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7" r:id="rId2"/>
  </p:sldMasterIdLst>
  <p:notesMasterIdLst>
    <p:notesMasterId r:id="rId4"/>
  </p:notesMasterIdLst>
  <p:sldIdLst>
    <p:sldId id="669" r:id="rId3"/>
  </p:sldIdLst>
  <p:sldSz cx="9906000" cy="6858000" type="A4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86D"/>
    <a:srgbClr val="163386"/>
    <a:srgbClr val="FF7B57"/>
    <a:srgbClr val="FC5528"/>
    <a:srgbClr val="FD724A"/>
    <a:srgbClr val="378CE9"/>
    <a:srgbClr val="2E31A2"/>
    <a:srgbClr val="FF8E8A"/>
    <a:srgbClr val="404040"/>
    <a:srgbClr val="27B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78" autoAdjust="0"/>
    <p:restoredTop sz="95581" autoAdjust="0"/>
  </p:normalViewPr>
  <p:slideViewPr>
    <p:cSldViewPr snapToGrid="0">
      <p:cViewPr varScale="1">
        <p:scale>
          <a:sx n="110" d="100"/>
          <a:sy n="110" d="100"/>
        </p:scale>
        <p:origin x="1938" y="102"/>
      </p:cViewPr>
      <p:guideLst>
        <p:guide orient="horz" pos="2478"/>
        <p:guide pos="30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487363"/>
            <a:ext cx="7429500" cy="2387600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2317601"/>
            <a:ext cx="7429500" cy="1655762"/>
          </a:xfr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5937252"/>
            <a:ext cx="2228850" cy="365125"/>
          </a:xfrm>
          <a:prstGeom prst="rect">
            <a:avLst/>
          </a:prstGeom>
        </p:spPr>
        <p:txBody>
          <a:bodyPr/>
          <a:lstStyle/>
          <a:p>
            <a:fld id="{D75F1802-CF43-428B-AB5D-66EFC136969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5745" y="61277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363681" y="5838827"/>
            <a:ext cx="2228850" cy="365125"/>
          </a:xfrm>
        </p:spPr>
        <p:txBody>
          <a:bodyPr/>
          <a:lstStyle/>
          <a:p>
            <a:fld id="{F04B927E-BF80-4074-939C-87690022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8671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75F1802-CF43-428B-AB5D-66EFC136969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927E-BF80-4074-939C-87690022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9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75F1802-CF43-428B-AB5D-66EFC136969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927E-BF80-4074-939C-87690022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6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457605" y="1010532"/>
            <a:ext cx="1857375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00">
                <a:latin typeface="+mn-lt"/>
                <a:cs typeface="Arial" pitchFamily="34" charset="0"/>
              </a:defRPr>
            </a:lvl1pPr>
            <a:lvl2pPr marL="495310" indent="0">
              <a:buNone/>
              <a:defRPr sz="3033"/>
            </a:lvl2pPr>
            <a:lvl3pPr marL="990619" indent="0">
              <a:buNone/>
              <a:defRPr sz="2600"/>
            </a:lvl3pPr>
            <a:lvl4pPr marL="1485929" indent="0">
              <a:buNone/>
              <a:defRPr sz="2167"/>
            </a:lvl4pPr>
            <a:lvl5pPr marL="1981238" indent="0">
              <a:buNone/>
              <a:defRPr sz="2167"/>
            </a:lvl5pPr>
            <a:lvl6pPr marL="2476547" indent="0">
              <a:buNone/>
              <a:defRPr sz="2167"/>
            </a:lvl6pPr>
            <a:lvl7pPr marL="2971857" indent="0">
              <a:buNone/>
              <a:defRPr sz="2167"/>
            </a:lvl7pPr>
            <a:lvl8pPr marL="3467167" indent="0">
              <a:buNone/>
              <a:defRPr sz="2167"/>
            </a:lvl8pPr>
            <a:lvl9pPr marL="3962476" indent="0">
              <a:buNone/>
              <a:defRPr sz="21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026524" y="1010532"/>
            <a:ext cx="1857375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00">
                <a:latin typeface="+mn-lt"/>
                <a:cs typeface="Arial" pitchFamily="34" charset="0"/>
              </a:defRPr>
            </a:lvl1pPr>
            <a:lvl2pPr marL="495310" indent="0">
              <a:buNone/>
              <a:defRPr sz="3033"/>
            </a:lvl2pPr>
            <a:lvl3pPr marL="990619" indent="0">
              <a:buNone/>
              <a:defRPr sz="2600"/>
            </a:lvl3pPr>
            <a:lvl4pPr marL="1485929" indent="0">
              <a:buNone/>
              <a:defRPr sz="2167"/>
            </a:lvl4pPr>
            <a:lvl5pPr marL="1981238" indent="0">
              <a:buNone/>
              <a:defRPr sz="2167"/>
            </a:lvl5pPr>
            <a:lvl6pPr marL="2476547" indent="0">
              <a:buNone/>
              <a:defRPr sz="2167"/>
            </a:lvl6pPr>
            <a:lvl7pPr marL="2971857" indent="0">
              <a:buNone/>
              <a:defRPr sz="2167"/>
            </a:lvl7pPr>
            <a:lvl8pPr marL="3467167" indent="0">
              <a:buNone/>
              <a:defRPr sz="2167"/>
            </a:lvl8pPr>
            <a:lvl9pPr marL="3962476" indent="0">
              <a:buNone/>
              <a:defRPr sz="21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5508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https://image.freepik.com/free-vector/no-translate-detected_1035-7063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9418" y="2"/>
            <a:ext cx="6046583" cy="69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s://image.freepik.com/free-vector/no-translate-detected_1035-7063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2"/>
            <a:ext cx="3882867" cy="69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05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82AB-2157-43F9-9DEE-1DDE34083F40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8F91-18A3-4B98-8CF1-DAEC3BD2E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55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991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13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73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36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1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7568803" y="0"/>
            <a:ext cx="2337197" cy="6858000"/>
          </a:xfrm>
          <a:prstGeom prst="rect">
            <a:avLst/>
          </a:prstGeom>
          <a:gradFill>
            <a:gsLst>
              <a:gs pos="70000">
                <a:srgbClr val="21B5FF"/>
              </a:gs>
              <a:gs pos="0">
                <a:srgbClr val="2F67FC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6067425" y="766763"/>
            <a:ext cx="3049191" cy="532447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927E-BF80-4074-939C-87690022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94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018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59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6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54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16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6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665" y="2331177"/>
            <a:ext cx="8543925" cy="1211015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665" y="4056804"/>
            <a:ext cx="8543925" cy="426420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927E-BF80-4074-939C-87690022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794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75F1802-CF43-428B-AB5D-66EFC136969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927E-BF80-4074-939C-87690022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75F1802-CF43-428B-AB5D-66EFC136969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927E-BF80-4074-939C-87690022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2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75F1802-CF43-428B-AB5D-66EFC136969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927E-BF80-4074-939C-87690022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1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75F1802-CF43-428B-AB5D-66EFC136969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927E-BF80-4074-939C-87690022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0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75F1802-CF43-428B-AB5D-66EFC136969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927E-BF80-4074-939C-87690022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3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75F1802-CF43-428B-AB5D-66EFC136969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927E-BF80-4074-939C-87690022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0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63681" y="625792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F04B927E-BF80-4074-939C-876900227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13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64" userDrawn="1">
          <p15:clr>
            <a:srgbClr val="F26B43"/>
          </p15:clr>
        </p15:guide>
        <p15:guide id="2" pos="599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B927E-BF80-4074-939C-876900227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7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72403" y="527275"/>
            <a:ext cx="5454630" cy="5791605"/>
            <a:chOff x="0" y="578123"/>
            <a:chExt cx="6039751" cy="6412874"/>
          </a:xfrm>
          <a:solidFill>
            <a:srgbClr val="FF8E8A"/>
          </a:solidFill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/>
            <a:srcRect l="5819"/>
            <a:stretch/>
          </p:blipFill>
          <p:spPr>
            <a:xfrm>
              <a:off x="0" y="578123"/>
              <a:ext cx="6039751" cy="6412874"/>
            </a:xfrm>
            <a:prstGeom prst="rect">
              <a:avLst/>
            </a:prstGeom>
            <a:grpFill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074" y="2462555"/>
              <a:ext cx="177046" cy="205374"/>
            </a:xfrm>
            <a:prstGeom prst="rect">
              <a:avLst/>
            </a:prstGeom>
            <a:noFill/>
          </p:spPr>
        </p:pic>
      </p:grpSp>
      <p:pic>
        <p:nvPicPr>
          <p:cNvPr id="10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6546" y="267489"/>
            <a:ext cx="1737816" cy="6212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27033" y="2669024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5756D3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WEBPROSV</a:t>
            </a:r>
            <a:endParaRPr lang="ru-RU" sz="4800" dirty="0">
              <a:solidFill>
                <a:srgbClr val="2E31A2"/>
              </a:solidFill>
              <a:latin typeface="Arial Black" panose="020B0A04020102020204" pitchFamily="34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69779" y="6318880"/>
            <a:ext cx="3429004" cy="392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60412">
              <a:lnSpc>
                <a:spcPts val="1617"/>
              </a:lnSpc>
              <a:spcBef>
                <a:spcPct val="0"/>
              </a:spcBef>
            </a:pPr>
            <a:endParaRPr sz="1300" dirty="0">
              <a:solidFill>
                <a:schemeClr val="bg1">
                  <a:lumMod val="65000"/>
                </a:schemeClr>
              </a:solidFill>
              <a:latin typeface="Calibri"/>
            </a:endParaRPr>
          </a:p>
          <a:p>
            <a:pPr algn="ctr" defTabSz="660412">
              <a:lnSpc>
                <a:spcPts val="1617"/>
              </a:lnSpc>
              <a:spcBef>
                <a:spcPct val="0"/>
              </a:spcBef>
            </a:pPr>
            <a:r>
              <a:rPr lang="en-US" sz="1156" dirty="0">
                <a:solidFill>
                  <a:schemeClr val="bg1">
                    <a:lumMod val="65000"/>
                  </a:schemeClr>
                </a:solidFill>
                <a:latin typeface="Lato"/>
              </a:rPr>
              <a:t>© АО «Издательство «Просвещение», 2022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475" y="5859172"/>
            <a:ext cx="860785" cy="8525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98944" y="5916094"/>
            <a:ext cx="26735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rgbClr val="5756D3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Каталог </a:t>
            </a:r>
          </a:p>
          <a:p>
            <a:pPr algn="r"/>
            <a:r>
              <a:rPr lang="ru-RU" sz="1400" dirty="0">
                <a:solidFill>
                  <a:srgbClr val="5756D3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ц</a:t>
            </a:r>
            <a:r>
              <a:rPr lang="ru-RU" sz="1400" dirty="0" smtClean="0">
                <a:solidFill>
                  <a:srgbClr val="5756D3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ифровых сервисов </a:t>
            </a:r>
          </a:p>
          <a:p>
            <a:pPr algn="r"/>
            <a:r>
              <a:rPr lang="en-US" sz="1400" dirty="0" err="1" smtClean="0">
                <a:solidFill>
                  <a:srgbClr val="5756D3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Lecta</a:t>
            </a:r>
            <a:endParaRPr lang="ru-RU" sz="1050" dirty="0">
              <a:solidFill>
                <a:srgbClr val="2E31A2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8126" y="3500021"/>
            <a:ext cx="51351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промокод на скидку 30</a:t>
            </a:r>
            <a:r>
              <a:rPr lang="ru-RU" sz="1400" dirty="0" smtClean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% на весь чек </a:t>
            </a:r>
          </a:p>
          <a:p>
            <a:pPr algn="r"/>
            <a:r>
              <a:rPr lang="ru-RU" sz="1400" dirty="0" smtClean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на платформе </a:t>
            </a:r>
            <a:r>
              <a:rPr lang="en-US" sz="1400" dirty="0" smtClean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Lecta.ru</a:t>
            </a:r>
            <a:r>
              <a:rPr lang="ru-RU" sz="1400" dirty="0" smtClean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sz="1400" dirty="0" smtClean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действителен </a:t>
            </a:r>
            <a:r>
              <a:rPr lang="ru-RU" sz="1400" dirty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до </a:t>
            </a:r>
            <a:r>
              <a:rPr lang="en-US" sz="1400" dirty="0" smtClean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28</a:t>
            </a:r>
            <a:r>
              <a:rPr lang="ru-RU" sz="1400" dirty="0" smtClean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.0</a:t>
            </a:r>
            <a:r>
              <a:rPr lang="en-US" sz="1400" dirty="0" smtClean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.2023 </a:t>
            </a:r>
            <a:r>
              <a:rPr lang="ru-RU" sz="1400" dirty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включительно</a:t>
            </a:r>
          </a:p>
        </p:txBody>
      </p:sp>
    </p:spTree>
    <p:extLst>
      <p:ext uri="{BB962C8B-B14F-4D97-AF65-F5344CB8AC3E}">
        <p14:creationId xmlns:p14="http://schemas.microsoft.com/office/powerpoint/2010/main" val="31957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7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34835</TotalTime>
  <Words>31</Words>
  <Application>Microsoft Office PowerPoint</Application>
  <PresentationFormat>Лист A4 (210x297 мм)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Century Gothic</vt:lpstr>
      <vt:lpstr>Lato</vt:lpstr>
      <vt:lpstr>Roboto Black</vt:lpstr>
      <vt:lpstr>Специальное оформление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Анашкина Екатерина Борисовна</dc:creator>
  <cp:lastModifiedBy>Анашкина Екатерина Борисовна</cp:lastModifiedBy>
  <cp:revision>267</cp:revision>
  <cp:lastPrinted>2022-02-02T11:05:52Z</cp:lastPrinted>
  <dcterms:created xsi:type="dcterms:W3CDTF">2020-02-25T09:30:21Z</dcterms:created>
  <dcterms:modified xsi:type="dcterms:W3CDTF">2023-01-31T14:13:11Z</dcterms:modified>
</cp:coreProperties>
</file>