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36.jpg" ContentType="image/jpg"/>
  <Override PartName="/ppt/media/image53.jpg" ContentType="image/jpg"/>
  <Override PartName="/ppt/media/image67.jpg" ContentType="image/jpg"/>
  <Override PartName="/ppt/media/image74.jpg" ContentType="image/jpg"/>
  <Override PartName="/ppt/media/image75.jpg" ContentType="image/jpg"/>
  <Override PartName="/ppt/media/image80.jpg" ContentType="image/jpg"/>
  <Override PartName="/ppt/media/image81.jpg" ContentType="image/jp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111.jpg" ContentType="image/jpg"/>
  <Override PartName="/ppt/media/image112.jpg" ContentType="image/jpg"/>
  <Override PartName="/ppt/media/image113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531" r:id="rId2"/>
    <p:sldId id="256" r:id="rId3"/>
    <p:sldId id="456" r:id="rId4"/>
    <p:sldId id="389" r:id="rId5"/>
    <p:sldId id="464" r:id="rId6"/>
    <p:sldId id="429" r:id="rId7"/>
    <p:sldId id="330" r:id="rId8"/>
    <p:sldId id="394" r:id="rId9"/>
    <p:sldId id="356" r:id="rId10"/>
    <p:sldId id="432" r:id="rId11"/>
    <p:sldId id="377" r:id="rId12"/>
    <p:sldId id="378" r:id="rId13"/>
    <p:sldId id="386" r:id="rId14"/>
    <p:sldId id="426" r:id="rId15"/>
    <p:sldId id="532" r:id="rId16"/>
    <p:sldId id="533" r:id="rId17"/>
    <p:sldId id="534" r:id="rId18"/>
    <p:sldId id="535" r:id="rId19"/>
    <p:sldId id="536" r:id="rId20"/>
    <p:sldId id="393" r:id="rId21"/>
    <p:sldId id="315" r:id="rId22"/>
    <p:sldId id="288" r:id="rId23"/>
    <p:sldId id="289" r:id="rId24"/>
    <p:sldId id="277" r:id="rId25"/>
    <p:sldId id="292" r:id="rId2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34"/>
    <p:restoredTop sz="94694"/>
  </p:normalViewPr>
  <p:slideViewPr>
    <p:cSldViewPr>
      <p:cViewPr varScale="1">
        <p:scale>
          <a:sx n="161" d="100"/>
          <a:sy n="161" d="100"/>
        </p:scale>
        <p:origin x="200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D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EC4A3-F73C-064A-BEC8-A3F9965BAA48}" type="datetimeFigureOut">
              <a:rPr lang="ru-DE" smtClean="0"/>
              <a:t>05.06.24</a:t>
            </a:fld>
            <a:endParaRPr lang="ru-D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D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D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D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32BECC-89F1-324E-A9F5-6FDD705D42A2}" type="slidenum">
              <a:rPr lang="ru-DE" smtClean="0"/>
              <a:t>‹#›</a:t>
            </a:fld>
            <a:endParaRPr lang="ru-DE"/>
          </a:p>
        </p:txBody>
      </p:sp>
    </p:spTree>
    <p:extLst>
      <p:ext uri="{BB962C8B-B14F-4D97-AF65-F5344CB8AC3E}">
        <p14:creationId xmlns:p14="http://schemas.microsoft.com/office/powerpoint/2010/main" val="3341123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1AE387-B5AC-4F60-AFCD-935BFD610515}" type="slidenum">
              <a:rPr lang="ru-RU" altLang="ru-RU"/>
              <a:pPr/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06998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C2AF4B4-5806-784C-AA19-5B5158FA90F3}" type="slidenum">
              <a:rPr lang="ru-RU" altLang="ru-RU"/>
              <a:pPr/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12473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D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2BECC-89F1-324E-A9F5-6FDD705D42A2}" type="slidenum">
              <a:rPr lang="ru-DE" smtClean="0"/>
              <a:t>23</a:t>
            </a:fld>
            <a:endParaRPr lang="ru-DE"/>
          </a:p>
        </p:txBody>
      </p:sp>
    </p:spTree>
    <p:extLst>
      <p:ext uri="{BB962C8B-B14F-4D97-AF65-F5344CB8AC3E}">
        <p14:creationId xmlns:p14="http://schemas.microsoft.com/office/powerpoint/2010/main" val="2365915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D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2BECC-89F1-324E-A9F5-6FDD705D42A2}" type="slidenum">
              <a:rPr lang="ru-DE" smtClean="0"/>
              <a:t>25</a:t>
            </a:fld>
            <a:endParaRPr lang="ru-DE"/>
          </a:p>
        </p:txBody>
      </p:sp>
    </p:spTree>
    <p:extLst>
      <p:ext uri="{BB962C8B-B14F-4D97-AF65-F5344CB8AC3E}">
        <p14:creationId xmlns:p14="http://schemas.microsoft.com/office/powerpoint/2010/main" val="1900948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258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44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848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57151"/>
            <a:ext cx="2895600" cy="216694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4855464"/>
            <a:ext cx="758952" cy="185166"/>
          </a:xfrm>
        </p:spPr>
        <p:txBody>
          <a:bodyPr/>
          <a:lstStyle/>
          <a:p>
            <a:fld id="{08FCD51D-059B-2147-932A-9D4C6FF30A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7388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CD51D-059B-2147-932A-9D4C6FF30A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9725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6/5/24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2579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919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986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660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320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33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007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620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73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927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3D4C2-34CD-465A-A8A2-174F961BA0EE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82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4" r:id="rId13"/>
    <p:sldLayoutId id="2147483665" r:id="rId14"/>
    <p:sldLayoutId id="2147483666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video.1sept.ru/video/4194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jp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jp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2.pn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jpe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8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86.png"/><Relationship Id="rId4" Type="http://schemas.openxmlformats.org/officeDocument/2006/relationships/image" Target="../media/image81.jpg"/><Relationship Id="rId9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Relationship Id="rId1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8.png"/><Relationship Id="rId11" Type="http://schemas.openxmlformats.org/officeDocument/2006/relationships/image" Target="../media/image113.jpg"/><Relationship Id="rId5" Type="http://schemas.openxmlformats.org/officeDocument/2006/relationships/image" Target="../media/image107.png"/><Relationship Id="rId10" Type="http://schemas.openxmlformats.org/officeDocument/2006/relationships/image" Target="../media/image112.jpg"/><Relationship Id="rId4" Type="http://schemas.openxmlformats.org/officeDocument/2006/relationships/image" Target="../media/image106.png"/><Relationship Id="rId9" Type="http://schemas.openxmlformats.org/officeDocument/2006/relationships/image" Target="../media/image1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FECFAE-3803-F34D-98C2-9492A0024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552" y="699543"/>
            <a:ext cx="7918648" cy="2000796"/>
          </a:xfrm>
        </p:spPr>
        <p:txBody>
          <a:bodyPr>
            <a:normAutofit fontScale="90000"/>
          </a:bodyPr>
          <a:lstStyle/>
          <a:p>
            <a:br>
              <a:rPr lang="en-US" sz="27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7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7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0" i="0" u="sng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-apple-system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Социокультурная компетенция на уроках английского языка в свете новой ФОП</a:t>
            </a:r>
            <a:br>
              <a:rPr lang="ru-RU" sz="1100" b="0" i="0" dirty="0">
                <a:solidFill>
                  <a:srgbClr val="0087D0"/>
                </a:solidFill>
                <a:effectLst/>
                <a:highlight>
                  <a:srgbClr val="FFFFFF"/>
                </a:highlight>
                <a:latin typeface="-apple-system"/>
              </a:rPr>
            </a:br>
            <a:br>
              <a:rPr lang="ru-RU" sz="27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7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100" b="1" dirty="0">
                <a:solidFill>
                  <a:srgbClr val="7030A0"/>
                </a:solidFill>
                <a:cs typeface="Times New Roman" panose="02020603050405020304" pitchFamily="18" charset="0"/>
              </a:rPr>
            </a:br>
            <a:br>
              <a:rPr lang="ru-RU" sz="3100" b="1" dirty="0">
                <a:cs typeface="Times New Roman" panose="02020603050405020304" pitchFamily="18" charset="0"/>
              </a:rPr>
            </a:br>
            <a:endParaRPr lang="ru-RU" sz="31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8DA2840-BFF9-CC40-84D2-F68600D28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520" y="2211710"/>
            <a:ext cx="4032448" cy="2376264"/>
          </a:xfrm>
        </p:spPr>
        <p:txBody>
          <a:bodyPr>
            <a:noAutofit/>
          </a:bodyPr>
          <a:lstStyle/>
          <a:p>
            <a:pPr>
              <a:lnSpc>
                <a:spcPct val="140000"/>
              </a:lnSpc>
            </a:pPr>
            <a:endParaRPr lang="ru-RU" sz="2000" b="1" spc="38">
              <a:solidFill>
                <a:srgbClr val="7030A0"/>
              </a:solidFill>
            </a:endParaRPr>
          </a:p>
          <a:p>
            <a:pPr>
              <a:lnSpc>
                <a:spcPct val="140000"/>
              </a:lnSpc>
            </a:pPr>
            <a:r>
              <a:rPr lang="ru-RU" sz="2000" b="1" spc="38">
                <a:solidFill>
                  <a:srgbClr val="7030A0"/>
                </a:solidFill>
              </a:rPr>
              <a:t>Марианна</a:t>
            </a:r>
            <a:r>
              <a:rPr lang="en-US" sz="2000" b="1" spc="38" dirty="0">
                <a:solidFill>
                  <a:srgbClr val="7030A0"/>
                </a:solidFill>
              </a:rPr>
              <a:t>  </a:t>
            </a:r>
            <a:r>
              <a:rPr lang="ru-RU" sz="2000" b="1" spc="38" dirty="0">
                <a:solidFill>
                  <a:srgbClr val="7030A0"/>
                </a:solidFill>
              </a:rPr>
              <a:t>Юрьевна</a:t>
            </a:r>
            <a:r>
              <a:rPr lang="en-US" sz="2000" b="1" spc="38" dirty="0">
                <a:solidFill>
                  <a:srgbClr val="7030A0"/>
                </a:solidFill>
              </a:rPr>
              <a:t> </a:t>
            </a:r>
            <a:r>
              <a:rPr lang="ru-RU" sz="2000" b="1" spc="38" dirty="0">
                <a:solidFill>
                  <a:srgbClr val="7030A0"/>
                </a:solidFill>
              </a:rPr>
              <a:t>Кауфман</a:t>
            </a:r>
            <a:br>
              <a:rPr lang="ru-RU" sz="2000" b="1" spc="38" dirty="0">
                <a:solidFill>
                  <a:srgbClr val="7030A0"/>
                </a:solidFill>
              </a:rPr>
            </a:br>
            <a:r>
              <a:rPr lang="ru-RU" sz="2000" b="1" spc="38" dirty="0">
                <a:solidFill>
                  <a:srgbClr val="7030A0"/>
                </a:solidFill>
              </a:rPr>
              <a:t>автор</a:t>
            </a:r>
            <a:r>
              <a:rPr lang="en-US" sz="2000" b="1" spc="38" dirty="0">
                <a:solidFill>
                  <a:srgbClr val="7030A0"/>
                </a:solidFill>
              </a:rPr>
              <a:t> </a:t>
            </a:r>
            <a:r>
              <a:rPr lang="ru-RU" sz="2000" b="1" spc="38" dirty="0">
                <a:solidFill>
                  <a:srgbClr val="7030A0"/>
                </a:solidFill>
              </a:rPr>
              <a:t>курса</a:t>
            </a:r>
            <a:r>
              <a:rPr lang="en-US" sz="2000" b="1" spc="38" dirty="0">
                <a:solidFill>
                  <a:srgbClr val="7030A0"/>
                </a:solidFill>
              </a:rPr>
              <a:t> </a:t>
            </a:r>
            <a:r>
              <a:rPr lang="ru-RU" sz="2000" b="1" spc="38" dirty="0">
                <a:solidFill>
                  <a:srgbClr val="7030A0"/>
                </a:solidFill>
              </a:rPr>
              <a:t>«</a:t>
            </a:r>
            <a:r>
              <a:rPr lang="en-US" sz="2000" b="1" spc="38" dirty="0">
                <a:solidFill>
                  <a:srgbClr val="7030A0"/>
                </a:solidFill>
              </a:rPr>
              <a:t>Happy English.</a:t>
            </a:r>
            <a:r>
              <a:rPr lang="ru-RU" sz="2000" b="1" spc="38" dirty="0">
                <a:solidFill>
                  <a:srgbClr val="7030A0"/>
                </a:solidFill>
              </a:rPr>
              <a:t> </a:t>
            </a:r>
            <a:r>
              <a:rPr lang="en-US" sz="2000" b="1" spc="38" dirty="0" err="1">
                <a:solidFill>
                  <a:srgbClr val="7030A0"/>
                </a:solidFill>
              </a:rPr>
              <a:t>ru</a:t>
            </a:r>
            <a:r>
              <a:rPr lang="ru-RU" sz="2000" b="1" spc="38" dirty="0">
                <a:solidFill>
                  <a:srgbClr val="7030A0"/>
                </a:solidFill>
              </a:rPr>
              <a:t>»</a:t>
            </a:r>
            <a:br>
              <a:rPr lang="en-US" sz="2000" b="1" spc="38" dirty="0">
                <a:solidFill>
                  <a:srgbClr val="7030A0"/>
                </a:solidFill>
              </a:rPr>
            </a:br>
            <a:r>
              <a:rPr lang="en-US" sz="2000" b="1" spc="38" dirty="0">
                <a:solidFill>
                  <a:srgbClr val="7030A0"/>
                </a:solidFill>
              </a:rPr>
              <a:t>Master  of Arts in Sociolinguistics University of Essex</a:t>
            </a:r>
            <a:endParaRPr lang="ru-RU" sz="2000" b="1" spc="38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618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E6BD0D-D2FE-7D48-81E8-709AF87F5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05978"/>
            <a:ext cx="8363272" cy="1069627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7030A0"/>
                </a:solidFill>
              </a:rPr>
              <a:t>Использование художественных текстов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9B976C-C57C-0D4D-AFDE-96709B197F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Важнейшим средством приобщения учащихся к культуре страны изучаемого языка являются </a:t>
            </a:r>
            <a:r>
              <a:rPr lang="ru-RU" b="1" dirty="0"/>
              <a:t>адаптированные тексты </a:t>
            </a:r>
            <a:r>
              <a:rPr lang="ru-RU" dirty="0"/>
              <a:t>художественных произведений.  Читая литературные тексты учащиеся становятся виртуальными, эмоциональными свидетелями и участниками происходящих событий, связанных с историей или традициями, знакомятся со специфической стороной культуры другого народа и поэтому являются наиболее значимым средством усвоения лингвострановедческой информации. </a:t>
            </a:r>
          </a:p>
          <a:p>
            <a:r>
              <a:rPr lang="ru-RU" dirty="0"/>
              <a:t>Чтение специально отобранных художественных произведений способствует более прочному усвоению культурологических сведений.</a:t>
            </a:r>
          </a:p>
        </p:txBody>
      </p:sp>
    </p:spTree>
    <p:extLst>
      <p:ext uri="{BB962C8B-B14F-4D97-AF65-F5344CB8AC3E}">
        <p14:creationId xmlns:p14="http://schemas.microsoft.com/office/powerpoint/2010/main" val="705795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18360" y="4785423"/>
            <a:ext cx="795818" cy="104960"/>
          </a:xfrm>
          <a:prstGeom prst="rect">
            <a:avLst/>
          </a:prstGeom>
        </p:spPr>
        <p:txBody>
          <a:bodyPr vert="horz" wrap="square" lIns="0" tIns="8377" rIns="0" bIns="0" rtlCol="0">
            <a:spAutoFit/>
          </a:bodyPr>
          <a:lstStyle/>
          <a:p>
            <a:pPr marL="8377">
              <a:spcBef>
                <a:spcPts val="66"/>
              </a:spcBef>
              <a:tabLst>
                <a:tab pos="245444" algn="l"/>
              </a:tabLst>
            </a:pPr>
            <a:r>
              <a:rPr sz="890" spc="64" baseline="3086" dirty="0">
                <a:solidFill>
                  <a:srgbClr val="231F20"/>
                </a:solidFill>
                <a:latin typeface="Calibri"/>
                <a:cs typeface="Calibri"/>
              </a:rPr>
              <a:t>122	</a:t>
            </a:r>
            <a:r>
              <a:rPr sz="627" spc="-13" dirty="0">
                <a:solidFill>
                  <a:srgbClr val="231F20"/>
                </a:solidFill>
                <a:latin typeface="Calibri"/>
                <a:cs typeface="Calibri"/>
              </a:rPr>
              <a:t>Unit </a:t>
            </a:r>
            <a:r>
              <a:rPr sz="627" spc="33" dirty="0">
                <a:solidFill>
                  <a:srgbClr val="231F20"/>
                </a:solidFill>
                <a:latin typeface="Calibri"/>
                <a:cs typeface="Calibri"/>
              </a:rPr>
              <a:t>5  </a:t>
            </a:r>
            <a:r>
              <a:rPr sz="627" spc="7" dirty="0">
                <a:solidFill>
                  <a:srgbClr val="231F20"/>
                </a:solidFill>
                <a:latin typeface="Calibri"/>
                <a:cs typeface="Calibri"/>
              </a:rPr>
              <a:t>Lesson</a:t>
            </a:r>
            <a:r>
              <a:rPr sz="627" spc="26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27" spc="33" dirty="0">
                <a:solidFill>
                  <a:srgbClr val="231F20"/>
                </a:solidFill>
                <a:latin typeface="Calibri"/>
                <a:cs typeface="Calibri"/>
              </a:rPr>
              <a:t>1</a:t>
            </a:r>
            <a:endParaRPr sz="627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99930" y="230854"/>
            <a:ext cx="1875928" cy="7170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4" name="object 4"/>
          <p:cNvSpPr/>
          <p:nvPr/>
        </p:nvSpPr>
        <p:spPr>
          <a:xfrm>
            <a:off x="3209748" y="346709"/>
            <a:ext cx="613192" cy="6130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5" name="object 5"/>
          <p:cNvSpPr txBox="1"/>
          <p:nvPr/>
        </p:nvSpPr>
        <p:spPr>
          <a:xfrm>
            <a:off x="4759294" y="1300434"/>
            <a:ext cx="1400640" cy="326835"/>
          </a:xfrm>
          <a:prstGeom prst="rect">
            <a:avLst/>
          </a:prstGeom>
        </p:spPr>
        <p:txBody>
          <a:bodyPr vert="horz" wrap="square" lIns="0" tIns="18429" rIns="0" bIns="0" rtlCol="0">
            <a:spAutoFit/>
          </a:bodyPr>
          <a:lstStyle/>
          <a:p>
            <a:pPr marL="8377" marR="3351" algn="just">
              <a:lnSpc>
                <a:spcPts val="805"/>
              </a:lnSpc>
              <a:spcBef>
                <a:spcPts val="145"/>
              </a:spcBef>
            </a:pPr>
            <a:r>
              <a:rPr sz="726" i="1" spc="10" dirty="0">
                <a:solidFill>
                  <a:srgbClr val="231F20"/>
                </a:solidFill>
                <a:latin typeface="Cambria"/>
                <a:cs typeface="Cambria"/>
              </a:rPr>
              <a:t>How </a:t>
            </a:r>
            <a:r>
              <a:rPr sz="726" i="1" dirty="0">
                <a:solidFill>
                  <a:srgbClr val="231F20"/>
                </a:solidFill>
                <a:latin typeface="Cambria"/>
                <a:cs typeface="Cambria"/>
              </a:rPr>
              <a:t>many </a:t>
            </a:r>
            <a:r>
              <a:rPr sz="726" i="1" spc="-13" dirty="0">
                <a:solidFill>
                  <a:srgbClr val="231F20"/>
                </a:solidFill>
                <a:latin typeface="Cambria"/>
                <a:cs typeface="Cambria"/>
              </a:rPr>
              <a:t>times? </a:t>
            </a:r>
            <a:r>
              <a:rPr sz="726" spc="-33" dirty="0">
                <a:solidFill>
                  <a:srgbClr val="231F20"/>
                </a:solidFill>
                <a:latin typeface="Garamond"/>
                <a:cs typeface="Garamond"/>
              </a:rPr>
              <a:t>—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Сколько раз?  </a:t>
            </a:r>
            <a:r>
              <a:rPr sz="726" i="1" spc="-23" dirty="0">
                <a:solidFill>
                  <a:srgbClr val="231F20"/>
                </a:solidFill>
                <a:latin typeface="Cambria"/>
                <a:cs typeface="Cambria"/>
              </a:rPr>
              <a:t>sense </a:t>
            </a:r>
            <a:r>
              <a:rPr sz="726" i="1" spc="-16" dirty="0">
                <a:solidFill>
                  <a:srgbClr val="231F20"/>
                </a:solidFill>
                <a:latin typeface="Cambria"/>
                <a:cs typeface="Cambria"/>
              </a:rPr>
              <a:t>of </a:t>
            </a:r>
            <a:r>
              <a:rPr sz="726" i="1" spc="-3" dirty="0">
                <a:solidFill>
                  <a:srgbClr val="231F20"/>
                </a:solidFill>
                <a:latin typeface="Cambria"/>
                <a:cs typeface="Cambria"/>
              </a:rPr>
              <a:t>humour </a:t>
            </a:r>
            <a:r>
              <a:rPr sz="693" dirty="0">
                <a:solidFill>
                  <a:srgbClr val="231F20"/>
                </a:solidFill>
                <a:latin typeface="Times New Roman"/>
                <a:cs typeface="Times New Roman"/>
              </a:rPr>
              <a:t>[.sens </a:t>
            </a:r>
            <a:r>
              <a:rPr sz="693" spc="-3" dirty="0">
                <a:solidFill>
                  <a:srgbClr val="231F20"/>
                </a:solidFill>
                <a:latin typeface="Times New Roman"/>
                <a:cs typeface="Times New Roman"/>
              </a:rPr>
              <a:t>əv </a:t>
            </a:r>
            <a:r>
              <a:rPr sz="693" spc="-7" dirty="0">
                <a:solidFill>
                  <a:srgbClr val="231F20"/>
                </a:solidFill>
                <a:latin typeface="Times New Roman"/>
                <a:cs typeface="Times New Roman"/>
              </a:rPr>
              <a:t>'hj%mə] </a:t>
            </a:r>
            <a:r>
              <a:rPr sz="726" spc="-33" dirty="0">
                <a:solidFill>
                  <a:srgbClr val="231F20"/>
                </a:solidFill>
                <a:latin typeface="Garamond"/>
                <a:cs typeface="Garamond"/>
              </a:rPr>
              <a:t>— 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чувство</a:t>
            </a:r>
            <a:r>
              <a:rPr sz="726" spc="-40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7" dirty="0">
                <a:solidFill>
                  <a:srgbClr val="231F20"/>
                </a:solidFill>
                <a:latin typeface="Garamond"/>
                <a:cs typeface="Garamond"/>
              </a:rPr>
              <a:t>юмора</a:t>
            </a:r>
            <a:endParaRPr sz="726">
              <a:latin typeface="Garamond"/>
              <a:cs typeface="Garamon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59256" y="1607034"/>
            <a:ext cx="1370483" cy="531570"/>
          </a:xfrm>
          <a:prstGeom prst="rect">
            <a:avLst/>
          </a:prstGeom>
        </p:spPr>
        <p:txBody>
          <a:bodyPr vert="horz" wrap="square" lIns="0" tIns="18429" rIns="0" bIns="0" rtlCol="0">
            <a:spAutoFit/>
          </a:bodyPr>
          <a:lstStyle/>
          <a:p>
            <a:pPr marL="8377" marR="136125">
              <a:lnSpc>
                <a:spcPts val="805"/>
              </a:lnSpc>
              <a:spcBef>
                <a:spcPts val="145"/>
              </a:spcBef>
            </a:pPr>
            <a:r>
              <a:rPr sz="726" i="1" dirty="0">
                <a:solidFill>
                  <a:srgbClr val="231F20"/>
                </a:solidFill>
                <a:latin typeface="Cambria"/>
                <a:cs typeface="Cambria"/>
              </a:rPr>
              <a:t>an </a:t>
            </a:r>
            <a:r>
              <a:rPr sz="726" i="1" spc="-3" dirty="0">
                <a:solidFill>
                  <a:srgbClr val="231F20"/>
                </a:solidFill>
                <a:latin typeface="Cambria"/>
                <a:cs typeface="Cambria"/>
              </a:rPr>
              <a:t>explanation </a:t>
            </a:r>
            <a:r>
              <a:rPr sz="693" spc="-7" dirty="0">
                <a:solidFill>
                  <a:srgbClr val="231F20"/>
                </a:solidFill>
                <a:latin typeface="Times New Roman"/>
                <a:cs typeface="Times New Roman"/>
              </a:rPr>
              <a:t>[.eksplə'neiʃn] </a:t>
            </a:r>
            <a:r>
              <a:rPr sz="726" spc="-33" dirty="0">
                <a:solidFill>
                  <a:srgbClr val="231F20"/>
                </a:solidFill>
                <a:latin typeface="Garamond"/>
                <a:cs typeface="Garamond"/>
              </a:rPr>
              <a:t>— 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объяснение</a:t>
            </a:r>
            <a:endParaRPr sz="726">
              <a:latin typeface="Garamond"/>
              <a:cs typeface="Garamond"/>
            </a:endParaRPr>
          </a:p>
          <a:p>
            <a:pPr marL="8377" marR="55288">
              <a:lnSpc>
                <a:spcPts val="805"/>
              </a:lnSpc>
            </a:pPr>
            <a:r>
              <a:rPr sz="726" i="1" spc="16" dirty="0">
                <a:solidFill>
                  <a:srgbClr val="231F20"/>
                </a:solidFill>
                <a:latin typeface="Cambria"/>
                <a:cs typeface="Cambria"/>
              </a:rPr>
              <a:t>I </a:t>
            </a:r>
            <a:r>
              <a:rPr sz="726" i="1" spc="-3" dirty="0">
                <a:solidFill>
                  <a:srgbClr val="231F20"/>
                </a:solidFill>
                <a:latin typeface="Cambria"/>
                <a:cs typeface="Cambria"/>
              </a:rPr>
              <a:t>made </a:t>
            </a:r>
            <a:r>
              <a:rPr sz="726" i="1" spc="-10" dirty="0">
                <a:solidFill>
                  <a:srgbClr val="231F20"/>
                </a:solidFill>
                <a:latin typeface="Cambria"/>
                <a:cs typeface="Cambria"/>
              </a:rPr>
              <a:t>a </a:t>
            </a:r>
            <a:r>
              <a:rPr sz="726" i="1" spc="-7" dirty="0">
                <a:solidFill>
                  <a:srgbClr val="231F20"/>
                </a:solidFill>
                <a:latin typeface="Cambria"/>
                <a:cs typeface="Cambria"/>
              </a:rPr>
              <a:t>mistake.</a:t>
            </a:r>
            <a:r>
              <a:rPr sz="726" spc="-7" dirty="0">
                <a:solidFill>
                  <a:srgbClr val="231F20"/>
                </a:solidFill>
                <a:latin typeface="Garamond"/>
                <a:cs typeface="Garamond"/>
              </a:rPr>
              <a:t>—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Я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совершил  </a:t>
            </a:r>
            <a:r>
              <a:rPr sz="726" spc="7" dirty="0">
                <a:solidFill>
                  <a:srgbClr val="231F20"/>
                </a:solidFill>
                <a:latin typeface="Garamond"/>
                <a:cs typeface="Garamond"/>
              </a:rPr>
              <a:t>ошибку.</a:t>
            </a:r>
            <a:endParaRPr sz="726">
              <a:latin typeface="Garamond"/>
              <a:cs typeface="Garamond"/>
            </a:endParaRPr>
          </a:p>
          <a:p>
            <a:pPr marL="8377">
              <a:lnSpc>
                <a:spcPts val="788"/>
              </a:lnSpc>
            </a:pPr>
            <a:r>
              <a:rPr sz="726" i="1" spc="-10" dirty="0">
                <a:solidFill>
                  <a:srgbClr val="231F20"/>
                </a:solidFill>
                <a:latin typeface="Cambria"/>
                <a:cs typeface="Cambria"/>
              </a:rPr>
              <a:t>somehow  </a:t>
            </a:r>
            <a:r>
              <a:rPr sz="693" spc="16" dirty="0">
                <a:solidFill>
                  <a:srgbClr val="231F20"/>
                </a:solidFill>
                <a:latin typeface="Times New Roman"/>
                <a:cs typeface="Times New Roman"/>
              </a:rPr>
              <a:t>['snmhaυ] </a:t>
            </a:r>
            <a:r>
              <a:rPr sz="726" spc="-33" dirty="0">
                <a:solidFill>
                  <a:srgbClr val="231F20"/>
                </a:solidFill>
                <a:latin typeface="Garamond"/>
                <a:cs typeface="Garamond"/>
              </a:rPr>
              <a:t>—</a:t>
            </a:r>
            <a:r>
              <a:rPr sz="726" spc="-96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как-нибудь</a:t>
            </a:r>
            <a:endParaRPr sz="726">
              <a:latin typeface="Garamond"/>
              <a:cs typeface="Garamond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05703" y="2481730"/>
            <a:ext cx="1127708" cy="17630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8" name="object 8"/>
          <p:cNvSpPr/>
          <p:nvPr/>
        </p:nvSpPr>
        <p:spPr>
          <a:xfrm>
            <a:off x="4958893" y="2527653"/>
            <a:ext cx="446504" cy="19630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9" name="object 9"/>
          <p:cNvSpPr/>
          <p:nvPr/>
        </p:nvSpPr>
        <p:spPr>
          <a:xfrm>
            <a:off x="5305703" y="2527662"/>
            <a:ext cx="99703" cy="17171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0" name="object 10"/>
          <p:cNvSpPr/>
          <p:nvPr/>
        </p:nvSpPr>
        <p:spPr>
          <a:xfrm>
            <a:off x="3675523" y="858395"/>
            <a:ext cx="2482727" cy="2370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1" name="object 11"/>
          <p:cNvSpPr/>
          <p:nvPr/>
        </p:nvSpPr>
        <p:spPr>
          <a:xfrm>
            <a:off x="3026739" y="858386"/>
            <a:ext cx="946219" cy="2371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2" name="object 12"/>
          <p:cNvSpPr txBox="1"/>
          <p:nvPr/>
        </p:nvSpPr>
        <p:spPr>
          <a:xfrm>
            <a:off x="4086906" y="888388"/>
            <a:ext cx="665555" cy="155550"/>
          </a:xfrm>
          <a:prstGeom prst="rect">
            <a:avLst/>
          </a:prstGeom>
        </p:spPr>
        <p:txBody>
          <a:bodyPr vert="horz" wrap="square" lIns="0" tIns="8377" rIns="0" bIns="0" rtlCol="0">
            <a:spAutoFit/>
          </a:bodyPr>
          <a:lstStyle/>
          <a:p>
            <a:pPr marL="8377">
              <a:spcBef>
                <a:spcPts val="66"/>
              </a:spcBef>
            </a:pPr>
            <a:r>
              <a:rPr sz="956" spc="10" dirty="0">
                <a:solidFill>
                  <a:srgbClr val="231F20"/>
                </a:solidFill>
                <a:latin typeface="Calibri"/>
                <a:cs typeface="Calibri"/>
              </a:rPr>
              <a:t>I’m </a:t>
            </a:r>
            <a:r>
              <a:rPr sz="956" spc="66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956" spc="2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956" spc="26" dirty="0">
                <a:solidFill>
                  <a:srgbClr val="231F20"/>
                </a:solidFill>
                <a:latin typeface="Calibri"/>
                <a:cs typeface="Calibri"/>
              </a:rPr>
              <a:t>wizard</a:t>
            </a:r>
            <a:endParaRPr sz="956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026864" y="1170440"/>
            <a:ext cx="201367" cy="13297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4" name="object 14"/>
          <p:cNvSpPr txBox="1"/>
          <p:nvPr/>
        </p:nvSpPr>
        <p:spPr>
          <a:xfrm>
            <a:off x="3091800" y="1171839"/>
            <a:ext cx="71624" cy="116782"/>
          </a:xfrm>
          <a:prstGeom prst="rect">
            <a:avLst/>
          </a:prstGeom>
        </p:spPr>
        <p:txBody>
          <a:bodyPr vert="horz" wrap="square" lIns="0" tIns="10052" rIns="0" bIns="0" rtlCol="0">
            <a:spAutoFit/>
          </a:bodyPr>
          <a:lstStyle/>
          <a:p>
            <a:pPr marL="8377">
              <a:spcBef>
                <a:spcPts val="79"/>
              </a:spcBef>
            </a:pPr>
            <a:r>
              <a:rPr sz="693" spc="73" dirty="0">
                <a:solidFill>
                  <a:srgbClr val="231F20"/>
                </a:solidFill>
                <a:latin typeface="Calibri"/>
                <a:cs typeface="Calibri"/>
              </a:rPr>
              <a:t>1</a:t>
            </a:r>
            <a:endParaRPr sz="693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255767" y="1176052"/>
            <a:ext cx="2738034" cy="116782"/>
          </a:xfrm>
          <a:prstGeom prst="rect">
            <a:avLst/>
          </a:prstGeom>
        </p:spPr>
        <p:txBody>
          <a:bodyPr vert="horz" wrap="square" lIns="0" tIns="10052" rIns="0" bIns="0" rtlCol="0">
            <a:spAutoFit/>
          </a:bodyPr>
          <a:lstStyle/>
          <a:p>
            <a:pPr marL="8377">
              <a:spcBef>
                <a:spcPts val="79"/>
              </a:spcBef>
            </a:pPr>
            <a:r>
              <a:rPr sz="693" spc="-3" dirty="0">
                <a:solidFill>
                  <a:srgbClr val="231F20"/>
                </a:solidFill>
                <a:latin typeface="Calibri"/>
                <a:cs typeface="Calibri"/>
              </a:rPr>
              <a:t>Listen </a:t>
            </a:r>
            <a:r>
              <a:rPr sz="693" spc="-7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693" spc="-10" dirty="0">
                <a:solidFill>
                  <a:srgbClr val="231F20"/>
                </a:solidFill>
                <a:latin typeface="Calibri"/>
                <a:cs typeface="Calibri"/>
              </a:rPr>
              <a:t>the  </a:t>
            </a:r>
            <a:r>
              <a:rPr sz="693" spc="16" dirty="0">
                <a:solidFill>
                  <a:srgbClr val="231F20"/>
                </a:solidFill>
                <a:latin typeface="Calibri"/>
                <a:cs typeface="Calibri"/>
              </a:rPr>
              <a:t>words </a:t>
            </a:r>
            <a:r>
              <a:rPr sz="693" spc="33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693" spc="16" dirty="0">
                <a:solidFill>
                  <a:srgbClr val="231F20"/>
                </a:solidFill>
                <a:latin typeface="Calibri"/>
                <a:cs typeface="Calibri"/>
              </a:rPr>
              <a:t>expressions </a:t>
            </a:r>
            <a:r>
              <a:rPr sz="693" spc="33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693" spc="16" dirty="0">
                <a:solidFill>
                  <a:srgbClr val="231F20"/>
                </a:solidFill>
                <a:latin typeface="Calibri"/>
                <a:cs typeface="Calibri"/>
              </a:rPr>
              <a:t>repeat </a:t>
            </a:r>
            <a:r>
              <a:rPr sz="693" spc="-13" dirty="0">
                <a:solidFill>
                  <a:srgbClr val="231F20"/>
                </a:solidFill>
                <a:latin typeface="Calibri"/>
                <a:cs typeface="Calibri"/>
              </a:rPr>
              <a:t>them  </a:t>
            </a:r>
            <a:r>
              <a:rPr sz="693" spc="3" dirty="0">
                <a:solidFill>
                  <a:srgbClr val="231F20"/>
                </a:solidFill>
                <a:latin typeface="Calibri"/>
                <a:cs typeface="Calibri"/>
              </a:rPr>
              <a:t>after </a:t>
            </a:r>
            <a:r>
              <a:rPr sz="693" spc="-10" dirty="0">
                <a:solidFill>
                  <a:srgbClr val="231F20"/>
                </a:solidFill>
                <a:latin typeface="Calibri"/>
                <a:cs typeface="Calibri"/>
              </a:rPr>
              <a:t>the  </a:t>
            </a:r>
            <a:r>
              <a:rPr sz="693" spc="20" dirty="0">
                <a:solidFill>
                  <a:srgbClr val="231F20"/>
                </a:solidFill>
                <a:latin typeface="Calibri"/>
                <a:cs typeface="Calibri"/>
              </a:rPr>
              <a:t>speaker.</a:t>
            </a:r>
            <a:endParaRPr sz="693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255812" y="1304690"/>
            <a:ext cx="1277917" cy="840154"/>
          </a:xfrm>
          <a:prstGeom prst="rect">
            <a:avLst/>
          </a:prstGeom>
        </p:spPr>
        <p:txBody>
          <a:bodyPr vert="horz" wrap="square" lIns="0" tIns="18848" rIns="0" bIns="0" rtlCol="0">
            <a:spAutoFit/>
          </a:bodyPr>
          <a:lstStyle/>
          <a:p>
            <a:pPr marL="8377" marR="3351" algn="just">
              <a:lnSpc>
                <a:spcPts val="805"/>
              </a:lnSpc>
              <a:spcBef>
                <a:spcPts val="148"/>
              </a:spcBef>
            </a:pP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a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wizard </a:t>
            </a:r>
            <a:r>
              <a:rPr sz="693" dirty="0">
                <a:solidFill>
                  <a:srgbClr val="231F20"/>
                </a:solidFill>
                <a:latin typeface="Times New Roman"/>
                <a:cs typeface="Times New Roman"/>
              </a:rPr>
              <a:t>['wizəd] </a:t>
            </a:r>
            <a:r>
              <a:rPr sz="726" spc="-40" dirty="0">
                <a:solidFill>
                  <a:srgbClr val="231F20"/>
                </a:solidFill>
                <a:latin typeface="Garamond"/>
                <a:cs typeface="Garamond"/>
              </a:rPr>
              <a:t>—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волшебник 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an </a:t>
            </a:r>
            <a:r>
              <a:rPr sz="726" spc="36" dirty="0">
                <a:solidFill>
                  <a:srgbClr val="231F20"/>
                </a:solidFill>
                <a:latin typeface="Garamond"/>
                <a:cs typeface="Garamond"/>
              </a:rPr>
              <a:t>animal </a:t>
            </a:r>
            <a:r>
              <a:rPr sz="693" spc="7" dirty="0">
                <a:solidFill>
                  <a:srgbClr val="231F20"/>
                </a:solidFill>
                <a:latin typeface="Times New Roman"/>
                <a:cs typeface="Times New Roman"/>
              </a:rPr>
              <a:t>['æniml] </a:t>
            </a:r>
            <a:r>
              <a:rPr sz="726" spc="-40" dirty="0">
                <a:solidFill>
                  <a:srgbClr val="231F20"/>
                </a:solidFill>
                <a:latin typeface="Garamond"/>
                <a:cs typeface="Garamond"/>
              </a:rPr>
              <a:t>—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животное 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a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joke </a:t>
            </a:r>
            <a:r>
              <a:rPr sz="693" spc="33" dirty="0">
                <a:solidFill>
                  <a:srgbClr val="231F20"/>
                </a:solidFill>
                <a:latin typeface="Times New Roman"/>
                <a:cs typeface="Times New Roman"/>
              </a:rPr>
              <a:t>[¢əυk] </a:t>
            </a:r>
            <a:r>
              <a:rPr sz="726" spc="-33" dirty="0">
                <a:solidFill>
                  <a:srgbClr val="231F20"/>
                </a:solidFill>
                <a:latin typeface="Garamond"/>
                <a:cs typeface="Garamond"/>
              </a:rPr>
              <a:t>—</a:t>
            </a:r>
            <a:r>
              <a:rPr sz="726" spc="-13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43" dirty="0">
                <a:solidFill>
                  <a:srgbClr val="231F20"/>
                </a:solidFill>
                <a:latin typeface="Garamond"/>
                <a:cs typeface="Garamond"/>
              </a:rPr>
              <a:t>шутка</a:t>
            </a:r>
            <a:endParaRPr sz="726">
              <a:latin typeface="Garamond"/>
              <a:cs typeface="Garamond"/>
            </a:endParaRPr>
          </a:p>
          <a:p>
            <a:pPr marL="8377" algn="just">
              <a:lnSpc>
                <a:spcPts val="755"/>
              </a:lnSpc>
            </a:pPr>
            <a:r>
              <a:rPr sz="726" spc="43" dirty="0">
                <a:solidFill>
                  <a:srgbClr val="231F20"/>
                </a:solidFill>
                <a:latin typeface="Garamond"/>
                <a:cs typeface="Garamond"/>
              </a:rPr>
              <a:t>an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end </a:t>
            </a:r>
            <a:r>
              <a:rPr sz="693" spc="10" dirty="0">
                <a:solidFill>
                  <a:srgbClr val="231F20"/>
                </a:solidFill>
                <a:latin typeface="Times New Roman"/>
                <a:cs typeface="Times New Roman"/>
              </a:rPr>
              <a:t>[end] </a:t>
            </a:r>
            <a:r>
              <a:rPr sz="726" spc="-33" dirty="0">
                <a:solidFill>
                  <a:srgbClr val="231F20"/>
                </a:solidFill>
                <a:latin typeface="Garamond"/>
                <a:cs typeface="Garamond"/>
              </a:rPr>
              <a:t>—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конец</a:t>
            </a:r>
            <a:endParaRPr sz="726">
              <a:latin typeface="Garamond"/>
              <a:cs typeface="Garamond"/>
            </a:endParaRPr>
          </a:p>
          <a:p>
            <a:pPr marL="8377" marR="157905">
              <a:lnSpc>
                <a:spcPts val="805"/>
              </a:lnSpc>
              <a:spcBef>
                <a:spcPts val="46"/>
              </a:spcBef>
            </a:pP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to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explain </a:t>
            </a:r>
            <a:r>
              <a:rPr sz="693" dirty="0">
                <a:solidFill>
                  <a:srgbClr val="231F20"/>
                </a:solidFill>
                <a:latin typeface="Times New Roman"/>
                <a:cs typeface="Times New Roman"/>
              </a:rPr>
              <a:t>[ik'splein] </a:t>
            </a:r>
            <a:r>
              <a:rPr sz="726" spc="-33" dirty="0">
                <a:solidFill>
                  <a:srgbClr val="231F20"/>
                </a:solidFill>
                <a:latin typeface="Garamond"/>
                <a:cs typeface="Garamond"/>
              </a:rPr>
              <a:t>—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объ-  </a:t>
            </a:r>
            <a:r>
              <a:rPr sz="726" spc="49" dirty="0">
                <a:solidFill>
                  <a:srgbClr val="231F20"/>
                </a:solidFill>
                <a:latin typeface="Garamond"/>
                <a:cs typeface="Garamond"/>
              </a:rPr>
              <a:t>яснять</a:t>
            </a:r>
            <a:endParaRPr sz="726">
              <a:latin typeface="Garamond"/>
              <a:cs typeface="Garamond"/>
            </a:endParaRPr>
          </a:p>
          <a:p>
            <a:pPr marL="8377" marR="196020" indent="-419">
              <a:lnSpc>
                <a:spcPts val="805"/>
              </a:lnSpc>
            </a:pP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to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believe </a:t>
            </a:r>
            <a:r>
              <a:rPr sz="693" spc="-3" dirty="0">
                <a:solidFill>
                  <a:srgbClr val="231F20"/>
                </a:solidFill>
                <a:latin typeface="Times New Roman"/>
                <a:cs typeface="Times New Roman"/>
              </a:rPr>
              <a:t>[bi'l </a:t>
            </a:r>
            <a:r>
              <a:rPr sz="693" spc="-16" dirty="0">
                <a:solidFill>
                  <a:srgbClr val="231F20"/>
                </a:solidFill>
                <a:latin typeface="Times New Roman"/>
                <a:cs typeface="Times New Roman"/>
              </a:rPr>
              <a:t>v] </a:t>
            </a:r>
            <a:r>
              <a:rPr sz="726" spc="-33" dirty="0">
                <a:solidFill>
                  <a:srgbClr val="231F20"/>
                </a:solidFill>
                <a:latin typeface="Garamond"/>
                <a:cs typeface="Garamond"/>
              </a:rPr>
              <a:t>—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верить  quickly </a:t>
            </a:r>
            <a:r>
              <a:rPr sz="693" spc="3" dirty="0">
                <a:solidFill>
                  <a:srgbClr val="231F20"/>
                </a:solidFill>
                <a:latin typeface="Times New Roman"/>
                <a:cs typeface="Times New Roman"/>
              </a:rPr>
              <a:t>['kwikli] </a:t>
            </a:r>
            <a:r>
              <a:rPr sz="726" spc="-33" dirty="0">
                <a:solidFill>
                  <a:srgbClr val="231F20"/>
                </a:solidFill>
                <a:latin typeface="Garamond"/>
                <a:cs typeface="Garamond"/>
              </a:rPr>
              <a:t>—</a:t>
            </a:r>
            <a:r>
              <a:rPr sz="726" spc="40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быстро</a:t>
            </a:r>
            <a:endParaRPr sz="726">
              <a:latin typeface="Garamond"/>
              <a:cs typeface="Garamond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026864" y="2190394"/>
            <a:ext cx="201367" cy="13297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8" name="object 18"/>
          <p:cNvSpPr txBox="1"/>
          <p:nvPr/>
        </p:nvSpPr>
        <p:spPr>
          <a:xfrm>
            <a:off x="3091800" y="2191792"/>
            <a:ext cx="71624" cy="116782"/>
          </a:xfrm>
          <a:prstGeom prst="rect">
            <a:avLst/>
          </a:prstGeom>
        </p:spPr>
        <p:txBody>
          <a:bodyPr vert="horz" wrap="square" lIns="0" tIns="10052" rIns="0" bIns="0" rtlCol="0">
            <a:spAutoFit/>
          </a:bodyPr>
          <a:lstStyle/>
          <a:p>
            <a:pPr marL="8377">
              <a:spcBef>
                <a:spcPts val="79"/>
              </a:spcBef>
            </a:pPr>
            <a:r>
              <a:rPr sz="693" spc="73" dirty="0">
                <a:solidFill>
                  <a:srgbClr val="231F20"/>
                </a:solidFill>
                <a:latin typeface="Calibri"/>
                <a:cs typeface="Calibri"/>
              </a:rPr>
              <a:t>2</a:t>
            </a:r>
            <a:endParaRPr sz="693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026864" y="2794847"/>
            <a:ext cx="201367" cy="13297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0" name="object 20"/>
          <p:cNvSpPr txBox="1"/>
          <p:nvPr/>
        </p:nvSpPr>
        <p:spPr>
          <a:xfrm>
            <a:off x="3091800" y="2796246"/>
            <a:ext cx="71624" cy="116782"/>
          </a:xfrm>
          <a:prstGeom prst="rect">
            <a:avLst/>
          </a:prstGeom>
        </p:spPr>
        <p:txBody>
          <a:bodyPr vert="horz" wrap="square" lIns="0" tIns="10052" rIns="0" bIns="0" rtlCol="0">
            <a:spAutoFit/>
          </a:bodyPr>
          <a:lstStyle/>
          <a:p>
            <a:pPr marL="8377">
              <a:spcBef>
                <a:spcPts val="79"/>
              </a:spcBef>
            </a:pPr>
            <a:r>
              <a:rPr sz="693" spc="73" dirty="0">
                <a:solidFill>
                  <a:srgbClr val="231F20"/>
                </a:solidFill>
                <a:latin typeface="Calibri"/>
                <a:cs typeface="Calibri"/>
              </a:rPr>
              <a:t>3</a:t>
            </a:r>
            <a:endParaRPr sz="693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252794" y="2196005"/>
            <a:ext cx="2758139" cy="2509879"/>
          </a:xfrm>
          <a:prstGeom prst="rect">
            <a:avLst/>
          </a:prstGeom>
        </p:spPr>
        <p:txBody>
          <a:bodyPr vert="horz" wrap="square" lIns="0" tIns="21361" rIns="0" bIns="0" rtlCol="0">
            <a:spAutoFit/>
          </a:bodyPr>
          <a:lstStyle/>
          <a:p>
            <a:pPr marL="11309" marR="105549">
              <a:lnSpc>
                <a:spcPts val="752"/>
              </a:lnSpc>
              <a:spcBef>
                <a:spcPts val="168"/>
              </a:spcBef>
            </a:pPr>
            <a:r>
              <a:rPr sz="693" spc="20" dirty="0">
                <a:solidFill>
                  <a:srgbClr val="231F20"/>
                </a:solidFill>
                <a:latin typeface="Calibri"/>
                <a:cs typeface="Calibri"/>
              </a:rPr>
              <a:t>Misha </a:t>
            </a:r>
            <a:r>
              <a:rPr sz="693" spc="33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693" dirty="0">
                <a:solidFill>
                  <a:srgbClr val="231F20"/>
                </a:solidFill>
                <a:latin typeface="Calibri"/>
                <a:cs typeface="Calibri"/>
              </a:rPr>
              <a:t>his </a:t>
            </a:r>
            <a:r>
              <a:rPr sz="693" spc="7" dirty="0">
                <a:solidFill>
                  <a:srgbClr val="231F20"/>
                </a:solidFill>
                <a:latin typeface="Calibri"/>
                <a:cs typeface="Calibri"/>
              </a:rPr>
              <a:t>guest </a:t>
            </a:r>
            <a:r>
              <a:rPr sz="693" spc="33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693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693" spc="26" dirty="0">
                <a:solidFill>
                  <a:srgbClr val="231F20"/>
                </a:solidFill>
                <a:latin typeface="Calibri"/>
                <a:cs typeface="Calibri"/>
              </a:rPr>
              <a:t>Misha’s </a:t>
            </a:r>
            <a:r>
              <a:rPr sz="693" spc="10" dirty="0">
                <a:solidFill>
                  <a:srgbClr val="231F20"/>
                </a:solidFill>
                <a:latin typeface="Calibri"/>
                <a:cs typeface="Calibri"/>
              </a:rPr>
              <a:t>room. </a:t>
            </a:r>
            <a:r>
              <a:rPr sz="693" spc="-3" dirty="0">
                <a:solidFill>
                  <a:srgbClr val="231F20"/>
                </a:solidFill>
                <a:latin typeface="Calibri"/>
                <a:cs typeface="Calibri"/>
              </a:rPr>
              <a:t>Listen </a:t>
            </a:r>
            <a:r>
              <a:rPr sz="693" spc="-7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693" spc="-3" dirty="0">
                <a:solidFill>
                  <a:srgbClr val="231F20"/>
                </a:solidFill>
                <a:latin typeface="Calibri"/>
                <a:cs typeface="Calibri"/>
              </a:rPr>
              <a:t>their </a:t>
            </a:r>
            <a:r>
              <a:rPr sz="693" spc="10" dirty="0">
                <a:solidFill>
                  <a:srgbClr val="231F20"/>
                </a:solidFill>
                <a:latin typeface="Calibri"/>
                <a:cs typeface="Calibri"/>
              </a:rPr>
              <a:t>conversation  </a:t>
            </a:r>
            <a:r>
              <a:rPr sz="693" spc="33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693" spc="16" dirty="0">
                <a:solidFill>
                  <a:srgbClr val="231F20"/>
                </a:solidFill>
                <a:latin typeface="Calibri"/>
                <a:cs typeface="Calibri"/>
              </a:rPr>
              <a:t>answer </a:t>
            </a:r>
            <a:r>
              <a:rPr sz="693" spc="-1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693" spc="4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93" spc="3" dirty="0">
                <a:solidFill>
                  <a:srgbClr val="231F20"/>
                </a:solidFill>
                <a:latin typeface="Calibri"/>
                <a:cs typeface="Calibri"/>
              </a:rPr>
              <a:t>questions.</a:t>
            </a:r>
            <a:endParaRPr sz="693">
              <a:latin typeface="Calibri"/>
              <a:cs typeface="Calibri"/>
            </a:endParaRPr>
          </a:p>
          <a:p>
            <a:pPr marL="105968" indent="-94659">
              <a:lnSpc>
                <a:spcPts val="838"/>
              </a:lnSpc>
              <a:spcBef>
                <a:spcPts val="155"/>
              </a:spcBef>
              <a:buAutoNum type="arabicPeriod"/>
              <a:tabLst>
                <a:tab pos="106387" algn="l"/>
              </a:tabLst>
            </a:pP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Is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Robin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really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Misha’s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pen</a:t>
            </a:r>
            <a:r>
              <a:rPr sz="726" spc="49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friend?</a:t>
            </a:r>
            <a:endParaRPr sz="726">
              <a:latin typeface="Garamond"/>
              <a:cs typeface="Garamond"/>
            </a:endParaRPr>
          </a:p>
          <a:p>
            <a:pPr marL="105968" indent="-94659">
              <a:lnSpc>
                <a:spcPts val="805"/>
              </a:lnSpc>
              <a:buAutoNum type="arabicPeriod"/>
              <a:tabLst>
                <a:tab pos="106387" algn="l"/>
              </a:tabLst>
            </a:pPr>
            <a:r>
              <a:rPr sz="726" spc="43" dirty="0">
                <a:solidFill>
                  <a:srgbClr val="231F20"/>
                </a:solidFill>
                <a:latin typeface="Garamond"/>
                <a:cs typeface="Garamond"/>
              </a:rPr>
              <a:t>Can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Misha call </a:t>
            </a:r>
            <a:r>
              <a:rPr sz="726" spc="43" dirty="0">
                <a:solidFill>
                  <a:srgbClr val="231F20"/>
                </a:solidFill>
                <a:latin typeface="Garamond"/>
                <a:cs typeface="Garamond"/>
              </a:rPr>
              <a:t>him</a:t>
            </a:r>
            <a:r>
              <a:rPr sz="726" spc="-43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3" dirty="0">
                <a:solidFill>
                  <a:srgbClr val="231F20"/>
                </a:solidFill>
                <a:latin typeface="Garamond"/>
                <a:cs typeface="Garamond"/>
              </a:rPr>
              <a:t>Rob?</a:t>
            </a:r>
            <a:endParaRPr sz="726">
              <a:latin typeface="Garamond"/>
              <a:cs typeface="Garamond"/>
            </a:endParaRPr>
          </a:p>
          <a:p>
            <a:pPr marL="105968" indent="-94659">
              <a:lnSpc>
                <a:spcPts val="838"/>
              </a:lnSpc>
              <a:buAutoNum type="arabicPeriod"/>
              <a:tabLst>
                <a:tab pos="106387" algn="l"/>
              </a:tabLst>
            </a:pPr>
            <a:r>
              <a:rPr sz="726" spc="43" dirty="0">
                <a:solidFill>
                  <a:srgbClr val="231F20"/>
                </a:solidFill>
                <a:latin typeface="Garamond"/>
                <a:cs typeface="Garamond"/>
              </a:rPr>
              <a:t>What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can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Misha’s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guest</a:t>
            </a:r>
            <a:r>
              <a:rPr sz="726" spc="-46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do?</a:t>
            </a:r>
            <a:endParaRPr sz="726">
              <a:latin typeface="Garamond"/>
              <a:cs typeface="Garamond"/>
            </a:endParaRPr>
          </a:p>
          <a:p>
            <a:pPr marL="11309" marR="761043">
              <a:lnSpc>
                <a:spcPts val="752"/>
              </a:lnSpc>
              <a:spcBef>
                <a:spcPts val="617"/>
              </a:spcBef>
            </a:pPr>
            <a:r>
              <a:rPr sz="693" spc="36" dirty="0">
                <a:solidFill>
                  <a:srgbClr val="231F20"/>
                </a:solidFill>
                <a:latin typeface="Calibri"/>
                <a:cs typeface="Calibri"/>
              </a:rPr>
              <a:t>Read </a:t>
            </a:r>
            <a:r>
              <a:rPr sz="693" spc="-10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693" spc="10" dirty="0">
                <a:solidFill>
                  <a:srgbClr val="231F20"/>
                </a:solidFill>
                <a:latin typeface="Calibri"/>
                <a:cs typeface="Calibri"/>
              </a:rPr>
              <a:t>conversation. </a:t>
            </a:r>
            <a:r>
              <a:rPr sz="693" spc="26" dirty="0">
                <a:solidFill>
                  <a:srgbClr val="231F20"/>
                </a:solidFill>
                <a:latin typeface="Calibri"/>
                <a:cs typeface="Calibri"/>
              </a:rPr>
              <a:t>What </a:t>
            </a:r>
            <a:r>
              <a:rPr sz="693" spc="33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693" spc="-10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693" spc="7" dirty="0">
                <a:solidFill>
                  <a:srgbClr val="231F20"/>
                </a:solidFill>
                <a:latin typeface="Calibri"/>
                <a:cs typeface="Calibri"/>
              </a:rPr>
              <a:t>friends </a:t>
            </a:r>
            <a:r>
              <a:rPr sz="693" spc="16" dirty="0">
                <a:solidFill>
                  <a:srgbClr val="231F20"/>
                </a:solidFill>
                <a:latin typeface="Calibri"/>
                <a:cs typeface="Calibri"/>
              </a:rPr>
              <a:t>talking  about?</a:t>
            </a:r>
            <a:endParaRPr sz="693">
              <a:latin typeface="Calibri"/>
              <a:cs typeface="Calibri"/>
            </a:endParaRPr>
          </a:p>
          <a:p>
            <a:pPr marL="8377">
              <a:lnSpc>
                <a:spcPts val="838"/>
              </a:lnSpc>
              <a:spcBef>
                <a:spcPts val="154"/>
              </a:spcBef>
            </a:pP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Misha:  </a:t>
            </a:r>
            <a:r>
              <a:rPr sz="726" spc="7" dirty="0">
                <a:solidFill>
                  <a:srgbClr val="231F20"/>
                </a:solidFill>
                <a:latin typeface="Garamond"/>
                <a:cs typeface="Garamond"/>
              </a:rPr>
              <a:t>So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this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is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our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room, 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Rob.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Please come</a:t>
            </a:r>
            <a:r>
              <a:rPr sz="726" spc="-63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in.</a:t>
            </a:r>
            <a:endParaRPr sz="726">
              <a:latin typeface="Garamond"/>
              <a:cs typeface="Garamond"/>
            </a:endParaRPr>
          </a:p>
          <a:p>
            <a:pPr marL="307852" marR="954550">
              <a:lnSpc>
                <a:spcPts val="805"/>
              </a:lnSpc>
              <a:spcBef>
                <a:spcPts val="49"/>
              </a:spcBef>
            </a:pPr>
            <a:r>
              <a:rPr sz="726" spc="3" dirty="0">
                <a:solidFill>
                  <a:srgbClr val="231F20"/>
                </a:solidFill>
                <a:latin typeface="Garamond"/>
                <a:cs typeface="Garamond"/>
              </a:rPr>
              <a:t>Your </a:t>
            </a:r>
            <a:r>
              <a:rPr sz="726" spc="7" dirty="0">
                <a:solidFill>
                  <a:srgbClr val="231F20"/>
                </a:solidFill>
                <a:latin typeface="Garamond"/>
                <a:cs typeface="Garamond"/>
              </a:rPr>
              <a:t>sofa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is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at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the window.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This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is </a:t>
            </a:r>
            <a:r>
              <a:rPr sz="726" spc="40" dirty="0">
                <a:solidFill>
                  <a:srgbClr val="231F20"/>
                </a:solidFill>
                <a:latin typeface="Garamond"/>
                <a:cs typeface="Garamond"/>
              </a:rPr>
              <a:t>my 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computer.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We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can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play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a</a:t>
            </a:r>
            <a:r>
              <a:rPr sz="726" spc="-20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game!</a:t>
            </a:r>
            <a:endParaRPr sz="726">
              <a:latin typeface="Garamond"/>
              <a:cs typeface="Garamond"/>
            </a:endParaRPr>
          </a:p>
          <a:p>
            <a:pPr marL="307852" marR="937796" indent="-291936">
              <a:lnSpc>
                <a:spcPts val="805"/>
              </a:lnSpc>
            </a:pP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Robin: </a:t>
            </a:r>
            <a:r>
              <a:rPr sz="726" spc="3" dirty="0">
                <a:solidFill>
                  <a:srgbClr val="231F20"/>
                </a:solidFill>
                <a:latin typeface="Garamond"/>
                <a:cs typeface="Garamond"/>
              </a:rPr>
              <a:t>Rob? </a:t>
            </a:r>
            <a:r>
              <a:rPr sz="726" spc="43" dirty="0">
                <a:solidFill>
                  <a:srgbClr val="231F20"/>
                </a:solidFill>
                <a:latin typeface="Garamond"/>
                <a:cs typeface="Garamond"/>
              </a:rPr>
              <a:t>My </a:t>
            </a:r>
            <a:r>
              <a:rPr sz="726" spc="36" dirty="0">
                <a:solidFill>
                  <a:srgbClr val="231F20"/>
                </a:solidFill>
                <a:latin typeface="Garamond"/>
                <a:cs typeface="Garamond"/>
              </a:rPr>
              <a:t>name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is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Robin, not </a:t>
            </a:r>
            <a:r>
              <a:rPr sz="726" spc="3" dirty="0">
                <a:solidFill>
                  <a:srgbClr val="231F20"/>
                </a:solidFill>
                <a:latin typeface="Garamond"/>
                <a:cs typeface="Garamond"/>
              </a:rPr>
              <a:t>Rob.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And 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what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is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your</a:t>
            </a:r>
            <a:r>
              <a:rPr sz="726" spc="-30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name?</a:t>
            </a:r>
            <a:endParaRPr sz="726">
              <a:latin typeface="Garamond"/>
              <a:cs typeface="Garamond"/>
            </a:endParaRPr>
          </a:p>
          <a:p>
            <a:pPr marL="307852" marR="875388" indent="-299893">
              <a:lnSpc>
                <a:spcPts val="805"/>
              </a:lnSpc>
            </a:pP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Misha: What?! </a:t>
            </a:r>
            <a:r>
              <a:rPr sz="726" spc="3" dirty="0">
                <a:solidFill>
                  <a:srgbClr val="231F20"/>
                </a:solidFill>
                <a:latin typeface="Garamond"/>
                <a:cs typeface="Garamond"/>
              </a:rPr>
              <a:t>I’m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Misha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Inin,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your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pen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friend, 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remember?</a:t>
            </a:r>
            <a:endParaRPr sz="726">
              <a:latin typeface="Garamond"/>
              <a:cs typeface="Garamond"/>
            </a:endParaRPr>
          </a:p>
          <a:p>
            <a:pPr marL="16335">
              <a:lnSpc>
                <a:spcPts val="755"/>
              </a:lnSpc>
            </a:pP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Robin: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And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what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country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are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we</a:t>
            </a:r>
            <a:r>
              <a:rPr sz="726" spc="73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in?</a:t>
            </a:r>
            <a:endParaRPr sz="726">
              <a:latin typeface="Garamond"/>
              <a:cs typeface="Garamond"/>
            </a:endParaRPr>
          </a:p>
          <a:p>
            <a:pPr marL="307852" marR="885022" indent="-299893">
              <a:lnSpc>
                <a:spcPts val="805"/>
              </a:lnSpc>
              <a:spcBef>
                <a:spcPts val="46"/>
              </a:spcBef>
            </a:pP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Misha: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Are you </a:t>
            </a:r>
            <a:r>
              <a:rPr sz="726" spc="-13" dirty="0">
                <a:solidFill>
                  <a:srgbClr val="231F20"/>
                </a:solidFill>
                <a:latin typeface="Garamond"/>
                <a:cs typeface="Garamond"/>
              </a:rPr>
              <a:t>OK,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Robin? </a:t>
            </a:r>
            <a:r>
              <a:rPr sz="726" spc="-7" dirty="0">
                <a:solidFill>
                  <a:srgbClr val="231F20"/>
                </a:solidFill>
                <a:latin typeface="Garamond"/>
                <a:cs typeface="Garamond"/>
              </a:rPr>
              <a:t>You’re </a:t>
            </a:r>
            <a:r>
              <a:rPr sz="726" spc="36" dirty="0">
                <a:solidFill>
                  <a:srgbClr val="231F20"/>
                </a:solidFill>
                <a:latin typeface="Garamond"/>
                <a:cs typeface="Garamond"/>
              </a:rPr>
              <a:t>in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Russia, </a:t>
            </a:r>
            <a:r>
              <a:rPr sz="726" spc="-3" dirty="0">
                <a:solidFill>
                  <a:srgbClr val="231F20"/>
                </a:solidFill>
                <a:latin typeface="Garamond"/>
                <a:cs typeface="Garamond"/>
              </a:rPr>
              <a:t>of 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course, </a:t>
            </a:r>
            <a:r>
              <a:rPr sz="726" spc="36" dirty="0">
                <a:solidFill>
                  <a:srgbClr val="231F20"/>
                </a:solidFill>
                <a:latin typeface="Garamond"/>
                <a:cs typeface="Garamond"/>
              </a:rPr>
              <a:t>in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Obninsk.</a:t>
            </a:r>
            <a:endParaRPr sz="726">
              <a:latin typeface="Garamond"/>
              <a:cs typeface="Garamond"/>
            </a:endParaRPr>
          </a:p>
          <a:p>
            <a:pPr marL="16335">
              <a:lnSpc>
                <a:spcPts val="755"/>
              </a:lnSpc>
            </a:pP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Robin: </a:t>
            </a:r>
            <a:r>
              <a:rPr sz="726" spc="7" dirty="0">
                <a:solidFill>
                  <a:srgbClr val="231F20"/>
                </a:solidFill>
                <a:latin typeface="Garamond"/>
                <a:cs typeface="Garamond"/>
              </a:rPr>
              <a:t>Oh,</a:t>
            </a:r>
            <a:r>
              <a:rPr sz="726" spc="59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no!</a:t>
            </a:r>
            <a:endParaRPr sz="726">
              <a:latin typeface="Garamond"/>
              <a:cs typeface="Garamond"/>
            </a:endParaRPr>
          </a:p>
          <a:p>
            <a:pPr marL="307852" marR="923974" indent="-299893">
              <a:lnSpc>
                <a:spcPts val="805"/>
              </a:lnSpc>
              <a:spcBef>
                <a:spcPts val="49"/>
              </a:spcBef>
            </a:pP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Misha: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Look.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Just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wait 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for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me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here. 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I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must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call  </a:t>
            </a:r>
            <a:r>
              <a:rPr sz="726" spc="40" dirty="0">
                <a:solidFill>
                  <a:srgbClr val="231F20"/>
                </a:solidFill>
                <a:latin typeface="Garamond"/>
                <a:cs typeface="Garamond"/>
              </a:rPr>
              <a:t>my</a:t>
            </a:r>
            <a:r>
              <a:rPr sz="726" spc="-33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parents.</a:t>
            </a:r>
            <a:endParaRPr sz="726">
              <a:latin typeface="Garamond"/>
              <a:cs typeface="Garamond"/>
            </a:endParaRPr>
          </a:p>
          <a:p>
            <a:pPr marL="16335">
              <a:lnSpc>
                <a:spcPts val="755"/>
              </a:lnSpc>
            </a:pP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Robin: 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No!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Please </a:t>
            </a:r>
            <a:r>
              <a:rPr sz="726" spc="7" dirty="0">
                <a:solidFill>
                  <a:srgbClr val="231F20"/>
                </a:solidFill>
                <a:latin typeface="Garamond"/>
                <a:cs typeface="Garamond"/>
              </a:rPr>
              <a:t>don’t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go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away! 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I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can</a:t>
            </a:r>
            <a:r>
              <a:rPr sz="726" spc="-23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explain.</a:t>
            </a:r>
            <a:endParaRPr sz="726">
              <a:latin typeface="Garamond"/>
              <a:cs typeface="Garamond"/>
            </a:endParaRPr>
          </a:p>
          <a:p>
            <a:pPr marL="8377">
              <a:lnSpc>
                <a:spcPts val="805"/>
              </a:lnSpc>
            </a:pP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Misha:  </a:t>
            </a:r>
            <a:r>
              <a:rPr sz="726" spc="-13" dirty="0">
                <a:solidFill>
                  <a:srgbClr val="231F20"/>
                </a:solidFill>
                <a:latin typeface="Garamond"/>
                <a:cs typeface="Garamond"/>
              </a:rPr>
              <a:t>OK,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but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you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must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have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a really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good</a:t>
            </a:r>
            <a:r>
              <a:rPr sz="726" spc="-75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explanation.</a:t>
            </a:r>
            <a:endParaRPr sz="726">
              <a:latin typeface="Garamond"/>
              <a:cs typeface="Garamond"/>
            </a:endParaRPr>
          </a:p>
          <a:p>
            <a:pPr marL="16335">
              <a:lnSpc>
                <a:spcPts val="838"/>
              </a:lnSpc>
            </a:pP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Robin:  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I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must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tell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you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a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secret,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Misha. </a:t>
            </a:r>
            <a:r>
              <a:rPr sz="726" spc="43" dirty="0">
                <a:solidFill>
                  <a:srgbClr val="231F20"/>
                </a:solidFill>
                <a:latin typeface="Garamond"/>
                <a:cs typeface="Garamond"/>
              </a:rPr>
              <a:t>My </a:t>
            </a:r>
            <a:r>
              <a:rPr sz="726" spc="36" dirty="0">
                <a:solidFill>
                  <a:srgbClr val="231F20"/>
                </a:solidFill>
                <a:latin typeface="Garamond"/>
                <a:cs typeface="Garamond"/>
              </a:rPr>
              <a:t>name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is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Robin</a:t>
            </a:r>
            <a:r>
              <a:rPr sz="726" spc="-53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MacWizard,</a:t>
            </a:r>
            <a:endParaRPr sz="726">
              <a:latin typeface="Garamond"/>
              <a:cs typeface="Garamond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175859" y="174468"/>
            <a:ext cx="1009014" cy="87899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3" name="object 23"/>
          <p:cNvSpPr/>
          <p:nvPr/>
        </p:nvSpPr>
        <p:spPr>
          <a:xfrm>
            <a:off x="5175858" y="212458"/>
            <a:ext cx="875626" cy="64593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4" name="object 24"/>
          <p:cNvSpPr/>
          <p:nvPr/>
        </p:nvSpPr>
        <p:spPr>
          <a:xfrm>
            <a:off x="5175858" y="858387"/>
            <a:ext cx="1004306" cy="19507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3646" y="4787006"/>
            <a:ext cx="148692" cy="99894"/>
          </a:xfrm>
          <a:prstGeom prst="rect">
            <a:avLst/>
          </a:prstGeom>
        </p:spPr>
        <p:txBody>
          <a:bodyPr vert="horz" wrap="square" lIns="0" tIns="8377" rIns="0" bIns="0" rtlCol="0">
            <a:spAutoFit/>
          </a:bodyPr>
          <a:lstStyle/>
          <a:p>
            <a:pPr marL="8377">
              <a:spcBef>
                <a:spcPts val="66"/>
              </a:spcBef>
            </a:pPr>
            <a:r>
              <a:rPr sz="594" spc="16" dirty="0">
                <a:solidFill>
                  <a:srgbClr val="231F20"/>
                </a:solidFill>
                <a:latin typeface="Calibri"/>
                <a:cs typeface="Calibri"/>
              </a:rPr>
              <a:t>1</a:t>
            </a:r>
            <a:r>
              <a:rPr sz="594" spc="49" dirty="0">
                <a:solidFill>
                  <a:srgbClr val="231F20"/>
                </a:solidFill>
                <a:latin typeface="Calibri"/>
                <a:cs typeface="Calibri"/>
              </a:rPr>
              <a:t>2</a:t>
            </a:r>
            <a:r>
              <a:rPr sz="594" spc="56" dirty="0">
                <a:solidFill>
                  <a:srgbClr val="231F20"/>
                </a:solidFill>
                <a:latin typeface="Calibri"/>
                <a:cs typeface="Calibri"/>
              </a:rPr>
              <a:t>3</a:t>
            </a:r>
            <a:endParaRPr sz="594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955558" y="2712065"/>
            <a:ext cx="201367" cy="1329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4" name="object 4"/>
          <p:cNvSpPr txBox="1"/>
          <p:nvPr/>
        </p:nvSpPr>
        <p:spPr>
          <a:xfrm>
            <a:off x="3020493" y="2713465"/>
            <a:ext cx="71624" cy="116782"/>
          </a:xfrm>
          <a:prstGeom prst="rect">
            <a:avLst/>
          </a:prstGeom>
        </p:spPr>
        <p:txBody>
          <a:bodyPr vert="horz" wrap="square" lIns="0" tIns="10052" rIns="0" bIns="0" rtlCol="0">
            <a:spAutoFit/>
          </a:bodyPr>
          <a:lstStyle/>
          <a:p>
            <a:pPr marL="8377">
              <a:spcBef>
                <a:spcPts val="79"/>
              </a:spcBef>
            </a:pPr>
            <a:r>
              <a:rPr sz="693" spc="73" dirty="0">
                <a:solidFill>
                  <a:srgbClr val="231F20"/>
                </a:solidFill>
                <a:latin typeface="Calibri"/>
                <a:cs typeface="Calibri"/>
              </a:rPr>
              <a:t>4</a:t>
            </a:r>
            <a:endParaRPr sz="693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955558" y="4134117"/>
            <a:ext cx="201367" cy="1329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6" name="object 6"/>
          <p:cNvSpPr txBox="1"/>
          <p:nvPr/>
        </p:nvSpPr>
        <p:spPr>
          <a:xfrm>
            <a:off x="3020493" y="4135517"/>
            <a:ext cx="71624" cy="116782"/>
          </a:xfrm>
          <a:prstGeom prst="rect">
            <a:avLst/>
          </a:prstGeom>
        </p:spPr>
        <p:txBody>
          <a:bodyPr vert="horz" wrap="square" lIns="0" tIns="10052" rIns="0" bIns="0" rtlCol="0">
            <a:spAutoFit/>
          </a:bodyPr>
          <a:lstStyle/>
          <a:p>
            <a:pPr marL="8377">
              <a:spcBef>
                <a:spcPts val="79"/>
              </a:spcBef>
            </a:pPr>
            <a:r>
              <a:rPr sz="693" spc="73" dirty="0">
                <a:solidFill>
                  <a:srgbClr val="231F20"/>
                </a:solidFill>
                <a:latin typeface="Calibri"/>
                <a:cs typeface="Calibri"/>
              </a:rPr>
              <a:t>5</a:t>
            </a:r>
            <a:endParaRPr sz="693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81447" y="293368"/>
            <a:ext cx="2826412" cy="3985272"/>
          </a:xfrm>
          <a:prstGeom prst="rect">
            <a:avLst/>
          </a:prstGeom>
        </p:spPr>
        <p:txBody>
          <a:bodyPr vert="horz" wrap="square" lIns="0" tIns="18429" rIns="0" bIns="0" rtlCol="0">
            <a:spAutoFit/>
          </a:bodyPr>
          <a:lstStyle/>
          <a:p>
            <a:pPr marL="307852" marR="835598" algn="just">
              <a:lnSpc>
                <a:spcPts val="805"/>
              </a:lnSpc>
              <a:spcBef>
                <a:spcPts val="145"/>
              </a:spcBef>
            </a:pP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but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I </a:t>
            </a:r>
            <a:r>
              <a:rPr sz="726" spc="36" dirty="0">
                <a:solidFill>
                  <a:srgbClr val="231F20"/>
                </a:solidFill>
                <a:latin typeface="Times New Roman"/>
                <a:cs typeface="Times New Roman"/>
              </a:rPr>
              <a:t>am </a:t>
            </a:r>
            <a:r>
              <a:rPr sz="726" spc="23" dirty="0">
                <a:solidFill>
                  <a:srgbClr val="231F20"/>
                </a:solidFill>
                <a:latin typeface="Times New Roman"/>
                <a:cs typeface="Times New Roman"/>
              </a:rPr>
              <a:t>not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your </a:t>
            </a:r>
            <a:r>
              <a:rPr sz="726" spc="23" dirty="0">
                <a:solidFill>
                  <a:srgbClr val="231F20"/>
                </a:solidFill>
                <a:latin typeface="Times New Roman"/>
                <a:cs typeface="Times New Roman"/>
              </a:rPr>
              <a:t>pen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friend.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This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is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going 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to sound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crazy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(это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прозвучит неправдо- 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подобно)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but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I </a:t>
            </a:r>
            <a:r>
              <a:rPr sz="726" spc="36" dirty="0">
                <a:solidFill>
                  <a:srgbClr val="231F20"/>
                </a:solidFill>
                <a:latin typeface="Times New Roman"/>
                <a:cs typeface="Times New Roman"/>
              </a:rPr>
              <a:t>am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from the</a:t>
            </a:r>
            <a:r>
              <a:rPr sz="726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Edinburgh</a:t>
            </a:r>
            <a:endParaRPr sz="726" dirty="0">
              <a:latin typeface="Times New Roman"/>
              <a:cs typeface="Times New Roman"/>
            </a:endParaRPr>
          </a:p>
          <a:p>
            <a:pPr marL="307852" marR="987639">
              <a:lnSpc>
                <a:spcPts val="805"/>
              </a:lnSpc>
            </a:pP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of </a:t>
            </a:r>
            <a:r>
              <a:rPr sz="726" spc="-13" dirty="0">
                <a:solidFill>
                  <a:srgbClr val="231F20"/>
                </a:solidFill>
                <a:latin typeface="Times New Roman"/>
                <a:cs typeface="Times New Roman"/>
              </a:rPr>
              <a:t>1599 </a:t>
            </a:r>
            <a:r>
              <a:rPr sz="726" spc="33" dirty="0">
                <a:solidFill>
                  <a:srgbClr val="231F20"/>
                </a:solidFill>
                <a:latin typeface="Times New Roman"/>
                <a:cs typeface="Times New Roman"/>
              </a:rPr>
              <a:t>and </a:t>
            </a: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now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your </a:t>
            </a: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real </a:t>
            </a:r>
            <a:r>
              <a:rPr sz="726" spc="23" dirty="0">
                <a:solidFill>
                  <a:srgbClr val="231F20"/>
                </a:solidFill>
                <a:latin typeface="Times New Roman"/>
                <a:cs typeface="Times New Roman"/>
              </a:rPr>
              <a:t>pen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friend 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is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there. I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made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a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mistake </a:t>
            </a:r>
            <a:r>
              <a:rPr sz="726" spc="33" dirty="0">
                <a:solidFill>
                  <a:srgbClr val="231F20"/>
                </a:solidFill>
                <a:latin typeface="Times New Roman"/>
                <a:cs typeface="Times New Roman"/>
              </a:rPr>
              <a:t>and </a:t>
            </a:r>
            <a:r>
              <a:rPr sz="726" spc="-13" dirty="0">
                <a:solidFill>
                  <a:srgbClr val="231F20"/>
                </a:solidFill>
                <a:latin typeface="Times New Roman"/>
                <a:cs typeface="Times New Roman"/>
              </a:rPr>
              <a:t>we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must 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correct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it quickly</a:t>
            </a:r>
            <a:r>
              <a:rPr sz="726" spc="33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somehow.</a:t>
            </a:r>
            <a:endParaRPr sz="726" dirty="0">
              <a:latin typeface="Times New Roman"/>
              <a:cs typeface="Times New Roman"/>
            </a:endParaRPr>
          </a:p>
          <a:p>
            <a:pPr marL="307852" marR="947011" indent="-299893">
              <a:lnSpc>
                <a:spcPts val="805"/>
              </a:lnSpc>
            </a:pP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Misha: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Ha-ha-ha. </a:t>
            </a:r>
            <a:r>
              <a:rPr sz="726" spc="-7" dirty="0">
                <a:solidFill>
                  <a:srgbClr val="231F20"/>
                </a:solidFill>
                <a:latin typeface="Times New Roman"/>
                <a:cs typeface="Times New Roman"/>
              </a:rPr>
              <a:t>Very </a:t>
            </a: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funny, </a:t>
            </a:r>
            <a:r>
              <a:rPr sz="726" spc="-7" dirty="0">
                <a:solidFill>
                  <a:srgbClr val="231F20"/>
                </a:solidFill>
                <a:latin typeface="Times New Roman"/>
                <a:cs typeface="Times New Roman"/>
              </a:rPr>
              <a:t>Rob. </a:t>
            </a:r>
            <a:r>
              <a:rPr sz="726" spc="-36" dirty="0">
                <a:solidFill>
                  <a:srgbClr val="231F20"/>
                </a:solidFill>
                <a:latin typeface="Times New Roman"/>
                <a:cs typeface="Times New Roman"/>
              </a:rPr>
              <a:t>You’ve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got a 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very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good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sense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of</a:t>
            </a:r>
            <a:r>
              <a:rPr sz="726" spc="36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humour.</a:t>
            </a:r>
            <a:endParaRPr sz="726" dirty="0">
              <a:latin typeface="Times New Roman"/>
              <a:cs typeface="Times New Roman"/>
            </a:endParaRPr>
          </a:p>
          <a:p>
            <a:pPr marL="307852" marR="744708" indent="-291936">
              <a:lnSpc>
                <a:spcPts val="805"/>
              </a:lnSpc>
            </a:pP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Robin: </a:t>
            </a:r>
            <a:r>
              <a:rPr sz="726" spc="-20" dirty="0">
                <a:solidFill>
                  <a:srgbClr val="231F20"/>
                </a:solidFill>
                <a:latin typeface="Times New Roman"/>
                <a:cs typeface="Times New Roman"/>
              </a:rPr>
              <a:t>I’m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Robin! </a:t>
            </a: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How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many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times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must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I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tell </a:t>
            </a:r>
            <a:r>
              <a:rPr sz="726" spc="-10" dirty="0">
                <a:solidFill>
                  <a:srgbClr val="231F20"/>
                </a:solidFill>
                <a:latin typeface="Times New Roman"/>
                <a:cs typeface="Times New Roman"/>
              </a:rPr>
              <a:t>you? 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Just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listen.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My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family </a:t>
            </a:r>
            <a:r>
              <a:rPr sz="726" spc="23" dirty="0">
                <a:solidFill>
                  <a:srgbClr val="231F20"/>
                </a:solidFill>
                <a:latin typeface="Times New Roman"/>
                <a:cs typeface="Times New Roman"/>
              </a:rPr>
              <a:t>name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is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MacWizard:</a:t>
            </a:r>
            <a:r>
              <a:rPr sz="726" spc="171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23" dirty="0">
                <a:solidFill>
                  <a:srgbClr val="231F20"/>
                </a:solidFill>
                <a:latin typeface="Times New Roman"/>
                <a:cs typeface="Times New Roman"/>
              </a:rPr>
              <a:t>in</a:t>
            </a:r>
            <a:endParaRPr sz="726" dirty="0">
              <a:latin typeface="Times New Roman"/>
              <a:cs typeface="Times New Roman"/>
            </a:endParaRPr>
          </a:p>
          <a:p>
            <a:pPr marL="307852" marR="237067">
              <a:lnSpc>
                <a:spcPts val="805"/>
              </a:lnSpc>
            </a:pP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Scottish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it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means </a:t>
            </a:r>
            <a:r>
              <a:rPr sz="726" spc="-16" dirty="0">
                <a:solidFill>
                  <a:srgbClr val="231F20"/>
                </a:solidFill>
                <a:latin typeface="Times New Roman"/>
                <a:cs typeface="Times New Roman"/>
              </a:rPr>
              <a:t>“a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wizard’s </a:t>
            </a:r>
            <a:r>
              <a:rPr sz="726" spc="-10" dirty="0">
                <a:solidFill>
                  <a:srgbClr val="231F20"/>
                </a:solidFill>
                <a:latin typeface="Times New Roman"/>
                <a:cs typeface="Times New Roman"/>
              </a:rPr>
              <a:t>son”.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My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father, </a:t>
            </a: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my 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grandfather </a:t>
            </a:r>
            <a:r>
              <a:rPr sz="726" spc="33" dirty="0">
                <a:solidFill>
                  <a:srgbClr val="231F20"/>
                </a:solidFill>
                <a:latin typeface="Times New Roman"/>
                <a:cs typeface="Times New Roman"/>
              </a:rPr>
              <a:t>and </a:t>
            </a: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my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great-grandfather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are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all </a:t>
            </a: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real</a:t>
            </a:r>
            <a:r>
              <a:rPr sz="726" spc="1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wizards.</a:t>
            </a:r>
            <a:endParaRPr sz="726" dirty="0">
              <a:latin typeface="Times New Roman"/>
              <a:cs typeface="Times New Roman"/>
            </a:endParaRPr>
          </a:p>
          <a:p>
            <a:pPr marL="8377">
              <a:lnSpc>
                <a:spcPts val="755"/>
              </a:lnSpc>
            </a:pP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Misha:  </a:t>
            </a:r>
            <a:r>
              <a:rPr sz="726" spc="23" dirty="0">
                <a:solidFill>
                  <a:srgbClr val="231F20"/>
                </a:solidFill>
                <a:latin typeface="Times New Roman"/>
                <a:cs typeface="Times New Roman"/>
              </a:rPr>
              <a:t>And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what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about</a:t>
            </a:r>
            <a:r>
              <a:rPr sz="726" spc="-73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-10" dirty="0">
                <a:solidFill>
                  <a:srgbClr val="231F20"/>
                </a:solidFill>
                <a:latin typeface="Times New Roman"/>
                <a:cs typeface="Times New Roman"/>
              </a:rPr>
              <a:t>you?</a:t>
            </a:r>
            <a:endParaRPr sz="726" dirty="0">
              <a:latin typeface="Times New Roman"/>
              <a:cs typeface="Times New Roman"/>
            </a:endParaRPr>
          </a:p>
          <a:p>
            <a:pPr marL="307852" marR="77905" indent="-291936">
              <a:lnSpc>
                <a:spcPts val="805"/>
              </a:lnSpc>
              <a:spcBef>
                <a:spcPts val="49"/>
              </a:spcBef>
            </a:pP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Robin: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I </a:t>
            </a:r>
            <a:r>
              <a:rPr sz="726" spc="-7" dirty="0">
                <a:solidFill>
                  <a:srgbClr val="231F20"/>
                </a:solidFill>
                <a:latin typeface="Times New Roman"/>
                <a:cs typeface="Times New Roman"/>
              </a:rPr>
              <a:t>can’t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do many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things.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I </a:t>
            </a:r>
            <a:r>
              <a:rPr sz="726" spc="36" dirty="0">
                <a:solidFill>
                  <a:srgbClr val="231F20"/>
                </a:solidFill>
                <a:latin typeface="Times New Roman"/>
                <a:cs typeface="Times New Roman"/>
              </a:rPr>
              <a:t>am </a:t>
            </a:r>
            <a:r>
              <a:rPr sz="726" spc="23" dirty="0">
                <a:solidFill>
                  <a:srgbClr val="231F20"/>
                </a:solidFill>
                <a:latin typeface="Times New Roman"/>
                <a:cs typeface="Times New Roman"/>
              </a:rPr>
              <a:t>not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very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talented,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but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I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can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travel  </a:t>
            </a:r>
            <a:r>
              <a:rPr sz="726" spc="23" dirty="0">
                <a:solidFill>
                  <a:srgbClr val="231F20"/>
                </a:solidFill>
                <a:latin typeface="Times New Roman"/>
                <a:cs typeface="Times New Roman"/>
              </a:rPr>
              <a:t>in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time. I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can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also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fly </a:t>
            </a:r>
            <a:r>
              <a:rPr sz="726" spc="33" dirty="0">
                <a:solidFill>
                  <a:srgbClr val="231F20"/>
                </a:solidFill>
                <a:latin typeface="Times New Roman"/>
                <a:cs typeface="Times New Roman"/>
              </a:rPr>
              <a:t>and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talk to animals </a:t>
            </a:r>
            <a:r>
              <a:rPr sz="726" spc="33" dirty="0">
                <a:solidFill>
                  <a:srgbClr val="231F20"/>
                </a:solidFill>
                <a:latin typeface="Times New Roman"/>
                <a:cs typeface="Times New Roman"/>
              </a:rPr>
              <a:t>and</a:t>
            </a:r>
            <a:r>
              <a:rPr sz="726" spc="148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trees.</a:t>
            </a:r>
            <a:endParaRPr sz="726" dirty="0">
              <a:latin typeface="Times New Roman"/>
              <a:cs typeface="Times New Roman"/>
            </a:endParaRPr>
          </a:p>
          <a:p>
            <a:pPr marL="307852" marR="93822" indent="-299893" algn="just">
              <a:lnSpc>
                <a:spcPts val="805"/>
              </a:lnSpc>
            </a:pP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Misha: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Fine. But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that’s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the end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of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your stupid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joke, ROBIN.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If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you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are 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really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a </a:t>
            </a: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wizard,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talk to </a:t>
            </a: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my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cat </a:t>
            </a:r>
            <a:r>
              <a:rPr sz="726" spc="33" dirty="0">
                <a:solidFill>
                  <a:srgbClr val="231F20"/>
                </a:solidFill>
                <a:latin typeface="Times New Roman"/>
                <a:cs typeface="Times New Roman"/>
              </a:rPr>
              <a:t>and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tell me: </a:t>
            </a:r>
            <a:r>
              <a:rPr sz="726" spc="33" dirty="0">
                <a:solidFill>
                  <a:srgbClr val="231F20"/>
                </a:solidFill>
                <a:latin typeface="Times New Roman"/>
                <a:cs typeface="Times New Roman"/>
              </a:rPr>
              <a:t>What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is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his </a:t>
            </a: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name?  How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old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is </a:t>
            </a:r>
            <a:r>
              <a:rPr sz="726" spc="-10" dirty="0">
                <a:solidFill>
                  <a:srgbClr val="231F20"/>
                </a:solidFill>
                <a:latin typeface="Times New Roman"/>
                <a:cs typeface="Times New Roman"/>
              </a:rPr>
              <a:t>he?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What’s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his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favourite</a:t>
            </a:r>
            <a:r>
              <a:rPr sz="726" spc="1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food?</a:t>
            </a:r>
            <a:endParaRPr sz="726" dirty="0">
              <a:latin typeface="Times New Roman"/>
              <a:cs typeface="Times New Roman"/>
            </a:endParaRPr>
          </a:p>
          <a:p>
            <a:pPr marL="16335" indent="-419">
              <a:lnSpc>
                <a:spcPts val="755"/>
              </a:lnSpc>
            </a:pP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Robin:  OK.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Give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me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a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minute. </a:t>
            </a:r>
            <a:r>
              <a:rPr sz="726" i="1" spc="7" dirty="0">
                <a:solidFill>
                  <a:srgbClr val="231F20"/>
                </a:solidFill>
                <a:latin typeface="Palatino Linotype"/>
                <a:cs typeface="Palatino Linotype"/>
              </a:rPr>
              <a:t>(pause </a:t>
            </a:r>
            <a:r>
              <a:rPr sz="726" i="1" dirty="0">
                <a:solidFill>
                  <a:srgbClr val="231F20"/>
                </a:solidFill>
                <a:latin typeface="Palatino Linotype"/>
                <a:cs typeface="Palatino Linotype"/>
              </a:rPr>
              <a:t>while </a:t>
            </a:r>
            <a:r>
              <a:rPr sz="726" i="1" spc="20" dirty="0">
                <a:solidFill>
                  <a:srgbClr val="231F20"/>
                </a:solidFill>
                <a:latin typeface="Palatino Linotype"/>
                <a:cs typeface="Palatino Linotype"/>
              </a:rPr>
              <a:t>he </a:t>
            </a:r>
            <a:r>
              <a:rPr sz="726" i="1" spc="7" dirty="0">
                <a:solidFill>
                  <a:srgbClr val="231F20"/>
                </a:solidFill>
                <a:latin typeface="Palatino Linotype"/>
                <a:cs typeface="Palatino Linotype"/>
              </a:rPr>
              <a:t>talks </a:t>
            </a:r>
            <a:r>
              <a:rPr sz="726" i="1" spc="10" dirty="0">
                <a:solidFill>
                  <a:srgbClr val="231F20"/>
                </a:solidFill>
                <a:latin typeface="Palatino Linotype"/>
                <a:cs typeface="Palatino Linotype"/>
              </a:rPr>
              <a:t>to the</a:t>
            </a:r>
            <a:r>
              <a:rPr sz="726" i="1" spc="99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726" i="1" dirty="0">
                <a:solidFill>
                  <a:srgbClr val="231F20"/>
                </a:solidFill>
                <a:latin typeface="Palatino Linotype"/>
                <a:cs typeface="Palatino Linotype"/>
              </a:rPr>
              <a:t>cat)</a:t>
            </a:r>
            <a:endParaRPr sz="726" dirty="0">
              <a:latin typeface="Palatino Linotype"/>
              <a:cs typeface="Palatino Linotype"/>
            </a:endParaRPr>
          </a:p>
          <a:p>
            <a:pPr marL="308270" marR="3351" indent="-291936">
              <a:lnSpc>
                <a:spcPts val="805"/>
              </a:lnSpc>
              <a:spcBef>
                <a:spcPts val="46"/>
              </a:spcBef>
            </a:pP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Robin: </a:t>
            </a:r>
            <a:r>
              <a:rPr sz="726" spc="-7" dirty="0">
                <a:solidFill>
                  <a:srgbClr val="231F20"/>
                </a:solidFill>
                <a:latin typeface="Times New Roman"/>
                <a:cs typeface="Times New Roman"/>
              </a:rPr>
              <a:t>Well,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its </a:t>
            </a:r>
            <a:r>
              <a:rPr sz="726" spc="23" dirty="0">
                <a:solidFill>
                  <a:srgbClr val="231F20"/>
                </a:solidFill>
                <a:latin typeface="Times New Roman"/>
                <a:cs typeface="Times New Roman"/>
              </a:rPr>
              <a:t>name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is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Pafnutiy. </a:t>
            </a: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It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is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three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years old. </a:t>
            </a:r>
            <a:r>
              <a:rPr sz="726" spc="23" dirty="0">
                <a:solidFill>
                  <a:srgbClr val="231F20"/>
                </a:solidFill>
                <a:latin typeface="Times New Roman"/>
                <a:cs typeface="Times New Roman"/>
              </a:rPr>
              <a:t>And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his 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favourite </a:t>
            </a: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food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is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apples. </a:t>
            </a:r>
            <a:r>
              <a:rPr sz="726" spc="-7" dirty="0">
                <a:solidFill>
                  <a:srgbClr val="231F20"/>
                </a:solidFill>
                <a:latin typeface="Times New Roman"/>
                <a:cs typeface="Times New Roman"/>
              </a:rPr>
              <a:t>Very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strange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for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a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cat…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Pafnutiy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is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very 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unhappy.</a:t>
            </a:r>
            <a:r>
              <a:rPr sz="726" spc="-33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It…</a:t>
            </a:r>
            <a:endParaRPr sz="726" dirty="0">
              <a:latin typeface="Times New Roman"/>
              <a:cs typeface="Times New Roman"/>
            </a:endParaRPr>
          </a:p>
          <a:p>
            <a:pPr marL="8377">
              <a:lnSpc>
                <a:spcPts val="788"/>
              </a:lnSpc>
            </a:pP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Misha: 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Oh, </a:t>
            </a: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no…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This </a:t>
            </a:r>
            <a:r>
              <a:rPr sz="726" spc="-7" dirty="0">
                <a:solidFill>
                  <a:srgbClr val="231F20"/>
                </a:solidFill>
                <a:latin typeface="Times New Roman"/>
                <a:cs typeface="Times New Roman"/>
              </a:rPr>
              <a:t>can’t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be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true.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I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must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sit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down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for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a</a:t>
            </a:r>
            <a:r>
              <a:rPr sz="726" spc="122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minute.</a:t>
            </a:r>
            <a:endParaRPr sz="726" dirty="0">
              <a:latin typeface="Times New Roman"/>
              <a:cs typeface="Times New Roman"/>
            </a:endParaRPr>
          </a:p>
          <a:p>
            <a:pPr marL="11309" marR="314972">
              <a:lnSpc>
                <a:spcPts val="752"/>
              </a:lnSpc>
              <a:spcBef>
                <a:spcPts val="620"/>
              </a:spcBef>
            </a:pPr>
            <a:r>
              <a:rPr sz="693" spc="40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693" dirty="0">
                <a:solidFill>
                  <a:srgbClr val="231F20"/>
                </a:solidFill>
                <a:latin typeface="Calibri"/>
                <a:cs typeface="Calibri"/>
              </a:rPr>
              <a:t>these sentences true, </a:t>
            </a:r>
            <a:r>
              <a:rPr sz="693" spc="16" dirty="0">
                <a:solidFill>
                  <a:srgbClr val="231F20"/>
                </a:solidFill>
                <a:latin typeface="Calibri"/>
                <a:cs typeface="Calibri"/>
              </a:rPr>
              <a:t>false or </a:t>
            </a:r>
            <a:r>
              <a:rPr sz="693" dirty="0">
                <a:solidFill>
                  <a:srgbClr val="231F20"/>
                </a:solidFill>
                <a:latin typeface="Calibri"/>
                <a:cs typeface="Calibri"/>
              </a:rPr>
              <a:t>is there </a:t>
            </a:r>
            <a:r>
              <a:rPr sz="693" spc="-7" dirty="0">
                <a:solidFill>
                  <a:srgbClr val="231F20"/>
                </a:solidFill>
                <a:latin typeface="Calibri"/>
                <a:cs typeface="Calibri"/>
              </a:rPr>
              <a:t>not </a:t>
            </a:r>
            <a:r>
              <a:rPr sz="693" spc="20" dirty="0">
                <a:solidFill>
                  <a:srgbClr val="231F20"/>
                </a:solidFill>
                <a:latin typeface="Calibri"/>
                <a:cs typeface="Calibri"/>
              </a:rPr>
              <a:t>enough </a:t>
            </a:r>
            <a:r>
              <a:rPr sz="693" spc="3" dirty="0">
                <a:solidFill>
                  <a:srgbClr val="231F20"/>
                </a:solidFill>
                <a:latin typeface="Calibri"/>
                <a:cs typeface="Calibri"/>
              </a:rPr>
              <a:t>information  </a:t>
            </a:r>
            <a:r>
              <a:rPr sz="693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693" spc="-1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693" spc="5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93" spc="10" dirty="0">
                <a:solidFill>
                  <a:srgbClr val="231F20"/>
                </a:solidFill>
                <a:latin typeface="Calibri"/>
                <a:cs typeface="Calibri"/>
              </a:rPr>
              <a:t>conversation?</a:t>
            </a:r>
            <a:endParaRPr sz="693" dirty="0">
              <a:latin typeface="Calibri"/>
              <a:cs typeface="Calibri"/>
            </a:endParaRPr>
          </a:p>
          <a:p>
            <a:pPr marL="153716" indent="-95916">
              <a:lnSpc>
                <a:spcPts val="838"/>
              </a:lnSpc>
              <a:spcBef>
                <a:spcPts val="155"/>
              </a:spcBef>
              <a:buAutoNum type="arabicPeriod"/>
              <a:tabLst>
                <a:tab pos="154135" algn="l"/>
              </a:tabLst>
            </a:pP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Robin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MacWizard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is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from</a:t>
            </a:r>
            <a:r>
              <a:rPr sz="726" spc="53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Scotland.</a:t>
            </a:r>
            <a:endParaRPr sz="726" dirty="0">
              <a:latin typeface="Times New Roman"/>
              <a:cs typeface="Times New Roman"/>
            </a:endParaRPr>
          </a:p>
          <a:p>
            <a:pPr marL="153716" indent="-100523">
              <a:lnSpc>
                <a:spcPts val="805"/>
              </a:lnSpc>
              <a:buAutoNum type="arabicPeriod"/>
              <a:tabLst>
                <a:tab pos="154135" algn="l"/>
              </a:tabLst>
            </a:pP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Rob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MacWizard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is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from</a:t>
            </a:r>
            <a:r>
              <a:rPr sz="726" spc="49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London.</a:t>
            </a:r>
            <a:endParaRPr sz="726" dirty="0">
              <a:latin typeface="Times New Roman"/>
              <a:cs typeface="Times New Roman"/>
            </a:endParaRPr>
          </a:p>
          <a:p>
            <a:pPr marL="153716" indent="-97172">
              <a:lnSpc>
                <a:spcPts val="805"/>
              </a:lnSpc>
              <a:buAutoNum type="arabicPeriod"/>
              <a:tabLst>
                <a:tab pos="154135" algn="l"/>
              </a:tabLst>
            </a:pP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Misha </a:t>
            </a:r>
            <a:r>
              <a:rPr sz="726" spc="-7" dirty="0">
                <a:solidFill>
                  <a:srgbClr val="231F20"/>
                </a:solidFill>
                <a:latin typeface="Times New Roman"/>
                <a:cs typeface="Times New Roman"/>
              </a:rPr>
              <a:t>can’t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believe</a:t>
            </a:r>
            <a:r>
              <a:rPr sz="726" spc="53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Robin.</a:t>
            </a:r>
            <a:endParaRPr sz="726" dirty="0">
              <a:latin typeface="Times New Roman"/>
              <a:cs typeface="Times New Roman"/>
            </a:endParaRPr>
          </a:p>
          <a:p>
            <a:pPr marL="153716" indent="-99685">
              <a:lnSpc>
                <a:spcPts val="805"/>
              </a:lnSpc>
              <a:buAutoNum type="arabicPeriod"/>
              <a:tabLst>
                <a:tab pos="154135" algn="l"/>
              </a:tabLst>
            </a:pPr>
            <a:r>
              <a:rPr sz="726" spc="-16" dirty="0">
                <a:solidFill>
                  <a:srgbClr val="231F20"/>
                </a:solidFill>
                <a:latin typeface="Times New Roman"/>
                <a:cs typeface="Times New Roman"/>
              </a:rPr>
              <a:t>Robin’s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got a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very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good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sense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of</a:t>
            </a:r>
            <a:r>
              <a:rPr sz="726" spc="132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humour.</a:t>
            </a:r>
            <a:endParaRPr sz="726" dirty="0">
              <a:latin typeface="Times New Roman"/>
              <a:cs typeface="Times New Roman"/>
            </a:endParaRPr>
          </a:p>
          <a:p>
            <a:pPr marL="153716" indent="-97172">
              <a:lnSpc>
                <a:spcPts val="805"/>
              </a:lnSpc>
              <a:buAutoNum type="arabicPeriod"/>
              <a:tabLst>
                <a:tab pos="154135" algn="l"/>
              </a:tabLst>
            </a:pP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Robin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is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from the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year</a:t>
            </a:r>
            <a:r>
              <a:rPr sz="726" spc="49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-20" dirty="0">
                <a:solidFill>
                  <a:srgbClr val="231F20"/>
                </a:solidFill>
                <a:latin typeface="Times New Roman"/>
                <a:cs typeface="Times New Roman"/>
              </a:rPr>
              <a:t>1599.</a:t>
            </a:r>
            <a:endParaRPr sz="726" dirty="0">
              <a:latin typeface="Times New Roman"/>
              <a:cs typeface="Times New Roman"/>
            </a:endParaRPr>
          </a:p>
          <a:p>
            <a:pPr marL="153716" indent="-99267">
              <a:lnSpc>
                <a:spcPts val="805"/>
              </a:lnSpc>
              <a:buAutoNum type="arabicPeriod"/>
              <a:tabLst>
                <a:tab pos="154135" algn="l"/>
              </a:tabLst>
            </a:pPr>
            <a:r>
              <a:rPr sz="726" spc="-16" dirty="0">
                <a:solidFill>
                  <a:srgbClr val="231F20"/>
                </a:solidFill>
                <a:latin typeface="Times New Roman"/>
                <a:cs typeface="Times New Roman"/>
              </a:rPr>
              <a:t>Robin’s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father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is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a</a:t>
            </a:r>
            <a:r>
              <a:rPr sz="726" spc="1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wizard.</a:t>
            </a:r>
            <a:endParaRPr sz="726" dirty="0">
              <a:latin typeface="Times New Roman"/>
              <a:cs typeface="Times New Roman"/>
            </a:endParaRPr>
          </a:p>
          <a:p>
            <a:pPr marL="153716" indent="-90471">
              <a:lnSpc>
                <a:spcPts val="805"/>
              </a:lnSpc>
              <a:buAutoNum type="arabicPeriod"/>
              <a:tabLst>
                <a:tab pos="154135" algn="l"/>
              </a:tabLst>
            </a:pPr>
            <a:r>
              <a:rPr sz="726" spc="-16" dirty="0">
                <a:solidFill>
                  <a:srgbClr val="231F20"/>
                </a:solidFill>
                <a:latin typeface="Times New Roman"/>
                <a:cs typeface="Times New Roman"/>
              </a:rPr>
              <a:t>Robin’s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family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are good</a:t>
            </a:r>
            <a:r>
              <a:rPr sz="726" spc="106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wizards.</a:t>
            </a:r>
            <a:endParaRPr sz="726" dirty="0">
              <a:latin typeface="Times New Roman"/>
              <a:cs typeface="Times New Roman"/>
            </a:endParaRPr>
          </a:p>
          <a:p>
            <a:pPr marL="153716" indent="-99267">
              <a:lnSpc>
                <a:spcPts val="805"/>
              </a:lnSpc>
              <a:buAutoNum type="arabicPeriod"/>
              <a:tabLst>
                <a:tab pos="154135" algn="l"/>
              </a:tabLst>
            </a:pP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Robin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needn’t go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back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to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his</a:t>
            </a:r>
            <a:r>
              <a:rPr sz="726" spc="109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time.</a:t>
            </a:r>
            <a:endParaRPr sz="726" dirty="0">
              <a:latin typeface="Times New Roman"/>
              <a:cs typeface="Times New Roman"/>
            </a:endParaRPr>
          </a:p>
          <a:p>
            <a:pPr marL="153716" indent="-94659">
              <a:lnSpc>
                <a:spcPts val="805"/>
              </a:lnSpc>
              <a:buAutoNum type="arabicPeriod"/>
              <a:tabLst>
                <a:tab pos="154135" algn="l"/>
              </a:tabLst>
            </a:pP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Misha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is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very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happy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with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his </a:t>
            </a: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new</a:t>
            </a:r>
            <a:r>
              <a:rPr sz="726" spc="119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friend.</a:t>
            </a:r>
            <a:endParaRPr sz="726" dirty="0">
              <a:latin typeface="Times New Roman"/>
              <a:cs typeface="Times New Roman"/>
            </a:endParaRPr>
          </a:p>
          <a:p>
            <a:pPr marL="153716" indent="-140313">
              <a:lnSpc>
                <a:spcPts val="805"/>
              </a:lnSpc>
              <a:buAutoNum type="arabicPeriod"/>
              <a:tabLst>
                <a:tab pos="154135" algn="l"/>
              </a:tabLst>
            </a:pP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Robin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can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talk to</a:t>
            </a:r>
            <a:r>
              <a:rPr sz="726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animals.</a:t>
            </a:r>
            <a:endParaRPr sz="726" dirty="0">
              <a:latin typeface="Times New Roman"/>
              <a:cs typeface="Times New Roman"/>
            </a:endParaRPr>
          </a:p>
          <a:p>
            <a:pPr marL="153716" indent="-136544">
              <a:lnSpc>
                <a:spcPts val="838"/>
              </a:lnSpc>
              <a:buAutoNum type="arabicPeriod"/>
              <a:tabLst>
                <a:tab pos="154135" algn="l"/>
              </a:tabLst>
            </a:pP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Robin </a:t>
            </a:r>
            <a:r>
              <a:rPr sz="726" spc="-7" dirty="0">
                <a:solidFill>
                  <a:srgbClr val="231F20"/>
                </a:solidFill>
                <a:latin typeface="Times New Roman"/>
                <a:cs typeface="Times New Roman"/>
              </a:rPr>
              <a:t>can’t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talk to</a:t>
            </a:r>
            <a:r>
              <a:rPr sz="726" spc="56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Pafnutiy.</a:t>
            </a:r>
            <a:endParaRPr sz="726" dirty="0">
              <a:latin typeface="Times New Roman"/>
              <a:cs typeface="Times New Roman"/>
            </a:endParaRPr>
          </a:p>
          <a:p>
            <a:pPr marL="11309">
              <a:spcBef>
                <a:spcPts val="524"/>
              </a:spcBef>
            </a:pPr>
            <a:r>
              <a:rPr sz="693" spc="23" dirty="0">
                <a:solidFill>
                  <a:srgbClr val="231F20"/>
                </a:solidFill>
                <a:latin typeface="Calibri"/>
                <a:cs typeface="Calibri"/>
              </a:rPr>
              <a:t>Answer </a:t>
            </a:r>
            <a:r>
              <a:rPr sz="693" spc="-1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693" spc="16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93" spc="3" dirty="0">
                <a:solidFill>
                  <a:srgbClr val="231F20"/>
                </a:solidFill>
                <a:latin typeface="Calibri"/>
                <a:cs typeface="Calibri"/>
              </a:rPr>
              <a:t>questions.</a:t>
            </a:r>
            <a:endParaRPr sz="693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84512" y="4268367"/>
            <a:ext cx="1158544" cy="418828"/>
          </a:xfrm>
          <a:prstGeom prst="rect">
            <a:avLst/>
          </a:prstGeom>
        </p:spPr>
        <p:txBody>
          <a:bodyPr vert="horz" wrap="square" lIns="0" tIns="8377" rIns="0" bIns="0" rtlCol="0">
            <a:spAutoFit/>
          </a:bodyPr>
          <a:lstStyle/>
          <a:p>
            <a:pPr marL="103036" indent="-94659">
              <a:lnSpc>
                <a:spcPts val="838"/>
              </a:lnSpc>
              <a:spcBef>
                <a:spcPts val="66"/>
              </a:spcBef>
              <a:buAutoNum type="arabicPeriod"/>
              <a:tabLst>
                <a:tab pos="103455" algn="l"/>
              </a:tabLst>
            </a:pP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Where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is </a:t>
            </a: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Robin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from?</a:t>
            </a:r>
            <a:endParaRPr sz="726">
              <a:latin typeface="Times New Roman"/>
              <a:cs typeface="Times New Roman"/>
            </a:endParaRPr>
          </a:p>
          <a:p>
            <a:pPr marL="103036" indent="-94659">
              <a:lnSpc>
                <a:spcPts val="805"/>
              </a:lnSpc>
              <a:buAutoNum type="arabicPeriod"/>
              <a:tabLst>
                <a:tab pos="103455" algn="l"/>
              </a:tabLst>
            </a:pPr>
            <a:r>
              <a:rPr sz="726" spc="33" dirty="0">
                <a:solidFill>
                  <a:srgbClr val="231F20"/>
                </a:solidFill>
                <a:latin typeface="Times New Roman"/>
                <a:cs typeface="Times New Roman"/>
              </a:rPr>
              <a:t>What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can </a:t>
            </a: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Robin</a:t>
            </a:r>
            <a:r>
              <a:rPr sz="726" spc="-26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do?</a:t>
            </a:r>
            <a:endParaRPr sz="726">
              <a:latin typeface="Times New Roman"/>
              <a:cs typeface="Times New Roman"/>
            </a:endParaRPr>
          </a:p>
          <a:p>
            <a:pPr marL="103036" indent="-94659">
              <a:lnSpc>
                <a:spcPts val="805"/>
              </a:lnSpc>
              <a:buAutoNum type="arabicPeriod"/>
              <a:tabLst>
                <a:tab pos="103455" algn="l"/>
              </a:tabLst>
            </a:pPr>
            <a:r>
              <a:rPr sz="726" spc="33" dirty="0">
                <a:solidFill>
                  <a:srgbClr val="231F20"/>
                </a:solidFill>
                <a:latin typeface="Times New Roman"/>
                <a:cs typeface="Times New Roman"/>
              </a:rPr>
              <a:t>Who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is </a:t>
            </a:r>
            <a:r>
              <a:rPr sz="726" spc="-16" dirty="0">
                <a:solidFill>
                  <a:srgbClr val="231F20"/>
                </a:solidFill>
                <a:latin typeface="Times New Roman"/>
                <a:cs typeface="Times New Roman"/>
              </a:rPr>
              <a:t>Robin’s</a:t>
            </a:r>
            <a:r>
              <a:rPr sz="726" spc="26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father?</a:t>
            </a:r>
            <a:endParaRPr sz="726">
              <a:latin typeface="Times New Roman"/>
              <a:cs typeface="Times New Roman"/>
            </a:endParaRPr>
          </a:p>
          <a:p>
            <a:pPr marL="103036" indent="-94659">
              <a:lnSpc>
                <a:spcPts val="838"/>
              </a:lnSpc>
              <a:buAutoNum type="arabicPeriod"/>
              <a:tabLst>
                <a:tab pos="103455" algn="l"/>
              </a:tabLst>
            </a:pPr>
            <a:r>
              <a:rPr sz="726" spc="33" dirty="0">
                <a:solidFill>
                  <a:srgbClr val="231F20"/>
                </a:solidFill>
                <a:latin typeface="Times New Roman"/>
                <a:cs typeface="Times New Roman"/>
              </a:rPr>
              <a:t>What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must </a:t>
            </a: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Robin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do</a:t>
            </a:r>
            <a:r>
              <a:rPr sz="726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now?</a:t>
            </a:r>
            <a:endParaRPr sz="726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21149" y="4270762"/>
            <a:ext cx="1263676" cy="617921"/>
          </a:xfrm>
          <a:prstGeom prst="rect">
            <a:avLst/>
          </a:prstGeom>
        </p:spPr>
        <p:txBody>
          <a:bodyPr vert="horz" wrap="square" lIns="0" tIns="8377" rIns="0" bIns="0" rtlCol="0">
            <a:spAutoFit/>
          </a:bodyPr>
          <a:lstStyle/>
          <a:p>
            <a:pPr marL="103036" indent="-94659">
              <a:lnSpc>
                <a:spcPts val="838"/>
              </a:lnSpc>
              <a:spcBef>
                <a:spcPts val="66"/>
              </a:spcBef>
              <a:buAutoNum type="arabicPeriod" startAt="5"/>
              <a:tabLst>
                <a:tab pos="103455" algn="l"/>
              </a:tabLst>
            </a:pPr>
            <a:r>
              <a:rPr sz="726" spc="33" dirty="0">
                <a:solidFill>
                  <a:srgbClr val="231F20"/>
                </a:solidFill>
                <a:latin typeface="Times New Roman"/>
                <a:cs typeface="Times New Roman"/>
              </a:rPr>
              <a:t>What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must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Misha</a:t>
            </a:r>
            <a:r>
              <a:rPr sz="726" spc="-13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do?</a:t>
            </a:r>
            <a:endParaRPr sz="726">
              <a:latin typeface="Times New Roman"/>
              <a:cs typeface="Times New Roman"/>
            </a:endParaRPr>
          </a:p>
          <a:p>
            <a:pPr marL="102617" indent="-94240">
              <a:lnSpc>
                <a:spcPts val="805"/>
              </a:lnSpc>
              <a:buAutoNum type="arabicPeriod" startAt="5"/>
              <a:tabLst>
                <a:tab pos="103036" algn="l"/>
              </a:tabLst>
            </a:pP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Must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Misha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help</a:t>
            </a:r>
            <a:r>
              <a:rPr sz="726" spc="23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Robin?</a:t>
            </a:r>
            <a:endParaRPr sz="726">
              <a:latin typeface="Times New Roman"/>
              <a:cs typeface="Times New Roman"/>
            </a:endParaRPr>
          </a:p>
          <a:p>
            <a:pPr marL="103036" indent="-94659">
              <a:lnSpc>
                <a:spcPts val="805"/>
              </a:lnSpc>
              <a:buAutoNum type="arabicPeriod" startAt="5"/>
              <a:tabLst>
                <a:tab pos="103455" algn="l"/>
              </a:tabLst>
            </a:pPr>
            <a:r>
              <a:rPr sz="726" spc="33" dirty="0">
                <a:solidFill>
                  <a:srgbClr val="231F20"/>
                </a:solidFill>
                <a:latin typeface="Times New Roman"/>
                <a:cs typeface="Times New Roman"/>
              </a:rPr>
              <a:t>Who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is</a:t>
            </a:r>
            <a:r>
              <a:rPr sz="726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Pafnutiy?</a:t>
            </a:r>
            <a:endParaRPr sz="726">
              <a:latin typeface="Times New Roman"/>
              <a:cs typeface="Times New Roman"/>
            </a:endParaRPr>
          </a:p>
          <a:p>
            <a:pPr marL="103036" indent="-94659">
              <a:lnSpc>
                <a:spcPts val="838"/>
              </a:lnSpc>
              <a:buAutoNum type="arabicPeriod" startAt="5"/>
              <a:tabLst>
                <a:tab pos="103455" algn="l"/>
              </a:tabLst>
            </a:pP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What’s its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favourite</a:t>
            </a:r>
            <a:r>
              <a:rPr sz="726" spc="56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food?</a:t>
            </a:r>
            <a:endParaRPr sz="726">
              <a:latin typeface="Times New Roman"/>
              <a:cs typeface="Times New Roman"/>
            </a:endParaRPr>
          </a:p>
          <a:p>
            <a:pPr marL="713295">
              <a:spcBef>
                <a:spcPts val="772"/>
              </a:spcBef>
            </a:pPr>
            <a:r>
              <a:rPr sz="627" spc="-13" dirty="0">
                <a:solidFill>
                  <a:srgbClr val="231F20"/>
                </a:solidFill>
                <a:latin typeface="Calibri"/>
                <a:cs typeface="Calibri"/>
              </a:rPr>
              <a:t>Unit </a:t>
            </a:r>
            <a:r>
              <a:rPr sz="627" spc="33" dirty="0">
                <a:solidFill>
                  <a:srgbClr val="231F20"/>
                </a:solidFill>
                <a:latin typeface="Calibri"/>
                <a:cs typeface="Calibri"/>
              </a:rPr>
              <a:t>5  </a:t>
            </a:r>
            <a:r>
              <a:rPr sz="627" spc="7" dirty="0">
                <a:solidFill>
                  <a:srgbClr val="231F20"/>
                </a:solidFill>
                <a:latin typeface="Calibri"/>
                <a:cs typeface="Calibri"/>
              </a:rPr>
              <a:t>Lesson</a:t>
            </a:r>
            <a:r>
              <a:rPr sz="627" spc="26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27" spc="33" dirty="0">
                <a:solidFill>
                  <a:srgbClr val="231F20"/>
                </a:solidFill>
                <a:latin typeface="Calibri"/>
                <a:cs typeface="Calibri"/>
              </a:rPr>
              <a:t>1</a:t>
            </a:r>
            <a:endParaRPr sz="627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217233" y="155075"/>
            <a:ext cx="1076390" cy="11635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56304" y="3425713"/>
            <a:ext cx="3154540" cy="12941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3" name="object 3"/>
          <p:cNvSpPr txBox="1"/>
          <p:nvPr/>
        </p:nvSpPr>
        <p:spPr>
          <a:xfrm>
            <a:off x="3181487" y="293368"/>
            <a:ext cx="2937826" cy="3096824"/>
          </a:xfrm>
          <a:prstGeom prst="rect">
            <a:avLst/>
          </a:prstGeom>
        </p:spPr>
        <p:txBody>
          <a:bodyPr vert="horz" wrap="square" lIns="0" tIns="18429" rIns="0" bIns="0" rtlCol="0">
            <a:spAutoFit/>
          </a:bodyPr>
          <a:lstStyle/>
          <a:p>
            <a:pPr marL="307852" marR="958320" indent="-291936">
              <a:lnSpc>
                <a:spcPts val="805"/>
              </a:lnSpc>
              <a:spcBef>
                <a:spcPts val="145"/>
              </a:spcBef>
            </a:pP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Robin: </a:t>
            </a:r>
            <a:r>
              <a:rPr sz="726" spc="-7" dirty="0">
                <a:solidFill>
                  <a:srgbClr val="231F20"/>
                </a:solidFill>
                <a:latin typeface="Garamond"/>
                <a:cs typeface="Garamond"/>
              </a:rPr>
              <a:t>Yes,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she lives </a:t>
            </a:r>
            <a:r>
              <a:rPr sz="726" spc="36" dirty="0">
                <a:solidFill>
                  <a:srgbClr val="231F20"/>
                </a:solidFill>
                <a:latin typeface="Garamond"/>
                <a:cs typeface="Garamond"/>
              </a:rPr>
              <a:t>in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Loch </a:t>
            </a:r>
            <a:r>
              <a:rPr sz="726" spc="3" dirty="0">
                <a:solidFill>
                  <a:srgbClr val="231F20"/>
                </a:solidFill>
                <a:latin typeface="Garamond"/>
                <a:cs typeface="Garamond"/>
              </a:rPr>
              <a:t>Ness </a:t>
            </a:r>
            <a:r>
              <a:rPr sz="726" spc="36" dirty="0">
                <a:solidFill>
                  <a:srgbClr val="231F20"/>
                </a:solidFill>
                <a:latin typeface="Garamond"/>
                <a:cs typeface="Garamond"/>
              </a:rPr>
              <a:t>in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Scotland. </a:t>
            </a:r>
            <a:r>
              <a:rPr sz="726" spc="-7" dirty="0">
                <a:solidFill>
                  <a:srgbClr val="231F20"/>
                </a:solidFill>
                <a:latin typeface="Garamond"/>
                <a:cs typeface="Garamond"/>
              </a:rPr>
              <a:t>It’s 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not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very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far from </a:t>
            </a:r>
            <a:r>
              <a:rPr sz="726" spc="40" dirty="0">
                <a:solidFill>
                  <a:srgbClr val="231F20"/>
                </a:solidFill>
                <a:latin typeface="Garamond"/>
                <a:cs typeface="Garamond"/>
              </a:rPr>
              <a:t>my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granny’s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castle.</a:t>
            </a:r>
            <a:endParaRPr sz="726">
              <a:latin typeface="Garamond"/>
              <a:cs typeface="Garamond"/>
            </a:endParaRPr>
          </a:p>
          <a:p>
            <a:pPr marL="8377">
              <a:lnSpc>
                <a:spcPts val="755"/>
              </a:lnSpc>
            </a:pP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Misha: 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Oh,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no! 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Is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your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pet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a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Loch </a:t>
            </a:r>
            <a:r>
              <a:rPr sz="726" spc="3" dirty="0">
                <a:solidFill>
                  <a:srgbClr val="231F20"/>
                </a:solidFill>
                <a:latin typeface="Garamond"/>
                <a:cs typeface="Garamond"/>
              </a:rPr>
              <a:t>Ness</a:t>
            </a:r>
            <a:r>
              <a:rPr sz="726" spc="-99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monster?</a:t>
            </a:r>
            <a:endParaRPr sz="726">
              <a:latin typeface="Garamond"/>
              <a:cs typeface="Garamond"/>
            </a:endParaRPr>
          </a:p>
          <a:p>
            <a:pPr marL="307852" marR="758530" indent="-291936">
              <a:lnSpc>
                <a:spcPts val="805"/>
              </a:lnSpc>
              <a:spcBef>
                <a:spcPts val="49"/>
              </a:spcBef>
            </a:pP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Robin: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Nessie isn’t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a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monster. She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likes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people </a:t>
            </a:r>
            <a:r>
              <a:rPr sz="726" spc="36" dirty="0">
                <a:solidFill>
                  <a:srgbClr val="231F20"/>
                </a:solidFill>
                <a:latin typeface="Garamond"/>
                <a:cs typeface="Garamond"/>
              </a:rPr>
              <a:t>and 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she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wants </a:t>
            </a:r>
            <a:r>
              <a:rPr sz="726" spc="7" dirty="0">
                <a:solidFill>
                  <a:srgbClr val="231F20"/>
                </a:solidFill>
                <a:latin typeface="Garamond"/>
                <a:cs typeface="Garamond"/>
              </a:rPr>
              <a:t>to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have friends. </a:t>
            </a:r>
            <a:r>
              <a:rPr sz="726" spc="43" dirty="0">
                <a:solidFill>
                  <a:srgbClr val="231F20"/>
                </a:solidFill>
                <a:latin typeface="Garamond"/>
                <a:cs typeface="Garamond"/>
              </a:rPr>
              <a:t>When 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I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arrive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at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the 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lake, 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I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call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her </a:t>
            </a:r>
            <a:r>
              <a:rPr sz="726" spc="36" dirty="0">
                <a:solidFill>
                  <a:srgbClr val="231F20"/>
                </a:solidFill>
                <a:latin typeface="Garamond"/>
                <a:cs typeface="Garamond"/>
              </a:rPr>
              <a:t>and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she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always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comes. She </a:t>
            </a:r>
            <a:r>
              <a:rPr sz="726" spc="82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plays</a:t>
            </a:r>
            <a:endParaRPr sz="726">
              <a:latin typeface="Garamond"/>
              <a:cs typeface="Garamond"/>
            </a:endParaRPr>
          </a:p>
          <a:p>
            <a:pPr marL="307852" marR="3351" algn="just">
              <a:lnSpc>
                <a:spcPts val="805"/>
              </a:lnSpc>
            </a:pP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with me </a:t>
            </a:r>
            <a:r>
              <a:rPr sz="726" spc="36" dirty="0">
                <a:solidFill>
                  <a:srgbClr val="231F20"/>
                </a:solidFill>
                <a:latin typeface="Garamond"/>
                <a:cs typeface="Garamond"/>
              </a:rPr>
              <a:t>and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tells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me </a:t>
            </a:r>
            <a:r>
              <a:rPr sz="726" spc="36" dirty="0">
                <a:solidFill>
                  <a:srgbClr val="231F20"/>
                </a:solidFill>
                <a:latin typeface="Garamond"/>
                <a:cs typeface="Garamond"/>
              </a:rPr>
              <a:t>all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about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her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life.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Sometimes her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life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is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really 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boring. </a:t>
            </a:r>
            <a:r>
              <a:rPr sz="726" spc="7" dirty="0">
                <a:solidFill>
                  <a:srgbClr val="231F20"/>
                </a:solidFill>
                <a:latin typeface="Garamond"/>
                <a:cs typeface="Garamond"/>
              </a:rPr>
              <a:t>People don’t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come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to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the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lake very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often,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they are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afraid </a:t>
            </a:r>
            <a:r>
              <a:rPr sz="726" spc="-3" dirty="0">
                <a:solidFill>
                  <a:srgbClr val="231F20"/>
                </a:solidFill>
                <a:latin typeface="Garamond"/>
                <a:cs typeface="Garamond"/>
              </a:rPr>
              <a:t>of 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her.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She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doesn’t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want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to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upset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people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so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she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spends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her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time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deep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36" dirty="0">
                <a:solidFill>
                  <a:srgbClr val="231F20"/>
                </a:solidFill>
                <a:latin typeface="Garamond"/>
                <a:cs typeface="Garamond"/>
              </a:rPr>
              <a:t>in 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the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lake.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The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water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is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very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cold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there </a:t>
            </a:r>
            <a:r>
              <a:rPr sz="726" spc="36" dirty="0">
                <a:solidFill>
                  <a:srgbClr val="231F20"/>
                </a:solidFill>
                <a:latin typeface="Garamond"/>
                <a:cs typeface="Garamond"/>
              </a:rPr>
              <a:t>and </a:t>
            </a:r>
            <a:r>
              <a:rPr sz="726" spc="7" dirty="0">
                <a:solidFill>
                  <a:srgbClr val="231F20"/>
                </a:solidFill>
                <a:latin typeface="Garamond"/>
                <a:cs typeface="Garamond"/>
              </a:rPr>
              <a:t>Nessie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likes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the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sun,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but  she</a:t>
            </a:r>
            <a:r>
              <a:rPr sz="726" spc="-13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understands…</a:t>
            </a:r>
            <a:r>
              <a:rPr sz="726" spc="-10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Wait</a:t>
            </a:r>
            <a:r>
              <a:rPr sz="726" spc="-10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a</a:t>
            </a:r>
            <a:r>
              <a:rPr sz="726" spc="-13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minute!</a:t>
            </a:r>
            <a:r>
              <a:rPr sz="726" spc="-13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How</a:t>
            </a:r>
            <a:r>
              <a:rPr sz="726" spc="-13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can</a:t>
            </a:r>
            <a:r>
              <a:rPr sz="726" spc="-13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you</a:t>
            </a:r>
            <a:r>
              <a:rPr sz="726" spc="-13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know</a:t>
            </a:r>
            <a:r>
              <a:rPr sz="726" spc="-10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about</a:t>
            </a:r>
            <a:r>
              <a:rPr sz="726" spc="-13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7" dirty="0">
                <a:solidFill>
                  <a:srgbClr val="231F20"/>
                </a:solidFill>
                <a:latin typeface="Garamond"/>
                <a:cs typeface="Garamond"/>
              </a:rPr>
              <a:t>Nessie?  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Is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she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still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alive </a:t>
            </a:r>
            <a:r>
              <a:rPr sz="726" spc="36" dirty="0">
                <a:solidFill>
                  <a:srgbClr val="231F20"/>
                </a:solidFill>
                <a:latin typeface="Garamond"/>
                <a:cs typeface="Garamond"/>
              </a:rPr>
              <a:t>in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Loch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3" dirty="0">
                <a:solidFill>
                  <a:srgbClr val="231F20"/>
                </a:solidFill>
                <a:latin typeface="Garamond"/>
                <a:cs typeface="Garamond"/>
              </a:rPr>
              <a:t>Ness?</a:t>
            </a:r>
            <a:endParaRPr sz="726">
              <a:latin typeface="Garamond"/>
              <a:cs typeface="Garamond"/>
            </a:endParaRPr>
          </a:p>
          <a:p>
            <a:pPr marL="307852" marR="109319" indent="-299893">
              <a:lnSpc>
                <a:spcPts val="805"/>
              </a:lnSpc>
            </a:pP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Misha: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Nobody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knows 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for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sure,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but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people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talk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about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a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huge monster </a:t>
            </a:r>
            <a:r>
              <a:rPr sz="726" spc="36" dirty="0">
                <a:solidFill>
                  <a:srgbClr val="231F20"/>
                </a:solidFill>
                <a:latin typeface="Garamond"/>
                <a:cs typeface="Garamond"/>
              </a:rPr>
              <a:t>in 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Loch</a:t>
            </a:r>
            <a:r>
              <a:rPr sz="726" spc="-7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3" dirty="0">
                <a:solidFill>
                  <a:srgbClr val="231F20"/>
                </a:solidFill>
                <a:latin typeface="Garamond"/>
                <a:cs typeface="Garamond"/>
              </a:rPr>
              <a:t>Ness.</a:t>
            </a:r>
            <a:endParaRPr sz="726">
              <a:latin typeface="Garamond"/>
              <a:cs typeface="Garamond"/>
            </a:endParaRPr>
          </a:p>
          <a:p>
            <a:pPr marL="16335">
              <a:lnSpc>
                <a:spcPts val="755"/>
              </a:lnSpc>
            </a:pP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Robin: 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Poor</a:t>
            </a:r>
            <a:r>
              <a:rPr sz="726" spc="-125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7" dirty="0">
                <a:solidFill>
                  <a:srgbClr val="231F20"/>
                </a:solidFill>
                <a:latin typeface="Garamond"/>
                <a:cs typeface="Garamond"/>
              </a:rPr>
              <a:t>Nessie.</a:t>
            </a:r>
            <a:endParaRPr sz="726">
              <a:latin typeface="Garamond"/>
              <a:cs typeface="Garamond"/>
            </a:endParaRPr>
          </a:p>
          <a:p>
            <a:pPr marL="307852" marR="163350" indent="-299893" algn="just">
              <a:lnSpc>
                <a:spcPts val="805"/>
              </a:lnSpc>
              <a:spcBef>
                <a:spcPts val="49"/>
              </a:spcBef>
            </a:pP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Misha: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Nowadays 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she’s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really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popular. </a:t>
            </a:r>
            <a:r>
              <a:rPr sz="726" spc="7" dirty="0">
                <a:solidFill>
                  <a:srgbClr val="231F20"/>
                </a:solidFill>
                <a:latin typeface="Garamond"/>
                <a:cs typeface="Garamond"/>
              </a:rPr>
              <a:t>People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from </a:t>
            </a:r>
            <a:r>
              <a:rPr sz="726" spc="36" dirty="0">
                <a:solidFill>
                  <a:srgbClr val="231F20"/>
                </a:solidFill>
                <a:latin typeface="Garamond"/>
                <a:cs typeface="Garamond"/>
              </a:rPr>
              <a:t>all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over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the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world  come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to Loch </a:t>
            </a:r>
            <a:r>
              <a:rPr sz="726" spc="3" dirty="0">
                <a:solidFill>
                  <a:srgbClr val="231F20"/>
                </a:solidFill>
                <a:latin typeface="Garamond"/>
                <a:cs typeface="Garamond"/>
              </a:rPr>
              <a:t>Ness.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They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hope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to see </a:t>
            </a:r>
            <a:r>
              <a:rPr sz="726" spc="7" dirty="0">
                <a:solidFill>
                  <a:srgbClr val="231F20"/>
                </a:solidFill>
                <a:latin typeface="Garamond"/>
                <a:cs typeface="Garamond"/>
              </a:rPr>
              <a:t>Nessie.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There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are </a:t>
            </a:r>
            <a:r>
              <a:rPr sz="726" spc="7" dirty="0">
                <a:solidFill>
                  <a:srgbClr val="231F20"/>
                </a:solidFill>
                <a:latin typeface="Garamond"/>
                <a:cs typeface="Garamond"/>
              </a:rPr>
              <a:t>Nessie 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monuments, </a:t>
            </a:r>
            <a:r>
              <a:rPr sz="726" spc="7" dirty="0">
                <a:solidFill>
                  <a:srgbClr val="231F20"/>
                </a:solidFill>
                <a:latin typeface="Garamond"/>
                <a:cs typeface="Garamond"/>
              </a:rPr>
              <a:t>Nessie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tours, </a:t>
            </a:r>
            <a:r>
              <a:rPr sz="726" spc="7" dirty="0">
                <a:solidFill>
                  <a:srgbClr val="231F20"/>
                </a:solidFill>
                <a:latin typeface="Garamond"/>
                <a:cs typeface="Garamond"/>
              </a:rPr>
              <a:t>Nessie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souvenirs, </a:t>
            </a:r>
            <a:r>
              <a:rPr sz="726" spc="7" dirty="0">
                <a:solidFill>
                  <a:srgbClr val="231F20"/>
                </a:solidFill>
                <a:latin typeface="Garamond"/>
                <a:cs typeface="Garamond"/>
              </a:rPr>
              <a:t>Nessie</a:t>
            </a:r>
            <a:r>
              <a:rPr sz="726" spc="148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museums…</a:t>
            </a:r>
            <a:endParaRPr sz="726">
              <a:latin typeface="Garamond"/>
              <a:cs typeface="Garamond"/>
            </a:endParaRPr>
          </a:p>
          <a:p>
            <a:pPr marL="16335">
              <a:lnSpc>
                <a:spcPts val="755"/>
              </a:lnSpc>
            </a:pP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Robin: 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That’s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good. </a:t>
            </a:r>
            <a:r>
              <a:rPr sz="726" spc="7" dirty="0">
                <a:solidFill>
                  <a:srgbClr val="231F20"/>
                </a:solidFill>
                <a:latin typeface="Garamond"/>
                <a:cs typeface="Garamond"/>
              </a:rPr>
              <a:t>So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they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aren’t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afraid </a:t>
            </a:r>
            <a:r>
              <a:rPr sz="726" spc="-3" dirty="0">
                <a:solidFill>
                  <a:srgbClr val="231F20"/>
                </a:solidFill>
                <a:latin typeface="Garamond"/>
                <a:cs typeface="Garamond"/>
              </a:rPr>
              <a:t>of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her</a:t>
            </a:r>
            <a:r>
              <a:rPr sz="726" spc="-16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then?</a:t>
            </a:r>
            <a:endParaRPr sz="726">
              <a:latin typeface="Garamond"/>
              <a:cs typeface="Garamond"/>
            </a:endParaRPr>
          </a:p>
          <a:p>
            <a:pPr marL="307852" marR="70784" indent="-299893">
              <a:lnSpc>
                <a:spcPts val="805"/>
              </a:lnSpc>
              <a:spcBef>
                <a:spcPts val="49"/>
              </a:spcBef>
            </a:pP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Misha: </a:t>
            </a:r>
            <a:r>
              <a:rPr sz="726" spc="3" dirty="0">
                <a:solidFill>
                  <a:srgbClr val="231F20"/>
                </a:solidFill>
                <a:latin typeface="Garamond"/>
                <a:cs typeface="Garamond"/>
              </a:rPr>
              <a:t>I’m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not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too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sure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about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that. 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I </a:t>
            </a:r>
            <a:r>
              <a:rPr sz="726" spc="36" dirty="0">
                <a:solidFill>
                  <a:srgbClr val="231F20"/>
                </a:solidFill>
                <a:latin typeface="Garamond"/>
                <a:cs typeface="Garamond"/>
              </a:rPr>
              <a:t>think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some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people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just </a:t>
            </a:r>
            <a:r>
              <a:rPr sz="726" spc="7" dirty="0">
                <a:solidFill>
                  <a:srgbClr val="231F20"/>
                </a:solidFill>
                <a:latin typeface="Garamond"/>
                <a:cs typeface="Garamond"/>
              </a:rPr>
              <a:t>don’t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believe  </a:t>
            </a:r>
            <a:r>
              <a:rPr sz="726" spc="36" dirty="0">
                <a:solidFill>
                  <a:srgbClr val="231F20"/>
                </a:solidFill>
                <a:latin typeface="Garamond"/>
                <a:cs typeface="Garamond"/>
              </a:rPr>
              <a:t>in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her. But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what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is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she?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A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dinosaur?</a:t>
            </a:r>
            <a:endParaRPr sz="726">
              <a:latin typeface="Garamond"/>
              <a:cs typeface="Garamond"/>
            </a:endParaRPr>
          </a:p>
          <a:p>
            <a:pPr marL="307852" marR="15078" indent="-291936">
              <a:lnSpc>
                <a:spcPts val="805"/>
              </a:lnSpc>
            </a:pP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Robin: 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I </a:t>
            </a:r>
            <a:r>
              <a:rPr sz="726" spc="7" dirty="0">
                <a:solidFill>
                  <a:srgbClr val="231F20"/>
                </a:solidFill>
                <a:latin typeface="Garamond"/>
                <a:cs typeface="Garamond"/>
              </a:rPr>
              <a:t>don’t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know what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a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dinosaur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is,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Misha.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But </a:t>
            </a:r>
            <a:r>
              <a:rPr sz="726" spc="7" dirty="0">
                <a:solidFill>
                  <a:srgbClr val="231F20"/>
                </a:solidFill>
                <a:latin typeface="Garamond"/>
                <a:cs typeface="Garamond"/>
              </a:rPr>
              <a:t>Nessie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is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a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dragon,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the  last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magical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creature </a:t>
            </a:r>
            <a:r>
              <a:rPr sz="726" spc="36" dirty="0">
                <a:solidFill>
                  <a:srgbClr val="231F20"/>
                </a:solidFill>
                <a:latin typeface="Garamond"/>
                <a:cs typeface="Garamond"/>
              </a:rPr>
              <a:t>in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the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world. She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can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live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only </a:t>
            </a:r>
            <a:r>
              <a:rPr sz="726" spc="36" dirty="0">
                <a:solidFill>
                  <a:srgbClr val="231F20"/>
                </a:solidFill>
                <a:latin typeface="Garamond"/>
                <a:cs typeface="Garamond"/>
              </a:rPr>
              <a:t>in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Loch </a:t>
            </a:r>
            <a:r>
              <a:rPr sz="726" spc="3" dirty="0">
                <a:solidFill>
                  <a:srgbClr val="231F20"/>
                </a:solidFill>
                <a:latin typeface="Garamond"/>
                <a:cs typeface="Garamond"/>
              </a:rPr>
              <a:t>Ness. 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Her </a:t>
            </a:r>
            <a:r>
              <a:rPr sz="726" spc="7" dirty="0">
                <a:solidFill>
                  <a:srgbClr val="231F20"/>
                </a:solidFill>
                <a:latin typeface="Garamond"/>
                <a:cs typeface="Garamond"/>
              </a:rPr>
              <a:t>food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is just the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pure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cold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water </a:t>
            </a:r>
            <a:r>
              <a:rPr sz="726" spc="-3" dirty="0">
                <a:solidFill>
                  <a:srgbClr val="231F20"/>
                </a:solidFill>
                <a:latin typeface="Garamond"/>
                <a:cs typeface="Garamond"/>
              </a:rPr>
              <a:t>of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the</a:t>
            </a:r>
            <a:r>
              <a:rPr sz="726" spc="73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lake.</a:t>
            </a:r>
            <a:endParaRPr sz="726">
              <a:latin typeface="Garamond"/>
              <a:cs typeface="Garamond"/>
            </a:endParaRPr>
          </a:p>
          <a:p>
            <a:pPr marL="16335" marR="416752" indent="-8377">
              <a:lnSpc>
                <a:spcPts val="805"/>
              </a:lnSpc>
            </a:pP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Misha: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A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dragon?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There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are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no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dragons. They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live </a:t>
            </a:r>
            <a:r>
              <a:rPr sz="726" spc="36" dirty="0">
                <a:solidFill>
                  <a:srgbClr val="231F20"/>
                </a:solidFill>
                <a:latin typeface="Garamond"/>
                <a:cs typeface="Garamond"/>
              </a:rPr>
              <a:t>in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fairy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tales.  Robin:  </a:t>
            </a:r>
            <a:r>
              <a:rPr sz="726" spc="3" dirty="0">
                <a:solidFill>
                  <a:srgbClr val="231F20"/>
                </a:solidFill>
                <a:latin typeface="Garamond"/>
                <a:cs typeface="Garamond"/>
              </a:rPr>
              <a:t>Your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fairy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tales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are </a:t>
            </a:r>
            <a:r>
              <a:rPr sz="726" spc="40" dirty="0">
                <a:solidFill>
                  <a:srgbClr val="231F20"/>
                </a:solidFill>
                <a:latin typeface="Garamond"/>
                <a:cs typeface="Garamond"/>
              </a:rPr>
              <a:t>my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reality,</a:t>
            </a:r>
            <a:r>
              <a:rPr sz="726" spc="-66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Misha.</a:t>
            </a:r>
            <a:endParaRPr sz="726">
              <a:latin typeface="Garamond"/>
              <a:cs typeface="Garamond"/>
            </a:endParaRPr>
          </a:p>
          <a:p>
            <a:pPr marL="8377">
              <a:lnSpc>
                <a:spcPts val="755"/>
              </a:lnSpc>
            </a:pP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Misha: </a:t>
            </a:r>
            <a:r>
              <a:rPr sz="726" spc="43" dirty="0">
                <a:solidFill>
                  <a:srgbClr val="231F20"/>
                </a:solidFill>
                <a:latin typeface="Garamond"/>
                <a:cs typeface="Garamond"/>
              </a:rPr>
              <a:t>Can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you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tell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me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about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your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world,</a:t>
            </a:r>
            <a:r>
              <a:rPr sz="726" spc="66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Robin?</a:t>
            </a:r>
            <a:endParaRPr sz="726">
              <a:latin typeface="Garamond"/>
              <a:cs typeface="Garamond"/>
            </a:endParaRPr>
          </a:p>
          <a:p>
            <a:pPr marL="8377" marR="195182" indent="7958">
              <a:lnSpc>
                <a:spcPts val="805"/>
              </a:lnSpc>
              <a:spcBef>
                <a:spcPts val="49"/>
              </a:spcBef>
            </a:pP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Robin: 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I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want </a:t>
            </a:r>
            <a:r>
              <a:rPr sz="726" spc="7" dirty="0">
                <a:solidFill>
                  <a:srgbClr val="231F20"/>
                </a:solidFill>
                <a:latin typeface="Garamond"/>
                <a:cs typeface="Garamond"/>
              </a:rPr>
              <a:t>to,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but 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I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can’t do it </a:t>
            </a:r>
            <a:r>
              <a:rPr sz="726" spc="7" dirty="0">
                <a:solidFill>
                  <a:srgbClr val="231F20"/>
                </a:solidFill>
                <a:latin typeface="Garamond"/>
                <a:cs typeface="Garamond"/>
              </a:rPr>
              <a:t>now.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Please </a:t>
            </a:r>
            <a:r>
              <a:rPr sz="726" spc="7" dirty="0">
                <a:solidFill>
                  <a:srgbClr val="231F20"/>
                </a:solidFill>
                <a:latin typeface="Garamond"/>
                <a:cs typeface="Garamond"/>
              </a:rPr>
              <a:t>don’t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be </a:t>
            </a:r>
            <a:r>
              <a:rPr sz="726" spc="43" dirty="0">
                <a:solidFill>
                  <a:srgbClr val="231F20"/>
                </a:solidFill>
                <a:latin typeface="Garamond"/>
                <a:cs typeface="Garamond"/>
              </a:rPr>
              <a:t>angry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with me!  Misha:  </a:t>
            </a:r>
            <a:r>
              <a:rPr sz="726" spc="-7" dirty="0">
                <a:solidFill>
                  <a:srgbClr val="231F20"/>
                </a:solidFill>
                <a:latin typeface="Garamond"/>
                <a:cs typeface="Garamond"/>
              </a:rPr>
              <a:t>It’s </a:t>
            </a:r>
            <a:r>
              <a:rPr sz="726" spc="-10" dirty="0">
                <a:solidFill>
                  <a:srgbClr val="231F20"/>
                </a:solidFill>
                <a:latin typeface="Garamond"/>
                <a:cs typeface="Garamond"/>
              </a:rPr>
              <a:t>OK. 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I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understand.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But 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I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want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to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help</a:t>
            </a:r>
            <a:r>
              <a:rPr sz="726" spc="40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you.</a:t>
            </a:r>
            <a:endParaRPr sz="726">
              <a:latin typeface="Garamond"/>
              <a:cs typeface="Garamond"/>
            </a:endParaRPr>
          </a:p>
          <a:p>
            <a:pPr marL="16335">
              <a:lnSpc>
                <a:spcPts val="788"/>
              </a:lnSpc>
            </a:pP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Robin:  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I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must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go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to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London. </a:t>
            </a:r>
            <a:r>
              <a:rPr sz="726" spc="43" dirty="0">
                <a:solidFill>
                  <a:srgbClr val="231F20"/>
                </a:solidFill>
                <a:latin typeface="Garamond"/>
                <a:cs typeface="Garamond"/>
              </a:rPr>
              <a:t>Can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you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help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me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do</a:t>
            </a:r>
            <a:r>
              <a:rPr sz="726" spc="-66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that?</a:t>
            </a:r>
            <a:endParaRPr sz="726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02402" y="219671"/>
            <a:ext cx="913524" cy="6786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5" name="object 5"/>
          <p:cNvSpPr txBox="1"/>
          <p:nvPr/>
        </p:nvSpPr>
        <p:spPr>
          <a:xfrm>
            <a:off x="4324317" y="3509057"/>
            <a:ext cx="1793942" cy="1390716"/>
          </a:xfrm>
          <a:prstGeom prst="rect">
            <a:avLst/>
          </a:prstGeom>
        </p:spPr>
        <p:txBody>
          <a:bodyPr vert="horz" wrap="square" lIns="0" tIns="18429" rIns="0" bIns="0" rtlCol="0">
            <a:spAutoFit/>
          </a:bodyPr>
          <a:lstStyle/>
          <a:p>
            <a:pPr marL="8377" marR="3351" indent="-419" algn="just">
              <a:lnSpc>
                <a:spcPts val="805"/>
              </a:lnSpc>
              <a:spcBef>
                <a:spcPts val="145"/>
              </a:spcBef>
            </a:pPr>
            <a:r>
              <a:rPr sz="726" b="1" spc="-3" dirty="0">
                <a:solidFill>
                  <a:srgbClr val="231F20"/>
                </a:solidFill>
                <a:latin typeface="Palatino Linotype"/>
                <a:cs typeface="Palatino Linotype"/>
              </a:rPr>
              <a:t>Loch </a:t>
            </a:r>
            <a:r>
              <a:rPr sz="726" b="1" spc="-30" dirty="0">
                <a:solidFill>
                  <a:srgbClr val="231F20"/>
                </a:solidFill>
                <a:latin typeface="Palatino Linotype"/>
                <a:cs typeface="Palatino Linotype"/>
              </a:rPr>
              <a:t>Ness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is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a large </a:t>
            </a:r>
            <a:r>
              <a:rPr sz="726" spc="40" dirty="0">
                <a:solidFill>
                  <a:srgbClr val="231F20"/>
                </a:solidFill>
                <a:latin typeface="Garamond"/>
                <a:cs typeface="Garamond"/>
              </a:rPr>
              <a:t>and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very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deep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lake </a:t>
            </a:r>
            <a:r>
              <a:rPr sz="726" spc="43" dirty="0">
                <a:solidFill>
                  <a:srgbClr val="231F20"/>
                </a:solidFill>
                <a:latin typeface="Garamond"/>
                <a:cs typeface="Garamond"/>
              </a:rPr>
              <a:t>in 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Scotland. 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It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is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about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37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kilometres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long </a:t>
            </a:r>
            <a:r>
              <a:rPr sz="726" spc="40" dirty="0">
                <a:solidFill>
                  <a:srgbClr val="231F20"/>
                </a:solidFill>
                <a:latin typeface="Garamond"/>
                <a:cs typeface="Garamond"/>
              </a:rPr>
              <a:t>and 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230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metres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deep.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The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old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legend says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that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a  Christian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monk, </a:t>
            </a:r>
            <a:r>
              <a:rPr sz="726" spc="7" dirty="0">
                <a:solidFill>
                  <a:srgbClr val="231F20"/>
                </a:solidFill>
                <a:latin typeface="Garamond"/>
                <a:cs typeface="Garamond"/>
              </a:rPr>
              <a:t>St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Columbia,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saw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(видел)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a 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water </a:t>
            </a:r>
            <a:r>
              <a:rPr sz="726" spc="36" dirty="0">
                <a:solidFill>
                  <a:srgbClr val="231F20"/>
                </a:solidFill>
                <a:latin typeface="Garamond"/>
                <a:cs typeface="Garamond"/>
              </a:rPr>
              <a:t>dragon </a:t>
            </a:r>
            <a:r>
              <a:rPr sz="726" spc="43" dirty="0">
                <a:solidFill>
                  <a:srgbClr val="231F20"/>
                </a:solidFill>
                <a:latin typeface="Garamond"/>
                <a:cs typeface="Garamond"/>
              </a:rPr>
              <a:t>in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Loch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Ness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1400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years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ago.  Then </a:t>
            </a:r>
            <a:r>
              <a:rPr sz="726" spc="36" dirty="0">
                <a:solidFill>
                  <a:srgbClr val="231F20"/>
                </a:solidFill>
                <a:latin typeface="Garamond"/>
                <a:cs typeface="Garamond"/>
              </a:rPr>
              <a:t>in 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1933,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Kenneth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Wilson,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a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doctor</a:t>
            </a:r>
            <a:r>
              <a:rPr sz="726" spc="-43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from  London,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took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a picture 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of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a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huge </a:t>
            </a:r>
            <a:r>
              <a:rPr sz="726" spc="49" dirty="0">
                <a:solidFill>
                  <a:srgbClr val="231F20"/>
                </a:solidFill>
                <a:latin typeface="Garamond"/>
                <a:cs typeface="Garamond"/>
              </a:rPr>
              <a:t>animal </a:t>
            </a:r>
            <a:r>
              <a:rPr sz="726" spc="43" dirty="0">
                <a:solidFill>
                  <a:srgbClr val="231F20"/>
                </a:solidFill>
                <a:latin typeface="Garamond"/>
                <a:cs typeface="Garamond"/>
              </a:rPr>
              <a:t>in 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the lake.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People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remembered the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old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legend  </a:t>
            </a:r>
            <a:r>
              <a:rPr sz="726" spc="43" dirty="0">
                <a:solidFill>
                  <a:srgbClr val="231F20"/>
                </a:solidFill>
                <a:latin typeface="Garamond"/>
                <a:cs typeface="Garamond"/>
              </a:rPr>
              <a:t>and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a hunt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for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Nessie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began.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(Тогда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люди 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вспомнили</a:t>
            </a:r>
            <a:r>
              <a:rPr sz="726" spc="-53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старую</a:t>
            </a:r>
            <a:r>
              <a:rPr sz="726" spc="-53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легенду,</a:t>
            </a:r>
            <a:r>
              <a:rPr sz="726" spc="-53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и</a:t>
            </a:r>
            <a:r>
              <a:rPr sz="726" spc="-53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охота</a:t>
            </a:r>
            <a:r>
              <a:rPr sz="726" spc="-53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за</a:t>
            </a:r>
            <a:r>
              <a:rPr sz="726" spc="-53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Несси 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началась.)</a:t>
            </a:r>
            <a:endParaRPr sz="726">
              <a:latin typeface="Garamond"/>
              <a:cs typeface="Garamond"/>
            </a:endParaRPr>
          </a:p>
          <a:p>
            <a:pPr>
              <a:spcBef>
                <a:spcPts val="16"/>
              </a:spcBef>
            </a:pPr>
            <a:endParaRPr sz="956">
              <a:latin typeface="Times New Roman"/>
              <a:cs typeface="Times New Roman"/>
            </a:endParaRPr>
          </a:p>
          <a:p>
            <a:pPr marL="890885">
              <a:tabLst>
                <a:tab pos="1660724" algn="l"/>
              </a:tabLst>
            </a:pPr>
            <a:r>
              <a:rPr sz="627" spc="20" dirty="0">
                <a:solidFill>
                  <a:srgbClr val="231F20"/>
                </a:solidFill>
                <a:latin typeface="Calibri"/>
                <a:cs typeface="Calibri"/>
              </a:rPr>
              <a:t>U</a:t>
            </a:r>
            <a:r>
              <a:rPr sz="627" spc="-3" dirty="0">
                <a:solidFill>
                  <a:srgbClr val="231F20"/>
                </a:solidFill>
                <a:latin typeface="Calibri"/>
                <a:cs typeface="Calibri"/>
              </a:rPr>
              <a:t>n</a:t>
            </a:r>
            <a:r>
              <a:rPr sz="627" spc="-7" dirty="0">
                <a:solidFill>
                  <a:srgbClr val="231F20"/>
                </a:solidFill>
                <a:latin typeface="Calibri"/>
                <a:cs typeface="Calibri"/>
              </a:rPr>
              <a:t>i</a:t>
            </a:r>
            <a:r>
              <a:rPr sz="627" spc="-49" dirty="0">
                <a:solidFill>
                  <a:srgbClr val="231F20"/>
                </a:solidFill>
                <a:latin typeface="Calibri"/>
                <a:cs typeface="Calibri"/>
              </a:rPr>
              <a:t>t</a:t>
            </a:r>
            <a:r>
              <a:rPr sz="627" spc="33" dirty="0">
                <a:solidFill>
                  <a:srgbClr val="231F20"/>
                </a:solidFill>
                <a:latin typeface="Calibri"/>
                <a:cs typeface="Calibri"/>
              </a:rPr>
              <a:t> 5</a:t>
            </a:r>
            <a:r>
              <a:rPr sz="627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27" spc="3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27" spc="-7" dirty="0">
                <a:solidFill>
                  <a:srgbClr val="231F20"/>
                </a:solidFill>
                <a:latin typeface="Calibri"/>
                <a:cs typeface="Calibri"/>
              </a:rPr>
              <a:t>L</a:t>
            </a:r>
            <a:r>
              <a:rPr sz="627" spc="26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r>
              <a:rPr sz="627" spc="7" dirty="0">
                <a:solidFill>
                  <a:srgbClr val="231F20"/>
                </a:solidFill>
                <a:latin typeface="Calibri"/>
                <a:cs typeface="Calibri"/>
              </a:rPr>
              <a:t>s</a:t>
            </a:r>
            <a:r>
              <a:rPr sz="627" dirty="0">
                <a:solidFill>
                  <a:srgbClr val="231F20"/>
                </a:solidFill>
                <a:latin typeface="Calibri"/>
                <a:cs typeface="Calibri"/>
              </a:rPr>
              <a:t>s</a:t>
            </a:r>
            <a:r>
              <a:rPr sz="627" spc="33" dirty="0">
                <a:solidFill>
                  <a:srgbClr val="231F20"/>
                </a:solidFill>
                <a:latin typeface="Calibri"/>
                <a:cs typeface="Calibri"/>
              </a:rPr>
              <a:t>o</a:t>
            </a:r>
            <a:r>
              <a:rPr sz="627" dirty="0">
                <a:solidFill>
                  <a:srgbClr val="231F20"/>
                </a:solidFill>
                <a:latin typeface="Calibri"/>
                <a:cs typeface="Calibri"/>
              </a:rPr>
              <a:t>ns</a:t>
            </a:r>
            <a:r>
              <a:rPr sz="627" spc="3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27" spc="20" dirty="0">
                <a:solidFill>
                  <a:srgbClr val="231F20"/>
                </a:solidFill>
                <a:latin typeface="Calibri"/>
                <a:cs typeface="Calibri"/>
              </a:rPr>
              <a:t>4</a:t>
            </a:r>
            <a:r>
              <a:rPr sz="627" spc="3" dirty="0">
                <a:solidFill>
                  <a:srgbClr val="231F20"/>
                </a:solidFill>
                <a:latin typeface="Calibri"/>
                <a:cs typeface="Calibri"/>
              </a:rPr>
              <a:t>,</a:t>
            </a:r>
            <a:r>
              <a:rPr sz="627" spc="33" dirty="0">
                <a:solidFill>
                  <a:srgbClr val="231F20"/>
                </a:solidFill>
                <a:latin typeface="Calibri"/>
                <a:cs typeface="Calibri"/>
              </a:rPr>
              <a:t> 5</a:t>
            </a:r>
            <a:r>
              <a:rPr sz="627" dirty="0">
                <a:solidFill>
                  <a:srgbClr val="231F20"/>
                </a:solidFill>
                <a:latin typeface="Calibri"/>
                <a:cs typeface="Calibri"/>
              </a:rPr>
              <a:t>	</a:t>
            </a:r>
            <a:r>
              <a:rPr sz="890" spc="-10" baseline="3086" dirty="0">
                <a:solidFill>
                  <a:srgbClr val="231F20"/>
                </a:solidFill>
                <a:latin typeface="Century Gothic"/>
                <a:cs typeface="Century Gothic"/>
              </a:rPr>
              <a:t>1</a:t>
            </a:r>
            <a:r>
              <a:rPr sz="890" spc="-15" baseline="3086" dirty="0">
                <a:solidFill>
                  <a:srgbClr val="231F20"/>
                </a:solidFill>
                <a:latin typeface="Century Gothic"/>
                <a:cs typeface="Century Gothic"/>
              </a:rPr>
              <a:t>31</a:t>
            </a:r>
            <a:endParaRPr sz="890" baseline="3086">
              <a:latin typeface="Century Gothic"/>
              <a:cs typeface="Century Goth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11000" y="3526029"/>
            <a:ext cx="1516586" cy="10982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7" name="object 7"/>
          <p:cNvSpPr/>
          <p:nvPr/>
        </p:nvSpPr>
        <p:spPr>
          <a:xfrm>
            <a:off x="2904174" y="3436553"/>
            <a:ext cx="735839" cy="4181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8" name="object 8"/>
          <p:cNvSpPr txBox="1"/>
          <p:nvPr/>
        </p:nvSpPr>
        <p:spPr>
          <a:xfrm>
            <a:off x="3024282" y="3491690"/>
            <a:ext cx="493826" cy="125286"/>
          </a:xfrm>
          <a:prstGeom prst="rect">
            <a:avLst/>
          </a:prstGeom>
        </p:spPr>
        <p:txBody>
          <a:bodyPr vert="horz" wrap="square" lIns="0" tIns="8377" rIns="0" bIns="0" rtlCol="0">
            <a:spAutoFit/>
          </a:bodyPr>
          <a:lstStyle/>
          <a:p>
            <a:pPr marL="8377">
              <a:spcBef>
                <a:spcPts val="66"/>
              </a:spcBef>
            </a:pPr>
            <a:r>
              <a:rPr sz="759" spc="-13" dirty="0">
                <a:solidFill>
                  <a:srgbClr val="231F20"/>
                </a:solidFill>
                <a:latin typeface="Century Gothic"/>
                <a:cs typeface="Century Gothic"/>
              </a:rPr>
              <a:t>FOR</a:t>
            </a:r>
            <a:r>
              <a:rPr sz="759" spc="-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759" spc="-7" dirty="0">
                <a:solidFill>
                  <a:srgbClr val="231F20"/>
                </a:solidFill>
                <a:latin typeface="Century Gothic"/>
                <a:cs typeface="Century Gothic"/>
              </a:rPr>
              <a:t>YOUR</a:t>
            </a:r>
            <a:endParaRPr sz="759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56304" y="3646113"/>
            <a:ext cx="629534" cy="123594"/>
          </a:xfrm>
          <a:prstGeom prst="rect">
            <a:avLst/>
          </a:prstGeom>
          <a:solidFill>
            <a:srgbClr val="EC008C"/>
          </a:solidFill>
        </p:spPr>
        <p:txBody>
          <a:bodyPr vert="horz" wrap="square" lIns="0" tIns="6702" rIns="0" bIns="0" rtlCol="0">
            <a:spAutoFit/>
          </a:bodyPr>
          <a:lstStyle/>
          <a:p>
            <a:pPr marL="22199">
              <a:spcBef>
                <a:spcPts val="53"/>
              </a:spcBef>
            </a:pPr>
            <a:r>
              <a:rPr sz="759" b="1" spc="-13" dirty="0">
                <a:solidFill>
                  <a:srgbClr val="FFFFFF"/>
                </a:solidFill>
                <a:latin typeface="Calibri"/>
                <a:cs typeface="Calibri"/>
              </a:rPr>
              <a:t>INFORMATION</a:t>
            </a:r>
            <a:endParaRPr sz="759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6359" y="4787006"/>
            <a:ext cx="145760" cy="99894"/>
          </a:xfrm>
          <a:prstGeom prst="rect">
            <a:avLst/>
          </a:prstGeom>
        </p:spPr>
        <p:txBody>
          <a:bodyPr vert="horz" wrap="square" lIns="0" tIns="8377" rIns="0" bIns="0" rtlCol="0">
            <a:spAutoFit/>
          </a:bodyPr>
          <a:lstStyle/>
          <a:p>
            <a:pPr marL="8377">
              <a:spcBef>
                <a:spcPts val="66"/>
              </a:spcBef>
            </a:pPr>
            <a:r>
              <a:rPr sz="594" spc="-10" dirty="0">
                <a:solidFill>
                  <a:srgbClr val="231F20"/>
                </a:solidFill>
                <a:latin typeface="Tahoma"/>
                <a:cs typeface="Tahoma"/>
              </a:rPr>
              <a:t>1</a:t>
            </a:r>
            <a:r>
              <a:rPr sz="594" spc="10" dirty="0">
                <a:solidFill>
                  <a:srgbClr val="231F20"/>
                </a:solidFill>
                <a:latin typeface="Tahoma"/>
                <a:cs typeface="Tahoma"/>
              </a:rPr>
              <a:t>7</a:t>
            </a:r>
            <a:r>
              <a:rPr sz="594" spc="33" dirty="0">
                <a:solidFill>
                  <a:srgbClr val="231F20"/>
                </a:solidFill>
                <a:latin typeface="Tahoma"/>
                <a:cs typeface="Tahoma"/>
              </a:rPr>
              <a:t>1</a:t>
            </a:r>
            <a:endParaRPr sz="594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26302" y="4785901"/>
            <a:ext cx="558329" cy="104960"/>
          </a:xfrm>
          <a:prstGeom prst="rect">
            <a:avLst/>
          </a:prstGeom>
        </p:spPr>
        <p:txBody>
          <a:bodyPr vert="horz" wrap="square" lIns="0" tIns="8377" rIns="0" bIns="0" rtlCol="0">
            <a:spAutoFit/>
          </a:bodyPr>
          <a:lstStyle/>
          <a:p>
            <a:pPr marL="8377">
              <a:spcBef>
                <a:spcPts val="66"/>
              </a:spcBef>
            </a:pPr>
            <a:r>
              <a:rPr sz="627" spc="-13" dirty="0">
                <a:solidFill>
                  <a:srgbClr val="231F20"/>
                </a:solidFill>
                <a:latin typeface="Calibri"/>
                <a:cs typeface="Calibri"/>
              </a:rPr>
              <a:t>Unit </a:t>
            </a:r>
            <a:r>
              <a:rPr sz="627" spc="33" dirty="0">
                <a:solidFill>
                  <a:srgbClr val="231F20"/>
                </a:solidFill>
                <a:latin typeface="Calibri"/>
                <a:cs typeface="Calibri"/>
              </a:rPr>
              <a:t>6  </a:t>
            </a:r>
            <a:r>
              <a:rPr sz="627" spc="7" dirty="0">
                <a:solidFill>
                  <a:srgbClr val="231F20"/>
                </a:solidFill>
                <a:latin typeface="Calibri"/>
                <a:cs typeface="Calibri"/>
              </a:rPr>
              <a:t>Lesson</a:t>
            </a:r>
            <a:r>
              <a:rPr sz="627" spc="26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27" spc="33" dirty="0">
                <a:solidFill>
                  <a:srgbClr val="231F20"/>
                </a:solidFill>
                <a:latin typeface="Calibri"/>
                <a:cs typeface="Calibri"/>
              </a:rPr>
              <a:t>6</a:t>
            </a:r>
            <a:endParaRPr sz="627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56371" y="1683952"/>
            <a:ext cx="3157263" cy="22151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5" name="object 5"/>
          <p:cNvSpPr/>
          <p:nvPr/>
        </p:nvSpPr>
        <p:spPr>
          <a:xfrm>
            <a:off x="5396576" y="1688039"/>
            <a:ext cx="873968" cy="17049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6" name="object 6"/>
          <p:cNvSpPr/>
          <p:nvPr/>
        </p:nvSpPr>
        <p:spPr>
          <a:xfrm>
            <a:off x="3060640" y="4033400"/>
            <a:ext cx="3053036" cy="5488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7" name="object 7"/>
          <p:cNvSpPr/>
          <p:nvPr/>
        </p:nvSpPr>
        <p:spPr>
          <a:xfrm>
            <a:off x="2963534" y="3972457"/>
            <a:ext cx="1058697" cy="2102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8" name="object 8"/>
          <p:cNvSpPr/>
          <p:nvPr/>
        </p:nvSpPr>
        <p:spPr>
          <a:xfrm>
            <a:off x="2955693" y="325858"/>
            <a:ext cx="201375" cy="1329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9" name="object 9"/>
          <p:cNvSpPr txBox="1"/>
          <p:nvPr/>
        </p:nvSpPr>
        <p:spPr>
          <a:xfrm>
            <a:off x="3020634" y="308631"/>
            <a:ext cx="3016571" cy="1291246"/>
          </a:xfrm>
          <a:prstGeom prst="rect">
            <a:avLst/>
          </a:prstGeom>
        </p:spPr>
        <p:txBody>
          <a:bodyPr vert="horz" wrap="square" lIns="0" tIns="30157" rIns="0" bIns="0" rtlCol="0">
            <a:spAutoFit/>
          </a:bodyPr>
          <a:lstStyle/>
          <a:p>
            <a:pPr marL="8377">
              <a:spcBef>
                <a:spcPts val="237"/>
              </a:spcBef>
              <a:tabLst>
                <a:tab pos="172146" algn="l"/>
              </a:tabLst>
            </a:pPr>
            <a:r>
              <a:rPr sz="693" spc="49" dirty="0">
                <a:solidFill>
                  <a:srgbClr val="231F20"/>
                </a:solidFill>
                <a:latin typeface="Tahoma"/>
                <a:cs typeface="Tahoma"/>
              </a:rPr>
              <a:t>7	</a:t>
            </a:r>
            <a:r>
              <a:rPr sz="693" spc="3" dirty="0">
                <a:solidFill>
                  <a:srgbClr val="231F20"/>
                </a:solidFill>
                <a:latin typeface="Tahoma"/>
                <a:cs typeface="Tahoma"/>
              </a:rPr>
              <a:t>Read </a:t>
            </a:r>
            <a:r>
              <a:rPr sz="693" spc="-23" dirty="0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sz="693" dirty="0">
                <a:solidFill>
                  <a:srgbClr val="231F20"/>
                </a:solidFill>
                <a:latin typeface="Tahoma"/>
                <a:cs typeface="Tahoma"/>
              </a:rPr>
              <a:t>end of </a:t>
            </a:r>
            <a:r>
              <a:rPr sz="693" spc="-23" dirty="0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sz="693" spc="-3" dirty="0">
                <a:solidFill>
                  <a:srgbClr val="231F20"/>
                </a:solidFill>
                <a:latin typeface="Tahoma"/>
                <a:cs typeface="Tahoma"/>
              </a:rPr>
              <a:t>conversation </a:t>
            </a:r>
            <a:r>
              <a:rPr sz="693" spc="7" dirty="0">
                <a:solidFill>
                  <a:srgbClr val="231F20"/>
                </a:solidFill>
                <a:latin typeface="Tahoma"/>
                <a:cs typeface="Tahoma"/>
              </a:rPr>
              <a:t>and </a:t>
            </a:r>
            <a:r>
              <a:rPr sz="693" spc="-7" dirty="0">
                <a:solidFill>
                  <a:srgbClr val="231F20"/>
                </a:solidFill>
                <a:latin typeface="Tahoma"/>
                <a:cs typeface="Tahoma"/>
              </a:rPr>
              <a:t>check </a:t>
            </a:r>
            <a:r>
              <a:rPr sz="693" spc="3" dirty="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sz="693" spc="-129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693" dirty="0">
                <a:solidFill>
                  <a:srgbClr val="231F20"/>
                </a:solidFill>
                <a:latin typeface="Tahoma"/>
                <a:cs typeface="Tahoma"/>
              </a:rPr>
              <a:t>ideas.</a:t>
            </a:r>
            <a:endParaRPr sz="693">
              <a:latin typeface="Tahoma"/>
              <a:cs typeface="Tahoma"/>
            </a:endParaRPr>
          </a:p>
          <a:p>
            <a:pPr marL="421359" marR="3351" indent="-312040">
              <a:lnSpc>
                <a:spcPts val="805"/>
              </a:lnSpc>
              <a:spcBef>
                <a:spcPts val="247"/>
              </a:spcBef>
            </a:pP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Misha: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Nowadays </a:t>
            </a:r>
            <a:r>
              <a:rPr sz="726" spc="-13" dirty="0">
                <a:solidFill>
                  <a:srgbClr val="231F20"/>
                </a:solidFill>
                <a:latin typeface="Times New Roman"/>
                <a:cs typeface="Times New Roman"/>
              </a:rPr>
              <a:t>we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associate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England with Queen </a:t>
            </a: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Elizabeth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II, </a:t>
            </a:r>
            <a:r>
              <a:rPr sz="726" spc="-23" dirty="0">
                <a:solidFill>
                  <a:srgbClr val="231F20"/>
                </a:solidFill>
                <a:latin typeface="Times New Roman"/>
                <a:cs typeface="Times New Roman"/>
              </a:rPr>
              <a:t>Big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Ben,  </a:t>
            </a: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double-decker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buses,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tea,</a:t>
            </a:r>
            <a:r>
              <a:rPr sz="726" spc="66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football…</a:t>
            </a:r>
            <a:endParaRPr sz="726">
              <a:latin typeface="Times New Roman"/>
              <a:cs typeface="Times New Roman"/>
            </a:endParaRPr>
          </a:p>
          <a:p>
            <a:pPr marL="117696">
              <a:lnSpc>
                <a:spcPts val="755"/>
              </a:lnSpc>
            </a:pP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Robin:  </a:t>
            </a:r>
            <a:r>
              <a:rPr sz="726" spc="23" dirty="0">
                <a:solidFill>
                  <a:srgbClr val="231F20"/>
                </a:solidFill>
                <a:latin typeface="Times New Roman"/>
                <a:cs typeface="Times New Roman"/>
              </a:rPr>
              <a:t>And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what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do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you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associate </a:t>
            </a: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Scotland</a:t>
            </a:r>
            <a:r>
              <a:rPr sz="726" spc="99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with?</a:t>
            </a:r>
            <a:endParaRPr sz="726">
              <a:latin typeface="Times New Roman"/>
              <a:cs typeface="Times New Roman"/>
            </a:endParaRPr>
          </a:p>
          <a:p>
            <a:pPr marL="117696" marR="108481" indent="-8377">
              <a:lnSpc>
                <a:spcPts val="805"/>
              </a:lnSpc>
              <a:spcBef>
                <a:spcPts val="46"/>
              </a:spcBef>
            </a:pP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Misha: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Tartans,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kilts, bagpipes,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lochs,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Nessie,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Edinburgh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Castle…  Robin: 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Oh,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really? </a:t>
            </a:r>
            <a:r>
              <a:rPr sz="726" spc="23" dirty="0">
                <a:solidFill>
                  <a:srgbClr val="231F20"/>
                </a:solidFill>
                <a:latin typeface="Times New Roman"/>
                <a:cs typeface="Times New Roman"/>
              </a:rPr>
              <a:t>And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what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about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the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Stone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of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Destiny?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Do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you</a:t>
            </a:r>
            <a:r>
              <a:rPr sz="726" spc="181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know</a:t>
            </a:r>
            <a:endParaRPr sz="726">
              <a:latin typeface="Times New Roman"/>
              <a:cs typeface="Times New Roman"/>
            </a:endParaRPr>
          </a:p>
          <a:p>
            <a:pPr marL="421359">
              <a:lnSpc>
                <a:spcPts val="755"/>
              </a:lnSpc>
            </a:pP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about</a:t>
            </a:r>
            <a:r>
              <a:rPr sz="726" spc="-26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-13" dirty="0">
                <a:solidFill>
                  <a:srgbClr val="231F20"/>
                </a:solidFill>
                <a:latin typeface="Times New Roman"/>
                <a:cs typeface="Times New Roman"/>
              </a:rPr>
              <a:t>it?</a:t>
            </a:r>
            <a:endParaRPr sz="726">
              <a:latin typeface="Times New Roman"/>
              <a:cs typeface="Times New Roman"/>
            </a:endParaRPr>
          </a:p>
          <a:p>
            <a:pPr marL="109738">
              <a:lnSpc>
                <a:spcPts val="805"/>
              </a:lnSpc>
            </a:pP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Misha: 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The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Stone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of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Destiny? </a:t>
            </a:r>
            <a:r>
              <a:rPr sz="726" spc="33" dirty="0">
                <a:solidFill>
                  <a:srgbClr val="231F20"/>
                </a:solidFill>
                <a:latin typeface="Times New Roman"/>
                <a:cs typeface="Times New Roman"/>
              </a:rPr>
              <a:t>What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is</a:t>
            </a:r>
            <a:r>
              <a:rPr sz="726" spc="89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-13" dirty="0">
                <a:solidFill>
                  <a:srgbClr val="231F20"/>
                </a:solidFill>
                <a:latin typeface="Times New Roman"/>
                <a:cs typeface="Times New Roman"/>
              </a:rPr>
              <a:t>it?</a:t>
            </a:r>
            <a:endParaRPr sz="726">
              <a:latin typeface="Times New Roman"/>
              <a:cs typeface="Times New Roman"/>
            </a:endParaRPr>
          </a:p>
          <a:p>
            <a:pPr marL="421359" marR="22199" indent="-304082">
              <a:lnSpc>
                <a:spcPts val="805"/>
              </a:lnSpc>
              <a:spcBef>
                <a:spcPts val="46"/>
              </a:spcBef>
            </a:pP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Robin: </a:t>
            </a:r>
            <a:r>
              <a:rPr sz="726" spc="-7" dirty="0">
                <a:solidFill>
                  <a:srgbClr val="231F20"/>
                </a:solidFill>
                <a:latin typeface="Times New Roman"/>
                <a:cs typeface="Times New Roman"/>
              </a:rPr>
              <a:t>Well,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I </a:t>
            </a:r>
            <a:r>
              <a:rPr sz="726" spc="33" dirty="0">
                <a:solidFill>
                  <a:srgbClr val="231F20"/>
                </a:solidFill>
                <a:latin typeface="Times New Roman"/>
                <a:cs typeface="Times New Roman"/>
              </a:rPr>
              <a:t>think </a:t>
            </a:r>
            <a:r>
              <a:rPr sz="726" spc="-26" dirty="0">
                <a:solidFill>
                  <a:srgbClr val="231F20"/>
                </a:solidFill>
                <a:latin typeface="Times New Roman"/>
                <a:cs typeface="Times New Roman"/>
              </a:rPr>
              <a:t>it’s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time to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tell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you </a:t>
            </a: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my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story. But </a:t>
            </a:r>
            <a:r>
              <a:rPr sz="726" spc="-13" dirty="0">
                <a:solidFill>
                  <a:srgbClr val="231F20"/>
                </a:solidFill>
                <a:latin typeface="Times New Roman"/>
                <a:cs typeface="Times New Roman"/>
              </a:rPr>
              <a:t>we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must start from  the</a:t>
            </a:r>
            <a:r>
              <a:rPr sz="726" spc="-16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beginning.</a:t>
            </a:r>
            <a:endParaRPr sz="726">
              <a:latin typeface="Times New Roman"/>
              <a:cs typeface="Times New Roman"/>
            </a:endParaRPr>
          </a:p>
          <a:p>
            <a:pPr marL="117696" marR="734656" indent="-8377">
              <a:lnSpc>
                <a:spcPts val="805"/>
              </a:lnSpc>
            </a:pP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Misha: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OK. But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can </a:t>
            </a:r>
            <a:r>
              <a:rPr sz="726" spc="-13" dirty="0">
                <a:solidFill>
                  <a:srgbClr val="231F20"/>
                </a:solidFill>
                <a:latin typeface="Times New Roman"/>
                <a:cs typeface="Times New Roman"/>
              </a:rPr>
              <a:t>we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start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now?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I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don’t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want to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wait.  Robin: 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We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can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talk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tomorrow, </a:t>
            </a: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Misha. </a:t>
            </a:r>
            <a:r>
              <a:rPr sz="726" spc="-26" dirty="0">
                <a:solidFill>
                  <a:srgbClr val="231F20"/>
                </a:solidFill>
                <a:latin typeface="Times New Roman"/>
                <a:cs typeface="Times New Roman"/>
              </a:rPr>
              <a:t>It’s 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a long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story.</a:t>
            </a:r>
            <a:endParaRPr sz="726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62212" y="1772278"/>
            <a:ext cx="1634779" cy="326809"/>
          </a:xfrm>
          <a:prstGeom prst="rect">
            <a:avLst/>
          </a:prstGeom>
        </p:spPr>
        <p:txBody>
          <a:bodyPr vert="horz" wrap="square" lIns="0" tIns="18848" rIns="0" bIns="0" rtlCol="0">
            <a:spAutoFit/>
          </a:bodyPr>
          <a:lstStyle/>
          <a:p>
            <a:pPr marL="8377" marR="3351" indent="-419" algn="just">
              <a:lnSpc>
                <a:spcPts val="805"/>
              </a:lnSpc>
              <a:spcBef>
                <a:spcPts val="148"/>
              </a:spcBef>
            </a:pPr>
            <a:r>
              <a:rPr sz="726" b="1" spc="-3" dirty="0">
                <a:solidFill>
                  <a:srgbClr val="231F20"/>
                </a:solidFill>
                <a:latin typeface="Garamond"/>
                <a:cs typeface="Garamond"/>
              </a:rPr>
              <a:t>The </a:t>
            </a:r>
            <a:r>
              <a:rPr sz="726" b="1" spc="7" dirty="0">
                <a:solidFill>
                  <a:srgbClr val="231F20"/>
                </a:solidFill>
                <a:latin typeface="Garamond"/>
                <a:cs typeface="Garamond"/>
              </a:rPr>
              <a:t>Stone </a:t>
            </a:r>
            <a:r>
              <a:rPr sz="726" b="1" spc="16" dirty="0">
                <a:solidFill>
                  <a:srgbClr val="231F20"/>
                </a:solidFill>
                <a:latin typeface="Garamond"/>
                <a:cs typeface="Garamond"/>
              </a:rPr>
              <a:t>of </a:t>
            </a:r>
            <a:r>
              <a:rPr sz="726" b="1" spc="7" dirty="0">
                <a:solidFill>
                  <a:srgbClr val="231F20"/>
                </a:solidFill>
                <a:latin typeface="Garamond"/>
                <a:cs typeface="Garamond"/>
              </a:rPr>
              <a:t>Destiny</a:t>
            </a:r>
            <a:r>
              <a:rPr sz="726" b="1" spc="-125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-33" dirty="0">
                <a:solidFill>
                  <a:srgbClr val="231F20"/>
                </a:solidFill>
                <a:latin typeface="Palatino Linotype"/>
                <a:cs typeface="Palatino Linotype"/>
              </a:rPr>
              <a:t>— </a:t>
            </a:r>
            <a:r>
              <a:rPr sz="726" spc="-20" dirty="0">
                <a:solidFill>
                  <a:srgbClr val="231F20"/>
                </a:solidFill>
                <a:latin typeface="Palatino Linotype"/>
                <a:cs typeface="Palatino Linotype"/>
              </a:rPr>
              <a:t>Камень </a:t>
            </a:r>
            <a:r>
              <a:rPr sz="726" spc="-10" dirty="0">
                <a:solidFill>
                  <a:srgbClr val="231F20"/>
                </a:solidFill>
                <a:latin typeface="Palatino Linotype"/>
                <a:cs typeface="Palatino Linotype"/>
              </a:rPr>
              <a:t>судьбы.  </a:t>
            </a:r>
            <a:r>
              <a:rPr sz="726" spc="-36" dirty="0">
                <a:solidFill>
                  <a:srgbClr val="231F20"/>
                </a:solidFill>
                <a:latin typeface="Palatino Linotype"/>
                <a:cs typeface="Palatino Linotype"/>
              </a:rPr>
              <a:t>По </a:t>
            </a:r>
            <a:r>
              <a:rPr sz="726" spc="-26" dirty="0">
                <a:solidFill>
                  <a:srgbClr val="231F20"/>
                </a:solidFill>
                <a:latin typeface="Palatino Linotype"/>
                <a:cs typeface="Palatino Linotype"/>
              </a:rPr>
              <a:t>преданию </a:t>
            </a:r>
            <a:r>
              <a:rPr sz="726" spc="-20" dirty="0">
                <a:solidFill>
                  <a:srgbClr val="231F20"/>
                </a:solidFill>
                <a:latin typeface="Palatino Linotype"/>
                <a:cs typeface="Palatino Linotype"/>
              </a:rPr>
              <a:t>Камень </a:t>
            </a:r>
            <a:r>
              <a:rPr sz="726" spc="-10" dirty="0">
                <a:solidFill>
                  <a:srgbClr val="231F20"/>
                </a:solidFill>
                <a:latin typeface="Palatino Linotype"/>
                <a:cs typeface="Palatino Linotype"/>
              </a:rPr>
              <a:t>судьбы </a:t>
            </a:r>
            <a:r>
              <a:rPr sz="726" spc="-23" dirty="0">
                <a:solidFill>
                  <a:srgbClr val="231F20"/>
                </a:solidFill>
                <a:latin typeface="Palatino Linotype"/>
                <a:cs typeface="Palatino Linotype"/>
              </a:rPr>
              <a:t>был </a:t>
            </a:r>
            <a:r>
              <a:rPr sz="726" spc="-30" dirty="0">
                <a:solidFill>
                  <a:srgbClr val="231F20"/>
                </a:solidFill>
                <a:latin typeface="Palatino Linotype"/>
                <a:cs typeface="Palatino Linotype"/>
              </a:rPr>
              <a:t>при-  </a:t>
            </a:r>
            <a:r>
              <a:rPr sz="726" spc="-3" dirty="0">
                <a:solidFill>
                  <a:srgbClr val="231F20"/>
                </a:solidFill>
                <a:latin typeface="Palatino Linotype"/>
                <a:cs typeface="Palatino Linotype"/>
              </a:rPr>
              <a:t>везен </a:t>
            </a:r>
            <a:r>
              <a:rPr sz="726" spc="-23" dirty="0">
                <a:solidFill>
                  <a:srgbClr val="231F20"/>
                </a:solidFill>
                <a:latin typeface="Palatino Linotype"/>
                <a:cs typeface="Palatino Linotype"/>
              </a:rPr>
              <a:t>из  </a:t>
            </a:r>
            <a:r>
              <a:rPr sz="726" spc="-10" dirty="0">
                <a:solidFill>
                  <a:srgbClr val="231F20"/>
                </a:solidFill>
                <a:latin typeface="Palatino Linotype"/>
                <a:cs typeface="Palatino Linotype"/>
              </a:rPr>
              <a:t>Святой </a:t>
            </a:r>
            <a:r>
              <a:rPr sz="726" spc="-30" dirty="0">
                <a:solidFill>
                  <a:srgbClr val="231F20"/>
                </a:solidFill>
                <a:latin typeface="Palatino Linotype"/>
                <a:cs typeface="Palatino Linotype"/>
              </a:rPr>
              <a:t>земли  более </a:t>
            </a:r>
            <a:r>
              <a:rPr sz="726" spc="49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726" spc="-10" dirty="0">
                <a:solidFill>
                  <a:srgbClr val="231F20"/>
                </a:solidFill>
                <a:latin typeface="Palatino Linotype"/>
                <a:cs typeface="Palatino Linotype"/>
              </a:rPr>
              <a:t>четырех</a:t>
            </a:r>
            <a:endParaRPr sz="726">
              <a:latin typeface="Palatino Linotype"/>
              <a:cs typeface="Palatino Linotyp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65924" y="2078853"/>
            <a:ext cx="2232480" cy="2071030"/>
          </a:xfrm>
          <a:prstGeom prst="rect">
            <a:avLst/>
          </a:prstGeom>
        </p:spPr>
        <p:txBody>
          <a:bodyPr vert="horz" wrap="square" lIns="0" tIns="18429" rIns="0" bIns="0" rtlCol="0">
            <a:spAutoFit/>
          </a:bodyPr>
          <a:lstStyle/>
          <a:p>
            <a:pPr marL="126910" marR="3351" indent="477484" algn="just">
              <a:lnSpc>
                <a:spcPts val="805"/>
              </a:lnSpc>
              <a:spcBef>
                <a:spcPts val="145"/>
              </a:spcBef>
            </a:pPr>
            <a:r>
              <a:rPr sz="726" spc="-3" dirty="0">
                <a:solidFill>
                  <a:srgbClr val="231F20"/>
                </a:solidFill>
                <a:latin typeface="Palatino Linotype"/>
                <a:cs typeface="Palatino Linotype"/>
              </a:rPr>
              <a:t>тысяч </a:t>
            </a:r>
            <a:r>
              <a:rPr sz="726" spc="-23" dirty="0">
                <a:solidFill>
                  <a:srgbClr val="231F20"/>
                </a:solidFill>
                <a:latin typeface="Palatino Linotype"/>
                <a:cs typeface="Palatino Linotype"/>
              </a:rPr>
              <a:t>лет </a:t>
            </a:r>
            <a:r>
              <a:rPr sz="726" spc="-26" dirty="0">
                <a:solidFill>
                  <a:srgbClr val="231F20"/>
                </a:solidFill>
                <a:latin typeface="Palatino Linotype"/>
                <a:cs typeface="Palatino Linotype"/>
              </a:rPr>
              <a:t>тому </a:t>
            </a:r>
            <a:r>
              <a:rPr sz="726" spc="-13" dirty="0">
                <a:solidFill>
                  <a:srgbClr val="231F20"/>
                </a:solidFill>
                <a:latin typeface="Palatino Linotype"/>
                <a:cs typeface="Palatino Linotype"/>
              </a:rPr>
              <a:t>назад. </a:t>
            </a:r>
            <a:r>
              <a:rPr sz="726" spc="-30" dirty="0">
                <a:solidFill>
                  <a:srgbClr val="231F20"/>
                </a:solidFill>
                <a:latin typeface="Palatino Linotype"/>
                <a:cs typeface="Palatino Linotype"/>
              </a:rPr>
              <a:t>На </a:t>
            </a:r>
            <a:r>
              <a:rPr sz="726" spc="-26" dirty="0">
                <a:solidFill>
                  <a:srgbClr val="231F20"/>
                </a:solidFill>
                <a:latin typeface="Palatino Linotype"/>
                <a:cs typeface="Palatino Linotype"/>
              </a:rPr>
              <a:t>протяжении  </a:t>
            </a:r>
            <a:r>
              <a:rPr sz="726" dirty="0">
                <a:solidFill>
                  <a:srgbClr val="231F20"/>
                </a:solidFill>
                <a:latin typeface="Palatino Linotype"/>
                <a:cs typeface="Palatino Linotype"/>
              </a:rPr>
              <a:t>веков </a:t>
            </a:r>
            <a:r>
              <a:rPr sz="726" spc="3" dirty="0">
                <a:solidFill>
                  <a:srgbClr val="231F20"/>
                </a:solidFill>
                <a:latin typeface="Palatino Linotype"/>
                <a:cs typeface="Palatino Linotype"/>
              </a:rPr>
              <a:t>все </a:t>
            </a:r>
            <a:r>
              <a:rPr sz="726" spc="-16" dirty="0">
                <a:solidFill>
                  <a:srgbClr val="231F20"/>
                </a:solidFill>
                <a:latin typeface="Palatino Linotype"/>
                <a:cs typeface="Palatino Linotype"/>
              </a:rPr>
              <a:t>шотландские </a:t>
            </a:r>
            <a:r>
              <a:rPr sz="726" spc="-23" dirty="0">
                <a:solidFill>
                  <a:srgbClr val="231F20"/>
                </a:solidFill>
                <a:latin typeface="Palatino Linotype"/>
                <a:cs typeface="Palatino Linotype"/>
              </a:rPr>
              <a:t>короли </a:t>
            </a:r>
            <a:r>
              <a:rPr sz="726" spc="-10" dirty="0">
                <a:solidFill>
                  <a:srgbClr val="231F20"/>
                </a:solidFill>
                <a:latin typeface="Palatino Linotype"/>
                <a:cs typeface="Palatino Linotype"/>
              </a:rPr>
              <a:t>короновались </a:t>
            </a:r>
            <a:r>
              <a:rPr sz="726" spc="-13" dirty="0">
                <a:solidFill>
                  <a:srgbClr val="231F20"/>
                </a:solidFill>
                <a:latin typeface="Palatino Linotype"/>
                <a:cs typeface="Palatino Linotype"/>
              </a:rPr>
              <a:t>на  </a:t>
            </a:r>
            <a:r>
              <a:rPr sz="726" spc="-26" dirty="0">
                <a:solidFill>
                  <a:srgbClr val="231F20"/>
                </a:solidFill>
                <a:latin typeface="Palatino Linotype"/>
                <a:cs typeface="Palatino Linotype"/>
              </a:rPr>
              <a:t>Камне </a:t>
            </a:r>
            <a:r>
              <a:rPr sz="726" spc="-10" dirty="0">
                <a:solidFill>
                  <a:srgbClr val="231F20"/>
                </a:solidFill>
                <a:latin typeface="Palatino Linotype"/>
                <a:cs typeface="Palatino Linotype"/>
              </a:rPr>
              <a:t>судьбы. </a:t>
            </a:r>
            <a:r>
              <a:rPr sz="726" spc="-30" dirty="0">
                <a:solidFill>
                  <a:srgbClr val="231F20"/>
                </a:solidFill>
                <a:latin typeface="Palatino Linotype"/>
                <a:cs typeface="Palatino Linotype"/>
              </a:rPr>
              <a:t>Более </a:t>
            </a:r>
            <a:r>
              <a:rPr sz="726" spc="-23" dirty="0">
                <a:solidFill>
                  <a:srgbClr val="231F20"/>
                </a:solidFill>
                <a:latin typeface="Palatino Linotype"/>
                <a:cs typeface="Palatino Linotype"/>
              </a:rPr>
              <a:t>семисот </a:t>
            </a:r>
            <a:r>
              <a:rPr sz="726" spc="-26" dirty="0">
                <a:solidFill>
                  <a:srgbClr val="231F20"/>
                </a:solidFill>
                <a:latin typeface="Palatino Linotype"/>
                <a:cs typeface="Palatino Linotype"/>
              </a:rPr>
              <a:t>лет </a:t>
            </a:r>
            <a:r>
              <a:rPr sz="726" spc="-13" dirty="0">
                <a:solidFill>
                  <a:srgbClr val="231F20"/>
                </a:solidFill>
                <a:latin typeface="Palatino Linotype"/>
                <a:cs typeface="Palatino Linotype"/>
              </a:rPr>
              <a:t>назад, </a:t>
            </a:r>
            <a:r>
              <a:rPr sz="726" spc="26" dirty="0">
                <a:solidFill>
                  <a:srgbClr val="231F20"/>
                </a:solidFill>
                <a:latin typeface="Palatino Linotype"/>
                <a:cs typeface="Palatino Linotype"/>
              </a:rPr>
              <a:t>в</a:t>
            </a:r>
            <a:r>
              <a:rPr sz="726" spc="-135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726" spc="16" dirty="0">
                <a:solidFill>
                  <a:srgbClr val="231F20"/>
                </a:solidFill>
                <a:latin typeface="Palatino Linotype"/>
                <a:cs typeface="Palatino Linotype"/>
              </a:rPr>
              <a:t>XIII </a:t>
            </a:r>
            <a:r>
              <a:rPr sz="726" spc="-10" dirty="0">
                <a:solidFill>
                  <a:srgbClr val="231F20"/>
                </a:solidFill>
                <a:latin typeface="Palatino Linotype"/>
                <a:cs typeface="Palatino Linotype"/>
              </a:rPr>
              <a:t>веке,  </a:t>
            </a:r>
            <a:r>
              <a:rPr sz="726" spc="-20" dirty="0">
                <a:solidFill>
                  <a:srgbClr val="231F20"/>
                </a:solidFill>
                <a:latin typeface="Palatino Linotype"/>
                <a:cs typeface="Palatino Linotype"/>
              </a:rPr>
              <a:t>английский </a:t>
            </a:r>
            <a:r>
              <a:rPr sz="726" spc="-23" dirty="0">
                <a:solidFill>
                  <a:srgbClr val="231F20"/>
                </a:solidFill>
                <a:latin typeface="Palatino Linotype"/>
                <a:cs typeface="Palatino Linotype"/>
              </a:rPr>
              <a:t>король </a:t>
            </a:r>
            <a:r>
              <a:rPr sz="726" spc="-33" dirty="0">
                <a:solidFill>
                  <a:srgbClr val="231F20"/>
                </a:solidFill>
                <a:latin typeface="Palatino Linotype"/>
                <a:cs typeface="Palatino Linotype"/>
              </a:rPr>
              <a:t>Эдуард </a:t>
            </a:r>
            <a:r>
              <a:rPr sz="726" spc="16" dirty="0">
                <a:solidFill>
                  <a:srgbClr val="231F20"/>
                </a:solidFill>
                <a:latin typeface="Palatino Linotype"/>
                <a:cs typeface="Palatino Linotype"/>
              </a:rPr>
              <a:t>I </a:t>
            </a:r>
            <a:r>
              <a:rPr sz="726" spc="-23" dirty="0">
                <a:solidFill>
                  <a:srgbClr val="231F20"/>
                </a:solidFill>
                <a:latin typeface="Palatino Linotype"/>
                <a:cs typeface="Palatino Linotype"/>
              </a:rPr>
              <a:t>похитил </a:t>
            </a:r>
            <a:r>
              <a:rPr sz="726" spc="-20" dirty="0">
                <a:solidFill>
                  <a:srgbClr val="231F20"/>
                </a:solidFill>
                <a:latin typeface="Palatino Linotype"/>
                <a:cs typeface="Palatino Linotype"/>
              </a:rPr>
              <a:t>этот </a:t>
            </a:r>
            <a:r>
              <a:rPr sz="726" spc="-10" dirty="0">
                <a:solidFill>
                  <a:srgbClr val="231F20"/>
                </a:solidFill>
                <a:latin typeface="Palatino Linotype"/>
                <a:cs typeface="Palatino Linotype"/>
              </a:rPr>
              <a:t>священ-  ный камень </a:t>
            </a:r>
            <a:r>
              <a:rPr sz="726" spc="-36" dirty="0">
                <a:solidFill>
                  <a:srgbClr val="231F20"/>
                </a:solidFill>
                <a:latin typeface="Palatino Linotype"/>
                <a:cs typeface="Palatino Linotype"/>
              </a:rPr>
              <a:t>у </a:t>
            </a:r>
            <a:r>
              <a:rPr sz="726" spc="-20" dirty="0">
                <a:solidFill>
                  <a:srgbClr val="231F20"/>
                </a:solidFill>
                <a:latin typeface="Palatino Linotype"/>
                <a:cs typeface="Palatino Linotype"/>
              </a:rPr>
              <a:t>шотландцев, </a:t>
            </a:r>
            <a:r>
              <a:rPr sz="726" spc="-7" dirty="0">
                <a:solidFill>
                  <a:srgbClr val="231F20"/>
                </a:solidFill>
                <a:latin typeface="Palatino Linotype"/>
                <a:cs typeface="Palatino Linotype"/>
              </a:rPr>
              <a:t>надеясь, что </a:t>
            </a:r>
            <a:r>
              <a:rPr sz="726" spc="-13" dirty="0">
                <a:solidFill>
                  <a:srgbClr val="231F20"/>
                </a:solidFill>
                <a:latin typeface="Palatino Linotype"/>
                <a:cs typeface="Palatino Linotype"/>
              </a:rPr>
              <a:t>без </a:t>
            </a:r>
            <a:r>
              <a:rPr sz="726" spc="-10" dirty="0">
                <a:solidFill>
                  <a:srgbClr val="231F20"/>
                </a:solidFill>
                <a:latin typeface="Palatino Linotype"/>
                <a:cs typeface="Palatino Linotype"/>
              </a:rPr>
              <a:t>него  </a:t>
            </a:r>
            <a:r>
              <a:rPr sz="726" spc="-23" dirty="0">
                <a:solidFill>
                  <a:srgbClr val="231F20"/>
                </a:solidFill>
                <a:latin typeface="Palatino Linotype"/>
                <a:cs typeface="Palatino Linotype"/>
              </a:rPr>
              <a:t>они </a:t>
            </a:r>
            <a:r>
              <a:rPr sz="726" spc="-20" dirty="0">
                <a:solidFill>
                  <a:srgbClr val="231F20"/>
                </a:solidFill>
                <a:latin typeface="Palatino Linotype"/>
                <a:cs typeface="Palatino Linotype"/>
              </a:rPr>
              <a:t>не </a:t>
            </a:r>
            <a:r>
              <a:rPr sz="726" spc="-13" dirty="0">
                <a:solidFill>
                  <a:srgbClr val="231F20"/>
                </a:solidFill>
                <a:latin typeface="Palatino Linotype"/>
                <a:cs typeface="Palatino Linotype"/>
              </a:rPr>
              <a:t>смогут </a:t>
            </a:r>
            <a:r>
              <a:rPr sz="726" spc="-33" dirty="0">
                <a:solidFill>
                  <a:srgbClr val="231F20"/>
                </a:solidFill>
                <a:latin typeface="Palatino Linotype"/>
                <a:cs typeface="Palatino Linotype"/>
              </a:rPr>
              <a:t>больше </a:t>
            </a:r>
            <a:r>
              <a:rPr sz="726" spc="-13" dirty="0">
                <a:solidFill>
                  <a:srgbClr val="231F20"/>
                </a:solidFill>
                <a:latin typeface="Palatino Linotype"/>
                <a:cs typeface="Palatino Linotype"/>
              </a:rPr>
              <a:t>короновать </a:t>
            </a:r>
            <a:r>
              <a:rPr sz="726" spc="-3" dirty="0">
                <a:solidFill>
                  <a:srgbClr val="231F20"/>
                </a:solidFill>
                <a:latin typeface="Palatino Linotype"/>
                <a:cs typeface="Palatino Linotype"/>
              </a:rPr>
              <a:t>своих </a:t>
            </a:r>
            <a:r>
              <a:rPr sz="726" spc="-13" dirty="0">
                <a:solidFill>
                  <a:srgbClr val="231F20"/>
                </a:solidFill>
                <a:latin typeface="Palatino Linotype"/>
                <a:cs typeface="Palatino Linotype"/>
              </a:rPr>
              <a:t>правите-  </a:t>
            </a:r>
            <a:r>
              <a:rPr sz="726" spc="-40" dirty="0">
                <a:solidFill>
                  <a:srgbClr val="231F20"/>
                </a:solidFill>
                <a:latin typeface="Palatino Linotype"/>
                <a:cs typeface="Palatino Linotype"/>
              </a:rPr>
              <a:t>лей </a:t>
            </a:r>
            <a:r>
              <a:rPr sz="726" spc="-36" dirty="0">
                <a:solidFill>
                  <a:srgbClr val="231F20"/>
                </a:solidFill>
                <a:latin typeface="Palatino Linotype"/>
                <a:cs typeface="Palatino Linotype"/>
              </a:rPr>
              <a:t>и </a:t>
            </a:r>
            <a:r>
              <a:rPr sz="726" spc="-7" dirty="0">
                <a:solidFill>
                  <a:srgbClr val="231F20"/>
                </a:solidFill>
                <a:latin typeface="Palatino Linotype"/>
                <a:cs typeface="Palatino Linotype"/>
              </a:rPr>
              <a:t>воинственная </a:t>
            </a:r>
            <a:r>
              <a:rPr sz="726" spc="-23" dirty="0">
                <a:solidFill>
                  <a:srgbClr val="231F20"/>
                </a:solidFill>
                <a:latin typeface="Palatino Linotype"/>
                <a:cs typeface="Palatino Linotype"/>
              </a:rPr>
              <a:t>Шотландия, </a:t>
            </a:r>
            <a:r>
              <a:rPr sz="726" spc="-16" dirty="0">
                <a:solidFill>
                  <a:srgbClr val="231F20"/>
                </a:solidFill>
                <a:latin typeface="Palatino Linotype"/>
                <a:cs typeface="Palatino Linotype"/>
              </a:rPr>
              <a:t>наконец, </a:t>
            </a:r>
            <a:r>
              <a:rPr sz="726" spc="-20" dirty="0">
                <a:solidFill>
                  <a:srgbClr val="231F20"/>
                </a:solidFill>
                <a:latin typeface="Palatino Linotype"/>
                <a:cs typeface="Palatino Linotype"/>
              </a:rPr>
              <a:t>утратит  </a:t>
            </a:r>
            <a:r>
              <a:rPr sz="726" spc="-13" dirty="0">
                <a:solidFill>
                  <a:srgbClr val="231F20"/>
                </a:solidFill>
                <a:latin typeface="Palatino Linotype"/>
                <a:cs typeface="Palatino Linotype"/>
              </a:rPr>
              <a:t>независимость. </a:t>
            </a:r>
            <a:r>
              <a:rPr sz="726" spc="-20" dirty="0">
                <a:solidFill>
                  <a:srgbClr val="231F20"/>
                </a:solidFill>
                <a:latin typeface="Palatino Linotype"/>
                <a:cs typeface="Palatino Linotype"/>
              </a:rPr>
              <a:t>Камень </a:t>
            </a:r>
            <a:r>
              <a:rPr sz="726" spc="-23" dirty="0">
                <a:solidFill>
                  <a:srgbClr val="231F20"/>
                </a:solidFill>
                <a:latin typeface="Palatino Linotype"/>
                <a:cs typeface="Palatino Linotype"/>
              </a:rPr>
              <a:t>был </a:t>
            </a:r>
            <a:r>
              <a:rPr sz="726" spc="-20" dirty="0">
                <a:solidFill>
                  <a:srgbClr val="231F20"/>
                </a:solidFill>
                <a:latin typeface="Palatino Linotype"/>
                <a:cs typeface="Palatino Linotype"/>
              </a:rPr>
              <a:t>привезен </a:t>
            </a:r>
            <a:r>
              <a:rPr sz="726" spc="26" dirty="0">
                <a:solidFill>
                  <a:srgbClr val="231F20"/>
                </a:solidFill>
                <a:latin typeface="Palatino Linotype"/>
                <a:cs typeface="Palatino Linotype"/>
              </a:rPr>
              <a:t>в </a:t>
            </a:r>
            <a:r>
              <a:rPr sz="726" spc="-26" dirty="0">
                <a:solidFill>
                  <a:srgbClr val="231F20"/>
                </a:solidFill>
                <a:latin typeface="Palatino Linotype"/>
                <a:cs typeface="Palatino Linotype"/>
              </a:rPr>
              <a:t>Лондон </a:t>
            </a:r>
            <a:r>
              <a:rPr sz="726" spc="26" dirty="0">
                <a:solidFill>
                  <a:srgbClr val="231F20"/>
                </a:solidFill>
                <a:latin typeface="Palatino Linotype"/>
                <a:cs typeface="Palatino Linotype"/>
              </a:rPr>
              <a:t>в  </a:t>
            </a:r>
            <a:r>
              <a:rPr sz="726" spc="-13" dirty="0">
                <a:solidFill>
                  <a:srgbClr val="231F20"/>
                </a:solidFill>
                <a:latin typeface="Palatino Linotype"/>
                <a:cs typeface="Palatino Linotype"/>
              </a:rPr>
              <a:t>Вестминстерское аббатство </a:t>
            </a:r>
            <a:r>
              <a:rPr sz="726" spc="-36" dirty="0">
                <a:solidFill>
                  <a:srgbClr val="231F20"/>
                </a:solidFill>
                <a:latin typeface="Palatino Linotype"/>
                <a:cs typeface="Palatino Linotype"/>
              </a:rPr>
              <a:t>и помещен под </a:t>
            </a:r>
            <a:r>
              <a:rPr sz="726" spc="-13" dirty="0">
                <a:solidFill>
                  <a:srgbClr val="231F20"/>
                </a:solidFill>
                <a:latin typeface="Palatino Linotype"/>
                <a:cs typeface="Palatino Linotype"/>
              </a:rPr>
              <a:t>коро-  </a:t>
            </a:r>
            <a:r>
              <a:rPr sz="726" spc="-16" dirty="0">
                <a:solidFill>
                  <a:srgbClr val="231F20"/>
                </a:solidFill>
                <a:latin typeface="Palatino Linotype"/>
                <a:cs typeface="Palatino Linotype"/>
              </a:rPr>
              <a:t>левский</a:t>
            </a:r>
            <a:r>
              <a:rPr sz="726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726" spc="-16" dirty="0">
                <a:solidFill>
                  <a:srgbClr val="231F20"/>
                </a:solidFill>
                <a:latin typeface="Palatino Linotype"/>
                <a:cs typeface="Palatino Linotype"/>
              </a:rPr>
              <a:t>трон.</a:t>
            </a:r>
            <a:endParaRPr sz="726" dirty="0">
              <a:latin typeface="Palatino Linotype"/>
              <a:cs typeface="Palatino Linotype"/>
            </a:endParaRPr>
          </a:p>
          <a:p>
            <a:pPr marL="126910" marR="4188" indent="118533" algn="just">
              <a:lnSpc>
                <a:spcPts val="805"/>
              </a:lnSpc>
            </a:pPr>
            <a:r>
              <a:rPr sz="726" spc="-13" dirty="0">
                <a:solidFill>
                  <a:srgbClr val="231F20"/>
                </a:solidFill>
                <a:latin typeface="Palatino Linotype"/>
                <a:cs typeface="Palatino Linotype"/>
              </a:rPr>
              <a:t>С тех </a:t>
            </a:r>
            <a:r>
              <a:rPr sz="726" spc="-40" dirty="0">
                <a:solidFill>
                  <a:srgbClr val="231F20"/>
                </a:solidFill>
                <a:latin typeface="Palatino Linotype"/>
                <a:cs typeface="Palatino Linotype"/>
              </a:rPr>
              <a:t>пор </a:t>
            </a:r>
            <a:r>
              <a:rPr sz="726" dirty="0">
                <a:solidFill>
                  <a:srgbClr val="231F20"/>
                </a:solidFill>
                <a:latin typeface="Palatino Linotype"/>
                <a:cs typeface="Palatino Linotype"/>
              </a:rPr>
              <a:t>все </a:t>
            </a:r>
            <a:r>
              <a:rPr sz="726" spc="-30" dirty="0">
                <a:solidFill>
                  <a:srgbClr val="231F20"/>
                </a:solidFill>
                <a:latin typeface="Palatino Linotype"/>
                <a:cs typeface="Palatino Linotype"/>
              </a:rPr>
              <a:t>короли </a:t>
            </a:r>
            <a:r>
              <a:rPr sz="726" spc="-23" dirty="0">
                <a:solidFill>
                  <a:srgbClr val="231F20"/>
                </a:solidFill>
                <a:latin typeface="Palatino Linotype"/>
                <a:cs typeface="Palatino Linotype"/>
              </a:rPr>
              <a:t>Англии </a:t>
            </a:r>
            <a:r>
              <a:rPr sz="726" spc="-16" dirty="0">
                <a:solidFill>
                  <a:srgbClr val="231F20"/>
                </a:solidFill>
                <a:latin typeface="Palatino Linotype"/>
                <a:cs typeface="Palatino Linotype"/>
              </a:rPr>
              <a:t>короновались на  </a:t>
            </a:r>
            <a:r>
              <a:rPr sz="726" spc="-26" dirty="0">
                <a:solidFill>
                  <a:srgbClr val="231F20"/>
                </a:solidFill>
                <a:latin typeface="Palatino Linotype"/>
                <a:cs typeface="Palatino Linotype"/>
              </a:rPr>
              <a:t>этом </a:t>
            </a:r>
            <a:r>
              <a:rPr sz="726" spc="-16" dirty="0">
                <a:solidFill>
                  <a:srgbClr val="231F20"/>
                </a:solidFill>
                <a:latin typeface="Palatino Linotype"/>
                <a:cs typeface="Palatino Linotype"/>
              </a:rPr>
              <a:t>Камне. </a:t>
            </a:r>
            <a:r>
              <a:rPr sz="726" spc="-10" dirty="0">
                <a:solidFill>
                  <a:srgbClr val="231F20"/>
                </a:solidFill>
                <a:latin typeface="Palatino Linotype"/>
                <a:cs typeface="Palatino Linotype"/>
              </a:rPr>
              <a:t>Однако </a:t>
            </a:r>
            <a:r>
              <a:rPr sz="726" spc="-26" dirty="0">
                <a:solidFill>
                  <a:srgbClr val="231F20"/>
                </a:solidFill>
                <a:latin typeface="Palatino Linotype"/>
                <a:cs typeface="Palatino Linotype"/>
              </a:rPr>
              <a:t>Эдуард </a:t>
            </a:r>
            <a:r>
              <a:rPr sz="726" spc="-20" dirty="0">
                <a:solidFill>
                  <a:srgbClr val="231F20"/>
                </a:solidFill>
                <a:latin typeface="Palatino Linotype"/>
                <a:cs typeface="Palatino Linotype"/>
              </a:rPr>
              <a:t>ошибся: </a:t>
            </a:r>
            <a:r>
              <a:rPr sz="726" spc="-23" dirty="0">
                <a:solidFill>
                  <a:srgbClr val="231F20"/>
                </a:solidFill>
                <a:latin typeface="Palatino Linotype"/>
                <a:cs typeface="Palatino Linotype"/>
              </a:rPr>
              <a:t>похищение  </a:t>
            </a:r>
            <a:r>
              <a:rPr sz="726" spc="-16" dirty="0">
                <a:solidFill>
                  <a:srgbClr val="231F20"/>
                </a:solidFill>
                <a:latin typeface="Palatino Linotype"/>
                <a:cs typeface="Palatino Linotype"/>
              </a:rPr>
              <a:t>Камня </a:t>
            </a:r>
            <a:r>
              <a:rPr sz="726" spc="-20" dirty="0">
                <a:solidFill>
                  <a:srgbClr val="231F20"/>
                </a:solidFill>
                <a:latin typeface="Palatino Linotype"/>
                <a:cs typeface="Palatino Linotype"/>
              </a:rPr>
              <a:t>только </a:t>
            </a:r>
            <a:r>
              <a:rPr sz="726" spc="-30" dirty="0">
                <a:solidFill>
                  <a:srgbClr val="231F20"/>
                </a:solidFill>
                <a:latin typeface="Palatino Linotype"/>
                <a:cs typeface="Palatino Linotype"/>
              </a:rPr>
              <a:t>подогрело </a:t>
            </a:r>
            <a:r>
              <a:rPr sz="726" spc="-7" dirty="0">
                <a:solidFill>
                  <a:srgbClr val="231F20"/>
                </a:solidFill>
                <a:latin typeface="Palatino Linotype"/>
                <a:cs typeface="Palatino Linotype"/>
              </a:rPr>
              <a:t>ненависть </a:t>
            </a:r>
            <a:r>
              <a:rPr sz="726" spc="-23" dirty="0">
                <a:solidFill>
                  <a:srgbClr val="231F20"/>
                </a:solidFill>
                <a:latin typeface="Palatino Linotype"/>
                <a:cs typeface="Palatino Linotype"/>
              </a:rPr>
              <a:t>шотландцев </a:t>
            </a:r>
            <a:r>
              <a:rPr sz="726" dirty="0">
                <a:solidFill>
                  <a:srgbClr val="231F20"/>
                </a:solidFill>
                <a:latin typeface="Palatino Linotype"/>
                <a:cs typeface="Palatino Linotype"/>
              </a:rPr>
              <a:t>к  </a:t>
            </a:r>
            <a:r>
              <a:rPr sz="726" spc="-7" dirty="0">
                <a:solidFill>
                  <a:srgbClr val="231F20"/>
                </a:solidFill>
                <a:latin typeface="Palatino Linotype"/>
                <a:cs typeface="Palatino Linotype"/>
              </a:rPr>
              <a:t>завоевателям, война </a:t>
            </a:r>
            <a:r>
              <a:rPr sz="726" spc="-26" dirty="0">
                <a:solidFill>
                  <a:srgbClr val="231F20"/>
                </a:solidFill>
                <a:latin typeface="Palatino Linotype"/>
                <a:cs typeface="Palatino Linotype"/>
              </a:rPr>
              <a:t>между </a:t>
            </a:r>
            <a:r>
              <a:rPr sz="726" spc="-20" dirty="0">
                <a:solidFill>
                  <a:srgbClr val="231F20"/>
                </a:solidFill>
                <a:latin typeface="Palatino Linotype"/>
                <a:cs typeface="Palatino Linotype"/>
              </a:rPr>
              <a:t>ними продолжалась  </a:t>
            </a:r>
            <a:r>
              <a:rPr sz="726" spc="-46" dirty="0">
                <a:solidFill>
                  <a:srgbClr val="231F20"/>
                </a:solidFill>
                <a:latin typeface="Palatino Linotype"/>
                <a:cs typeface="Palatino Linotype"/>
              </a:rPr>
              <a:t>еще </a:t>
            </a:r>
            <a:r>
              <a:rPr sz="726" spc="-23" dirty="0">
                <a:solidFill>
                  <a:srgbClr val="231F20"/>
                </a:solidFill>
                <a:latin typeface="Palatino Linotype"/>
                <a:cs typeface="Palatino Linotype"/>
              </a:rPr>
              <a:t>много </a:t>
            </a:r>
            <a:r>
              <a:rPr sz="726" spc="-33" dirty="0">
                <a:solidFill>
                  <a:srgbClr val="231F20"/>
                </a:solidFill>
                <a:latin typeface="Palatino Linotype"/>
                <a:cs typeface="Palatino Linotype"/>
              </a:rPr>
              <a:t>лет, </a:t>
            </a:r>
            <a:r>
              <a:rPr sz="726" spc="-36" dirty="0">
                <a:solidFill>
                  <a:srgbClr val="231F20"/>
                </a:solidFill>
                <a:latin typeface="Palatino Linotype"/>
                <a:cs typeface="Palatino Linotype"/>
              </a:rPr>
              <a:t>и </a:t>
            </a:r>
            <a:r>
              <a:rPr sz="726" spc="-30" dirty="0">
                <a:solidFill>
                  <a:srgbClr val="231F20"/>
                </a:solidFill>
                <a:latin typeface="Palatino Linotype"/>
                <a:cs typeface="Palatino Linotype"/>
              </a:rPr>
              <a:t>шотландцы </a:t>
            </a:r>
            <a:r>
              <a:rPr sz="726" spc="-23" dirty="0">
                <a:solidFill>
                  <a:srgbClr val="231F20"/>
                </a:solidFill>
                <a:latin typeface="Palatino Linotype"/>
                <a:cs typeface="Palatino Linotype"/>
              </a:rPr>
              <a:t>не </a:t>
            </a:r>
            <a:r>
              <a:rPr sz="726" spc="-26" dirty="0">
                <a:solidFill>
                  <a:srgbClr val="231F20"/>
                </a:solidFill>
                <a:latin typeface="Palatino Linotype"/>
                <a:cs typeface="Palatino Linotype"/>
              </a:rPr>
              <a:t>раз</a:t>
            </a:r>
            <a:r>
              <a:rPr sz="726" spc="-99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726" spc="-36" dirty="0">
                <a:solidFill>
                  <a:srgbClr val="231F20"/>
                </a:solidFill>
                <a:latin typeface="Palatino Linotype"/>
                <a:cs typeface="Palatino Linotype"/>
              </a:rPr>
              <a:t>предпринимали  </a:t>
            </a:r>
            <a:r>
              <a:rPr sz="726" spc="-20" dirty="0">
                <a:solidFill>
                  <a:srgbClr val="231F20"/>
                </a:solidFill>
                <a:latin typeface="Palatino Linotype"/>
                <a:cs typeface="Palatino Linotype"/>
              </a:rPr>
              <a:t>попытки  </a:t>
            </a:r>
            <a:r>
              <a:rPr sz="726" spc="-7" dirty="0">
                <a:solidFill>
                  <a:srgbClr val="231F20"/>
                </a:solidFill>
                <a:latin typeface="Palatino Linotype"/>
                <a:cs typeface="Palatino Linotype"/>
              </a:rPr>
              <a:t>вернуть </a:t>
            </a:r>
            <a:r>
              <a:rPr sz="726" spc="-23" dirty="0">
                <a:solidFill>
                  <a:srgbClr val="231F20"/>
                </a:solidFill>
                <a:latin typeface="Palatino Linotype"/>
                <a:cs typeface="Palatino Linotype"/>
              </a:rPr>
              <a:t>похищенную</a:t>
            </a:r>
            <a:r>
              <a:rPr sz="726" spc="-16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726" spc="-23" dirty="0">
                <a:solidFill>
                  <a:srgbClr val="231F20"/>
                </a:solidFill>
                <a:latin typeface="Palatino Linotype"/>
                <a:cs typeface="Palatino Linotype"/>
              </a:rPr>
              <a:t>реликвию.</a:t>
            </a:r>
            <a:endParaRPr sz="726" dirty="0">
              <a:latin typeface="Palatino Linotype"/>
              <a:cs typeface="Palatino Linotype"/>
            </a:endParaRPr>
          </a:p>
          <a:p>
            <a:pPr>
              <a:lnSpc>
                <a:spcPct val="100000"/>
              </a:lnSpc>
            </a:pPr>
            <a:endParaRPr sz="989" dirty="0">
              <a:latin typeface="Times New Roman"/>
              <a:cs typeface="Times New Roman"/>
            </a:endParaRPr>
          </a:p>
          <a:p>
            <a:pPr>
              <a:spcBef>
                <a:spcPts val="33"/>
              </a:spcBef>
            </a:pPr>
            <a:endParaRPr sz="824" dirty="0">
              <a:latin typeface="Times New Roman"/>
              <a:cs typeface="Times New Roman"/>
            </a:endParaRPr>
          </a:p>
          <a:p>
            <a:pPr marL="8377"/>
            <a:r>
              <a:rPr sz="857" spc="-7" dirty="0">
                <a:solidFill>
                  <a:srgbClr val="231F20"/>
                </a:solidFill>
                <a:latin typeface="Tahoma"/>
                <a:cs typeface="Tahoma"/>
              </a:rPr>
              <a:t>Ask Miss</a:t>
            </a:r>
            <a:r>
              <a:rPr sz="857" spc="-142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857" spc="-16" dirty="0">
                <a:solidFill>
                  <a:srgbClr val="231F20"/>
                </a:solidFill>
                <a:latin typeface="Tahoma"/>
                <a:cs typeface="Tahoma"/>
              </a:rPr>
              <a:t>Reading</a:t>
            </a:r>
            <a:endParaRPr sz="857" dirty="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197219" y="4243597"/>
            <a:ext cx="2170490" cy="239865"/>
          </a:xfrm>
          <a:prstGeom prst="rect">
            <a:avLst/>
          </a:prstGeom>
          <a:solidFill>
            <a:srgbClr val="FFFFFF"/>
          </a:solidFill>
          <a:ln w="12700">
            <a:solidFill>
              <a:srgbClr val="FDB913"/>
            </a:solidFill>
          </a:ln>
        </p:spPr>
        <p:txBody>
          <a:bodyPr vert="horz" wrap="square" lIns="0" tIns="34345" rIns="0" bIns="0" rtlCol="0">
            <a:spAutoFit/>
          </a:bodyPr>
          <a:lstStyle/>
          <a:p>
            <a:pPr marL="110156" marR="145758">
              <a:lnSpc>
                <a:spcPts val="805"/>
              </a:lnSpc>
              <a:spcBef>
                <a:spcPts val="270"/>
              </a:spcBef>
            </a:pP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Буква </a:t>
            </a:r>
            <a:r>
              <a:rPr sz="726" b="1" spc="16" dirty="0">
                <a:solidFill>
                  <a:srgbClr val="231F20"/>
                </a:solidFill>
                <a:latin typeface="Garamond"/>
                <a:cs typeface="Garamond"/>
              </a:rPr>
              <a:t>u </a:t>
            </a: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перед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буквосочетаниями </a:t>
            </a:r>
            <a:r>
              <a:rPr sz="726" b="1" spc="16" dirty="0">
                <a:solidFill>
                  <a:srgbClr val="231F20"/>
                </a:solidFill>
                <a:latin typeface="Garamond"/>
                <a:cs typeface="Garamond"/>
              </a:rPr>
              <a:t>ll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, </a:t>
            </a:r>
            <a:r>
              <a:rPr sz="726" b="1" dirty="0">
                <a:solidFill>
                  <a:srgbClr val="231F20"/>
                </a:solidFill>
                <a:latin typeface="Garamond"/>
                <a:cs typeface="Garamond"/>
              </a:rPr>
              <a:t>sh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может  читаться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как </a:t>
            </a:r>
            <a:r>
              <a:rPr sz="693" spc="-13" dirty="0">
                <a:solidFill>
                  <a:srgbClr val="231F20"/>
                </a:solidFill>
                <a:latin typeface="Times New Roman"/>
                <a:cs typeface="Times New Roman"/>
              </a:rPr>
              <a:t>[υ]</a:t>
            </a:r>
            <a:r>
              <a:rPr sz="726" spc="-13" dirty="0">
                <a:solidFill>
                  <a:srgbClr val="231F20"/>
                </a:solidFill>
                <a:latin typeface="Times New Roman"/>
                <a:cs typeface="Times New Roman"/>
              </a:rPr>
              <a:t>: </a:t>
            </a:r>
            <a:r>
              <a:rPr sz="726" i="1" spc="10" dirty="0">
                <a:solidFill>
                  <a:srgbClr val="231F20"/>
                </a:solidFill>
                <a:latin typeface="Palatino Linotype"/>
                <a:cs typeface="Palatino Linotype"/>
              </a:rPr>
              <a:t>bush </a:t>
            </a:r>
            <a:r>
              <a:rPr sz="693" spc="3" dirty="0">
                <a:solidFill>
                  <a:srgbClr val="231F20"/>
                </a:solidFill>
                <a:latin typeface="Times New Roman"/>
                <a:cs typeface="Times New Roman"/>
              </a:rPr>
              <a:t>[bυʃ]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, </a:t>
            </a:r>
            <a:r>
              <a:rPr sz="726" i="1" spc="-7" dirty="0">
                <a:solidFill>
                  <a:srgbClr val="231F20"/>
                </a:solidFill>
                <a:latin typeface="Palatino Linotype"/>
                <a:cs typeface="Palatino Linotype"/>
              </a:rPr>
              <a:t>pull</a:t>
            </a:r>
            <a:r>
              <a:rPr sz="726" i="1" spc="75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693" spc="7" dirty="0">
                <a:solidFill>
                  <a:srgbClr val="231F20"/>
                </a:solidFill>
                <a:latin typeface="Times New Roman"/>
                <a:cs typeface="Times New Roman"/>
              </a:rPr>
              <a:t>[pυl].</a:t>
            </a:r>
            <a:endParaRPr sz="693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955659" y="4264883"/>
            <a:ext cx="201367" cy="13297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4" name="object 14"/>
          <p:cNvSpPr txBox="1"/>
          <p:nvPr/>
        </p:nvSpPr>
        <p:spPr>
          <a:xfrm>
            <a:off x="3020599" y="4274650"/>
            <a:ext cx="71624" cy="116782"/>
          </a:xfrm>
          <a:prstGeom prst="rect">
            <a:avLst/>
          </a:prstGeom>
        </p:spPr>
        <p:txBody>
          <a:bodyPr vert="horz" wrap="square" lIns="0" tIns="10052" rIns="0" bIns="0" rtlCol="0">
            <a:spAutoFit/>
          </a:bodyPr>
          <a:lstStyle/>
          <a:p>
            <a:pPr marL="8377">
              <a:spcBef>
                <a:spcPts val="79"/>
              </a:spcBef>
            </a:pPr>
            <a:r>
              <a:rPr sz="693" spc="49" dirty="0">
                <a:solidFill>
                  <a:srgbClr val="231F20"/>
                </a:solidFill>
                <a:latin typeface="Tahoma"/>
                <a:cs typeface="Tahoma"/>
              </a:rPr>
              <a:t>8</a:t>
            </a:r>
            <a:endParaRPr sz="693">
              <a:latin typeface="Tahoma"/>
              <a:cs typeface="Tahom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454638" y="3962162"/>
            <a:ext cx="611942" cy="611942"/>
          </a:xfrm>
          <a:custGeom>
            <a:avLst/>
            <a:gdLst/>
            <a:ahLst/>
            <a:cxnLst/>
            <a:rect l="l" t="t" r="r" b="b"/>
            <a:pathLst>
              <a:path w="927735" h="927734">
                <a:moveTo>
                  <a:pt x="463588" y="0"/>
                </a:moveTo>
                <a:lnTo>
                  <a:pt x="416189" y="2395"/>
                </a:lnTo>
                <a:lnTo>
                  <a:pt x="370159" y="9422"/>
                </a:lnTo>
                <a:lnTo>
                  <a:pt x="325732" y="20846"/>
                </a:lnTo>
                <a:lnTo>
                  <a:pt x="283140" y="36436"/>
                </a:lnTo>
                <a:lnTo>
                  <a:pt x="242617" y="55958"/>
                </a:lnTo>
                <a:lnTo>
                  <a:pt x="204395" y="79179"/>
                </a:lnTo>
                <a:lnTo>
                  <a:pt x="168707" y="105866"/>
                </a:lnTo>
                <a:lnTo>
                  <a:pt x="135786" y="135786"/>
                </a:lnTo>
                <a:lnTo>
                  <a:pt x="105866" y="168707"/>
                </a:lnTo>
                <a:lnTo>
                  <a:pt x="79179" y="204395"/>
                </a:lnTo>
                <a:lnTo>
                  <a:pt x="55958" y="242617"/>
                </a:lnTo>
                <a:lnTo>
                  <a:pt x="36436" y="283140"/>
                </a:lnTo>
                <a:lnTo>
                  <a:pt x="20846" y="325732"/>
                </a:lnTo>
                <a:lnTo>
                  <a:pt x="9422" y="370159"/>
                </a:lnTo>
                <a:lnTo>
                  <a:pt x="2395" y="416189"/>
                </a:lnTo>
                <a:lnTo>
                  <a:pt x="0" y="463588"/>
                </a:lnTo>
                <a:lnTo>
                  <a:pt x="2395" y="510989"/>
                </a:lnTo>
                <a:lnTo>
                  <a:pt x="9422" y="557020"/>
                </a:lnTo>
                <a:lnTo>
                  <a:pt x="20846" y="601448"/>
                </a:lnTo>
                <a:lnTo>
                  <a:pt x="36436" y="644040"/>
                </a:lnTo>
                <a:lnTo>
                  <a:pt x="55958" y="684564"/>
                </a:lnTo>
                <a:lnTo>
                  <a:pt x="79179" y="722786"/>
                </a:lnTo>
                <a:lnTo>
                  <a:pt x="105866" y="758474"/>
                </a:lnTo>
                <a:lnTo>
                  <a:pt x="135786" y="791394"/>
                </a:lnTo>
                <a:lnTo>
                  <a:pt x="168707" y="821313"/>
                </a:lnTo>
                <a:lnTo>
                  <a:pt x="204395" y="848000"/>
                </a:lnTo>
                <a:lnTo>
                  <a:pt x="242617" y="871220"/>
                </a:lnTo>
                <a:lnTo>
                  <a:pt x="283140" y="890741"/>
                </a:lnTo>
                <a:lnTo>
                  <a:pt x="325732" y="906330"/>
                </a:lnTo>
                <a:lnTo>
                  <a:pt x="370159" y="917754"/>
                </a:lnTo>
                <a:lnTo>
                  <a:pt x="416189" y="924780"/>
                </a:lnTo>
                <a:lnTo>
                  <a:pt x="463588" y="927176"/>
                </a:lnTo>
                <a:lnTo>
                  <a:pt x="463588" y="901865"/>
                </a:lnTo>
                <a:lnTo>
                  <a:pt x="412469" y="898912"/>
                </a:lnTo>
                <a:lnTo>
                  <a:pt x="363091" y="890285"/>
                </a:lnTo>
                <a:lnTo>
                  <a:pt x="315779" y="876311"/>
                </a:lnTo>
                <a:lnTo>
                  <a:pt x="270858" y="857317"/>
                </a:lnTo>
                <a:lnTo>
                  <a:pt x="228652" y="833630"/>
                </a:lnTo>
                <a:lnTo>
                  <a:pt x="189485" y="805580"/>
                </a:lnTo>
                <a:lnTo>
                  <a:pt x="153682" y="773493"/>
                </a:lnTo>
                <a:lnTo>
                  <a:pt x="121595" y="737695"/>
                </a:lnTo>
                <a:lnTo>
                  <a:pt x="93545" y="698531"/>
                </a:lnTo>
                <a:lnTo>
                  <a:pt x="69860" y="656327"/>
                </a:lnTo>
                <a:lnTo>
                  <a:pt x="50867" y="611405"/>
                </a:lnTo>
                <a:lnTo>
                  <a:pt x="36895" y="564092"/>
                </a:lnTo>
                <a:lnTo>
                  <a:pt x="28271" y="514711"/>
                </a:lnTo>
                <a:lnTo>
                  <a:pt x="25323" y="463588"/>
                </a:lnTo>
                <a:lnTo>
                  <a:pt x="28271" y="412464"/>
                </a:lnTo>
                <a:lnTo>
                  <a:pt x="36895" y="363083"/>
                </a:lnTo>
                <a:lnTo>
                  <a:pt x="50867" y="315770"/>
                </a:lnTo>
                <a:lnTo>
                  <a:pt x="69860" y="270849"/>
                </a:lnTo>
                <a:lnTo>
                  <a:pt x="93545" y="228644"/>
                </a:lnTo>
                <a:lnTo>
                  <a:pt x="121595" y="189480"/>
                </a:lnTo>
                <a:lnTo>
                  <a:pt x="153682" y="153682"/>
                </a:lnTo>
                <a:lnTo>
                  <a:pt x="189485" y="121595"/>
                </a:lnTo>
                <a:lnTo>
                  <a:pt x="228652" y="93545"/>
                </a:lnTo>
                <a:lnTo>
                  <a:pt x="270858" y="69860"/>
                </a:lnTo>
                <a:lnTo>
                  <a:pt x="315779" y="50867"/>
                </a:lnTo>
                <a:lnTo>
                  <a:pt x="363091" y="36895"/>
                </a:lnTo>
                <a:lnTo>
                  <a:pt x="412469" y="28271"/>
                </a:lnTo>
                <a:lnTo>
                  <a:pt x="463588" y="25323"/>
                </a:lnTo>
                <a:lnTo>
                  <a:pt x="613681" y="25323"/>
                </a:lnTo>
                <a:lnTo>
                  <a:pt x="601449" y="20846"/>
                </a:lnTo>
                <a:lnTo>
                  <a:pt x="557020" y="9422"/>
                </a:lnTo>
                <a:lnTo>
                  <a:pt x="510989" y="2395"/>
                </a:lnTo>
                <a:lnTo>
                  <a:pt x="463588" y="0"/>
                </a:lnTo>
                <a:close/>
              </a:path>
              <a:path w="927735" h="927734">
                <a:moveTo>
                  <a:pt x="613681" y="25323"/>
                </a:moveTo>
                <a:lnTo>
                  <a:pt x="463588" y="25323"/>
                </a:lnTo>
                <a:lnTo>
                  <a:pt x="514711" y="28271"/>
                </a:lnTo>
                <a:lnTo>
                  <a:pt x="564092" y="36895"/>
                </a:lnTo>
                <a:lnTo>
                  <a:pt x="611405" y="50867"/>
                </a:lnTo>
                <a:lnTo>
                  <a:pt x="656327" y="69860"/>
                </a:lnTo>
                <a:lnTo>
                  <a:pt x="698531" y="93545"/>
                </a:lnTo>
                <a:lnTo>
                  <a:pt x="737695" y="121595"/>
                </a:lnTo>
                <a:lnTo>
                  <a:pt x="773493" y="153682"/>
                </a:lnTo>
                <a:lnTo>
                  <a:pt x="805584" y="189480"/>
                </a:lnTo>
                <a:lnTo>
                  <a:pt x="833636" y="228644"/>
                </a:lnTo>
                <a:lnTo>
                  <a:pt x="857322" y="270849"/>
                </a:lnTo>
                <a:lnTo>
                  <a:pt x="876315" y="315770"/>
                </a:lnTo>
                <a:lnTo>
                  <a:pt x="890287" y="363083"/>
                </a:lnTo>
                <a:lnTo>
                  <a:pt x="898913" y="412464"/>
                </a:lnTo>
                <a:lnTo>
                  <a:pt x="901865" y="463588"/>
                </a:lnTo>
                <a:lnTo>
                  <a:pt x="898913" y="514711"/>
                </a:lnTo>
                <a:lnTo>
                  <a:pt x="890287" y="564092"/>
                </a:lnTo>
                <a:lnTo>
                  <a:pt x="876315" y="611405"/>
                </a:lnTo>
                <a:lnTo>
                  <a:pt x="857322" y="656327"/>
                </a:lnTo>
                <a:lnTo>
                  <a:pt x="833636" y="698531"/>
                </a:lnTo>
                <a:lnTo>
                  <a:pt x="805584" y="737695"/>
                </a:lnTo>
                <a:lnTo>
                  <a:pt x="773493" y="773493"/>
                </a:lnTo>
                <a:lnTo>
                  <a:pt x="737695" y="805580"/>
                </a:lnTo>
                <a:lnTo>
                  <a:pt x="698531" y="833630"/>
                </a:lnTo>
                <a:lnTo>
                  <a:pt x="656327" y="857317"/>
                </a:lnTo>
                <a:lnTo>
                  <a:pt x="611405" y="876311"/>
                </a:lnTo>
                <a:lnTo>
                  <a:pt x="564092" y="890285"/>
                </a:lnTo>
                <a:lnTo>
                  <a:pt x="514711" y="898912"/>
                </a:lnTo>
                <a:lnTo>
                  <a:pt x="463588" y="901865"/>
                </a:lnTo>
                <a:lnTo>
                  <a:pt x="463588" y="927176"/>
                </a:lnTo>
                <a:lnTo>
                  <a:pt x="510989" y="924780"/>
                </a:lnTo>
                <a:lnTo>
                  <a:pt x="557020" y="917754"/>
                </a:lnTo>
                <a:lnTo>
                  <a:pt x="601449" y="906330"/>
                </a:lnTo>
                <a:lnTo>
                  <a:pt x="644042" y="890741"/>
                </a:lnTo>
                <a:lnTo>
                  <a:pt x="684567" y="871220"/>
                </a:lnTo>
                <a:lnTo>
                  <a:pt x="722790" y="848000"/>
                </a:lnTo>
                <a:lnTo>
                  <a:pt x="758479" y="821313"/>
                </a:lnTo>
                <a:lnTo>
                  <a:pt x="791400" y="791394"/>
                </a:lnTo>
                <a:lnTo>
                  <a:pt x="821321" y="758474"/>
                </a:lnTo>
                <a:lnTo>
                  <a:pt x="848008" y="722786"/>
                </a:lnTo>
                <a:lnTo>
                  <a:pt x="871230" y="684564"/>
                </a:lnTo>
                <a:lnTo>
                  <a:pt x="890752" y="644040"/>
                </a:lnTo>
                <a:lnTo>
                  <a:pt x="906342" y="601448"/>
                </a:lnTo>
                <a:lnTo>
                  <a:pt x="917766" y="557020"/>
                </a:lnTo>
                <a:lnTo>
                  <a:pt x="924793" y="510989"/>
                </a:lnTo>
                <a:lnTo>
                  <a:pt x="927188" y="463588"/>
                </a:lnTo>
                <a:lnTo>
                  <a:pt x="924793" y="416189"/>
                </a:lnTo>
                <a:lnTo>
                  <a:pt x="917766" y="370159"/>
                </a:lnTo>
                <a:lnTo>
                  <a:pt x="906342" y="325732"/>
                </a:lnTo>
                <a:lnTo>
                  <a:pt x="890752" y="283140"/>
                </a:lnTo>
                <a:lnTo>
                  <a:pt x="871230" y="242617"/>
                </a:lnTo>
                <a:lnTo>
                  <a:pt x="848008" y="204395"/>
                </a:lnTo>
                <a:lnTo>
                  <a:pt x="821321" y="168707"/>
                </a:lnTo>
                <a:lnTo>
                  <a:pt x="791400" y="135786"/>
                </a:lnTo>
                <a:lnTo>
                  <a:pt x="758479" y="105866"/>
                </a:lnTo>
                <a:lnTo>
                  <a:pt x="722790" y="79179"/>
                </a:lnTo>
                <a:lnTo>
                  <a:pt x="684567" y="55958"/>
                </a:lnTo>
                <a:lnTo>
                  <a:pt x="644042" y="36436"/>
                </a:lnTo>
                <a:lnTo>
                  <a:pt x="613681" y="25323"/>
                </a:lnTo>
                <a:close/>
              </a:path>
            </a:pathLst>
          </a:custGeom>
          <a:solidFill>
            <a:srgbClr val="FFDF4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6" name="object 16"/>
          <p:cNvSpPr/>
          <p:nvPr/>
        </p:nvSpPr>
        <p:spPr>
          <a:xfrm>
            <a:off x="5507958" y="3907309"/>
            <a:ext cx="470462" cy="1461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7" name="object 17"/>
          <p:cNvSpPr/>
          <p:nvPr/>
        </p:nvSpPr>
        <p:spPr>
          <a:xfrm>
            <a:off x="5507958" y="4033400"/>
            <a:ext cx="56268" cy="6197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8" name="object 18"/>
          <p:cNvSpPr/>
          <p:nvPr/>
        </p:nvSpPr>
        <p:spPr>
          <a:xfrm>
            <a:off x="5507958" y="4440525"/>
            <a:ext cx="239784" cy="13295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9" name="object 19"/>
          <p:cNvSpPr/>
          <p:nvPr/>
        </p:nvSpPr>
        <p:spPr>
          <a:xfrm>
            <a:off x="5773116" y="4482393"/>
            <a:ext cx="205304" cy="9108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0" name="object 20"/>
          <p:cNvSpPr/>
          <p:nvPr/>
        </p:nvSpPr>
        <p:spPr>
          <a:xfrm>
            <a:off x="5507958" y="3978866"/>
            <a:ext cx="470462" cy="57817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1" name="object 21"/>
          <p:cNvSpPr/>
          <p:nvPr/>
        </p:nvSpPr>
        <p:spPr>
          <a:xfrm>
            <a:off x="5507958" y="3962162"/>
            <a:ext cx="470462" cy="16486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2" name="object 22"/>
          <p:cNvSpPr/>
          <p:nvPr/>
        </p:nvSpPr>
        <p:spPr>
          <a:xfrm>
            <a:off x="5507958" y="4408876"/>
            <a:ext cx="470462" cy="1646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3" name="object 23"/>
          <p:cNvSpPr/>
          <p:nvPr/>
        </p:nvSpPr>
        <p:spPr>
          <a:xfrm>
            <a:off x="2904241" y="1729171"/>
            <a:ext cx="735838" cy="41817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4" name="object 24"/>
          <p:cNvSpPr txBox="1"/>
          <p:nvPr/>
        </p:nvSpPr>
        <p:spPr>
          <a:xfrm>
            <a:off x="3024352" y="1784308"/>
            <a:ext cx="493826" cy="125286"/>
          </a:xfrm>
          <a:prstGeom prst="rect">
            <a:avLst/>
          </a:prstGeom>
        </p:spPr>
        <p:txBody>
          <a:bodyPr vert="horz" wrap="square" lIns="0" tIns="8377" rIns="0" bIns="0" rtlCol="0">
            <a:spAutoFit/>
          </a:bodyPr>
          <a:lstStyle/>
          <a:p>
            <a:pPr marL="8377">
              <a:spcBef>
                <a:spcPts val="66"/>
              </a:spcBef>
            </a:pPr>
            <a:r>
              <a:rPr sz="759" spc="16" dirty="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sz="759" spc="-46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59" spc="20" dirty="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endParaRPr sz="759"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956372" y="1938731"/>
            <a:ext cx="629534" cy="123594"/>
          </a:xfrm>
          <a:prstGeom prst="rect">
            <a:avLst/>
          </a:prstGeom>
          <a:solidFill>
            <a:srgbClr val="EC008C"/>
          </a:solidFill>
        </p:spPr>
        <p:txBody>
          <a:bodyPr vert="horz" wrap="square" lIns="0" tIns="6702" rIns="0" bIns="0" rtlCol="0">
            <a:spAutoFit/>
          </a:bodyPr>
          <a:lstStyle/>
          <a:p>
            <a:pPr marL="22199">
              <a:spcBef>
                <a:spcPts val="53"/>
              </a:spcBef>
            </a:pPr>
            <a:r>
              <a:rPr sz="759" b="1" spc="-13" dirty="0">
                <a:solidFill>
                  <a:srgbClr val="FFFFFF"/>
                </a:solidFill>
                <a:latin typeface="Calibri"/>
                <a:cs typeface="Calibri"/>
              </a:rPr>
              <a:t>INFORMATION</a:t>
            </a:r>
            <a:endParaRPr sz="759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352983" y="3272858"/>
            <a:ext cx="889146" cy="61866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92503" y="1642105"/>
            <a:ext cx="1632378" cy="28538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3" name="object 3"/>
          <p:cNvSpPr/>
          <p:nvPr/>
        </p:nvSpPr>
        <p:spPr>
          <a:xfrm>
            <a:off x="3635258" y="311108"/>
            <a:ext cx="2512805" cy="2386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4" name="object 4"/>
          <p:cNvSpPr/>
          <p:nvPr/>
        </p:nvSpPr>
        <p:spPr>
          <a:xfrm>
            <a:off x="2946477" y="619477"/>
            <a:ext cx="189005" cy="1337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5" name="object 5"/>
          <p:cNvSpPr txBox="1"/>
          <p:nvPr/>
        </p:nvSpPr>
        <p:spPr>
          <a:xfrm>
            <a:off x="3004909" y="342259"/>
            <a:ext cx="2882301" cy="522893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970080">
              <a:spcBef>
                <a:spcPts val="66"/>
              </a:spcBef>
            </a:pPr>
            <a:r>
              <a:rPr sz="997" spc="10" dirty="0">
                <a:latin typeface="Calibri"/>
                <a:cs typeface="Calibri"/>
              </a:rPr>
              <a:t>What did </a:t>
            </a:r>
            <a:r>
              <a:rPr sz="997" spc="-33" dirty="0">
                <a:latin typeface="Calibri"/>
                <a:cs typeface="Calibri"/>
              </a:rPr>
              <a:t>the </a:t>
            </a:r>
            <a:r>
              <a:rPr sz="997" spc="-10" dirty="0">
                <a:latin typeface="Calibri"/>
                <a:cs typeface="Calibri"/>
              </a:rPr>
              <a:t>stars</a:t>
            </a:r>
            <a:r>
              <a:rPr sz="997" spc="86" dirty="0">
                <a:latin typeface="Calibri"/>
                <a:cs typeface="Calibri"/>
              </a:rPr>
              <a:t> </a:t>
            </a:r>
            <a:r>
              <a:rPr sz="997" spc="20" dirty="0">
                <a:latin typeface="Calibri"/>
                <a:cs typeface="Calibri"/>
              </a:rPr>
              <a:t>say?</a:t>
            </a:r>
            <a:endParaRPr sz="997">
              <a:latin typeface="Calibri"/>
              <a:cs typeface="Calibri"/>
            </a:endParaRPr>
          </a:p>
          <a:p>
            <a:pPr marL="8439">
              <a:spcBef>
                <a:spcPts val="990"/>
              </a:spcBef>
              <a:tabLst>
                <a:tab pos="156546" algn="l"/>
              </a:tabLst>
            </a:pPr>
            <a:r>
              <a:rPr sz="698" spc="73" dirty="0">
                <a:latin typeface="Calibri"/>
                <a:cs typeface="Calibri"/>
              </a:rPr>
              <a:t>1	</a:t>
            </a:r>
            <a:r>
              <a:rPr sz="698" spc="-3" dirty="0">
                <a:latin typeface="Calibri"/>
                <a:cs typeface="Calibri"/>
              </a:rPr>
              <a:t>Listen </a:t>
            </a:r>
            <a:r>
              <a:rPr sz="698" spc="-7" dirty="0">
                <a:latin typeface="Calibri"/>
                <a:cs typeface="Calibri"/>
              </a:rPr>
              <a:t>to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spc="17" dirty="0">
                <a:latin typeface="Calibri"/>
                <a:cs typeface="Calibri"/>
              </a:rPr>
              <a:t>words </a:t>
            </a:r>
            <a:r>
              <a:rPr sz="698" spc="33" dirty="0">
                <a:latin typeface="Calibri"/>
                <a:cs typeface="Calibri"/>
              </a:rPr>
              <a:t>and </a:t>
            </a:r>
            <a:r>
              <a:rPr sz="698" spc="17" dirty="0">
                <a:latin typeface="Calibri"/>
                <a:cs typeface="Calibri"/>
              </a:rPr>
              <a:t>expressions </a:t>
            </a:r>
            <a:r>
              <a:rPr sz="698" spc="33" dirty="0">
                <a:latin typeface="Calibri"/>
                <a:cs typeface="Calibri"/>
              </a:rPr>
              <a:t>and </a:t>
            </a:r>
            <a:r>
              <a:rPr sz="698" spc="17" dirty="0">
                <a:latin typeface="Calibri"/>
                <a:cs typeface="Calibri"/>
              </a:rPr>
              <a:t>repeat </a:t>
            </a:r>
            <a:r>
              <a:rPr sz="698" spc="-13" dirty="0">
                <a:latin typeface="Calibri"/>
                <a:cs typeface="Calibri"/>
              </a:rPr>
              <a:t>them  </a:t>
            </a:r>
            <a:r>
              <a:rPr sz="698" spc="3" dirty="0">
                <a:latin typeface="Calibri"/>
                <a:cs typeface="Calibri"/>
              </a:rPr>
              <a:t>after </a:t>
            </a:r>
            <a:r>
              <a:rPr sz="698" spc="-10" dirty="0">
                <a:latin typeface="Calibri"/>
                <a:cs typeface="Calibri"/>
              </a:rPr>
              <a:t>the</a:t>
            </a:r>
            <a:r>
              <a:rPr sz="698" spc="100" dirty="0">
                <a:latin typeface="Calibri"/>
                <a:cs typeface="Calibri"/>
              </a:rPr>
              <a:t> </a:t>
            </a:r>
            <a:r>
              <a:rPr sz="698" spc="20" dirty="0">
                <a:latin typeface="Calibri"/>
                <a:cs typeface="Calibri"/>
              </a:rPr>
              <a:t>speaker.</a:t>
            </a:r>
            <a:endParaRPr sz="698">
              <a:latin typeface="Calibri"/>
              <a:cs typeface="Calibri"/>
            </a:endParaRPr>
          </a:p>
          <a:p>
            <a:pPr marL="156546">
              <a:spcBef>
                <a:spcPts val="133"/>
              </a:spcBef>
            </a:pPr>
            <a:r>
              <a:rPr sz="731" spc="23" dirty="0">
                <a:latin typeface="PMingLiU"/>
                <a:cs typeface="PMingLiU"/>
              </a:rPr>
              <a:t>a </a:t>
            </a:r>
            <a:r>
              <a:rPr sz="731" spc="20" dirty="0">
                <a:latin typeface="PMingLiU"/>
                <a:cs typeface="PMingLiU"/>
              </a:rPr>
              <a:t>plate </a:t>
            </a:r>
            <a:r>
              <a:rPr sz="731" spc="-33" dirty="0">
                <a:latin typeface="PMingLiU"/>
                <a:cs typeface="PMingLiU"/>
              </a:rPr>
              <a:t>—</a:t>
            </a:r>
            <a:r>
              <a:rPr sz="731" spc="-43" dirty="0">
                <a:latin typeface="PMingLiU"/>
                <a:cs typeface="PMingLiU"/>
              </a:rPr>
              <a:t> </a:t>
            </a:r>
            <a:r>
              <a:rPr sz="731" spc="-375" dirty="0">
                <a:latin typeface="PMingLiU"/>
                <a:cs typeface="PMingLiU"/>
              </a:rPr>
              <a:t>тарелка</a:t>
            </a:r>
            <a:endParaRPr sz="731">
              <a:latin typeface="PMingLiU"/>
              <a:cs typeface="PMingLiU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58708" y="4802569"/>
            <a:ext cx="796209" cy="110857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8439">
              <a:spcBef>
                <a:spcPts val="66"/>
              </a:spcBef>
              <a:tabLst>
                <a:tab pos="668381" algn="l"/>
              </a:tabLst>
            </a:pPr>
            <a:r>
              <a:rPr sz="665" spc="40" dirty="0">
                <a:latin typeface="Arial Narrow"/>
                <a:cs typeface="Arial Narrow"/>
              </a:rPr>
              <a:t>U</a:t>
            </a:r>
            <a:r>
              <a:rPr sz="665" spc="-3" dirty="0">
                <a:latin typeface="Arial Narrow"/>
                <a:cs typeface="Arial Narrow"/>
              </a:rPr>
              <a:t>n</a:t>
            </a:r>
            <a:r>
              <a:rPr sz="665" spc="3" dirty="0">
                <a:latin typeface="Arial Narrow"/>
                <a:cs typeface="Arial Narrow"/>
              </a:rPr>
              <a:t>i</a:t>
            </a:r>
            <a:r>
              <a:rPr sz="665" spc="-20" dirty="0">
                <a:latin typeface="Arial Narrow"/>
                <a:cs typeface="Arial Narrow"/>
              </a:rPr>
              <a:t>t</a:t>
            </a:r>
            <a:r>
              <a:rPr sz="665" spc="33" dirty="0">
                <a:latin typeface="Arial Narrow"/>
                <a:cs typeface="Arial Narrow"/>
              </a:rPr>
              <a:t> </a:t>
            </a:r>
            <a:r>
              <a:rPr sz="665" spc="-23" dirty="0">
                <a:latin typeface="Arial Narrow"/>
                <a:cs typeface="Arial Narrow"/>
              </a:rPr>
              <a:t>1</a:t>
            </a:r>
            <a:r>
              <a:rPr sz="665" spc="66" dirty="0">
                <a:latin typeface="Arial Narrow"/>
                <a:cs typeface="Arial Narrow"/>
              </a:rPr>
              <a:t>1</a:t>
            </a:r>
            <a:r>
              <a:rPr sz="665" dirty="0">
                <a:latin typeface="Arial Narrow"/>
                <a:cs typeface="Arial Narrow"/>
              </a:rPr>
              <a:t> </a:t>
            </a:r>
            <a:r>
              <a:rPr sz="665" spc="33" dirty="0">
                <a:latin typeface="Arial Narrow"/>
                <a:cs typeface="Arial Narrow"/>
              </a:rPr>
              <a:t> </a:t>
            </a:r>
            <a:r>
              <a:rPr sz="665" spc="-76" dirty="0">
                <a:latin typeface="Arial Narrow"/>
                <a:cs typeface="Arial Narrow"/>
              </a:rPr>
              <a:t>L</a:t>
            </a:r>
            <a:r>
              <a:rPr sz="665" spc="27" dirty="0">
                <a:latin typeface="Arial Narrow"/>
                <a:cs typeface="Arial Narrow"/>
              </a:rPr>
              <a:t>e</a:t>
            </a:r>
            <a:r>
              <a:rPr sz="665" spc="-33" dirty="0">
                <a:latin typeface="Arial Narrow"/>
                <a:cs typeface="Arial Narrow"/>
              </a:rPr>
              <a:t>ss</a:t>
            </a:r>
            <a:r>
              <a:rPr sz="665" spc="50" dirty="0">
                <a:latin typeface="Arial Narrow"/>
                <a:cs typeface="Arial Narrow"/>
              </a:rPr>
              <a:t>o</a:t>
            </a:r>
            <a:r>
              <a:rPr sz="665" spc="-3" dirty="0">
                <a:latin typeface="Arial Narrow"/>
                <a:cs typeface="Arial Narrow"/>
              </a:rPr>
              <a:t>n</a:t>
            </a:r>
            <a:r>
              <a:rPr sz="665" spc="33" dirty="0">
                <a:latin typeface="Arial Narrow"/>
                <a:cs typeface="Arial Narrow"/>
              </a:rPr>
              <a:t> </a:t>
            </a:r>
            <a:r>
              <a:rPr sz="665" spc="66" dirty="0">
                <a:latin typeface="Arial Narrow"/>
                <a:cs typeface="Arial Narrow"/>
              </a:rPr>
              <a:t>5</a:t>
            </a:r>
            <a:r>
              <a:rPr sz="665" dirty="0">
                <a:latin typeface="Arial Narrow"/>
                <a:cs typeface="Arial Narrow"/>
              </a:rPr>
              <a:t>	</a:t>
            </a:r>
            <a:r>
              <a:rPr sz="897" spc="10" baseline="3086" dirty="0">
                <a:latin typeface="Calibri"/>
                <a:cs typeface="Calibri"/>
              </a:rPr>
              <a:t>2</a:t>
            </a:r>
            <a:r>
              <a:rPr sz="897" baseline="3086" dirty="0">
                <a:latin typeface="Calibri"/>
                <a:cs typeface="Calibri"/>
              </a:rPr>
              <a:t>17</a:t>
            </a:r>
            <a:endParaRPr sz="897" baseline="3086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46355" y="311108"/>
            <a:ext cx="955057" cy="23868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8" name="object 8"/>
          <p:cNvSpPr txBox="1"/>
          <p:nvPr/>
        </p:nvSpPr>
        <p:spPr>
          <a:xfrm>
            <a:off x="4648057" y="762427"/>
            <a:ext cx="1430813" cy="521482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8439">
              <a:lnSpc>
                <a:spcPts val="847"/>
              </a:lnSpc>
              <a:spcBef>
                <a:spcPts val="66"/>
              </a:spcBef>
            </a:pPr>
            <a:r>
              <a:rPr sz="731" i="1" spc="43" dirty="0">
                <a:latin typeface="Palatino Linotype"/>
                <a:cs typeface="Palatino Linotype"/>
              </a:rPr>
              <a:t>a </a:t>
            </a:r>
            <a:r>
              <a:rPr sz="731" i="1" spc="3" dirty="0">
                <a:latin typeface="Palatino Linotype"/>
                <a:cs typeface="Palatino Linotype"/>
              </a:rPr>
              <a:t>sheep </a:t>
            </a:r>
            <a:r>
              <a:rPr sz="731" spc="-33" dirty="0">
                <a:latin typeface="PMingLiU"/>
                <a:cs typeface="PMingLiU"/>
              </a:rPr>
              <a:t>—</a:t>
            </a:r>
            <a:r>
              <a:rPr sz="731" spc="-30" dirty="0">
                <a:latin typeface="PMingLiU"/>
                <a:cs typeface="PMingLiU"/>
              </a:rPr>
              <a:t> </a:t>
            </a:r>
            <a:r>
              <a:rPr sz="731" spc="-359" dirty="0">
                <a:latin typeface="PMingLiU"/>
                <a:cs typeface="PMingLiU"/>
              </a:rPr>
              <a:t>овца</a:t>
            </a:r>
            <a:endParaRPr sz="731">
              <a:latin typeface="PMingLiU"/>
              <a:cs typeface="PMingLiU"/>
            </a:endParaRPr>
          </a:p>
          <a:p>
            <a:pPr marL="8439">
              <a:lnSpc>
                <a:spcPts val="817"/>
              </a:lnSpc>
            </a:pPr>
            <a:r>
              <a:rPr sz="731" i="1" spc="43" dirty="0">
                <a:latin typeface="Palatino Linotype"/>
                <a:cs typeface="Palatino Linotype"/>
              </a:rPr>
              <a:t>a </a:t>
            </a:r>
            <a:r>
              <a:rPr sz="731" i="1" spc="-7" dirty="0">
                <a:latin typeface="Palatino Linotype"/>
                <a:cs typeface="Palatino Linotype"/>
              </a:rPr>
              <a:t>countess </a:t>
            </a:r>
            <a:r>
              <a:rPr sz="731" spc="-80" dirty="0">
                <a:latin typeface="Times New Roman"/>
                <a:cs typeface="Times New Roman"/>
              </a:rPr>
              <a:t>[</a:t>
            </a:r>
            <a:r>
              <a:rPr sz="665" spc="-80" dirty="0">
                <a:latin typeface="Times New Roman"/>
                <a:cs typeface="Times New Roman"/>
              </a:rPr>
              <a:t>kaυnts</a:t>
            </a:r>
            <a:r>
              <a:rPr sz="731" spc="-80" dirty="0">
                <a:latin typeface="Times New Roman"/>
                <a:cs typeface="Times New Roman"/>
              </a:rPr>
              <a:t>]  </a:t>
            </a:r>
            <a:r>
              <a:rPr sz="731" spc="-33" dirty="0">
                <a:latin typeface="PMingLiU"/>
                <a:cs typeface="PMingLiU"/>
              </a:rPr>
              <a:t>—</a:t>
            </a:r>
            <a:r>
              <a:rPr sz="731" spc="37" dirty="0">
                <a:latin typeface="PMingLiU"/>
                <a:cs typeface="PMingLiU"/>
              </a:rPr>
              <a:t> </a:t>
            </a:r>
            <a:r>
              <a:rPr sz="731" spc="-332" dirty="0">
                <a:latin typeface="PMingLiU"/>
                <a:cs typeface="PMingLiU"/>
              </a:rPr>
              <a:t>графиня</a:t>
            </a:r>
            <a:endParaRPr sz="731">
              <a:latin typeface="PMingLiU"/>
              <a:cs typeface="PMingLiU"/>
            </a:endParaRPr>
          </a:p>
          <a:p>
            <a:pPr marL="8439">
              <a:lnSpc>
                <a:spcPts val="817"/>
              </a:lnSpc>
            </a:pPr>
            <a:r>
              <a:rPr sz="731" i="1" spc="-3" dirty="0">
                <a:latin typeface="Palatino Linotype"/>
                <a:cs typeface="Palatino Linotype"/>
              </a:rPr>
              <a:t>furniture </a:t>
            </a:r>
            <a:r>
              <a:rPr sz="731" spc="-113" dirty="0">
                <a:latin typeface="Times New Roman"/>
                <a:cs typeface="Times New Roman"/>
              </a:rPr>
              <a:t>[</a:t>
            </a:r>
            <a:r>
              <a:rPr sz="665" spc="-113" dirty="0">
                <a:latin typeface="Times New Roman"/>
                <a:cs typeface="Times New Roman"/>
              </a:rPr>
              <a:t>f</a:t>
            </a:r>
            <a:r>
              <a:rPr sz="731" spc="-113" dirty="0">
                <a:latin typeface="PMingLiU"/>
                <a:cs typeface="PMingLiU"/>
              </a:rPr>
              <a:t>:</a:t>
            </a:r>
            <a:r>
              <a:rPr sz="665" spc="-113" dirty="0">
                <a:latin typeface="Times New Roman"/>
                <a:cs typeface="Times New Roman"/>
              </a:rPr>
              <a:t>ntʃə</a:t>
            </a:r>
            <a:r>
              <a:rPr sz="731" spc="-113" dirty="0">
                <a:latin typeface="Times New Roman"/>
                <a:cs typeface="Times New Roman"/>
              </a:rPr>
              <a:t>]   </a:t>
            </a:r>
            <a:r>
              <a:rPr sz="731" spc="-33" dirty="0">
                <a:latin typeface="PMingLiU"/>
                <a:cs typeface="PMingLiU"/>
              </a:rPr>
              <a:t>—</a:t>
            </a:r>
            <a:r>
              <a:rPr sz="731" spc="60" dirty="0">
                <a:latin typeface="PMingLiU"/>
                <a:cs typeface="PMingLiU"/>
              </a:rPr>
              <a:t> </a:t>
            </a:r>
            <a:r>
              <a:rPr sz="731" spc="-359" dirty="0">
                <a:latin typeface="PMingLiU"/>
                <a:cs typeface="PMingLiU"/>
              </a:rPr>
              <a:t>мебель</a:t>
            </a:r>
            <a:endParaRPr sz="731">
              <a:latin typeface="PMingLiU"/>
              <a:cs typeface="PMingLiU"/>
            </a:endParaRPr>
          </a:p>
          <a:p>
            <a:pPr marL="8439">
              <a:lnSpc>
                <a:spcPts val="817"/>
              </a:lnSpc>
            </a:pPr>
            <a:r>
              <a:rPr sz="731" i="1" spc="43" dirty="0">
                <a:latin typeface="Palatino Linotype"/>
                <a:cs typeface="Palatino Linotype"/>
              </a:rPr>
              <a:t>a </a:t>
            </a:r>
            <a:r>
              <a:rPr sz="731" i="1" spc="10" dirty="0">
                <a:latin typeface="Palatino Linotype"/>
                <a:cs typeface="Palatino Linotype"/>
              </a:rPr>
              <a:t>manner </a:t>
            </a:r>
            <a:r>
              <a:rPr sz="731" i="1" spc="-43" dirty="0">
                <a:latin typeface="Palatino Linotype"/>
                <a:cs typeface="Palatino Linotype"/>
              </a:rPr>
              <a:t>—</a:t>
            </a:r>
            <a:r>
              <a:rPr sz="731" i="1" spc="-27" dirty="0">
                <a:latin typeface="Palatino Linotype"/>
                <a:cs typeface="Palatino Linotype"/>
              </a:rPr>
              <a:t> </a:t>
            </a:r>
            <a:r>
              <a:rPr sz="731" spc="-349" dirty="0">
                <a:latin typeface="PMingLiU"/>
                <a:cs typeface="PMingLiU"/>
              </a:rPr>
              <a:t>манера</a:t>
            </a:r>
            <a:endParaRPr sz="731">
              <a:latin typeface="PMingLiU"/>
              <a:cs typeface="PMingLiU"/>
            </a:endParaRPr>
          </a:p>
          <a:p>
            <a:pPr marL="8439">
              <a:lnSpc>
                <a:spcPts val="847"/>
              </a:lnSpc>
            </a:pPr>
            <a:r>
              <a:rPr sz="731" i="1" spc="3" dirty="0">
                <a:latin typeface="Palatino Linotype"/>
                <a:cs typeface="Palatino Linotype"/>
              </a:rPr>
              <a:t>to </a:t>
            </a:r>
            <a:r>
              <a:rPr sz="731" i="1" spc="-3" dirty="0">
                <a:latin typeface="Palatino Linotype"/>
                <a:cs typeface="Palatino Linotype"/>
              </a:rPr>
              <a:t>recognise </a:t>
            </a:r>
            <a:r>
              <a:rPr sz="731" spc="-63" dirty="0">
                <a:latin typeface="Times New Roman"/>
                <a:cs typeface="Times New Roman"/>
              </a:rPr>
              <a:t>[</a:t>
            </a:r>
            <a:r>
              <a:rPr sz="665" spc="-63" dirty="0">
                <a:latin typeface="Times New Roman"/>
                <a:cs typeface="Times New Roman"/>
              </a:rPr>
              <a:t>rekəgnaz</a:t>
            </a:r>
            <a:r>
              <a:rPr sz="731" spc="-63" dirty="0">
                <a:latin typeface="Times New Roman"/>
                <a:cs typeface="Times New Roman"/>
              </a:rPr>
              <a:t>]  </a:t>
            </a:r>
            <a:r>
              <a:rPr sz="731" spc="-33" dirty="0">
                <a:latin typeface="PMingLiU"/>
                <a:cs typeface="PMingLiU"/>
              </a:rPr>
              <a:t>—</a:t>
            </a:r>
            <a:r>
              <a:rPr sz="731" spc="37" dirty="0">
                <a:latin typeface="PMingLiU"/>
                <a:cs typeface="PMingLiU"/>
              </a:rPr>
              <a:t> </a:t>
            </a:r>
            <a:r>
              <a:rPr sz="731" spc="-379" dirty="0">
                <a:latin typeface="PMingLiU"/>
                <a:cs typeface="PMingLiU"/>
              </a:rPr>
              <a:t>узнавать</a:t>
            </a:r>
            <a:endParaRPr sz="731">
              <a:latin typeface="PMingLiU"/>
              <a:cs typeface="PMingLiU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946477" y="1446510"/>
            <a:ext cx="189005" cy="1337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10" name="object 10"/>
          <p:cNvSpPr/>
          <p:nvPr/>
        </p:nvSpPr>
        <p:spPr>
          <a:xfrm>
            <a:off x="2946477" y="2980184"/>
            <a:ext cx="189005" cy="13375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11" name="object 11"/>
          <p:cNvSpPr txBox="1"/>
          <p:nvPr/>
        </p:nvSpPr>
        <p:spPr>
          <a:xfrm>
            <a:off x="3004850" y="847180"/>
            <a:ext cx="1625751" cy="2305176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156546">
              <a:lnSpc>
                <a:spcPts val="847"/>
              </a:lnSpc>
              <a:spcBef>
                <a:spcPts val="66"/>
              </a:spcBef>
            </a:pPr>
            <a:r>
              <a:rPr sz="731" spc="23" dirty="0">
                <a:latin typeface="PMingLiU"/>
                <a:cs typeface="PMingLiU"/>
              </a:rPr>
              <a:t>a </a:t>
            </a:r>
            <a:r>
              <a:rPr sz="731" spc="40" dirty="0">
                <a:latin typeface="PMingLiU"/>
                <a:cs typeface="PMingLiU"/>
              </a:rPr>
              <a:t>spoon </a:t>
            </a:r>
            <a:r>
              <a:rPr sz="731" spc="-33" dirty="0">
                <a:latin typeface="PMingLiU"/>
                <a:cs typeface="PMingLiU"/>
              </a:rPr>
              <a:t>—</a:t>
            </a:r>
            <a:r>
              <a:rPr sz="731" spc="-73" dirty="0">
                <a:latin typeface="PMingLiU"/>
                <a:cs typeface="PMingLiU"/>
              </a:rPr>
              <a:t> </a:t>
            </a:r>
            <a:r>
              <a:rPr sz="731" spc="-326" dirty="0">
                <a:latin typeface="PMingLiU"/>
                <a:cs typeface="PMingLiU"/>
              </a:rPr>
              <a:t>ложка</a:t>
            </a:r>
            <a:endParaRPr sz="731">
              <a:latin typeface="PMingLiU"/>
              <a:cs typeface="PMingLiU"/>
            </a:endParaRPr>
          </a:p>
          <a:p>
            <a:pPr marL="156546">
              <a:lnSpc>
                <a:spcPts val="817"/>
              </a:lnSpc>
            </a:pPr>
            <a:r>
              <a:rPr sz="731" spc="33" dirty="0">
                <a:latin typeface="PMingLiU"/>
                <a:cs typeface="PMingLiU"/>
              </a:rPr>
              <a:t>to </a:t>
            </a:r>
            <a:r>
              <a:rPr sz="731" spc="23" dirty="0">
                <a:latin typeface="PMingLiU"/>
                <a:cs typeface="PMingLiU"/>
              </a:rPr>
              <a:t>smile </a:t>
            </a:r>
            <a:r>
              <a:rPr sz="731" spc="-33" dirty="0">
                <a:latin typeface="PMingLiU"/>
                <a:cs typeface="PMingLiU"/>
              </a:rPr>
              <a:t>—</a:t>
            </a:r>
            <a:r>
              <a:rPr sz="731" spc="-20" dirty="0">
                <a:latin typeface="PMingLiU"/>
                <a:cs typeface="PMingLiU"/>
              </a:rPr>
              <a:t> </a:t>
            </a:r>
            <a:r>
              <a:rPr sz="731" spc="-359" dirty="0">
                <a:latin typeface="PMingLiU"/>
                <a:cs typeface="PMingLiU"/>
              </a:rPr>
              <a:t>улыбаться</a:t>
            </a:r>
            <a:endParaRPr sz="731">
              <a:latin typeface="PMingLiU"/>
              <a:cs typeface="PMingLiU"/>
            </a:endParaRPr>
          </a:p>
          <a:p>
            <a:pPr marL="156546">
              <a:lnSpc>
                <a:spcPts val="817"/>
              </a:lnSpc>
            </a:pPr>
            <a:r>
              <a:rPr sz="731" i="1" spc="43" dirty="0">
                <a:latin typeface="Palatino Linotype"/>
                <a:cs typeface="Palatino Linotype"/>
              </a:rPr>
              <a:t>a </a:t>
            </a:r>
            <a:r>
              <a:rPr sz="731" i="1" spc="17" dirty="0">
                <a:latin typeface="Palatino Linotype"/>
                <a:cs typeface="Palatino Linotype"/>
              </a:rPr>
              <a:t>market </a:t>
            </a:r>
            <a:r>
              <a:rPr sz="731" spc="-113" dirty="0">
                <a:latin typeface="Times New Roman"/>
                <a:cs typeface="Times New Roman"/>
              </a:rPr>
              <a:t>[</a:t>
            </a:r>
            <a:r>
              <a:rPr sz="665" spc="-113" dirty="0">
                <a:latin typeface="Times New Roman"/>
                <a:cs typeface="Times New Roman"/>
              </a:rPr>
              <a:t>mkt</a:t>
            </a:r>
            <a:r>
              <a:rPr sz="731" spc="-113" dirty="0">
                <a:latin typeface="Times New Roman"/>
                <a:cs typeface="Times New Roman"/>
              </a:rPr>
              <a:t>]   </a:t>
            </a:r>
            <a:r>
              <a:rPr sz="731" spc="-33" dirty="0">
                <a:latin typeface="PMingLiU"/>
                <a:cs typeface="PMingLiU"/>
              </a:rPr>
              <a:t>—</a:t>
            </a:r>
            <a:r>
              <a:rPr sz="731" spc="-30" dirty="0">
                <a:latin typeface="PMingLiU"/>
                <a:cs typeface="PMingLiU"/>
              </a:rPr>
              <a:t> </a:t>
            </a:r>
            <a:r>
              <a:rPr sz="731" spc="-316" dirty="0">
                <a:latin typeface="PMingLiU"/>
                <a:cs typeface="PMingLiU"/>
              </a:rPr>
              <a:t>рынок</a:t>
            </a:r>
            <a:endParaRPr sz="731">
              <a:latin typeface="PMingLiU"/>
              <a:cs typeface="PMingLiU"/>
            </a:endParaRPr>
          </a:p>
          <a:p>
            <a:pPr marL="156546">
              <a:lnSpc>
                <a:spcPts val="817"/>
              </a:lnSpc>
            </a:pPr>
            <a:r>
              <a:rPr sz="731" i="1" spc="43" dirty="0">
                <a:latin typeface="Palatino Linotype"/>
                <a:cs typeface="Palatino Linotype"/>
              </a:rPr>
              <a:t>a </a:t>
            </a:r>
            <a:r>
              <a:rPr sz="731" i="1" spc="3" dirty="0">
                <a:latin typeface="Palatino Linotype"/>
                <a:cs typeface="Palatino Linotype"/>
              </a:rPr>
              <a:t>feast </a:t>
            </a:r>
            <a:r>
              <a:rPr sz="731" spc="-43" dirty="0">
                <a:latin typeface="Times New Roman"/>
                <a:cs typeface="Times New Roman"/>
              </a:rPr>
              <a:t>[</a:t>
            </a:r>
            <a:r>
              <a:rPr sz="665" spc="-43" dirty="0">
                <a:latin typeface="Times New Roman"/>
                <a:cs typeface="Times New Roman"/>
              </a:rPr>
              <a:t>fst</a:t>
            </a:r>
            <a:r>
              <a:rPr sz="731" spc="-43" dirty="0">
                <a:latin typeface="Times New Roman"/>
                <a:cs typeface="Times New Roman"/>
              </a:rPr>
              <a:t>]  </a:t>
            </a:r>
            <a:r>
              <a:rPr sz="731" spc="-33" dirty="0">
                <a:latin typeface="PMingLiU"/>
                <a:cs typeface="PMingLiU"/>
              </a:rPr>
              <a:t>—</a:t>
            </a:r>
            <a:r>
              <a:rPr sz="731" spc="-76" dirty="0">
                <a:latin typeface="PMingLiU"/>
                <a:cs typeface="PMingLiU"/>
              </a:rPr>
              <a:t> </a:t>
            </a:r>
            <a:r>
              <a:rPr sz="731" spc="-312" dirty="0">
                <a:latin typeface="PMingLiU"/>
                <a:cs typeface="PMingLiU"/>
              </a:rPr>
              <a:t>пир</a:t>
            </a:r>
            <a:endParaRPr sz="731">
              <a:latin typeface="PMingLiU"/>
              <a:cs typeface="PMingLiU"/>
            </a:endParaRPr>
          </a:p>
          <a:p>
            <a:pPr marL="156546">
              <a:lnSpc>
                <a:spcPts val="847"/>
              </a:lnSpc>
            </a:pPr>
            <a:r>
              <a:rPr sz="731" i="1" spc="-10" dirty="0">
                <a:latin typeface="Palatino Linotype"/>
                <a:cs typeface="Palatino Linotype"/>
              </a:rPr>
              <a:t>glass </a:t>
            </a:r>
            <a:r>
              <a:rPr sz="731" spc="-33" dirty="0">
                <a:latin typeface="PMingLiU"/>
                <a:cs typeface="PMingLiU"/>
              </a:rPr>
              <a:t>—</a:t>
            </a:r>
            <a:r>
              <a:rPr sz="731" spc="20" dirty="0">
                <a:latin typeface="PMingLiU"/>
                <a:cs typeface="PMingLiU"/>
              </a:rPr>
              <a:t> </a:t>
            </a:r>
            <a:r>
              <a:rPr sz="731" spc="-375" dirty="0">
                <a:latin typeface="PMingLiU"/>
                <a:cs typeface="PMingLiU"/>
              </a:rPr>
              <a:t>стекло</a:t>
            </a:r>
            <a:endParaRPr sz="731">
              <a:latin typeface="PMingLiU"/>
              <a:cs typeface="PMingLiU"/>
            </a:endParaRPr>
          </a:p>
          <a:p>
            <a:pPr marL="156546" indent="-148107">
              <a:lnSpc>
                <a:spcPts val="797"/>
              </a:lnSpc>
              <a:spcBef>
                <a:spcPts val="575"/>
              </a:spcBef>
              <a:buAutoNum type="arabicPlain" startAt="2"/>
              <a:tabLst>
                <a:tab pos="156546" algn="l"/>
                <a:tab pos="156968" algn="l"/>
              </a:tabLst>
            </a:pPr>
            <a:r>
              <a:rPr sz="698" spc="37" dirty="0">
                <a:latin typeface="Calibri"/>
                <a:cs typeface="Calibri"/>
              </a:rPr>
              <a:t>How </a:t>
            </a:r>
            <a:r>
              <a:rPr sz="698" dirty="0">
                <a:latin typeface="Calibri"/>
                <a:cs typeface="Calibri"/>
              </a:rPr>
              <a:t>much </a:t>
            </a:r>
            <a:r>
              <a:rPr sz="698" spc="33" dirty="0">
                <a:latin typeface="Calibri"/>
                <a:cs typeface="Calibri"/>
              </a:rPr>
              <a:t>do </a:t>
            </a:r>
            <a:r>
              <a:rPr sz="698" spc="27" dirty="0">
                <a:latin typeface="Calibri"/>
                <a:cs typeface="Calibri"/>
              </a:rPr>
              <a:t>you </a:t>
            </a:r>
            <a:r>
              <a:rPr sz="698" spc="17" dirty="0">
                <a:latin typeface="Calibri"/>
                <a:cs typeface="Calibri"/>
              </a:rPr>
              <a:t>know about </a:t>
            </a:r>
            <a:r>
              <a:rPr sz="698" spc="3" dirty="0">
                <a:latin typeface="Calibri"/>
                <a:cs typeface="Calibri"/>
              </a:rPr>
              <a:t>life</a:t>
            </a:r>
            <a:endParaRPr sz="698">
              <a:latin typeface="Calibri"/>
              <a:cs typeface="Calibri"/>
            </a:endParaRPr>
          </a:p>
          <a:p>
            <a:pPr marL="156546">
              <a:lnSpc>
                <a:spcPts val="797"/>
              </a:lnSpc>
            </a:pPr>
            <a:r>
              <a:rPr sz="698" dirty="0">
                <a:latin typeface="Calibri"/>
                <a:cs typeface="Calibri"/>
              </a:rPr>
              <a:t>in </a:t>
            </a:r>
            <a:r>
              <a:rPr sz="698" spc="60" dirty="0">
                <a:latin typeface="Calibri"/>
                <a:cs typeface="Calibri"/>
              </a:rPr>
              <a:t>1599? </a:t>
            </a:r>
            <a:r>
              <a:rPr sz="698" spc="7" dirty="0">
                <a:latin typeface="Calibri"/>
                <a:cs typeface="Calibri"/>
              </a:rPr>
              <a:t>Try </a:t>
            </a:r>
            <a:r>
              <a:rPr sz="698" spc="-7" dirty="0">
                <a:latin typeface="Calibri"/>
                <a:cs typeface="Calibri"/>
              </a:rPr>
              <a:t>to </a:t>
            </a:r>
            <a:r>
              <a:rPr sz="698" spc="17" dirty="0">
                <a:latin typeface="Calibri"/>
                <a:cs typeface="Calibri"/>
              </a:rPr>
              <a:t>answer </a:t>
            </a:r>
            <a:r>
              <a:rPr sz="698" spc="-10" dirty="0">
                <a:latin typeface="Calibri"/>
                <a:cs typeface="Calibri"/>
              </a:rPr>
              <a:t>the</a:t>
            </a:r>
            <a:r>
              <a:rPr sz="698" spc="56" dirty="0">
                <a:latin typeface="Calibri"/>
                <a:cs typeface="Calibri"/>
              </a:rPr>
              <a:t> </a:t>
            </a:r>
            <a:r>
              <a:rPr sz="698" spc="3" dirty="0">
                <a:latin typeface="Calibri"/>
                <a:cs typeface="Calibri"/>
              </a:rPr>
              <a:t>questions.</a:t>
            </a:r>
            <a:endParaRPr sz="698">
              <a:latin typeface="Calibri"/>
              <a:cs typeface="Calibri"/>
            </a:endParaRPr>
          </a:p>
          <a:p>
            <a:pPr marL="300011" lvl="1" indent="-89033">
              <a:lnSpc>
                <a:spcPts val="847"/>
              </a:lnSpc>
              <a:spcBef>
                <a:spcPts val="136"/>
              </a:spcBef>
              <a:buAutoNum type="arabicPeriod"/>
              <a:tabLst>
                <a:tab pos="300434" algn="l"/>
              </a:tabLst>
            </a:pPr>
            <a:r>
              <a:rPr sz="731" spc="23" dirty="0">
                <a:latin typeface="PMingLiU"/>
                <a:cs typeface="PMingLiU"/>
              </a:rPr>
              <a:t>Were </a:t>
            </a:r>
            <a:r>
              <a:rPr sz="731" spc="33" dirty="0">
                <a:latin typeface="PMingLiU"/>
                <a:cs typeface="PMingLiU"/>
              </a:rPr>
              <a:t>there any</a:t>
            </a:r>
            <a:r>
              <a:rPr sz="731" spc="-47" dirty="0">
                <a:latin typeface="PMingLiU"/>
                <a:cs typeface="PMingLiU"/>
              </a:rPr>
              <a:t> </a:t>
            </a:r>
            <a:r>
              <a:rPr sz="731" spc="10" dirty="0">
                <a:latin typeface="PMingLiU"/>
                <a:cs typeface="PMingLiU"/>
              </a:rPr>
              <a:t>castles?</a:t>
            </a:r>
            <a:endParaRPr sz="731">
              <a:latin typeface="PMingLiU"/>
              <a:cs typeface="PMingLiU"/>
            </a:endParaRPr>
          </a:p>
          <a:p>
            <a:pPr marL="300011" lvl="1" indent="-93675">
              <a:lnSpc>
                <a:spcPts val="817"/>
              </a:lnSpc>
              <a:buAutoNum type="arabicPeriod"/>
              <a:tabLst>
                <a:tab pos="300434" algn="l"/>
              </a:tabLst>
            </a:pPr>
            <a:r>
              <a:rPr sz="731" spc="23" dirty="0">
                <a:latin typeface="PMingLiU"/>
                <a:cs typeface="PMingLiU"/>
              </a:rPr>
              <a:t>Was </a:t>
            </a:r>
            <a:r>
              <a:rPr sz="731" spc="33" dirty="0">
                <a:latin typeface="PMingLiU"/>
                <a:cs typeface="PMingLiU"/>
              </a:rPr>
              <a:t>there </a:t>
            </a:r>
            <a:r>
              <a:rPr sz="731" spc="23" dirty="0">
                <a:latin typeface="PMingLiU"/>
                <a:cs typeface="PMingLiU"/>
              </a:rPr>
              <a:t>a </a:t>
            </a:r>
            <a:r>
              <a:rPr sz="731" spc="33" dirty="0">
                <a:latin typeface="PMingLiU"/>
                <a:cs typeface="PMingLiU"/>
              </a:rPr>
              <a:t>queen </a:t>
            </a:r>
            <a:r>
              <a:rPr sz="731" spc="40" dirty="0">
                <a:latin typeface="PMingLiU"/>
                <a:cs typeface="PMingLiU"/>
              </a:rPr>
              <a:t>or </a:t>
            </a:r>
            <a:r>
              <a:rPr sz="731" spc="23" dirty="0">
                <a:latin typeface="PMingLiU"/>
                <a:cs typeface="PMingLiU"/>
              </a:rPr>
              <a:t>a</a:t>
            </a:r>
            <a:r>
              <a:rPr sz="731" spc="-90" dirty="0">
                <a:latin typeface="PMingLiU"/>
                <a:cs typeface="PMingLiU"/>
              </a:rPr>
              <a:t> </a:t>
            </a:r>
            <a:r>
              <a:rPr sz="731" spc="20" dirty="0">
                <a:latin typeface="PMingLiU"/>
                <a:cs typeface="PMingLiU"/>
              </a:rPr>
              <a:t>king?</a:t>
            </a:r>
            <a:endParaRPr sz="731">
              <a:latin typeface="PMingLiU"/>
              <a:cs typeface="PMingLiU"/>
            </a:endParaRPr>
          </a:p>
          <a:p>
            <a:pPr marL="300011" lvl="1" indent="-90721">
              <a:lnSpc>
                <a:spcPts val="817"/>
              </a:lnSpc>
              <a:buAutoNum type="arabicPeriod"/>
              <a:tabLst>
                <a:tab pos="300434" algn="l"/>
              </a:tabLst>
            </a:pPr>
            <a:r>
              <a:rPr sz="731" spc="23" dirty="0">
                <a:latin typeface="PMingLiU"/>
                <a:cs typeface="PMingLiU"/>
              </a:rPr>
              <a:t>Were </a:t>
            </a:r>
            <a:r>
              <a:rPr sz="731" spc="33" dirty="0">
                <a:latin typeface="PMingLiU"/>
                <a:cs typeface="PMingLiU"/>
              </a:rPr>
              <a:t>there beds </a:t>
            </a:r>
            <a:r>
              <a:rPr sz="731" spc="40" dirty="0">
                <a:latin typeface="PMingLiU"/>
                <a:cs typeface="PMingLiU"/>
              </a:rPr>
              <a:t>in </a:t>
            </a:r>
            <a:r>
              <a:rPr sz="731" spc="37" dirty="0">
                <a:latin typeface="PMingLiU"/>
                <a:cs typeface="PMingLiU"/>
              </a:rPr>
              <a:t>the</a:t>
            </a:r>
            <a:r>
              <a:rPr sz="731" spc="-50" dirty="0">
                <a:latin typeface="PMingLiU"/>
                <a:cs typeface="PMingLiU"/>
              </a:rPr>
              <a:t> </a:t>
            </a:r>
            <a:r>
              <a:rPr sz="731" spc="17" dirty="0">
                <a:latin typeface="PMingLiU"/>
                <a:cs typeface="PMingLiU"/>
              </a:rPr>
              <a:t>houses?</a:t>
            </a:r>
            <a:endParaRPr sz="731">
              <a:latin typeface="PMingLiU"/>
              <a:cs typeface="PMingLiU"/>
            </a:endParaRPr>
          </a:p>
          <a:p>
            <a:pPr marL="300011" marR="118570" lvl="1" indent="-93253">
              <a:lnSpc>
                <a:spcPts val="817"/>
              </a:lnSpc>
              <a:spcBef>
                <a:spcPts val="47"/>
              </a:spcBef>
              <a:buAutoNum type="arabicPeriod"/>
              <a:tabLst>
                <a:tab pos="300434" algn="l"/>
              </a:tabLst>
            </a:pPr>
            <a:r>
              <a:rPr sz="731" spc="23" dirty="0">
                <a:latin typeface="PMingLiU"/>
                <a:cs typeface="PMingLiU"/>
              </a:rPr>
              <a:t>Was </a:t>
            </a:r>
            <a:r>
              <a:rPr sz="731" spc="33" dirty="0">
                <a:latin typeface="PMingLiU"/>
                <a:cs typeface="PMingLiU"/>
              </a:rPr>
              <a:t>there any </a:t>
            </a:r>
            <a:r>
              <a:rPr sz="731" spc="40" dirty="0">
                <a:latin typeface="PMingLiU"/>
                <a:cs typeface="PMingLiU"/>
              </a:rPr>
              <a:t>furniture in</a:t>
            </a:r>
            <a:r>
              <a:rPr sz="731" spc="-66" dirty="0">
                <a:latin typeface="PMingLiU"/>
                <a:cs typeface="PMingLiU"/>
              </a:rPr>
              <a:t> </a:t>
            </a:r>
            <a:r>
              <a:rPr sz="731" spc="37" dirty="0">
                <a:latin typeface="PMingLiU"/>
                <a:cs typeface="PMingLiU"/>
              </a:rPr>
              <a:t>the  </a:t>
            </a:r>
            <a:r>
              <a:rPr sz="731" spc="17" dirty="0">
                <a:latin typeface="PMingLiU"/>
                <a:cs typeface="PMingLiU"/>
              </a:rPr>
              <a:t>houses?</a:t>
            </a:r>
            <a:endParaRPr sz="731">
              <a:latin typeface="PMingLiU"/>
              <a:cs typeface="PMingLiU"/>
            </a:endParaRPr>
          </a:p>
          <a:p>
            <a:pPr marL="300011" lvl="1" indent="-90721">
              <a:lnSpc>
                <a:spcPts val="771"/>
              </a:lnSpc>
              <a:buAutoNum type="arabicPeriod"/>
              <a:tabLst>
                <a:tab pos="300434" algn="l"/>
              </a:tabLst>
            </a:pPr>
            <a:r>
              <a:rPr sz="731" spc="23" dirty="0">
                <a:latin typeface="PMingLiU"/>
                <a:cs typeface="PMingLiU"/>
              </a:rPr>
              <a:t>Were </a:t>
            </a:r>
            <a:r>
              <a:rPr sz="731" spc="33" dirty="0">
                <a:latin typeface="PMingLiU"/>
                <a:cs typeface="PMingLiU"/>
              </a:rPr>
              <a:t>there </a:t>
            </a:r>
            <a:r>
              <a:rPr sz="731" spc="20" dirty="0">
                <a:latin typeface="PMingLiU"/>
                <a:cs typeface="PMingLiU"/>
              </a:rPr>
              <a:t>toilets </a:t>
            </a:r>
            <a:r>
              <a:rPr sz="731" spc="40" dirty="0">
                <a:latin typeface="PMingLiU"/>
                <a:cs typeface="PMingLiU"/>
              </a:rPr>
              <a:t>in </a:t>
            </a:r>
            <a:r>
              <a:rPr sz="731" spc="37" dirty="0">
                <a:latin typeface="PMingLiU"/>
                <a:cs typeface="PMingLiU"/>
              </a:rPr>
              <a:t>the</a:t>
            </a:r>
            <a:r>
              <a:rPr sz="731" spc="-40" dirty="0">
                <a:latin typeface="PMingLiU"/>
                <a:cs typeface="PMingLiU"/>
              </a:rPr>
              <a:t> </a:t>
            </a:r>
            <a:r>
              <a:rPr sz="731" spc="17" dirty="0">
                <a:latin typeface="PMingLiU"/>
                <a:cs typeface="PMingLiU"/>
              </a:rPr>
              <a:t>houses?</a:t>
            </a:r>
            <a:endParaRPr sz="731">
              <a:latin typeface="PMingLiU"/>
              <a:cs typeface="PMingLiU"/>
            </a:endParaRPr>
          </a:p>
          <a:p>
            <a:pPr marL="300011" lvl="1" indent="-92831">
              <a:lnSpc>
                <a:spcPts val="817"/>
              </a:lnSpc>
              <a:buAutoNum type="arabicPeriod"/>
              <a:tabLst>
                <a:tab pos="300434" algn="l"/>
              </a:tabLst>
            </a:pPr>
            <a:r>
              <a:rPr sz="731" spc="37" dirty="0">
                <a:latin typeface="PMingLiU"/>
                <a:cs typeface="PMingLiU"/>
              </a:rPr>
              <a:t>Did </a:t>
            </a:r>
            <a:r>
              <a:rPr sz="731" spc="23" dirty="0">
                <a:latin typeface="PMingLiU"/>
                <a:cs typeface="PMingLiU"/>
              </a:rPr>
              <a:t>people </a:t>
            </a:r>
            <a:r>
              <a:rPr sz="731" spc="20" dirty="0">
                <a:latin typeface="PMingLiU"/>
                <a:cs typeface="PMingLiU"/>
              </a:rPr>
              <a:t>have</a:t>
            </a:r>
            <a:r>
              <a:rPr sz="731" spc="-47" dirty="0">
                <a:latin typeface="PMingLiU"/>
                <a:cs typeface="PMingLiU"/>
              </a:rPr>
              <a:t> </a:t>
            </a:r>
            <a:r>
              <a:rPr sz="731" spc="20" dirty="0">
                <a:latin typeface="PMingLiU"/>
                <a:cs typeface="PMingLiU"/>
              </a:rPr>
              <a:t>oranges?</a:t>
            </a:r>
            <a:endParaRPr sz="731">
              <a:latin typeface="PMingLiU"/>
              <a:cs typeface="PMingLiU"/>
            </a:endParaRPr>
          </a:p>
          <a:p>
            <a:pPr marL="300011" lvl="1" indent="-83548">
              <a:lnSpc>
                <a:spcPts val="817"/>
              </a:lnSpc>
              <a:buAutoNum type="arabicPeriod"/>
              <a:tabLst>
                <a:tab pos="300434" algn="l"/>
              </a:tabLst>
            </a:pPr>
            <a:r>
              <a:rPr sz="731" spc="37" dirty="0">
                <a:latin typeface="PMingLiU"/>
                <a:cs typeface="PMingLiU"/>
              </a:rPr>
              <a:t>Did </a:t>
            </a:r>
            <a:r>
              <a:rPr sz="731" spc="23" dirty="0">
                <a:latin typeface="PMingLiU"/>
                <a:cs typeface="PMingLiU"/>
              </a:rPr>
              <a:t>people </a:t>
            </a:r>
            <a:r>
              <a:rPr sz="731" spc="20" dirty="0">
                <a:latin typeface="PMingLiU"/>
                <a:cs typeface="PMingLiU"/>
              </a:rPr>
              <a:t>have</a:t>
            </a:r>
            <a:r>
              <a:rPr sz="731" spc="-60" dirty="0">
                <a:latin typeface="PMingLiU"/>
                <a:cs typeface="PMingLiU"/>
              </a:rPr>
              <a:t> </a:t>
            </a:r>
            <a:r>
              <a:rPr sz="731" spc="20" dirty="0">
                <a:latin typeface="PMingLiU"/>
                <a:cs typeface="PMingLiU"/>
              </a:rPr>
              <a:t>sugar?</a:t>
            </a:r>
            <a:endParaRPr sz="731">
              <a:latin typeface="PMingLiU"/>
              <a:cs typeface="PMingLiU"/>
            </a:endParaRPr>
          </a:p>
          <a:p>
            <a:pPr marL="300011" lvl="1" indent="-92831">
              <a:lnSpc>
                <a:spcPts val="817"/>
              </a:lnSpc>
              <a:buAutoNum type="arabicPeriod"/>
              <a:tabLst>
                <a:tab pos="300434" algn="l"/>
              </a:tabLst>
            </a:pPr>
            <a:r>
              <a:rPr sz="731" spc="37" dirty="0">
                <a:latin typeface="PMingLiU"/>
                <a:cs typeface="PMingLiU"/>
              </a:rPr>
              <a:t>Did </a:t>
            </a:r>
            <a:r>
              <a:rPr sz="731" spc="23" dirty="0">
                <a:latin typeface="PMingLiU"/>
                <a:cs typeface="PMingLiU"/>
              </a:rPr>
              <a:t>people </a:t>
            </a:r>
            <a:r>
              <a:rPr sz="731" spc="20" dirty="0">
                <a:latin typeface="PMingLiU"/>
                <a:cs typeface="PMingLiU"/>
              </a:rPr>
              <a:t>have</a:t>
            </a:r>
            <a:r>
              <a:rPr sz="731" spc="-56" dirty="0">
                <a:latin typeface="PMingLiU"/>
                <a:cs typeface="PMingLiU"/>
              </a:rPr>
              <a:t> </a:t>
            </a:r>
            <a:r>
              <a:rPr sz="731" spc="10" dirty="0">
                <a:latin typeface="PMingLiU"/>
                <a:cs typeface="PMingLiU"/>
              </a:rPr>
              <a:t>plates?</a:t>
            </a:r>
            <a:endParaRPr sz="731">
              <a:latin typeface="PMingLiU"/>
              <a:cs typeface="PMingLiU"/>
            </a:endParaRPr>
          </a:p>
          <a:p>
            <a:pPr marL="300011" lvl="1" indent="-88189">
              <a:lnSpc>
                <a:spcPts val="817"/>
              </a:lnSpc>
              <a:buAutoNum type="arabicPeriod"/>
              <a:tabLst>
                <a:tab pos="300434" algn="l"/>
              </a:tabLst>
            </a:pPr>
            <a:r>
              <a:rPr sz="731" spc="37" dirty="0">
                <a:latin typeface="PMingLiU"/>
                <a:cs typeface="PMingLiU"/>
              </a:rPr>
              <a:t>Did </a:t>
            </a:r>
            <a:r>
              <a:rPr sz="731" spc="23" dirty="0">
                <a:latin typeface="PMingLiU"/>
                <a:cs typeface="PMingLiU"/>
              </a:rPr>
              <a:t>people </a:t>
            </a:r>
            <a:r>
              <a:rPr sz="731" spc="20" dirty="0">
                <a:latin typeface="PMingLiU"/>
                <a:cs typeface="PMingLiU"/>
              </a:rPr>
              <a:t>have</a:t>
            </a:r>
            <a:r>
              <a:rPr sz="731" spc="-56" dirty="0">
                <a:latin typeface="PMingLiU"/>
                <a:cs typeface="PMingLiU"/>
              </a:rPr>
              <a:t> </a:t>
            </a:r>
            <a:r>
              <a:rPr sz="731" spc="23" dirty="0">
                <a:latin typeface="PMingLiU"/>
                <a:cs typeface="PMingLiU"/>
              </a:rPr>
              <a:t>spoons?</a:t>
            </a:r>
            <a:endParaRPr sz="731">
              <a:latin typeface="PMingLiU"/>
              <a:cs typeface="PMingLiU"/>
            </a:endParaRPr>
          </a:p>
          <a:p>
            <a:pPr marL="300011" lvl="1" indent="-133761">
              <a:lnSpc>
                <a:spcPts val="817"/>
              </a:lnSpc>
              <a:buAutoNum type="arabicPeriod"/>
              <a:tabLst>
                <a:tab pos="300434" algn="l"/>
              </a:tabLst>
            </a:pPr>
            <a:r>
              <a:rPr sz="731" spc="37" dirty="0">
                <a:latin typeface="PMingLiU"/>
                <a:cs typeface="PMingLiU"/>
              </a:rPr>
              <a:t>Did </a:t>
            </a:r>
            <a:r>
              <a:rPr sz="731" spc="23" dirty="0">
                <a:latin typeface="PMingLiU"/>
                <a:cs typeface="PMingLiU"/>
              </a:rPr>
              <a:t>people </a:t>
            </a:r>
            <a:r>
              <a:rPr sz="731" spc="20" dirty="0">
                <a:latin typeface="PMingLiU"/>
                <a:cs typeface="PMingLiU"/>
              </a:rPr>
              <a:t>eat </a:t>
            </a:r>
            <a:r>
              <a:rPr sz="731" spc="37" dirty="0">
                <a:latin typeface="PMingLiU"/>
                <a:cs typeface="PMingLiU"/>
              </a:rPr>
              <a:t>with </a:t>
            </a:r>
            <a:r>
              <a:rPr sz="731" spc="33" dirty="0">
                <a:latin typeface="PMingLiU"/>
                <a:cs typeface="PMingLiU"/>
              </a:rPr>
              <a:t>their</a:t>
            </a:r>
            <a:r>
              <a:rPr sz="731" spc="-40" dirty="0">
                <a:latin typeface="PMingLiU"/>
                <a:cs typeface="PMingLiU"/>
              </a:rPr>
              <a:t> </a:t>
            </a:r>
            <a:r>
              <a:rPr sz="731" spc="33" dirty="0">
                <a:latin typeface="PMingLiU"/>
                <a:cs typeface="PMingLiU"/>
              </a:rPr>
              <a:t>hands?</a:t>
            </a:r>
            <a:endParaRPr sz="731">
              <a:latin typeface="PMingLiU"/>
              <a:cs typeface="PMingLiU"/>
            </a:endParaRPr>
          </a:p>
          <a:p>
            <a:pPr marL="300011" lvl="1" indent="-130385">
              <a:lnSpc>
                <a:spcPts val="847"/>
              </a:lnSpc>
              <a:buAutoNum type="arabicPeriod"/>
              <a:tabLst>
                <a:tab pos="300434" algn="l"/>
              </a:tabLst>
            </a:pPr>
            <a:r>
              <a:rPr sz="731" spc="37" dirty="0">
                <a:latin typeface="PMingLiU"/>
                <a:cs typeface="PMingLiU"/>
              </a:rPr>
              <a:t>Did </a:t>
            </a:r>
            <a:r>
              <a:rPr sz="731" spc="23" dirty="0">
                <a:latin typeface="PMingLiU"/>
                <a:cs typeface="PMingLiU"/>
              </a:rPr>
              <a:t>people </a:t>
            </a:r>
            <a:r>
              <a:rPr sz="731" spc="27" dirty="0">
                <a:latin typeface="PMingLiU"/>
                <a:cs typeface="PMingLiU"/>
              </a:rPr>
              <a:t>use </a:t>
            </a:r>
            <a:r>
              <a:rPr sz="731" spc="33" dirty="0">
                <a:latin typeface="PMingLiU"/>
                <a:cs typeface="PMingLiU"/>
              </a:rPr>
              <a:t>any</a:t>
            </a:r>
            <a:r>
              <a:rPr sz="731" spc="-50" dirty="0">
                <a:latin typeface="PMingLiU"/>
                <a:cs typeface="PMingLiU"/>
              </a:rPr>
              <a:t> </a:t>
            </a:r>
            <a:r>
              <a:rPr sz="731" spc="23" dirty="0">
                <a:latin typeface="PMingLiU"/>
                <a:cs typeface="PMingLiU"/>
              </a:rPr>
              <a:t>medicine?</a:t>
            </a:r>
            <a:endParaRPr sz="731">
              <a:latin typeface="PMingLiU"/>
              <a:cs typeface="PMingLiU"/>
            </a:endParaRPr>
          </a:p>
          <a:p>
            <a:pPr marL="156546" marR="3376" indent="-148107">
              <a:lnSpc>
                <a:spcPts val="738"/>
              </a:lnSpc>
              <a:spcBef>
                <a:spcPts val="608"/>
              </a:spcBef>
              <a:buAutoNum type="arabicPlain" startAt="3"/>
              <a:tabLst>
                <a:tab pos="156546" algn="l"/>
                <a:tab pos="156968" algn="l"/>
              </a:tabLst>
            </a:pPr>
            <a:r>
              <a:rPr sz="1047" spc="-5" baseline="2645" dirty="0">
                <a:latin typeface="Calibri"/>
                <a:cs typeface="Calibri"/>
              </a:rPr>
              <a:t>Listen </a:t>
            </a:r>
            <a:r>
              <a:rPr sz="1047" spc="-10" baseline="2645" dirty="0">
                <a:latin typeface="Calibri"/>
                <a:cs typeface="Calibri"/>
              </a:rPr>
              <a:t>to </a:t>
            </a:r>
            <a:r>
              <a:rPr sz="1047" spc="-15" baseline="2645" dirty="0">
                <a:latin typeface="Calibri"/>
                <a:cs typeface="Calibri"/>
              </a:rPr>
              <a:t>the </a:t>
            </a:r>
            <a:r>
              <a:rPr sz="1047" baseline="2645" dirty="0">
                <a:latin typeface="Calibri"/>
                <a:cs typeface="Calibri"/>
              </a:rPr>
              <a:t>third </a:t>
            </a:r>
            <a:r>
              <a:rPr sz="1047" spc="25" baseline="2645" dirty="0">
                <a:latin typeface="Calibri"/>
                <a:cs typeface="Calibri"/>
              </a:rPr>
              <a:t>part </a:t>
            </a:r>
            <a:r>
              <a:rPr sz="1047" spc="15" baseline="2645" dirty="0">
                <a:latin typeface="Calibri"/>
                <a:cs typeface="Calibri"/>
              </a:rPr>
              <a:t>of </a:t>
            </a:r>
            <a:r>
              <a:rPr sz="1047" spc="-15" baseline="2645" dirty="0">
                <a:latin typeface="Calibri"/>
                <a:cs typeface="Calibri"/>
              </a:rPr>
              <a:t>the </a:t>
            </a:r>
            <a:r>
              <a:rPr sz="1047" spc="10" baseline="2645" dirty="0">
                <a:latin typeface="Calibri"/>
                <a:cs typeface="Calibri"/>
              </a:rPr>
              <a:t>story </a:t>
            </a:r>
            <a:r>
              <a:rPr sz="1047" spc="50" baseline="2645" dirty="0">
                <a:latin typeface="Calibri"/>
                <a:cs typeface="Calibri"/>
              </a:rPr>
              <a:t>and </a:t>
            </a:r>
            <a:r>
              <a:rPr sz="698" spc="33" dirty="0">
                <a:latin typeface="Calibri"/>
                <a:cs typeface="Calibri"/>
              </a:rPr>
              <a:t> </a:t>
            </a:r>
            <a:r>
              <a:rPr sz="698" spc="17" dirty="0">
                <a:latin typeface="Calibri"/>
                <a:cs typeface="Calibri"/>
              </a:rPr>
              <a:t>check </a:t>
            </a:r>
            <a:r>
              <a:rPr sz="698" spc="20" dirty="0">
                <a:latin typeface="Calibri"/>
                <a:cs typeface="Calibri"/>
              </a:rPr>
              <a:t>your</a:t>
            </a:r>
            <a:r>
              <a:rPr sz="698" spc="10" dirty="0">
                <a:latin typeface="Calibri"/>
                <a:cs typeface="Calibri"/>
              </a:rPr>
              <a:t> </a:t>
            </a:r>
            <a:r>
              <a:rPr sz="698" spc="17" dirty="0">
                <a:latin typeface="Calibri"/>
                <a:cs typeface="Calibri"/>
              </a:rPr>
              <a:t>answers.</a:t>
            </a:r>
            <a:endParaRPr sz="698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946477" y="3244354"/>
            <a:ext cx="189005" cy="13375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13" name="object 13"/>
          <p:cNvSpPr txBox="1"/>
          <p:nvPr/>
        </p:nvSpPr>
        <p:spPr>
          <a:xfrm>
            <a:off x="3005016" y="3226607"/>
            <a:ext cx="1834192" cy="1493590"/>
          </a:xfrm>
          <a:prstGeom prst="rect">
            <a:avLst/>
          </a:prstGeom>
        </p:spPr>
        <p:txBody>
          <a:bodyPr vert="horz" wrap="square" lIns="0" tIns="26582" rIns="0" bIns="0" rtlCol="0">
            <a:spAutoFit/>
          </a:bodyPr>
          <a:lstStyle/>
          <a:p>
            <a:pPr marL="8439">
              <a:spcBef>
                <a:spcPts val="209"/>
              </a:spcBef>
              <a:tabLst>
                <a:tab pos="156546" algn="l"/>
              </a:tabLst>
            </a:pPr>
            <a:r>
              <a:rPr sz="698" spc="73" dirty="0">
                <a:latin typeface="Calibri"/>
                <a:cs typeface="Calibri"/>
              </a:rPr>
              <a:t>4	</a:t>
            </a:r>
            <a:r>
              <a:rPr sz="698" spc="37" dirty="0">
                <a:latin typeface="Calibri"/>
                <a:cs typeface="Calibri"/>
              </a:rPr>
              <a:t>Read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spc="7" dirty="0">
                <a:latin typeface="Calibri"/>
                <a:cs typeface="Calibri"/>
              </a:rPr>
              <a:t>story </a:t>
            </a:r>
            <a:r>
              <a:rPr sz="698" spc="33" dirty="0">
                <a:latin typeface="Calibri"/>
                <a:cs typeface="Calibri"/>
              </a:rPr>
              <a:t>and </a:t>
            </a:r>
            <a:r>
              <a:rPr sz="698" spc="17" dirty="0">
                <a:latin typeface="Calibri"/>
                <a:cs typeface="Calibri"/>
              </a:rPr>
              <a:t>answer </a:t>
            </a:r>
            <a:r>
              <a:rPr sz="698" spc="-10" dirty="0">
                <a:latin typeface="Calibri"/>
                <a:cs typeface="Calibri"/>
              </a:rPr>
              <a:t>the</a:t>
            </a:r>
            <a:r>
              <a:rPr sz="698" spc="50" dirty="0">
                <a:latin typeface="Calibri"/>
                <a:cs typeface="Calibri"/>
              </a:rPr>
              <a:t> </a:t>
            </a:r>
            <a:r>
              <a:rPr sz="698" spc="3" dirty="0">
                <a:latin typeface="Calibri"/>
                <a:cs typeface="Calibri"/>
              </a:rPr>
              <a:t>questions.</a:t>
            </a:r>
            <a:endParaRPr sz="698">
              <a:latin typeface="Calibri"/>
              <a:cs typeface="Calibri"/>
            </a:endParaRPr>
          </a:p>
          <a:p>
            <a:pPr marL="251909" marR="287352" indent="-95362">
              <a:lnSpc>
                <a:spcPts val="817"/>
              </a:lnSpc>
              <a:spcBef>
                <a:spcPts val="213"/>
              </a:spcBef>
              <a:buAutoNum type="arabicPeriod"/>
              <a:tabLst>
                <a:tab pos="248533" algn="l"/>
              </a:tabLst>
            </a:pPr>
            <a:r>
              <a:rPr sz="731" spc="53" dirty="0">
                <a:latin typeface="PMingLiU"/>
                <a:cs typeface="PMingLiU"/>
              </a:rPr>
              <a:t>What </a:t>
            </a:r>
            <a:r>
              <a:rPr sz="731" spc="37" dirty="0">
                <a:latin typeface="PMingLiU"/>
                <a:cs typeface="PMingLiU"/>
              </a:rPr>
              <a:t>did the London </a:t>
            </a:r>
            <a:r>
              <a:rPr sz="731" spc="10" dirty="0">
                <a:latin typeface="PMingLiU"/>
                <a:cs typeface="PMingLiU"/>
              </a:rPr>
              <a:t>of </a:t>
            </a:r>
            <a:r>
              <a:rPr sz="731" spc="37" dirty="0">
                <a:latin typeface="PMingLiU"/>
                <a:cs typeface="PMingLiU"/>
              </a:rPr>
              <a:t>the</a:t>
            </a:r>
            <a:r>
              <a:rPr sz="731" spc="-86" dirty="0">
                <a:latin typeface="PMingLiU"/>
                <a:cs typeface="PMingLiU"/>
              </a:rPr>
              <a:t> </a:t>
            </a:r>
            <a:r>
              <a:rPr sz="731" spc="33" dirty="0">
                <a:latin typeface="PMingLiU"/>
                <a:cs typeface="PMingLiU"/>
              </a:rPr>
              <a:t>past  </a:t>
            </a:r>
            <a:r>
              <a:rPr sz="731" spc="23" dirty="0">
                <a:latin typeface="PMingLiU"/>
                <a:cs typeface="PMingLiU"/>
              </a:rPr>
              <a:t>look</a:t>
            </a:r>
            <a:r>
              <a:rPr sz="731" spc="-37" dirty="0">
                <a:latin typeface="PMingLiU"/>
                <a:cs typeface="PMingLiU"/>
              </a:rPr>
              <a:t> </a:t>
            </a:r>
            <a:r>
              <a:rPr sz="731" spc="3" dirty="0">
                <a:latin typeface="PMingLiU"/>
                <a:cs typeface="PMingLiU"/>
              </a:rPr>
              <a:t>like?</a:t>
            </a:r>
            <a:endParaRPr sz="731">
              <a:latin typeface="PMingLiU"/>
              <a:cs typeface="PMingLiU"/>
            </a:endParaRPr>
          </a:p>
          <a:p>
            <a:pPr marL="251909" marR="338832" indent="-95362">
              <a:lnSpc>
                <a:spcPts val="817"/>
              </a:lnSpc>
              <a:buAutoNum type="arabicPeriod"/>
              <a:tabLst>
                <a:tab pos="253175" algn="l"/>
              </a:tabLst>
            </a:pPr>
            <a:r>
              <a:rPr sz="731" spc="23" dirty="0">
                <a:latin typeface="PMingLiU"/>
                <a:cs typeface="PMingLiU"/>
              </a:rPr>
              <a:t>Was </a:t>
            </a:r>
            <a:r>
              <a:rPr sz="731" spc="27" dirty="0">
                <a:latin typeface="PMingLiU"/>
                <a:cs typeface="PMingLiU"/>
              </a:rPr>
              <a:t>countess </a:t>
            </a:r>
            <a:r>
              <a:rPr sz="731" spc="17" dirty="0">
                <a:latin typeface="PMingLiU"/>
                <a:cs typeface="PMingLiU"/>
              </a:rPr>
              <a:t>Bagshow </a:t>
            </a:r>
            <a:r>
              <a:rPr sz="731" spc="-47" dirty="0">
                <a:latin typeface="PMingLiU"/>
                <a:cs typeface="PMingLiU"/>
              </a:rPr>
              <a:t>Phillip’s  </a:t>
            </a:r>
            <a:r>
              <a:rPr sz="731" spc="10" dirty="0">
                <a:latin typeface="PMingLiU"/>
                <a:cs typeface="PMingLiU"/>
              </a:rPr>
              <a:t>relative?</a:t>
            </a:r>
            <a:endParaRPr sz="731">
              <a:latin typeface="PMingLiU"/>
              <a:cs typeface="PMingLiU"/>
            </a:endParaRPr>
          </a:p>
          <a:p>
            <a:pPr marL="251909" marR="89877" indent="-95362">
              <a:lnSpc>
                <a:spcPts val="817"/>
              </a:lnSpc>
              <a:buAutoNum type="arabicPeriod"/>
              <a:tabLst>
                <a:tab pos="250221" algn="l"/>
              </a:tabLst>
            </a:pPr>
            <a:r>
              <a:rPr sz="731" spc="50" dirty="0">
                <a:latin typeface="PMingLiU"/>
                <a:cs typeface="PMingLiU"/>
              </a:rPr>
              <a:t>Why </a:t>
            </a:r>
            <a:r>
              <a:rPr sz="731" spc="37" dirty="0">
                <a:latin typeface="PMingLiU"/>
                <a:cs typeface="PMingLiU"/>
              </a:rPr>
              <a:t>did the </a:t>
            </a:r>
            <a:r>
              <a:rPr sz="731" spc="27" dirty="0">
                <a:latin typeface="PMingLiU"/>
                <a:cs typeface="PMingLiU"/>
              </a:rPr>
              <a:t>countess </a:t>
            </a:r>
            <a:r>
              <a:rPr sz="731" spc="33" dirty="0">
                <a:latin typeface="PMingLiU"/>
                <a:cs typeface="PMingLiU"/>
              </a:rPr>
              <a:t>take </a:t>
            </a:r>
            <a:r>
              <a:rPr sz="731" spc="23" dirty="0">
                <a:latin typeface="PMingLiU"/>
                <a:cs typeface="PMingLiU"/>
              </a:rPr>
              <a:t>Rob </a:t>
            </a:r>
            <a:r>
              <a:rPr sz="731" spc="33" dirty="0">
                <a:latin typeface="PMingLiU"/>
                <a:cs typeface="PMingLiU"/>
              </a:rPr>
              <a:t>to</a:t>
            </a:r>
            <a:r>
              <a:rPr sz="731" spc="-83" dirty="0">
                <a:latin typeface="PMingLiU"/>
                <a:cs typeface="PMingLiU"/>
              </a:rPr>
              <a:t> </a:t>
            </a:r>
            <a:r>
              <a:rPr sz="731" spc="37" dirty="0">
                <a:latin typeface="PMingLiU"/>
                <a:cs typeface="PMingLiU"/>
              </a:rPr>
              <a:t>her  </a:t>
            </a:r>
            <a:r>
              <a:rPr sz="731" spc="17" dirty="0">
                <a:latin typeface="PMingLiU"/>
                <a:cs typeface="PMingLiU"/>
              </a:rPr>
              <a:t>house?</a:t>
            </a:r>
            <a:endParaRPr sz="731">
              <a:latin typeface="PMingLiU"/>
              <a:cs typeface="PMingLiU"/>
            </a:endParaRPr>
          </a:p>
          <a:p>
            <a:pPr marL="252331" indent="-95784">
              <a:lnSpc>
                <a:spcPts val="771"/>
              </a:lnSpc>
              <a:buAutoNum type="arabicPeriod"/>
              <a:tabLst>
                <a:tab pos="252753" algn="l"/>
              </a:tabLst>
            </a:pPr>
            <a:r>
              <a:rPr sz="731" spc="37" dirty="0">
                <a:latin typeface="PMingLiU"/>
                <a:cs typeface="PMingLiU"/>
              </a:rPr>
              <a:t>Did </a:t>
            </a:r>
            <a:r>
              <a:rPr sz="731" spc="23" dirty="0">
                <a:latin typeface="PMingLiU"/>
                <a:cs typeface="PMingLiU"/>
              </a:rPr>
              <a:t>Rob </a:t>
            </a:r>
            <a:r>
              <a:rPr sz="731" spc="17" dirty="0">
                <a:latin typeface="PMingLiU"/>
                <a:cs typeface="PMingLiU"/>
              </a:rPr>
              <a:t>like </a:t>
            </a:r>
            <a:r>
              <a:rPr sz="731" spc="27" dirty="0">
                <a:latin typeface="PMingLiU"/>
                <a:cs typeface="PMingLiU"/>
              </a:rPr>
              <a:t>countess </a:t>
            </a:r>
            <a:r>
              <a:rPr sz="731" spc="-53" dirty="0">
                <a:latin typeface="PMingLiU"/>
                <a:cs typeface="PMingLiU"/>
              </a:rPr>
              <a:t>Bagshow’s</a:t>
            </a:r>
            <a:r>
              <a:rPr sz="731" dirty="0">
                <a:latin typeface="PMingLiU"/>
                <a:cs typeface="PMingLiU"/>
              </a:rPr>
              <a:t> </a:t>
            </a:r>
            <a:r>
              <a:rPr sz="731" spc="20" dirty="0">
                <a:latin typeface="PMingLiU"/>
                <a:cs typeface="PMingLiU"/>
              </a:rPr>
              <a:t>house?</a:t>
            </a:r>
            <a:endParaRPr sz="731">
              <a:latin typeface="PMingLiU"/>
              <a:cs typeface="PMingLiU"/>
            </a:endParaRPr>
          </a:p>
          <a:p>
            <a:pPr marL="251909" marR="326595" indent="-95362">
              <a:lnSpc>
                <a:spcPts val="817"/>
              </a:lnSpc>
              <a:spcBef>
                <a:spcPts val="47"/>
              </a:spcBef>
              <a:buAutoNum type="arabicPeriod"/>
              <a:tabLst>
                <a:tab pos="250221" algn="l"/>
              </a:tabLst>
            </a:pPr>
            <a:r>
              <a:rPr sz="731" spc="53" dirty="0">
                <a:latin typeface="PMingLiU"/>
                <a:cs typeface="PMingLiU"/>
              </a:rPr>
              <a:t>What </a:t>
            </a:r>
            <a:r>
              <a:rPr sz="731" spc="37" dirty="0">
                <a:latin typeface="PMingLiU"/>
                <a:cs typeface="PMingLiU"/>
              </a:rPr>
              <a:t>did the </a:t>
            </a:r>
            <a:r>
              <a:rPr sz="731" spc="27" dirty="0">
                <a:latin typeface="PMingLiU"/>
                <a:cs typeface="PMingLiU"/>
              </a:rPr>
              <a:t>countess </a:t>
            </a:r>
            <a:r>
              <a:rPr sz="731" spc="7" dirty="0">
                <a:latin typeface="PMingLiU"/>
                <a:cs typeface="PMingLiU"/>
              </a:rPr>
              <a:t>give</a:t>
            </a:r>
            <a:r>
              <a:rPr sz="731" spc="-70" dirty="0">
                <a:latin typeface="PMingLiU"/>
                <a:cs typeface="PMingLiU"/>
              </a:rPr>
              <a:t> </a:t>
            </a:r>
            <a:r>
              <a:rPr sz="731" spc="23" dirty="0">
                <a:latin typeface="PMingLiU"/>
                <a:cs typeface="PMingLiU"/>
              </a:rPr>
              <a:t>Rob  </a:t>
            </a:r>
            <a:r>
              <a:rPr sz="731" spc="17" dirty="0">
                <a:latin typeface="PMingLiU"/>
                <a:cs typeface="PMingLiU"/>
              </a:rPr>
              <a:t>before</a:t>
            </a:r>
            <a:r>
              <a:rPr sz="731" spc="-20" dirty="0">
                <a:latin typeface="PMingLiU"/>
                <a:cs typeface="PMingLiU"/>
              </a:rPr>
              <a:t> </a:t>
            </a:r>
            <a:r>
              <a:rPr sz="731" spc="33" dirty="0">
                <a:latin typeface="PMingLiU"/>
                <a:cs typeface="PMingLiU"/>
              </a:rPr>
              <a:t>dinner?</a:t>
            </a:r>
            <a:endParaRPr sz="731">
              <a:latin typeface="PMingLiU"/>
              <a:cs typeface="PMingLiU"/>
            </a:endParaRPr>
          </a:p>
          <a:p>
            <a:pPr marL="251909" indent="-95362">
              <a:lnSpc>
                <a:spcPts val="771"/>
              </a:lnSpc>
              <a:buAutoNum type="arabicPeriod"/>
              <a:tabLst>
                <a:tab pos="252331" algn="l"/>
              </a:tabLst>
            </a:pPr>
            <a:r>
              <a:rPr sz="731" spc="53" dirty="0">
                <a:latin typeface="PMingLiU"/>
                <a:cs typeface="PMingLiU"/>
              </a:rPr>
              <a:t>What </a:t>
            </a:r>
            <a:r>
              <a:rPr sz="731" spc="17" dirty="0">
                <a:latin typeface="PMingLiU"/>
                <a:cs typeface="PMingLiU"/>
              </a:rPr>
              <a:t>was </a:t>
            </a: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27" dirty="0">
                <a:latin typeface="PMingLiU"/>
                <a:cs typeface="PMingLiU"/>
              </a:rPr>
              <a:t>food at </a:t>
            </a: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17" dirty="0">
                <a:latin typeface="PMingLiU"/>
                <a:cs typeface="PMingLiU"/>
              </a:rPr>
              <a:t>feast</a:t>
            </a:r>
            <a:r>
              <a:rPr sz="731" spc="-93" dirty="0">
                <a:latin typeface="PMingLiU"/>
                <a:cs typeface="PMingLiU"/>
              </a:rPr>
              <a:t> </a:t>
            </a:r>
            <a:r>
              <a:rPr sz="731" spc="7" dirty="0">
                <a:latin typeface="PMingLiU"/>
                <a:cs typeface="PMingLiU"/>
              </a:rPr>
              <a:t>like?</a:t>
            </a:r>
            <a:endParaRPr sz="731">
              <a:latin typeface="PMingLiU"/>
              <a:cs typeface="PMingLiU"/>
            </a:endParaRPr>
          </a:p>
          <a:p>
            <a:pPr marL="242626" indent="-86079">
              <a:lnSpc>
                <a:spcPts val="817"/>
              </a:lnSpc>
              <a:buAutoNum type="arabicPeriod"/>
              <a:tabLst>
                <a:tab pos="243048" algn="l"/>
              </a:tabLst>
            </a:pPr>
            <a:r>
              <a:rPr sz="731" spc="53" dirty="0">
                <a:latin typeface="PMingLiU"/>
                <a:cs typeface="PMingLiU"/>
              </a:rPr>
              <a:t>What </a:t>
            </a:r>
            <a:r>
              <a:rPr sz="731" spc="17" dirty="0">
                <a:latin typeface="PMingLiU"/>
                <a:cs typeface="PMingLiU"/>
              </a:rPr>
              <a:t>were </a:t>
            </a:r>
            <a:r>
              <a:rPr sz="731" spc="-56" dirty="0">
                <a:latin typeface="PMingLiU"/>
                <a:cs typeface="PMingLiU"/>
              </a:rPr>
              <a:t>people’s  </a:t>
            </a:r>
            <a:r>
              <a:rPr sz="731" spc="50" dirty="0">
                <a:latin typeface="PMingLiU"/>
                <a:cs typeface="PMingLiU"/>
              </a:rPr>
              <a:t>manners</a:t>
            </a:r>
            <a:r>
              <a:rPr sz="731" spc="-103" dirty="0">
                <a:latin typeface="PMingLiU"/>
                <a:cs typeface="PMingLiU"/>
              </a:rPr>
              <a:t> </a:t>
            </a:r>
            <a:r>
              <a:rPr sz="731" spc="7" dirty="0">
                <a:latin typeface="PMingLiU"/>
                <a:cs typeface="PMingLiU"/>
              </a:rPr>
              <a:t>like?</a:t>
            </a:r>
            <a:endParaRPr sz="731">
              <a:latin typeface="PMingLiU"/>
              <a:cs typeface="PMingLiU"/>
            </a:endParaRPr>
          </a:p>
          <a:p>
            <a:pPr marL="251487" indent="-94940">
              <a:lnSpc>
                <a:spcPts val="817"/>
              </a:lnSpc>
              <a:buAutoNum type="arabicPeriod"/>
              <a:tabLst>
                <a:tab pos="251909" algn="l"/>
              </a:tabLst>
            </a:pPr>
            <a:r>
              <a:rPr sz="731" spc="53" dirty="0">
                <a:latin typeface="PMingLiU"/>
                <a:cs typeface="PMingLiU"/>
              </a:rPr>
              <a:t>What </a:t>
            </a:r>
            <a:r>
              <a:rPr sz="731" spc="37" dirty="0">
                <a:latin typeface="PMingLiU"/>
                <a:cs typeface="PMingLiU"/>
              </a:rPr>
              <a:t>happened </a:t>
            </a:r>
            <a:r>
              <a:rPr sz="731" spc="27" dirty="0">
                <a:latin typeface="PMingLiU"/>
                <a:cs typeface="PMingLiU"/>
              </a:rPr>
              <a:t>at</a:t>
            </a:r>
            <a:r>
              <a:rPr sz="731" spc="-60" dirty="0">
                <a:latin typeface="PMingLiU"/>
                <a:cs typeface="PMingLiU"/>
              </a:rPr>
              <a:t> </a:t>
            </a:r>
            <a:r>
              <a:rPr sz="731" spc="20" dirty="0">
                <a:latin typeface="PMingLiU"/>
                <a:cs typeface="PMingLiU"/>
              </a:rPr>
              <a:t>night?</a:t>
            </a:r>
            <a:endParaRPr sz="731">
              <a:latin typeface="PMingLiU"/>
              <a:cs typeface="PMingLiU"/>
            </a:endParaRPr>
          </a:p>
          <a:p>
            <a:pPr marL="247267" indent="-90721">
              <a:lnSpc>
                <a:spcPts val="847"/>
              </a:lnSpc>
              <a:buAutoNum type="arabicPeriod"/>
              <a:tabLst>
                <a:tab pos="247689" algn="l"/>
              </a:tabLst>
            </a:pPr>
            <a:r>
              <a:rPr sz="731" spc="37" dirty="0">
                <a:latin typeface="PMingLiU"/>
                <a:cs typeface="PMingLiU"/>
              </a:rPr>
              <a:t>Did </a:t>
            </a:r>
            <a:r>
              <a:rPr sz="731" spc="23" dirty="0">
                <a:latin typeface="PMingLiU"/>
                <a:cs typeface="PMingLiU"/>
              </a:rPr>
              <a:t>Rob help </a:t>
            </a:r>
            <a:r>
              <a:rPr sz="731" spc="27" dirty="0">
                <a:latin typeface="PMingLiU"/>
                <a:cs typeface="PMingLiU"/>
              </a:rPr>
              <a:t>countess</a:t>
            </a:r>
            <a:r>
              <a:rPr sz="731" spc="-33" dirty="0">
                <a:latin typeface="PMingLiU"/>
                <a:cs typeface="PMingLiU"/>
              </a:rPr>
              <a:t> </a:t>
            </a:r>
            <a:r>
              <a:rPr sz="731" spc="10" dirty="0">
                <a:latin typeface="PMingLiU"/>
                <a:cs typeface="PMingLiU"/>
              </a:rPr>
              <a:t>Bagshow?</a:t>
            </a:r>
            <a:endParaRPr sz="731">
              <a:latin typeface="PMingLiU"/>
              <a:cs typeface="PMingLiU"/>
            </a:endParaRPr>
          </a:p>
        </p:txBody>
      </p:sp>
      <p:pic>
        <p:nvPicPr>
          <p:cNvPr id="14" name="Picture 3" descr="V:\pubs_new\Oblogki wse\HappyEng.ru\6 class\RGB_JPEG\HEru6SB_oblFGOS.jpg">
            <a:extLst>
              <a:ext uri="{FF2B5EF4-FFF2-40B4-BE49-F238E27FC236}">
                <a16:creationId xmlns:a16="http://schemas.microsoft.com/office/drawing/2014/main" id="{5DE736E2-BD55-E44B-BC86-9D2F8DA69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5536" y="619477"/>
            <a:ext cx="861408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09120" y="4492991"/>
            <a:ext cx="406754" cy="0"/>
          </a:xfrm>
          <a:custGeom>
            <a:avLst/>
            <a:gdLst/>
            <a:ahLst/>
            <a:cxnLst/>
            <a:rect l="l" t="t" r="r" b="b"/>
            <a:pathLst>
              <a:path w="612140">
                <a:moveTo>
                  <a:pt x="0" y="0"/>
                </a:moveTo>
                <a:lnTo>
                  <a:pt x="61214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3" name="object 3"/>
          <p:cNvSpPr txBox="1"/>
          <p:nvPr/>
        </p:nvSpPr>
        <p:spPr>
          <a:xfrm>
            <a:off x="3200681" y="246666"/>
            <a:ext cx="2951922" cy="1914225"/>
          </a:xfrm>
          <a:prstGeom prst="rect">
            <a:avLst/>
          </a:prstGeom>
        </p:spPr>
        <p:txBody>
          <a:bodyPr vert="horz" wrap="square" lIns="0" tIns="50211" rIns="0" bIns="0" rtlCol="0">
            <a:spAutoFit/>
          </a:bodyPr>
          <a:lstStyle/>
          <a:p>
            <a:pPr marR="130807" algn="ctr">
              <a:spcBef>
                <a:spcPts val="395"/>
              </a:spcBef>
            </a:pPr>
            <a:r>
              <a:rPr sz="797" b="1" spc="-47" dirty="0">
                <a:latin typeface="Times New Roman"/>
                <a:cs typeface="Times New Roman"/>
              </a:rPr>
              <a:t>Rob’s</a:t>
            </a:r>
            <a:r>
              <a:rPr sz="797" b="1" spc="-73" dirty="0">
                <a:latin typeface="Times New Roman"/>
                <a:cs typeface="Times New Roman"/>
              </a:rPr>
              <a:t> </a:t>
            </a:r>
            <a:r>
              <a:rPr sz="797" b="1" spc="-13" dirty="0">
                <a:latin typeface="Times New Roman"/>
                <a:cs typeface="Times New Roman"/>
              </a:rPr>
              <a:t>story</a:t>
            </a:r>
            <a:endParaRPr sz="797">
              <a:latin typeface="Times New Roman"/>
              <a:cs typeface="Times New Roman"/>
            </a:endParaRPr>
          </a:p>
          <a:p>
            <a:pPr marR="126165" algn="ctr">
              <a:spcBef>
                <a:spcPts val="272"/>
              </a:spcBef>
            </a:pPr>
            <a:r>
              <a:rPr sz="665" spc="17" dirty="0">
                <a:latin typeface="PMingLiU"/>
                <a:cs typeface="PMingLiU"/>
              </a:rPr>
              <a:t>PART</a:t>
            </a:r>
            <a:r>
              <a:rPr sz="665" dirty="0">
                <a:latin typeface="PMingLiU"/>
                <a:cs typeface="PMingLiU"/>
              </a:rPr>
              <a:t> </a:t>
            </a:r>
            <a:r>
              <a:rPr sz="665" spc="50" dirty="0">
                <a:latin typeface="PMingLiU"/>
                <a:cs typeface="PMingLiU"/>
              </a:rPr>
              <a:t>III</a:t>
            </a:r>
            <a:endParaRPr sz="665">
              <a:latin typeface="PMingLiU"/>
              <a:cs typeface="PMingLiU"/>
            </a:endParaRPr>
          </a:p>
          <a:p>
            <a:pPr marR="131651" algn="ctr">
              <a:spcBef>
                <a:spcPts val="83"/>
              </a:spcBef>
            </a:pPr>
            <a:r>
              <a:rPr sz="731" b="1" spc="3" dirty="0">
                <a:latin typeface="Times New Roman"/>
                <a:cs typeface="Times New Roman"/>
              </a:rPr>
              <a:t>In</a:t>
            </a:r>
            <a:r>
              <a:rPr sz="731" b="1" spc="-27" dirty="0">
                <a:latin typeface="Times New Roman"/>
                <a:cs typeface="Times New Roman"/>
              </a:rPr>
              <a:t> </a:t>
            </a:r>
            <a:r>
              <a:rPr sz="731" b="1" spc="-3" dirty="0">
                <a:latin typeface="Times New Roman"/>
                <a:cs typeface="Times New Roman"/>
              </a:rPr>
              <a:t>London</a:t>
            </a:r>
            <a:endParaRPr sz="731">
              <a:latin typeface="Times New Roman"/>
              <a:cs typeface="Times New Roman"/>
            </a:endParaRPr>
          </a:p>
          <a:p>
            <a:pPr marL="8439" marR="3376">
              <a:lnSpc>
                <a:spcPts val="817"/>
              </a:lnSpc>
              <a:spcBef>
                <a:spcPts val="259"/>
              </a:spcBef>
            </a:pPr>
            <a:r>
              <a:rPr sz="731" spc="37" dirty="0">
                <a:latin typeface="PMingLiU"/>
                <a:cs typeface="PMingLiU"/>
              </a:rPr>
              <a:t>London </a:t>
            </a:r>
            <a:r>
              <a:rPr sz="731" spc="17" dirty="0">
                <a:latin typeface="PMingLiU"/>
                <a:cs typeface="PMingLiU"/>
              </a:rPr>
              <a:t>was </a:t>
            </a:r>
            <a:r>
              <a:rPr sz="731" spc="23" dirty="0">
                <a:latin typeface="PMingLiU"/>
                <a:cs typeface="PMingLiU"/>
              </a:rPr>
              <a:t>a </a:t>
            </a:r>
            <a:r>
              <a:rPr sz="731" spc="17" dirty="0">
                <a:latin typeface="PMingLiU"/>
                <a:cs typeface="PMingLiU"/>
              </a:rPr>
              <a:t>big </a:t>
            </a:r>
            <a:r>
              <a:rPr sz="731" spc="27" dirty="0">
                <a:latin typeface="PMingLiU"/>
                <a:cs typeface="PMingLiU"/>
              </a:rPr>
              <a:t>surprise. </a:t>
            </a:r>
            <a:r>
              <a:rPr sz="731" spc="20" dirty="0">
                <a:latin typeface="PMingLiU"/>
                <a:cs typeface="PMingLiU"/>
              </a:rPr>
              <a:t>It </a:t>
            </a:r>
            <a:r>
              <a:rPr sz="731" spc="17" dirty="0">
                <a:latin typeface="PMingLiU"/>
                <a:cs typeface="PMingLiU"/>
              </a:rPr>
              <a:t>was </a:t>
            </a:r>
            <a:r>
              <a:rPr sz="731" spc="20" dirty="0">
                <a:latin typeface="PMingLiU"/>
                <a:cs typeface="PMingLiU"/>
              </a:rPr>
              <a:t>small, </a:t>
            </a:r>
            <a:r>
              <a:rPr sz="731" spc="50" dirty="0">
                <a:latin typeface="PMingLiU"/>
                <a:cs typeface="PMingLiU"/>
              </a:rPr>
              <a:t>and </a:t>
            </a:r>
            <a:r>
              <a:rPr sz="731" spc="27" dirty="0">
                <a:latin typeface="PMingLiU"/>
                <a:cs typeface="PMingLiU"/>
              </a:rPr>
              <a:t>I </a:t>
            </a:r>
            <a:r>
              <a:rPr sz="731" spc="-60" dirty="0">
                <a:latin typeface="PMingLiU"/>
                <a:cs typeface="PMingLiU"/>
              </a:rPr>
              <a:t>didn’t </a:t>
            </a:r>
            <a:r>
              <a:rPr sz="731" spc="23" dirty="0">
                <a:latin typeface="PMingLiU"/>
                <a:cs typeface="PMingLiU"/>
              </a:rPr>
              <a:t>recognise </a:t>
            </a:r>
            <a:r>
              <a:rPr sz="731" spc="33" dirty="0">
                <a:latin typeface="PMingLiU"/>
                <a:cs typeface="PMingLiU"/>
              </a:rPr>
              <a:t>any </a:t>
            </a:r>
            <a:r>
              <a:rPr sz="731" spc="10" dirty="0">
                <a:latin typeface="PMingLiU"/>
                <a:cs typeface="PMingLiU"/>
              </a:rPr>
              <a:t>of </a:t>
            </a:r>
            <a:r>
              <a:rPr sz="731" spc="37" dirty="0">
                <a:latin typeface="PMingLiU"/>
                <a:cs typeface="PMingLiU"/>
              </a:rPr>
              <a:t>the  </a:t>
            </a:r>
            <a:r>
              <a:rPr sz="731" spc="20" dirty="0">
                <a:latin typeface="PMingLiU"/>
                <a:cs typeface="PMingLiU"/>
              </a:rPr>
              <a:t>streets. </a:t>
            </a:r>
            <a:r>
              <a:rPr sz="731" spc="27" dirty="0">
                <a:latin typeface="PMingLiU"/>
                <a:cs typeface="PMingLiU"/>
              </a:rPr>
              <a:t>They </a:t>
            </a:r>
            <a:r>
              <a:rPr sz="731" spc="-60" dirty="0">
                <a:latin typeface="PMingLiU"/>
                <a:cs typeface="PMingLiU"/>
              </a:rPr>
              <a:t>weren’t </a:t>
            </a: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33" dirty="0">
                <a:latin typeface="PMingLiU"/>
                <a:cs typeface="PMingLiU"/>
              </a:rPr>
              <a:t>same </a:t>
            </a:r>
            <a:r>
              <a:rPr sz="731" spc="17" dirty="0">
                <a:latin typeface="PMingLiU"/>
                <a:cs typeface="PMingLiU"/>
              </a:rPr>
              <a:t>as </a:t>
            </a: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23" dirty="0">
                <a:latin typeface="PMingLiU"/>
                <a:cs typeface="PMingLiU"/>
              </a:rPr>
              <a:t>streets </a:t>
            </a:r>
            <a:r>
              <a:rPr sz="731" spc="10" dirty="0">
                <a:latin typeface="PMingLiU"/>
                <a:cs typeface="PMingLiU"/>
              </a:rPr>
              <a:t>of </a:t>
            </a:r>
            <a:r>
              <a:rPr sz="731" spc="37" dirty="0">
                <a:latin typeface="PMingLiU"/>
                <a:cs typeface="PMingLiU"/>
              </a:rPr>
              <a:t>the London </a:t>
            </a:r>
            <a:r>
              <a:rPr sz="731" spc="10" dirty="0">
                <a:latin typeface="PMingLiU"/>
                <a:cs typeface="PMingLiU"/>
              </a:rPr>
              <a:t>of </a:t>
            </a:r>
            <a:r>
              <a:rPr sz="731" spc="37" dirty="0">
                <a:latin typeface="PMingLiU"/>
                <a:cs typeface="PMingLiU"/>
              </a:rPr>
              <a:t>my </a:t>
            </a:r>
            <a:r>
              <a:rPr sz="731" spc="33" dirty="0">
                <a:latin typeface="PMingLiU"/>
                <a:cs typeface="PMingLiU"/>
              </a:rPr>
              <a:t>time. </a:t>
            </a:r>
            <a:r>
              <a:rPr sz="731" spc="23" dirty="0">
                <a:latin typeface="PMingLiU"/>
                <a:cs typeface="PMingLiU"/>
              </a:rPr>
              <a:t>We  </a:t>
            </a:r>
            <a:r>
              <a:rPr sz="731" spc="27" dirty="0">
                <a:latin typeface="PMingLiU"/>
                <a:cs typeface="PMingLiU"/>
              </a:rPr>
              <a:t>went </a:t>
            </a:r>
            <a:r>
              <a:rPr sz="731" spc="50" dirty="0">
                <a:latin typeface="PMingLiU"/>
                <a:cs typeface="PMingLiU"/>
              </a:rPr>
              <a:t>through </a:t>
            </a: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33" dirty="0">
                <a:latin typeface="PMingLiU"/>
                <a:cs typeface="PMingLiU"/>
              </a:rPr>
              <a:t>market. </a:t>
            </a:r>
            <a:r>
              <a:rPr sz="731" spc="27" dirty="0">
                <a:latin typeface="PMingLiU"/>
                <a:cs typeface="PMingLiU"/>
              </a:rPr>
              <a:t>I </a:t>
            </a:r>
            <a:r>
              <a:rPr sz="731" spc="23" dirty="0">
                <a:latin typeface="PMingLiU"/>
                <a:cs typeface="PMingLiU"/>
              </a:rPr>
              <a:t>liked </a:t>
            </a:r>
            <a:r>
              <a:rPr sz="731" spc="10" dirty="0">
                <a:latin typeface="PMingLiU"/>
                <a:cs typeface="PMingLiU"/>
              </a:rPr>
              <a:t>it. </a:t>
            </a:r>
            <a:r>
              <a:rPr sz="731" spc="27" dirty="0">
                <a:latin typeface="PMingLiU"/>
                <a:cs typeface="PMingLiU"/>
              </a:rPr>
              <a:t>They </a:t>
            </a:r>
            <a:r>
              <a:rPr sz="731" spc="43" dirty="0">
                <a:latin typeface="PMingLiU"/>
                <a:cs typeface="PMingLiU"/>
              </a:rPr>
              <a:t>had </a:t>
            </a:r>
            <a:r>
              <a:rPr sz="731" spc="27" dirty="0">
                <a:latin typeface="PMingLiU"/>
                <a:cs typeface="PMingLiU"/>
              </a:rPr>
              <a:t>everything: medicine, </a:t>
            </a:r>
            <a:r>
              <a:rPr sz="731" spc="17" dirty="0">
                <a:latin typeface="PMingLiU"/>
                <a:cs typeface="PMingLiU"/>
              </a:rPr>
              <a:t>roses,  fish, </a:t>
            </a:r>
            <a:r>
              <a:rPr sz="731" spc="27" dirty="0">
                <a:latin typeface="PMingLiU"/>
                <a:cs typeface="PMingLiU"/>
              </a:rPr>
              <a:t>meat, </a:t>
            </a:r>
            <a:r>
              <a:rPr sz="731" spc="23" dirty="0">
                <a:latin typeface="PMingLiU"/>
                <a:cs typeface="PMingLiU"/>
              </a:rPr>
              <a:t>oranges. </a:t>
            </a:r>
            <a:r>
              <a:rPr sz="731" spc="33" dirty="0">
                <a:latin typeface="PMingLiU"/>
                <a:cs typeface="PMingLiU"/>
              </a:rPr>
              <a:t>There </a:t>
            </a:r>
            <a:r>
              <a:rPr sz="731" spc="17" dirty="0">
                <a:latin typeface="PMingLiU"/>
                <a:cs typeface="PMingLiU"/>
              </a:rPr>
              <a:t>were </a:t>
            </a:r>
            <a:r>
              <a:rPr sz="731" spc="23" dirty="0">
                <a:latin typeface="PMingLiU"/>
                <a:cs typeface="PMingLiU"/>
              </a:rPr>
              <a:t>people </a:t>
            </a:r>
            <a:r>
              <a:rPr sz="731" spc="37" dirty="0">
                <a:latin typeface="PMingLiU"/>
                <a:cs typeface="PMingLiU"/>
              </a:rPr>
              <a:t>with </a:t>
            </a:r>
            <a:r>
              <a:rPr sz="731" spc="27" dirty="0">
                <a:latin typeface="PMingLiU"/>
                <a:cs typeface="PMingLiU"/>
              </a:rPr>
              <a:t>sheep </a:t>
            </a:r>
            <a:r>
              <a:rPr sz="731" spc="50" dirty="0">
                <a:latin typeface="PMingLiU"/>
                <a:cs typeface="PMingLiU"/>
              </a:rPr>
              <a:t>and </a:t>
            </a:r>
            <a:r>
              <a:rPr sz="731" spc="10" dirty="0">
                <a:latin typeface="PMingLiU"/>
                <a:cs typeface="PMingLiU"/>
              </a:rPr>
              <a:t>pigs. </a:t>
            </a:r>
            <a:r>
              <a:rPr sz="731" spc="27" dirty="0">
                <a:latin typeface="PMingLiU"/>
                <a:cs typeface="PMingLiU"/>
              </a:rPr>
              <a:t>I </a:t>
            </a:r>
            <a:r>
              <a:rPr sz="731" spc="20" dirty="0">
                <a:latin typeface="PMingLiU"/>
                <a:cs typeface="PMingLiU"/>
              </a:rPr>
              <a:t>also </a:t>
            </a:r>
            <a:r>
              <a:rPr sz="731" spc="10" dirty="0">
                <a:latin typeface="PMingLiU"/>
                <a:cs typeface="PMingLiU"/>
              </a:rPr>
              <a:t>saw </a:t>
            </a:r>
            <a:r>
              <a:rPr sz="731" spc="23" dirty="0">
                <a:latin typeface="PMingLiU"/>
                <a:cs typeface="PMingLiU"/>
              </a:rPr>
              <a:t>a </a:t>
            </a:r>
            <a:r>
              <a:rPr sz="731" spc="17" dirty="0">
                <a:latin typeface="PMingLiU"/>
                <a:cs typeface="PMingLiU"/>
              </a:rPr>
              <a:t>lot  </a:t>
            </a:r>
            <a:r>
              <a:rPr sz="731" spc="10" dirty="0">
                <a:latin typeface="PMingLiU"/>
                <a:cs typeface="PMingLiU"/>
              </a:rPr>
              <a:t>of</a:t>
            </a:r>
            <a:r>
              <a:rPr sz="731" spc="-33" dirty="0">
                <a:latin typeface="PMingLiU"/>
                <a:cs typeface="PMingLiU"/>
              </a:rPr>
              <a:t> </a:t>
            </a:r>
            <a:r>
              <a:rPr sz="731" spc="20" dirty="0">
                <a:latin typeface="PMingLiU"/>
                <a:cs typeface="PMingLiU"/>
              </a:rPr>
              <a:t>beggars.</a:t>
            </a:r>
            <a:endParaRPr sz="731">
              <a:latin typeface="PMingLiU"/>
              <a:cs typeface="PMingLiU"/>
            </a:endParaRPr>
          </a:p>
          <a:p>
            <a:pPr marL="8439" marR="77218" indent="119414">
              <a:lnSpc>
                <a:spcPts val="817"/>
              </a:lnSpc>
            </a:pPr>
            <a:r>
              <a:rPr sz="731" spc="27" dirty="0">
                <a:latin typeface="PMingLiU"/>
                <a:cs typeface="PMingLiU"/>
              </a:rPr>
              <a:t>Phillip </a:t>
            </a:r>
            <a:r>
              <a:rPr sz="731" spc="17" dirty="0">
                <a:latin typeface="PMingLiU"/>
                <a:cs typeface="PMingLiU"/>
              </a:rPr>
              <a:t>lived </a:t>
            </a:r>
            <a:r>
              <a:rPr sz="731" spc="37" dirty="0">
                <a:latin typeface="PMingLiU"/>
                <a:cs typeface="PMingLiU"/>
              </a:rPr>
              <a:t>with </a:t>
            </a:r>
            <a:r>
              <a:rPr sz="731" spc="27" dirty="0">
                <a:latin typeface="PMingLiU"/>
                <a:cs typeface="PMingLiU"/>
              </a:rPr>
              <a:t>his </a:t>
            </a:r>
            <a:r>
              <a:rPr sz="731" spc="33" dirty="0">
                <a:latin typeface="PMingLiU"/>
                <a:cs typeface="PMingLiU"/>
              </a:rPr>
              <a:t>aunt, </a:t>
            </a:r>
            <a:r>
              <a:rPr sz="731" spc="27" dirty="0">
                <a:latin typeface="PMingLiU"/>
                <a:cs typeface="PMingLiU"/>
              </a:rPr>
              <a:t>countess </a:t>
            </a:r>
            <a:r>
              <a:rPr sz="731" spc="10" dirty="0">
                <a:latin typeface="PMingLiU"/>
                <a:cs typeface="PMingLiU"/>
              </a:rPr>
              <a:t>Bagshow. </a:t>
            </a:r>
            <a:r>
              <a:rPr sz="731" spc="23" dirty="0">
                <a:latin typeface="PMingLiU"/>
                <a:cs typeface="PMingLiU"/>
              </a:rPr>
              <a:t>We </a:t>
            </a:r>
            <a:r>
              <a:rPr sz="731" spc="27" dirty="0">
                <a:latin typeface="PMingLiU"/>
                <a:cs typeface="PMingLiU"/>
              </a:rPr>
              <a:t>went </a:t>
            </a:r>
            <a:r>
              <a:rPr sz="731" spc="33" dirty="0">
                <a:latin typeface="PMingLiU"/>
                <a:cs typeface="PMingLiU"/>
              </a:rPr>
              <a:t>to </a:t>
            </a:r>
            <a:r>
              <a:rPr sz="731" spc="37" dirty="0">
                <a:latin typeface="PMingLiU"/>
                <a:cs typeface="PMingLiU"/>
              </a:rPr>
              <a:t>her </a:t>
            </a:r>
            <a:r>
              <a:rPr sz="731" spc="33" dirty="0">
                <a:latin typeface="PMingLiU"/>
                <a:cs typeface="PMingLiU"/>
              </a:rPr>
              <a:t>house  </a:t>
            </a:r>
            <a:r>
              <a:rPr sz="731" spc="50" dirty="0">
                <a:latin typeface="PMingLiU"/>
                <a:cs typeface="PMingLiU"/>
              </a:rPr>
              <a:t>and </a:t>
            </a:r>
            <a:r>
              <a:rPr sz="731" spc="27" dirty="0">
                <a:latin typeface="PMingLiU"/>
                <a:cs typeface="PMingLiU"/>
              </a:rPr>
              <a:t>Phillip </a:t>
            </a:r>
            <a:r>
              <a:rPr sz="731" spc="37" dirty="0">
                <a:latin typeface="PMingLiU"/>
                <a:cs typeface="PMingLiU"/>
              </a:rPr>
              <a:t>introduced </a:t>
            </a:r>
            <a:r>
              <a:rPr sz="731" spc="27" dirty="0">
                <a:latin typeface="PMingLiU"/>
                <a:cs typeface="PMingLiU"/>
              </a:rPr>
              <a:t>me. </a:t>
            </a:r>
            <a:r>
              <a:rPr sz="731" spc="-53" dirty="0">
                <a:latin typeface="PMingLiU"/>
                <a:cs typeface="PMingLiU"/>
              </a:rPr>
              <a:t>“This </a:t>
            </a:r>
            <a:r>
              <a:rPr sz="731" spc="20" dirty="0">
                <a:latin typeface="PMingLiU"/>
                <a:cs typeface="PMingLiU"/>
              </a:rPr>
              <a:t>boy </a:t>
            </a:r>
            <a:r>
              <a:rPr sz="731" spc="40" dirty="0">
                <a:latin typeface="PMingLiU"/>
                <a:cs typeface="PMingLiU"/>
              </a:rPr>
              <a:t>can </a:t>
            </a:r>
            <a:r>
              <a:rPr sz="731" spc="33" dirty="0">
                <a:latin typeface="PMingLiU"/>
                <a:cs typeface="PMingLiU"/>
              </a:rPr>
              <a:t>cure any </a:t>
            </a:r>
            <a:r>
              <a:rPr sz="731" spc="-33" dirty="0">
                <a:latin typeface="PMingLiU"/>
                <a:cs typeface="PMingLiU"/>
              </a:rPr>
              <a:t>disease,” </a:t>
            </a:r>
            <a:r>
              <a:rPr sz="731" spc="33" dirty="0">
                <a:latin typeface="PMingLiU"/>
                <a:cs typeface="PMingLiU"/>
              </a:rPr>
              <a:t>he </a:t>
            </a:r>
            <a:r>
              <a:rPr sz="731" spc="20" dirty="0">
                <a:latin typeface="PMingLiU"/>
                <a:cs typeface="PMingLiU"/>
              </a:rPr>
              <a:t>said. </a:t>
            </a:r>
            <a:r>
              <a:rPr sz="731" spc="37" dirty="0">
                <a:latin typeface="PMingLiU"/>
                <a:cs typeface="PMingLiU"/>
              </a:rPr>
              <a:t>The  </a:t>
            </a:r>
            <a:r>
              <a:rPr sz="731" spc="27" dirty="0">
                <a:latin typeface="PMingLiU"/>
                <a:cs typeface="PMingLiU"/>
              </a:rPr>
              <a:t>countess </a:t>
            </a:r>
            <a:r>
              <a:rPr sz="731" spc="17" dirty="0">
                <a:latin typeface="PMingLiU"/>
                <a:cs typeface="PMingLiU"/>
              </a:rPr>
              <a:t>was very </a:t>
            </a:r>
            <a:r>
              <a:rPr sz="731" spc="20" dirty="0">
                <a:latin typeface="PMingLiU"/>
                <a:cs typeface="PMingLiU"/>
              </a:rPr>
              <a:t>happy, </a:t>
            </a:r>
            <a:r>
              <a:rPr sz="731" spc="50" dirty="0">
                <a:latin typeface="PMingLiU"/>
                <a:cs typeface="PMingLiU"/>
              </a:rPr>
              <a:t>and </a:t>
            </a:r>
            <a:r>
              <a:rPr sz="731" spc="27" dirty="0">
                <a:latin typeface="PMingLiU"/>
                <a:cs typeface="PMingLiU"/>
              </a:rPr>
              <a:t>I </a:t>
            </a:r>
            <a:r>
              <a:rPr sz="731" spc="33" dirty="0">
                <a:latin typeface="PMingLiU"/>
                <a:cs typeface="PMingLiU"/>
              </a:rPr>
              <a:t>became </a:t>
            </a:r>
            <a:r>
              <a:rPr sz="731" spc="37" dirty="0">
                <a:latin typeface="PMingLiU"/>
                <a:cs typeface="PMingLiU"/>
              </a:rPr>
              <a:t>her </a:t>
            </a:r>
            <a:r>
              <a:rPr sz="731" spc="27" dirty="0">
                <a:latin typeface="PMingLiU"/>
                <a:cs typeface="PMingLiU"/>
              </a:rPr>
              <a:t>servant. I </a:t>
            </a:r>
            <a:r>
              <a:rPr sz="731" spc="23" dirty="0">
                <a:latin typeface="PMingLiU"/>
                <a:cs typeface="PMingLiU"/>
              </a:rPr>
              <a:t>liked </a:t>
            </a:r>
            <a:r>
              <a:rPr sz="731" spc="37" dirty="0">
                <a:latin typeface="PMingLiU"/>
                <a:cs typeface="PMingLiU"/>
              </a:rPr>
              <a:t>the</a:t>
            </a:r>
            <a:r>
              <a:rPr sz="731" spc="-60" dirty="0">
                <a:latin typeface="PMingLiU"/>
                <a:cs typeface="PMingLiU"/>
              </a:rPr>
              <a:t> </a:t>
            </a:r>
            <a:r>
              <a:rPr sz="731" spc="27" dirty="0">
                <a:latin typeface="PMingLiU"/>
                <a:cs typeface="PMingLiU"/>
              </a:rPr>
              <a:t>house.</a:t>
            </a:r>
            <a:endParaRPr sz="731">
              <a:latin typeface="PMingLiU"/>
              <a:cs typeface="PMingLiU"/>
            </a:endParaRPr>
          </a:p>
          <a:p>
            <a:pPr marL="8439" marR="43039">
              <a:lnSpc>
                <a:spcPts val="817"/>
              </a:lnSpc>
            </a:pP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40" dirty="0">
                <a:latin typeface="PMingLiU"/>
                <a:cs typeface="PMingLiU"/>
              </a:rPr>
              <a:t>furniture </a:t>
            </a:r>
            <a:r>
              <a:rPr sz="731" spc="17" dirty="0">
                <a:latin typeface="PMingLiU"/>
                <a:cs typeface="PMingLiU"/>
              </a:rPr>
              <a:t>was </a:t>
            </a:r>
            <a:r>
              <a:rPr sz="731" spc="23" dirty="0">
                <a:latin typeface="PMingLiU"/>
                <a:cs typeface="PMingLiU"/>
              </a:rPr>
              <a:t>comfortable, </a:t>
            </a:r>
            <a:r>
              <a:rPr sz="731" spc="50" dirty="0">
                <a:latin typeface="PMingLiU"/>
                <a:cs typeface="PMingLiU"/>
              </a:rPr>
              <a:t>and </a:t>
            </a:r>
            <a:r>
              <a:rPr sz="731" spc="27" dirty="0">
                <a:latin typeface="PMingLiU"/>
                <a:cs typeface="PMingLiU"/>
              </a:rPr>
              <a:t>I </a:t>
            </a:r>
            <a:r>
              <a:rPr sz="731" spc="33" dirty="0">
                <a:latin typeface="PMingLiU"/>
                <a:cs typeface="PMingLiU"/>
              </a:rPr>
              <a:t>could </a:t>
            </a:r>
            <a:r>
              <a:rPr sz="731" spc="17" dirty="0">
                <a:latin typeface="PMingLiU"/>
                <a:cs typeface="PMingLiU"/>
              </a:rPr>
              <a:t>sleep </a:t>
            </a:r>
            <a:r>
              <a:rPr sz="731" spc="40" dirty="0">
                <a:latin typeface="PMingLiU"/>
                <a:cs typeface="PMingLiU"/>
              </a:rPr>
              <a:t>in </a:t>
            </a:r>
            <a:r>
              <a:rPr sz="731" spc="23" dirty="0">
                <a:latin typeface="PMingLiU"/>
                <a:cs typeface="PMingLiU"/>
              </a:rPr>
              <a:t>a </a:t>
            </a:r>
            <a:r>
              <a:rPr sz="731" spc="27" dirty="0">
                <a:latin typeface="PMingLiU"/>
                <a:cs typeface="PMingLiU"/>
              </a:rPr>
              <a:t>bed. </a:t>
            </a: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33" dirty="0">
                <a:latin typeface="PMingLiU"/>
                <a:cs typeface="PMingLiU"/>
              </a:rPr>
              <a:t>windows  </a:t>
            </a:r>
            <a:r>
              <a:rPr sz="731" spc="43" dirty="0">
                <a:latin typeface="PMingLiU"/>
                <a:cs typeface="PMingLiU"/>
              </a:rPr>
              <a:t>had </a:t>
            </a:r>
            <a:r>
              <a:rPr sz="731" spc="10" dirty="0">
                <a:latin typeface="PMingLiU"/>
                <a:cs typeface="PMingLiU"/>
              </a:rPr>
              <a:t>glass </a:t>
            </a:r>
            <a:r>
              <a:rPr sz="731" spc="40" dirty="0">
                <a:latin typeface="PMingLiU"/>
                <a:cs typeface="PMingLiU"/>
              </a:rPr>
              <a:t>in </a:t>
            </a:r>
            <a:r>
              <a:rPr sz="731" spc="37" dirty="0">
                <a:latin typeface="PMingLiU"/>
                <a:cs typeface="PMingLiU"/>
              </a:rPr>
              <a:t>them. </a:t>
            </a:r>
            <a:r>
              <a:rPr sz="731" spc="56" dirty="0">
                <a:latin typeface="PMingLiU"/>
                <a:cs typeface="PMingLiU"/>
              </a:rPr>
              <a:t>When </a:t>
            </a:r>
            <a:r>
              <a:rPr sz="731" spc="27" dirty="0">
                <a:latin typeface="PMingLiU"/>
                <a:cs typeface="PMingLiU"/>
              </a:rPr>
              <a:t>I </a:t>
            </a:r>
            <a:r>
              <a:rPr sz="731" spc="10" dirty="0">
                <a:latin typeface="PMingLiU"/>
                <a:cs typeface="PMingLiU"/>
              </a:rPr>
              <a:t>saw </a:t>
            </a:r>
            <a:r>
              <a:rPr sz="731" spc="23" dirty="0">
                <a:latin typeface="PMingLiU"/>
                <a:cs typeface="PMingLiU"/>
              </a:rPr>
              <a:t>a </a:t>
            </a:r>
            <a:r>
              <a:rPr sz="731" spc="20" dirty="0">
                <a:latin typeface="PMingLiU"/>
                <a:cs typeface="PMingLiU"/>
              </a:rPr>
              <a:t>toilet </a:t>
            </a:r>
            <a:r>
              <a:rPr sz="731" spc="23" dirty="0">
                <a:latin typeface="PMingLiU"/>
                <a:cs typeface="PMingLiU"/>
              </a:rPr>
              <a:t>inside </a:t>
            </a: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27" dirty="0">
                <a:latin typeface="PMingLiU"/>
                <a:cs typeface="PMingLiU"/>
              </a:rPr>
              <a:t>house, I </a:t>
            </a:r>
            <a:r>
              <a:rPr sz="731" spc="17" dirty="0">
                <a:latin typeface="PMingLiU"/>
                <a:cs typeface="PMingLiU"/>
              </a:rPr>
              <a:t>was very</a:t>
            </a:r>
            <a:r>
              <a:rPr sz="731" spc="-83" dirty="0">
                <a:latin typeface="PMingLiU"/>
                <a:cs typeface="PMingLiU"/>
              </a:rPr>
              <a:t> </a:t>
            </a:r>
            <a:r>
              <a:rPr sz="731" spc="20" dirty="0">
                <a:latin typeface="PMingLiU"/>
                <a:cs typeface="PMingLiU"/>
              </a:rPr>
              <a:t>happy.  </a:t>
            </a:r>
            <a:r>
              <a:rPr sz="731" spc="33" dirty="0">
                <a:latin typeface="PMingLiU"/>
                <a:cs typeface="PMingLiU"/>
              </a:rPr>
              <a:t>There </a:t>
            </a:r>
            <a:r>
              <a:rPr sz="731" spc="17" dirty="0">
                <a:latin typeface="PMingLiU"/>
                <a:cs typeface="PMingLiU"/>
              </a:rPr>
              <a:t>were </a:t>
            </a:r>
            <a:r>
              <a:rPr sz="731" spc="50" dirty="0">
                <a:latin typeface="PMingLiU"/>
                <a:cs typeface="PMingLiU"/>
              </a:rPr>
              <a:t>no </a:t>
            </a:r>
            <a:r>
              <a:rPr sz="731" spc="33" dirty="0">
                <a:latin typeface="PMingLiU"/>
                <a:cs typeface="PMingLiU"/>
              </a:rPr>
              <a:t>beds </a:t>
            </a:r>
            <a:r>
              <a:rPr sz="731" spc="40" dirty="0">
                <a:latin typeface="PMingLiU"/>
                <a:cs typeface="PMingLiU"/>
              </a:rPr>
              <a:t>or </a:t>
            </a:r>
            <a:r>
              <a:rPr sz="731" spc="20" dirty="0">
                <a:latin typeface="PMingLiU"/>
                <a:cs typeface="PMingLiU"/>
              </a:rPr>
              <a:t>toilets </a:t>
            </a:r>
            <a:r>
              <a:rPr sz="731" spc="40" dirty="0">
                <a:latin typeface="PMingLiU"/>
                <a:cs typeface="PMingLiU"/>
              </a:rPr>
              <a:t>in</a:t>
            </a:r>
            <a:r>
              <a:rPr sz="731" spc="-100" dirty="0">
                <a:latin typeface="PMingLiU"/>
                <a:cs typeface="PMingLiU"/>
              </a:rPr>
              <a:t> </a:t>
            </a:r>
            <a:r>
              <a:rPr sz="731" spc="37" dirty="0">
                <a:latin typeface="PMingLiU"/>
                <a:cs typeface="PMingLiU"/>
              </a:rPr>
              <a:t>Edinburgh.</a:t>
            </a:r>
            <a:endParaRPr sz="731">
              <a:latin typeface="PMingLiU"/>
              <a:cs typeface="PMingLiU"/>
            </a:endParaRPr>
          </a:p>
          <a:p>
            <a:pPr marL="8439" marR="121946" indent="119414">
              <a:lnSpc>
                <a:spcPts val="817"/>
              </a:lnSpc>
            </a:pPr>
            <a:r>
              <a:rPr sz="731" spc="40" dirty="0">
                <a:latin typeface="PMingLiU"/>
                <a:cs typeface="PMingLiU"/>
              </a:rPr>
              <a:t>That </a:t>
            </a:r>
            <a:r>
              <a:rPr sz="731" spc="27" dirty="0">
                <a:latin typeface="PMingLiU"/>
                <a:cs typeface="PMingLiU"/>
              </a:rPr>
              <a:t>evening </a:t>
            </a:r>
            <a:r>
              <a:rPr sz="731" spc="33" dirty="0">
                <a:latin typeface="PMingLiU"/>
                <a:cs typeface="PMingLiU"/>
              </a:rPr>
              <a:t>there </a:t>
            </a:r>
            <a:r>
              <a:rPr sz="731" spc="17" dirty="0">
                <a:latin typeface="PMingLiU"/>
                <a:cs typeface="PMingLiU"/>
              </a:rPr>
              <a:t>was </a:t>
            </a:r>
            <a:r>
              <a:rPr sz="731" spc="23" dirty="0">
                <a:latin typeface="PMingLiU"/>
                <a:cs typeface="PMingLiU"/>
              </a:rPr>
              <a:t>a </a:t>
            </a:r>
            <a:r>
              <a:rPr sz="731" spc="17" dirty="0">
                <a:latin typeface="PMingLiU"/>
                <a:cs typeface="PMingLiU"/>
              </a:rPr>
              <a:t>feast </a:t>
            </a:r>
            <a:r>
              <a:rPr sz="731" spc="40" dirty="0">
                <a:latin typeface="PMingLiU"/>
                <a:cs typeface="PMingLiU"/>
              </a:rPr>
              <a:t>in </a:t>
            </a: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17" dirty="0">
                <a:latin typeface="PMingLiU"/>
                <a:cs typeface="PMingLiU"/>
              </a:rPr>
              <a:t>castle. </a:t>
            </a: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27" dirty="0">
                <a:latin typeface="PMingLiU"/>
                <a:cs typeface="PMingLiU"/>
              </a:rPr>
              <a:t>countess </a:t>
            </a:r>
            <a:r>
              <a:rPr sz="731" spc="7" dirty="0">
                <a:latin typeface="PMingLiU"/>
                <a:cs typeface="PMingLiU"/>
              </a:rPr>
              <a:t>gave </a:t>
            </a:r>
            <a:r>
              <a:rPr sz="731" spc="43" dirty="0">
                <a:latin typeface="PMingLiU"/>
                <a:cs typeface="PMingLiU"/>
              </a:rPr>
              <a:t>me </a:t>
            </a:r>
            <a:r>
              <a:rPr sz="731" spc="23" dirty="0">
                <a:latin typeface="PMingLiU"/>
                <a:cs typeface="PMingLiU"/>
              </a:rPr>
              <a:t>a  </a:t>
            </a:r>
            <a:r>
              <a:rPr sz="731" spc="40" dirty="0">
                <a:latin typeface="PMingLiU"/>
                <a:cs typeface="PMingLiU"/>
              </a:rPr>
              <a:t>spoon </a:t>
            </a:r>
            <a:r>
              <a:rPr sz="731" spc="50" dirty="0">
                <a:latin typeface="PMingLiU"/>
                <a:cs typeface="PMingLiU"/>
              </a:rPr>
              <a:t>and</a:t>
            </a:r>
            <a:r>
              <a:rPr sz="731" spc="-126" dirty="0">
                <a:latin typeface="PMingLiU"/>
                <a:cs typeface="PMingLiU"/>
              </a:rPr>
              <a:t> </a:t>
            </a:r>
            <a:r>
              <a:rPr sz="731" spc="20" dirty="0">
                <a:latin typeface="PMingLiU"/>
                <a:cs typeface="PMingLiU"/>
              </a:rPr>
              <a:t>said, </a:t>
            </a:r>
            <a:r>
              <a:rPr sz="731" spc="-106" dirty="0">
                <a:latin typeface="PMingLiU"/>
                <a:cs typeface="PMingLiU"/>
              </a:rPr>
              <a:t>“You </a:t>
            </a:r>
            <a:r>
              <a:rPr sz="731" spc="43" dirty="0">
                <a:latin typeface="PMingLiU"/>
                <a:cs typeface="PMingLiU"/>
              </a:rPr>
              <a:t>must </a:t>
            </a:r>
            <a:r>
              <a:rPr sz="731" spc="33" dirty="0">
                <a:latin typeface="PMingLiU"/>
                <a:cs typeface="PMingLiU"/>
              </a:rPr>
              <a:t>come </a:t>
            </a:r>
            <a:r>
              <a:rPr sz="731" spc="37" dirty="0">
                <a:latin typeface="PMingLiU"/>
                <a:cs typeface="PMingLiU"/>
              </a:rPr>
              <a:t>with </a:t>
            </a:r>
            <a:r>
              <a:rPr sz="731" spc="33" dirty="0">
                <a:latin typeface="PMingLiU"/>
                <a:cs typeface="PMingLiU"/>
              </a:rPr>
              <a:t>your </a:t>
            </a:r>
            <a:r>
              <a:rPr sz="731" spc="43" dirty="0">
                <a:latin typeface="PMingLiU"/>
                <a:cs typeface="PMingLiU"/>
              </a:rPr>
              <a:t>own </a:t>
            </a:r>
            <a:r>
              <a:rPr sz="731" spc="40" dirty="0">
                <a:latin typeface="PMingLiU"/>
                <a:cs typeface="PMingLiU"/>
              </a:rPr>
              <a:t>spoon </a:t>
            </a:r>
            <a:r>
              <a:rPr sz="731" spc="37" dirty="0">
                <a:latin typeface="PMingLiU"/>
                <a:cs typeface="PMingLiU"/>
              </a:rPr>
              <a:t>when </a:t>
            </a:r>
            <a:r>
              <a:rPr sz="731" spc="33" dirty="0">
                <a:latin typeface="PMingLiU"/>
                <a:cs typeface="PMingLiU"/>
              </a:rPr>
              <a:t>somebody  </a:t>
            </a:r>
            <a:r>
              <a:rPr sz="731" spc="20" dirty="0">
                <a:latin typeface="PMingLiU"/>
                <a:cs typeface="PMingLiU"/>
              </a:rPr>
              <a:t>invites </a:t>
            </a:r>
            <a:r>
              <a:rPr sz="731" spc="27" dirty="0">
                <a:latin typeface="PMingLiU"/>
                <a:cs typeface="PMingLiU"/>
              </a:rPr>
              <a:t>you </a:t>
            </a:r>
            <a:r>
              <a:rPr sz="731" spc="33" dirty="0">
                <a:latin typeface="PMingLiU"/>
                <a:cs typeface="PMingLiU"/>
              </a:rPr>
              <a:t>to</a:t>
            </a:r>
            <a:r>
              <a:rPr sz="731" spc="-13" dirty="0">
                <a:latin typeface="PMingLiU"/>
                <a:cs typeface="PMingLiU"/>
              </a:rPr>
              <a:t> </a:t>
            </a:r>
            <a:r>
              <a:rPr sz="731" spc="-27" dirty="0">
                <a:latin typeface="PMingLiU"/>
                <a:cs typeface="PMingLiU"/>
              </a:rPr>
              <a:t>dinner.”</a:t>
            </a:r>
            <a:endParaRPr sz="731">
              <a:latin typeface="PMingLiU"/>
              <a:cs typeface="PMingLiU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85490" y="3494646"/>
            <a:ext cx="3198759" cy="1422552"/>
          </a:xfrm>
          <a:prstGeom prst="rect">
            <a:avLst/>
          </a:prstGeom>
        </p:spPr>
        <p:txBody>
          <a:bodyPr vert="horz" wrap="square" lIns="0" tIns="18144" rIns="0" bIns="0" rtlCol="0">
            <a:spAutoFit/>
          </a:bodyPr>
          <a:lstStyle/>
          <a:p>
            <a:pPr marL="223637" marR="39664" indent="119414">
              <a:lnSpc>
                <a:spcPts val="817"/>
              </a:lnSpc>
              <a:spcBef>
                <a:spcPts val="143"/>
              </a:spcBef>
            </a:pP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23" dirty="0">
                <a:latin typeface="PMingLiU"/>
                <a:cs typeface="PMingLiU"/>
              </a:rPr>
              <a:t>people </a:t>
            </a:r>
            <a:r>
              <a:rPr sz="731" spc="40" dirty="0">
                <a:latin typeface="PMingLiU"/>
                <a:cs typeface="PMingLiU"/>
              </a:rPr>
              <a:t>in </a:t>
            </a: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17" dirty="0">
                <a:latin typeface="PMingLiU"/>
                <a:cs typeface="PMingLiU"/>
              </a:rPr>
              <a:t>castle </a:t>
            </a:r>
            <a:r>
              <a:rPr sz="731" spc="23" dirty="0">
                <a:latin typeface="PMingLiU"/>
                <a:cs typeface="PMingLiU"/>
              </a:rPr>
              <a:t>wore beautiful, </a:t>
            </a:r>
            <a:r>
              <a:rPr sz="731" spc="20" dirty="0">
                <a:latin typeface="PMingLiU"/>
                <a:cs typeface="PMingLiU"/>
              </a:rPr>
              <a:t>expensive clothes, </a:t>
            </a:r>
            <a:r>
              <a:rPr sz="731" spc="37" dirty="0">
                <a:latin typeface="PMingLiU"/>
                <a:cs typeface="PMingLiU"/>
              </a:rPr>
              <a:t>but the </a:t>
            </a:r>
            <a:r>
              <a:rPr sz="731" spc="20" dirty="0">
                <a:latin typeface="PMingLiU"/>
                <a:cs typeface="PMingLiU"/>
              </a:rPr>
              <a:t>smell  </a:t>
            </a:r>
            <a:r>
              <a:rPr sz="731" spc="33" dirty="0">
                <a:latin typeface="PMingLiU"/>
                <a:cs typeface="PMingLiU"/>
              </a:rPr>
              <a:t>there </a:t>
            </a:r>
            <a:r>
              <a:rPr sz="731" spc="17" dirty="0">
                <a:latin typeface="PMingLiU"/>
                <a:cs typeface="PMingLiU"/>
              </a:rPr>
              <a:t>was </a:t>
            </a:r>
            <a:r>
              <a:rPr sz="731" spc="27" dirty="0">
                <a:latin typeface="PMingLiU"/>
                <a:cs typeface="PMingLiU"/>
              </a:rPr>
              <a:t>bad. I </a:t>
            </a:r>
            <a:r>
              <a:rPr sz="731" spc="40" dirty="0">
                <a:latin typeface="PMingLiU"/>
                <a:cs typeface="PMingLiU"/>
              </a:rPr>
              <a:t>thought </a:t>
            </a:r>
            <a:r>
              <a:rPr sz="731" spc="17" dirty="0">
                <a:latin typeface="PMingLiU"/>
                <a:cs typeface="PMingLiU"/>
              </a:rPr>
              <a:t>all </a:t>
            </a: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23" dirty="0">
                <a:latin typeface="PMingLiU"/>
                <a:cs typeface="PMingLiU"/>
              </a:rPr>
              <a:t>people </a:t>
            </a:r>
            <a:r>
              <a:rPr sz="731" spc="33" dirty="0">
                <a:latin typeface="PMingLiU"/>
                <a:cs typeface="PMingLiU"/>
              </a:rPr>
              <a:t>needed </a:t>
            </a:r>
            <a:r>
              <a:rPr sz="731" spc="23" dirty="0">
                <a:latin typeface="PMingLiU"/>
                <a:cs typeface="PMingLiU"/>
              </a:rPr>
              <a:t>a </a:t>
            </a:r>
            <a:r>
              <a:rPr sz="731" spc="33" dirty="0">
                <a:latin typeface="PMingLiU"/>
                <a:cs typeface="PMingLiU"/>
              </a:rPr>
              <a:t>bath. </a:t>
            </a:r>
            <a:r>
              <a:rPr sz="731" spc="20" dirty="0">
                <a:latin typeface="PMingLiU"/>
                <a:cs typeface="PMingLiU"/>
              </a:rPr>
              <a:t>But </a:t>
            </a:r>
            <a:r>
              <a:rPr sz="731" spc="33" dirty="0">
                <a:latin typeface="PMingLiU"/>
                <a:cs typeface="PMingLiU"/>
              </a:rPr>
              <a:t>there </a:t>
            </a:r>
            <a:r>
              <a:rPr sz="731" spc="17" dirty="0">
                <a:latin typeface="PMingLiU"/>
                <a:cs typeface="PMingLiU"/>
              </a:rPr>
              <a:t>was </a:t>
            </a:r>
            <a:r>
              <a:rPr sz="731" spc="50" dirty="0">
                <a:latin typeface="PMingLiU"/>
                <a:cs typeface="PMingLiU"/>
              </a:rPr>
              <a:t>no  </a:t>
            </a:r>
            <a:r>
              <a:rPr sz="731" spc="43" dirty="0">
                <a:latin typeface="PMingLiU"/>
                <a:cs typeface="PMingLiU"/>
              </a:rPr>
              <a:t>bathroom </a:t>
            </a:r>
            <a:r>
              <a:rPr sz="731" spc="50" dirty="0">
                <a:latin typeface="PMingLiU"/>
                <a:cs typeface="PMingLiU"/>
              </a:rPr>
              <a:t>and no </a:t>
            </a:r>
            <a:r>
              <a:rPr sz="731" spc="20" dirty="0">
                <a:latin typeface="PMingLiU"/>
                <a:cs typeface="PMingLiU"/>
              </a:rPr>
              <a:t>toilet </a:t>
            </a:r>
            <a:r>
              <a:rPr sz="731" spc="40" dirty="0">
                <a:latin typeface="PMingLiU"/>
                <a:cs typeface="PMingLiU"/>
              </a:rPr>
              <a:t>in </a:t>
            </a:r>
            <a:r>
              <a:rPr sz="731" spc="37" dirty="0">
                <a:latin typeface="PMingLiU"/>
                <a:cs typeface="PMingLiU"/>
              </a:rPr>
              <a:t>the</a:t>
            </a:r>
            <a:r>
              <a:rPr sz="731" spc="-93" dirty="0">
                <a:latin typeface="PMingLiU"/>
                <a:cs typeface="PMingLiU"/>
              </a:rPr>
              <a:t> </a:t>
            </a:r>
            <a:r>
              <a:rPr sz="731" spc="10" dirty="0">
                <a:latin typeface="PMingLiU"/>
                <a:cs typeface="PMingLiU"/>
              </a:rPr>
              <a:t>castle!</a:t>
            </a:r>
            <a:endParaRPr sz="731">
              <a:latin typeface="PMingLiU"/>
              <a:cs typeface="PMingLiU"/>
            </a:endParaRPr>
          </a:p>
          <a:p>
            <a:pPr marL="343051">
              <a:lnSpc>
                <a:spcPts val="771"/>
              </a:lnSpc>
            </a:pPr>
            <a:r>
              <a:rPr sz="731" spc="23" dirty="0">
                <a:latin typeface="PMingLiU"/>
                <a:cs typeface="PMingLiU"/>
              </a:rPr>
              <a:t>At </a:t>
            </a: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17" dirty="0">
                <a:latin typeface="PMingLiU"/>
                <a:cs typeface="PMingLiU"/>
              </a:rPr>
              <a:t>feast </a:t>
            </a:r>
            <a:r>
              <a:rPr sz="731" spc="27" dirty="0">
                <a:latin typeface="PMingLiU"/>
                <a:cs typeface="PMingLiU"/>
              </a:rPr>
              <a:t>I </a:t>
            </a:r>
            <a:r>
              <a:rPr sz="731" spc="43" dirty="0">
                <a:latin typeface="PMingLiU"/>
                <a:cs typeface="PMingLiU"/>
              </a:rPr>
              <a:t>had </a:t>
            </a:r>
            <a:r>
              <a:rPr sz="731" spc="33" dirty="0">
                <a:latin typeface="PMingLiU"/>
                <a:cs typeface="PMingLiU"/>
              </a:rPr>
              <a:t>to </a:t>
            </a:r>
            <a:r>
              <a:rPr sz="731" spc="40" dirty="0">
                <a:latin typeface="PMingLiU"/>
                <a:cs typeface="PMingLiU"/>
              </a:rPr>
              <a:t>stand behind </a:t>
            </a: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-37" dirty="0">
                <a:latin typeface="PMingLiU"/>
                <a:cs typeface="PMingLiU"/>
              </a:rPr>
              <a:t>countess’s </a:t>
            </a:r>
            <a:r>
              <a:rPr sz="731" spc="33" dirty="0">
                <a:latin typeface="PMingLiU"/>
                <a:cs typeface="PMingLiU"/>
              </a:rPr>
              <a:t>chair </a:t>
            </a:r>
            <a:r>
              <a:rPr sz="731" spc="50" dirty="0">
                <a:latin typeface="PMingLiU"/>
                <a:cs typeface="PMingLiU"/>
              </a:rPr>
              <a:t>and </a:t>
            </a:r>
            <a:r>
              <a:rPr sz="731" spc="20" dirty="0">
                <a:latin typeface="PMingLiU"/>
                <a:cs typeface="PMingLiU"/>
              </a:rPr>
              <a:t>serve </a:t>
            </a:r>
            <a:r>
              <a:rPr sz="731" spc="17" dirty="0">
                <a:latin typeface="PMingLiU"/>
                <a:cs typeface="PMingLiU"/>
              </a:rPr>
              <a:t>her.</a:t>
            </a:r>
            <a:r>
              <a:rPr sz="731" spc="-76" dirty="0">
                <a:latin typeface="PMingLiU"/>
                <a:cs typeface="PMingLiU"/>
              </a:rPr>
              <a:t> </a:t>
            </a:r>
            <a:r>
              <a:rPr sz="731" spc="17" dirty="0">
                <a:latin typeface="PMingLiU"/>
                <a:cs typeface="PMingLiU"/>
              </a:rPr>
              <a:t>All</a:t>
            </a:r>
            <a:endParaRPr sz="731">
              <a:latin typeface="PMingLiU"/>
              <a:cs typeface="PMingLiU"/>
            </a:endParaRPr>
          </a:p>
          <a:p>
            <a:pPr marL="223216" marR="3376">
              <a:lnSpc>
                <a:spcPts val="817"/>
              </a:lnSpc>
              <a:spcBef>
                <a:spcPts val="47"/>
              </a:spcBef>
            </a:pP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17" dirty="0">
                <a:latin typeface="PMingLiU"/>
                <a:cs typeface="PMingLiU"/>
              </a:rPr>
              <a:t>plates </a:t>
            </a:r>
            <a:r>
              <a:rPr sz="731" spc="50" dirty="0">
                <a:latin typeface="PMingLiU"/>
                <a:cs typeface="PMingLiU"/>
              </a:rPr>
              <a:t>and </a:t>
            </a:r>
            <a:r>
              <a:rPr sz="731" spc="33" dirty="0">
                <a:latin typeface="PMingLiU"/>
                <a:cs typeface="PMingLiU"/>
              </a:rPr>
              <a:t>cups </a:t>
            </a:r>
            <a:r>
              <a:rPr sz="731" spc="17" dirty="0">
                <a:latin typeface="PMingLiU"/>
                <a:cs typeface="PMingLiU"/>
              </a:rPr>
              <a:t>were </a:t>
            </a:r>
            <a:r>
              <a:rPr sz="731" spc="43" dirty="0">
                <a:latin typeface="PMingLiU"/>
                <a:cs typeface="PMingLiU"/>
              </a:rPr>
              <a:t>made </a:t>
            </a:r>
            <a:r>
              <a:rPr sz="731" spc="10" dirty="0">
                <a:latin typeface="PMingLiU"/>
                <a:cs typeface="PMingLiU"/>
              </a:rPr>
              <a:t>of </a:t>
            </a:r>
            <a:r>
              <a:rPr sz="731" spc="7" dirty="0">
                <a:latin typeface="PMingLiU"/>
                <a:cs typeface="PMingLiU"/>
              </a:rPr>
              <a:t>silver</a:t>
            </a:r>
            <a:r>
              <a:rPr sz="698" spc="10" baseline="31746" dirty="0">
                <a:latin typeface="PMingLiU"/>
                <a:cs typeface="PMingLiU"/>
              </a:rPr>
              <a:t>*</a:t>
            </a:r>
            <a:r>
              <a:rPr sz="731" spc="7" dirty="0">
                <a:latin typeface="PMingLiU"/>
                <a:cs typeface="PMingLiU"/>
              </a:rPr>
              <a:t>, </a:t>
            </a:r>
            <a:r>
              <a:rPr sz="731" spc="50" dirty="0">
                <a:latin typeface="PMingLiU"/>
                <a:cs typeface="PMingLiU"/>
              </a:rPr>
              <a:t>and </a:t>
            </a: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27" dirty="0">
                <a:latin typeface="PMingLiU"/>
                <a:cs typeface="PMingLiU"/>
              </a:rPr>
              <a:t>food looked </a:t>
            </a:r>
            <a:r>
              <a:rPr sz="731" spc="17" dirty="0">
                <a:latin typeface="PMingLiU"/>
                <a:cs typeface="PMingLiU"/>
              </a:rPr>
              <a:t>tasty. </a:t>
            </a:r>
            <a:r>
              <a:rPr sz="731" spc="20" dirty="0">
                <a:latin typeface="PMingLiU"/>
                <a:cs typeface="PMingLiU"/>
              </a:rPr>
              <a:t>But </a:t>
            </a:r>
            <a:r>
              <a:rPr sz="731" spc="27" dirty="0">
                <a:latin typeface="PMingLiU"/>
                <a:cs typeface="PMingLiU"/>
              </a:rPr>
              <a:t>I  </a:t>
            </a:r>
            <a:r>
              <a:rPr sz="731" spc="-60" dirty="0">
                <a:latin typeface="PMingLiU"/>
                <a:cs typeface="PMingLiU"/>
              </a:rPr>
              <a:t>didn’t </a:t>
            </a:r>
            <a:r>
              <a:rPr sz="731" spc="17" dirty="0">
                <a:latin typeface="PMingLiU"/>
                <a:cs typeface="PMingLiU"/>
              </a:rPr>
              <a:t>like </a:t>
            </a:r>
            <a:r>
              <a:rPr sz="731" spc="-56" dirty="0">
                <a:latin typeface="PMingLiU"/>
                <a:cs typeface="PMingLiU"/>
              </a:rPr>
              <a:t>people’s </a:t>
            </a:r>
            <a:r>
              <a:rPr sz="731" spc="40" dirty="0">
                <a:latin typeface="PMingLiU"/>
                <a:cs typeface="PMingLiU"/>
              </a:rPr>
              <a:t>manners. </a:t>
            </a:r>
            <a:r>
              <a:rPr sz="731" spc="27" dirty="0">
                <a:latin typeface="PMingLiU"/>
                <a:cs typeface="PMingLiU"/>
              </a:rPr>
              <a:t>They </a:t>
            </a:r>
            <a:r>
              <a:rPr sz="731" spc="20" dirty="0">
                <a:latin typeface="PMingLiU"/>
                <a:cs typeface="PMingLiU"/>
              </a:rPr>
              <a:t>ate </a:t>
            </a:r>
            <a:r>
              <a:rPr sz="731" spc="37" dirty="0">
                <a:latin typeface="PMingLiU"/>
                <a:cs typeface="PMingLiU"/>
              </a:rPr>
              <a:t>with </a:t>
            </a:r>
            <a:r>
              <a:rPr sz="731" spc="33" dirty="0">
                <a:latin typeface="PMingLiU"/>
                <a:cs typeface="PMingLiU"/>
              </a:rPr>
              <a:t>their </a:t>
            </a:r>
            <a:r>
              <a:rPr sz="731" spc="43" dirty="0">
                <a:latin typeface="PMingLiU"/>
                <a:cs typeface="PMingLiU"/>
              </a:rPr>
              <a:t>hands </a:t>
            </a:r>
            <a:r>
              <a:rPr sz="731" spc="50" dirty="0">
                <a:latin typeface="PMingLiU"/>
                <a:cs typeface="PMingLiU"/>
              </a:rPr>
              <a:t>and </a:t>
            </a:r>
            <a:r>
              <a:rPr sz="731" spc="37" dirty="0">
                <a:latin typeface="PMingLiU"/>
                <a:cs typeface="PMingLiU"/>
              </a:rPr>
              <a:t>threw </a:t>
            </a:r>
            <a:r>
              <a:rPr sz="731" spc="33" dirty="0">
                <a:latin typeface="PMingLiU"/>
                <a:cs typeface="PMingLiU"/>
              </a:rPr>
              <a:t>bones </a:t>
            </a:r>
            <a:r>
              <a:rPr sz="731" spc="50" dirty="0">
                <a:latin typeface="PMingLiU"/>
                <a:cs typeface="PMingLiU"/>
              </a:rPr>
              <a:t>on  </a:t>
            </a: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10" dirty="0">
                <a:latin typeface="PMingLiU"/>
                <a:cs typeface="PMingLiU"/>
              </a:rPr>
              <a:t>floor</a:t>
            </a:r>
            <a:r>
              <a:rPr sz="698" spc="15" baseline="31746" dirty="0">
                <a:latin typeface="PMingLiU"/>
                <a:cs typeface="PMingLiU"/>
              </a:rPr>
              <a:t>**</a:t>
            </a:r>
            <a:r>
              <a:rPr sz="731" spc="10" dirty="0">
                <a:latin typeface="PMingLiU"/>
                <a:cs typeface="PMingLiU"/>
              </a:rPr>
              <a:t>. </a:t>
            </a:r>
            <a:r>
              <a:rPr sz="731" spc="33" dirty="0">
                <a:latin typeface="PMingLiU"/>
                <a:cs typeface="PMingLiU"/>
              </a:rPr>
              <a:t>Their </a:t>
            </a:r>
            <a:r>
              <a:rPr sz="731" spc="43" dirty="0">
                <a:latin typeface="PMingLiU"/>
                <a:cs typeface="PMingLiU"/>
              </a:rPr>
              <a:t>hands </a:t>
            </a:r>
            <a:r>
              <a:rPr sz="731" spc="17" dirty="0">
                <a:latin typeface="PMingLiU"/>
                <a:cs typeface="PMingLiU"/>
              </a:rPr>
              <a:t>were </a:t>
            </a:r>
            <a:r>
              <a:rPr sz="731" spc="40" dirty="0">
                <a:latin typeface="PMingLiU"/>
                <a:cs typeface="PMingLiU"/>
              </a:rPr>
              <a:t>dirty </a:t>
            </a:r>
            <a:r>
              <a:rPr sz="731" spc="50" dirty="0">
                <a:latin typeface="PMingLiU"/>
                <a:cs typeface="PMingLiU"/>
              </a:rPr>
              <a:t>and </a:t>
            </a:r>
            <a:r>
              <a:rPr sz="731" spc="33" dirty="0">
                <a:latin typeface="PMingLiU"/>
                <a:cs typeface="PMingLiU"/>
              </a:rPr>
              <a:t>their teeth </a:t>
            </a:r>
            <a:r>
              <a:rPr sz="731" spc="17" dirty="0">
                <a:latin typeface="PMingLiU"/>
                <a:cs typeface="PMingLiU"/>
              </a:rPr>
              <a:t>were black, </a:t>
            </a:r>
            <a:r>
              <a:rPr sz="731" spc="23" dirty="0">
                <a:latin typeface="PMingLiU"/>
                <a:cs typeface="PMingLiU"/>
              </a:rPr>
              <a:t>because </a:t>
            </a:r>
            <a:r>
              <a:rPr sz="731" spc="33" dirty="0">
                <a:latin typeface="PMingLiU"/>
                <a:cs typeface="PMingLiU"/>
              </a:rPr>
              <a:t>they  </a:t>
            </a:r>
            <a:r>
              <a:rPr sz="731" spc="20" dirty="0">
                <a:latin typeface="PMingLiU"/>
                <a:cs typeface="PMingLiU"/>
              </a:rPr>
              <a:t>ate </a:t>
            </a:r>
            <a:r>
              <a:rPr sz="731" spc="23" dirty="0">
                <a:latin typeface="PMingLiU"/>
                <a:cs typeface="PMingLiU"/>
              </a:rPr>
              <a:t>a </a:t>
            </a:r>
            <a:r>
              <a:rPr sz="731" spc="17" dirty="0">
                <a:latin typeface="PMingLiU"/>
                <a:cs typeface="PMingLiU"/>
              </a:rPr>
              <a:t>lot </a:t>
            </a:r>
            <a:r>
              <a:rPr sz="731" spc="10" dirty="0">
                <a:latin typeface="PMingLiU"/>
                <a:cs typeface="PMingLiU"/>
              </a:rPr>
              <a:t>of </a:t>
            </a:r>
            <a:r>
              <a:rPr sz="731" spc="17" dirty="0">
                <a:latin typeface="PMingLiU"/>
                <a:cs typeface="PMingLiU"/>
              </a:rPr>
              <a:t>sugar. </a:t>
            </a: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40" dirty="0">
                <a:latin typeface="PMingLiU"/>
                <a:cs typeface="PMingLiU"/>
              </a:rPr>
              <a:t>Queen </a:t>
            </a:r>
            <a:r>
              <a:rPr sz="731" spc="-60" dirty="0">
                <a:latin typeface="PMingLiU"/>
                <a:cs typeface="PMingLiU"/>
              </a:rPr>
              <a:t>didn’t  </a:t>
            </a:r>
            <a:r>
              <a:rPr sz="731" spc="20" dirty="0">
                <a:latin typeface="PMingLiU"/>
                <a:cs typeface="PMingLiU"/>
              </a:rPr>
              <a:t>smile, </a:t>
            </a:r>
            <a:r>
              <a:rPr sz="731" spc="23" dirty="0">
                <a:latin typeface="PMingLiU"/>
                <a:cs typeface="PMingLiU"/>
              </a:rPr>
              <a:t>because </a:t>
            </a:r>
            <a:r>
              <a:rPr sz="731" spc="37" dirty="0">
                <a:latin typeface="PMingLiU"/>
                <a:cs typeface="PMingLiU"/>
              </a:rPr>
              <a:t>her </a:t>
            </a:r>
            <a:r>
              <a:rPr sz="731" spc="33" dirty="0">
                <a:latin typeface="PMingLiU"/>
                <a:cs typeface="PMingLiU"/>
              </a:rPr>
              <a:t>teeth </a:t>
            </a:r>
            <a:r>
              <a:rPr sz="731" spc="17" dirty="0">
                <a:latin typeface="PMingLiU"/>
                <a:cs typeface="PMingLiU"/>
              </a:rPr>
              <a:t>were black</a:t>
            </a:r>
            <a:r>
              <a:rPr sz="731" spc="-83" dirty="0">
                <a:latin typeface="PMingLiU"/>
                <a:cs typeface="PMingLiU"/>
              </a:rPr>
              <a:t> </a:t>
            </a:r>
            <a:r>
              <a:rPr sz="731" spc="23" dirty="0">
                <a:latin typeface="PMingLiU"/>
                <a:cs typeface="PMingLiU"/>
              </a:rPr>
              <a:t>too.</a:t>
            </a:r>
            <a:endParaRPr sz="731">
              <a:latin typeface="PMingLiU"/>
              <a:cs typeface="PMingLiU"/>
            </a:endParaRPr>
          </a:p>
          <a:p>
            <a:pPr>
              <a:spcBef>
                <a:spcPts val="3"/>
              </a:spcBef>
            </a:pPr>
            <a:endParaRPr sz="1130">
              <a:latin typeface="Times New Roman"/>
              <a:cs typeface="Times New Roman"/>
            </a:endParaRPr>
          </a:p>
          <a:p>
            <a:pPr marL="247267"/>
            <a:r>
              <a:rPr sz="698" spc="-35" baseline="31746" dirty="0">
                <a:latin typeface="PMingLiU"/>
                <a:cs typeface="PMingLiU"/>
              </a:rPr>
              <a:t>* </a:t>
            </a:r>
            <a:r>
              <a:rPr sz="698" spc="104" baseline="31746" dirty="0">
                <a:latin typeface="PMingLiU"/>
                <a:cs typeface="PMingLiU"/>
              </a:rPr>
              <a:t> </a:t>
            </a:r>
            <a:r>
              <a:rPr sz="665" spc="-316" dirty="0">
                <a:latin typeface="PMingLiU"/>
                <a:cs typeface="PMingLiU"/>
              </a:rPr>
              <a:t>сделаны</a:t>
            </a:r>
            <a:r>
              <a:rPr sz="665" spc="7" dirty="0">
                <a:latin typeface="PMingLiU"/>
                <a:cs typeface="PMingLiU"/>
              </a:rPr>
              <a:t> </a:t>
            </a:r>
            <a:r>
              <a:rPr sz="665" spc="-332" dirty="0">
                <a:latin typeface="PMingLiU"/>
                <a:cs typeface="PMingLiU"/>
              </a:rPr>
              <a:t>из</a:t>
            </a:r>
            <a:r>
              <a:rPr sz="665" spc="-47" dirty="0">
                <a:latin typeface="PMingLiU"/>
                <a:cs typeface="PMingLiU"/>
              </a:rPr>
              <a:t> </a:t>
            </a:r>
            <a:r>
              <a:rPr sz="665" spc="-342" dirty="0">
                <a:latin typeface="PMingLiU"/>
                <a:cs typeface="PMingLiU"/>
              </a:rPr>
              <a:t>серебра</a:t>
            </a:r>
            <a:endParaRPr sz="665">
              <a:latin typeface="PMingLiU"/>
              <a:cs typeface="PMingLiU"/>
            </a:endParaRPr>
          </a:p>
          <a:p>
            <a:pPr marL="223637"/>
            <a:r>
              <a:rPr sz="698" spc="-40" baseline="31746" dirty="0">
                <a:latin typeface="PMingLiU"/>
                <a:cs typeface="PMingLiU"/>
              </a:rPr>
              <a:t>**   </a:t>
            </a:r>
            <a:r>
              <a:rPr sz="665" spc="-319" dirty="0">
                <a:latin typeface="PMingLiU"/>
                <a:cs typeface="PMingLiU"/>
              </a:rPr>
              <a:t>бросали</a:t>
            </a:r>
            <a:r>
              <a:rPr sz="665" spc="7" dirty="0">
                <a:latin typeface="PMingLiU"/>
                <a:cs typeface="PMingLiU"/>
              </a:rPr>
              <a:t> </a:t>
            </a:r>
            <a:r>
              <a:rPr sz="665" spc="-329" dirty="0">
                <a:latin typeface="PMingLiU"/>
                <a:cs typeface="PMingLiU"/>
              </a:rPr>
              <a:t>кости</a:t>
            </a:r>
            <a:r>
              <a:rPr sz="665" spc="7" dirty="0">
                <a:latin typeface="PMingLiU"/>
                <a:cs typeface="PMingLiU"/>
              </a:rPr>
              <a:t> </a:t>
            </a:r>
            <a:r>
              <a:rPr sz="665" spc="-322" dirty="0">
                <a:latin typeface="PMingLiU"/>
                <a:cs typeface="PMingLiU"/>
              </a:rPr>
              <a:t>на</a:t>
            </a:r>
            <a:r>
              <a:rPr sz="665" spc="-33" dirty="0">
                <a:latin typeface="PMingLiU"/>
                <a:cs typeface="PMingLiU"/>
              </a:rPr>
              <a:t> </a:t>
            </a:r>
            <a:r>
              <a:rPr sz="665" spc="-312" dirty="0">
                <a:latin typeface="PMingLiU"/>
                <a:cs typeface="PMingLiU"/>
              </a:rPr>
              <a:t>пол</a:t>
            </a:r>
            <a:endParaRPr sz="665">
              <a:latin typeface="PMingLiU"/>
              <a:cs typeface="PMingLiU"/>
            </a:endParaRPr>
          </a:p>
          <a:p>
            <a:pPr marL="8439">
              <a:spcBef>
                <a:spcPts val="781"/>
              </a:spcBef>
            </a:pPr>
            <a:r>
              <a:rPr sz="897" spc="29" baseline="3086" dirty="0">
                <a:latin typeface="Calibri"/>
                <a:cs typeface="Calibri"/>
              </a:rPr>
              <a:t>218    </a:t>
            </a:r>
            <a:r>
              <a:rPr sz="665" dirty="0">
                <a:latin typeface="Arial Narrow"/>
                <a:cs typeface="Arial Narrow"/>
              </a:rPr>
              <a:t>Unit </a:t>
            </a:r>
            <a:r>
              <a:rPr sz="665" spc="20" dirty="0">
                <a:latin typeface="Arial Narrow"/>
                <a:cs typeface="Arial Narrow"/>
              </a:rPr>
              <a:t>11  </a:t>
            </a:r>
            <a:r>
              <a:rPr sz="665" spc="-13" dirty="0">
                <a:latin typeface="Arial Narrow"/>
                <a:cs typeface="Arial Narrow"/>
              </a:rPr>
              <a:t>Lesson</a:t>
            </a:r>
            <a:r>
              <a:rPr sz="665" spc="40" dirty="0">
                <a:latin typeface="Arial Narrow"/>
                <a:cs typeface="Arial Narrow"/>
              </a:rPr>
              <a:t> </a:t>
            </a:r>
            <a:r>
              <a:rPr sz="665" spc="66" dirty="0">
                <a:latin typeface="Arial Narrow"/>
                <a:cs typeface="Arial Narrow"/>
              </a:rPr>
              <a:t>5</a:t>
            </a:r>
            <a:endParaRPr sz="665">
              <a:latin typeface="Arial Narrow"/>
              <a:cs typeface="Arial Narro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960595" y="2211410"/>
            <a:ext cx="1600442" cy="11974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6" name="object 6"/>
          <p:cNvSpPr/>
          <p:nvPr/>
        </p:nvSpPr>
        <p:spPr>
          <a:xfrm>
            <a:off x="4635292" y="2280195"/>
            <a:ext cx="1564155" cy="10881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96"/>
          </a:p>
        </p:txBody>
      </p:sp>
      <p:pic>
        <p:nvPicPr>
          <p:cNvPr id="7" name="Picture 3" descr="V:\pubs_new\Oblogki wse\HappyEng.ru\6 class\RGB_JPEG\HEru6SB_oblFGOS.jpg">
            <a:extLst>
              <a:ext uri="{FF2B5EF4-FFF2-40B4-BE49-F238E27FC236}">
                <a16:creationId xmlns:a16="http://schemas.microsoft.com/office/drawing/2014/main" id="{ECC81CF7-902B-B344-A8BC-6CCA5BBC5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544" y="771550"/>
            <a:ext cx="861408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18102" y="4807248"/>
            <a:ext cx="137554" cy="100534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8439">
              <a:spcBef>
                <a:spcPts val="66"/>
              </a:spcBef>
            </a:pPr>
            <a:r>
              <a:rPr sz="598" spc="7" dirty="0">
                <a:latin typeface="Calibri"/>
                <a:cs typeface="Calibri"/>
              </a:rPr>
              <a:t>2</a:t>
            </a:r>
            <a:r>
              <a:rPr sz="598" spc="3" dirty="0">
                <a:latin typeface="Calibri"/>
                <a:cs typeface="Calibri"/>
              </a:rPr>
              <a:t>19</a:t>
            </a:r>
            <a:endParaRPr sz="598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8709" y="4796588"/>
            <a:ext cx="586924" cy="110857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8439">
              <a:spcBef>
                <a:spcPts val="66"/>
              </a:spcBef>
            </a:pPr>
            <a:r>
              <a:rPr sz="665" dirty="0">
                <a:latin typeface="Arial Narrow"/>
                <a:cs typeface="Arial Narrow"/>
              </a:rPr>
              <a:t>Unit </a:t>
            </a:r>
            <a:r>
              <a:rPr sz="665" spc="20" dirty="0">
                <a:latin typeface="Arial Narrow"/>
                <a:cs typeface="Arial Narrow"/>
              </a:rPr>
              <a:t>11  </a:t>
            </a:r>
            <a:r>
              <a:rPr sz="665" spc="-13" dirty="0">
                <a:latin typeface="Arial Narrow"/>
                <a:cs typeface="Arial Narrow"/>
              </a:rPr>
              <a:t>Lesson</a:t>
            </a:r>
            <a:r>
              <a:rPr sz="665" spc="50" dirty="0">
                <a:latin typeface="Arial Narrow"/>
                <a:cs typeface="Arial Narrow"/>
              </a:rPr>
              <a:t> </a:t>
            </a:r>
            <a:r>
              <a:rPr sz="665" spc="66" dirty="0">
                <a:latin typeface="Arial Narrow"/>
                <a:cs typeface="Arial Narrow"/>
              </a:rPr>
              <a:t>5</a:t>
            </a:r>
            <a:endParaRPr sz="665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46477" y="2127003"/>
            <a:ext cx="189005" cy="1337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5" name="object 5"/>
          <p:cNvSpPr txBox="1"/>
          <p:nvPr/>
        </p:nvSpPr>
        <p:spPr>
          <a:xfrm>
            <a:off x="3153204" y="3661907"/>
            <a:ext cx="1702545" cy="1034443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103802" indent="-95362">
              <a:lnSpc>
                <a:spcPts val="847"/>
              </a:lnSpc>
              <a:spcBef>
                <a:spcPts val="66"/>
              </a:spcBef>
              <a:buAutoNum type="arabicPeriod"/>
              <a:tabLst>
                <a:tab pos="104224" algn="l"/>
              </a:tabLst>
            </a:pPr>
            <a:r>
              <a:rPr sz="731" spc="17" dirty="0">
                <a:latin typeface="PMingLiU"/>
                <a:cs typeface="PMingLiU"/>
              </a:rPr>
              <a:t>People (wear) </a:t>
            </a:r>
            <a:r>
              <a:rPr sz="731" spc="27" dirty="0">
                <a:latin typeface="PMingLiU"/>
                <a:cs typeface="PMingLiU"/>
              </a:rPr>
              <a:t>beautiful</a:t>
            </a:r>
            <a:r>
              <a:rPr sz="731" spc="50" dirty="0">
                <a:latin typeface="PMingLiU"/>
                <a:cs typeface="PMingLiU"/>
              </a:rPr>
              <a:t> </a:t>
            </a:r>
            <a:r>
              <a:rPr sz="731" spc="17" dirty="0">
                <a:latin typeface="PMingLiU"/>
                <a:cs typeface="PMingLiU"/>
              </a:rPr>
              <a:t>clothes.</a:t>
            </a:r>
            <a:endParaRPr sz="731">
              <a:latin typeface="PMingLiU"/>
              <a:cs typeface="PMingLiU"/>
            </a:endParaRPr>
          </a:p>
          <a:p>
            <a:pPr marL="103802" indent="-95362">
              <a:lnSpc>
                <a:spcPts val="817"/>
              </a:lnSpc>
              <a:buAutoNum type="arabicPeriod"/>
              <a:tabLst>
                <a:tab pos="104224" algn="l"/>
              </a:tabLst>
            </a:pPr>
            <a:r>
              <a:rPr sz="731" spc="23" dirty="0">
                <a:latin typeface="PMingLiU"/>
                <a:cs typeface="PMingLiU"/>
              </a:rPr>
              <a:t>Rob (have </a:t>
            </a:r>
            <a:r>
              <a:rPr sz="731" spc="17" dirty="0">
                <a:latin typeface="PMingLiU"/>
                <a:cs typeface="PMingLiU"/>
              </a:rPr>
              <a:t>to) </a:t>
            </a:r>
            <a:r>
              <a:rPr sz="731" spc="20" dirty="0">
                <a:latin typeface="PMingLiU"/>
                <a:cs typeface="PMingLiU"/>
              </a:rPr>
              <a:t>serve </a:t>
            </a:r>
            <a:r>
              <a:rPr sz="731" spc="37" dirty="0">
                <a:latin typeface="PMingLiU"/>
                <a:cs typeface="PMingLiU"/>
              </a:rPr>
              <a:t>the</a:t>
            </a:r>
            <a:r>
              <a:rPr sz="731" spc="-3" dirty="0">
                <a:latin typeface="PMingLiU"/>
                <a:cs typeface="PMingLiU"/>
              </a:rPr>
              <a:t> </a:t>
            </a:r>
            <a:r>
              <a:rPr sz="731" spc="23" dirty="0">
                <a:latin typeface="PMingLiU"/>
                <a:cs typeface="PMingLiU"/>
              </a:rPr>
              <a:t>countess.</a:t>
            </a:r>
            <a:endParaRPr sz="731">
              <a:latin typeface="PMingLiU"/>
              <a:cs typeface="PMingLiU"/>
            </a:endParaRPr>
          </a:p>
          <a:p>
            <a:pPr marL="103802" indent="-95362">
              <a:lnSpc>
                <a:spcPts val="817"/>
              </a:lnSpc>
              <a:buAutoNum type="arabicPeriod"/>
              <a:tabLst>
                <a:tab pos="104224" algn="l"/>
              </a:tabLst>
            </a:pPr>
            <a:r>
              <a:rPr sz="731" spc="23" dirty="0">
                <a:latin typeface="PMingLiU"/>
                <a:cs typeface="PMingLiU"/>
              </a:rPr>
              <a:t>Rob </a:t>
            </a:r>
            <a:r>
              <a:rPr sz="731" dirty="0">
                <a:latin typeface="PMingLiU"/>
                <a:cs typeface="PMingLiU"/>
              </a:rPr>
              <a:t>(see) </a:t>
            </a:r>
            <a:r>
              <a:rPr sz="731" spc="23" dirty="0">
                <a:latin typeface="PMingLiU"/>
                <a:cs typeface="PMingLiU"/>
              </a:rPr>
              <a:t>a </a:t>
            </a:r>
            <a:r>
              <a:rPr sz="731" spc="17" dirty="0">
                <a:latin typeface="PMingLiU"/>
                <a:cs typeface="PMingLiU"/>
              </a:rPr>
              <a:t>lot </a:t>
            </a:r>
            <a:r>
              <a:rPr sz="731" spc="10" dirty="0">
                <a:latin typeface="PMingLiU"/>
                <a:cs typeface="PMingLiU"/>
              </a:rPr>
              <a:t>of</a:t>
            </a:r>
            <a:r>
              <a:rPr sz="731" spc="-3" dirty="0">
                <a:latin typeface="PMingLiU"/>
                <a:cs typeface="PMingLiU"/>
              </a:rPr>
              <a:t> </a:t>
            </a:r>
            <a:r>
              <a:rPr sz="731" spc="20" dirty="0">
                <a:latin typeface="PMingLiU"/>
                <a:cs typeface="PMingLiU"/>
              </a:rPr>
              <a:t>beggars.</a:t>
            </a:r>
            <a:endParaRPr sz="731">
              <a:latin typeface="PMingLiU"/>
              <a:cs typeface="PMingLiU"/>
            </a:endParaRPr>
          </a:p>
          <a:p>
            <a:pPr marL="103802" indent="-95362">
              <a:lnSpc>
                <a:spcPts val="817"/>
              </a:lnSpc>
              <a:buAutoNum type="arabicPeriod"/>
              <a:tabLst>
                <a:tab pos="104224" algn="l"/>
              </a:tabLst>
            </a:pPr>
            <a:r>
              <a:rPr sz="731" spc="17" dirty="0">
                <a:latin typeface="PMingLiU"/>
                <a:cs typeface="PMingLiU"/>
              </a:rPr>
              <a:t>People </a:t>
            </a:r>
            <a:r>
              <a:rPr sz="731" spc="20" dirty="0">
                <a:latin typeface="PMingLiU"/>
                <a:cs typeface="PMingLiU"/>
              </a:rPr>
              <a:t>(can) </a:t>
            </a:r>
            <a:r>
              <a:rPr sz="731" spc="27" dirty="0">
                <a:latin typeface="PMingLiU"/>
                <a:cs typeface="PMingLiU"/>
              </a:rPr>
              <a:t>buy </a:t>
            </a:r>
            <a:r>
              <a:rPr sz="731" spc="33" dirty="0">
                <a:latin typeface="PMingLiU"/>
                <a:cs typeface="PMingLiU"/>
              </a:rPr>
              <a:t>everything</a:t>
            </a:r>
            <a:r>
              <a:rPr sz="731" spc="-7" dirty="0">
                <a:latin typeface="PMingLiU"/>
                <a:cs typeface="PMingLiU"/>
              </a:rPr>
              <a:t> </a:t>
            </a:r>
            <a:r>
              <a:rPr sz="731" spc="27" dirty="0">
                <a:latin typeface="PMingLiU"/>
                <a:cs typeface="PMingLiU"/>
              </a:rPr>
              <a:t>there.</a:t>
            </a:r>
            <a:endParaRPr sz="731">
              <a:latin typeface="PMingLiU"/>
              <a:cs typeface="PMingLiU"/>
            </a:endParaRPr>
          </a:p>
          <a:p>
            <a:pPr marL="103802" indent="-95362">
              <a:lnSpc>
                <a:spcPts val="817"/>
              </a:lnSpc>
              <a:buAutoNum type="arabicPeriod"/>
              <a:tabLst>
                <a:tab pos="104224" algn="l"/>
              </a:tabLst>
            </a:pPr>
            <a:r>
              <a:rPr sz="731" spc="23" dirty="0">
                <a:latin typeface="PMingLiU"/>
                <a:cs typeface="PMingLiU"/>
              </a:rPr>
              <a:t>Rob </a:t>
            </a:r>
            <a:r>
              <a:rPr sz="731" spc="17" dirty="0">
                <a:latin typeface="PMingLiU"/>
                <a:cs typeface="PMingLiU"/>
              </a:rPr>
              <a:t>(like) </a:t>
            </a:r>
            <a:r>
              <a:rPr sz="731" spc="37" dirty="0">
                <a:latin typeface="PMingLiU"/>
                <a:cs typeface="PMingLiU"/>
              </a:rPr>
              <a:t>the</a:t>
            </a:r>
            <a:r>
              <a:rPr sz="731" spc="27" dirty="0">
                <a:latin typeface="PMingLiU"/>
                <a:cs typeface="PMingLiU"/>
              </a:rPr>
              <a:t> </a:t>
            </a:r>
            <a:r>
              <a:rPr sz="731" spc="33" dirty="0">
                <a:latin typeface="PMingLiU"/>
                <a:cs typeface="PMingLiU"/>
              </a:rPr>
              <a:t>furniture.</a:t>
            </a:r>
            <a:endParaRPr sz="731">
              <a:latin typeface="PMingLiU"/>
              <a:cs typeface="PMingLiU"/>
            </a:endParaRPr>
          </a:p>
          <a:p>
            <a:pPr marL="103802" indent="-95362">
              <a:lnSpc>
                <a:spcPts val="817"/>
              </a:lnSpc>
              <a:buAutoNum type="arabicPeriod"/>
              <a:tabLst>
                <a:tab pos="104224" algn="l"/>
              </a:tabLst>
            </a:pP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27" dirty="0">
                <a:latin typeface="PMingLiU"/>
                <a:cs typeface="PMingLiU"/>
              </a:rPr>
              <a:t>countess </a:t>
            </a:r>
            <a:r>
              <a:rPr sz="731" spc="7" dirty="0">
                <a:latin typeface="PMingLiU"/>
                <a:cs typeface="PMingLiU"/>
              </a:rPr>
              <a:t>(give) </a:t>
            </a:r>
            <a:r>
              <a:rPr sz="731" spc="23" dirty="0">
                <a:latin typeface="PMingLiU"/>
                <a:cs typeface="PMingLiU"/>
              </a:rPr>
              <a:t>Rob a</a:t>
            </a:r>
            <a:r>
              <a:rPr sz="731" spc="-20" dirty="0">
                <a:latin typeface="PMingLiU"/>
                <a:cs typeface="PMingLiU"/>
              </a:rPr>
              <a:t> </a:t>
            </a:r>
            <a:r>
              <a:rPr sz="731" spc="33" dirty="0">
                <a:latin typeface="PMingLiU"/>
                <a:cs typeface="PMingLiU"/>
              </a:rPr>
              <a:t>spoon.</a:t>
            </a:r>
            <a:endParaRPr sz="731">
              <a:latin typeface="PMingLiU"/>
              <a:cs typeface="PMingLiU"/>
            </a:endParaRPr>
          </a:p>
          <a:p>
            <a:pPr marL="103802" indent="-95362">
              <a:lnSpc>
                <a:spcPts val="817"/>
              </a:lnSpc>
              <a:buAutoNum type="arabicPeriod"/>
              <a:tabLst>
                <a:tab pos="104224" algn="l"/>
              </a:tabLst>
            </a:pP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27" dirty="0">
                <a:latin typeface="PMingLiU"/>
                <a:cs typeface="PMingLiU"/>
              </a:rPr>
              <a:t>food </a:t>
            </a:r>
            <a:r>
              <a:rPr sz="731" spc="23" dirty="0">
                <a:latin typeface="PMingLiU"/>
                <a:cs typeface="PMingLiU"/>
              </a:rPr>
              <a:t>(look)</a:t>
            </a:r>
            <a:r>
              <a:rPr sz="731" spc="-43" dirty="0">
                <a:latin typeface="PMingLiU"/>
                <a:cs typeface="PMingLiU"/>
              </a:rPr>
              <a:t> </a:t>
            </a:r>
            <a:r>
              <a:rPr sz="731" spc="20" dirty="0">
                <a:latin typeface="PMingLiU"/>
                <a:cs typeface="PMingLiU"/>
              </a:rPr>
              <a:t>great.</a:t>
            </a:r>
            <a:endParaRPr sz="731">
              <a:latin typeface="PMingLiU"/>
              <a:cs typeface="PMingLiU"/>
            </a:endParaRPr>
          </a:p>
          <a:p>
            <a:pPr marL="103802" indent="-95362">
              <a:lnSpc>
                <a:spcPts val="817"/>
              </a:lnSpc>
              <a:buAutoNum type="arabicPeriod"/>
              <a:tabLst>
                <a:tab pos="104224" algn="l"/>
              </a:tabLst>
            </a:pP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27" dirty="0">
                <a:latin typeface="PMingLiU"/>
                <a:cs typeface="PMingLiU"/>
              </a:rPr>
              <a:t>countess </a:t>
            </a:r>
            <a:r>
              <a:rPr sz="731" spc="7" dirty="0">
                <a:latin typeface="PMingLiU"/>
                <a:cs typeface="PMingLiU"/>
              </a:rPr>
              <a:t>(tell) </a:t>
            </a:r>
            <a:r>
              <a:rPr sz="731" spc="23" dirty="0">
                <a:latin typeface="PMingLiU"/>
                <a:cs typeface="PMingLiU"/>
              </a:rPr>
              <a:t>Rob </a:t>
            </a:r>
            <a:r>
              <a:rPr sz="731" spc="33" dirty="0">
                <a:latin typeface="PMingLiU"/>
                <a:cs typeface="PMingLiU"/>
              </a:rPr>
              <a:t>to</a:t>
            </a:r>
            <a:r>
              <a:rPr sz="731" spc="-13" dirty="0">
                <a:latin typeface="PMingLiU"/>
                <a:cs typeface="PMingLiU"/>
              </a:rPr>
              <a:t> </a:t>
            </a:r>
            <a:r>
              <a:rPr sz="731" spc="3" dirty="0">
                <a:latin typeface="PMingLiU"/>
                <a:cs typeface="PMingLiU"/>
              </a:rPr>
              <a:t>leave.</a:t>
            </a:r>
            <a:endParaRPr sz="731">
              <a:latin typeface="PMingLiU"/>
              <a:cs typeface="PMingLiU"/>
            </a:endParaRPr>
          </a:p>
          <a:p>
            <a:pPr marL="103802" marR="3376" indent="-95362">
              <a:lnSpc>
                <a:spcPts val="817"/>
              </a:lnSpc>
              <a:spcBef>
                <a:spcPts val="47"/>
              </a:spcBef>
              <a:buAutoNum type="arabicPeriod"/>
              <a:tabLst>
                <a:tab pos="104224" algn="l"/>
              </a:tabLst>
            </a:pP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40" dirty="0">
                <a:latin typeface="PMingLiU"/>
                <a:cs typeface="PMingLiU"/>
              </a:rPr>
              <a:t>Queen </a:t>
            </a:r>
            <a:r>
              <a:rPr sz="731" spc="33" dirty="0">
                <a:latin typeface="PMingLiU"/>
                <a:cs typeface="PMingLiU"/>
              </a:rPr>
              <a:t>(not </a:t>
            </a:r>
            <a:r>
              <a:rPr sz="731" spc="17" dirty="0">
                <a:latin typeface="PMingLiU"/>
                <a:cs typeface="PMingLiU"/>
              </a:rPr>
              <a:t>smile) </a:t>
            </a:r>
            <a:r>
              <a:rPr sz="731" spc="23" dirty="0">
                <a:latin typeface="PMingLiU"/>
                <a:cs typeface="PMingLiU"/>
              </a:rPr>
              <a:t>because </a:t>
            </a:r>
            <a:r>
              <a:rPr sz="731" spc="37" dirty="0">
                <a:latin typeface="PMingLiU"/>
                <a:cs typeface="PMingLiU"/>
              </a:rPr>
              <a:t>her</a:t>
            </a:r>
            <a:r>
              <a:rPr sz="731" spc="-47" dirty="0">
                <a:latin typeface="PMingLiU"/>
                <a:cs typeface="PMingLiU"/>
              </a:rPr>
              <a:t> </a:t>
            </a:r>
            <a:r>
              <a:rPr sz="731" spc="33" dirty="0">
                <a:latin typeface="PMingLiU"/>
                <a:cs typeface="PMingLiU"/>
              </a:rPr>
              <a:t>teeth  </a:t>
            </a:r>
            <a:r>
              <a:rPr sz="731" spc="17" dirty="0">
                <a:latin typeface="PMingLiU"/>
                <a:cs typeface="PMingLiU"/>
              </a:rPr>
              <a:t>(be)</a:t>
            </a:r>
            <a:r>
              <a:rPr sz="731" spc="-27" dirty="0">
                <a:latin typeface="PMingLiU"/>
                <a:cs typeface="PMingLiU"/>
              </a:rPr>
              <a:t> </a:t>
            </a:r>
            <a:r>
              <a:rPr sz="731" spc="17" dirty="0">
                <a:latin typeface="PMingLiU"/>
                <a:cs typeface="PMingLiU"/>
              </a:rPr>
              <a:t>black.</a:t>
            </a:r>
            <a:endParaRPr sz="731">
              <a:latin typeface="PMingLiU"/>
              <a:cs typeface="PMingLiU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69155" y="2422804"/>
            <a:ext cx="1113924" cy="10443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7" name="object 7"/>
          <p:cNvSpPr/>
          <p:nvPr/>
        </p:nvSpPr>
        <p:spPr>
          <a:xfrm>
            <a:off x="4369151" y="2422804"/>
            <a:ext cx="1113933" cy="1044312"/>
          </a:xfrm>
          <a:custGeom>
            <a:avLst/>
            <a:gdLst/>
            <a:ahLst/>
            <a:cxnLst/>
            <a:rect l="l" t="t" r="r" b="b"/>
            <a:pathLst>
              <a:path w="1676400" h="1571625">
                <a:moveTo>
                  <a:pt x="838200" y="1571625"/>
                </a:moveTo>
                <a:lnTo>
                  <a:pt x="887450" y="1570291"/>
                </a:lnTo>
                <a:lnTo>
                  <a:pt x="935952" y="1566338"/>
                </a:lnTo>
                <a:lnTo>
                  <a:pt x="983625" y="1559840"/>
                </a:lnTo>
                <a:lnTo>
                  <a:pt x="1030392" y="1550871"/>
                </a:lnTo>
                <a:lnTo>
                  <a:pt x="1076173" y="1539504"/>
                </a:lnTo>
                <a:lnTo>
                  <a:pt x="1120891" y="1525813"/>
                </a:lnTo>
                <a:lnTo>
                  <a:pt x="1164466" y="1509872"/>
                </a:lnTo>
                <a:lnTo>
                  <a:pt x="1206820" y="1491754"/>
                </a:lnTo>
                <a:lnTo>
                  <a:pt x="1247874" y="1471534"/>
                </a:lnTo>
                <a:lnTo>
                  <a:pt x="1287550" y="1449284"/>
                </a:lnTo>
                <a:lnTo>
                  <a:pt x="1325769" y="1425079"/>
                </a:lnTo>
                <a:lnTo>
                  <a:pt x="1362452" y="1398992"/>
                </a:lnTo>
                <a:lnTo>
                  <a:pt x="1397521" y="1371097"/>
                </a:lnTo>
                <a:lnTo>
                  <a:pt x="1430897" y="1341467"/>
                </a:lnTo>
                <a:lnTo>
                  <a:pt x="1462502" y="1310177"/>
                </a:lnTo>
                <a:lnTo>
                  <a:pt x="1492257" y="1277300"/>
                </a:lnTo>
                <a:lnTo>
                  <a:pt x="1520083" y="1242909"/>
                </a:lnTo>
                <a:lnTo>
                  <a:pt x="1545902" y="1207079"/>
                </a:lnTo>
                <a:lnTo>
                  <a:pt x="1569636" y="1169883"/>
                </a:lnTo>
                <a:lnTo>
                  <a:pt x="1591204" y="1131395"/>
                </a:lnTo>
                <a:lnTo>
                  <a:pt x="1610530" y="1091688"/>
                </a:lnTo>
                <a:lnTo>
                  <a:pt x="1627534" y="1050836"/>
                </a:lnTo>
                <a:lnTo>
                  <a:pt x="1642137" y="1008913"/>
                </a:lnTo>
                <a:lnTo>
                  <a:pt x="1654262" y="965993"/>
                </a:lnTo>
                <a:lnTo>
                  <a:pt x="1663829" y="922149"/>
                </a:lnTo>
                <a:lnTo>
                  <a:pt x="1670760" y="877455"/>
                </a:lnTo>
                <a:lnTo>
                  <a:pt x="1674977" y="831985"/>
                </a:lnTo>
                <a:lnTo>
                  <a:pt x="1676400" y="785812"/>
                </a:lnTo>
                <a:lnTo>
                  <a:pt x="1674977" y="739639"/>
                </a:lnTo>
                <a:lnTo>
                  <a:pt x="1670760" y="694169"/>
                </a:lnTo>
                <a:lnTo>
                  <a:pt x="1663829" y="649475"/>
                </a:lnTo>
                <a:lnTo>
                  <a:pt x="1654262" y="605631"/>
                </a:lnTo>
                <a:lnTo>
                  <a:pt x="1642137" y="562711"/>
                </a:lnTo>
                <a:lnTo>
                  <a:pt x="1627534" y="520788"/>
                </a:lnTo>
                <a:lnTo>
                  <a:pt x="1610530" y="479936"/>
                </a:lnTo>
                <a:lnTo>
                  <a:pt x="1591204" y="440229"/>
                </a:lnTo>
                <a:lnTo>
                  <a:pt x="1569636" y="401741"/>
                </a:lnTo>
                <a:lnTo>
                  <a:pt x="1545902" y="364545"/>
                </a:lnTo>
                <a:lnTo>
                  <a:pt x="1520083" y="328715"/>
                </a:lnTo>
                <a:lnTo>
                  <a:pt x="1492257" y="294324"/>
                </a:lnTo>
                <a:lnTo>
                  <a:pt x="1462502" y="261447"/>
                </a:lnTo>
                <a:lnTo>
                  <a:pt x="1430897" y="230157"/>
                </a:lnTo>
                <a:lnTo>
                  <a:pt x="1397521" y="200527"/>
                </a:lnTo>
                <a:lnTo>
                  <a:pt x="1362452" y="172632"/>
                </a:lnTo>
                <a:lnTo>
                  <a:pt x="1325769" y="146545"/>
                </a:lnTo>
                <a:lnTo>
                  <a:pt x="1287550" y="122340"/>
                </a:lnTo>
                <a:lnTo>
                  <a:pt x="1247874" y="100090"/>
                </a:lnTo>
                <a:lnTo>
                  <a:pt x="1206820" y="79870"/>
                </a:lnTo>
                <a:lnTo>
                  <a:pt x="1164466" y="61752"/>
                </a:lnTo>
                <a:lnTo>
                  <a:pt x="1120891" y="45811"/>
                </a:lnTo>
                <a:lnTo>
                  <a:pt x="1076173" y="32120"/>
                </a:lnTo>
                <a:lnTo>
                  <a:pt x="1030392" y="20753"/>
                </a:lnTo>
                <a:lnTo>
                  <a:pt x="983625" y="11784"/>
                </a:lnTo>
                <a:lnTo>
                  <a:pt x="935952" y="5286"/>
                </a:lnTo>
                <a:lnTo>
                  <a:pt x="887450" y="1333"/>
                </a:lnTo>
                <a:lnTo>
                  <a:pt x="838200" y="0"/>
                </a:lnTo>
                <a:lnTo>
                  <a:pt x="788949" y="1333"/>
                </a:lnTo>
                <a:lnTo>
                  <a:pt x="740447" y="5286"/>
                </a:lnTo>
                <a:lnTo>
                  <a:pt x="692774" y="11784"/>
                </a:lnTo>
                <a:lnTo>
                  <a:pt x="646007" y="20753"/>
                </a:lnTo>
                <a:lnTo>
                  <a:pt x="600226" y="32120"/>
                </a:lnTo>
                <a:lnTo>
                  <a:pt x="555508" y="45811"/>
                </a:lnTo>
                <a:lnTo>
                  <a:pt x="511933" y="61752"/>
                </a:lnTo>
                <a:lnTo>
                  <a:pt x="469579" y="79870"/>
                </a:lnTo>
                <a:lnTo>
                  <a:pt x="428525" y="100090"/>
                </a:lnTo>
                <a:lnTo>
                  <a:pt x="388849" y="122340"/>
                </a:lnTo>
                <a:lnTo>
                  <a:pt x="350630" y="146545"/>
                </a:lnTo>
                <a:lnTo>
                  <a:pt x="313947" y="172632"/>
                </a:lnTo>
                <a:lnTo>
                  <a:pt x="278878" y="200527"/>
                </a:lnTo>
                <a:lnTo>
                  <a:pt x="245502" y="230157"/>
                </a:lnTo>
                <a:lnTo>
                  <a:pt x="213897" y="261447"/>
                </a:lnTo>
                <a:lnTo>
                  <a:pt x="184142" y="294324"/>
                </a:lnTo>
                <a:lnTo>
                  <a:pt x="156316" y="328715"/>
                </a:lnTo>
                <a:lnTo>
                  <a:pt x="130497" y="364545"/>
                </a:lnTo>
                <a:lnTo>
                  <a:pt x="106763" y="401741"/>
                </a:lnTo>
                <a:lnTo>
                  <a:pt x="85195" y="440229"/>
                </a:lnTo>
                <a:lnTo>
                  <a:pt x="65869" y="479936"/>
                </a:lnTo>
                <a:lnTo>
                  <a:pt x="48865" y="520788"/>
                </a:lnTo>
                <a:lnTo>
                  <a:pt x="34262" y="562711"/>
                </a:lnTo>
                <a:lnTo>
                  <a:pt x="22137" y="605631"/>
                </a:lnTo>
                <a:lnTo>
                  <a:pt x="12570" y="649475"/>
                </a:lnTo>
                <a:lnTo>
                  <a:pt x="5639" y="694169"/>
                </a:lnTo>
                <a:lnTo>
                  <a:pt x="1422" y="739639"/>
                </a:lnTo>
                <a:lnTo>
                  <a:pt x="0" y="785812"/>
                </a:lnTo>
                <a:lnTo>
                  <a:pt x="1422" y="831985"/>
                </a:lnTo>
                <a:lnTo>
                  <a:pt x="5639" y="877455"/>
                </a:lnTo>
                <a:lnTo>
                  <a:pt x="12570" y="922149"/>
                </a:lnTo>
                <a:lnTo>
                  <a:pt x="22137" y="965993"/>
                </a:lnTo>
                <a:lnTo>
                  <a:pt x="34262" y="1008913"/>
                </a:lnTo>
                <a:lnTo>
                  <a:pt x="48865" y="1050836"/>
                </a:lnTo>
                <a:lnTo>
                  <a:pt x="65869" y="1091688"/>
                </a:lnTo>
                <a:lnTo>
                  <a:pt x="85195" y="1131395"/>
                </a:lnTo>
                <a:lnTo>
                  <a:pt x="106763" y="1169883"/>
                </a:lnTo>
                <a:lnTo>
                  <a:pt x="130497" y="1207079"/>
                </a:lnTo>
                <a:lnTo>
                  <a:pt x="156316" y="1242909"/>
                </a:lnTo>
                <a:lnTo>
                  <a:pt x="184142" y="1277300"/>
                </a:lnTo>
                <a:lnTo>
                  <a:pt x="213897" y="1310177"/>
                </a:lnTo>
                <a:lnTo>
                  <a:pt x="245502" y="1341467"/>
                </a:lnTo>
                <a:lnTo>
                  <a:pt x="278878" y="1371097"/>
                </a:lnTo>
                <a:lnTo>
                  <a:pt x="313947" y="1398992"/>
                </a:lnTo>
                <a:lnTo>
                  <a:pt x="350630" y="1425079"/>
                </a:lnTo>
                <a:lnTo>
                  <a:pt x="388849" y="1449284"/>
                </a:lnTo>
                <a:lnTo>
                  <a:pt x="428525" y="1471534"/>
                </a:lnTo>
                <a:lnTo>
                  <a:pt x="469579" y="1491754"/>
                </a:lnTo>
                <a:lnTo>
                  <a:pt x="511933" y="1509872"/>
                </a:lnTo>
                <a:lnTo>
                  <a:pt x="555508" y="1525813"/>
                </a:lnTo>
                <a:lnTo>
                  <a:pt x="600226" y="1539504"/>
                </a:lnTo>
                <a:lnTo>
                  <a:pt x="646007" y="1550871"/>
                </a:lnTo>
                <a:lnTo>
                  <a:pt x="692774" y="1559840"/>
                </a:lnTo>
                <a:lnTo>
                  <a:pt x="740447" y="1566338"/>
                </a:lnTo>
                <a:lnTo>
                  <a:pt x="788949" y="1570291"/>
                </a:lnTo>
                <a:lnTo>
                  <a:pt x="838200" y="1571625"/>
                </a:lnTo>
                <a:close/>
              </a:path>
            </a:pathLst>
          </a:custGeom>
          <a:ln w="12700">
            <a:solidFill>
              <a:srgbClr val="FDB812"/>
            </a:solidFill>
          </a:ln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8" name="object 8"/>
          <p:cNvSpPr/>
          <p:nvPr/>
        </p:nvSpPr>
        <p:spPr>
          <a:xfrm>
            <a:off x="4527803" y="3281883"/>
            <a:ext cx="127005" cy="127005"/>
          </a:xfrm>
          <a:custGeom>
            <a:avLst/>
            <a:gdLst/>
            <a:ahLst/>
            <a:cxnLst/>
            <a:rect l="l" t="t" r="r" b="b"/>
            <a:pathLst>
              <a:path w="191135" h="191135">
                <a:moveTo>
                  <a:pt x="95567" y="0"/>
                </a:moveTo>
                <a:lnTo>
                  <a:pt x="58368" y="7510"/>
                </a:lnTo>
                <a:lnTo>
                  <a:pt x="27990" y="27990"/>
                </a:lnTo>
                <a:lnTo>
                  <a:pt x="7510" y="58368"/>
                </a:lnTo>
                <a:lnTo>
                  <a:pt x="0" y="95567"/>
                </a:lnTo>
                <a:lnTo>
                  <a:pt x="7510" y="132766"/>
                </a:lnTo>
                <a:lnTo>
                  <a:pt x="27990" y="163144"/>
                </a:lnTo>
                <a:lnTo>
                  <a:pt x="58368" y="183624"/>
                </a:lnTo>
                <a:lnTo>
                  <a:pt x="95567" y="191135"/>
                </a:lnTo>
                <a:lnTo>
                  <a:pt x="132766" y="183624"/>
                </a:lnTo>
                <a:lnTo>
                  <a:pt x="163144" y="163144"/>
                </a:lnTo>
                <a:lnTo>
                  <a:pt x="183624" y="132766"/>
                </a:lnTo>
                <a:lnTo>
                  <a:pt x="191135" y="95567"/>
                </a:lnTo>
                <a:lnTo>
                  <a:pt x="183624" y="58368"/>
                </a:lnTo>
                <a:lnTo>
                  <a:pt x="163144" y="27990"/>
                </a:lnTo>
                <a:lnTo>
                  <a:pt x="132766" y="7510"/>
                </a:lnTo>
                <a:lnTo>
                  <a:pt x="955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9" name="object 9"/>
          <p:cNvSpPr/>
          <p:nvPr/>
        </p:nvSpPr>
        <p:spPr>
          <a:xfrm>
            <a:off x="4527803" y="3281883"/>
            <a:ext cx="127005" cy="127005"/>
          </a:xfrm>
          <a:custGeom>
            <a:avLst/>
            <a:gdLst/>
            <a:ahLst/>
            <a:cxnLst/>
            <a:rect l="l" t="t" r="r" b="b"/>
            <a:pathLst>
              <a:path w="191135" h="191135">
                <a:moveTo>
                  <a:pt x="95567" y="191135"/>
                </a:moveTo>
                <a:lnTo>
                  <a:pt x="132766" y="183624"/>
                </a:lnTo>
                <a:lnTo>
                  <a:pt x="163144" y="163144"/>
                </a:lnTo>
                <a:lnTo>
                  <a:pt x="183624" y="132766"/>
                </a:lnTo>
                <a:lnTo>
                  <a:pt x="191135" y="95567"/>
                </a:lnTo>
                <a:lnTo>
                  <a:pt x="183624" y="58368"/>
                </a:lnTo>
                <a:lnTo>
                  <a:pt x="163144" y="27990"/>
                </a:lnTo>
                <a:lnTo>
                  <a:pt x="132766" y="7510"/>
                </a:lnTo>
                <a:lnTo>
                  <a:pt x="95567" y="0"/>
                </a:lnTo>
                <a:lnTo>
                  <a:pt x="58368" y="7510"/>
                </a:lnTo>
                <a:lnTo>
                  <a:pt x="27990" y="27990"/>
                </a:lnTo>
                <a:lnTo>
                  <a:pt x="7510" y="58368"/>
                </a:lnTo>
                <a:lnTo>
                  <a:pt x="0" y="95567"/>
                </a:lnTo>
                <a:lnTo>
                  <a:pt x="7510" y="132766"/>
                </a:lnTo>
                <a:lnTo>
                  <a:pt x="27990" y="163144"/>
                </a:lnTo>
                <a:lnTo>
                  <a:pt x="58368" y="183624"/>
                </a:lnTo>
                <a:lnTo>
                  <a:pt x="95567" y="191135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10" name="object 10"/>
          <p:cNvSpPr txBox="1"/>
          <p:nvPr/>
        </p:nvSpPr>
        <p:spPr>
          <a:xfrm>
            <a:off x="4558765" y="3277029"/>
            <a:ext cx="64557" cy="105599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8439">
              <a:spcBef>
                <a:spcPts val="66"/>
              </a:spcBef>
            </a:pPr>
            <a:r>
              <a:rPr sz="631" spc="50" dirty="0">
                <a:latin typeface="Calibri"/>
                <a:cs typeface="Calibri"/>
              </a:rPr>
              <a:t>2</a:t>
            </a:r>
            <a:endParaRPr sz="631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676748" y="3361630"/>
            <a:ext cx="481860" cy="132912"/>
          </a:xfrm>
          <a:custGeom>
            <a:avLst/>
            <a:gdLst/>
            <a:ahLst/>
            <a:cxnLst/>
            <a:rect l="l" t="t" r="r" b="b"/>
            <a:pathLst>
              <a:path w="725170" h="200025">
                <a:moveTo>
                  <a:pt x="648970" y="0"/>
                </a:moveTo>
                <a:lnTo>
                  <a:pt x="76200" y="0"/>
                </a:lnTo>
                <a:lnTo>
                  <a:pt x="32146" y="1190"/>
                </a:lnTo>
                <a:lnTo>
                  <a:pt x="9525" y="9525"/>
                </a:lnTo>
                <a:lnTo>
                  <a:pt x="1190" y="32146"/>
                </a:lnTo>
                <a:lnTo>
                  <a:pt x="0" y="76200"/>
                </a:lnTo>
                <a:lnTo>
                  <a:pt x="0" y="123825"/>
                </a:lnTo>
                <a:lnTo>
                  <a:pt x="1190" y="167878"/>
                </a:lnTo>
                <a:lnTo>
                  <a:pt x="9525" y="190500"/>
                </a:lnTo>
                <a:lnTo>
                  <a:pt x="32146" y="198834"/>
                </a:lnTo>
                <a:lnTo>
                  <a:pt x="76200" y="200025"/>
                </a:lnTo>
                <a:lnTo>
                  <a:pt x="648970" y="200025"/>
                </a:lnTo>
                <a:lnTo>
                  <a:pt x="693023" y="198834"/>
                </a:lnTo>
                <a:lnTo>
                  <a:pt x="715645" y="190500"/>
                </a:lnTo>
                <a:lnTo>
                  <a:pt x="723979" y="167878"/>
                </a:lnTo>
                <a:lnTo>
                  <a:pt x="725170" y="123825"/>
                </a:lnTo>
                <a:lnTo>
                  <a:pt x="725170" y="76200"/>
                </a:lnTo>
                <a:lnTo>
                  <a:pt x="723979" y="32146"/>
                </a:lnTo>
                <a:lnTo>
                  <a:pt x="715645" y="9525"/>
                </a:lnTo>
                <a:lnTo>
                  <a:pt x="693023" y="1190"/>
                </a:lnTo>
                <a:lnTo>
                  <a:pt x="6489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12" name="object 12"/>
          <p:cNvSpPr/>
          <p:nvPr/>
        </p:nvSpPr>
        <p:spPr>
          <a:xfrm>
            <a:off x="4676748" y="3361630"/>
            <a:ext cx="481860" cy="132912"/>
          </a:xfrm>
          <a:custGeom>
            <a:avLst/>
            <a:gdLst/>
            <a:ahLst/>
            <a:cxnLst/>
            <a:rect l="l" t="t" r="r" b="b"/>
            <a:pathLst>
              <a:path w="725170" h="200025">
                <a:moveTo>
                  <a:pt x="76200" y="0"/>
                </a:moveTo>
                <a:lnTo>
                  <a:pt x="32146" y="1190"/>
                </a:lnTo>
                <a:lnTo>
                  <a:pt x="9525" y="9525"/>
                </a:lnTo>
                <a:lnTo>
                  <a:pt x="1190" y="32146"/>
                </a:lnTo>
                <a:lnTo>
                  <a:pt x="0" y="76200"/>
                </a:lnTo>
                <a:lnTo>
                  <a:pt x="0" y="123825"/>
                </a:lnTo>
                <a:lnTo>
                  <a:pt x="1190" y="167878"/>
                </a:lnTo>
                <a:lnTo>
                  <a:pt x="9525" y="190500"/>
                </a:lnTo>
                <a:lnTo>
                  <a:pt x="32146" y="198834"/>
                </a:lnTo>
                <a:lnTo>
                  <a:pt x="76200" y="200025"/>
                </a:lnTo>
                <a:lnTo>
                  <a:pt x="648970" y="200025"/>
                </a:lnTo>
                <a:lnTo>
                  <a:pt x="693023" y="198834"/>
                </a:lnTo>
                <a:lnTo>
                  <a:pt x="715645" y="190500"/>
                </a:lnTo>
                <a:lnTo>
                  <a:pt x="723979" y="167878"/>
                </a:lnTo>
                <a:lnTo>
                  <a:pt x="725170" y="123825"/>
                </a:lnTo>
                <a:lnTo>
                  <a:pt x="725170" y="76200"/>
                </a:lnTo>
                <a:lnTo>
                  <a:pt x="723979" y="32146"/>
                </a:lnTo>
                <a:lnTo>
                  <a:pt x="715645" y="9525"/>
                </a:lnTo>
                <a:lnTo>
                  <a:pt x="693023" y="1190"/>
                </a:lnTo>
                <a:lnTo>
                  <a:pt x="648970" y="0"/>
                </a:lnTo>
                <a:lnTo>
                  <a:pt x="76200" y="0"/>
                </a:lnTo>
                <a:close/>
              </a:path>
            </a:pathLst>
          </a:custGeom>
          <a:ln w="8890">
            <a:solidFill>
              <a:srgbClr val="91268F"/>
            </a:solidFill>
          </a:ln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13" name="object 13"/>
          <p:cNvSpPr txBox="1"/>
          <p:nvPr/>
        </p:nvSpPr>
        <p:spPr>
          <a:xfrm>
            <a:off x="4783658" y="3359761"/>
            <a:ext cx="270888" cy="110857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8439">
              <a:spcBef>
                <a:spcPts val="66"/>
              </a:spcBef>
            </a:pPr>
            <a:r>
              <a:rPr sz="665" spc="37" dirty="0">
                <a:latin typeface="PMingLiU"/>
                <a:cs typeface="PMingLiU"/>
              </a:rPr>
              <a:t>market</a:t>
            </a:r>
            <a:endParaRPr sz="665">
              <a:latin typeface="PMingLiU"/>
              <a:cs typeface="PMingLiU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077162" y="2653185"/>
            <a:ext cx="1113924" cy="9164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15" name="object 15"/>
          <p:cNvSpPr/>
          <p:nvPr/>
        </p:nvSpPr>
        <p:spPr>
          <a:xfrm>
            <a:off x="3077157" y="2525336"/>
            <a:ext cx="1113933" cy="1044312"/>
          </a:xfrm>
          <a:custGeom>
            <a:avLst/>
            <a:gdLst/>
            <a:ahLst/>
            <a:cxnLst/>
            <a:rect l="l" t="t" r="r" b="b"/>
            <a:pathLst>
              <a:path w="1676400" h="1571625">
                <a:moveTo>
                  <a:pt x="838200" y="1571625"/>
                </a:moveTo>
                <a:lnTo>
                  <a:pt x="887450" y="1570291"/>
                </a:lnTo>
                <a:lnTo>
                  <a:pt x="935952" y="1566338"/>
                </a:lnTo>
                <a:lnTo>
                  <a:pt x="983625" y="1559840"/>
                </a:lnTo>
                <a:lnTo>
                  <a:pt x="1030392" y="1550871"/>
                </a:lnTo>
                <a:lnTo>
                  <a:pt x="1076173" y="1539504"/>
                </a:lnTo>
                <a:lnTo>
                  <a:pt x="1120891" y="1525813"/>
                </a:lnTo>
                <a:lnTo>
                  <a:pt x="1164466" y="1509872"/>
                </a:lnTo>
                <a:lnTo>
                  <a:pt x="1206820" y="1491754"/>
                </a:lnTo>
                <a:lnTo>
                  <a:pt x="1247874" y="1471534"/>
                </a:lnTo>
                <a:lnTo>
                  <a:pt x="1287550" y="1449284"/>
                </a:lnTo>
                <a:lnTo>
                  <a:pt x="1325769" y="1425079"/>
                </a:lnTo>
                <a:lnTo>
                  <a:pt x="1362452" y="1398992"/>
                </a:lnTo>
                <a:lnTo>
                  <a:pt x="1397521" y="1371097"/>
                </a:lnTo>
                <a:lnTo>
                  <a:pt x="1430897" y="1341467"/>
                </a:lnTo>
                <a:lnTo>
                  <a:pt x="1462502" y="1310177"/>
                </a:lnTo>
                <a:lnTo>
                  <a:pt x="1492257" y="1277300"/>
                </a:lnTo>
                <a:lnTo>
                  <a:pt x="1520083" y="1242909"/>
                </a:lnTo>
                <a:lnTo>
                  <a:pt x="1545902" y="1207079"/>
                </a:lnTo>
                <a:lnTo>
                  <a:pt x="1569636" y="1169883"/>
                </a:lnTo>
                <a:lnTo>
                  <a:pt x="1591204" y="1131395"/>
                </a:lnTo>
                <a:lnTo>
                  <a:pt x="1610530" y="1091688"/>
                </a:lnTo>
                <a:lnTo>
                  <a:pt x="1627534" y="1050836"/>
                </a:lnTo>
                <a:lnTo>
                  <a:pt x="1642137" y="1008913"/>
                </a:lnTo>
                <a:lnTo>
                  <a:pt x="1654262" y="965993"/>
                </a:lnTo>
                <a:lnTo>
                  <a:pt x="1663829" y="922149"/>
                </a:lnTo>
                <a:lnTo>
                  <a:pt x="1670760" y="877455"/>
                </a:lnTo>
                <a:lnTo>
                  <a:pt x="1674977" y="831985"/>
                </a:lnTo>
                <a:lnTo>
                  <a:pt x="1676400" y="785812"/>
                </a:lnTo>
                <a:lnTo>
                  <a:pt x="1674977" y="739639"/>
                </a:lnTo>
                <a:lnTo>
                  <a:pt x="1670760" y="694169"/>
                </a:lnTo>
                <a:lnTo>
                  <a:pt x="1663829" y="649475"/>
                </a:lnTo>
                <a:lnTo>
                  <a:pt x="1654262" y="605631"/>
                </a:lnTo>
                <a:lnTo>
                  <a:pt x="1642137" y="562711"/>
                </a:lnTo>
                <a:lnTo>
                  <a:pt x="1627534" y="520788"/>
                </a:lnTo>
                <a:lnTo>
                  <a:pt x="1610530" y="479936"/>
                </a:lnTo>
                <a:lnTo>
                  <a:pt x="1591204" y="440229"/>
                </a:lnTo>
                <a:lnTo>
                  <a:pt x="1569636" y="401741"/>
                </a:lnTo>
                <a:lnTo>
                  <a:pt x="1545902" y="364545"/>
                </a:lnTo>
                <a:lnTo>
                  <a:pt x="1520083" y="328715"/>
                </a:lnTo>
                <a:lnTo>
                  <a:pt x="1492257" y="294324"/>
                </a:lnTo>
                <a:lnTo>
                  <a:pt x="1462502" y="261447"/>
                </a:lnTo>
                <a:lnTo>
                  <a:pt x="1430897" y="230157"/>
                </a:lnTo>
                <a:lnTo>
                  <a:pt x="1397521" y="200527"/>
                </a:lnTo>
                <a:lnTo>
                  <a:pt x="1362452" y="172632"/>
                </a:lnTo>
                <a:lnTo>
                  <a:pt x="1325769" y="146545"/>
                </a:lnTo>
                <a:lnTo>
                  <a:pt x="1287550" y="122340"/>
                </a:lnTo>
                <a:lnTo>
                  <a:pt x="1247874" y="100090"/>
                </a:lnTo>
                <a:lnTo>
                  <a:pt x="1206820" y="79870"/>
                </a:lnTo>
                <a:lnTo>
                  <a:pt x="1164466" y="61752"/>
                </a:lnTo>
                <a:lnTo>
                  <a:pt x="1120891" y="45811"/>
                </a:lnTo>
                <a:lnTo>
                  <a:pt x="1076173" y="32120"/>
                </a:lnTo>
                <a:lnTo>
                  <a:pt x="1030392" y="20753"/>
                </a:lnTo>
                <a:lnTo>
                  <a:pt x="983625" y="11784"/>
                </a:lnTo>
                <a:lnTo>
                  <a:pt x="935952" y="5286"/>
                </a:lnTo>
                <a:lnTo>
                  <a:pt x="887450" y="1333"/>
                </a:lnTo>
                <a:lnTo>
                  <a:pt x="838200" y="0"/>
                </a:lnTo>
                <a:lnTo>
                  <a:pt x="788949" y="1333"/>
                </a:lnTo>
                <a:lnTo>
                  <a:pt x="740447" y="5286"/>
                </a:lnTo>
                <a:lnTo>
                  <a:pt x="692774" y="11784"/>
                </a:lnTo>
                <a:lnTo>
                  <a:pt x="646007" y="20753"/>
                </a:lnTo>
                <a:lnTo>
                  <a:pt x="600226" y="32120"/>
                </a:lnTo>
                <a:lnTo>
                  <a:pt x="555508" y="45811"/>
                </a:lnTo>
                <a:lnTo>
                  <a:pt x="511933" y="61752"/>
                </a:lnTo>
                <a:lnTo>
                  <a:pt x="469579" y="79870"/>
                </a:lnTo>
                <a:lnTo>
                  <a:pt x="428525" y="100090"/>
                </a:lnTo>
                <a:lnTo>
                  <a:pt x="388849" y="122340"/>
                </a:lnTo>
                <a:lnTo>
                  <a:pt x="350630" y="146545"/>
                </a:lnTo>
                <a:lnTo>
                  <a:pt x="313947" y="172632"/>
                </a:lnTo>
                <a:lnTo>
                  <a:pt x="278878" y="200527"/>
                </a:lnTo>
                <a:lnTo>
                  <a:pt x="245502" y="230157"/>
                </a:lnTo>
                <a:lnTo>
                  <a:pt x="213897" y="261447"/>
                </a:lnTo>
                <a:lnTo>
                  <a:pt x="184142" y="294324"/>
                </a:lnTo>
                <a:lnTo>
                  <a:pt x="156316" y="328715"/>
                </a:lnTo>
                <a:lnTo>
                  <a:pt x="130497" y="364545"/>
                </a:lnTo>
                <a:lnTo>
                  <a:pt x="106763" y="401741"/>
                </a:lnTo>
                <a:lnTo>
                  <a:pt x="85195" y="440229"/>
                </a:lnTo>
                <a:lnTo>
                  <a:pt x="65869" y="479936"/>
                </a:lnTo>
                <a:lnTo>
                  <a:pt x="48865" y="520788"/>
                </a:lnTo>
                <a:lnTo>
                  <a:pt x="34262" y="562711"/>
                </a:lnTo>
                <a:lnTo>
                  <a:pt x="22137" y="605631"/>
                </a:lnTo>
                <a:lnTo>
                  <a:pt x="12570" y="649475"/>
                </a:lnTo>
                <a:lnTo>
                  <a:pt x="5639" y="694169"/>
                </a:lnTo>
                <a:lnTo>
                  <a:pt x="1422" y="739639"/>
                </a:lnTo>
                <a:lnTo>
                  <a:pt x="0" y="785812"/>
                </a:lnTo>
                <a:lnTo>
                  <a:pt x="1422" y="831985"/>
                </a:lnTo>
                <a:lnTo>
                  <a:pt x="5639" y="877455"/>
                </a:lnTo>
                <a:lnTo>
                  <a:pt x="12570" y="922149"/>
                </a:lnTo>
                <a:lnTo>
                  <a:pt x="22137" y="965993"/>
                </a:lnTo>
                <a:lnTo>
                  <a:pt x="34262" y="1008913"/>
                </a:lnTo>
                <a:lnTo>
                  <a:pt x="48865" y="1050836"/>
                </a:lnTo>
                <a:lnTo>
                  <a:pt x="65869" y="1091688"/>
                </a:lnTo>
                <a:lnTo>
                  <a:pt x="85195" y="1131395"/>
                </a:lnTo>
                <a:lnTo>
                  <a:pt x="106763" y="1169883"/>
                </a:lnTo>
                <a:lnTo>
                  <a:pt x="130497" y="1207079"/>
                </a:lnTo>
                <a:lnTo>
                  <a:pt x="156316" y="1242909"/>
                </a:lnTo>
                <a:lnTo>
                  <a:pt x="184142" y="1277300"/>
                </a:lnTo>
                <a:lnTo>
                  <a:pt x="213897" y="1310177"/>
                </a:lnTo>
                <a:lnTo>
                  <a:pt x="245502" y="1341467"/>
                </a:lnTo>
                <a:lnTo>
                  <a:pt x="278878" y="1371097"/>
                </a:lnTo>
                <a:lnTo>
                  <a:pt x="313947" y="1398992"/>
                </a:lnTo>
                <a:lnTo>
                  <a:pt x="350630" y="1425079"/>
                </a:lnTo>
                <a:lnTo>
                  <a:pt x="388849" y="1449284"/>
                </a:lnTo>
                <a:lnTo>
                  <a:pt x="428525" y="1471534"/>
                </a:lnTo>
                <a:lnTo>
                  <a:pt x="469579" y="1491754"/>
                </a:lnTo>
                <a:lnTo>
                  <a:pt x="511933" y="1509872"/>
                </a:lnTo>
                <a:lnTo>
                  <a:pt x="555508" y="1525813"/>
                </a:lnTo>
                <a:lnTo>
                  <a:pt x="600226" y="1539504"/>
                </a:lnTo>
                <a:lnTo>
                  <a:pt x="646007" y="1550871"/>
                </a:lnTo>
                <a:lnTo>
                  <a:pt x="692774" y="1559840"/>
                </a:lnTo>
                <a:lnTo>
                  <a:pt x="740447" y="1566338"/>
                </a:lnTo>
                <a:lnTo>
                  <a:pt x="788949" y="1570291"/>
                </a:lnTo>
                <a:lnTo>
                  <a:pt x="838200" y="1571625"/>
                </a:lnTo>
                <a:close/>
              </a:path>
            </a:pathLst>
          </a:custGeom>
          <a:ln w="12700">
            <a:solidFill>
              <a:srgbClr val="FDB812"/>
            </a:solidFill>
          </a:ln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16" name="object 16"/>
          <p:cNvSpPr/>
          <p:nvPr/>
        </p:nvSpPr>
        <p:spPr>
          <a:xfrm>
            <a:off x="3221041" y="3381461"/>
            <a:ext cx="127005" cy="127005"/>
          </a:xfrm>
          <a:custGeom>
            <a:avLst/>
            <a:gdLst/>
            <a:ahLst/>
            <a:cxnLst/>
            <a:rect l="l" t="t" r="r" b="b"/>
            <a:pathLst>
              <a:path w="191134" h="191135">
                <a:moveTo>
                  <a:pt x="95567" y="0"/>
                </a:moveTo>
                <a:lnTo>
                  <a:pt x="58368" y="7510"/>
                </a:lnTo>
                <a:lnTo>
                  <a:pt x="27990" y="27990"/>
                </a:lnTo>
                <a:lnTo>
                  <a:pt x="7510" y="58368"/>
                </a:lnTo>
                <a:lnTo>
                  <a:pt x="0" y="95567"/>
                </a:lnTo>
                <a:lnTo>
                  <a:pt x="7510" y="132766"/>
                </a:lnTo>
                <a:lnTo>
                  <a:pt x="27990" y="163144"/>
                </a:lnTo>
                <a:lnTo>
                  <a:pt x="58368" y="183624"/>
                </a:lnTo>
                <a:lnTo>
                  <a:pt x="95567" y="191135"/>
                </a:lnTo>
                <a:lnTo>
                  <a:pt x="132766" y="183624"/>
                </a:lnTo>
                <a:lnTo>
                  <a:pt x="163144" y="163144"/>
                </a:lnTo>
                <a:lnTo>
                  <a:pt x="183624" y="132766"/>
                </a:lnTo>
                <a:lnTo>
                  <a:pt x="191135" y="95567"/>
                </a:lnTo>
                <a:lnTo>
                  <a:pt x="183624" y="58368"/>
                </a:lnTo>
                <a:lnTo>
                  <a:pt x="163144" y="27990"/>
                </a:lnTo>
                <a:lnTo>
                  <a:pt x="132766" y="7510"/>
                </a:lnTo>
                <a:lnTo>
                  <a:pt x="955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17" name="object 17"/>
          <p:cNvSpPr/>
          <p:nvPr/>
        </p:nvSpPr>
        <p:spPr>
          <a:xfrm>
            <a:off x="3221041" y="3381461"/>
            <a:ext cx="127005" cy="127005"/>
          </a:xfrm>
          <a:custGeom>
            <a:avLst/>
            <a:gdLst/>
            <a:ahLst/>
            <a:cxnLst/>
            <a:rect l="l" t="t" r="r" b="b"/>
            <a:pathLst>
              <a:path w="191134" h="191135">
                <a:moveTo>
                  <a:pt x="95567" y="191135"/>
                </a:moveTo>
                <a:lnTo>
                  <a:pt x="132766" y="183624"/>
                </a:lnTo>
                <a:lnTo>
                  <a:pt x="163144" y="163144"/>
                </a:lnTo>
                <a:lnTo>
                  <a:pt x="183624" y="132766"/>
                </a:lnTo>
                <a:lnTo>
                  <a:pt x="191135" y="95567"/>
                </a:lnTo>
                <a:lnTo>
                  <a:pt x="183624" y="58368"/>
                </a:lnTo>
                <a:lnTo>
                  <a:pt x="163144" y="27990"/>
                </a:lnTo>
                <a:lnTo>
                  <a:pt x="132766" y="7510"/>
                </a:lnTo>
                <a:lnTo>
                  <a:pt x="95567" y="0"/>
                </a:lnTo>
                <a:lnTo>
                  <a:pt x="58368" y="7510"/>
                </a:lnTo>
                <a:lnTo>
                  <a:pt x="27990" y="27990"/>
                </a:lnTo>
                <a:lnTo>
                  <a:pt x="7510" y="58368"/>
                </a:lnTo>
                <a:lnTo>
                  <a:pt x="0" y="95567"/>
                </a:lnTo>
                <a:lnTo>
                  <a:pt x="7510" y="132766"/>
                </a:lnTo>
                <a:lnTo>
                  <a:pt x="27990" y="163144"/>
                </a:lnTo>
                <a:lnTo>
                  <a:pt x="58368" y="183624"/>
                </a:lnTo>
                <a:lnTo>
                  <a:pt x="95567" y="191135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18" name="object 18"/>
          <p:cNvSpPr txBox="1"/>
          <p:nvPr/>
        </p:nvSpPr>
        <p:spPr>
          <a:xfrm>
            <a:off x="3252004" y="3376608"/>
            <a:ext cx="64557" cy="105599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8439">
              <a:spcBef>
                <a:spcPts val="66"/>
              </a:spcBef>
            </a:pPr>
            <a:r>
              <a:rPr sz="631" spc="50" dirty="0">
                <a:latin typeface="Calibri"/>
                <a:cs typeface="Calibri"/>
              </a:rPr>
              <a:t>1</a:t>
            </a:r>
            <a:endParaRPr sz="631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979277" y="3491588"/>
            <a:ext cx="1113941" cy="10181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20" name="object 20"/>
          <p:cNvSpPr/>
          <p:nvPr/>
        </p:nvSpPr>
        <p:spPr>
          <a:xfrm>
            <a:off x="4979282" y="3491589"/>
            <a:ext cx="1113933" cy="1044312"/>
          </a:xfrm>
          <a:custGeom>
            <a:avLst/>
            <a:gdLst/>
            <a:ahLst/>
            <a:cxnLst/>
            <a:rect l="l" t="t" r="r" b="b"/>
            <a:pathLst>
              <a:path w="1676400" h="1571625">
                <a:moveTo>
                  <a:pt x="838200" y="1571624"/>
                </a:moveTo>
                <a:lnTo>
                  <a:pt x="887450" y="1570291"/>
                </a:lnTo>
                <a:lnTo>
                  <a:pt x="935952" y="1566338"/>
                </a:lnTo>
                <a:lnTo>
                  <a:pt x="983625" y="1559840"/>
                </a:lnTo>
                <a:lnTo>
                  <a:pt x="1030392" y="1550871"/>
                </a:lnTo>
                <a:lnTo>
                  <a:pt x="1076173" y="1539504"/>
                </a:lnTo>
                <a:lnTo>
                  <a:pt x="1120891" y="1525813"/>
                </a:lnTo>
                <a:lnTo>
                  <a:pt x="1164466" y="1509872"/>
                </a:lnTo>
                <a:lnTo>
                  <a:pt x="1206820" y="1491754"/>
                </a:lnTo>
                <a:lnTo>
                  <a:pt x="1247874" y="1471534"/>
                </a:lnTo>
                <a:lnTo>
                  <a:pt x="1287550" y="1449284"/>
                </a:lnTo>
                <a:lnTo>
                  <a:pt x="1325769" y="1425079"/>
                </a:lnTo>
                <a:lnTo>
                  <a:pt x="1362452" y="1398992"/>
                </a:lnTo>
                <a:lnTo>
                  <a:pt x="1397521" y="1371097"/>
                </a:lnTo>
                <a:lnTo>
                  <a:pt x="1430897" y="1341467"/>
                </a:lnTo>
                <a:lnTo>
                  <a:pt x="1462502" y="1310177"/>
                </a:lnTo>
                <a:lnTo>
                  <a:pt x="1492257" y="1277300"/>
                </a:lnTo>
                <a:lnTo>
                  <a:pt x="1520083" y="1242909"/>
                </a:lnTo>
                <a:lnTo>
                  <a:pt x="1545902" y="1207079"/>
                </a:lnTo>
                <a:lnTo>
                  <a:pt x="1569636" y="1169883"/>
                </a:lnTo>
                <a:lnTo>
                  <a:pt x="1591204" y="1131395"/>
                </a:lnTo>
                <a:lnTo>
                  <a:pt x="1610530" y="1091688"/>
                </a:lnTo>
                <a:lnTo>
                  <a:pt x="1627534" y="1050836"/>
                </a:lnTo>
                <a:lnTo>
                  <a:pt x="1642137" y="1008913"/>
                </a:lnTo>
                <a:lnTo>
                  <a:pt x="1654262" y="965993"/>
                </a:lnTo>
                <a:lnTo>
                  <a:pt x="1663829" y="922149"/>
                </a:lnTo>
                <a:lnTo>
                  <a:pt x="1670760" y="877455"/>
                </a:lnTo>
                <a:lnTo>
                  <a:pt x="1674977" y="831985"/>
                </a:lnTo>
                <a:lnTo>
                  <a:pt x="1676400" y="785812"/>
                </a:lnTo>
                <a:lnTo>
                  <a:pt x="1674977" y="739639"/>
                </a:lnTo>
                <a:lnTo>
                  <a:pt x="1670760" y="694169"/>
                </a:lnTo>
                <a:lnTo>
                  <a:pt x="1663829" y="649475"/>
                </a:lnTo>
                <a:lnTo>
                  <a:pt x="1654262" y="605631"/>
                </a:lnTo>
                <a:lnTo>
                  <a:pt x="1642137" y="562711"/>
                </a:lnTo>
                <a:lnTo>
                  <a:pt x="1627534" y="520788"/>
                </a:lnTo>
                <a:lnTo>
                  <a:pt x="1610530" y="479936"/>
                </a:lnTo>
                <a:lnTo>
                  <a:pt x="1591204" y="440229"/>
                </a:lnTo>
                <a:lnTo>
                  <a:pt x="1569636" y="401741"/>
                </a:lnTo>
                <a:lnTo>
                  <a:pt x="1545902" y="364545"/>
                </a:lnTo>
                <a:lnTo>
                  <a:pt x="1520083" y="328715"/>
                </a:lnTo>
                <a:lnTo>
                  <a:pt x="1492257" y="294324"/>
                </a:lnTo>
                <a:lnTo>
                  <a:pt x="1462502" y="261447"/>
                </a:lnTo>
                <a:lnTo>
                  <a:pt x="1430897" y="230157"/>
                </a:lnTo>
                <a:lnTo>
                  <a:pt x="1397521" y="200527"/>
                </a:lnTo>
                <a:lnTo>
                  <a:pt x="1362452" y="172632"/>
                </a:lnTo>
                <a:lnTo>
                  <a:pt x="1325769" y="146545"/>
                </a:lnTo>
                <a:lnTo>
                  <a:pt x="1287550" y="122340"/>
                </a:lnTo>
                <a:lnTo>
                  <a:pt x="1247874" y="100090"/>
                </a:lnTo>
                <a:lnTo>
                  <a:pt x="1206820" y="79870"/>
                </a:lnTo>
                <a:lnTo>
                  <a:pt x="1164466" y="61752"/>
                </a:lnTo>
                <a:lnTo>
                  <a:pt x="1120891" y="45811"/>
                </a:lnTo>
                <a:lnTo>
                  <a:pt x="1076173" y="32120"/>
                </a:lnTo>
                <a:lnTo>
                  <a:pt x="1030392" y="20753"/>
                </a:lnTo>
                <a:lnTo>
                  <a:pt x="983625" y="11784"/>
                </a:lnTo>
                <a:lnTo>
                  <a:pt x="935952" y="5286"/>
                </a:lnTo>
                <a:lnTo>
                  <a:pt x="887450" y="1333"/>
                </a:lnTo>
                <a:lnTo>
                  <a:pt x="838200" y="0"/>
                </a:lnTo>
                <a:lnTo>
                  <a:pt x="788949" y="1333"/>
                </a:lnTo>
                <a:lnTo>
                  <a:pt x="740447" y="5286"/>
                </a:lnTo>
                <a:lnTo>
                  <a:pt x="692774" y="11784"/>
                </a:lnTo>
                <a:lnTo>
                  <a:pt x="646007" y="20753"/>
                </a:lnTo>
                <a:lnTo>
                  <a:pt x="600226" y="32120"/>
                </a:lnTo>
                <a:lnTo>
                  <a:pt x="555508" y="45811"/>
                </a:lnTo>
                <a:lnTo>
                  <a:pt x="511933" y="61752"/>
                </a:lnTo>
                <a:lnTo>
                  <a:pt x="469579" y="79870"/>
                </a:lnTo>
                <a:lnTo>
                  <a:pt x="428525" y="100090"/>
                </a:lnTo>
                <a:lnTo>
                  <a:pt x="388849" y="122340"/>
                </a:lnTo>
                <a:lnTo>
                  <a:pt x="350630" y="146545"/>
                </a:lnTo>
                <a:lnTo>
                  <a:pt x="313947" y="172632"/>
                </a:lnTo>
                <a:lnTo>
                  <a:pt x="278878" y="200527"/>
                </a:lnTo>
                <a:lnTo>
                  <a:pt x="245502" y="230157"/>
                </a:lnTo>
                <a:lnTo>
                  <a:pt x="213897" y="261447"/>
                </a:lnTo>
                <a:lnTo>
                  <a:pt x="184142" y="294324"/>
                </a:lnTo>
                <a:lnTo>
                  <a:pt x="156316" y="328715"/>
                </a:lnTo>
                <a:lnTo>
                  <a:pt x="130497" y="364545"/>
                </a:lnTo>
                <a:lnTo>
                  <a:pt x="106763" y="401741"/>
                </a:lnTo>
                <a:lnTo>
                  <a:pt x="85195" y="440229"/>
                </a:lnTo>
                <a:lnTo>
                  <a:pt x="65869" y="479936"/>
                </a:lnTo>
                <a:lnTo>
                  <a:pt x="48865" y="520788"/>
                </a:lnTo>
                <a:lnTo>
                  <a:pt x="34262" y="562711"/>
                </a:lnTo>
                <a:lnTo>
                  <a:pt x="22137" y="605631"/>
                </a:lnTo>
                <a:lnTo>
                  <a:pt x="12570" y="649475"/>
                </a:lnTo>
                <a:lnTo>
                  <a:pt x="5639" y="694169"/>
                </a:lnTo>
                <a:lnTo>
                  <a:pt x="1422" y="739639"/>
                </a:lnTo>
                <a:lnTo>
                  <a:pt x="0" y="785812"/>
                </a:lnTo>
                <a:lnTo>
                  <a:pt x="1422" y="831985"/>
                </a:lnTo>
                <a:lnTo>
                  <a:pt x="5639" y="877455"/>
                </a:lnTo>
                <a:lnTo>
                  <a:pt x="12570" y="922149"/>
                </a:lnTo>
                <a:lnTo>
                  <a:pt x="22137" y="965993"/>
                </a:lnTo>
                <a:lnTo>
                  <a:pt x="34262" y="1008913"/>
                </a:lnTo>
                <a:lnTo>
                  <a:pt x="48865" y="1050836"/>
                </a:lnTo>
                <a:lnTo>
                  <a:pt x="65869" y="1091688"/>
                </a:lnTo>
                <a:lnTo>
                  <a:pt x="85195" y="1131395"/>
                </a:lnTo>
                <a:lnTo>
                  <a:pt x="106763" y="1169883"/>
                </a:lnTo>
                <a:lnTo>
                  <a:pt x="130497" y="1207079"/>
                </a:lnTo>
                <a:lnTo>
                  <a:pt x="156316" y="1242909"/>
                </a:lnTo>
                <a:lnTo>
                  <a:pt x="184142" y="1277300"/>
                </a:lnTo>
                <a:lnTo>
                  <a:pt x="213897" y="1310177"/>
                </a:lnTo>
                <a:lnTo>
                  <a:pt x="245502" y="1341467"/>
                </a:lnTo>
                <a:lnTo>
                  <a:pt x="278878" y="1371097"/>
                </a:lnTo>
                <a:lnTo>
                  <a:pt x="313947" y="1398992"/>
                </a:lnTo>
                <a:lnTo>
                  <a:pt x="350630" y="1425079"/>
                </a:lnTo>
                <a:lnTo>
                  <a:pt x="388849" y="1449284"/>
                </a:lnTo>
                <a:lnTo>
                  <a:pt x="428525" y="1471534"/>
                </a:lnTo>
                <a:lnTo>
                  <a:pt x="469579" y="1491754"/>
                </a:lnTo>
                <a:lnTo>
                  <a:pt x="511933" y="1509872"/>
                </a:lnTo>
                <a:lnTo>
                  <a:pt x="555508" y="1525813"/>
                </a:lnTo>
                <a:lnTo>
                  <a:pt x="600226" y="1539504"/>
                </a:lnTo>
                <a:lnTo>
                  <a:pt x="646007" y="1550871"/>
                </a:lnTo>
                <a:lnTo>
                  <a:pt x="692774" y="1559840"/>
                </a:lnTo>
                <a:lnTo>
                  <a:pt x="740447" y="1566338"/>
                </a:lnTo>
                <a:lnTo>
                  <a:pt x="788949" y="1570291"/>
                </a:lnTo>
                <a:lnTo>
                  <a:pt x="838200" y="1571624"/>
                </a:lnTo>
                <a:close/>
              </a:path>
            </a:pathLst>
          </a:custGeom>
          <a:ln w="12700">
            <a:solidFill>
              <a:srgbClr val="FDB812"/>
            </a:solidFill>
          </a:ln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21" name="object 21"/>
          <p:cNvSpPr/>
          <p:nvPr/>
        </p:nvSpPr>
        <p:spPr>
          <a:xfrm>
            <a:off x="5125698" y="4353621"/>
            <a:ext cx="127005" cy="127005"/>
          </a:xfrm>
          <a:custGeom>
            <a:avLst/>
            <a:gdLst/>
            <a:ahLst/>
            <a:cxnLst/>
            <a:rect l="l" t="t" r="r" b="b"/>
            <a:pathLst>
              <a:path w="191135" h="191134">
                <a:moveTo>
                  <a:pt x="95567" y="0"/>
                </a:moveTo>
                <a:lnTo>
                  <a:pt x="58368" y="7510"/>
                </a:lnTo>
                <a:lnTo>
                  <a:pt x="27990" y="27990"/>
                </a:lnTo>
                <a:lnTo>
                  <a:pt x="7510" y="58368"/>
                </a:lnTo>
                <a:lnTo>
                  <a:pt x="0" y="95567"/>
                </a:lnTo>
                <a:lnTo>
                  <a:pt x="7510" y="132766"/>
                </a:lnTo>
                <a:lnTo>
                  <a:pt x="27990" y="163144"/>
                </a:lnTo>
                <a:lnTo>
                  <a:pt x="58368" y="183624"/>
                </a:lnTo>
                <a:lnTo>
                  <a:pt x="95567" y="191134"/>
                </a:lnTo>
                <a:lnTo>
                  <a:pt x="132766" y="183624"/>
                </a:lnTo>
                <a:lnTo>
                  <a:pt x="163144" y="163144"/>
                </a:lnTo>
                <a:lnTo>
                  <a:pt x="183624" y="132766"/>
                </a:lnTo>
                <a:lnTo>
                  <a:pt x="191134" y="95567"/>
                </a:lnTo>
                <a:lnTo>
                  <a:pt x="183624" y="58368"/>
                </a:lnTo>
                <a:lnTo>
                  <a:pt x="163144" y="27990"/>
                </a:lnTo>
                <a:lnTo>
                  <a:pt x="132766" y="7510"/>
                </a:lnTo>
                <a:lnTo>
                  <a:pt x="955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22" name="object 22"/>
          <p:cNvSpPr/>
          <p:nvPr/>
        </p:nvSpPr>
        <p:spPr>
          <a:xfrm>
            <a:off x="5125698" y="4353621"/>
            <a:ext cx="127005" cy="127005"/>
          </a:xfrm>
          <a:custGeom>
            <a:avLst/>
            <a:gdLst/>
            <a:ahLst/>
            <a:cxnLst/>
            <a:rect l="l" t="t" r="r" b="b"/>
            <a:pathLst>
              <a:path w="191135" h="191134">
                <a:moveTo>
                  <a:pt x="95567" y="191134"/>
                </a:moveTo>
                <a:lnTo>
                  <a:pt x="132766" y="183624"/>
                </a:lnTo>
                <a:lnTo>
                  <a:pt x="163144" y="163144"/>
                </a:lnTo>
                <a:lnTo>
                  <a:pt x="183624" y="132766"/>
                </a:lnTo>
                <a:lnTo>
                  <a:pt x="191134" y="95567"/>
                </a:lnTo>
                <a:lnTo>
                  <a:pt x="183624" y="58368"/>
                </a:lnTo>
                <a:lnTo>
                  <a:pt x="163144" y="27990"/>
                </a:lnTo>
                <a:lnTo>
                  <a:pt x="132766" y="7510"/>
                </a:lnTo>
                <a:lnTo>
                  <a:pt x="95567" y="0"/>
                </a:lnTo>
                <a:lnTo>
                  <a:pt x="58368" y="7510"/>
                </a:lnTo>
                <a:lnTo>
                  <a:pt x="27990" y="27990"/>
                </a:lnTo>
                <a:lnTo>
                  <a:pt x="7510" y="58368"/>
                </a:lnTo>
                <a:lnTo>
                  <a:pt x="0" y="95567"/>
                </a:lnTo>
                <a:lnTo>
                  <a:pt x="7510" y="132766"/>
                </a:lnTo>
                <a:lnTo>
                  <a:pt x="27990" y="163144"/>
                </a:lnTo>
                <a:lnTo>
                  <a:pt x="58368" y="183624"/>
                </a:lnTo>
                <a:lnTo>
                  <a:pt x="95567" y="191134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23" name="object 23"/>
          <p:cNvSpPr txBox="1"/>
          <p:nvPr/>
        </p:nvSpPr>
        <p:spPr>
          <a:xfrm>
            <a:off x="5156660" y="4348768"/>
            <a:ext cx="64557" cy="105599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8439">
              <a:spcBef>
                <a:spcPts val="66"/>
              </a:spcBef>
            </a:pPr>
            <a:r>
              <a:rPr sz="631" spc="50" dirty="0">
                <a:latin typeface="Calibri"/>
                <a:cs typeface="Calibri"/>
              </a:rPr>
              <a:t>3</a:t>
            </a:r>
            <a:endParaRPr sz="631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246373" y="4450245"/>
            <a:ext cx="594097" cy="245572"/>
          </a:xfrm>
          <a:custGeom>
            <a:avLst/>
            <a:gdLst/>
            <a:ahLst/>
            <a:cxnLst/>
            <a:rect l="l" t="t" r="r" b="b"/>
            <a:pathLst>
              <a:path w="894079" h="369570">
                <a:moveTo>
                  <a:pt x="779780" y="0"/>
                </a:moveTo>
                <a:lnTo>
                  <a:pt x="114300" y="0"/>
                </a:lnTo>
                <a:lnTo>
                  <a:pt x="48220" y="1785"/>
                </a:lnTo>
                <a:lnTo>
                  <a:pt x="14287" y="14287"/>
                </a:lnTo>
                <a:lnTo>
                  <a:pt x="1785" y="48220"/>
                </a:lnTo>
                <a:lnTo>
                  <a:pt x="0" y="114300"/>
                </a:lnTo>
                <a:lnTo>
                  <a:pt x="0" y="255270"/>
                </a:lnTo>
                <a:lnTo>
                  <a:pt x="1785" y="321349"/>
                </a:lnTo>
                <a:lnTo>
                  <a:pt x="14287" y="355282"/>
                </a:lnTo>
                <a:lnTo>
                  <a:pt x="48220" y="367784"/>
                </a:lnTo>
                <a:lnTo>
                  <a:pt x="114300" y="369570"/>
                </a:lnTo>
                <a:lnTo>
                  <a:pt x="779780" y="369570"/>
                </a:lnTo>
                <a:lnTo>
                  <a:pt x="845859" y="367784"/>
                </a:lnTo>
                <a:lnTo>
                  <a:pt x="879792" y="355282"/>
                </a:lnTo>
                <a:lnTo>
                  <a:pt x="892294" y="321349"/>
                </a:lnTo>
                <a:lnTo>
                  <a:pt x="894080" y="255270"/>
                </a:lnTo>
                <a:lnTo>
                  <a:pt x="894080" y="114300"/>
                </a:lnTo>
                <a:lnTo>
                  <a:pt x="892294" y="48220"/>
                </a:lnTo>
                <a:lnTo>
                  <a:pt x="879792" y="14287"/>
                </a:lnTo>
                <a:lnTo>
                  <a:pt x="845859" y="1785"/>
                </a:lnTo>
                <a:lnTo>
                  <a:pt x="7797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25" name="object 25"/>
          <p:cNvSpPr/>
          <p:nvPr/>
        </p:nvSpPr>
        <p:spPr>
          <a:xfrm>
            <a:off x="5246373" y="4450245"/>
            <a:ext cx="594097" cy="245572"/>
          </a:xfrm>
          <a:custGeom>
            <a:avLst/>
            <a:gdLst/>
            <a:ahLst/>
            <a:cxnLst/>
            <a:rect l="l" t="t" r="r" b="b"/>
            <a:pathLst>
              <a:path w="894079" h="369570">
                <a:moveTo>
                  <a:pt x="114300" y="0"/>
                </a:moveTo>
                <a:lnTo>
                  <a:pt x="48220" y="1785"/>
                </a:lnTo>
                <a:lnTo>
                  <a:pt x="14287" y="14287"/>
                </a:lnTo>
                <a:lnTo>
                  <a:pt x="1785" y="48220"/>
                </a:lnTo>
                <a:lnTo>
                  <a:pt x="0" y="114300"/>
                </a:lnTo>
                <a:lnTo>
                  <a:pt x="0" y="255270"/>
                </a:lnTo>
                <a:lnTo>
                  <a:pt x="1785" y="321349"/>
                </a:lnTo>
                <a:lnTo>
                  <a:pt x="14287" y="355282"/>
                </a:lnTo>
                <a:lnTo>
                  <a:pt x="48220" y="367784"/>
                </a:lnTo>
                <a:lnTo>
                  <a:pt x="114300" y="369570"/>
                </a:lnTo>
                <a:lnTo>
                  <a:pt x="779780" y="369570"/>
                </a:lnTo>
                <a:lnTo>
                  <a:pt x="845859" y="367784"/>
                </a:lnTo>
                <a:lnTo>
                  <a:pt x="879792" y="355282"/>
                </a:lnTo>
                <a:lnTo>
                  <a:pt x="892294" y="321349"/>
                </a:lnTo>
                <a:lnTo>
                  <a:pt x="894080" y="255270"/>
                </a:lnTo>
                <a:lnTo>
                  <a:pt x="894080" y="114300"/>
                </a:lnTo>
                <a:lnTo>
                  <a:pt x="892294" y="48220"/>
                </a:lnTo>
                <a:lnTo>
                  <a:pt x="879792" y="14287"/>
                </a:lnTo>
                <a:lnTo>
                  <a:pt x="845859" y="1785"/>
                </a:lnTo>
                <a:lnTo>
                  <a:pt x="779780" y="0"/>
                </a:lnTo>
                <a:lnTo>
                  <a:pt x="114300" y="0"/>
                </a:lnTo>
                <a:close/>
              </a:path>
            </a:pathLst>
          </a:custGeom>
          <a:ln w="8890">
            <a:solidFill>
              <a:srgbClr val="91268F"/>
            </a:solidFill>
          </a:ln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26" name="object 26"/>
          <p:cNvSpPr txBox="1"/>
          <p:nvPr/>
        </p:nvSpPr>
        <p:spPr>
          <a:xfrm>
            <a:off x="5336882" y="4460337"/>
            <a:ext cx="413927" cy="213193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106755" marR="3376" indent="-98738">
              <a:spcBef>
                <a:spcPts val="66"/>
              </a:spcBef>
            </a:pPr>
            <a:r>
              <a:rPr sz="665" spc="17" dirty="0">
                <a:latin typeface="PMingLiU"/>
                <a:cs typeface="PMingLiU"/>
              </a:rPr>
              <a:t>feast </a:t>
            </a:r>
            <a:r>
              <a:rPr sz="665" spc="40" dirty="0">
                <a:latin typeface="PMingLiU"/>
                <a:cs typeface="PMingLiU"/>
              </a:rPr>
              <a:t>in</a:t>
            </a:r>
            <a:r>
              <a:rPr sz="665" spc="-30" dirty="0">
                <a:latin typeface="PMingLiU"/>
                <a:cs typeface="PMingLiU"/>
              </a:rPr>
              <a:t> </a:t>
            </a:r>
            <a:r>
              <a:rPr sz="665" spc="37" dirty="0">
                <a:latin typeface="PMingLiU"/>
                <a:cs typeface="PMingLiU"/>
              </a:rPr>
              <a:t>the  </a:t>
            </a:r>
            <a:r>
              <a:rPr sz="665" spc="17" dirty="0">
                <a:latin typeface="PMingLiU"/>
                <a:cs typeface="PMingLiU"/>
              </a:rPr>
              <a:t>castle</a:t>
            </a:r>
            <a:endParaRPr sz="665">
              <a:latin typeface="PMingLiU"/>
              <a:cs typeface="PMingLiU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153098" y="313074"/>
            <a:ext cx="2989897" cy="941651"/>
          </a:xfrm>
          <a:prstGeom prst="rect">
            <a:avLst/>
          </a:prstGeom>
        </p:spPr>
        <p:txBody>
          <a:bodyPr vert="horz" wrap="square" lIns="0" tIns="18144" rIns="0" bIns="0" rtlCol="0">
            <a:spAutoFit/>
          </a:bodyPr>
          <a:lstStyle/>
          <a:p>
            <a:pPr marL="8439" marR="11393" indent="119414">
              <a:lnSpc>
                <a:spcPts val="817"/>
              </a:lnSpc>
              <a:spcBef>
                <a:spcPts val="143"/>
              </a:spcBef>
            </a:pPr>
            <a:r>
              <a:rPr sz="731" spc="10" dirty="0">
                <a:latin typeface="PMingLiU"/>
                <a:cs typeface="PMingLiU"/>
              </a:rPr>
              <a:t>At </a:t>
            </a:r>
            <a:r>
              <a:rPr sz="731" spc="33" dirty="0">
                <a:latin typeface="PMingLiU"/>
                <a:cs typeface="PMingLiU"/>
              </a:rPr>
              <a:t>night the </a:t>
            </a:r>
            <a:r>
              <a:rPr sz="731" spc="20" dirty="0">
                <a:latin typeface="PMingLiU"/>
                <a:cs typeface="PMingLiU"/>
              </a:rPr>
              <a:t>countess </a:t>
            </a:r>
            <a:r>
              <a:rPr sz="731" spc="-73" dirty="0">
                <a:latin typeface="PMingLiU"/>
                <a:cs typeface="PMingLiU"/>
              </a:rPr>
              <a:t>didn’t </a:t>
            </a:r>
            <a:r>
              <a:rPr sz="731" dirty="0">
                <a:latin typeface="PMingLiU"/>
                <a:cs typeface="PMingLiU"/>
              </a:rPr>
              <a:t>feel well. </a:t>
            </a:r>
            <a:r>
              <a:rPr sz="731" spc="7" dirty="0">
                <a:latin typeface="PMingLiU"/>
                <a:cs typeface="PMingLiU"/>
              </a:rPr>
              <a:t>She </a:t>
            </a:r>
            <a:r>
              <a:rPr sz="731" spc="40" dirty="0">
                <a:latin typeface="PMingLiU"/>
                <a:cs typeface="PMingLiU"/>
              </a:rPr>
              <a:t>had </a:t>
            </a:r>
            <a:r>
              <a:rPr sz="731" spc="20" dirty="0">
                <a:latin typeface="PMingLiU"/>
                <a:cs typeface="PMingLiU"/>
              </a:rPr>
              <a:t>a </a:t>
            </a:r>
            <a:r>
              <a:rPr sz="731" spc="27" dirty="0">
                <a:latin typeface="PMingLiU"/>
                <a:cs typeface="PMingLiU"/>
              </a:rPr>
              <a:t>stomachache </a:t>
            </a:r>
            <a:r>
              <a:rPr sz="731" spc="40" dirty="0">
                <a:latin typeface="PMingLiU"/>
                <a:cs typeface="PMingLiU"/>
              </a:rPr>
              <a:t>and </a:t>
            </a:r>
            <a:r>
              <a:rPr sz="731" spc="23" dirty="0">
                <a:latin typeface="PMingLiU"/>
                <a:cs typeface="PMingLiU"/>
              </a:rPr>
              <a:t>I </a:t>
            </a:r>
            <a:r>
              <a:rPr sz="731" spc="40" dirty="0">
                <a:latin typeface="PMingLiU"/>
                <a:cs typeface="PMingLiU"/>
              </a:rPr>
              <a:t>had </a:t>
            </a:r>
            <a:r>
              <a:rPr sz="731" spc="33" dirty="0">
                <a:latin typeface="PMingLiU"/>
                <a:cs typeface="PMingLiU"/>
              </a:rPr>
              <a:t>to  </a:t>
            </a:r>
            <a:r>
              <a:rPr sz="731" spc="23" dirty="0">
                <a:latin typeface="PMingLiU"/>
                <a:cs typeface="PMingLiU"/>
              </a:rPr>
              <a:t>help </a:t>
            </a:r>
            <a:r>
              <a:rPr sz="731" spc="17" dirty="0">
                <a:latin typeface="PMingLiU"/>
                <a:cs typeface="PMingLiU"/>
              </a:rPr>
              <a:t>her. But </a:t>
            </a:r>
            <a:r>
              <a:rPr sz="731" spc="23" dirty="0">
                <a:latin typeface="PMingLiU"/>
                <a:cs typeface="PMingLiU"/>
              </a:rPr>
              <a:t>I </a:t>
            </a:r>
            <a:r>
              <a:rPr sz="731" spc="40" dirty="0">
                <a:latin typeface="PMingLiU"/>
                <a:cs typeface="PMingLiU"/>
              </a:rPr>
              <a:t>made </a:t>
            </a:r>
            <a:r>
              <a:rPr sz="731" spc="20" dirty="0">
                <a:latin typeface="PMingLiU"/>
                <a:cs typeface="PMingLiU"/>
              </a:rPr>
              <a:t>a </a:t>
            </a:r>
            <a:r>
              <a:rPr sz="731" spc="10" dirty="0">
                <a:latin typeface="PMingLiU"/>
                <a:cs typeface="PMingLiU"/>
              </a:rPr>
              <a:t>big </a:t>
            </a:r>
            <a:r>
              <a:rPr sz="731" spc="17" dirty="0">
                <a:latin typeface="PMingLiU"/>
                <a:cs typeface="PMingLiU"/>
              </a:rPr>
              <a:t>mistake. </a:t>
            </a:r>
            <a:r>
              <a:rPr sz="731" spc="23" dirty="0">
                <a:latin typeface="PMingLiU"/>
                <a:cs typeface="PMingLiU"/>
              </a:rPr>
              <a:t>I </a:t>
            </a:r>
            <a:r>
              <a:rPr sz="731" spc="17" dirty="0">
                <a:latin typeface="PMingLiU"/>
                <a:cs typeface="PMingLiU"/>
              </a:rPr>
              <a:t>said, </a:t>
            </a:r>
            <a:r>
              <a:rPr sz="731" spc="-209" dirty="0">
                <a:latin typeface="PMingLiU"/>
                <a:cs typeface="PMingLiU"/>
              </a:rPr>
              <a:t>“I</a:t>
            </a:r>
            <a:r>
              <a:rPr sz="731" spc="10" dirty="0">
                <a:latin typeface="PMingLiU"/>
                <a:cs typeface="PMingLiU"/>
              </a:rPr>
              <a:t> </a:t>
            </a:r>
            <a:r>
              <a:rPr sz="731" spc="43" dirty="0">
                <a:latin typeface="PMingLiU"/>
                <a:cs typeface="PMingLiU"/>
              </a:rPr>
              <a:t>am </a:t>
            </a:r>
            <a:r>
              <a:rPr sz="731" spc="40" dirty="0">
                <a:latin typeface="PMingLiU"/>
                <a:cs typeface="PMingLiU"/>
              </a:rPr>
              <a:t>not </a:t>
            </a:r>
            <a:r>
              <a:rPr sz="731" spc="23" dirty="0">
                <a:latin typeface="PMingLiU"/>
                <a:cs typeface="PMingLiU"/>
              </a:rPr>
              <a:t>surprised. </a:t>
            </a:r>
            <a:r>
              <a:rPr sz="731" spc="-10" dirty="0">
                <a:latin typeface="PMingLiU"/>
                <a:cs typeface="PMingLiU"/>
              </a:rPr>
              <a:t>You </a:t>
            </a:r>
            <a:r>
              <a:rPr sz="731" spc="17" dirty="0">
                <a:latin typeface="PMingLiU"/>
                <a:cs typeface="PMingLiU"/>
              </a:rPr>
              <a:t>ate </a:t>
            </a:r>
            <a:r>
              <a:rPr sz="731" dirty="0">
                <a:latin typeface="PMingLiU"/>
                <a:cs typeface="PMingLiU"/>
              </a:rPr>
              <a:t>five  </a:t>
            </a:r>
            <a:r>
              <a:rPr sz="731" spc="20" dirty="0">
                <a:latin typeface="PMingLiU"/>
                <a:cs typeface="PMingLiU"/>
              </a:rPr>
              <a:t>chickens </a:t>
            </a:r>
            <a:r>
              <a:rPr sz="731" spc="40" dirty="0">
                <a:latin typeface="PMingLiU"/>
                <a:cs typeface="PMingLiU"/>
              </a:rPr>
              <a:t>and </a:t>
            </a:r>
            <a:r>
              <a:rPr sz="731" spc="27" dirty="0">
                <a:latin typeface="PMingLiU"/>
                <a:cs typeface="PMingLiU"/>
              </a:rPr>
              <a:t>two </a:t>
            </a:r>
            <a:r>
              <a:rPr sz="731" spc="17" dirty="0">
                <a:latin typeface="PMingLiU"/>
                <a:cs typeface="PMingLiU"/>
              </a:rPr>
              <a:t>cakes </a:t>
            </a:r>
            <a:r>
              <a:rPr sz="731" spc="20" dirty="0">
                <a:latin typeface="PMingLiU"/>
                <a:cs typeface="PMingLiU"/>
              </a:rPr>
              <a:t>at </a:t>
            </a:r>
            <a:r>
              <a:rPr sz="731" spc="33" dirty="0">
                <a:latin typeface="PMingLiU"/>
                <a:cs typeface="PMingLiU"/>
              </a:rPr>
              <a:t>the </a:t>
            </a:r>
            <a:r>
              <a:rPr sz="731" spc="7" dirty="0">
                <a:latin typeface="PMingLiU"/>
                <a:cs typeface="PMingLiU"/>
              </a:rPr>
              <a:t>feast. </a:t>
            </a:r>
            <a:r>
              <a:rPr sz="731" spc="43" dirty="0">
                <a:latin typeface="PMingLiU"/>
                <a:cs typeface="PMingLiU"/>
              </a:rPr>
              <a:t>And </a:t>
            </a:r>
            <a:r>
              <a:rPr sz="731" spc="23" dirty="0">
                <a:latin typeface="PMingLiU"/>
                <a:cs typeface="PMingLiU"/>
              </a:rPr>
              <a:t>you </a:t>
            </a:r>
            <a:r>
              <a:rPr sz="731" spc="-73" dirty="0">
                <a:latin typeface="PMingLiU"/>
                <a:cs typeface="PMingLiU"/>
              </a:rPr>
              <a:t>didn’t </a:t>
            </a:r>
            <a:r>
              <a:rPr sz="731" spc="23" dirty="0">
                <a:latin typeface="PMingLiU"/>
                <a:cs typeface="PMingLiU"/>
              </a:rPr>
              <a:t>wash </a:t>
            </a:r>
            <a:r>
              <a:rPr sz="731" spc="27" dirty="0">
                <a:latin typeface="PMingLiU"/>
                <a:cs typeface="PMingLiU"/>
              </a:rPr>
              <a:t>your</a:t>
            </a:r>
            <a:r>
              <a:rPr sz="731" spc="-27" dirty="0">
                <a:latin typeface="PMingLiU"/>
                <a:cs typeface="PMingLiU"/>
              </a:rPr>
              <a:t> </a:t>
            </a:r>
            <a:r>
              <a:rPr sz="731" spc="-40" dirty="0">
                <a:latin typeface="PMingLiU"/>
                <a:cs typeface="PMingLiU"/>
              </a:rPr>
              <a:t>hands!”</a:t>
            </a:r>
            <a:endParaRPr sz="731">
              <a:latin typeface="PMingLiU"/>
              <a:cs typeface="PMingLiU"/>
            </a:endParaRPr>
          </a:p>
          <a:p>
            <a:pPr marL="8439" marR="216886">
              <a:lnSpc>
                <a:spcPts val="817"/>
              </a:lnSpc>
            </a:pPr>
            <a:r>
              <a:rPr sz="731" spc="33" dirty="0">
                <a:latin typeface="PMingLiU"/>
                <a:cs typeface="PMingLiU"/>
              </a:rPr>
              <a:t>The </a:t>
            </a:r>
            <a:r>
              <a:rPr sz="731" spc="20" dirty="0">
                <a:latin typeface="PMingLiU"/>
                <a:cs typeface="PMingLiU"/>
              </a:rPr>
              <a:t>countess </a:t>
            </a:r>
            <a:r>
              <a:rPr sz="731" spc="17" dirty="0">
                <a:latin typeface="PMingLiU"/>
                <a:cs typeface="PMingLiU"/>
              </a:rPr>
              <a:t>was very </a:t>
            </a:r>
            <a:r>
              <a:rPr sz="731" spc="27" dirty="0">
                <a:latin typeface="PMingLiU"/>
                <a:cs typeface="PMingLiU"/>
              </a:rPr>
              <a:t>angry </a:t>
            </a:r>
            <a:r>
              <a:rPr sz="731" spc="40" dirty="0">
                <a:latin typeface="PMingLiU"/>
                <a:cs typeface="PMingLiU"/>
              </a:rPr>
              <a:t>and </a:t>
            </a:r>
            <a:r>
              <a:rPr sz="731" spc="27" dirty="0">
                <a:latin typeface="PMingLiU"/>
                <a:cs typeface="PMingLiU"/>
              </a:rPr>
              <a:t>told </a:t>
            </a:r>
            <a:r>
              <a:rPr sz="731" spc="43" dirty="0">
                <a:latin typeface="PMingLiU"/>
                <a:cs typeface="PMingLiU"/>
              </a:rPr>
              <a:t>me </a:t>
            </a:r>
            <a:r>
              <a:rPr sz="731" spc="33" dirty="0">
                <a:latin typeface="PMingLiU"/>
                <a:cs typeface="PMingLiU"/>
              </a:rPr>
              <a:t>to </a:t>
            </a:r>
            <a:r>
              <a:rPr sz="731" spc="3" dirty="0">
                <a:latin typeface="PMingLiU"/>
                <a:cs typeface="PMingLiU"/>
              </a:rPr>
              <a:t>leave </a:t>
            </a:r>
            <a:r>
              <a:rPr sz="731" spc="37" dirty="0">
                <a:latin typeface="PMingLiU"/>
                <a:cs typeface="PMingLiU"/>
              </a:rPr>
              <a:t>her </a:t>
            </a:r>
            <a:r>
              <a:rPr sz="731" spc="20" dirty="0">
                <a:latin typeface="PMingLiU"/>
                <a:cs typeface="PMingLiU"/>
              </a:rPr>
              <a:t>house. </a:t>
            </a:r>
            <a:r>
              <a:rPr sz="731" spc="17" dirty="0">
                <a:latin typeface="PMingLiU"/>
                <a:cs typeface="PMingLiU"/>
              </a:rPr>
              <a:t>My</a:t>
            </a:r>
            <a:r>
              <a:rPr sz="731" spc="-126" dirty="0">
                <a:latin typeface="PMingLiU"/>
                <a:cs typeface="PMingLiU"/>
              </a:rPr>
              <a:t> </a:t>
            </a:r>
            <a:r>
              <a:rPr sz="731" spc="27" dirty="0">
                <a:latin typeface="PMingLiU"/>
                <a:cs typeface="PMingLiU"/>
              </a:rPr>
              <a:t>friend  </a:t>
            </a:r>
            <a:r>
              <a:rPr sz="731" spc="17" dirty="0">
                <a:latin typeface="PMingLiU"/>
                <a:cs typeface="PMingLiU"/>
              </a:rPr>
              <a:t>Phillip </a:t>
            </a:r>
            <a:r>
              <a:rPr sz="731" dirty="0">
                <a:latin typeface="PMingLiU"/>
                <a:cs typeface="PMingLiU"/>
              </a:rPr>
              <a:t>felt </a:t>
            </a:r>
            <a:r>
              <a:rPr sz="731" spc="27" dirty="0">
                <a:latin typeface="PMingLiU"/>
                <a:cs typeface="PMingLiU"/>
              </a:rPr>
              <a:t>sorry </a:t>
            </a:r>
            <a:r>
              <a:rPr sz="731" spc="17" dirty="0">
                <a:latin typeface="PMingLiU"/>
                <a:cs typeface="PMingLiU"/>
              </a:rPr>
              <a:t>for </a:t>
            </a:r>
            <a:r>
              <a:rPr sz="731" spc="23" dirty="0">
                <a:latin typeface="PMingLiU"/>
                <a:cs typeface="PMingLiU"/>
              </a:rPr>
              <a:t>me, </a:t>
            </a:r>
            <a:r>
              <a:rPr sz="731" spc="33" dirty="0">
                <a:latin typeface="PMingLiU"/>
                <a:cs typeface="PMingLiU"/>
              </a:rPr>
              <a:t>but </a:t>
            </a:r>
            <a:r>
              <a:rPr sz="731" spc="27" dirty="0">
                <a:latin typeface="PMingLiU"/>
                <a:cs typeface="PMingLiU"/>
              </a:rPr>
              <a:t>what could </a:t>
            </a:r>
            <a:r>
              <a:rPr sz="731" spc="33" dirty="0">
                <a:latin typeface="PMingLiU"/>
                <a:cs typeface="PMingLiU"/>
              </a:rPr>
              <a:t>he</a:t>
            </a:r>
            <a:r>
              <a:rPr sz="731" spc="-47" dirty="0">
                <a:latin typeface="PMingLiU"/>
                <a:cs typeface="PMingLiU"/>
              </a:rPr>
              <a:t> </a:t>
            </a:r>
            <a:r>
              <a:rPr sz="731" spc="20" dirty="0">
                <a:latin typeface="PMingLiU"/>
                <a:cs typeface="PMingLiU"/>
              </a:rPr>
              <a:t>do?</a:t>
            </a:r>
            <a:endParaRPr sz="731">
              <a:latin typeface="PMingLiU"/>
              <a:cs typeface="PMingLiU"/>
            </a:endParaRPr>
          </a:p>
          <a:p>
            <a:pPr marL="127853">
              <a:lnSpc>
                <a:spcPts val="771"/>
              </a:lnSpc>
            </a:pPr>
            <a:r>
              <a:rPr sz="731" spc="23" dirty="0">
                <a:latin typeface="PMingLiU"/>
                <a:cs typeface="PMingLiU"/>
              </a:rPr>
              <a:t>I </a:t>
            </a:r>
            <a:r>
              <a:rPr sz="731" spc="33" dirty="0">
                <a:latin typeface="PMingLiU"/>
                <a:cs typeface="PMingLiU"/>
              </a:rPr>
              <a:t>needed </a:t>
            </a:r>
            <a:r>
              <a:rPr sz="731" spc="17" dirty="0">
                <a:latin typeface="PMingLiU"/>
                <a:cs typeface="PMingLiU"/>
              </a:rPr>
              <a:t>money, </a:t>
            </a:r>
            <a:r>
              <a:rPr sz="731" spc="20" dirty="0">
                <a:latin typeface="PMingLiU"/>
                <a:cs typeface="PMingLiU"/>
              </a:rPr>
              <a:t>so </a:t>
            </a:r>
            <a:r>
              <a:rPr sz="731" spc="23" dirty="0">
                <a:latin typeface="PMingLiU"/>
                <a:cs typeface="PMingLiU"/>
              </a:rPr>
              <a:t>I </a:t>
            </a:r>
            <a:r>
              <a:rPr sz="731" spc="27" dirty="0">
                <a:latin typeface="PMingLiU"/>
                <a:cs typeface="PMingLiU"/>
              </a:rPr>
              <a:t>went </a:t>
            </a:r>
            <a:r>
              <a:rPr sz="731" spc="33" dirty="0">
                <a:latin typeface="PMingLiU"/>
                <a:cs typeface="PMingLiU"/>
              </a:rPr>
              <a:t>to the market </a:t>
            </a:r>
            <a:r>
              <a:rPr sz="731" spc="40" dirty="0">
                <a:latin typeface="PMingLiU"/>
                <a:cs typeface="PMingLiU"/>
              </a:rPr>
              <a:t>and </a:t>
            </a:r>
            <a:r>
              <a:rPr sz="731" spc="27" dirty="0">
                <a:latin typeface="PMingLiU"/>
                <a:cs typeface="PMingLiU"/>
              </a:rPr>
              <a:t>started my </a:t>
            </a:r>
            <a:r>
              <a:rPr sz="731" spc="33" dirty="0">
                <a:latin typeface="PMingLiU"/>
                <a:cs typeface="PMingLiU"/>
              </a:rPr>
              <a:t>own</a:t>
            </a:r>
            <a:r>
              <a:rPr sz="731" spc="-120" dirty="0">
                <a:latin typeface="PMingLiU"/>
                <a:cs typeface="PMingLiU"/>
              </a:rPr>
              <a:t> </a:t>
            </a:r>
            <a:r>
              <a:rPr sz="731" spc="17" dirty="0">
                <a:latin typeface="PMingLiU"/>
                <a:cs typeface="PMingLiU"/>
              </a:rPr>
              <a:t>business.</a:t>
            </a:r>
            <a:endParaRPr sz="731">
              <a:latin typeface="PMingLiU"/>
              <a:cs typeface="PMingLiU"/>
            </a:endParaRPr>
          </a:p>
          <a:p>
            <a:pPr marL="8439" marR="3376" algn="just">
              <a:lnSpc>
                <a:spcPts val="817"/>
              </a:lnSpc>
              <a:spcBef>
                <a:spcPts val="47"/>
              </a:spcBef>
            </a:pPr>
            <a:r>
              <a:rPr sz="731" spc="23" dirty="0">
                <a:latin typeface="PMingLiU"/>
                <a:cs typeface="PMingLiU"/>
              </a:rPr>
              <a:t>I </a:t>
            </a:r>
            <a:r>
              <a:rPr sz="731" spc="27" dirty="0">
                <a:latin typeface="PMingLiU"/>
                <a:cs typeface="PMingLiU"/>
              </a:rPr>
              <a:t>predicted </a:t>
            </a:r>
            <a:r>
              <a:rPr sz="731" spc="33" dirty="0">
                <a:latin typeface="PMingLiU"/>
                <a:cs typeface="PMingLiU"/>
              </a:rPr>
              <a:t>the </a:t>
            </a:r>
            <a:r>
              <a:rPr sz="731" spc="27" dirty="0">
                <a:latin typeface="PMingLiU"/>
                <a:cs typeface="PMingLiU"/>
              </a:rPr>
              <a:t>future </a:t>
            </a:r>
            <a:r>
              <a:rPr sz="731" spc="40" dirty="0">
                <a:latin typeface="PMingLiU"/>
                <a:cs typeface="PMingLiU"/>
              </a:rPr>
              <a:t>and </a:t>
            </a:r>
            <a:r>
              <a:rPr sz="731" spc="3" dirty="0">
                <a:latin typeface="PMingLiU"/>
                <a:cs typeface="PMingLiU"/>
              </a:rPr>
              <a:t>gave </a:t>
            </a:r>
            <a:r>
              <a:rPr sz="731" spc="23" dirty="0">
                <a:latin typeface="PMingLiU"/>
                <a:cs typeface="PMingLiU"/>
              </a:rPr>
              <a:t>people </a:t>
            </a:r>
            <a:r>
              <a:rPr sz="731" spc="20" dirty="0">
                <a:latin typeface="PMingLiU"/>
                <a:cs typeface="PMingLiU"/>
              </a:rPr>
              <a:t>aspirin. </a:t>
            </a:r>
            <a:r>
              <a:rPr sz="731" spc="3" dirty="0">
                <a:latin typeface="PMingLiU"/>
                <a:cs typeface="PMingLiU"/>
              </a:rPr>
              <a:t>Finally, </a:t>
            </a:r>
            <a:r>
              <a:rPr sz="731" spc="33" dirty="0">
                <a:latin typeface="PMingLiU"/>
                <a:cs typeface="PMingLiU"/>
              </a:rPr>
              <a:t>the </a:t>
            </a:r>
            <a:r>
              <a:rPr sz="731" spc="40" dirty="0">
                <a:latin typeface="PMingLiU"/>
                <a:cs typeface="PMingLiU"/>
              </a:rPr>
              <a:t>Queen </a:t>
            </a:r>
            <a:r>
              <a:rPr sz="731" spc="20" dirty="0">
                <a:latin typeface="PMingLiU"/>
                <a:cs typeface="PMingLiU"/>
              </a:rPr>
              <a:t>invited </a:t>
            </a:r>
            <a:r>
              <a:rPr sz="731" spc="43" dirty="0">
                <a:latin typeface="PMingLiU"/>
                <a:cs typeface="PMingLiU"/>
              </a:rPr>
              <a:t>me  </a:t>
            </a:r>
            <a:r>
              <a:rPr sz="731" spc="33" dirty="0">
                <a:latin typeface="PMingLiU"/>
                <a:cs typeface="PMingLiU"/>
              </a:rPr>
              <a:t>to</a:t>
            </a:r>
            <a:r>
              <a:rPr sz="731" spc="17" dirty="0">
                <a:latin typeface="PMingLiU"/>
                <a:cs typeface="PMingLiU"/>
              </a:rPr>
              <a:t> </a:t>
            </a:r>
            <a:r>
              <a:rPr sz="731" spc="37" dirty="0">
                <a:latin typeface="PMingLiU"/>
                <a:cs typeface="PMingLiU"/>
              </a:rPr>
              <a:t>her</a:t>
            </a:r>
            <a:r>
              <a:rPr sz="731" spc="17" dirty="0">
                <a:latin typeface="PMingLiU"/>
                <a:cs typeface="PMingLiU"/>
              </a:rPr>
              <a:t> </a:t>
            </a:r>
            <a:r>
              <a:rPr sz="731" spc="10" dirty="0">
                <a:latin typeface="PMingLiU"/>
                <a:cs typeface="PMingLiU"/>
              </a:rPr>
              <a:t>castle</a:t>
            </a:r>
            <a:r>
              <a:rPr sz="731" spc="17" dirty="0">
                <a:latin typeface="PMingLiU"/>
                <a:cs typeface="PMingLiU"/>
              </a:rPr>
              <a:t> </a:t>
            </a:r>
            <a:r>
              <a:rPr sz="731" spc="40" dirty="0">
                <a:latin typeface="PMingLiU"/>
                <a:cs typeface="PMingLiU"/>
              </a:rPr>
              <a:t>and</a:t>
            </a:r>
            <a:r>
              <a:rPr sz="731" spc="17" dirty="0">
                <a:latin typeface="PMingLiU"/>
                <a:cs typeface="PMingLiU"/>
              </a:rPr>
              <a:t> </a:t>
            </a:r>
            <a:r>
              <a:rPr sz="731" spc="23" dirty="0">
                <a:latin typeface="PMingLiU"/>
                <a:cs typeface="PMingLiU"/>
              </a:rPr>
              <a:t>I</a:t>
            </a:r>
            <a:r>
              <a:rPr sz="731" spc="17" dirty="0">
                <a:latin typeface="PMingLiU"/>
                <a:cs typeface="PMingLiU"/>
              </a:rPr>
              <a:t> </a:t>
            </a:r>
            <a:r>
              <a:rPr sz="731" spc="27" dirty="0">
                <a:latin typeface="PMingLiU"/>
                <a:cs typeface="PMingLiU"/>
              </a:rPr>
              <a:t>told</a:t>
            </a:r>
            <a:r>
              <a:rPr sz="731" spc="17" dirty="0">
                <a:latin typeface="PMingLiU"/>
                <a:cs typeface="PMingLiU"/>
              </a:rPr>
              <a:t> </a:t>
            </a:r>
            <a:r>
              <a:rPr sz="731" spc="37" dirty="0">
                <a:latin typeface="PMingLiU"/>
                <a:cs typeface="PMingLiU"/>
              </a:rPr>
              <a:t>her</a:t>
            </a:r>
            <a:r>
              <a:rPr sz="731" spc="17" dirty="0">
                <a:latin typeface="PMingLiU"/>
                <a:cs typeface="PMingLiU"/>
              </a:rPr>
              <a:t> </a:t>
            </a:r>
            <a:r>
              <a:rPr sz="731" spc="33" dirty="0">
                <a:latin typeface="PMingLiU"/>
                <a:cs typeface="PMingLiU"/>
              </a:rPr>
              <a:t>about</a:t>
            </a:r>
            <a:r>
              <a:rPr sz="731" spc="17" dirty="0">
                <a:latin typeface="PMingLiU"/>
                <a:cs typeface="PMingLiU"/>
              </a:rPr>
              <a:t> </a:t>
            </a:r>
            <a:r>
              <a:rPr sz="731" spc="33" dirty="0">
                <a:latin typeface="PMingLiU"/>
                <a:cs typeface="PMingLiU"/>
              </a:rPr>
              <a:t>the</a:t>
            </a:r>
            <a:r>
              <a:rPr sz="731" spc="17" dirty="0">
                <a:latin typeface="PMingLiU"/>
                <a:cs typeface="PMingLiU"/>
              </a:rPr>
              <a:t> </a:t>
            </a:r>
            <a:r>
              <a:rPr sz="731" spc="27" dirty="0">
                <a:latin typeface="PMingLiU"/>
                <a:cs typeface="PMingLiU"/>
              </a:rPr>
              <a:t>future</a:t>
            </a:r>
            <a:r>
              <a:rPr sz="731" spc="17" dirty="0">
                <a:latin typeface="PMingLiU"/>
                <a:cs typeface="PMingLiU"/>
              </a:rPr>
              <a:t> </a:t>
            </a:r>
            <a:r>
              <a:rPr sz="731" spc="7" dirty="0">
                <a:latin typeface="PMingLiU"/>
                <a:cs typeface="PMingLiU"/>
              </a:rPr>
              <a:t>of</a:t>
            </a:r>
            <a:r>
              <a:rPr sz="731" spc="17" dirty="0">
                <a:latin typeface="PMingLiU"/>
                <a:cs typeface="PMingLiU"/>
              </a:rPr>
              <a:t> </a:t>
            </a:r>
            <a:r>
              <a:rPr sz="731" spc="20" dirty="0">
                <a:latin typeface="PMingLiU"/>
                <a:cs typeface="PMingLiU"/>
              </a:rPr>
              <a:t>England.</a:t>
            </a:r>
            <a:r>
              <a:rPr sz="731" spc="17" dirty="0">
                <a:latin typeface="PMingLiU"/>
                <a:cs typeface="PMingLiU"/>
              </a:rPr>
              <a:t> </a:t>
            </a:r>
            <a:r>
              <a:rPr sz="731" spc="-10" dirty="0">
                <a:latin typeface="PMingLiU"/>
                <a:cs typeface="PMingLiU"/>
              </a:rPr>
              <a:t>You</a:t>
            </a:r>
            <a:r>
              <a:rPr sz="731" spc="17" dirty="0">
                <a:latin typeface="PMingLiU"/>
                <a:cs typeface="PMingLiU"/>
              </a:rPr>
              <a:t> </a:t>
            </a:r>
            <a:r>
              <a:rPr sz="731" spc="33" dirty="0">
                <a:latin typeface="PMingLiU"/>
                <a:cs typeface="PMingLiU"/>
              </a:rPr>
              <a:t>know</a:t>
            </a:r>
            <a:r>
              <a:rPr sz="731" spc="17" dirty="0">
                <a:latin typeface="PMingLiU"/>
                <a:cs typeface="PMingLiU"/>
              </a:rPr>
              <a:t> </a:t>
            </a:r>
            <a:r>
              <a:rPr sz="731" spc="33" dirty="0">
                <a:latin typeface="PMingLiU"/>
                <a:cs typeface="PMingLiU"/>
              </a:rPr>
              <a:t>the</a:t>
            </a:r>
            <a:r>
              <a:rPr sz="731" spc="17" dirty="0">
                <a:latin typeface="PMingLiU"/>
                <a:cs typeface="PMingLiU"/>
              </a:rPr>
              <a:t> </a:t>
            </a:r>
            <a:r>
              <a:rPr sz="731" spc="40" dirty="0">
                <a:latin typeface="PMingLiU"/>
                <a:cs typeface="PMingLiU"/>
              </a:rPr>
              <a:t>end</a:t>
            </a:r>
            <a:r>
              <a:rPr sz="731" spc="17" dirty="0">
                <a:latin typeface="PMingLiU"/>
                <a:cs typeface="PMingLiU"/>
              </a:rPr>
              <a:t> </a:t>
            </a:r>
            <a:r>
              <a:rPr sz="731" spc="7" dirty="0">
                <a:latin typeface="PMingLiU"/>
                <a:cs typeface="PMingLiU"/>
              </a:rPr>
              <a:t>of  </a:t>
            </a:r>
            <a:r>
              <a:rPr sz="731" spc="33" dirty="0">
                <a:latin typeface="PMingLiU"/>
                <a:cs typeface="PMingLiU"/>
              </a:rPr>
              <a:t>the </a:t>
            </a:r>
            <a:r>
              <a:rPr sz="731" spc="7" dirty="0">
                <a:latin typeface="PMingLiU"/>
                <a:cs typeface="PMingLiU"/>
              </a:rPr>
              <a:t>story. </a:t>
            </a:r>
            <a:r>
              <a:rPr sz="731" spc="27" dirty="0">
                <a:latin typeface="PMingLiU"/>
                <a:cs typeface="PMingLiU"/>
              </a:rPr>
              <a:t>Now </a:t>
            </a:r>
            <a:r>
              <a:rPr sz="731" spc="23" dirty="0">
                <a:latin typeface="PMingLiU"/>
                <a:cs typeface="PMingLiU"/>
              </a:rPr>
              <a:t>I </a:t>
            </a:r>
            <a:r>
              <a:rPr sz="731" spc="43" dirty="0">
                <a:latin typeface="PMingLiU"/>
                <a:cs typeface="PMingLiU"/>
              </a:rPr>
              <a:t>am </a:t>
            </a:r>
            <a:r>
              <a:rPr sz="731" spc="33" dirty="0">
                <a:latin typeface="PMingLiU"/>
                <a:cs typeface="PMingLiU"/>
              </a:rPr>
              <a:t>in the </a:t>
            </a:r>
            <a:r>
              <a:rPr sz="731" dirty="0">
                <a:latin typeface="PMingLiU"/>
                <a:cs typeface="PMingLiU"/>
              </a:rPr>
              <a:t>Tower, </a:t>
            </a:r>
            <a:r>
              <a:rPr sz="731" spc="40" dirty="0">
                <a:latin typeface="PMingLiU"/>
                <a:cs typeface="PMingLiU"/>
              </a:rPr>
              <a:t>and </a:t>
            </a:r>
            <a:r>
              <a:rPr sz="731" spc="23" dirty="0">
                <a:latin typeface="PMingLiU"/>
                <a:cs typeface="PMingLiU"/>
              </a:rPr>
              <a:t>everything </a:t>
            </a:r>
            <a:r>
              <a:rPr sz="731" spc="3" dirty="0">
                <a:latin typeface="PMingLiU"/>
                <a:cs typeface="PMingLiU"/>
              </a:rPr>
              <a:t>is </a:t>
            </a:r>
            <a:r>
              <a:rPr sz="731" spc="20" dirty="0">
                <a:latin typeface="PMingLiU"/>
                <a:cs typeface="PMingLiU"/>
              </a:rPr>
              <a:t>ready </a:t>
            </a:r>
            <a:r>
              <a:rPr sz="731" spc="17" dirty="0">
                <a:latin typeface="PMingLiU"/>
                <a:cs typeface="PMingLiU"/>
              </a:rPr>
              <a:t>for </a:t>
            </a:r>
            <a:r>
              <a:rPr sz="731" spc="27" dirty="0">
                <a:latin typeface="PMingLiU"/>
                <a:cs typeface="PMingLiU"/>
              </a:rPr>
              <a:t>my</a:t>
            </a:r>
            <a:r>
              <a:rPr sz="731" spc="-73" dirty="0">
                <a:latin typeface="PMingLiU"/>
                <a:cs typeface="PMingLiU"/>
              </a:rPr>
              <a:t> </a:t>
            </a:r>
            <a:r>
              <a:rPr sz="731" spc="20" dirty="0">
                <a:latin typeface="PMingLiU"/>
                <a:cs typeface="PMingLiU"/>
              </a:rPr>
              <a:t>execution.</a:t>
            </a:r>
            <a:endParaRPr sz="731">
              <a:latin typeface="PMingLiU"/>
              <a:cs typeface="PMingLiU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169564" y="2459935"/>
            <a:ext cx="919838" cy="247681"/>
          </a:xfrm>
          <a:custGeom>
            <a:avLst/>
            <a:gdLst/>
            <a:ahLst/>
            <a:cxnLst/>
            <a:rect l="l" t="t" r="r" b="b"/>
            <a:pathLst>
              <a:path w="1384300" h="372745">
                <a:moveTo>
                  <a:pt x="1270000" y="0"/>
                </a:moveTo>
                <a:lnTo>
                  <a:pt x="114300" y="0"/>
                </a:lnTo>
                <a:lnTo>
                  <a:pt x="48220" y="1785"/>
                </a:lnTo>
                <a:lnTo>
                  <a:pt x="14287" y="14287"/>
                </a:lnTo>
                <a:lnTo>
                  <a:pt x="1785" y="48220"/>
                </a:lnTo>
                <a:lnTo>
                  <a:pt x="0" y="114300"/>
                </a:lnTo>
                <a:lnTo>
                  <a:pt x="0" y="258445"/>
                </a:lnTo>
                <a:lnTo>
                  <a:pt x="1785" y="324524"/>
                </a:lnTo>
                <a:lnTo>
                  <a:pt x="14287" y="358457"/>
                </a:lnTo>
                <a:lnTo>
                  <a:pt x="48220" y="370959"/>
                </a:lnTo>
                <a:lnTo>
                  <a:pt x="114300" y="372745"/>
                </a:lnTo>
                <a:lnTo>
                  <a:pt x="1270000" y="372745"/>
                </a:lnTo>
                <a:lnTo>
                  <a:pt x="1336079" y="370959"/>
                </a:lnTo>
                <a:lnTo>
                  <a:pt x="1370012" y="358457"/>
                </a:lnTo>
                <a:lnTo>
                  <a:pt x="1382514" y="324524"/>
                </a:lnTo>
                <a:lnTo>
                  <a:pt x="1384300" y="258445"/>
                </a:lnTo>
                <a:lnTo>
                  <a:pt x="1384300" y="114300"/>
                </a:lnTo>
                <a:lnTo>
                  <a:pt x="1382514" y="48220"/>
                </a:lnTo>
                <a:lnTo>
                  <a:pt x="1370012" y="14287"/>
                </a:lnTo>
                <a:lnTo>
                  <a:pt x="1336079" y="1785"/>
                </a:lnTo>
                <a:lnTo>
                  <a:pt x="1270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29" name="object 29"/>
          <p:cNvSpPr/>
          <p:nvPr/>
        </p:nvSpPr>
        <p:spPr>
          <a:xfrm>
            <a:off x="3169564" y="2459935"/>
            <a:ext cx="919838" cy="247681"/>
          </a:xfrm>
          <a:custGeom>
            <a:avLst/>
            <a:gdLst/>
            <a:ahLst/>
            <a:cxnLst/>
            <a:rect l="l" t="t" r="r" b="b"/>
            <a:pathLst>
              <a:path w="1384300" h="372745">
                <a:moveTo>
                  <a:pt x="114300" y="0"/>
                </a:moveTo>
                <a:lnTo>
                  <a:pt x="48220" y="1785"/>
                </a:lnTo>
                <a:lnTo>
                  <a:pt x="14287" y="14287"/>
                </a:lnTo>
                <a:lnTo>
                  <a:pt x="1785" y="48220"/>
                </a:lnTo>
                <a:lnTo>
                  <a:pt x="0" y="114300"/>
                </a:lnTo>
                <a:lnTo>
                  <a:pt x="0" y="258445"/>
                </a:lnTo>
                <a:lnTo>
                  <a:pt x="1785" y="324524"/>
                </a:lnTo>
                <a:lnTo>
                  <a:pt x="14287" y="358457"/>
                </a:lnTo>
                <a:lnTo>
                  <a:pt x="48220" y="370959"/>
                </a:lnTo>
                <a:lnTo>
                  <a:pt x="114300" y="372745"/>
                </a:lnTo>
                <a:lnTo>
                  <a:pt x="1270000" y="372745"/>
                </a:lnTo>
                <a:lnTo>
                  <a:pt x="1336079" y="370959"/>
                </a:lnTo>
                <a:lnTo>
                  <a:pt x="1370012" y="358457"/>
                </a:lnTo>
                <a:lnTo>
                  <a:pt x="1382514" y="324524"/>
                </a:lnTo>
                <a:lnTo>
                  <a:pt x="1384300" y="258445"/>
                </a:lnTo>
                <a:lnTo>
                  <a:pt x="1384300" y="114300"/>
                </a:lnTo>
                <a:lnTo>
                  <a:pt x="1382514" y="48220"/>
                </a:lnTo>
                <a:lnTo>
                  <a:pt x="1370012" y="14287"/>
                </a:lnTo>
                <a:lnTo>
                  <a:pt x="1336079" y="1785"/>
                </a:lnTo>
                <a:lnTo>
                  <a:pt x="1270000" y="0"/>
                </a:lnTo>
                <a:lnTo>
                  <a:pt x="114300" y="0"/>
                </a:lnTo>
                <a:close/>
              </a:path>
            </a:pathLst>
          </a:custGeom>
          <a:ln w="8889">
            <a:solidFill>
              <a:srgbClr val="91268F"/>
            </a:solidFill>
          </a:ln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30" name="object 30"/>
          <p:cNvSpPr txBox="1"/>
          <p:nvPr/>
        </p:nvSpPr>
        <p:spPr>
          <a:xfrm>
            <a:off x="3005015" y="2125685"/>
            <a:ext cx="2892006" cy="564569"/>
          </a:xfrm>
          <a:prstGeom prst="rect">
            <a:avLst/>
          </a:prstGeom>
        </p:spPr>
        <p:txBody>
          <a:bodyPr vert="horz" wrap="square" lIns="0" tIns="21518" rIns="0" bIns="0" rtlCol="0">
            <a:spAutoFit/>
          </a:bodyPr>
          <a:lstStyle/>
          <a:p>
            <a:pPr marL="156546" marR="3376" indent="-148529">
              <a:lnSpc>
                <a:spcPts val="758"/>
              </a:lnSpc>
              <a:spcBef>
                <a:spcPts val="169"/>
              </a:spcBef>
              <a:tabLst>
                <a:tab pos="156546" algn="l"/>
              </a:tabLst>
            </a:pPr>
            <a:r>
              <a:rPr sz="698" spc="73" dirty="0">
                <a:latin typeface="Calibri"/>
                <a:cs typeface="Calibri"/>
              </a:rPr>
              <a:t>5	</a:t>
            </a:r>
            <a:r>
              <a:rPr sz="698" spc="-17" dirty="0">
                <a:latin typeface="Calibri"/>
                <a:cs typeface="Calibri"/>
              </a:rPr>
              <a:t>Put 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spc="17" dirty="0">
                <a:latin typeface="Calibri"/>
                <a:cs typeface="Calibri"/>
              </a:rPr>
              <a:t>verbs </a:t>
            </a:r>
            <a:r>
              <a:rPr sz="698" dirty="0">
                <a:latin typeface="Calibri"/>
                <a:cs typeface="Calibri"/>
              </a:rPr>
              <a:t>in </a:t>
            </a:r>
            <a:r>
              <a:rPr sz="698" spc="17" dirty="0">
                <a:latin typeface="Calibri"/>
                <a:cs typeface="Calibri"/>
              </a:rPr>
              <a:t>brackets </a:t>
            </a:r>
            <a:r>
              <a:rPr sz="698" dirty="0">
                <a:latin typeface="Calibri"/>
                <a:cs typeface="Calibri"/>
              </a:rPr>
              <a:t>in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dirty="0">
                <a:latin typeface="Calibri"/>
                <a:cs typeface="Calibri"/>
              </a:rPr>
              <a:t>Past </a:t>
            </a:r>
            <a:r>
              <a:rPr sz="698" spc="17" dirty="0">
                <a:latin typeface="Calibri"/>
                <a:cs typeface="Calibri"/>
              </a:rPr>
              <a:t>Simple </a:t>
            </a:r>
            <a:r>
              <a:rPr sz="698" spc="33" dirty="0">
                <a:latin typeface="Calibri"/>
                <a:cs typeface="Calibri"/>
              </a:rPr>
              <a:t>and </a:t>
            </a:r>
            <a:r>
              <a:rPr sz="698" spc="7" dirty="0">
                <a:latin typeface="Calibri"/>
                <a:cs typeface="Calibri"/>
              </a:rPr>
              <a:t>complete</a:t>
            </a:r>
            <a:r>
              <a:rPr sz="698" spc="116" dirty="0">
                <a:latin typeface="Calibri"/>
                <a:cs typeface="Calibri"/>
              </a:rPr>
              <a:t> </a:t>
            </a:r>
            <a:r>
              <a:rPr sz="698" spc="-10" dirty="0">
                <a:latin typeface="Calibri"/>
                <a:cs typeface="Calibri"/>
              </a:rPr>
              <a:t>the</a:t>
            </a:r>
            <a:r>
              <a:rPr sz="698" spc="23" dirty="0">
                <a:latin typeface="Calibri"/>
                <a:cs typeface="Calibri"/>
              </a:rPr>
              <a:t> </a:t>
            </a:r>
            <a:r>
              <a:rPr sz="698" spc="3" dirty="0">
                <a:latin typeface="Calibri"/>
                <a:cs typeface="Calibri"/>
              </a:rPr>
              <a:t>sentences. </a:t>
            </a:r>
            <a:r>
              <a:rPr sz="698" dirty="0">
                <a:latin typeface="Calibri"/>
                <a:cs typeface="Calibri"/>
              </a:rPr>
              <a:t> </a:t>
            </a:r>
            <a:r>
              <a:rPr sz="698" spc="27" dirty="0">
                <a:latin typeface="Calibri"/>
                <a:cs typeface="Calibri"/>
              </a:rPr>
              <a:t>Where </a:t>
            </a:r>
            <a:r>
              <a:rPr sz="698" spc="23" dirty="0">
                <a:latin typeface="Calibri"/>
                <a:cs typeface="Calibri"/>
              </a:rPr>
              <a:t>did </a:t>
            </a:r>
            <a:r>
              <a:rPr sz="698" dirty="0">
                <a:latin typeface="Calibri"/>
                <a:cs typeface="Calibri"/>
              </a:rPr>
              <a:t>these events </a:t>
            </a:r>
            <a:r>
              <a:rPr sz="698" spc="10" dirty="0">
                <a:latin typeface="Calibri"/>
                <a:cs typeface="Calibri"/>
              </a:rPr>
              <a:t>take</a:t>
            </a:r>
            <a:r>
              <a:rPr sz="698" spc="50" dirty="0">
                <a:latin typeface="Calibri"/>
                <a:cs typeface="Calibri"/>
              </a:rPr>
              <a:t> </a:t>
            </a:r>
            <a:r>
              <a:rPr sz="698" spc="23" dirty="0">
                <a:latin typeface="Calibri"/>
                <a:cs typeface="Calibri"/>
              </a:rPr>
              <a:t>place?</a:t>
            </a:r>
            <a:endParaRPr sz="698">
              <a:latin typeface="Calibri"/>
              <a:cs typeface="Calibri"/>
            </a:endParaRPr>
          </a:p>
          <a:p>
            <a:pPr>
              <a:spcBef>
                <a:spcPts val="23"/>
              </a:spcBef>
            </a:pPr>
            <a:endParaRPr sz="864">
              <a:latin typeface="Times New Roman"/>
              <a:cs typeface="Times New Roman"/>
            </a:endParaRPr>
          </a:p>
          <a:p>
            <a:pPr marL="515632" marR="1919485" indent="-243469">
              <a:spcBef>
                <a:spcPts val="3"/>
              </a:spcBef>
            </a:pPr>
            <a:r>
              <a:rPr sz="665" spc="27" dirty="0">
                <a:latin typeface="PMingLiU"/>
                <a:cs typeface="PMingLiU"/>
              </a:rPr>
              <a:t>countess </a:t>
            </a:r>
            <a:r>
              <a:rPr sz="665" spc="-47" dirty="0">
                <a:latin typeface="PMingLiU"/>
                <a:cs typeface="PMingLiU"/>
              </a:rPr>
              <a:t>Bagshow’s  </a:t>
            </a:r>
            <a:r>
              <a:rPr sz="665" spc="33" dirty="0">
                <a:latin typeface="PMingLiU"/>
                <a:cs typeface="PMingLiU"/>
              </a:rPr>
              <a:t>house</a:t>
            </a:r>
            <a:endParaRPr sz="665">
              <a:latin typeface="PMingLiU"/>
              <a:cs typeface="PMingLiU"/>
            </a:endParaRPr>
          </a:p>
        </p:txBody>
      </p:sp>
      <p:graphicFrame>
        <p:nvGraphicFramePr>
          <p:cNvPr id="31" name="object 31"/>
          <p:cNvGraphicFramePr>
            <a:graphicFrameLocks noGrp="1"/>
          </p:cNvGraphicFramePr>
          <p:nvPr/>
        </p:nvGraphicFramePr>
        <p:xfrm>
          <a:off x="3161969" y="1325237"/>
          <a:ext cx="886846" cy="6851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6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2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5022"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700" spc="25" dirty="0">
                          <a:latin typeface="PMingLiU"/>
                          <a:cs typeface="PMingLiU"/>
                        </a:rPr>
                        <a:t>go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843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D890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700" spc="35" dirty="0">
                          <a:latin typeface="PMingLiU"/>
                          <a:cs typeface="PMingLiU"/>
                        </a:rPr>
                        <a:t>went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843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E7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022"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700" spc="60" dirty="0">
                          <a:latin typeface="PMingLiU"/>
                          <a:cs typeface="PMingLiU"/>
                        </a:rPr>
                        <a:t>can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843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D890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700" spc="50" dirty="0">
                          <a:latin typeface="PMingLiU"/>
                          <a:cs typeface="PMingLiU"/>
                        </a:rPr>
                        <a:t>could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843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E7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022"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700" spc="15" dirty="0">
                          <a:latin typeface="PMingLiU"/>
                          <a:cs typeface="PMingLiU"/>
                        </a:rPr>
                        <a:t>see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843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D890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700" spc="10" dirty="0">
                          <a:latin typeface="PMingLiU"/>
                          <a:cs typeface="PMingLiU"/>
                        </a:rPr>
                        <a:t>saw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843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E7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5022"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700" spc="50" dirty="0">
                          <a:latin typeface="PMingLiU"/>
                          <a:cs typeface="PMingLiU"/>
                        </a:rPr>
                        <a:t>come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843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D890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700" spc="50" dirty="0">
                          <a:latin typeface="PMingLiU"/>
                          <a:cs typeface="PMingLiU"/>
                        </a:rPr>
                        <a:t>came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843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E7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5022">
                <a:tc>
                  <a:txBody>
                    <a:bodyPr/>
                    <a:lstStyle/>
                    <a:p>
                      <a:pPr marL="116205">
                        <a:lnSpc>
                          <a:spcPts val="1310"/>
                        </a:lnSpc>
                      </a:pPr>
                      <a:r>
                        <a:rPr sz="700" spc="50" dirty="0">
                          <a:latin typeface="PMingLiU"/>
                          <a:cs typeface="PMingLiU"/>
                        </a:rPr>
                        <a:t>become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D890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ts val="1310"/>
                        </a:lnSpc>
                      </a:pPr>
                      <a:r>
                        <a:rPr sz="700" spc="50" dirty="0">
                          <a:latin typeface="PMingLiU"/>
                          <a:cs typeface="PMingLiU"/>
                        </a:rPr>
                        <a:t>became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E7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2" name="object 32"/>
          <p:cNvGraphicFramePr>
            <a:graphicFrameLocks noGrp="1"/>
          </p:cNvGraphicFramePr>
          <p:nvPr/>
        </p:nvGraphicFramePr>
        <p:xfrm>
          <a:off x="4176073" y="1325237"/>
          <a:ext cx="886846" cy="7254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6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2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5022">
                <a:tc>
                  <a:txBody>
                    <a:bodyPr/>
                    <a:lstStyle/>
                    <a:p>
                      <a:pPr marL="116205">
                        <a:lnSpc>
                          <a:spcPts val="1310"/>
                        </a:lnSpc>
                      </a:pPr>
                      <a:r>
                        <a:rPr sz="700" spc="25" dirty="0">
                          <a:latin typeface="PMingLiU"/>
                          <a:cs typeface="PMingLiU"/>
                        </a:rPr>
                        <a:t>have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D890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ts val="1310"/>
                        </a:lnSpc>
                      </a:pPr>
                      <a:r>
                        <a:rPr sz="700" spc="65" dirty="0">
                          <a:latin typeface="PMingLiU"/>
                          <a:cs typeface="PMingLiU"/>
                        </a:rPr>
                        <a:t>had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E7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022">
                <a:tc>
                  <a:txBody>
                    <a:bodyPr/>
                    <a:lstStyle/>
                    <a:p>
                      <a:pPr marL="116205">
                        <a:lnSpc>
                          <a:spcPts val="1310"/>
                        </a:lnSpc>
                      </a:pPr>
                      <a:r>
                        <a:rPr sz="700" spc="0" dirty="0">
                          <a:latin typeface="PMingLiU"/>
                          <a:cs typeface="PMingLiU"/>
                        </a:rPr>
                        <a:t>feel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D890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ts val="1310"/>
                        </a:lnSpc>
                      </a:pPr>
                      <a:r>
                        <a:rPr sz="700" spc="5" dirty="0">
                          <a:latin typeface="PMingLiU"/>
                          <a:cs typeface="PMingLiU"/>
                        </a:rPr>
                        <a:t>felt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E7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022">
                <a:tc>
                  <a:txBody>
                    <a:bodyPr/>
                    <a:lstStyle/>
                    <a:p>
                      <a:pPr marL="116205">
                        <a:lnSpc>
                          <a:spcPts val="1310"/>
                        </a:lnSpc>
                      </a:pPr>
                      <a:r>
                        <a:rPr sz="700" spc="5" dirty="0">
                          <a:latin typeface="PMingLiU"/>
                          <a:cs typeface="PMingLiU"/>
                        </a:rPr>
                        <a:t>give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D890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ts val="1310"/>
                        </a:lnSpc>
                      </a:pPr>
                      <a:r>
                        <a:rPr sz="700" spc="5" dirty="0">
                          <a:latin typeface="PMingLiU"/>
                          <a:cs typeface="PMingLiU"/>
                        </a:rPr>
                        <a:t>gave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E7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5022">
                <a:tc>
                  <a:txBody>
                    <a:bodyPr/>
                    <a:lstStyle/>
                    <a:p>
                      <a:pPr marL="116205">
                        <a:lnSpc>
                          <a:spcPts val="1310"/>
                        </a:lnSpc>
                      </a:pPr>
                      <a:r>
                        <a:rPr sz="700" spc="40" dirty="0">
                          <a:latin typeface="PMingLiU"/>
                          <a:cs typeface="PMingLiU"/>
                        </a:rPr>
                        <a:t>wear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D890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ts val="1310"/>
                        </a:lnSpc>
                      </a:pPr>
                      <a:r>
                        <a:rPr sz="700" spc="35" dirty="0">
                          <a:latin typeface="PMingLiU"/>
                          <a:cs typeface="PMingLiU"/>
                        </a:rPr>
                        <a:t>wore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E7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5022">
                <a:tc>
                  <a:txBody>
                    <a:bodyPr/>
                    <a:lstStyle/>
                    <a:p>
                      <a:pPr marL="116205">
                        <a:lnSpc>
                          <a:spcPts val="1310"/>
                        </a:lnSpc>
                      </a:pPr>
                      <a:r>
                        <a:rPr sz="700" spc="75" dirty="0">
                          <a:latin typeface="PMingLiU"/>
                          <a:cs typeface="PMingLiU"/>
                        </a:rPr>
                        <a:t>think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D890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ts val="1310"/>
                        </a:lnSpc>
                      </a:pPr>
                      <a:r>
                        <a:rPr sz="700" spc="55" dirty="0">
                          <a:latin typeface="PMingLiU"/>
                          <a:cs typeface="PMingLiU"/>
                        </a:rPr>
                        <a:t>thought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E7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3" name="object 33"/>
          <p:cNvGraphicFramePr>
            <a:graphicFrameLocks noGrp="1"/>
          </p:cNvGraphicFramePr>
          <p:nvPr/>
        </p:nvGraphicFramePr>
        <p:xfrm>
          <a:off x="5175981" y="1339590"/>
          <a:ext cx="886846" cy="5803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6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2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5022">
                <a:tc>
                  <a:txBody>
                    <a:bodyPr/>
                    <a:lstStyle/>
                    <a:p>
                      <a:pPr marL="116205">
                        <a:lnSpc>
                          <a:spcPts val="1310"/>
                        </a:lnSpc>
                      </a:pPr>
                      <a:r>
                        <a:rPr sz="700" spc="60" dirty="0">
                          <a:latin typeface="PMingLiU"/>
                          <a:cs typeface="PMingLiU"/>
                        </a:rPr>
                        <a:t>make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D890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ts val="1310"/>
                        </a:lnSpc>
                      </a:pPr>
                      <a:r>
                        <a:rPr sz="700" spc="60" dirty="0">
                          <a:latin typeface="PMingLiU"/>
                          <a:cs typeface="PMingLiU"/>
                        </a:rPr>
                        <a:t>made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E7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022">
                <a:tc>
                  <a:txBody>
                    <a:bodyPr/>
                    <a:lstStyle/>
                    <a:p>
                      <a:pPr marL="116205">
                        <a:lnSpc>
                          <a:spcPts val="1310"/>
                        </a:lnSpc>
                      </a:pPr>
                      <a:r>
                        <a:rPr sz="700" spc="25" dirty="0">
                          <a:latin typeface="PMingLiU"/>
                          <a:cs typeface="PMingLiU"/>
                        </a:rPr>
                        <a:t>eat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D890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ts val="1310"/>
                        </a:lnSpc>
                      </a:pPr>
                      <a:r>
                        <a:rPr sz="700" spc="30" dirty="0">
                          <a:latin typeface="PMingLiU"/>
                          <a:cs typeface="PMingLiU"/>
                        </a:rPr>
                        <a:t>ate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E7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022">
                <a:tc>
                  <a:txBody>
                    <a:bodyPr/>
                    <a:lstStyle/>
                    <a:p>
                      <a:pPr marL="116205">
                        <a:lnSpc>
                          <a:spcPts val="1310"/>
                        </a:lnSpc>
                      </a:pPr>
                      <a:r>
                        <a:rPr sz="700" spc="55" dirty="0">
                          <a:latin typeface="PMingLiU"/>
                          <a:cs typeface="PMingLiU"/>
                        </a:rPr>
                        <a:t>throw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D890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ts val="1310"/>
                        </a:lnSpc>
                      </a:pPr>
                      <a:r>
                        <a:rPr sz="700" spc="55" dirty="0">
                          <a:latin typeface="PMingLiU"/>
                          <a:cs typeface="PMingLiU"/>
                        </a:rPr>
                        <a:t>threw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E7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5022">
                <a:tc>
                  <a:txBody>
                    <a:bodyPr/>
                    <a:lstStyle/>
                    <a:p>
                      <a:pPr marL="116205">
                        <a:lnSpc>
                          <a:spcPts val="1310"/>
                        </a:lnSpc>
                      </a:pPr>
                      <a:r>
                        <a:rPr sz="700" spc="5" dirty="0">
                          <a:latin typeface="PMingLiU"/>
                          <a:cs typeface="PMingLiU"/>
                        </a:rPr>
                        <a:t>give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D890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ts val="1310"/>
                        </a:lnSpc>
                      </a:pPr>
                      <a:r>
                        <a:rPr sz="700" spc="5" dirty="0">
                          <a:latin typeface="PMingLiU"/>
                          <a:cs typeface="PMingLiU"/>
                        </a:rPr>
                        <a:t>gave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E7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4" name="Picture 3" descr="V:\pubs_new\Oblogki wse\HappyEng.ru\6 class\RGB_JPEG\HEru6SB_oblFGOS.jpg">
            <a:extLst>
              <a:ext uri="{FF2B5EF4-FFF2-40B4-BE49-F238E27FC236}">
                <a16:creationId xmlns:a16="http://schemas.microsoft.com/office/drawing/2014/main" id="{8D0A6F3D-4BAD-7641-BBD2-CFD83F85A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1520" y="477433"/>
            <a:ext cx="861408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76680" y="310973"/>
            <a:ext cx="3400869" cy="45067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3" name="object 3"/>
          <p:cNvSpPr txBox="1"/>
          <p:nvPr/>
        </p:nvSpPr>
        <p:spPr>
          <a:xfrm>
            <a:off x="2985383" y="4799770"/>
            <a:ext cx="807179" cy="110857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8439">
              <a:spcBef>
                <a:spcPts val="66"/>
              </a:spcBef>
            </a:pPr>
            <a:r>
              <a:rPr sz="598" spc="43" dirty="0">
                <a:latin typeface="Calibri"/>
                <a:cs typeface="Calibri"/>
              </a:rPr>
              <a:t>224   </a:t>
            </a:r>
            <a:r>
              <a:rPr sz="665" dirty="0">
                <a:latin typeface="Arial Narrow"/>
                <a:cs typeface="Arial Narrow"/>
              </a:rPr>
              <a:t>Unit </a:t>
            </a:r>
            <a:r>
              <a:rPr sz="665" spc="40" dirty="0">
                <a:latin typeface="Arial Narrow"/>
                <a:cs typeface="Arial Narrow"/>
              </a:rPr>
              <a:t>12  </a:t>
            </a:r>
            <a:r>
              <a:rPr sz="665" spc="-13" dirty="0">
                <a:latin typeface="Arial Narrow"/>
                <a:cs typeface="Arial Narrow"/>
              </a:rPr>
              <a:t>Lesson</a:t>
            </a:r>
            <a:r>
              <a:rPr sz="665" spc="20" dirty="0">
                <a:latin typeface="Arial Narrow"/>
                <a:cs typeface="Arial Narrow"/>
              </a:rPr>
              <a:t> </a:t>
            </a:r>
            <a:r>
              <a:rPr sz="665" spc="66" dirty="0">
                <a:latin typeface="Arial Narrow"/>
                <a:cs typeface="Arial Narrow"/>
              </a:rPr>
              <a:t>1</a:t>
            </a:r>
            <a:endParaRPr sz="665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99289" y="366905"/>
            <a:ext cx="2752341" cy="2711209"/>
          </a:xfrm>
          <a:prstGeom prst="rect">
            <a:avLst/>
          </a:prstGeom>
        </p:spPr>
        <p:txBody>
          <a:bodyPr vert="horz" wrap="square" lIns="0" tIns="13924" rIns="0" bIns="0" rtlCol="0">
            <a:spAutoFit/>
          </a:bodyPr>
          <a:lstStyle/>
          <a:p>
            <a:pPr marL="268365" marR="767963">
              <a:lnSpc>
                <a:spcPct val="95100"/>
              </a:lnSpc>
              <a:spcBef>
                <a:spcPts val="110"/>
              </a:spcBef>
            </a:pPr>
            <a:r>
              <a:rPr sz="731" spc="37" dirty="0">
                <a:latin typeface="PMingLiU"/>
                <a:cs typeface="PMingLiU"/>
              </a:rPr>
              <a:t>Druids </a:t>
            </a:r>
            <a:r>
              <a:rPr sz="731" spc="27" dirty="0">
                <a:latin typeface="PMingLiU"/>
                <a:cs typeface="PMingLiU"/>
              </a:rPr>
              <a:t>worshipped </a:t>
            </a:r>
            <a:r>
              <a:rPr sz="731" spc="33" dirty="0">
                <a:latin typeface="PMingLiU"/>
                <a:cs typeface="PMingLiU"/>
              </a:rPr>
              <a:t>the </a:t>
            </a:r>
            <a:r>
              <a:rPr sz="731" spc="43" dirty="0">
                <a:latin typeface="PMingLiU"/>
                <a:cs typeface="PMingLiU"/>
              </a:rPr>
              <a:t>sun </a:t>
            </a:r>
            <a:r>
              <a:rPr sz="731" spc="17" dirty="0">
                <a:latin typeface="PMingLiU"/>
                <a:cs typeface="PMingLiU"/>
              </a:rPr>
              <a:t>here. But</a:t>
            </a:r>
            <a:r>
              <a:rPr sz="731" spc="-60" dirty="0">
                <a:latin typeface="PMingLiU"/>
                <a:cs typeface="PMingLiU"/>
              </a:rPr>
              <a:t> </a:t>
            </a:r>
            <a:r>
              <a:rPr sz="731" spc="-63" dirty="0">
                <a:latin typeface="PMingLiU"/>
                <a:cs typeface="PMingLiU"/>
              </a:rPr>
              <a:t>there’s  </a:t>
            </a:r>
            <a:r>
              <a:rPr sz="731" spc="23" dirty="0">
                <a:latin typeface="PMingLiU"/>
                <a:cs typeface="PMingLiU"/>
              </a:rPr>
              <a:t>a </a:t>
            </a:r>
            <a:r>
              <a:rPr sz="731" spc="27" dirty="0">
                <a:latin typeface="PMingLiU"/>
                <a:cs typeface="PMingLiU"/>
              </a:rPr>
              <a:t>beautiful </a:t>
            </a:r>
            <a:r>
              <a:rPr sz="731" spc="20" dirty="0">
                <a:latin typeface="PMingLiU"/>
                <a:cs typeface="PMingLiU"/>
              </a:rPr>
              <a:t>legend </a:t>
            </a:r>
            <a:r>
              <a:rPr sz="731" spc="33" dirty="0">
                <a:latin typeface="PMingLiU"/>
                <a:cs typeface="PMingLiU"/>
              </a:rPr>
              <a:t>about this </a:t>
            </a:r>
            <a:r>
              <a:rPr sz="731" spc="17" dirty="0">
                <a:latin typeface="PMingLiU"/>
                <a:cs typeface="PMingLiU"/>
              </a:rPr>
              <a:t>place. Let </a:t>
            </a:r>
            <a:r>
              <a:rPr sz="731" spc="43" dirty="0">
                <a:latin typeface="PMingLiU"/>
                <a:cs typeface="PMingLiU"/>
              </a:rPr>
              <a:t>me  </a:t>
            </a:r>
            <a:r>
              <a:rPr sz="731" spc="17" dirty="0">
                <a:latin typeface="PMingLiU"/>
                <a:cs typeface="PMingLiU"/>
              </a:rPr>
              <a:t>tell </a:t>
            </a:r>
            <a:r>
              <a:rPr sz="731" spc="20" dirty="0">
                <a:latin typeface="PMingLiU"/>
                <a:cs typeface="PMingLiU"/>
              </a:rPr>
              <a:t>you. </a:t>
            </a:r>
            <a:r>
              <a:rPr sz="731" spc="50" dirty="0">
                <a:latin typeface="PMingLiU"/>
                <a:cs typeface="PMingLiU"/>
              </a:rPr>
              <a:t>In </a:t>
            </a: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33" dirty="0">
                <a:latin typeface="PMingLiU"/>
                <a:cs typeface="PMingLiU"/>
              </a:rPr>
              <a:t>fifth </a:t>
            </a:r>
            <a:r>
              <a:rPr sz="731" spc="37" dirty="0">
                <a:latin typeface="PMingLiU"/>
                <a:cs typeface="PMingLiU"/>
              </a:rPr>
              <a:t>century </a:t>
            </a:r>
            <a:r>
              <a:rPr sz="731" spc="33" dirty="0">
                <a:latin typeface="PMingLiU"/>
                <a:cs typeface="PMingLiU"/>
              </a:rPr>
              <a:t>there </a:t>
            </a:r>
            <a:r>
              <a:rPr sz="731" spc="17" dirty="0">
                <a:latin typeface="PMingLiU"/>
                <a:cs typeface="PMingLiU"/>
              </a:rPr>
              <a:t>was </a:t>
            </a:r>
            <a:r>
              <a:rPr sz="731" spc="23" dirty="0">
                <a:latin typeface="PMingLiU"/>
                <a:cs typeface="PMingLiU"/>
              </a:rPr>
              <a:t>a  </a:t>
            </a:r>
            <a:r>
              <a:rPr sz="731" spc="27" dirty="0">
                <a:latin typeface="PMingLiU"/>
                <a:cs typeface="PMingLiU"/>
              </a:rPr>
              <a:t>magic </a:t>
            </a:r>
            <a:r>
              <a:rPr sz="731" spc="17" dirty="0">
                <a:latin typeface="PMingLiU"/>
                <a:cs typeface="PMingLiU"/>
              </a:rPr>
              <a:t>place </a:t>
            </a:r>
            <a:r>
              <a:rPr sz="731" spc="40" dirty="0">
                <a:latin typeface="PMingLiU"/>
                <a:cs typeface="PMingLiU"/>
              </a:rPr>
              <a:t>in </a:t>
            </a:r>
            <a:r>
              <a:rPr sz="731" spc="33" dirty="0">
                <a:latin typeface="PMingLiU"/>
                <a:cs typeface="PMingLiU"/>
              </a:rPr>
              <a:t>England </a:t>
            </a:r>
            <a:r>
              <a:rPr sz="731" spc="20" dirty="0">
                <a:latin typeface="PMingLiU"/>
                <a:cs typeface="PMingLiU"/>
              </a:rPr>
              <a:t>called</a:t>
            </a:r>
            <a:r>
              <a:rPr sz="731" spc="-3" dirty="0">
                <a:latin typeface="PMingLiU"/>
                <a:cs typeface="PMingLiU"/>
              </a:rPr>
              <a:t> </a:t>
            </a:r>
            <a:r>
              <a:rPr sz="731" spc="27" dirty="0">
                <a:latin typeface="PMingLiU"/>
                <a:cs typeface="PMingLiU"/>
              </a:rPr>
              <a:t>Camelot.</a:t>
            </a:r>
            <a:endParaRPr sz="731">
              <a:latin typeface="PMingLiU"/>
              <a:cs typeface="PMingLiU"/>
            </a:endParaRPr>
          </a:p>
          <a:p>
            <a:pPr marL="268787">
              <a:lnSpc>
                <a:spcPts val="787"/>
              </a:lnSpc>
            </a:pP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27" dirty="0">
                <a:latin typeface="PMingLiU"/>
                <a:cs typeface="PMingLiU"/>
              </a:rPr>
              <a:t>kings </a:t>
            </a:r>
            <a:r>
              <a:rPr sz="731" spc="10" dirty="0">
                <a:latin typeface="PMingLiU"/>
                <a:cs typeface="PMingLiU"/>
              </a:rPr>
              <a:t>of </a:t>
            </a:r>
            <a:r>
              <a:rPr sz="731" spc="33" dirty="0">
                <a:latin typeface="PMingLiU"/>
                <a:cs typeface="PMingLiU"/>
              </a:rPr>
              <a:t>Camelot </a:t>
            </a:r>
            <a:r>
              <a:rPr sz="731" spc="17" dirty="0">
                <a:latin typeface="PMingLiU"/>
                <a:cs typeface="PMingLiU"/>
              </a:rPr>
              <a:t>were </a:t>
            </a:r>
            <a:r>
              <a:rPr sz="731" spc="43" dirty="0">
                <a:latin typeface="PMingLiU"/>
                <a:cs typeface="PMingLiU"/>
              </a:rPr>
              <a:t>kind </a:t>
            </a:r>
            <a:r>
              <a:rPr sz="731" spc="50" dirty="0">
                <a:latin typeface="PMingLiU"/>
                <a:cs typeface="PMingLiU"/>
              </a:rPr>
              <a:t>and</a:t>
            </a:r>
            <a:r>
              <a:rPr sz="731" spc="-53" dirty="0">
                <a:latin typeface="PMingLiU"/>
                <a:cs typeface="PMingLiU"/>
              </a:rPr>
              <a:t> </a:t>
            </a:r>
            <a:r>
              <a:rPr sz="731" spc="27" dirty="0">
                <a:latin typeface="PMingLiU"/>
                <a:cs typeface="PMingLiU"/>
              </a:rPr>
              <a:t>strong.</a:t>
            </a:r>
            <a:endParaRPr sz="731">
              <a:latin typeface="PMingLiU"/>
              <a:cs typeface="PMingLiU"/>
            </a:endParaRPr>
          </a:p>
          <a:p>
            <a:pPr marL="268787">
              <a:lnSpc>
                <a:spcPts val="817"/>
              </a:lnSpc>
            </a:pPr>
            <a:r>
              <a:rPr sz="731" spc="33" dirty="0">
                <a:latin typeface="PMingLiU"/>
                <a:cs typeface="PMingLiU"/>
              </a:rPr>
              <a:t>Their </a:t>
            </a:r>
            <a:r>
              <a:rPr sz="731" spc="23" dirty="0">
                <a:latin typeface="PMingLiU"/>
                <a:cs typeface="PMingLiU"/>
              </a:rPr>
              <a:t>best </a:t>
            </a:r>
            <a:r>
              <a:rPr sz="731" spc="33" dirty="0">
                <a:latin typeface="PMingLiU"/>
                <a:cs typeface="PMingLiU"/>
              </a:rPr>
              <a:t>friend </a:t>
            </a:r>
            <a:r>
              <a:rPr sz="731" spc="17" dirty="0">
                <a:latin typeface="PMingLiU"/>
                <a:cs typeface="PMingLiU"/>
              </a:rPr>
              <a:t>was </a:t>
            </a:r>
            <a:r>
              <a:rPr sz="731" spc="33" dirty="0">
                <a:latin typeface="PMingLiU"/>
                <a:cs typeface="PMingLiU"/>
              </a:rPr>
              <a:t>Merlin </a:t>
            </a:r>
            <a:r>
              <a:rPr sz="731" spc="37" dirty="0">
                <a:latin typeface="PMingLiU"/>
                <a:cs typeface="PMingLiU"/>
              </a:rPr>
              <a:t>who </a:t>
            </a:r>
            <a:r>
              <a:rPr sz="731" spc="17" dirty="0">
                <a:latin typeface="PMingLiU"/>
                <a:cs typeface="PMingLiU"/>
              </a:rPr>
              <a:t>was </a:t>
            </a:r>
            <a:r>
              <a:rPr sz="731" spc="23" dirty="0">
                <a:latin typeface="PMingLiU"/>
                <a:cs typeface="PMingLiU"/>
              </a:rPr>
              <a:t>a great</a:t>
            </a:r>
            <a:r>
              <a:rPr sz="731" dirty="0">
                <a:latin typeface="PMingLiU"/>
                <a:cs typeface="PMingLiU"/>
              </a:rPr>
              <a:t> </a:t>
            </a:r>
            <a:r>
              <a:rPr sz="731" spc="27" dirty="0">
                <a:latin typeface="PMingLiU"/>
                <a:cs typeface="PMingLiU"/>
              </a:rPr>
              <a:t>wizard.</a:t>
            </a:r>
            <a:endParaRPr sz="731">
              <a:latin typeface="PMingLiU"/>
              <a:cs typeface="PMingLiU"/>
            </a:endParaRPr>
          </a:p>
          <a:p>
            <a:pPr marL="268787" marR="83548">
              <a:lnSpc>
                <a:spcPts val="817"/>
              </a:lnSpc>
              <a:spcBef>
                <a:spcPts val="47"/>
              </a:spcBef>
            </a:pPr>
            <a:r>
              <a:rPr sz="731" spc="20" dirty="0">
                <a:latin typeface="PMingLiU"/>
                <a:cs typeface="PMingLiU"/>
              </a:rPr>
              <a:t>It </a:t>
            </a:r>
            <a:r>
              <a:rPr sz="731" spc="17" dirty="0">
                <a:latin typeface="PMingLiU"/>
                <a:cs typeface="PMingLiU"/>
              </a:rPr>
              <a:t>all </a:t>
            </a:r>
            <a:r>
              <a:rPr sz="731" spc="37" dirty="0">
                <a:latin typeface="PMingLiU"/>
                <a:cs typeface="PMingLiU"/>
              </a:rPr>
              <a:t>happened </a:t>
            </a:r>
            <a:r>
              <a:rPr sz="731" spc="33" dirty="0">
                <a:latin typeface="PMingLiU"/>
                <a:cs typeface="PMingLiU"/>
              </a:rPr>
              <a:t>after </a:t>
            </a:r>
            <a:r>
              <a:rPr sz="731" spc="23" dirty="0">
                <a:latin typeface="PMingLiU"/>
                <a:cs typeface="PMingLiU"/>
              </a:rPr>
              <a:t>a </a:t>
            </a:r>
            <a:r>
              <a:rPr sz="731" spc="17" dirty="0">
                <a:latin typeface="PMingLiU"/>
                <a:cs typeface="PMingLiU"/>
              </a:rPr>
              <a:t>big war. </a:t>
            </a:r>
            <a:r>
              <a:rPr sz="731" spc="27" dirty="0">
                <a:latin typeface="PMingLiU"/>
                <a:cs typeface="PMingLiU"/>
              </a:rPr>
              <a:t>A </a:t>
            </a:r>
            <a:r>
              <a:rPr sz="731" spc="17" dirty="0">
                <a:latin typeface="PMingLiU"/>
                <a:cs typeface="PMingLiU"/>
              </a:rPr>
              <a:t>lot </a:t>
            </a:r>
            <a:r>
              <a:rPr sz="731" spc="10" dirty="0">
                <a:latin typeface="PMingLiU"/>
                <a:cs typeface="PMingLiU"/>
              </a:rPr>
              <a:t>of </a:t>
            </a:r>
            <a:r>
              <a:rPr sz="731" spc="20" dirty="0">
                <a:latin typeface="PMingLiU"/>
                <a:cs typeface="PMingLiU"/>
              </a:rPr>
              <a:t>soldiers </a:t>
            </a:r>
            <a:r>
              <a:rPr sz="731" spc="33" dirty="0">
                <a:latin typeface="PMingLiU"/>
                <a:cs typeface="PMingLiU"/>
              </a:rPr>
              <a:t>died </a:t>
            </a:r>
            <a:r>
              <a:rPr sz="731" spc="20" dirty="0">
                <a:latin typeface="PMingLiU"/>
                <a:cs typeface="PMingLiU"/>
              </a:rPr>
              <a:t>for </a:t>
            </a:r>
            <a:r>
              <a:rPr sz="731" spc="33" dirty="0">
                <a:latin typeface="PMingLiU"/>
                <a:cs typeface="PMingLiU"/>
              </a:rPr>
              <a:t>their  </a:t>
            </a:r>
            <a:r>
              <a:rPr sz="731" spc="40" dirty="0">
                <a:latin typeface="PMingLiU"/>
                <a:cs typeface="PMingLiU"/>
              </a:rPr>
              <a:t>country </a:t>
            </a:r>
            <a:r>
              <a:rPr sz="731" spc="50" dirty="0">
                <a:latin typeface="PMingLiU"/>
                <a:cs typeface="PMingLiU"/>
              </a:rPr>
              <a:t>and </a:t>
            </a:r>
            <a:r>
              <a:rPr sz="731" spc="37" dirty="0">
                <a:latin typeface="PMingLiU"/>
                <a:cs typeface="PMingLiU"/>
              </a:rPr>
              <a:t>the</a:t>
            </a:r>
            <a:r>
              <a:rPr sz="731" spc="-70" dirty="0">
                <a:latin typeface="PMingLiU"/>
                <a:cs typeface="PMingLiU"/>
              </a:rPr>
              <a:t> </a:t>
            </a:r>
            <a:r>
              <a:rPr sz="731" spc="27" dirty="0">
                <a:latin typeface="PMingLiU"/>
                <a:cs typeface="PMingLiU"/>
              </a:rPr>
              <a:t>king.</a:t>
            </a:r>
            <a:endParaRPr sz="731">
              <a:latin typeface="PMingLiU"/>
              <a:cs typeface="PMingLiU"/>
            </a:endParaRPr>
          </a:p>
          <a:p>
            <a:pPr marL="268787" marR="30381">
              <a:lnSpc>
                <a:spcPts val="817"/>
              </a:lnSpc>
            </a:pP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-76" dirty="0">
                <a:latin typeface="PMingLiU"/>
                <a:cs typeface="PMingLiU"/>
              </a:rPr>
              <a:t>king’s </a:t>
            </a:r>
            <a:r>
              <a:rPr sz="731" spc="37" dirty="0">
                <a:latin typeface="PMingLiU"/>
                <a:cs typeface="PMingLiU"/>
              </a:rPr>
              <a:t>brother </a:t>
            </a:r>
            <a:r>
              <a:rPr sz="731" spc="33" dirty="0">
                <a:latin typeface="PMingLiU"/>
                <a:cs typeface="PMingLiU"/>
              </a:rPr>
              <a:t>Ambrosius </a:t>
            </a:r>
            <a:r>
              <a:rPr sz="731" spc="37" dirty="0">
                <a:latin typeface="PMingLiU"/>
                <a:cs typeface="PMingLiU"/>
              </a:rPr>
              <a:t>wanted </a:t>
            </a:r>
            <a:r>
              <a:rPr sz="731" spc="33" dirty="0">
                <a:latin typeface="PMingLiU"/>
                <a:cs typeface="PMingLiU"/>
              </a:rPr>
              <a:t>to build </a:t>
            </a:r>
            <a:r>
              <a:rPr sz="731" spc="23" dirty="0">
                <a:latin typeface="PMingLiU"/>
                <a:cs typeface="PMingLiU"/>
              </a:rPr>
              <a:t>a </a:t>
            </a:r>
            <a:r>
              <a:rPr sz="731" spc="50" dirty="0">
                <a:latin typeface="PMingLiU"/>
                <a:cs typeface="PMingLiU"/>
              </a:rPr>
              <a:t>monument </a:t>
            </a:r>
            <a:r>
              <a:rPr sz="731" spc="33" dirty="0">
                <a:latin typeface="PMingLiU"/>
                <a:cs typeface="PMingLiU"/>
              </a:rPr>
              <a:t>to  </a:t>
            </a:r>
            <a:r>
              <a:rPr sz="731" spc="27" dirty="0">
                <a:latin typeface="PMingLiU"/>
                <a:cs typeface="PMingLiU"/>
              </a:rPr>
              <a:t>his </a:t>
            </a:r>
            <a:r>
              <a:rPr sz="731" spc="17" dirty="0">
                <a:latin typeface="PMingLiU"/>
                <a:cs typeface="PMingLiU"/>
              </a:rPr>
              <a:t>soldiers. </a:t>
            </a:r>
            <a:r>
              <a:rPr sz="731" spc="-53" dirty="0">
                <a:latin typeface="PMingLiU"/>
                <a:cs typeface="PMingLiU"/>
              </a:rPr>
              <a:t>“This </a:t>
            </a:r>
            <a:r>
              <a:rPr sz="731" spc="50" dirty="0">
                <a:latin typeface="PMingLiU"/>
                <a:cs typeface="PMingLiU"/>
              </a:rPr>
              <a:t>monument </a:t>
            </a:r>
            <a:r>
              <a:rPr sz="731" spc="43" dirty="0">
                <a:latin typeface="PMingLiU"/>
                <a:cs typeface="PMingLiU"/>
              </a:rPr>
              <a:t>must </a:t>
            </a:r>
            <a:r>
              <a:rPr sz="731" spc="40" dirty="0">
                <a:latin typeface="PMingLiU"/>
                <a:cs typeface="PMingLiU"/>
              </a:rPr>
              <a:t>stand </a:t>
            </a:r>
            <a:r>
              <a:rPr sz="731" spc="-40" dirty="0">
                <a:latin typeface="PMingLiU"/>
                <a:cs typeface="PMingLiU"/>
              </a:rPr>
              <a:t>forever,” </a:t>
            </a:r>
            <a:r>
              <a:rPr sz="731" spc="33" dirty="0">
                <a:latin typeface="PMingLiU"/>
                <a:cs typeface="PMingLiU"/>
              </a:rPr>
              <a:t>he </a:t>
            </a:r>
            <a:r>
              <a:rPr sz="731" spc="23" dirty="0">
                <a:latin typeface="PMingLiU"/>
                <a:cs typeface="PMingLiU"/>
              </a:rPr>
              <a:t>said </a:t>
            </a:r>
            <a:r>
              <a:rPr sz="731" spc="33" dirty="0">
                <a:latin typeface="PMingLiU"/>
                <a:cs typeface="PMingLiU"/>
              </a:rPr>
              <a:t>to  </a:t>
            </a:r>
            <a:r>
              <a:rPr sz="731" spc="27" dirty="0">
                <a:latin typeface="PMingLiU"/>
                <a:cs typeface="PMingLiU"/>
              </a:rPr>
              <a:t>Merlin.</a:t>
            </a:r>
            <a:endParaRPr sz="731">
              <a:latin typeface="PMingLiU"/>
              <a:cs typeface="PMingLiU"/>
            </a:endParaRPr>
          </a:p>
          <a:p>
            <a:pPr marL="268787" marR="58652">
              <a:lnSpc>
                <a:spcPts val="817"/>
              </a:lnSpc>
            </a:pPr>
            <a:r>
              <a:rPr sz="731" spc="-70" dirty="0">
                <a:latin typeface="PMingLiU"/>
                <a:cs typeface="PMingLiU"/>
              </a:rPr>
              <a:t>“Send </a:t>
            </a:r>
            <a:r>
              <a:rPr sz="731" spc="17" dirty="0">
                <a:latin typeface="PMingLiU"/>
                <a:cs typeface="PMingLiU"/>
              </a:rPr>
              <a:t>for </a:t>
            </a:r>
            <a:r>
              <a:rPr sz="731" spc="33" dirty="0">
                <a:latin typeface="PMingLiU"/>
                <a:cs typeface="PMingLiU"/>
              </a:rPr>
              <a:t>the </a:t>
            </a:r>
            <a:r>
              <a:rPr sz="731" spc="-60" dirty="0">
                <a:latin typeface="PMingLiU"/>
                <a:cs typeface="PMingLiU"/>
              </a:rPr>
              <a:t>Giants’ </a:t>
            </a:r>
            <a:r>
              <a:rPr sz="731" spc="20" dirty="0">
                <a:latin typeface="PMingLiU"/>
                <a:cs typeface="PMingLiU"/>
              </a:rPr>
              <a:t>Ring, </a:t>
            </a:r>
            <a:r>
              <a:rPr sz="731" spc="27" dirty="0">
                <a:latin typeface="PMingLiU"/>
                <a:cs typeface="PMingLiU"/>
              </a:rPr>
              <a:t>which </a:t>
            </a:r>
            <a:r>
              <a:rPr sz="731" spc="3" dirty="0">
                <a:latin typeface="PMingLiU"/>
                <a:cs typeface="PMingLiU"/>
              </a:rPr>
              <a:t>is </a:t>
            </a:r>
            <a:r>
              <a:rPr sz="731" spc="37" dirty="0">
                <a:latin typeface="PMingLiU"/>
                <a:cs typeface="PMingLiU"/>
              </a:rPr>
              <a:t>in </a:t>
            </a:r>
            <a:r>
              <a:rPr sz="731" spc="23" dirty="0">
                <a:latin typeface="PMingLiU"/>
                <a:cs typeface="PMingLiU"/>
              </a:rPr>
              <a:t>Ireland. </a:t>
            </a:r>
            <a:r>
              <a:rPr sz="731" spc="43" dirty="0">
                <a:latin typeface="PMingLiU"/>
                <a:cs typeface="PMingLiU"/>
              </a:rPr>
              <a:t>In </a:t>
            </a:r>
            <a:r>
              <a:rPr sz="731" spc="33" dirty="0">
                <a:latin typeface="PMingLiU"/>
                <a:cs typeface="PMingLiU"/>
              </a:rPr>
              <a:t>that </a:t>
            </a:r>
            <a:r>
              <a:rPr sz="731" spc="7" dirty="0">
                <a:latin typeface="PMingLiU"/>
                <a:cs typeface="PMingLiU"/>
              </a:rPr>
              <a:t>place,  </a:t>
            </a:r>
            <a:r>
              <a:rPr sz="731" spc="-66" dirty="0">
                <a:latin typeface="PMingLiU"/>
                <a:cs typeface="PMingLiU"/>
              </a:rPr>
              <a:t>there’s </a:t>
            </a:r>
            <a:r>
              <a:rPr sz="731" spc="23" dirty="0">
                <a:latin typeface="PMingLiU"/>
                <a:cs typeface="PMingLiU"/>
              </a:rPr>
              <a:t>a </a:t>
            </a:r>
            <a:r>
              <a:rPr sz="731" spc="7" dirty="0">
                <a:latin typeface="PMingLiU"/>
                <a:cs typeface="PMingLiU"/>
              </a:rPr>
              <a:t>circle of </a:t>
            </a:r>
            <a:r>
              <a:rPr sz="731" spc="17" dirty="0">
                <a:latin typeface="PMingLiU"/>
                <a:cs typeface="PMingLiU"/>
              </a:rPr>
              <a:t>stones. </a:t>
            </a:r>
            <a:r>
              <a:rPr sz="731" spc="43" dirty="0">
                <a:latin typeface="PMingLiU"/>
                <a:cs typeface="PMingLiU"/>
              </a:rPr>
              <a:t>No </a:t>
            </a:r>
            <a:r>
              <a:rPr sz="731" spc="56" dirty="0">
                <a:latin typeface="PMingLiU"/>
                <a:cs typeface="PMingLiU"/>
              </a:rPr>
              <a:t>man </a:t>
            </a:r>
            <a:r>
              <a:rPr sz="731" spc="33" dirty="0">
                <a:latin typeface="PMingLiU"/>
                <a:cs typeface="PMingLiU"/>
              </a:rPr>
              <a:t>from </a:t>
            </a:r>
            <a:r>
              <a:rPr sz="731" spc="40" dirty="0">
                <a:latin typeface="PMingLiU"/>
                <a:cs typeface="PMingLiU"/>
              </a:rPr>
              <a:t>our </a:t>
            </a:r>
            <a:r>
              <a:rPr sz="731" spc="33" dirty="0">
                <a:latin typeface="PMingLiU"/>
                <a:cs typeface="PMingLiU"/>
              </a:rPr>
              <a:t>time </a:t>
            </a:r>
            <a:r>
              <a:rPr sz="731" spc="23" dirty="0">
                <a:latin typeface="PMingLiU"/>
                <a:cs typeface="PMingLiU"/>
              </a:rPr>
              <a:t>could build </a:t>
            </a:r>
            <a:r>
              <a:rPr sz="731" spc="7" dirty="0">
                <a:latin typeface="PMingLiU"/>
                <a:cs typeface="PMingLiU"/>
              </a:rPr>
              <a:t>it.  </a:t>
            </a: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23" dirty="0">
                <a:latin typeface="PMingLiU"/>
                <a:cs typeface="PMingLiU"/>
              </a:rPr>
              <a:t>stones </a:t>
            </a:r>
            <a:r>
              <a:rPr sz="731" spc="33" dirty="0">
                <a:latin typeface="PMingLiU"/>
                <a:cs typeface="PMingLiU"/>
              </a:rPr>
              <a:t>are </a:t>
            </a:r>
            <a:r>
              <a:rPr sz="731" spc="27" dirty="0">
                <a:latin typeface="PMingLiU"/>
                <a:cs typeface="PMingLiU"/>
              </a:rPr>
              <a:t>huge </a:t>
            </a:r>
            <a:r>
              <a:rPr sz="731" spc="50" dirty="0">
                <a:latin typeface="PMingLiU"/>
                <a:cs typeface="PMingLiU"/>
              </a:rPr>
              <a:t>and </a:t>
            </a:r>
            <a:r>
              <a:rPr sz="731" spc="37" dirty="0">
                <a:latin typeface="PMingLiU"/>
                <a:cs typeface="PMingLiU"/>
              </a:rPr>
              <a:t>nobody </a:t>
            </a:r>
            <a:r>
              <a:rPr sz="731" spc="50" dirty="0">
                <a:latin typeface="PMingLiU"/>
                <a:cs typeface="PMingLiU"/>
              </a:rPr>
              <a:t>on </a:t>
            </a:r>
            <a:r>
              <a:rPr sz="731" spc="43" dirty="0">
                <a:latin typeface="PMingLiU"/>
                <a:cs typeface="PMingLiU"/>
              </a:rPr>
              <a:t>earth </a:t>
            </a:r>
            <a:r>
              <a:rPr sz="731" spc="7" dirty="0">
                <a:latin typeface="PMingLiU"/>
                <a:cs typeface="PMingLiU"/>
              </a:rPr>
              <a:t>is </a:t>
            </a:r>
            <a:r>
              <a:rPr sz="731" spc="33" dirty="0">
                <a:latin typeface="PMingLiU"/>
                <a:cs typeface="PMingLiU"/>
              </a:rPr>
              <a:t>strong </a:t>
            </a:r>
            <a:r>
              <a:rPr sz="731" spc="37" dirty="0">
                <a:latin typeface="PMingLiU"/>
                <a:cs typeface="PMingLiU"/>
              </a:rPr>
              <a:t>enough</a:t>
            </a:r>
            <a:r>
              <a:rPr sz="731" spc="-123" dirty="0">
                <a:latin typeface="PMingLiU"/>
                <a:cs typeface="PMingLiU"/>
              </a:rPr>
              <a:t> </a:t>
            </a:r>
            <a:r>
              <a:rPr sz="731" spc="33" dirty="0">
                <a:latin typeface="PMingLiU"/>
                <a:cs typeface="PMingLiU"/>
              </a:rPr>
              <a:t>to  </a:t>
            </a:r>
            <a:r>
              <a:rPr sz="731" spc="27" dirty="0">
                <a:latin typeface="PMingLiU"/>
                <a:cs typeface="PMingLiU"/>
              </a:rPr>
              <a:t>move </a:t>
            </a:r>
            <a:r>
              <a:rPr sz="731" spc="37" dirty="0">
                <a:latin typeface="PMingLiU"/>
                <a:cs typeface="PMingLiU"/>
              </a:rPr>
              <a:t>them. The </a:t>
            </a:r>
            <a:r>
              <a:rPr sz="731" spc="27" dirty="0">
                <a:latin typeface="PMingLiU"/>
                <a:cs typeface="PMingLiU"/>
              </a:rPr>
              <a:t>giants </a:t>
            </a:r>
            <a:r>
              <a:rPr sz="731" spc="37" dirty="0">
                <a:latin typeface="PMingLiU"/>
                <a:cs typeface="PMingLiU"/>
              </a:rPr>
              <a:t>brought </a:t>
            </a:r>
            <a:r>
              <a:rPr sz="731" spc="50" dirty="0">
                <a:latin typeface="PMingLiU"/>
                <a:cs typeface="PMingLiU"/>
              </a:rPr>
              <a:t>them </a:t>
            </a:r>
            <a:r>
              <a:rPr sz="731" spc="33" dirty="0">
                <a:latin typeface="PMingLiU"/>
                <a:cs typeface="PMingLiU"/>
              </a:rPr>
              <a:t>to Ireland </a:t>
            </a:r>
            <a:r>
              <a:rPr sz="731" spc="40" dirty="0">
                <a:latin typeface="PMingLiU"/>
                <a:cs typeface="PMingLiU"/>
              </a:rPr>
              <a:t>from </a:t>
            </a:r>
            <a:r>
              <a:rPr sz="731" spc="20" dirty="0">
                <a:latin typeface="PMingLiU"/>
                <a:cs typeface="PMingLiU"/>
              </a:rPr>
              <a:t>Africa.  </a:t>
            </a:r>
            <a:r>
              <a:rPr sz="731" spc="27" dirty="0">
                <a:latin typeface="PMingLiU"/>
                <a:cs typeface="PMingLiU"/>
              </a:rPr>
              <a:t>They </a:t>
            </a:r>
            <a:r>
              <a:rPr sz="731" spc="33" dirty="0">
                <a:latin typeface="PMingLiU"/>
                <a:cs typeface="PMingLiU"/>
              </a:rPr>
              <a:t>used </a:t>
            </a: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23" dirty="0">
                <a:latin typeface="PMingLiU"/>
                <a:cs typeface="PMingLiU"/>
              </a:rPr>
              <a:t>stones </a:t>
            </a:r>
            <a:r>
              <a:rPr sz="731" spc="33" dirty="0">
                <a:latin typeface="PMingLiU"/>
                <a:cs typeface="PMingLiU"/>
              </a:rPr>
              <a:t>to cure </a:t>
            </a:r>
            <a:r>
              <a:rPr sz="731" spc="17" dirty="0">
                <a:latin typeface="PMingLiU"/>
                <a:cs typeface="PMingLiU"/>
              </a:rPr>
              <a:t>diseases. </a:t>
            </a:r>
            <a:r>
              <a:rPr sz="731" dirty="0">
                <a:latin typeface="PMingLiU"/>
                <a:cs typeface="PMingLiU"/>
              </a:rPr>
              <a:t>You </a:t>
            </a:r>
            <a:r>
              <a:rPr sz="731" spc="43" dirty="0">
                <a:latin typeface="PMingLiU"/>
                <a:cs typeface="PMingLiU"/>
              </a:rPr>
              <a:t>must </a:t>
            </a:r>
            <a:r>
              <a:rPr sz="731" spc="33" dirty="0">
                <a:latin typeface="PMingLiU"/>
                <a:cs typeface="PMingLiU"/>
              </a:rPr>
              <a:t>take </a:t>
            </a:r>
            <a:r>
              <a:rPr sz="731" spc="37" dirty="0">
                <a:latin typeface="PMingLiU"/>
                <a:cs typeface="PMingLiU"/>
              </a:rPr>
              <a:t>the  </a:t>
            </a:r>
            <a:r>
              <a:rPr sz="731" spc="23" dirty="0">
                <a:latin typeface="PMingLiU"/>
                <a:cs typeface="PMingLiU"/>
              </a:rPr>
              <a:t>stones </a:t>
            </a:r>
            <a:r>
              <a:rPr sz="731" spc="40" dirty="0">
                <a:latin typeface="PMingLiU"/>
                <a:cs typeface="PMingLiU"/>
              </a:rPr>
              <a:t>from </a:t>
            </a:r>
            <a:r>
              <a:rPr sz="731" spc="33" dirty="0">
                <a:latin typeface="PMingLiU"/>
                <a:cs typeface="PMingLiU"/>
              </a:rPr>
              <a:t>Ireland </a:t>
            </a:r>
            <a:r>
              <a:rPr sz="731" spc="50" dirty="0">
                <a:latin typeface="PMingLiU"/>
                <a:cs typeface="PMingLiU"/>
              </a:rPr>
              <a:t>and </a:t>
            </a:r>
            <a:r>
              <a:rPr sz="731" spc="40" dirty="0">
                <a:latin typeface="PMingLiU"/>
                <a:cs typeface="PMingLiU"/>
              </a:rPr>
              <a:t>put </a:t>
            </a:r>
            <a:r>
              <a:rPr sz="731" spc="50" dirty="0">
                <a:latin typeface="PMingLiU"/>
                <a:cs typeface="PMingLiU"/>
              </a:rPr>
              <a:t>them </a:t>
            </a:r>
            <a:r>
              <a:rPr sz="731" spc="40" dirty="0">
                <a:latin typeface="PMingLiU"/>
                <a:cs typeface="PMingLiU"/>
              </a:rPr>
              <a:t>in </a:t>
            </a: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33" dirty="0">
                <a:latin typeface="PMingLiU"/>
                <a:cs typeface="PMingLiU"/>
              </a:rPr>
              <a:t>same position </a:t>
            </a:r>
            <a:r>
              <a:rPr sz="731" spc="50" dirty="0">
                <a:latin typeface="PMingLiU"/>
                <a:cs typeface="PMingLiU"/>
              </a:rPr>
              <a:t>on  </a:t>
            </a:r>
            <a:r>
              <a:rPr sz="731" spc="20" dirty="0">
                <a:latin typeface="PMingLiU"/>
                <a:cs typeface="PMingLiU"/>
              </a:rPr>
              <a:t>Salisbury </a:t>
            </a:r>
            <a:r>
              <a:rPr sz="731" spc="23" dirty="0">
                <a:latin typeface="PMingLiU"/>
                <a:cs typeface="PMingLiU"/>
              </a:rPr>
              <a:t>Plain. </a:t>
            </a:r>
            <a:r>
              <a:rPr sz="731" spc="33" dirty="0">
                <a:latin typeface="PMingLiU"/>
                <a:cs typeface="PMingLiU"/>
              </a:rPr>
              <a:t>Then, they </a:t>
            </a:r>
            <a:r>
              <a:rPr sz="731" spc="17" dirty="0">
                <a:latin typeface="PMingLiU"/>
                <a:cs typeface="PMingLiU"/>
              </a:rPr>
              <a:t>will </a:t>
            </a:r>
            <a:r>
              <a:rPr sz="731" spc="40" dirty="0">
                <a:latin typeface="PMingLiU"/>
                <a:cs typeface="PMingLiU"/>
              </a:rPr>
              <a:t>stand</a:t>
            </a:r>
            <a:r>
              <a:rPr sz="731" spc="10" dirty="0">
                <a:latin typeface="PMingLiU"/>
                <a:cs typeface="PMingLiU"/>
              </a:rPr>
              <a:t> </a:t>
            </a:r>
            <a:r>
              <a:rPr sz="731" spc="-40" dirty="0">
                <a:latin typeface="PMingLiU"/>
                <a:cs typeface="PMingLiU"/>
              </a:rPr>
              <a:t>forever.”</a:t>
            </a:r>
            <a:endParaRPr sz="731">
              <a:latin typeface="PMingLiU"/>
              <a:cs typeface="PMingLiU"/>
            </a:endParaRPr>
          </a:p>
          <a:p>
            <a:pPr marL="268787" marR="3376">
              <a:lnSpc>
                <a:spcPts val="817"/>
              </a:lnSpc>
            </a:pPr>
            <a:r>
              <a:rPr sz="731" spc="33" dirty="0">
                <a:latin typeface="PMingLiU"/>
                <a:cs typeface="PMingLiU"/>
              </a:rPr>
              <a:t>Ambrosius </a:t>
            </a:r>
            <a:r>
              <a:rPr sz="731" spc="50" dirty="0">
                <a:latin typeface="PMingLiU"/>
                <a:cs typeface="PMingLiU"/>
              </a:rPr>
              <a:t>and </a:t>
            </a:r>
            <a:r>
              <a:rPr sz="731" spc="27" dirty="0">
                <a:latin typeface="PMingLiU"/>
                <a:cs typeface="PMingLiU"/>
              </a:rPr>
              <a:t>his </a:t>
            </a:r>
            <a:r>
              <a:rPr sz="731" spc="20" dirty="0">
                <a:latin typeface="PMingLiU"/>
                <a:cs typeface="PMingLiU"/>
              </a:rPr>
              <a:t>soldiers </a:t>
            </a:r>
            <a:r>
              <a:rPr sz="731" spc="27" dirty="0">
                <a:latin typeface="PMingLiU"/>
                <a:cs typeface="PMingLiU"/>
              </a:rPr>
              <a:t>went </a:t>
            </a:r>
            <a:r>
              <a:rPr sz="731" spc="33" dirty="0">
                <a:latin typeface="PMingLiU"/>
                <a:cs typeface="PMingLiU"/>
              </a:rPr>
              <a:t>to Ireland </a:t>
            </a:r>
            <a:r>
              <a:rPr sz="731" spc="50" dirty="0">
                <a:latin typeface="PMingLiU"/>
                <a:cs typeface="PMingLiU"/>
              </a:rPr>
              <a:t>and </a:t>
            </a:r>
            <a:r>
              <a:rPr sz="731" spc="37" dirty="0">
                <a:latin typeface="PMingLiU"/>
                <a:cs typeface="PMingLiU"/>
              </a:rPr>
              <a:t>found the  </a:t>
            </a:r>
            <a:r>
              <a:rPr sz="731" spc="27" dirty="0">
                <a:latin typeface="PMingLiU"/>
                <a:cs typeface="PMingLiU"/>
              </a:rPr>
              <a:t>huge stone </a:t>
            </a:r>
            <a:r>
              <a:rPr sz="731" spc="33" dirty="0">
                <a:latin typeface="PMingLiU"/>
                <a:cs typeface="PMingLiU"/>
              </a:rPr>
              <a:t>ring, </a:t>
            </a:r>
            <a:r>
              <a:rPr sz="731" spc="37" dirty="0">
                <a:latin typeface="PMingLiU"/>
                <a:cs typeface="PMingLiU"/>
              </a:rPr>
              <a:t>but </a:t>
            </a:r>
            <a:r>
              <a:rPr sz="731" spc="33" dirty="0">
                <a:latin typeface="PMingLiU"/>
                <a:cs typeface="PMingLiU"/>
              </a:rPr>
              <a:t>they </a:t>
            </a:r>
            <a:r>
              <a:rPr sz="731" spc="-40" dirty="0">
                <a:latin typeface="PMingLiU"/>
                <a:cs typeface="PMingLiU"/>
              </a:rPr>
              <a:t>couldn’t </a:t>
            </a:r>
            <a:r>
              <a:rPr sz="731" spc="27" dirty="0">
                <a:latin typeface="PMingLiU"/>
                <a:cs typeface="PMingLiU"/>
              </a:rPr>
              <a:t>move </a:t>
            </a:r>
            <a:r>
              <a:rPr sz="731" spc="10" dirty="0">
                <a:latin typeface="PMingLiU"/>
                <a:cs typeface="PMingLiU"/>
              </a:rPr>
              <a:t>it. Finally, </a:t>
            </a:r>
            <a:r>
              <a:rPr sz="731" spc="33" dirty="0">
                <a:latin typeface="PMingLiU"/>
                <a:cs typeface="PMingLiU"/>
              </a:rPr>
              <a:t>Merlin used  </a:t>
            </a:r>
            <a:r>
              <a:rPr sz="731" spc="27" dirty="0">
                <a:latin typeface="PMingLiU"/>
                <a:cs typeface="PMingLiU"/>
              </a:rPr>
              <a:t>his magic </a:t>
            </a:r>
            <a:r>
              <a:rPr sz="731" spc="50" dirty="0">
                <a:latin typeface="PMingLiU"/>
                <a:cs typeface="PMingLiU"/>
              </a:rPr>
              <a:t>and </a:t>
            </a:r>
            <a:r>
              <a:rPr sz="731" spc="37" dirty="0">
                <a:latin typeface="PMingLiU"/>
                <a:cs typeface="PMingLiU"/>
              </a:rPr>
              <a:t>brought the </a:t>
            </a:r>
            <a:r>
              <a:rPr sz="731" spc="23" dirty="0">
                <a:latin typeface="PMingLiU"/>
                <a:cs typeface="PMingLiU"/>
              </a:rPr>
              <a:t>stones </a:t>
            </a:r>
            <a:r>
              <a:rPr sz="731" spc="33" dirty="0">
                <a:latin typeface="PMingLiU"/>
                <a:cs typeface="PMingLiU"/>
              </a:rPr>
              <a:t>to this </a:t>
            </a:r>
            <a:r>
              <a:rPr sz="731" spc="17" dirty="0">
                <a:latin typeface="PMingLiU"/>
                <a:cs typeface="PMingLiU"/>
              </a:rPr>
              <a:t>place. </a:t>
            </a: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20" dirty="0">
                <a:latin typeface="PMingLiU"/>
                <a:cs typeface="PMingLiU"/>
              </a:rPr>
              <a:t>legend also  </a:t>
            </a:r>
            <a:r>
              <a:rPr sz="731" spc="7" dirty="0">
                <a:latin typeface="PMingLiU"/>
                <a:cs typeface="PMingLiU"/>
              </a:rPr>
              <a:t>says </a:t>
            </a:r>
            <a:r>
              <a:rPr sz="731" spc="-53" dirty="0">
                <a:latin typeface="PMingLiU"/>
                <a:cs typeface="PMingLiU"/>
              </a:rPr>
              <a:t>Merlin’s  </a:t>
            </a:r>
            <a:r>
              <a:rPr sz="731" spc="17" dirty="0">
                <a:latin typeface="PMingLiU"/>
                <a:cs typeface="PMingLiU"/>
              </a:rPr>
              <a:t>grave </a:t>
            </a:r>
            <a:r>
              <a:rPr sz="731" spc="7" dirty="0">
                <a:latin typeface="PMingLiU"/>
                <a:cs typeface="PMingLiU"/>
              </a:rPr>
              <a:t>is </a:t>
            </a:r>
            <a:r>
              <a:rPr sz="731" spc="50" dirty="0">
                <a:latin typeface="PMingLiU"/>
                <a:cs typeface="PMingLiU"/>
              </a:rPr>
              <a:t>under </a:t>
            </a:r>
            <a:r>
              <a:rPr sz="731" spc="27" dirty="0">
                <a:latin typeface="PMingLiU"/>
                <a:cs typeface="PMingLiU"/>
              </a:rPr>
              <a:t>these</a:t>
            </a:r>
            <a:r>
              <a:rPr sz="731" spc="-30" dirty="0">
                <a:latin typeface="PMingLiU"/>
                <a:cs typeface="PMingLiU"/>
              </a:rPr>
              <a:t> </a:t>
            </a:r>
            <a:r>
              <a:rPr sz="731" spc="20" dirty="0">
                <a:latin typeface="PMingLiU"/>
                <a:cs typeface="PMingLiU"/>
              </a:rPr>
              <a:t>stones.</a:t>
            </a:r>
            <a:endParaRPr sz="731">
              <a:latin typeface="PMingLiU"/>
              <a:cs typeface="PMingLiU"/>
            </a:endParaRPr>
          </a:p>
          <a:p>
            <a:pPr marL="268787" marR="184395" indent="-260770">
              <a:lnSpc>
                <a:spcPts val="817"/>
              </a:lnSpc>
            </a:pPr>
            <a:r>
              <a:rPr sz="731" spc="7" dirty="0">
                <a:latin typeface="PMingLiU"/>
                <a:cs typeface="PMingLiU"/>
              </a:rPr>
              <a:t>Rosy: </a:t>
            </a:r>
            <a:r>
              <a:rPr sz="731" spc="-70" dirty="0">
                <a:latin typeface="PMingLiU"/>
                <a:cs typeface="PMingLiU"/>
              </a:rPr>
              <a:t>That’s </a:t>
            </a:r>
            <a:r>
              <a:rPr sz="731" spc="23" dirty="0">
                <a:latin typeface="PMingLiU"/>
                <a:cs typeface="PMingLiU"/>
              </a:rPr>
              <a:t>a </a:t>
            </a:r>
            <a:r>
              <a:rPr sz="731" spc="17" dirty="0">
                <a:latin typeface="PMingLiU"/>
                <a:cs typeface="PMingLiU"/>
              </a:rPr>
              <a:t>very </a:t>
            </a:r>
            <a:r>
              <a:rPr sz="731" spc="27" dirty="0">
                <a:latin typeface="PMingLiU"/>
                <a:cs typeface="PMingLiU"/>
              </a:rPr>
              <a:t>beautiful </a:t>
            </a:r>
            <a:r>
              <a:rPr sz="731" spc="17" dirty="0">
                <a:latin typeface="PMingLiU"/>
                <a:cs typeface="PMingLiU"/>
              </a:rPr>
              <a:t>legend, </a:t>
            </a:r>
            <a:r>
              <a:rPr sz="731" spc="23" dirty="0">
                <a:latin typeface="PMingLiU"/>
                <a:cs typeface="PMingLiU"/>
              </a:rPr>
              <a:t>Robin, </a:t>
            </a:r>
            <a:r>
              <a:rPr sz="731" spc="37" dirty="0">
                <a:latin typeface="PMingLiU"/>
                <a:cs typeface="PMingLiU"/>
              </a:rPr>
              <a:t>but </a:t>
            </a:r>
            <a:r>
              <a:rPr sz="731" spc="27" dirty="0">
                <a:latin typeface="PMingLiU"/>
                <a:cs typeface="PMingLiU"/>
              </a:rPr>
              <a:t>I </a:t>
            </a:r>
            <a:r>
              <a:rPr sz="731" spc="-83" dirty="0">
                <a:latin typeface="PMingLiU"/>
                <a:cs typeface="PMingLiU"/>
              </a:rPr>
              <a:t>don’t </a:t>
            </a:r>
            <a:r>
              <a:rPr sz="731" spc="10" dirty="0">
                <a:latin typeface="PMingLiU"/>
                <a:cs typeface="PMingLiU"/>
              </a:rPr>
              <a:t>believe it.  </a:t>
            </a: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50" dirty="0">
                <a:latin typeface="PMingLiU"/>
                <a:cs typeface="PMingLiU"/>
              </a:rPr>
              <a:t>name </a:t>
            </a:r>
            <a:r>
              <a:rPr sz="731" spc="10" dirty="0">
                <a:latin typeface="PMingLiU"/>
                <a:cs typeface="PMingLiU"/>
              </a:rPr>
              <a:t>of </a:t>
            </a:r>
            <a:r>
              <a:rPr sz="731" spc="33" dirty="0">
                <a:latin typeface="PMingLiU"/>
                <a:cs typeface="PMingLiU"/>
              </a:rPr>
              <a:t>this </a:t>
            </a:r>
            <a:r>
              <a:rPr sz="731" spc="17" dirty="0">
                <a:latin typeface="PMingLiU"/>
                <a:cs typeface="PMingLiU"/>
              </a:rPr>
              <a:t>place </a:t>
            </a:r>
            <a:r>
              <a:rPr sz="731" spc="7" dirty="0">
                <a:latin typeface="PMingLiU"/>
                <a:cs typeface="PMingLiU"/>
              </a:rPr>
              <a:t>is </a:t>
            </a:r>
            <a:r>
              <a:rPr sz="731" spc="20" dirty="0">
                <a:latin typeface="PMingLiU"/>
                <a:cs typeface="PMingLiU"/>
              </a:rPr>
              <a:t>Stonehenge. It </a:t>
            </a:r>
            <a:r>
              <a:rPr sz="731" spc="7" dirty="0">
                <a:latin typeface="PMingLiU"/>
                <a:cs typeface="PMingLiU"/>
              </a:rPr>
              <a:t>is </a:t>
            </a:r>
            <a:r>
              <a:rPr sz="731" spc="23" dirty="0">
                <a:latin typeface="PMingLiU"/>
                <a:cs typeface="PMingLiU"/>
              </a:rPr>
              <a:t>older </a:t>
            </a:r>
            <a:r>
              <a:rPr sz="731" spc="53" dirty="0">
                <a:latin typeface="PMingLiU"/>
                <a:cs typeface="PMingLiU"/>
              </a:rPr>
              <a:t>than</a:t>
            </a:r>
            <a:r>
              <a:rPr sz="731" dirty="0">
                <a:latin typeface="PMingLiU"/>
                <a:cs typeface="PMingLiU"/>
              </a:rPr>
              <a:t> </a:t>
            </a:r>
            <a:r>
              <a:rPr sz="731" spc="37" dirty="0">
                <a:latin typeface="PMingLiU"/>
                <a:cs typeface="PMingLiU"/>
              </a:rPr>
              <a:t>the</a:t>
            </a:r>
            <a:endParaRPr sz="731">
              <a:latin typeface="PMingLiU"/>
              <a:cs typeface="PMingLiU"/>
            </a:endParaRPr>
          </a:p>
          <a:p>
            <a:pPr marL="268787" marR="1008900">
              <a:lnSpc>
                <a:spcPts val="817"/>
              </a:lnSpc>
              <a:spcBef>
                <a:spcPts val="133"/>
              </a:spcBef>
            </a:pPr>
            <a:r>
              <a:rPr sz="731" spc="37" dirty="0">
                <a:latin typeface="PMingLiU"/>
                <a:cs typeface="PMingLiU"/>
              </a:rPr>
              <a:t>pyramids </a:t>
            </a:r>
            <a:r>
              <a:rPr sz="731" spc="40" dirty="0">
                <a:latin typeface="PMingLiU"/>
                <a:cs typeface="PMingLiU"/>
              </a:rPr>
              <a:t>in </a:t>
            </a:r>
            <a:r>
              <a:rPr sz="731" spc="23" dirty="0">
                <a:latin typeface="PMingLiU"/>
                <a:cs typeface="PMingLiU"/>
              </a:rPr>
              <a:t>Egypt. My </a:t>
            </a:r>
            <a:r>
              <a:rPr sz="731" spc="37" dirty="0">
                <a:latin typeface="PMingLiU"/>
                <a:cs typeface="PMingLiU"/>
              </a:rPr>
              <a:t>brother</a:t>
            </a:r>
            <a:r>
              <a:rPr sz="731" spc="-20" dirty="0">
                <a:latin typeface="PMingLiU"/>
                <a:cs typeface="PMingLiU"/>
              </a:rPr>
              <a:t> </a:t>
            </a:r>
            <a:r>
              <a:rPr sz="731" spc="40" dirty="0">
                <a:latin typeface="PMingLiU"/>
                <a:cs typeface="PMingLiU"/>
              </a:rPr>
              <a:t>Mark  </a:t>
            </a:r>
            <a:r>
              <a:rPr sz="731" spc="17" dirty="0">
                <a:latin typeface="PMingLiU"/>
                <a:cs typeface="PMingLiU"/>
              </a:rPr>
              <a:t>will tell </a:t>
            </a:r>
            <a:r>
              <a:rPr sz="731" spc="27" dirty="0">
                <a:latin typeface="PMingLiU"/>
                <a:cs typeface="PMingLiU"/>
              </a:rPr>
              <a:t>you </a:t>
            </a:r>
            <a:r>
              <a:rPr sz="731" spc="17" dirty="0">
                <a:latin typeface="PMingLiU"/>
                <a:cs typeface="PMingLiU"/>
              </a:rPr>
              <a:t>all </a:t>
            </a:r>
            <a:r>
              <a:rPr sz="731" spc="33" dirty="0">
                <a:latin typeface="PMingLiU"/>
                <a:cs typeface="PMingLiU"/>
              </a:rPr>
              <a:t>about</a:t>
            </a:r>
            <a:r>
              <a:rPr sz="731" spc="-10" dirty="0">
                <a:latin typeface="PMingLiU"/>
                <a:cs typeface="PMingLiU"/>
              </a:rPr>
              <a:t> </a:t>
            </a:r>
            <a:r>
              <a:rPr sz="731" spc="10" dirty="0">
                <a:latin typeface="PMingLiU"/>
                <a:cs typeface="PMingLiU"/>
              </a:rPr>
              <a:t>it.</a:t>
            </a:r>
            <a:endParaRPr sz="731">
              <a:latin typeface="PMingLiU"/>
              <a:cs typeface="PMingLiU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5386518" y="310973"/>
          <a:ext cx="886846" cy="4352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6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2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144">
                <a:tc>
                  <a:txBody>
                    <a:bodyPr/>
                    <a:lstStyle/>
                    <a:p>
                      <a:pPr marL="116205">
                        <a:lnSpc>
                          <a:spcPts val="1255"/>
                        </a:lnSpc>
                      </a:pPr>
                      <a:r>
                        <a:rPr sz="700" spc="50" dirty="0">
                          <a:latin typeface="PMingLiU"/>
                          <a:cs typeface="PMingLiU"/>
                        </a:rPr>
                        <a:t>build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D890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ts val="1255"/>
                        </a:lnSpc>
                      </a:pPr>
                      <a:r>
                        <a:rPr sz="700" spc="40" dirty="0">
                          <a:latin typeface="PMingLiU"/>
                          <a:cs typeface="PMingLiU"/>
                        </a:rPr>
                        <a:t>built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E7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144">
                <a:tc>
                  <a:txBody>
                    <a:bodyPr/>
                    <a:lstStyle/>
                    <a:p>
                      <a:pPr marL="116205">
                        <a:lnSpc>
                          <a:spcPts val="1255"/>
                        </a:lnSpc>
                      </a:pPr>
                      <a:r>
                        <a:rPr sz="700" spc="50" dirty="0">
                          <a:latin typeface="PMingLiU"/>
                          <a:cs typeface="PMingLiU"/>
                        </a:rPr>
                        <a:t>bring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D890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ts val="1255"/>
                        </a:lnSpc>
                      </a:pPr>
                      <a:r>
                        <a:rPr sz="700" spc="50" dirty="0">
                          <a:latin typeface="PMingLiU"/>
                          <a:cs typeface="PMingLiU"/>
                        </a:rPr>
                        <a:t>brought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E7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144">
                <a:tc>
                  <a:txBody>
                    <a:bodyPr/>
                    <a:lstStyle/>
                    <a:p>
                      <a:pPr marL="116205">
                        <a:lnSpc>
                          <a:spcPts val="1255"/>
                        </a:lnSpc>
                      </a:pPr>
                      <a:r>
                        <a:rPr sz="700" spc="60" dirty="0">
                          <a:latin typeface="PMingLiU"/>
                          <a:cs typeface="PMingLiU"/>
                        </a:rPr>
                        <a:t>put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D890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ts val="1255"/>
                        </a:lnSpc>
                      </a:pPr>
                      <a:r>
                        <a:rPr sz="700" spc="60" dirty="0">
                          <a:latin typeface="PMingLiU"/>
                          <a:cs typeface="PMingLiU"/>
                        </a:rPr>
                        <a:t>put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E7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Picture 3" descr="V:\pubs_new\Oblogki wse\HappyEng.ru\6 class\RGB_JPEG\HEru6SB_oblFGOS.jpg">
            <a:extLst>
              <a:ext uri="{FF2B5EF4-FFF2-40B4-BE49-F238E27FC236}">
                <a16:creationId xmlns:a16="http://schemas.microsoft.com/office/drawing/2014/main" id="{04C3E953-E9E1-7B40-8901-0F085FEA3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954" y="602981"/>
            <a:ext cx="861408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77949" y="119393"/>
            <a:ext cx="2989896" cy="24267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3" name="object 3"/>
          <p:cNvSpPr/>
          <p:nvPr/>
        </p:nvSpPr>
        <p:spPr>
          <a:xfrm>
            <a:off x="5527231" y="328914"/>
            <a:ext cx="983290" cy="6587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4" name="object 4"/>
          <p:cNvSpPr txBox="1"/>
          <p:nvPr/>
        </p:nvSpPr>
        <p:spPr>
          <a:xfrm>
            <a:off x="3589792" y="237210"/>
            <a:ext cx="2120692" cy="2058495"/>
          </a:xfrm>
          <a:prstGeom prst="rect">
            <a:avLst/>
          </a:prstGeom>
        </p:spPr>
        <p:txBody>
          <a:bodyPr vert="horz" wrap="square" lIns="0" tIns="50211" rIns="0" bIns="0" rtlCol="0">
            <a:spAutoFit/>
          </a:bodyPr>
          <a:lstStyle/>
          <a:p>
            <a:pPr marL="547278">
              <a:spcBef>
                <a:spcPts val="395"/>
              </a:spcBef>
            </a:pPr>
            <a:r>
              <a:rPr sz="797" b="1" spc="-13" dirty="0">
                <a:latin typeface="Times New Roman"/>
                <a:cs typeface="Times New Roman"/>
              </a:rPr>
              <a:t>A Ballad </a:t>
            </a:r>
            <a:r>
              <a:rPr sz="797" b="1" dirty="0">
                <a:latin typeface="Times New Roman"/>
                <a:cs typeface="Times New Roman"/>
              </a:rPr>
              <a:t>of</a:t>
            </a:r>
            <a:r>
              <a:rPr sz="797" b="1" spc="-86" dirty="0">
                <a:latin typeface="Times New Roman"/>
                <a:cs typeface="Times New Roman"/>
              </a:rPr>
              <a:t> </a:t>
            </a:r>
            <a:r>
              <a:rPr sz="797" b="1" spc="-13" dirty="0">
                <a:latin typeface="Times New Roman"/>
                <a:cs typeface="Times New Roman"/>
              </a:rPr>
              <a:t>Stonehenge</a:t>
            </a:r>
            <a:endParaRPr sz="797">
              <a:latin typeface="Times New Roman"/>
              <a:cs typeface="Times New Roman"/>
            </a:endParaRPr>
          </a:p>
          <a:p>
            <a:pPr marL="8439" marR="229123">
              <a:lnSpc>
                <a:spcPts val="817"/>
              </a:lnSpc>
              <a:spcBef>
                <a:spcPts val="379"/>
              </a:spcBef>
            </a:pPr>
            <a:r>
              <a:rPr sz="731" spc="37" dirty="0">
                <a:latin typeface="PMingLiU"/>
                <a:cs typeface="PMingLiU"/>
              </a:rPr>
              <a:t>Three </a:t>
            </a:r>
            <a:r>
              <a:rPr sz="731" spc="43" dirty="0">
                <a:latin typeface="PMingLiU"/>
                <a:cs typeface="PMingLiU"/>
              </a:rPr>
              <a:t>thousand </a:t>
            </a:r>
            <a:r>
              <a:rPr sz="731" spc="20" dirty="0">
                <a:latin typeface="PMingLiU"/>
                <a:cs typeface="PMingLiU"/>
              </a:rPr>
              <a:t>years </a:t>
            </a:r>
            <a:r>
              <a:rPr sz="731" spc="17" dirty="0">
                <a:latin typeface="PMingLiU"/>
                <a:cs typeface="PMingLiU"/>
              </a:rPr>
              <a:t>before </a:t>
            </a:r>
            <a:r>
              <a:rPr sz="731" spc="37" dirty="0">
                <a:latin typeface="PMingLiU"/>
                <a:cs typeface="PMingLiU"/>
              </a:rPr>
              <a:t>Christ </a:t>
            </a:r>
            <a:r>
              <a:rPr sz="731" spc="17" dirty="0">
                <a:latin typeface="PMingLiU"/>
                <a:cs typeface="PMingLiU"/>
              </a:rPr>
              <a:t>was </a:t>
            </a:r>
            <a:r>
              <a:rPr sz="731" spc="23" dirty="0">
                <a:latin typeface="PMingLiU"/>
                <a:cs typeface="PMingLiU"/>
              </a:rPr>
              <a:t>a child,  </a:t>
            </a:r>
            <a:r>
              <a:rPr sz="731" spc="33" dirty="0">
                <a:latin typeface="PMingLiU"/>
                <a:cs typeface="PMingLiU"/>
              </a:rPr>
              <a:t>England </a:t>
            </a:r>
            <a:r>
              <a:rPr sz="731" spc="17" dirty="0">
                <a:latin typeface="PMingLiU"/>
                <a:cs typeface="PMingLiU"/>
              </a:rPr>
              <a:t>was </a:t>
            </a:r>
            <a:r>
              <a:rPr sz="731" spc="23" dirty="0">
                <a:latin typeface="PMingLiU"/>
                <a:cs typeface="PMingLiU"/>
              </a:rPr>
              <a:t>beautiful, </a:t>
            </a:r>
            <a:r>
              <a:rPr sz="731" spc="33" dirty="0">
                <a:latin typeface="PMingLiU"/>
                <a:cs typeface="PMingLiU"/>
              </a:rPr>
              <a:t>young </a:t>
            </a:r>
            <a:r>
              <a:rPr sz="731" spc="50" dirty="0">
                <a:latin typeface="PMingLiU"/>
                <a:cs typeface="PMingLiU"/>
              </a:rPr>
              <a:t>and</a:t>
            </a:r>
            <a:r>
              <a:rPr sz="731" spc="-3" dirty="0">
                <a:latin typeface="PMingLiU"/>
                <a:cs typeface="PMingLiU"/>
              </a:rPr>
              <a:t> </a:t>
            </a:r>
            <a:r>
              <a:rPr sz="731" spc="20" dirty="0">
                <a:latin typeface="PMingLiU"/>
                <a:cs typeface="PMingLiU"/>
              </a:rPr>
              <a:t>wild.</a:t>
            </a:r>
            <a:endParaRPr sz="731">
              <a:latin typeface="PMingLiU"/>
              <a:cs typeface="PMingLiU"/>
            </a:endParaRPr>
          </a:p>
          <a:p>
            <a:pPr marL="8439" marR="421114">
              <a:lnSpc>
                <a:spcPts val="817"/>
              </a:lnSpc>
            </a:pPr>
            <a:r>
              <a:rPr sz="731" spc="33" dirty="0">
                <a:latin typeface="PMingLiU"/>
                <a:cs typeface="PMingLiU"/>
              </a:rPr>
              <a:t>There </a:t>
            </a:r>
            <a:r>
              <a:rPr sz="731" spc="17" dirty="0">
                <a:latin typeface="PMingLiU"/>
                <a:cs typeface="PMingLiU"/>
              </a:rPr>
              <a:t>were </a:t>
            </a:r>
            <a:r>
              <a:rPr sz="731" spc="20" dirty="0">
                <a:latin typeface="PMingLiU"/>
                <a:cs typeface="PMingLiU"/>
              </a:rPr>
              <a:t>people, </a:t>
            </a:r>
            <a:r>
              <a:rPr sz="731" spc="17" dirty="0">
                <a:latin typeface="PMingLiU"/>
                <a:cs typeface="PMingLiU"/>
              </a:rPr>
              <a:t>forests </a:t>
            </a:r>
            <a:r>
              <a:rPr sz="731" spc="50" dirty="0">
                <a:latin typeface="PMingLiU"/>
                <a:cs typeface="PMingLiU"/>
              </a:rPr>
              <a:t>and </a:t>
            </a:r>
            <a:r>
              <a:rPr sz="731" spc="20" dirty="0">
                <a:latin typeface="PMingLiU"/>
                <a:cs typeface="PMingLiU"/>
              </a:rPr>
              <a:t>rivers</a:t>
            </a:r>
            <a:r>
              <a:rPr sz="731" spc="-53" dirty="0">
                <a:latin typeface="PMingLiU"/>
                <a:cs typeface="PMingLiU"/>
              </a:rPr>
              <a:t> </a:t>
            </a:r>
            <a:r>
              <a:rPr sz="731" spc="27" dirty="0">
                <a:latin typeface="PMingLiU"/>
                <a:cs typeface="PMingLiU"/>
              </a:rPr>
              <a:t>there,  </a:t>
            </a:r>
            <a:r>
              <a:rPr sz="731" spc="50" dirty="0">
                <a:latin typeface="PMingLiU"/>
                <a:cs typeface="PMingLiU"/>
              </a:rPr>
              <a:t>And </a:t>
            </a: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27" dirty="0">
                <a:latin typeface="PMingLiU"/>
                <a:cs typeface="PMingLiU"/>
              </a:rPr>
              <a:t>magic </a:t>
            </a:r>
            <a:r>
              <a:rPr sz="731" spc="23" dirty="0">
                <a:latin typeface="PMingLiU"/>
                <a:cs typeface="PMingLiU"/>
              </a:rPr>
              <a:t>stones </a:t>
            </a:r>
            <a:r>
              <a:rPr sz="731" spc="43" dirty="0">
                <a:latin typeface="PMingLiU"/>
                <a:cs typeface="PMingLiU"/>
              </a:rPr>
              <a:t>hung </a:t>
            </a:r>
            <a:r>
              <a:rPr sz="731" spc="40" dirty="0">
                <a:latin typeface="PMingLiU"/>
                <a:cs typeface="PMingLiU"/>
              </a:rPr>
              <a:t>in </a:t>
            </a:r>
            <a:r>
              <a:rPr sz="731" spc="37" dirty="0">
                <a:latin typeface="PMingLiU"/>
                <a:cs typeface="PMingLiU"/>
              </a:rPr>
              <a:t>the</a:t>
            </a:r>
            <a:r>
              <a:rPr sz="731" spc="-90" dirty="0">
                <a:latin typeface="PMingLiU"/>
                <a:cs typeface="PMingLiU"/>
              </a:rPr>
              <a:t> </a:t>
            </a:r>
            <a:r>
              <a:rPr sz="731" spc="17" dirty="0">
                <a:latin typeface="PMingLiU"/>
                <a:cs typeface="PMingLiU"/>
              </a:rPr>
              <a:t>air.</a:t>
            </a:r>
            <a:endParaRPr sz="731">
              <a:latin typeface="PMingLiU"/>
              <a:cs typeface="PMingLiU"/>
            </a:endParaRPr>
          </a:p>
          <a:p>
            <a:pPr marL="8439" marR="3376">
              <a:lnSpc>
                <a:spcPts val="817"/>
              </a:lnSpc>
              <a:spcBef>
                <a:spcPts val="478"/>
              </a:spcBef>
            </a:pP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23" dirty="0">
                <a:latin typeface="PMingLiU"/>
                <a:cs typeface="PMingLiU"/>
              </a:rPr>
              <a:t>people </a:t>
            </a:r>
            <a:r>
              <a:rPr sz="731" spc="37" dirty="0">
                <a:latin typeface="PMingLiU"/>
                <a:cs typeface="PMingLiU"/>
              </a:rPr>
              <a:t>who brought </a:t>
            </a:r>
            <a:r>
              <a:rPr sz="731" spc="50" dirty="0">
                <a:latin typeface="PMingLiU"/>
                <a:cs typeface="PMingLiU"/>
              </a:rPr>
              <a:t>them </a:t>
            </a:r>
            <a:r>
              <a:rPr sz="731" spc="17" dirty="0">
                <a:latin typeface="PMingLiU"/>
                <a:cs typeface="PMingLiU"/>
              </a:rPr>
              <a:t>were </a:t>
            </a:r>
            <a:r>
              <a:rPr sz="731" spc="33" dirty="0">
                <a:latin typeface="PMingLiU"/>
                <a:cs typeface="PMingLiU"/>
              </a:rPr>
              <a:t>strong </a:t>
            </a:r>
            <a:r>
              <a:rPr sz="731" spc="50" dirty="0">
                <a:latin typeface="PMingLiU"/>
                <a:cs typeface="PMingLiU"/>
              </a:rPr>
              <a:t>and</a:t>
            </a:r>
            <a:r>
              <a:rPr sz="731" spc="-126" dirty="0">
                <a:latin typeface="PMingLiU"/>
                <a:cs typeface="PMingLiU"/>
              </a:rPr>
              <a:t> </a:t>
            </a:r>
            <a:r>
              <a:rPr sz="731" spc="17" dirty="0">
                <a:latin typeface="PMingLiU"/>
                <a:cs typeface="PMingLiU"/>
              </a:rPr>
              <a:t>brave,  </a:t>
            </a:r>
            <a:r>
              <a:rPr sz="731" spc="50" dirty="0">
                <a:latin typeface="PMingLiU"/>
                <a:cs typeface="PMingLiU"/>
              </a:rPr>
              <a:t>And under </a:t>
            </a:r>
            <a:r>
              <a:rPr sz="731" spc="27" dirty="0">
                <a:latin typeface="PMingLiU"/>
                <a:cs typeface="PMingLiU"/>
              </a:rPr>
              <a:t>these </a:t>
            </a:r>
            <a:r>
              <a:rPr sz="731" spc="23" dirty="0">
                <a:latin typeface="PMingLiU"/>
                <a:cs typeface="PMingLiU"/>
              </a:rPr>
              <a:t>stones </a:t>
            </a:r>
            <a:r>
              <a:rPr sz="731" spc="33" dirty="0">
                <a:latin typeface="PMingLiU"/>
                <a:cs typeface="PMingLiU"/>
              </a:rPr>
              <a:t>they </a:t>
            </a:r>
            <a:r>
              <a:rPr sz="731" spc="37" dirty="0">
                <a:latin typeface="PMingLiU"/>
                <a:cs typeface="PMingLiU"/>
              </a:rPr>
              <a:t>found </a:t>
            </a:r>
            <a:r>
              <a:rPr sz="731" spc="33" dirty="0">
                <a:latin typeface="PMingLiU"/>
                <a:cs typeface="PMingLiU"/>
              </a:rPr>
              <a:t>their</a:t>
            </a:r>
            <a:r>
              <a:rPr sz="731" spc="-70" dirty="0">
                <a:latin typeface="PMingLiU"/>
                <a:cs typeface="PMingLiU"/>
              </a:rPr>
              <a:t> </a:t>
            </a:r>
            <a:r>
              <a:rPr sz="731" spc="17" dirty="0">
                <a:latin typeface="PMingLiU"/>
                <a:cs typeface="PMingLiU"/>
              </a:rPr>
              <a:t>graves.</a:t>
            </a:r>
            <a:endParaRPr sz="731">
              <a:latin typeface="PMingLiU"/>
              <a:cs typeface="PMingLiU"/>
            </a:endParaRPr>
          </a:p>
          <a:p>
            <a:pPr marL="8439" marR="212245">
              <a:lnSpc>
                <a:spcPts val="817"/>
              </a:lnSpc>
            </a:pPr>
            <a:r>
              <a:rPr sz="731" spc="43" dirty="0">
                <a:latin typeface="PMingLiU"/>
                <a:cs typeface="PMingLiU"/>
              </a:rPr>
              <a:t>Where</a:t>
            </a:r>
            <a:r>
              <a:rPr sz="731" spc="10" dirty="0">
                <a:latin typeface="PMingLiU"/>
                <a:cs typeface="PMingLiU"/>
              </a:rPr>
              <a:t> </a:t>
            </a:r>
            <a:r>
              <a:rPr sz="731" spc="37" dirty="0">
                <a:latin typeface="PMingLiU"/>
                <a:cs typeface="PMingLiU"/>
              </a:rPr>
              <a:t>did</a:t>
            </a:r>
            <a:r>
              <a:rPr sz="731" spc="10" dirty="0">
                <a:latin typeface="PMingLiU"/>
                <a:cs typeface="PMingLiU"/>
              </a:rPr>
              <a:t> </a:t>
            </a:r>
            <a:r>
              <a:rPr sz="731" spc="33" dirty="0">
                <a:latin typeface="PMingLiU"/>
                <a:cs typeface="PMingLiU"/>
              </a:rPr>
              <a:t>they</a:t>
            </a:r>
            <a:r>
              <a:rPr sz="731" spc="10" dirty="0">
                <a:latin typeface="PMingLiU"/>
                <a:cs typeface="PMingLiU"/>
              </a:rPr>
              <a:t> </a:t>
            </a:r>
            <a:r>
              <a:rPr sz="731" spc="33" dirty="0">
                <a:latin typeface="PMingLiU"/>
                <a:cs typeface="PMingLiU"/>
              </a:rPr>
              <a:t>come</a:t>
            </a:r>
            <a:r>
              <a:rPr sz="731" spc="10" dirty="0">
                <a:latin typeface="PMingLiU"/>
                <a:cs typeface="PMingLiU"/>
              </a:rPr>
              <a:t> </a:t>
            </a:r>
            <a:r>
              <a:rPr sz="731" spc="23" dirty="0">
                <a:latin typeface="PMingLiU"/>
                <a:cs typeface="PMingLiU"/>
              </a:rPr>
              <a:t>from?</a:t>
            </a:r>
            <a:r>
              <a:rPr sz="731" spc="10" dirty="0">
                <a:latin typeface="PMingLiU"/>
                <a:cs typeface="PMingLiU"/>
              </a:rPr>
              <a:t> </a:t>
            </a:r>
            <a:r>
              <a:rPr sz="731" spc="43" dirty="0">
                <a:latin typeface="PMingLiU"/>
                <a:cs typeface="PMingLiU"/>
              </a:rPr>
              <a:t>Where</a:t>
            </a:r>
            <a:r>
              <a:rPr sz="731" spc="10" dirty="0">
                <a:latin typeface="PMingLiU"/>
                <a:cs typeface="PMingLiU"/>
              </a:rPr>
              <a:t> </a:t>
            </a:r>
            <a:r>
              <a:rPr sz="731" spc="37" dirty="0">
                <a:latin typeface="PMingLiU"/>
                <a:cs typeface="PMingLiU"/>
              </a:rPr>
              <a:t>did</a:t>
            </a:r>
            <a:r>
              <a:rPr sz="731" spc="10" dirty="0">
                <a:latin typeface="PMingLiU"/>
                <a:cs typeface="PMingLiU"/>
              </a:rPr>
              <a:t> </a:t>
            </a:r>
            <a:r>
              <a:rPr sz="731" spc="33" dirty="0">
                <a:latin typeface="PMingLiU"/>
                <a:cs typeface="PMingLiU"/>
              </a:rPr>
              <a:t>they</a:t>
            </a:r>
            <a:r>
              <a:rPr sz="731" spc="10" dirty="0">
                <a:latin typeface="PMingLiU"/>
                <a:cs typeface="PMingLiU"/>
              </a:rPr>
              <a:t> </a:t>
            </a:r>
            <a:r>
              <a:rPr sz="731" dirty="0">
                <a:latin typeface="PMingLiU"/>
                <a:cs typeface="PMingLiU"/>
              </a:rPr>
              <a:t>go?  </a:t>
            </a:r>
            <a:r>
              <a:rPr sz="731" spc="66" dirty="0">
                <a:latin typeface="PMingLiU"/>
                <a:cs typeface="PMingLiU"/>
              </a:rPr>
              <a:t>Who </a:t>
            </a:r>
            <a:r>
              <a:rPr sz="731" spc="17" dirty="0">
                <a:latin typeface="PMingLiU"/>
                <a:cs typeface="PMingLiU"/>
              </a:rPr>
              <a:t>were </a:t>
            </a:r>
            <a:r>
              <a:rPr sz="731" spc="33" dirty="0">
                <a:latin typeface="PMingLiU"/>
                <a:cs typeface="PMingLiU"/>
              </a:rPr>
              <a:t>those </a:t>
            </a:r>
            <a:r>
              <a:rPr sz="731" spc="17" dirty="0">
                <a:latin typeface="PMingLiU"/>
                <a:cs typeface="PMingLiU"/>
              </a:rPr>
              <a:t>people? </a:t>
            </a:r>
            <a:r>
              <a:rPr sz="731" spc="-93" dirty="0">
                <a:latin typeface="PMingLiU"/>
                <a:cs typeface="PMingLiU"/>
              </a:rPr>
              <a:t>We’ll  </a:t>
            </a:r>
            <a:r>
              <a:rPr sz="731" spc="27" dirty="0">
                <a:latin typeface="PMingLiU"/>
                <a:cs typeface="PMingLiU"/>
              </a:rPr>
              <a:t>never</a:t>
            </a:r>
            <a:r>
              <a:rPr sz="731" spc="-37" dirty="0">
                <a:latin typeface="PMingLiU"/>
                <a:cs typeface="PMingLiU"/>
              </a:rPr>
              <a:t> </a:t>
            </a:r>
            <a:r>
              <a:rPr sz="731" spc="23" dirty="0">
                <a:latin typeface="PMingLiU"/>
                <a:cs typeface="PMingLiU"/>
              </a:rPr>
              <a:t>know.</a:t>
            </a:r>
            <a:endParaRPr sz="731">
              <a:latin typeface="PMingLiU"/>
              <a:cs typeface="PMingLiU"/>
            </a:endParaRPr>
          </a:p>
          <a:p>
            <a:pPr marL="8439" marR="383559">
              <a:lnSpc>
                <a:spcPts val="817"/>
              </a:lnSpc>
              <a:spcBef>
                <a:spcPts val="478"/>
              </a:spcBef>
            </a:pPr>
            <a:r>
              <a:rPr sz="731" spc="23" dirty="0">
                <a:latin typeface="PMingLiU"/>
                <a:cs typeface="PMingLiU"/>
              </a:rPr>
              <a:t>Was </a:t>
            </a:r>
            <a:r>
              <a:rPr sz="731" spc="17" dirty="0">
                <a:latin typeface="PMingLiU"/>
                <a:cs typeface="PMingLiU"/>
              </a:rPr>
              <a:t>it </a:t>
            </a:r>
            <a:r>
              <a:rPr sz="731" spc="23" dirty="0">
                <a:latin typeface="PMingLiU"/>
                <a:cs typeface="PMingLiU"/>
              </a:rPr>
              <a:t>a </a:t>
            </a:r>
            <a:r>
              <a:rPr sz="731" spc="17" dirty="0">
                <a:latin typeface="PMingLiU"/>
                <a:cs typeface="PMingLiU"/>
              </a:rPr>
              <a:t>temple? </a:t>
            </a:r>
            <a:r>
              <a:rPr sz="731" spc="50" dirty="0">
                <a:latin typeface="PMingLiU"/>
                <a:cs typeface="PMingLiU"/>
              </a:rPr>
              <a:t>An </a:t>
            </a:r>
            <a:r>
              <a:rPr sz="731" spc="33" dirty="0">
                <a:latin typeface="PMingLiU"/>
                <a:cs typeface="PMingLiU"/>
              </a:rPr>
              <a:t>ancient </a:t>
            </a:r>
            <a:r>
              <a:rPr sz="731" spc="-96" dirty="0">
                <a:latin typeface="PMingLiU"/>
                <a:cs typeface="PMingLiU"/>
              </a:rPr>
              <a:t>god’s </a:t>
            </a:r>
            <a:r>
              <a:rPr sz="731" spc="20" dirty="0">
                <a:latin typeface="PMingLiU"/>
                <a:cs typeface="PMingLiU"/>
              </a:rPr>
              <a:t>house?  </a:t>
            </a:r>
            <a:r>
              <a:rPr sz="731" spc="23" dirty="0">
                <a:latin typeface="PMingLiU"/>
                <a:cs typeface="PMingLiU"/>
              </a:rPr>
              <a:t>Was </a:t>
            </a:r>
            <a:r>
              <a:rPr sz="731" spc="17" dirty="0">
                <a:latin typeface="PMingLiU"/>
                <a:cs typeface="PMingLiU"/>
              </a:rPr>
              <a:t>it </a:t>
            </a:r>
            <a:r>
              <a:rPr sz="731" spc="23" dirty="0">
                <a:latin typeface="PMingLiU"/>
                <a:cs typeface="PMingLiU"/>
              </a:rPr>
              <a:t>a </a:t>
            </a:r>
            <a:r>
              <a:rPr sz="731" spc="33" dirty="0">
                <a:latin typeface="PMingLiU"/>
                <a:cs typeface="PMingLiU"/>
              </a:rPr>
              <a:t>compass </a:t>
            </a:r>
            <a:r>
              <a:rPr sz="731" spc="20" dirty="0">
                <a:latin typeface="PMingLiU"/>
                <a:cs typeface="PMingLiU"/>
              </a:rPr>
              <a:t>for </a:t>
            </a:r>
            <a:r>
              <a:rPr sz="731" spc="27" dirty="0">
                <a:latin typeface="PMingLiU"/>
                <a:cs typeface="PMingLiU"/>
              </a:rPr>
              <a:t>friends </a:t>
            </a:r>
            <a:r>
              <a:rPr sz="731" spc="40" dirty="0">
                <a:latin typeface="PMingLiU"/>
                <a:cs typeface="PMingLiU"/>
              </a:rPr>
              <a:t>from </a:t>
            </a:r>
            <a:r>
              <a:rPr sz="731" spc="37" dirty="0">
                <a:latin typeface="PMingLiU"/>
                <a:cs typeface="PMingLiU"/>
              </a:rPr>
              <a:t>the</a:t>
            </a:r>
            <a:r>
              <a:rPr sz="731" spc="-53" dirty="0">
                <a:latin typeface="PMingLiU"/>
                <a:cs typeface="PMingLiU"/>
              </a:rPr>
              <a:t> </a:t>
            </a:r>
            <a:r>
              <a:rPr sz="731" spc="17" dirty="0">
                <a:latin typeface="PMingLiU"/>
                <a:cs typeface="PMingLiU"/>
              </a:rPr>
              <a:t>stars?  </a:t>
            </a:r>
            <a:r>
              <a:rPr sz="731" spc="27" dirty="0">
                <a:latin typeface="PMingLiU"/>
                <a:cs typeface="PMingLiU"/>
              </a:rPr>
              <a:t>They built </a:t>
            </a:r>
            <a:r>
              <a:rPr sz="731" spc="17" dirty="0">
                <a:latin typeface="PMingLiU"/>
                <a:cs typeface="PMingLiU"/>
              </a:rPr>
              <a:t>it </a:t>
            </a:r>
            <a:r>
              <a:rPr sz="731" spc="7" dirty="0">
                <a:latin typeface="PMingLiU"/>
                <a:cs typeface="PMingLiU"/>
              </a:rPr>
              <a:t>five </a:t>
            </a:r>
            <a:r>
              <a:rPr sz="731" spc="43" dirty="0">
                <a:latin typeface="PMingLiU"/>
                <a:cs typeface="PMingLiU"/>
              </a:rPr>
              <a:t>thousand </a:t>
            </a:r>
            <a:r>
              <a:rPr sz="731" spc="20" dirty="0">
                <a:latin typeface="PMingLiU"/>
                <a:cs typeface="PMingLiU"/>
              </a:rPr>
              <a:t>years</a:t>
            </a:r>
            <a:r>
              <a:rPr sz="731" spc="-13" dirty="0">
                <a:latin typeface="PMingLiU"/>
                <a:cs typeface="PMingLiU"/>
              </a:rPr>
              <a:t> </a:t>
            </a:r>
            <a:r>
              <a:rPr sz="731" spc="17" dirty="0">
                <a:latin typeface="PMingLiU"/>
                <a:cs typeface="PMingLiU"/>
              </a:rPr>
              <a:t>ago,</a:t>
            </a:r>
            <a:endParaRPr sz="731">
              <a:latin typeface="PMingLiU"/>
              <a:cs typeface="PMingLiU"/>
            </a:endParaRPr>
          </a:p>
          <a:p>
            <a:pPr marL="8439">
              <a:lnSpc>
                <a:spcPts val="801"/>
              </a:lnSpc>
            </a:pPr>
            <a:r>
              <a:rPr sz="731" spc="20" dirty="0">
                <a:latin typeface="PMingLiU"/>
                <a:cs typeface="PMingLiU"/>
              </a:rPr>
              <a:t>But why </a:t>
            </a:r>
            <a:r>
              <a:rPr sz="731" spc="37" dirty="0">
                <a:latin typeface="PMingLiU"/>
                <a:cs typeface="PMingLiU"/>
              </a:rPr>
              <a:t>did </a:t>
            </a:r>
            <a:r>
              <a:rPr sz="731" spc="33" dirty="0">
                <a:latin typeface="PMingLiU"/>
                <a:cs typeface="PMingLiU"/>
              </a:rPr>
              <a:t>they </a:t>
            </a:r>
            <a:r>
              <a:rPr sz="731" spc="43" dirty="0">
                <a:latin typeface="PMingLiU"/>
                <a:cs typeface="PMingLiU"/>
              </a:rPr>
              <a:t>do </a:t>
            </a:r>
            <a:r>
              <a:rPr sz="731" dirty="0">
                <a:latin typeface="PMingLiU"/>
                <a:cs typeface="PMingLiU"/>
              </a:rPr>
              <a:t>it? </a:t>
            </a:r>
            <a:r>
              <a:rPr sz="731" spc="-93" dirty="0">
                <a:latin typeface="PMingLiU"/>
                <a:cs typeface="PMingLiU"/>
              </a:rPr>
              <a:t>We’ll  </a:t>
            </a:r>
            <a:r>
              <a:rPr sz="731" spc="27" dirty="0">
                <a:latin typeface="PMingLiU"/>
                <a:cs typeface="PMingLiU"/>
              </a:rPr>
              <a:t>never</a:t>
            </a:r>
            <a:r>
              <a:rPr sz="731" spc="-47" dirty="0">
                <a:latin typeface="PMingLiU"/>
                <a:cs typeface="PMingLiU"/>
              </a:rPr>
              <a:t> </a:t>
            </a:r>
            <a:r>
              <a:rPr sz="731" spc="23" dirty="0">
                <a:latin typeface="PMingLiU"/>
                <a:cs typeface="PMingLiU"/>
              </a:rPr>
              <a:t>know.</a:t>
            </a:r>
            <a:endParaRPr sz="731">
              <a:latin typeface="PMingLiU"/>
              <a:cs typeface="PMingLiU"/>
            </a:endParaRPr>
          </a:p>
          <a:p>
            <a:pPr marL="8439" marR="29959">
              <a:lnSpc>
                <a:spcPts val="817"/>
              </a:lnSpc>
              <a:spcBef>
                <a:spcPts val="495"/>
              </a:spcBef>
            </a:pPr>
            <a:r>
              <a:rPr sz="731" spc="33" dirty="0">
                <a:latin typeface="PMingLiU"/>
                <a:cs typeface="PMingLiU"/>
              </a:rPr>
              <a:t>Now those </a:t>
            </a:r>
            <a:r>
              <a:rPr sz="731" spc="20" dirty="0">
                <a:latin typeface="PMingLiU"/>
                <a:cs typeface="PMingLiU"/>
              </a:rPr>
              <a:t>days </a:t>
            </a:r>
            <a:r>
              <a:rPr sz="731" spc="33" dirty="0">
                <a:latin typeface="PMingLiU"/>
                <a:cs typeface="PMingLiU"/>
              </a:rPr>
              <a:t>are </a:t>
            </a:r>
            <a:r>
              <a:rPr sz="731" spc="23" dirty="0">
                <a:latin typeface="PMingLiU"/>
                <a:cs typeface="PMingLiU"/>
              </a:rPr>
              <a:t>gone </a:t>
            </a:r>
            <a:r>
              <a:rPr sz="731" spc="50" dirty="0">
                <a:latin typeface="PMingLiU"/>
                <a:cs typeface="PMingLiU"/>
              </a:rPr>
              <a:t>and </a:t>
            </a: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23" dirty="0">
                <a:latin typeface="PMingLiU"/>
                <a:cs typeface="PMingLiU"/>
              </a:rPr>
              <a:t>people </a:t>
            </a:r>
            <a:r>
              <a:rPr sz="731" spc="33" dirty="0">
                <a:latin typeface="PMingLiU"/>
                <a:cs typeface="PMingLiU"/>
              </a:rPr>
              <a:t>are </a:t>
            </a:r>
            <a:r>
              <a:rPr sz="731" spc="20" dirty="0">
                <a:latin typeface="PMingLiU"/>
                <a:cs typeface="PMingLiU"/>
              </a:rPr>
              <a:t>gone,  But </a:t>
            </a: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50" dirty="0">
                <a:latin typeface="PMingLiU"/>
                <a:cs typeface="PMingLiU"/>
              </a:rPr>
              <a:t>midsummer </a:t>
            </a:r>
            <a:r>
              <a:rPr sz="731" spc="33" dirty="0">
                <a:latin typeface="PMingLiU"/>
                <a:cs typeface="PMingLiU"/>
              </a:rPr>
              <a:t>sunrise </a:t>
            </a:r>
            <a:r>
              <a:rPr sz="731" spc="17" dirty="0">
                <a:latin typeface="PMingLiU"/>
                <a:cs typeface="PMingLiU"/>
              </a:rPr>
              <a:t>still </a:t>
            </a:r>
            <a:r>
              <a:rPr sz="731" spc="27" dirty="0">
                <a:latin typeface="PMingLiU"/>
                <a:cs typeface="PMingLiU"/>
              </a:rPr>
              <a:t>shines </a:t>
            </a:r>
            <a:r>
              <a:rPr sz="731" spc="50" dirty="0">
                <a:latin typeface="PMingLiU"/>
                <a:cs typeface="PMingLiU"/>
              </a:rPr>
              <a:t>on </a:t>
            </a:r>
            <a:r>
              <a:rPr sz="731" spc="37" dirty="0">
                <a:latin typeface="PMingLiU"/>
                <a:cs typeface="PMingLiU"/>
              </a:rPr>
              <a:t>the</a:t>
            </a:r>
            <a:r>
              <a:rPr sz="731" spc="-90" dirty="0">
                <a:latin typeface="PMingLiU"/>
                <a:cs typeface="PMingLiU"/>
              </a:rPr>
              <a:t> </a:t>
            </a:r>
            <a:r>
              <a:rPr sz="731" spc="23" dirty="0">
                <a:latin typeface="PMingLiU"/>
                <a:cs typeface="PMingLiU"/>
              </a:rPr>
              <a:t>stone.  </a:t>
            </a:r>
            <a:r>
              <a:rPr sz="731" spc="50" dirty="0">
                <a:latin typeface="PMingLiU"/>
                <a:cs typeface="PMingLiU"/>
              </a:rPr>
              <a:t>And </a:t>
            </a:r>
            <a:r>
              <a:rPr sz="731" spc="37" dirty="0">
                <a:latin typeface="PMingLiU"/>
                <a:cs typeface="PMingLiU"/>
              </a:rPr>
              <a:t>the midwinter </a:t>
            </a:r>
            <a:r>
              <a:rPr sz="731" spc="33" dirty="0">
                <a:latin typeface="PMingLiU"/>
                <a:cs typeface="PMingLiU"/>
              </a:rPr>
              <a:t>sunset </a:t>
            </a:r>
            <a:r>
              <a:rPr sz="731" spc="17" dirty="0">
                <a:latin typeface="PMingLiU"/>
                <a:cs typeface="PMingLiU"/>
              </a:rPr>
              <a:t>still </a:t>
            </a:r>
            <a:r>
              <a:rPr sz="731" spc="27" dirty="0">
                <a:latin typeface="PMingLiU"/>
                <a:cs typeface="PMingLiU"/>
              </a:rPr>
              <a:t>comes </a:t>
            </a:r>
            <a:r>
              <a:rPr sz="731" spc="37" dirty="0">
                <a:latin typeface="PMingLiU"/>
                <a:cs typeface="PMingLiU"/>
              </a:rPr>
              <a:t>with the </a:t>
            </a:r>
            <a:r>
              <a:rPr sz="731" spc="33" dirty="0">
                <a:latin typeface="PMingLiU"/>
                <a:cs typeface="PMingLiU"/>
              </a:rPr>
              <a:t>rain,  </a:t>
            </a:r>
            <a:r>
              <a:rPr sz="731" spc="50" dirty="0">
                <a:latin typeface="PMingLiU"/>
                <a:cs typeface="PMingLiU"/>
              </a:rPr>
              <a:t>And </a:t>
            </a:r>
            <a:r>
              <a:rPr sz="731" spc="23" dirty="0">
                <a:latin typeface="PMingLiU"/>
                <a:cs typeface="PMingLiU"/>
              </a:rPr>
              <a:t>Stonehenge </a:t>
            </a:r>
            <a:r>
              <a:rPr sz="731" spc="20" dirty="0">
                <a:latin typeface="PMingLiU"/>
                <a:cs typeface="PMingLiU"/>
              </a:rPr>
              <a:t>greets </a:t>
            </a:r>
            <a:r>
              <a:rPr sz="731" spc="50" dirty="0">
                <a:latin typeface="PMingLiU"/>
                <a:cs typeface="PMingLiU"/>
              </a:rPr>
              <a:t>them on </a:t>
            </a:r>
            <a:r>
              <a:rPr sz="731" spc="20" dirty="0">
                <a:latin typeface="PMingLiU"/>
                <a:cs typeface="PMingLiU"/>
              </a:rPr>
              <a:t>Salisbury</a:t>
            </a:r>
            <a:r>
              <a:rPr sz="731" spc="-73" dirty="0">
                <a:latin typeface="PMingLiU"/>
                <a:cs typeface="PMingLiU"/>
              </a:rPr>
              <a:t> </a:t>
            </a:r>
            <a:r>
              <a:rPr sz="731" spc="23" dirty="0">
                <a:latin typeface="PMingLiU"/>
                <a:cs typeface="PMingLiU"/>
              </a:rPr>
              <a:t>Plain.</a:t>
            </a:r>
            <a:endParaRPr sz="731">
              <a:latin typeface="PMingLiU"/>
              <a:cs typeface="PMingLiU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35276" y="1646063"/>
            <a:ext cx="877108" cy="7999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6" name="object 6"/>
          <p:cNvSpPr/>
          <p:nvPr/>
        </p:nvSpPr>
        <p:spPr>
          <a:xfrm>
            <a:off x="2946367" y="2622796"/>
            <a:ext cx="189005" cy="1337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7" name="object 7"/>
          <p:cNvSpPr/>
          <p:nvPr/>
        </p:nvSpPr>
        <p:spPr>
          <a:xfrm>
            <a:off x="2946367" y="3118489"/>
            <a:ext cx="189005" cy="1337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8" name="object 8"/>
          <p:cNvSpPr txBox="1"/>
          <p:nvPr/>
        </p:nvSpPr>
        <p:spPr>
          <a:xfrm>
            <a:off x="3004909" y="2621478"/>
            <a:ext cx="3110151" cy="852340"/>
          </a:xfrm>
          <a:prstGeom prst="rect">
            <a:avLst/>
          </a:prstGeom>
        </p:spPr>
        <p:txBody>
          <a:bodyPr vert="horz" wrap="square" lIns="0" tIns="21518" rIns="0" bIns="0" rtlCol="0">
            <a:spAutoFit/>
          </a:bodyPr>
          <a:lstStyle/>
          <a:p>
            <a:pPr marL="156124" marR="162876" indent="-147685">
              <a:lnSpc>
                <a:spcPts val="758"/>
              </a:lnSpc>
              <a:spcBef>
                <a:spcPts val="169"/>
              </a:spcBef>
              <a:buAutoNum type="arabicPlain" startAt="3"/>
              <a:tabLst>
                <a:tab pos="156546" algn="l"/>
                <a:tab pos="156968" algn="l"/>
              </a:tabLst>
            </a:pPr>
            <a:r>
              <a:rPr sz="698" spc="17" dirty="0">
                <a:latin typeface="Calibri"/>
                <a:cs typeface="Calibri"/>
              </a:rPr>
              <a:t>Match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spc="-7" dirty="0">
                <a:latin typeface="Calibri"/>
                <a:cs typeface="Calibri"/>
              </a:rPr>
              <a:t>statements </a:t>
            </a:r>
            <a:r>
              <a:rPr sz="698" spc="17" dirty="0">
                <a:latin typeface="Calibri"/>
                <a:cs typeface="Calibri"/>
              </a:rPr>
              <a:t>about Stonehenge </a:t>
            </a:r>
            <a:r>
              <a:rPr sz="698" spc="20" dirty="0">
                <a:latin typeface="Calibri"/>
                <a:cs typeface="Calibri"/>
              </a:rPr>
              <a:t>(Homework </a:t>
            </a:r>
            <a:r>
              <a:rPr sz="698" spc="40" dirty="0">
                <a:latin typeface="Calibri"/>
                <a:cs typeface="Calibri"/>
              </a:rPr>
              <a:t>Ex. </a:t>
            </a:r>
            <a:r>
              <a:rPr sz="698" spc="23" dirty="0">
                <a:latin typeface="Calibri"/>
                <a:cs typeface="Calibri"/>
              </a:rPr>
              <a:t>B) </a:t>
            </a:r>
            <a:r>
              <a:rPr sz="698" spc="-3" dirty="0">
                <a:latin typeface="Calibri"/>
                <a:cs typeface="Calibri"/>
              </a:rPr>
              <a:t>with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spc="3" dirty="0">
                <a:latin typeface="Calibri"/>
                <a:cs typeface="Calibri"/>
              </a:rPr>
              <a:t>lines  </a:t>
            </a:r>
            <a:r>
              <a:rPr sz="698" spc="10" dirty="0">
                <a:latin typeface="Calibri"/>
                <a:cs typeface="Calibri"/>
              </a:rPr>
              <a:t>of </a:t>
            </a:r>
            <a:r>
              <a:rPr sz="698" spc="-10" dirty="0">
                <a:latin typeface="Calibri"/>
                <a:cs typeface="Calibri"/>
              </a:rPr>
              <a:t>the</a:t>
            </a:r>
            <a:r>
              <a:rPr sz="698" spc="-7" dirty="0">
                <a:latin typeface="Calibri"/>
                <a:cs typeface="Calibri"/>
              </a:rPr>
              <a:t> </a:t>
            </a:r>
            <a:r>
              <a:rPr sz="698" spc="33" dirty="0">
                <a:latin typeface="Calibri"/>
                <a:cs typeface="Calibri"/>
              </a:rPr>
              <a:t>ballad.</a:t>
            </a:r>
            <a:endParaRPr sz="698">
              <a:latin typeface="Calibri"/>
              <a:cs typeface="Calibri"/>
            </a:endParaRPr>
          </a:p>
          <a:p>
            <a:pPr marL="467529" marR="64559" indent="-310983">
              <a:lnSpc>
                <a:spcPts val="817"/>
              </a:lnSpc>
              <a:spcBef>
                <a:spcPts val="196"/>
              </a:spcBef>
            </a:pPr>
            <a:r>
              <a:rPr sz="698" spc="27" dirty="0">
                <a:latin typeface="Calibri"/>
                <a:cs typeface="Calibri"/>
              </a:rPr>
              <a:t>Model: </a:t>
            </a:r>
            <a:r>
              <a:rPr sz="731" i="1" spc="20" dirty="0">
                <a:latin typeface="Palatino Linotype"/>
                <a:cs typeface="Palatino Linotype"/>
              </a:rPr>
              <a:t>There are </a:t>
            </a:r>
            <a:r>
              <a:rPr sz="731" i="1" spc="10" dirty="0">
                <a:latin typeface="Palatino Linotype"/>
                <a:cs typeface="Palatino Linotype"/>
              </a:rPr>
              <a:t>ancient </a:t>
            </a:r>
            <a:r>
              <a:rPr sz="731" i="1" spc="-3" dirty="0">
                <a:latin typeface="Palatino Linotype"/>
                <a:cs typeface="Palatino Linotype"/>
              </a:rPr>
              <a:t>graves </a:t>
            </a:r>
            <a:r>
              <a:rPr sz="731" i="1" spc="20" dirty="0">
                <a:latin typeface="Palatino Linotype"/>
                <a:cs typeface="Palatino Linotype"/>
              </a:rPr>
              <a:t>around </a:t>
            </a:r>
            <a:r>
              <a:rPr sz="731" i="1" dirty="0">
                <a:latin typeface="Palatino Linotype"/>
                <a:cs typeface="Palatino Linotype"/>
              </a:rPr>
              <a:t>Stonehenge.— </a:t>
            </a:r>
            <a:r>
              <a:rPr sz="731" i="1" spc="-30" dirty="0">
                <a:latin typeface="Palatino Linotype"/>
                <a:cs typeface="Palatino Linotype"/>
              </a:rPr>
              <a:t>“And </a:t>
            </a:r>
            <a:r>
              <a:rPr sz="731" i="1" spc="17" dirty="0">
                <a:latin typeface="Palatino Linotype"/>
                <a:cs typeface="Palatino Linotype"/>
              </a:rPr>
              <a:t>under </a:t>
            </a:r>
            <a:r>
              <a:rPr sz="731" i="1" spc="7" dirty="0">
                <a:latin typeface="Palatino Linotype"/>
                <a:cs typeface="Palatino Linotype"/>
              </a:rPr>
              <a:t>these  </a:t>
            </a:r>
            <a:r>
              <a:rPr sz="731" i="1" dirty="0">
                <a:latin typeface="Palatino Linotype"/>
                <a:cs typeface="Palatino Linotype"/>
              </a:rPr>
              <a:t>stones </a:t>
            </a:r>
            <a:r>
              <a:rPr sz="731" i="1" spc="3" dirty="0">
                <a:latin typeface="Palatino Linotype"/>
                <a:cs typeface="Palatino Linotype"/>
              </a:rPr>
              <a:t>they </a:t>
            </a:r>
            <a:r>
              <a:rPr sz="731" i="1" spc="17" dirty="0">
                <a:latin typeface="Palatino Linotype"/>
                <a:cs typeface="Palatino Linotype"/>
              </a:rPr>
              <a:t>found </a:t>
            </a:r>
            <a:r>
              <a:rPr sz="731" i="1" spc="7" dirty="0">
                <a:latin typeface="Palatino Linotype"/>
                <a:cs typeface="Palatino Linotype"/>
              </a:rPr>
              <a:t>their</a:t>
            </a:r>
            <a:r>
              <a:rPr sz="731" i="1" spc="100" dirty="0">
                <a:latin typeface="Palatino Linotype"/>
                <a:cs typeface="Palatino Linotype"/>
              </a:rPr>
              <a:t> </a:t>
            </a:r>
            <a:r>
              <a:rPr sz="731" i="1" spc="-17" dirty="0">
                <a:latin typeface="Palatino Linotype"/>
                <a:cs typeface="Palatino Linotype"/>
              </a:rPr>
              <a:t>graves.”</a:t>
            </a:r>
            <a:endParaRPr sz="731">
              <a:latin typeface="Palatino Linotype"/>
              <a:cs typeface="Palatino Linotype"/>
            </a:endParaRPr>
          </a:p>
          <a:p>
            <a:pPr marL="156546" marR="3376" indent="-148107">
              <a:lnSpc>
                <a:spcPts val="758"/>
              </a:lnSpc>
              <a:spcBef>
                <a:spcPts val="548"/>
              </a:spcBef>
              <a:buAutoNum type="arabicPlain" startAt="4"/>
              <a:tabLst>
                <a:tab pos="156546" algn="l"/>
                <a:tab pos="156968" algn="l"/>
              </a:tabLst>
            </a:pPr>
            <a:r>
              <a:rPr sz="698" spc="3" dirty="0">
                <a:latin typeface="Calibri"/>
                <a:cs typeface="Calibri"/>
              </a:rPr>
              <a:t>There </a:t>
            </a:r>
            <a:r>
              <a:rPr sz="698" spc="33" dirty="0">
                <a:latin typeface="Calibri"/>
                <a:cs typeface="Calibri"/>
              </a:rPr>
              <a:t>are </a:t>
            </a:r>
            <a:r>
              <a:rPr sz="698" spc="20" dirty="0">
                <a:latin typeface="Calibri"/>
                <a:cs typeface="Calibri"/>
              </a:rPr>
              <a:t>many </a:t>
            </a:r>
            <a:r>
              <a:rPr sz="698" dirty="0">
                <a:latin typeface="Calibri"/>
                <a:cs typeface="Calibri"/>
              </a:rPr>
              <a:t>theories </a:t>
            </a:r>
            <a:r>
              <a:rPr sz="698" spc="17" dirty="0">
                <a:latin typeface="Calibri"/>
                <a:cs typeface="Calibri"/>
              </a:rPr>
              <a:t>about Stonehenge </a:t>
            </a:r>
            <a:r>
              <a:rPr sz="698" spc="33" dirty="0">
                <a:latin typeface="Calibri"/>
                <a:cs typeface="Calibri"/>
              </a:rPr>
              <a:t>and nobody </a:t>
            </a:r>
            <a:r>
              <a:rPr sz="698" spc="17" dirty="0">
                <a:latin typeface="Calibri"/>
                <a:cs typeface="Calibri"/>
              </a:rPr>
              <a:t>knows </a:t>
            </a:r>
            <a:r>
              <a:rPr sz="698" spc="7" dirty="0">
                <a:latin typeface="Calibri"/>
                <a:cs typeface="Calibri"/>
              </a:rPr>
              <a:t>which theory  </a:t>
            </a:r>
            <a:r>
              <a:rPr sz="698" dirty="0">
                <a:latin typeface="Calibri"/>
                <a:cs typeface="Calibri"/>
              </a:rPr>
              <a:t>is </a:t>
            </a:r>
            <a:r>
              <a:rPr sz="698" spc="7" dirty="0">
                <a:latin typeface="Calibri"/>
                <a:cs typeface="Calibri"/>
              </a:rPr>
              <a:t>correct. </a:t>
            </a:r>
            <a:r>
              <a:rPr sz="698" spc="27" dirty="0">
                <a:latin typeface="Calibri"/>
                <a:cs typeface="Calibri"/>
              </a:rPr>
              <a:t>What </a:t>
            </a:r>
            <a:r>
              <a:rPr sz="698" spc="33" dirty="0">
                <a:latin typeface="Calibri"/>
                <a:cs typeface="Calibri"/>
              </a:rPr>
              <a:t>do </a:t>
            </a:r>
            <a:r>
              <a:rPr sz="698" spc="27" dirty="0">
                <a:latin typeface="Calibri"/>
                <a:cs typeface="Calibri"/>
              </a:rPr>
              <a:t>you </a:t>
            </a:r>
            <a:r>
              <a:rPr sz="698" spc="-3" dirty="0">
                <a:latin typeface="Calibri"/>
                <a:cs typeface="Calibri"/>
              </a:rPr>
              <a:t>think? </a:t>
            </a:r>
            <a:r>
              <a:rPr sz="698" spc="37" dirty="0">
                <a:latin typeface="Calibri"/>
                <a:cs typeface="Calibri"/>
              </a:rPr>
              <a:t>How </a:t>
            </a:r>
            <a:r>
              <a:rPr sz="698" spc="17" dirty="0">
                <a:latin typeface="Calibri"/>
                <a:cs typeface="Calibri"/>
              </a:rPr>
              <a:t>could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spc="10" dirty="0">
                <a:latin typeface="Calibri"/>
                <a:cs typeface="Calibri"/>
              </a:rPr>
              <a:t>builders </a:t>
            </a:r>
            <a:r>
              <a:rPr sz="698" spc="3" dirty="0">
                <a:latin typeface="Calibri"/>
                <a:cs typeface="Calibri"/>
              </a:rPr>
              <a:t>use  </a:t>
            </a:r>
            <a:r>
              <a:rPr sz="698" spc="17" dirty="0">
                <a:latin typeface="Calibri"/>
                <a:cs typeface="Calibri"/>
              </a:rPr>
              <a:t>Stonehenge?</a:t>
            </a:r>
            <a:endParaRPr sz="698">
              <a:latin typeface="Calibri"/>
              <a:cs typeface="Calibri"/>
            </a:endParaRPr>
          </a:p>
          <a:p>
            <a:pPr marL="156546">
              <a:spcBef>
                <a:spcPts val="120"/>
              </a:spcBef>
            </a:pPr>
            <a:r>
              <a:rPr sz="698" spc="27" dirty="0">
                <a:latin typeface="Calibri"/>
                <a:cs typeface="Calibri"/>
              </a:rPr>
              <a:t>Model: </a:t>
            </a:r>
            <a:r>
              <a:rPr sz="731" i="1" spc="17" dirty="0">
                <a:latin typeface="Palatino Linotype"/>
                <a:cs typeface="Palatino Linotype"/>
              </a:rPr>
              <a:t>I </a:t>
            </a:r>
            <a:r>
              <a:rPr sz="731" i="1" spc="10" dirty="0">
                <a:latin typeface="Palatino Linotype"/>
                <a:cs typeface="Palatino Linotype"/>
              </a:rPr>
              <a:t>think </a:t>
            </a:r>
            <a:r>
              <a:rPr sz="731" i="1" dirty="0">
                <a:latin typeface="Palatino Linotype"/>
                <a:cs typeface="Palatino Linotype"/>
              </a:rPr>
              <a:t>Merlin </a:t>
            </a:r>
            <a:r>
              <a:rPr sz="731" i="1" spc="10" dirty="0">
                <a:latin typeface="Palatino Linotype"/>
                <a:cs typeface="Palatino Linotype"/>
              </a:rPr>
              <a:t>could </a:t>
            </a:r>
            <a:r>
              <a:rPr sz="731" i="1" spc="7" dirty="0">
                <a:latin typeface="Palatino Linotype"/>
                <a:cs typeface="Palatino Linotype"/>
              </a:rPr>
              <a:t>use </a:t>
            </a:r>
            <a:r>
              <a:rPr sz="731" i="1" spc="3" dirty="0">
                <a:latin typeface="Palatino Linotype"/>
                <a:cs typeface="Palatino Linotype"/>
              </a:rPr>
              <a:t>Stonehenge </a:t>
            </a:r>
            <a:r>
              <a:rPr sz="731" i="1" spc="23" dirty="0">
                <a:latin typeface="Palatino Linotype"/>
                <a:cs typeface="Palatino Linotype"/>
              </a:rPr>
              <a:t>as </a:t>
            </a:r>
            <a:r>
              <a:rPr sz="731" i="1" spc="53" dirty="0">
                <a:latin typeface="Palatino Linotype"/>
                <a:cs typeface="Palatino Linotype"/>
              </a:rPr>
              <a:t>a </a:t>
            </a:r>
            <a:r>
              <a:rPr sz="731" i="1" spc="17" dirty="0">
                <a:latin typeface="Palatino Linotype"/>
                <a:cs typeface="Palatino Linotype"/>
              </a:rPr>
              <a:t>monument to</a:t>
            </a:r>
            <a:r>
              <a:rPr sz="731" i="1" spc="206" dirty="0">
                <a:latin typeface="Palatino Linotype"/>
                <a:cs typeface="Palatino Linotype"/>
              </a:rPr>
              <a:t> </a:t>
            </a:r>
            <a:r>
              <a:rPr sz="731" i="1" spc="3" dirty="0">
                <a:latin typeface="Palatino Linotype"/>
                <a:cs typeface="Palatino Linotype"/>
              </a:rPr>
              <a:t>soldiers.</a:t>
            </a:r>
            <a:endParaRPr sz="731">
              <a:latin typeface="Palatino Linotype"/>
              <a:cs typeface="Palatino Linotyp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53097" y="3466330"/>
            <a:ext cx="737137" cy="418890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103802" indent="-95362">
              <a:lnSpc>
                <a:spcPts val="847"/>
              </a:lnSpc>
              <a:spcBef>
                <a:spcPts val="66"/>
              </a:spcBef>
              <a:buAutoNum type="arabicPeriod"/>
              <a:tabLst>
                <a:tab pos="104224" algn="l"/>
              </a:tabLst>
            </a:pPr>
            <a:r>
              <a:rPr sz="731" spc="33" dirty="0">
                <a:latin typeface="PMingLiU"/>
                <a:cs typeface="PMingLiU"/>
              </a:rPr>
              <a:t>Merlin</a:t>
            </a:r>
            <a:endParaRPr sz="731">
              <a:latin typeface="PMingLiU"/>
              <a:cs typeface="PMingLiU"/>
            </a:endParaRPr>
          </a:p>
          <a:p>
            <a:pPr marL="103802" indent="-95362">
              <a:lnSpc>
                <a:spcPts val="817"/>
              </a:lnSpc>
              <a:buAutoNum type="arabicPeriod"/>
              <a:tabLst>
                <a:tab pos="104224" algn="l"/>
              </a:tabLst>
            </a:pPr>
            <a:r>
              <a:rPr sz="731" spc="40" dirty="0">
                <a:latin typeface="PMingLiU"/>
                <a:cs typeface="PMingLiU"/>
              </a:rPr>
              <a:t>Druids</a:t>
            </a:r>
            <a:endParaRPr sz="731">
              <a:latin typeface="PMingLiU"/>
              <a:cs typeface="PMingLiU"/>
            </a:endParaRPr>
          </a:p>
          <a:p>
            <a:pPr marL="103802" indent="-95362">
              <a:lnSpc>
                <a:spcPts val="817"/>
              </a:lnSpc>
              <a:buAutoNum type="arabicPeriod"/>
              <a:tabLst>
                <a:tab pos="104224" algn="l"/>
              </a:tabLst>
            </a:pPr>
            <a:r>
              <a:rPr sz="731" spc="40" dirty="0">
                <a:latin typeface="PMingLiU"/>
                <a:cs typeface="PMingLiU"/>
              </a:rPr>
              <a:t>ordinary</a:t>
            </a:r>
            <a:r>
              <a:rPr sz="731" spc="-30" dirty="0">
                <a:latin typeface="PMingLiU"/>
                <a:cs typeface="PMingLiU"/>
              </a:rPr>
              <a:t> </a:t>
            </a:r>
            <a:r>
              <a:rPr sz="731" spc="23" dirty="0">
                <a:latin typeface="PMingLiU"/>
                <a:cs typeface="PMingLiU"/>
              </a:rPr>
              <a:t>people</a:t>
            </a:r>
            <a:endParaRPr sz="731">
              <a:latin typeface="PMingLiU"/>
              <a:cs typeface="PMingLiU"/>
            </a:endParaRPr>
          </a:p>
          <a:p>
            <a:pPr marL="103802" indent="-95362">
              <a:lnSpc>
                <a:spcPts val="847"/>
              </a:lnSpc>
              <a:buAutoNum type="arabicPeriod"/>
              <a:tabLst>
                <a:tab pos="104224" algn="l"/>
              </a:tabLst>
            </a:pPr>
            <a:r>
              <a:rPr sz="731" spc="23" dirty="0">
                <a:latin typeface="PMingLiU"/>
                <a:cs typeface="PMingLiU"/>
              </a:rPr>
              <a:t>aliens</a:t>
            </a:r>
            <a:endParaRPr sz="731">
              <a:latin typeface="PMingLiU"/>
              <a:cs typeface="PMingLiU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30751" y="3470229"/>
            <a:ext cx="2115206" cy="418890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103802" indent="-95362">
              <a:lnSpc>
                <a:spcPts val="847"/>
              </a:lnSpc>
              <a:spcBef>
                <a:spcPts val="66"/>
              </a:spcBef>
              <a:buAutoNum type="alphaLcParenR"/>
              <a:tabLst>
                <a:tab pos="104224" algn="l"/>
              </a:tabLst>
            </a:pPr>
            <a:r>
              <a:rPr sz="731" spc="23" dirty="0">
                <a:latin typeface="PMingLiU"/>
                <a:cs typeface="PMingLiU"/>
              </a:rPr>
              <a:t>a </a:t>
            </a:r>
            <a:r>
              <a:rPr sz="731" spc="27" dirty="0">
                <a:latin typeface="PMingLiU"/>
                <a:cs typeface="PMingLiU"/>
              </a:rPr>
              <a:t>temple </a:t>
            </a:r>
            <a:r>
              <a:rPr sz="731" spc="10" dirty="0">
                <a:latin typeface="PMingLiU"/>
                <a:cs typeface="PMingLiU"/>
              </a:rPr>
              <a:t>of </a:t>
            </a:r>
            <a:r>
              <a:rPr sz="731" spc="33" dirty="0">
                <a:latin typeface="PMingLiU"/>
                <a:cs typeface="PMingLiU"/>
              </a:rPr>
              <a:t>ancient</a:t>
            </a:r>
            <a:r>
              <a:rPr sz="731" spc="-43" dirty="0">
                <a:latin typeface="PMingLiU"/>
                <a:cs typeface="PMingLiU"/>
              </a:rPr>
              <a:t> </a:t>
            </a:r>
            <a:r>
              <a:rPr sz="731" spc="27" dirty="0">
                <a:latin typeface="PMingLiU"/>
                <a:cs typeface="PMingLiU"/>
              </a:rPr>
              <a:t>gods</a:t>
            </a:r>
            <a:endParaRPr sz="731">
              <a:latin typeface="PMingLiU"/>
              <a:cs typeface="PMingLiU"/>
            </a:endParaRPr>
          </a:p>
          <a:p>
            <a:pPr marL="103802" indent="-95362">
              <a:lnSpc>
                <a:spcPts val="817"/>
              </a:lnSpc>
              <a:buAutoNum type="alphaLcParenR"/>
              <a:tabLst>
                <a:tab pos="104224" algn="l"/>
              </a:tabLst>
            </a:pPr>
            <a:r>
              <a:rPr sz="731" spc="23" dirty="0">
                <a:latin typeface="PMingLiU"/>
                <a:cs typeface="PMingLiU"/>
              </a:rPr>
              <a:t>a </a:t>
            </a:r>
            <a:r>
              <a:rPr sz="731" spc="50" dirty="0">
                <a:latin typeface="PMingLiU"/>
                <a:cs typeface="PMingLiU"/>
              </a:rPr>
              <a:t>monument </a:t>
            </a:r>
            <a:r>
              <a:rPr sz="731" spc="33" dirty="0">
                <a:latin typeface="PMingLiU"/>
                <a:cs typeface="PMingLiU"/>
              </a:rPr>
              <a:t>to</a:t>
            </a:r>
            <a:r>
              <a:rPr sz="731" spc="-73" dirty="0">
                <a:latin typeface="PMingLiU"/>
                <a:cs typeface="PMingLiU"/>
              </a:rPr>
              <a:t> </a:t>
            </a:r>
            <a:r>
              <a:rPr sz="731" spc="20" dirty="0">
                <a:latin typeface="PMingLiU"/>
                <a:cs typeface="PMingLiU"/>
              </a:rPr>
              <a:t>soldiers</a:t>
            </a:r>
            <a:endParaRPr sz="731">
              <a:latin typeface="PMingLiU"/>
              <a:cs typeface="PMingLiU"/>
            </a:endParaRPr>
          </a:p>
          <a:p>
            <a:pPr marL="103802" indent="-95362">
              <a:lnSpc>
                <a:spcPts val="817"/>
              </a:lnSpc>
              <a:buAutoNum type="alphaLcParenR"/>
              <a:tabLst>
                <a:tab pos="104224" algn="l"/>
              </a:tabLst>
            </a:pPr>
            <a:r>
              <a:rPr sz="731" spc="20" dirty="0">
                <a:latin typeface="PMingLiU"/>
                <a:cs typeface="PMingLiU"/>
              </a:rPr>
              <a:t>a </a:t>
            </a:r>
            <a:r>
              <a:rPr sz="731" spc="23" dirty="0">
                <a:latin typeface="PMingLiU"/>
                <a:cs typeface="PMingLiU"/>
              </a:rPr>
              <a:t>compass </a:t>
            </a:r>
            <a:r>
              <a:rPr sz="731" spc="27" dirty="0">
                <a:latin typeface="PMingLiU"/>
                <a:cs typeface="PMingLiU"/>
              </a:rPr>
              <a:t>which </a:t>
            </a:r>
            <a:r>
              <a:rPr sz="731" spc="23" dirty="0">
                <a:latin typeface="PMingLiU"/>
                <a:cs typeface="PMingLiU"/>
              </a:rPr>
              <a:t>helped </a:t>
            </a:r>
            <a:r>
              <a:rPr sz="731" spc="43" dirty="0">
                <a:latin typeface="PMingLiU"/>
                <a:cs typeface="PMingLiU"/>
              </a:rPr>
              <a:t>them </a:t>
            </a:r>
            <a:r>
              <a:rPr sz="731" spc="33" dirty="0">
                <a:latin typeface="PMingLiU"/>
                <a:cs typeface="PMingLiU"/>
              </a:rPr>
              <a:t>find the </a:t>
            </a:r>
            <a:r>
              <a:rPr sz="731" spc="27" dirty="0">
                <a:latin typeface="PMingLiU"/>
                <a:cs typeface="PMingLiU"/>
              </a:rPr>
              <a:t>planet</a:t>
            </a:r>
            <a:r>
              <a:rPr sz="731" spc="-50" dirty="0">
                <a:latin typeface="PMingLiU"/>
                <a:cs typeface="PMingLiU"/>
              </a:rPr>
              <a:t> </a:t>
            </a:r>
            <a:r>
              <a:rPr sz="731" spc="27" dirty="0">
                <a:latin typeface="PMingLiU"/>
                <a:cs typeface="PMingLiU"/>
              </a:rPr>
              <a:t>again</a:t>
            </a:r>
            <a:endParaRPr sz="731">
              <a:latin typeface="PMingLiU"/>
              <a:cs typeface="PMingLiU"/>
            </a:endParaRPr>
          </a:p>
          <a:p>
            <a:pPr marL="103802" indent="-95362">
              <a:lnSpc>
                <a:spcPts val="847"/>
              </a:lnSpc>
              <a:buAutoNum type="alphaLcParenR"/>
              <a:tabLst>
                <a:tab pos="104224" algn="l"/>
              </a:tabLst>
            </a:pPr>
            <a:r>
              <a:rPr sz="731" spc="23" dirty="0">
                <a:latin typeface="PMingLiU"/>
                <a:cs typeface="PMingLiU"/>
              </a:rPr>
              <a:t>a</a:t>
            </a:r>
            <a:r>
              <a:rPr sz="731" spc="-13" dirty="0">
                <a:latin typeface="PMingLiU"/>
                <a:cs typeface="PMingLiU"/>
              </a:rPr>
              <a:t> </a:t>
            </a:r>
            <a:r>
              <a:rPr sz="731" spc="33" dirty="0">
                <a:latin typeface="PMingLiU"/>
                <a:cs typeface="PMingLiU"/>
              </a:rPr>
              <a:t>calendar</a:t>
            </a:r>
            <a:endParaRPr sz="731">
              <a:latin typeface="PMingLiU"/>
              <a:cs typeface="PMingLiU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946367" y="3965423"/>
            <a:ext cx="189005" cy="1337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12" name="object 12"/>
          <p:cNvSpPr txBox="1"/>
          <p:nvPr/>
        </p:nvSpPr>
        <p:spPr>
          <a:xfrm>
            <a:off x="3004747" y="3964554"/>
            <a:ext cx="72152" cy="117628"/>
          </a:xfrm>
          <a:prstGeom prst="rect">
            <a:avLst/>
          </a:prstGeom>
        </p:spPr>
        <p:txBody>
          <a:bodyPr vert="horz" wrap="square" lIns="0" tIns="10127" rIns="0" bIns="0" rtlCol="0">
            <a:spAutoFit/>
          </a:bodyPr>
          <a:lstStyle/>
          <a:p>
            <a:pPr marL="8439">
              <a:spcBef>
                <a:spcPts val="80"/>
              </a:spcBef>
            </a:pPr>
            <a:r>
              <a:rPr sz="698" spc="73" dirty="0">
                <a:latin typeface="Calibri"/>
                <a:cs typeface="Calibri"/>
              </a:rPr>
              <a:t>5</a:t>
            </a:r>
            <a:endParaRPr sz="698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152997" y="3964103"/>
            <a:ext cx="3006774" cy="949546"/>
          </a:xfrm>
          <a:prstGeom prst="rect">
            <a:avLst/>
          </a:prstGeom>
        </p:spPr>
        <p:txBody>
          <a:bodyPr vert="horz" wrap="square" lIns="0" tIns="21518" rIns="0" bIns="0" rtlCol="0">
            <a:spAutoFit/>
          </a:bodyPr>
          <a:lstStyle/>
          <a:p>
            <a:pPr marL="8439" marR="26161">
              <a:lnSpc>
                <a:spcPts val="758"/>
              </a:lnSpc>
              <a:spcBef>
                <a:spcPts val="169"/>
              </a:spcBef>
            </a:pPr>
            <a:r>
              <a:rPr sz="698" spc="7" dirty="0">
                <a:latin typeface="Calibri"/>
                <a:cs typeface="Calibri"/>
              </a:rPr>
              <a:t>In </a:t>
            </a:r>
            <a:r>
              <a:rPr sz="698" spc="20" dirty="0">
                <a:latin typeface="Calibri"/>
                <a:cs typeface="Calibri"/>
              </a:rPr>
              <a:t>groups. </a:t>
            </a:r>
            <a:r>
              <a:rPr sz="698" spc="10" dirty="0">
                <a:latin typeface="Calibri"/>
                <a:cs typeface="Calibri"/>
              </a:rPr>
              <a:t>Discuss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spc="-3" dirty="0">
                <a:latin typeface="Calibri"/>
                <a:cs typeface="Calibri"/>
              </a:rPr>
              <a:t>results </a:t>
            </a:r>
            <a:r>
              <a:rPr sz="698" spc="33" dirty="0">
                <a:latin typeface="Calibri"/>
                <a:cs typeface="Calibri"/>
              </a:rPr>
              <a:t>and </a:t>
            </a:r>
            <a:r>
              <a:rPr sz="698" spc="7" dirty="0">
                <a:latin typeface="Calibri"/>
                <a:cs typeface="Calibri"/>
              </a:rPr>
              <a:t>report </a:t>
            </a:r>
            <a:r>
              <a:rPr sz="698" spc="-7" dirty="0">
                <a:latin typeface="Calibri"/>
                <a:cs typeface="Calibri"/>
              </a:rPr>
              <a:t>to </a:t>
            </a:r>
            <a:r>
              <a:rPr sz="698" spc="20" dirty="0">
                <a:latin typeface="Calibri"/>
                <a:cs typeface="Calibri"/>
              </a:rPr>
              <a:t>your </a:t>
            </a:r>
            <a:r>
              <a:rPr sz="698" spc="7" dirty="0">
                <a:latin typeface="Calibri"/>
                <a:cs typeface="Calibri"/>
              </a:rPr>
              <a:t>classmates. </a:t>
            </a:r>
            <a:r>
              <a:rPr sz="698" spc="23" dirty="0">
                <a:latin typeface="Calibri"/>
                <a:cs typeface="Calibri"/>
              </a:rPr>
              <a:t>Which </a:t>
            </a:r>
            <a:r>
              <a:rPr sz="698" spc="7" dirty="0">
                <a:latin typeface="Calibri"/>
                <a:cs typeface="Calibri"/>
              </a:rPr>
              <a:t>theory  </a:t>
            </a:r>
            <a:r>
              <a:rPr sz="698" spc="17" dirty="0">
                <a:latin typeface="Calibri"/>
                <a:cs typeface="Calibri"/>
              </a:rPr>
              <a:t>about Stonehenge </a:t>
            </a:r>
            <a:r>
              <a:rPr sz="698" spc="33" dirty="0">
                <a:latin typeface="Calibri"/>
                <a:cs typeface="Calibri"/>
              </a:rPr>
              <a:t>do </a:t>
            </a:r>
            <a:r>
              <a:rPr sz="698" spc="27" dirty="0">
                <a:latin typeface="Calibri"/>
                <a:cs typeface="Calibri"/>
              </a:rPr>
              <a:t>you </a:t>
            </a:r>
            <a:r>
              <a:rPr sz="698" spc="17" dirty="0">
                <a:latin typeface="Calibri"/>
                <a:cs typeface="Calibri"/>
              </a:rPr>
              <a:t>believe? </a:t>
            </a:r>
            <a:r>
              <a:rPr sz="698" spc="20" dirty="0">
                <a:latin typeface="Calibri"/>
                <a:cs typeface="Calibri"/>
              </a:rPr>
              <a:t>Use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spc="17" dirty="0">
                <a:latin typeface="Calibri"/>
                <a:cs typeface="Calibri"/>
              </a:rPr>
              <a:t>following words </a:t>
            </a:r>
            <a:r>
              <a:rPr sz="698" spc="33" dirty="0">
                <a:latin typeface="Calibri"/>
                <a:cs typeface="Calibri"/>
              </a:rPr>
              <a:t>and </a:t>
            </a:r>
            <a:r>
              <a:rPr sz="698" spc="17" dirty="0">
                <a:latin typeface="Calibri"/>
                <a:cs typeface="Calibri"/>
              </a:rPr>
              <a:t>expressions:  </a:t>
            </a:r>
            <a:r>
              <a:rPr sz="698" i="1" spc="17" dirty="0">
                <a:latin typeface="Calibri"/>
                <a:cs typeface="Calibri"/>
              </a:rPr>
              <a:t>I guess, I </a:t>
            </a:r>
            <a:r>
              <a:rPr sz="698" i="1" dirty="0">
                <a:latin typeface="Calibri"/>
                <a:cs typeface="Calibri"/>
              </a:rPr>
              <a:t>think, </a:t>
            </a:r>
            <a:r>
              <a:rPr sz="698" i="1" spc="23" dirty="0">
                <a:latin typeface="Calibri"/>
                <a:cs typeface="Calibri"/>
              </a:rPr>
              <a:t>perhaps,</a:t>
            </a:r>
            <a:r>
              <a:rPr sz="698" i="1" spc="53" dirty="0">
                <a:latin typeface="Calibri"/>
                <a:cs typeface="Calibri"/>
              </a:rPr>
              <a:t> </a:t>
            </a:r>
            <a:r>
              <a:rPr sz="698" i="1" spc="27" dirty="0">
                <a:latin typeface="Calibri"/>
                <a:cs typeface="Calibri"/>
              </a:rPr>
              <a:t>maybe.</a:t>
            </a:r>
            <a:endParaRPr sz="698">
              <a:latin typeface="Calibri"/>
              <a:cs typeface="Calibri"/>
            </a:endParaRPr>
          </a:p>
          <a:p>
            <a:pPr marL="8439">
              <a:spcBef>
                <a:spcPts val="189"/>
              </a:spcBef>
            </a:pPr>
            <a:r>
              <a:rPr sz="698" spc="20" dirty="0">
                <a:latin typeface="Calibri"/>
                <a:cs typeface="Calibri"/>
              </a:rPr>
              <a:t>Use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spc="17" dirty="0">
                <a:latin typeface="Calibri"/>
                <a:cs typeface="Calibri"/>
              </a:rPr>
              <a:t>following </a:t>
            </a:r>
            <a:r>
              <a:rPr sz="698" spc="23" dirty="0">
                <a:latin typeface="Calibri"/>
                <a:cs typeface="Calibri"/>
              </a:rPr>
              <a:t>ideas </a:t>
            </a:r>
            <a:r>
              <a:rPr sz="698" spc="10" dirty="0">
                <a:latin typeface="Calibri"/>
                <a:cs typeface="Calibri"/>
              </a:rPr>
              <a:t>for</a:t>
            </a:r>
            <a:r>
              <a:rPr sz="698" spc="76" dirty="0">
                <a:latin typeface="Calibri"/>
                <a:cs typeface="Calibri"/>
              </a:rPr>
              <a:t> </a:t>
            </a:r>
            <a:r>
              <a:rPr sz="698" spc="17" dirty="0">
                <a:latin typeface="Calibri"/>
                <a:cs typeface="Calibri"/>
              </a:rPr>
              <a:t>explanations.</a:t>
            </a:r>
            <a:endParaRPr sz="698">
              <a:latin typeface="Calibri"/>
              <a:cs typeface="Calibri"/>
            </a:endParaRPr>
          </a:p>
          <a:p>
            <a:pPr marL="8439">
              <a:lnSpc>
                <a:spcPts val="847"/>
              </a:lnSpc>
              <a:spcBef>
                <a:spcPts val="40"/>
              </a:spcBef>
            </a:pPr>
            <a:r>
              <a:rPr sz="731" spc="17" dirty="0">
                <a:latin typeface="PMingLiU"/>
                <a:cs typeface="PMingLiU"/>
              </a:rPr>
              <a:t>…because </a:t>
            </a:r>
            <a:r>
              <a:rPr sz="731" spc="23" dirty="0">
                <a:latin typeface="PMingLiU"/>
                <a:cs typeface="PMingLiU"/>
              </a:rPr>
              <a:t>Stonehenge </a:t>
            </a:r>
            <a:r>
              <a:rPr sz="731" spc="7" dirty="0">
                <a:latin typeface="PMingLiU"/>
                <a:cs typeface="PMingLiU"/>
              </a:rPr>
              <a:t>is </a:t>
            </a:r>
            <a:r>
              <a:rPr sz="731" spc="23" dirty="0">
                <a:latin typeface="PMingLiU"/>
                <a:cs typeface="PMingLiU"/>
              </a:rPr>
              <a:t>so</a:t>
            </a:r>
            <a:r>
              <a:rPr sz="731" dirty="0">
                <a:latin typeface="PMingLiU"/>
                <a:cs typeface="PMingLiU"/>
              </a:rPr>
              <a:t> </a:t>
            </a:r>
            <a:r>
              <a:rPr sz="731" spc="17" dirty="0">
                <a:latin typeface="PMingLiU"/>
                <a:cs typeface="PMingLiU"/>
              </a:rPr>
              <a:t>old.</a:t>
            </a:r>
            <a:endParaRPr sz="731">
              <a:latin typeface="PMingLiU"/>
              <a:cs typeface="PMingLiU"/>
            </a:endParaRPr>
          </a:p>
          <a:p>
            <a:pPr marL="8439">
              <a:lnSpc>
                <a:spcPts val="817"/>
              </a:lnSpc>
            </a:pPr>
            <a:r>
              <a:rPr sz="731" spc="17" dirty="0">
                <a:latin typeface="PMingLiU"/>
                <a:cs typeface="PMingLiU"/>
              </a:rPr>
              <a:t>…because </a:t>
            </a:r>
            <a:r>
              <a:rPr sz="731" spc="10" dirty="0">
                <a:latin typeface="PMingLiU"/>
                <a:cs typeface="PMingLiU"/>
              </a:rPr>
              <a:t>we </a:t>
            </a:r>
            <a:r>
              <a:rPr sz="731" spc="20" dirty="0">
                <a:latin typeface="PMingLiU"/>
                <a:cs typeface="PMingLiU"/>
              </a:rPr>
              <a:t>have </a:t>
            </a:r>
            <a:r>
              <a:rPr sz="731" spc="50" dirty="0">
                <a:latin typeface="PMingLiU"/>
                <a:cs typeface="PMingLiU"/>
              </a:rPr>
              <a:t>no </a:t>
            </a:r>
            <a:r>
              <a:rPr sz="731" spc="37" dirty="0">
                <a:latin typeface="PMingLiU"/>
                <a:cs typeface="PMingLiU"/>
              </a:rPr>
              <a:t>information </a:t>
            </a:r>
            <a:r>
              <a:rPr sz="731" spc="33" dirty="0">
                <a:latin typeface="PMingLiU"/>
                <a:cs typeface="PMingLiU"/>
              </a:rPr>
              <a:t>about </a:t>
            </a:r>
            <a:r>
              <a:rPr sz="731" spc="3" dirty="0">
                <a:latin typeface="PMingLiU"/>
                <a:cs typeface="PMingLiU"/>
              </a:rPr>
              <a:t>life </a:t>
            </a:r>
            <a:r>
              <a:rPr sz="731" spc="27" dirty="0">
                <a:latin typeface="PMingLiU"/>
                <a:cs typeface="PMingLiU"/>
              </a:rPr>
              <a:t>at </a:t>
            </a:r>
            <a:r>
              <a:rPr sz="731" spc="40" dirty="0">
                <a:latin typeface="PMingLiU"/>
                <a:cs typeface="PMingLiU"/>
              </a:rPr>
              <a:t>that</a:t>
            </a:r>
            <a:r>
              <a:rPr sz="731" spc="-40" dirty="0">
                <a:latin typeface="PMingLiU"/>
                <a:cs typeface="PMingLiU"/>
              </a:rPr>
              <a:t> </a:t>
            </a:r>
            <a:r>
              <a:rPr sz="731" spc="33" dirty="0">
                <a:latin typeface="PMingLiU"/>
                <a:cs typeface="PMingLiU"/>
              </a:rPr>
              <a:t>time.</a:t>
            </a:r>
            <a:endParaRPr sz="731">
              <a:latin typeface="PMingLiU"/>
              <a:cs typeface="PMingLiU"/>
            </a:endParaRPr>
          </a:p>
          <a:p>
            <a:pPr marL="8439">
              <a:lnSpc>
                <a:spcPts val="847"/>
              </a:lnSpc>
            </a:pPr>
            <a:r>
              <a:rPr sz="731" spc="17" dirty="0">
                <a:latin typeface="PMingLiU"/>
                <a:cs typeface="PMingLiU"/>
              </a:rPr>
              <a:t>…because </a:t>
            </a: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23" dirty="0">
                <a:latin typeface="PMingLiU"/>
                <a:cs typeface="PMingLiU"/>
              </a:rPr>
              <a:t>stones </a:t>
            </a:r>
            <a:r>
              <a:rPr sz="731" spc="33" dirty="0">
                <a:latin typeface="PMingLiU"/>
                <a:cs typeface="PMingLiU"/>
              </a:rPr>
              <a:t>are </a:t>
            </a:r>
            <a:r>
              <a:rPr sz="731" spc="17" dirty="0">
                <a:latin typeface="PMingLiU"/>
                <a:cs typeface="PMingLiU"/>
              </a:rPr>
              <a:t>very big </a:t>
            </a:r>
            <a:r>
              <a:rPr sz="731" spc="50" dirty="0">
                <a:latin typeface="PMingLiU"/>
                <a:cs typeface="PMingLiU"/>
              </a:rPr>
              <a:t>and </a:t>
            </a:r>
            <a:r>
              <a:rPr sz="731" spc="37" dirty="0">
                <a:latin typeface="PMingLiU"/>
                <a:cs typeface="PMingLiU"/>
              </a:rPr>
              <a:t>nobody </a:t>
            </a:r>
            <a:r>
              <a:rPr sz="731" spc="33" dirty="0">
                <a:latin typeface="PMingLiU"/>
                <a:cs typeface="PMingLiU"/>
              </a:rPr>
              <a:t>could </a:t>
            </a:r>
            <a:r>
              <a:rPr sz="731" spc="27" dirty="0">
                <a:latin typeface="PMingLiU"/>
                <a:cs typeface="PMingLiU"/>
              </a:rPr>
              <a:t>move</a:t>
            </a:r>
            <a:r>
              <a:rPr sz="731" spc="-47" dirty="0">
                <a:latin typeface="PMingLiU"/>
                <a:cs typeface="PMingLiU"/>
              </a:rPr>
              <a:t> </a:t>
            </a:r>
            <a:r>
              <a:rPr sz="731" spc="37" dirty="0">
                <a:latin typeface="PMingLiU"/>
                <a:cs typeface="PMingLiU"/>
              </a:rPr>
              <a:t>them.</a:t>
            </a:r>
            <a:endParaRPr sz="731">
              <a:latin typeface="PMingLiU"/>
              <a:cs typeface="PMingLiU"/>
            </a:endParaRPr>
          </a:p>
          <a:p>
            <a:pPr marR="3376" algn="r">
              <a:spcBef>
                <a:spcPts val="611"/>
              </a:spcBef>
            </a:pPr>
            <a:r>
              <a:rPr sz="997" baseline="2777" dirty="0">
                <a:latin typeface="Arial Narrow"/>
                <a:cs typeface="Arial Narrow"/>
              </a:rPr>
              <a:t>Unit </a:t>
            </a:r>
            <a:r>
              <a:rPr sz="997" spc="59" baseline="2777" dirty="0">
                <a:latin typeface="Arial Narrow"/>
                <a:cs typeface="Arial Narrow"/>
              </a:rPr>
              <a:t>12  </a:t>
            </a:r>
            <a:r>
              <a:rPr sz="997" spc="-20" baseline="2777" dirty="0">
                <a:latin typeface="Arial Narrow"/>
                <a:cs typeface="Arial Narrow"/>
              </a:rPr>
              <a:t>Lesson  </a:t>
            </a:r>
            <a:r>
              <a:rPr sz="997" spc="100" baseline="2777" dirty="0">
                <a:latin typeface="Arial Narrow"/>
                <a:cs typeface="Arial Narrow"/>
              </a:rPr>
              <a:t>2 </a:t>
            </a:r>
            <a:r>
              <a:rPr sz="997" spc="199" baseline="2777" dirty="0">
                <a:latin typeface="Arial Narrow"/>
                <a:cs typeface="Arial Narrow"/>
              </a:rPr>
              <a:t> </a:t>
            </a:r>
            <a:r>
              <a:rPr sz="598" spc="40" dirty="0">
                <a:latin typeface="Calibri"/>
                <a:cs typeface="Calibri"/>
              </a:rPr>
              <a:t>227</a:t>
            </a:r>
            <a:endParaRPr sz="598">
              <a:latin typeface="Calibri"/>
              <a:cs typeface="Calibri"/>
            </a:endParaRPr>
          </a:p>
        </p:txBody>
      </p:sp>
      <p:pic>
        <p:nvPicPr>
          <p:cNvPr id="14" name="Picture 3" descr="V:\pubs_new\Oblogki wse\HappyEng.ru\6 class\RGB_JPEG\HEru6SB_oblFGOS.jpg">
            <a:extLst>
              <a:ext uri="{FF2B5EF4-FFF2-40B4-BE49-F238E27FC236}">
                <a16:creationId xmlns:a16="http://schemas.microsoft.com/office/drawing/2014/main" id="{03627087-3A23-A644-B927-AA195ED8F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3528" y="630606"/>
            <a:ext cx="861408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127 - Song 'A Ballad of Stonehendge'.mp3">
            <a:hlinkClick r:id="" action="ppaction://media"/>
            <a:extLst>
              <a:ext uri="{FF2B5EF4-FFF2-40B4-BE49-F238E27FC236}">
                <a16:creationId xmlns:a16="http://schemas.microsoft.com/office/drawing/2014/main" id="{05E38134-2B18-979D-34C2-6E7C9DB96B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74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 noChangeAspect="1"/>
          </p:cNvGrpSpPr>
          <p:nvPr/>
        </p:nvGrpSpPr>
        <p:grpSpPr>
          <a:xfrm>
            <a:off x="5435971" y="1497186"/>
            <a:ext cx="1556768" cy="1030136"/>
            <a:chOff x="4295775" y="3716338"/>
            <a:chExt cx="3740150" cy="24749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4" descr="V:\pubs_new\happy_english.ru\Webinar\Презентация 02.12.13\HEru4SB_P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775" y="3716338"/>
              <a:ext cx="1798638" cy="2474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V:\pubs_new\happy_english.ru\Webinar\Презентация 02.12.13\HEru4SB_P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0463" y="3716338"/>
              <a:ext cx="1795462" cy="2474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Группа 6"/>
          <p:cNvGrpSpPr>
            <a:grpSpLocks noChangeAspect="1"/>
          </p:cNvGrpSpPr>
          <p:nvPr/>
        </p:nvGrpSpPr>
        <p:grpSpPr>
          <a:xfrm>
            <a:off x="2104586" y="1495123"/>
            <a:ext cx="1558088" cy="1032118"/>
            <a:chOff x="947738" y="1101211"/>
            <a:chExt cx="3743325" cy="24796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" name="Picture 7" descr="V:\pubs_new\Oblogki wse\HappyEng.ru\2 class\HEru2SB2_coverR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738" y="1101211"/>
              <a:ext cx="1798637" cy="2473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V:\pubs_new\Oblogki wse\HappyEng.ru\2 class\HEru2SB1_cover20%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0838" y="1101211"/>
              <a:ext cx="1800225" cy="2479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Группа 9"/>
          <p:cNvGrpSpPr>
            <a:grpSpLocks noChangeAspect="1"/>
          </p:cNvGrpSpPr>
          <p:nvPr/>
        </p:nvGrpSpPr>
        <p:grpSpPr>
          <a:xfrm>
            <a:off x="3767371" y="1496626"/>
            <a:ext cx="1558088" cy="1030796"/>
            <a:chOff x="6687024" y="1104386"/>
            <a:chExt cx="3743325" cy="2476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" name="Picture 9" descr="V:\pubs_new\Oblogki wse\HappyEng.ru\3 class\HEru3SB_cover2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0124" y="1104386"/>
              <a:ext cx="1800225" cy="247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0" descr="V:\pubs_new\Oblogki wse\HappyEng.ru\3 class\HEru3SB_cover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7024" y="1104387"/>
              <a:ext cx="1800225" cy="2468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924818" y="623899"/>
            <a:ext cx="188385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700" dirty="0">
                <a:latin typeface="Century Gothic" charset="0"/>
                <a:ea typeface="Century Gothic" charset="0"/>
                <a:cs typeface="Century Gothic" charset="0"/>
              </a:rPr>
              <a:t>Учебники</a:t>
            </a:r>
            <a:r>
              <a:rPr lang="ru-RU" sz="2700" dirty="0">
                <a:solidFill>
                  <a:schemeClr val="accent1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</a:p>
        </p:txBody>
      </p:sp>
      <p:pic>
        <p:nvPicPr>
          <p:cNvPr id="14" name="Picture 2" descr="V:\pubs_new\Oblogki wse\HappyEng.ru\5(4) class\HEruSB5(4)_coverFGOS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04586" y="2723111"/>
            <a:ext cx="652621" cy="8729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3" descr="V:\pubs_new\Oblogki wse\HappyEng.ru\6 class\RGB_JPEG\HEru6SB_oblFGOS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03403" y="2727178"/>
            <a:ext cx="646056" cy="8641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4" descr="V:\pubs_new\Oblogki wse\HappyEng.ru\7 class\RGB_JPEG\HEru7SB_coverFGOS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13720" y="2727178"/>
            <a:ext cx="646186" cy="8641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5" descr="V:\pubs_new\Oblogki wse\HappyEng.ru\8 class\HEru8SB_coverFGOS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220435" y="2727178"/>
            <a:ext cx="646056" cy="8641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6" descr="V:\pubs_new\Oblogki wse\HappyEng.ru\9 class\RGB_JPEG\HEru9SB_coverFGOS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930188" y="2727178"/>
            <a:ext cx="646186" cy="8641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7" descr="V:\pubs_new\Oblogki wse\HappyEng.ru\10 class\Heru10_SB_FGOS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644208" y="2727179"/>
            <a:ext cx="660477" cy="8740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8" descr="V:\pubs_new\Oblogki wse\HappyEng.ru\11 class\HEru11SB_cover_FGOS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354850" y="2723112"/>
            <a:ext cx="645370" cy="8641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0158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ooklet_magic_apple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308" y="0"/>
            <a:ext cx="72753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61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Reader_7_8_04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82849" y="-3273"/>
            <a:ext cx="3878316" cy="51467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 descr="Reader_7_8_05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661165" y="-3273"/>
            <a:ext cx="3878316" cy="51467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 descr="Reader_7_8_cover (2)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0000" y="277346"/>
            <a:ext cx="960659" cy="135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5719571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1451" y="1748458"/>
            <a:ext cx="11718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89296"/>
                </a:solidFill>
              </a:rPr>
              <a:t>PART</a:t>
            </a:r>
            <a:r>
              <a:rPr lang="en-US" sz="3000" b="1" dirty="0">
                <a:solidFill>
                  <a:srgbClr val="489296"/>
                </a:solidFill>
              </a:rPr>
              <a:t> </a:t>
            </a:r>
          </a:p>
          <a:p>
            <a:pPr algn="ctr"/>
            <a:r>
              <a:rPr lang="en-US" sz="3000" b="1" dirty="0">
                <a:solidFill>
                  <a:srgbClr val="489296"/>
                </a:solidFill>
              </a:rPr>
              <a:t>2</a:t>
            </a:r>
            <a:endParaRPr lang="ru-RU" sz="3000" b="1" dirty="0">
              <a:solidFill>
                <a:srgbClr val="489296"/>
              </a:solidFill>
            </a:endParaRPr>
          </a:p>
        </p:txBody>
      </p:sp>
      <p:sp>
        <p:nvSpPr>
          <p:cNvPr id="6" name="Овал 5"/>
          <p:cNvSpPr>
            <a:spLocks noChangeAspect="1"/>
          </p:cNvSpPr>
          <p:nvPr/>
        </p:nvSpPr>
        <p:spPr>
          <a:xfrm>
            <a:off x="520940" y="2230008"/>
            <a:ext cx="486000" cy="486000"/>
          </a:xfrm>
          <a:prstGeom prst="ellipse">
            <a:avLst/>
          </a:prstGeom>
          <a:noFill/>
          <a:ln w="38100">
            <a:solidFill>
              <a:srgbClr val="71B7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7" name="Рисунок 6" descr="HEru3SB1_p7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751" y="394864"/>
            <a:ext cx="6540649" cy="44979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 descr="Maket-coversHe.ru2-4n.png">
            <a:extLst>
              <a:ext uri="{FF2B5EF4-FFF2-40B4-BE49-F238E27FC236}">
                <a16:creationId xmlns:a16="http://schemas.microsoft.com/office/drawing/2014/main" id="{1C9646A3-782E-7EC0-56D1-5B23623D40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368" t="-1" b="-3358"/>
          <a:stretch/>
        </p:blipFill>
        <p:spPr>
          <a:xfrm>
            <a:off x="63259" y="375746"/>
            <a:ext cx="1887361" cy="273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625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1451" y="1748458"/>
            <a:ext cx="11718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89296"/>
                </a:solidFill>
              </a:rPr>
              <a:t>PART</a:t>
            </a:r>
            <a:r>
              <a:rPr lang="en-US" sz="3000" b="1" dirty="0">
                <a:solidFill>
                  <a:srgbClr val="489296"/>
                </a:solidFill>
              </a:rPr>
              <a:t> </a:t>
            </a:r>
          </a:p>
          <a:p>
            <a:pPr algn="ctr"/>
            <a:r>
              <a:rPr lang="en-US" sz="3000" b="1" dirty="0">
                <a:solidFill>
                  <a:srgbClr val="489296"/>
                </a:solidFill>
              </a:rPr>
              <a:t>2</a:t>
            </a:r>
            <a:endParaRPr lang="ru-RU" sz="3000" b="1" dirty="0">
              <a:solidFill>
                <a:srgbClr val="489296"/>
              </a:solidFill>
            </a:endParaRPr>
          </a:p>
        </p:txBody>
      </p:sp>
      <p:sp>
        <p:nvSpPr>
          <p:cNvPr id="6" name="Овал 5"/>
          <p:cNvSpPr>
            <a:spLocks noChangeAspect="1"/>
          </p:cNvSpPr>
          <p:nvPr/>
        </p:nvSpPr>
        <p:spPr>
          <a:xfrm>
            <a:off x="520940" y="2230008"/>
            <a:ext cx="486000" cy="486000"/>
          </a:xfrm>
          <a:prstGeom prst="ellipse">
            <a:avLst/>
          </a:prstGeom>
          <a:noFill/>
          <a:ln w="38100">
            <a:solidFill>
              <a:srgbClr val="71B7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7" name="Рисунок 6" descr="HEru3SB1_p7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551" y="368147"/>
            <a:ext cx="6397704" cy="43996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 descr="Maket-coversHe.ru2-4n.png">
            <a:extLst>
              <a:ext uri="{FF2B5EF4-FFF2-40B4-BE49-F238E27FC236}">
                <a16:creationId xmlns:a16="http://schemas.microsoft.com/office/drawing/2014/main" id="{6E30D734-B99A-9058-3730-B92E278749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368" t="-1" b="-3358"/>
          <a:stretch/>
        </p:blipFill>
        <p:spPr>
          <a:xfrm>
            <a:off x="63259" y="375746"/>
            <a:ext cx="1887361" cy="273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6560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60806" y="4762983"/>
            <a:ext cx="116019" cy="115897"/>
          </a:xfrm>
          <a:prstGeom prst="rect">
            <a:avLst/>
          </a:prstGeom>
        </p:spPr>
        <p:txBody>
          <a:bodyPr vert="horz" wrap="square" lIns="0" tIns="6445" rIns="0" bIns="0" rtlCol="0">
            <a:spAutoFit/>
          </a:bodyPr>
          <a:lstStyle/>
          <a:p>
            <a:pPr marL="6445">
              <a:spcBef>
                <a:spcPts val="51"/>
              </a:spcBef>
            </a:pPr>
            <a:r>
              <a:rPr sz="711" spc="13" dirty="0">
                <a:latin typeface="Tahoma"/>
                <a:cs typeface="Tahoma"/>
              </a:rPr>
              <a:t>46</a:t>
            </a:r>
            <a:endParaRPr sz="711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969266" y="4762983"/>
            <a:ext cx="107640" cy="115897"/>
          </a:xfrm>
          <a:prstGeom prst="rect">
            <a:avLst/>
          </a:prstGeom>
        </p:spPr>
        <p:txBody>
          <a:bodyPr vert="horz" wrap="square" lIns="0" tIns="6445" rIns="0" bIns="0" rtlCol="0">
            <a:spAutoFit/>
          </a:bodyPr>
          <a:lstStyle/>
          <a:p>
            <a:pPr marL="6445">
              <a:spcBef>
                <a:spcPts val="51"/>
              </a:spcBef>
            </a:pPr>
            <a:r>
              <a:rPr sz="711" spc="-18" dirty="0">
                <a:latin typeface="Tahoma"/>
                <a:cs typeface="Tahoma"/>
              </a:rPr>
              <a:t>47</a:t>
            </a:r>
            <a:endParaRPr sz="711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41133" y="274062"/>
            <a:ext cx="2839238" cy="1196283"/>
          </a:xfrm>
          <a:custGeom>
            <a:avLst/>
            <a:gdLst/>
            <a:ahLst/>
            <a:cxnLst/>
            <a:rect l="l" t="t" r="r" b="b"/>
            <a:pathLst>
              <a:path w="5594350" h="2357120">
                <a:moveTo>
                  <a:pt x="0" y="2356789"/>
                </a:moveTo>
                <a:lnTo>
                  <a:pt x="5594350" y="2356789"/>
                </a:lnTo>
                <a:lnTo>
                  <a:pt x="5594350" y="0"/>
                </a:lnTo>
                <a:lnTo>
                  <a:pt x="0" y="0"/>
                </a:lnTo>
                <a:lnTo>
                  <a:pt x="0" y="2356789"/>
                </a:lnTo>
                <a:close/>
              </a:path>
            </a:pathLst>
          </a:custGeom>
          <a:solidFill>
            <a:srgbClr val="F3F4FB"/>
          </a:solid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5" name="object 5"/>
          <p:cNvSpPr/>
          <p:nvPr/>
        </p:nvSpPr>
        <p:spPr>
          <a:xfrm>
            <a:off x="1373555" y="1678631"/>
            <a:ext cx="2839238" cy="2925607"/>
          </a:xfrm>
          <a:custGeom>
            <a:avLst/>
            <a:gdLst/>
            <a:ahLst/>
            <a:cxnLst/>
            <a:rect l="l" t="t" r="r" b="b"/>
            <a:pathLst>
              <a:path w="5594350" h="5764530">
                <a:moveTo>
                  <a:pt x="0" y="5764504"/>
                </a:moveTo>
                <a:lnTo>
                  <a:pt x="5594350" y="5764504"/>
                </a:lnTo>
                <a:lnTo>
                  <a:pt x="5594350" y="0"/>
                </a:lnTo>
                <a:lnTo>
                  <a:pt x="0" y="0"/>
                </a:lnTo>
                <a:lnTo>
                  <a:pt x="0" y="5764504"/>
                </a:lnTo>
                <a:close/>
              </a:path>
            </a:pathLst>
          </a:custGeom>
          <a:solidFill>
            <a:srgbClr val="F3F4FB"/>
          </a:solid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6" name="object 6"/>
          <p:cNvSpPr/>
          <p:nvPr/>
        </p:nvSpPr>
        <p:spPr>
          <a:xfrm>
            <a:off x="1270240" y="270285"/>
            <a:ext cx="206810" cy="1440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7" name="object 7"/>
          <p:cNvSpPr/>
          <p:nvPr/>
        </p:nvSpPr>
        <p:spPr>
          <a:xfrm>
            <a:off x="1270240" y="1350485"/>
            <a:ext cx="206810" cy="1440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8" name="object 8"/>
          <p:cNvSpPr txBox="1"/>
          <p:nvPr/>
        </p:nvSpPr>
        <p:spPr>
          <a:xfrm>
            <a:off x="1337836" y="1354536"/>
            <a:ext cx="71867" cy="119744"/>
          </a:xfrm>
          <a:prstGeom prst="rect">
            <a:avLst/>
          </a:prstGeom>
        </p:spPr>
        <p:txBody>
          <a:bodyPr vert="horz" wrap="square" lIns="0" tIns="6445" rIns="0" bIns="0" rtlCol="0">
            <a:spAutoFit/>
          </a:bodyPr>
          <a:lstStyle/>
          <a:p>
            <a:pPr marL="6445">
              <a:spcBef>
                <a:spcPts val="51"/>
              </a:spcBef>
            </a:pPr>
            <a:r>
              <a:rPr sz="736" b="1" spc="5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736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37881" y="271110"/>
            <a:ext cx="2986195" cy="1311197"/>
          </a:xfrm>
          <a:prstGeom prst="rect">
            <a:avLst/>
          </a:prstGeom>
        </p:spPr>
        <p:txBody>
          <a:bodyPr vert="horz" wrap="square" lIns="0" tIns="322" rIns="0" bIns="0" rtlCol="0">
            <a:spAutoFit/>
          </a:bodyPr>
          <a:lstStyle/>
          <a:p>
            <a:pPr marL="186912" marR="217527" indent="-180789">
              <a:lnSpc>
                <a:spcPct val="105100"/>
              </a:lnSpc>
              <a:spcBef>
                <a:spcPts val="3"/>
              </a:spcBef>
              <a:tabLst>
                <a:tab pos="186590" algn="l"/>
              </a:tabLst>
            </a:pPr>
            <a:r>
              <a:rPr sz="736" b="1" spc="51" dirty="0">
                <a:solidFill>
                  <a:srgbClr val="FFFFFF"/>
                </a:solidFill>
                <a:latin typeface="Arial"/>
                <a:cs typeface="Arial"/>
              </a:rPr>
              <a:t>2	</a:t>
            </a:r>
            <a:r>
              <a:rPr sz="761" spc="-30" dirty="0">
                <a:latin typeface="Bookman Old Style"/>
                <a:cs typeface="Bookman Old Style"/>
              </a:rPr>
              <a:t>Прочитай  </a:t>
            </a:r>
            <a:r>
              <a:rPr sz="761" spc="-36" dirty="0">
                <a:latin typeface="Bookman Old Style"/>
                <a:cs typeface="Bookman Old Style"/>
              </a:rPr>
              <a:t>вопросы,  которые  </a:t>
            </a:r>
            <a:r>
              <a:rPr sz="761" spc="-41" dirty="0">
                <a:latin typeface="Bookman Old Style"/>
                <a:cs typeface="Bookman Old Style"/>
              </a:rPr>
              <a:t>Седрик   </a:t>
            </a:r>
            <a:r>
              <a:rPr sz="761" spc="-20" dirty="0">
                <a:latin typeface="Bookman Old Style"/>
                <a:cs typeface="Bookman Old Style"/>
              </a:rPr>
              <a:t>и </a:t>
            </a:r>
            <a:r>
              <a:rPr sz="761" spc="25" dirty="0">
                <a:latin typeface="Bookman Old Style"/>
                <a:cs typeface="Bookman Old Style"/>
              </a:rPr>
              <a:t> </a:t>
            </a:r>
            <a:r>
              <a:rPr sz="761" spc="15" dirty="0">
                <a:latin typeface="Bookman Old Style"/>
                <a:cs typeface="Bookman Old Style"/>
              </a:rPr>
              <a:t>Аня</a:t>
            </a:r>
            <a:r>
              <a:rPr sz="761" spc="223" dirty="0">
                <a:latin typeface="Bookman Old Style"/>
                <a:cs typeface="Bookman Old Style"/>
              </a:rPr>
              <a:t> </a:t>
            </a:r>
            <a:r>
              <a:rPr sz="761" spc="-10" dirty="0">
                <a:latin typeface="Bookman Old Style"/>
                <a:cs typeface="Bookman Old Style"/>
              </a:rPr>
              <a:t>хотели  </a:t>
            </a:r>
            <a:r>
              <a:rPr sz="761" spc="-33" dirty="0">
                <a:latin typeface="Bookman Old Style"/>
                <a:cs typeface="Bookman Old Style"/>
              </a:rPr>
              <a:t>задать Моргане. </a:t>
            </a:r>
            <a:r>
              <a:rPr sz="761" spc="-48" dirty="0">
                <a:latin typeface="Bookman Old Style"/>
                <a:cs typeface="Bookman Old Style"/>
              </a:rPr>
              <a:t>Обрати</a:t>
            </a:r>
            <a:r>
              <a:rPr sz="761" spc="142" dirty="0">
                <a:latin typeface="Bookman Old Style"/>
                <a:cs typeface="Bookman Old Style"/>
              </a:rPr>
              <a:t> </a:t>
            </a:r>
            <a:r>
              <a:rPr sz="761" spc="-36" dirty="0">
                <a:latin typeface="Bookman Old Style"/>
                <a:cs typeface="Bookman Old Style"/>
              </a:rPr>
              <a:t>внимание, </a:t>
            </a:r>
            <a:r>
              <a:rPr sz="761" spc="-25" dirty="0">
                <a:latin typeface="Bookman Old Style"/>
                <a:cs typeface="Bookman Old Style"/>
              </a:rPr>
              <a:t>что </a:t>
            </a:r>
            <a:r>
              <a:rPr sz="761" spc="-28" dirty="0">
                <a:latin typeface="Bookman Old Style"/>
                <a:cs typeface="Bookman Old Style"/>
              </a:rPr>
              <a:t>специальные  </a:t>
            </a:r>
            <a:r>
              <a:rPr sz="761" spc="-41" dirty="0">
                <a:latin typeface="Bookman Old Style"/>
                <a:cs typeface="Bookman Old Style"/>
              </a:rPr>
              <a:t>вопросы   </a:t>
            </a:r>
            <a:r>
              <a:rPr sz="761" spc="-30" dirty="0">
                <a:latin typeface="Bookman Old Style"/>
                <a:cs typeface="Bookman Old Style"/>
              </a:rPr>
              <a:t>произносятся  </a:t>
            </a:r>
            <a:r>
              <a:rPr sz="761" spc="-36" dirty="0">
                <a:latin typeface="Bookman Old Style"/>
                <a:cs typeface="Bookman Old Style"/>
              </a:rPr>
              <a:t>с  </a:t>
            </a:r>
            <a:r>
              <a:rPr sz="761" spc="-30" dirty="0">
                <a:latin typeface="Bookman Old Style"/>
                <a:cs typeface="Bookman Old Style"/>
              </a:rPr>
              <a:t>нисходящим </a:t>
            </a:r>
            <a:r>
              <a:rPr sz="761" spc="-20" dirty="0">
                <a:latin typeface="Bookman Old Style"/>
                <a:cs typeface="Bookman Old Style"/>
              </a:rPr>
              <a:t> </a:t>
            </a:r>
            <a:r>
              <a:rPr sz="761" spc="-36" dirty="0">
                <a:latin typeface="Bookman Old Style"/>
                <a:cs typeface="Bookman Old Style"/>
              </a:rPr>
              <a:t>тоном.</a:t>
            </a:r>
            <a:endParaRPr sz="761">
              <a:latin typeface="Bookman Old Style"/>
              <a:cs typeface="Bookman Old Style"/>
            </a:endParaRPr>
          </a:p>
          <a:p>
            <a:pPr marL="332897" indent="-146307">
              <a:spcBef>
                <a:spcPts val="264"/>
              </a:spcBef>
              <a:buAutoNum type="arabicPeriod"/>
              <a:tabLst>
                <a:tab pos="333219" algn="l"/>
              </a:tabLst>
            </a:pPr>
            <a:r>
              <a:rPr sz="761" spc="-20" dirty="0">
                <a:latin typeface="Bookman Old Style"/>
                <a:cs typeface="Bookman Old Style"/>
              </a:rPr>
              <a:t>Did  </a:t>
            </a:r>
            <a:r>
              <a:rPr sz="761" spc="-38" dirty="0">
                <a:latin typeface="Bookman Old Style"/>
                <a:cs typeface="Bookman Old Style"/>
              </a:rPr>
              <a:t>you  </a:t>
            </a:r>
            <a:r>
              <a:rPr sz="761" spc="-8" dirty="0">
                <a:latin typeface="Bookman Old Style"/>
                <a:cs typeface="Bookman Old Style"/>
              </a:rPr>
              <a:t>like  </a:t>
            </a:r>
            <a:r>
              <a:rPr sz="761" spc="-25" dirty="0">
                <a:latin typeface="Bookman Old Style"/>
                <a:cs typeface="Bookman Old Style"/>
              </a:rPr>
              <a:t>the </a:t>
            </a:r>
            <a:r>
              <a:rPr sz="761" spc="51" dirty="0">
                <a:latin typeface="Bookman Old Style"/>
                <a:cs typeface="Bookman Old Style"/>
              </a:rPr>
              <a:t> </a:t>
            </a:r>
            <a:r>
              <a:rPr sz="761" spc="-20" dirty="0">
                <a:latin typeface="Bookman Old Style"/>
                <a:cs typeface="Bookman Old Style"/>
              </a:rPr>
              <a:t>food?</a:t>
            </a:r>
            <a:endParaRPr sz="761">
              <a:latin typeface="Bookman Old Style"/>
              <a:cs typeface="Bookman Old Style"/>
            </a:endParaRPr>
          </a:p>
          <a:p>
            <a:pPr marL="332897" indent="-146307">
              <a:spcBef>
                <a:spcPts val="48"/>
              </a:spcBef>
              <a:buAutoNum type="arabicPeriod"/>
              <a:tabLst>
                <a:tab pos="333219" algn="l"/>
              </a:tabLst>
            </a:pPr>
            <a:r>
              <a:rPr sz="761" spc="-3" dirty="0">
                <a:latin typeface="Bookman Old Style"/>
                <a:cs typeface="Bookman Old Style"/>
              </a:rPr>
              <a:t>What  </a:t>
            </a:r>
            <a:r>
              <a:rPr sz="761" spc="-18" dirty="0">
                <a:latin typeface="Bookman Old Style"/>
                <a:cs typeface="Bookman Old Style"/>
              </a:rPr>
              <a:t>did  </a:t>
            </a:r>
            <a:r>
              <a:rPr sz="761" spc="-38" dirty="0">
                <a:latin typeface="Bookman Old Style"/>
                <a:cs typeface="Bookman Old Style"/>
              </a:rPr>
              <a:t>you  </a:t>
            </a:r>
            <a:r>
              <a:rPr sz="761" spc="-41" dirty="0">
                <a:latin typeface="Bookman Old Style"/>
                <a:cs typeface="Bookman Old Style"/>
              </a:rPr>
              <a:t>do </a:t>
            </a:r>
            <a:r>
              <a:rPr sz="761" spc="76" dirty="0">
                <a:latin typeface="Bookman Old Style"/>
                <a:cs typeface="Bookman Old Style"/>
              </a:rPr>
              <a:t> </a:t>
            </a:r>
            <a:r>
              <a:rPr sz="761" spc="-30" dirty="0">
                <a:latin typeface="Bookman Old Style"/>
                <a:cs typeface="Bookman Old Style"/>
              </a:rPr>
              <a:t>there?</a:t>
            </a:r>
            <a:endParaRPr sz="761">
              <a:latin typeface="Bookman Old Style"/>
              <a:cs typeface="Bookman Old Style"/>
            </a:endParaRPr>
          </a:p>
          <a:p>
            <a:pPr marL="332897" indent="-146307">
              <a:spcBef>
                <a:spcPts val="48"/>
              </a:spcBef>
              <a:buAutoNum type="arabicPeriod"/>
              <a:tabLst>
                <a:tab pos="333219" algn="l"/>
              </a:tabLst>
            </a:pPr>
            <a:r>
              <a:rPr sz="761" spc="-8" dirty="0">
                <a:latin typeface="Bookman Old Style"/>
                <a:cs typeface="Bookman Old Style"/>
              </a:rPr>
              <a:t>Where  </a:t>
            </a:r>
            <a:r>
              <a:rPr sz="761" spc="-18" dirty="0">
                <a:latin typeface="Bookman Old Style"/>
                <a:cs typeface="Bookman Old Style"/>
              </a:rPr>
              <a:t>did  </a:t>
            </a:r>
            <a:r>
              <a:rPr sz="761" spc="-38" dirty="0">
                <a:latin typeface="Bookman Old Style"/>
                <a:cs typeface="Bookman Old Style"/>
              </a:rPr>
              <a:t>you </a:t>
            </a:r>
            <a:r>
              <a:rPr sz="761" spc="8" dirty="0">
                <a:latin typeface="Bookman Old Style"/>
                <a:cs typeface="Bookman Old Style"/>
              </a:rPr>
              <a:t> </a:t>
            </a:r>
            <a:r>
              <a:rPr sz="761" spc="-28" dirty="0">
                <a:latin typeface="Bookman Old Style"/>
                <a:cs typeface="Bookman Old Style"/>
              </a:rPr>
              <a:t>go?</a:t>
            </a:r>
            <a:endParaRPr sz="761">
              <a:latin typeface="Bookman Old Style"/>
              <a:cs typeface="Bookman Old Style"/>
            </a:endParaRPr>
          </a:p>
          <a:p>
            <a:pPr marL="332897" indent="-146307">
              <a:spcBef>
                <a:spcPts val="48"/>
              </a:spcBef>
              <a:buAutoNum type="arabicPeriod"/>
              <a:tabLst>
                <a:tab pos="333219" algn="l"/>
              </a:tabLst>
            </a:pPr>
            <a:r>
              <a:rPr sz="761" spc="-20" dirty="0">
                <a:latin typeface="Bookman Old Style"/>
                <a:cs typeface="Bookman Old Style"/>
              </a:rPr>
              <a:t>Did  </a:t>
            </a:r>
            <a:r>
              <a:rPr sz="761" spc="-38" dirty="0">
                <a:latin typeface="Bookman Old Style"/>
                <a:cs typeface="Bookman Old Style"/>
              </a:rPr>
              <a:t>you  </a:t>
            </a:r>
            <a:r>
              <a:rPr sz="761" spc="-28" dirty="0">
                <a:latin typeface="Bookman Old Style"/>
                <a:cs typeface="Bookman Old Style"/>
              </a:rPr>
              <a:t>stay  </a:t>
            </a:r>
            <a:r>
              <a:rPr sz="761" spc="-10" dirty="0">
                <a:latin typeface="Bookman Old Style"/>
                <a:cs typeface="Bookman Old Style"/>
              </a:rPr>
              <a:t>in  </a:t>
            </a:r>
            <a:r>
              <a:rPr sz="761" spc="-46" dirty="0">
                <a:latin typeface="Bookman Old Style"/>
                <a:cs typeface="Bookman Old Style"/>
              </a:rPr>
              <a:t>a </a:t>
            </a:r>
            <a:r>
              <a:rPr sz="761" spc="122" dirty="0">
                <a:latin typeface="Bookman Old Style"/>
                <a:cs typeface="Bookman Old Style"/>
              </a:rPr>
              <a:t> </a:t>
            </a:r>
            <a:r>
              <a:rPr sz="761" spc="-30" dirty="0">
                <a:latin typeface="Bookman Old Style"/>
                <a:cs typeface="Bookman Old Style"/>
              </a:rPr>
              <a:t>hotel?</a:t>
            </a:r>
            <a:endParaRPr sz="761">
              <a:latin typeface="Bookman Old Style"/>
              <a:cs typeface="Bookman Old Style"/>
            </a:endParaRPr>
          </a:p>
          <a:p>
            <a:pPr marL="332897" indent="-146307">
              <a:spcBef>
                <a:spcPts val="48"/>
              </a:spcBef>
              <a:buAutoNum type="arabicPeriod"/>
              <a:tabLst>
                <a:tab pos="333219" algn="l"/>
              </a:tabLst>
            </a:pPr>
            <a:r>
              <a:rPr sz="761" spc="-20" dirty="0">
                <a:latin typeface="Bookman Old Style"/>
                <a:cs typeface="Bookman Old Style"/>
              </a:rPr>
              <a:t>Did  </a:t>
            </a:r>
            <a:r>
              <a:rPr sz="761" spc="-38" dirty="0">
                <a:latin typeface="Bookman Old Style"/>
                <a:cs typeface="Bookman Old Style"/>
              </a:rPr>
              <a:t>you  </a:t>
            </a:r>
            <a:r>
              <a:rPr sz="761" spc="-43" dirty="0">
                <a:latin typeface="Bookman Old Style"/>
                <a:cs typeface="Bookman Old Style"/>
              </a:rPr>
              <a:t>make   </a:t>
            </a:r>
            <a:r>
              <a:rPr sz="761" spc="-41" dirty="0">
                <a:latin typeface="Bookman Old Style"/>
                <a:cs typeface="Bookman Old Style"/>
              </a:rPr>
              <a:t>new</a:t>
            </a:r>
            <a:r>
              <a:rPr sz="761" spc="152" dirty="0">
                <a:latin typeface="Bookman Old Style"/>
                <a:cs typeface="Bookman Old Style"/>
              </a:rPr>
              <a:t> </a:t>
            </a:r>
            <a:r>
              <a:rPr sz="761" spc="-20" dirty="0">
                <a:latin typeface="Bookman Old Style"/>
                <a:cs typeface="Bookman Old Style"/>
              </a:rPr>
              <a:t>friends?</a:t>
            </a:r>
            <a:endParaRPr sz="761">
              <a:latin typeface="Bookman Old Style"/>
              <a:cs typeface="Bookman Old Style"/>
            </a:endParaRPr>
          </a:p>
          <a:p>
            <a:pPr marL="186590" marR="2578">
              <a:lnSpc>
                <a:spcPct val="105600"/>
              </a:lnSpc>
              <a:spcBef>
                <a:spcPts val="571"/>
              </a:spcBef>
            </a:pPr>
            <a:r>
              <a:rPr sz="761" spc="-33" dirty="0">
                <a:latin typeface="Bookman Old Style"/>
                <a:cs typeface="Bookman Old Style"/>
              </a:rPr>
              <a:t>Прочитай </a:t>
            </a:r>
            <a:r>
              <a:rPr sz="761" spc="-41" dirty="0">
                <a:latin typeface="Bookman Old Style"/>
                <a:cs typeface="Bookman Old Style"/>
              </a:rPr>
              <a:t>рассказ </a:t>
            </a:r>
            <a:r>
              <a:rPr sz="761" spc="-36" dirty="0">
                <a:latin typeface="Bookman Old Style"/>
                <a:cs typeface="Bookman Old Style"/>
              </a:rPr>
              <a:t>Морганы </a:t>
            </a:r>
            <a:r>
              <a:rPr sz="761" spc="-20" dirty="0">
                <a:latin typeface="Bookman Old Style"/>
                <a:cs typeface="Bookman Old Style"/>
              </a:rPr>
              <a:t>и </a:t>
            </a:r>
            <a:r>
              <a:rPr sz="761" spc="-36" dirty="0">
                <a:latin typeface="Bookman Old Style"/>
                <a:cs typeface="Bookman Old Style"/>
              </a:rPr>
              <a:t>найди </a:t>
            </a:r>
            <a:r>
              <a:rPr sz="761" spc="-41" dirty="0">
                <a:latin typeface="Bookman Old Style"/>
                <a:cs typeface="Bookman Old Style"/>
              </a:rPr>
              <a:t>соответствие </a:t>
            </a:r>
            <a:r>
              <a:rPr sz="761" spc="-25" dirty="0">
                <a:latin typeface="Bookman Old Style"/>
                <a:cs typeface="Bookman Old Style"/>
              </a:rPr>
              <a:t>между  </a:t>
            </a:r>
            <a:r>
              <a:rPr sz="761" spc="-38" dirty="0">
                <a:latin typeface="Bookman Old Style"/>
                <a:cs typeface="Bookman Old Style"/>
              </a:rPr>
              <a:t>вопросами  </a:t>
            </a:r>
            <a:r>
              <a:rPr sz="761" spc="8" dirty="0">
                <a:latin typeface="Bookman Old Style"/>
                <a:cs typeface="Bookman Old Style"/>
              </a:rPr>
              <a:t>Ани  </a:t>
            </a:r>
            <a:r>
              <a:rPr sz="761" spc="-20" dirty="0">
                <a:latin typeface="Bookman Old Style"/>
                <a:cs typeface="Bookman Old Style"/>
              </a:rPr>
              <a:t>и  </a:t>
            </a:r>
            <a:r>
              <a:rPr sz="761" spc="-41" dirty="0">
                <a:latin typeface="Bookman Old Style"/>
                <a:cs typeface="Bookman Old Style"/>
              </a:rPr>
              <a:t>Седрика   </a:t>
            </a:r>
            <a:r>
              <a:rPr sz="761" spc="-20" dirty="0">
                <a:latin typeface="Bookman Old Style"/>
                <a:cs typeface="Bookman Old Style"/>
              </a:rPr>
              <a:t>и  </a:t>
            </a:r>
            <a:r>
              <a:rPr sz="761" spc="-33" dirty="0">
                <a:latin typeface="Bookman Old Style"/>
                <a:cs typeface="Bookman Old Style"/>
              </a:rPr>
              <a:t>частями</a:t>
            </a:r>
            <a:r>
              <a:rPr sz="761" spc="157" dirty="0">
                <a:latin typeface="Bookman Old Style"/>
                <a:cs typeface="Bookman Old Style"/>
              </a:rPr>
              <a:t> </a:t>
            </a:r>
            <a:r>
              <a:rPr sz="761" spc="-36" dirty="0">
                <a:latin typeface="Bookman Old Style"/>
                <a:cs typeface="Bookman Old Style"/>
              </a:rPr>
              <a:t>рассказа.</a:t>
            </a:r>
            <a:endParaRPr sz="761">
              <a:latin typeface="Bookman Old Style"/>
              <a:cs typeface="Bookman Old Style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327654" y="2514725"/>
            <a:ext cx="137289" cy="137289"/>
          </a:xfrm>
          <a:custGeom>
            <a:avLst/>
            <a:gdLst/>
            <a:ahLst/>
            <a:cxnLst/>
            <a:rect l="l" t="t" r="r" b="b"/>
            <a:pathLst>
              <a:path w="270509" h="270510">
                <a:moveTo>
                  <a:pt x="135001" y="0"/>
                </a:moveTo>
                <a:lnTo>
                  <a:pt x="92329" y="6886"/>
                </a:lnTo>
                <a:lnTo>
                  <a:pt x="55269" y="26059"/>
                </a:lnTo>
                <a:lnTo>
                  <a:pt x="26046" y="55294"/>
                </a:lnTo>
                <a:lnTo>
                  <a:pt x="6882" y="92363"/>
                </a:lnTo>
                <a:lnTo>
                  <a:pt x="0" y="135039"/>
                </a:lnTo>
                <a:lnTo>
                  <a:pt x="6882" y="177709"/>
                </a:lnTo>
                <a:lnTo>
                  <a:pt x="26046" y="214765"/>
                </a:lnTo>
                <a:lnTo>
                  <a:pt x="55269" y="243985"/>
                </a:lnTo>
                <a:lnTo>
                  <a:pt x="92329" y="263146"/>
                </a:lnTo>
                <a:lnTo>
                  <a:pt x="135001" y="270027"/>
                </a:lnTo>
                <a:lnTo>
                  <a:pt x="177672" y="263146"/>
                </a:lnTo>
                <a:lnTo>
                  <a:pt x="214732" y="243985"/>
                </a:lnTo>
                <a:lnTo>
                  <a:pt x="243955" y="214765"/>
                </a:lnTo>
                <a:lnTo>
                  <a:pt x="263119" y="177709"/>
                </a:lnTo>
                <a:lnTo>
                  <a:pt x="270002" y="135039"/>
                </a:lnTo>
                <a:lnTo>
                  <a:pt x="263119" y="92363"/>
                </a:lnTo>
                <a:lnTo>
                  <a:pt x="243955" y="55294"/>
                </a:lnTo>
                <a:lnTo>
                  <a:pt x="214732" y="26059"/>
                </a:lnTo>
                <a:lnTo>
                  <a:pt x="177672" y="6886"/>
                </a:lnTo>
                <a:lnTo>
                  <a:pt x="135001" y="0"/>
                </a:lnTo>
                <a:close/>
              </a:path>
            </a:pathLst>
          </a:custGeom>
          <a:solidFill>
            <a:srgbClr val="FFF1D6"/>
          </a:solid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11" name="object 11"/>
          <p:cNvSpPr/>
          <p:nvPr/>
        </p:nvSpPr>
        <p:spPr>
          <a:xfrm>
            <a:off x="1327654" y="2514725"/>
            <a:ext cx="137289" cy="137289"/>
          </a:xfrm>
          <a:custGeom>
            <a:avLst/>
            <a:gdLst/>
            <a:ahLst/>
            <a:cxnLst/>
            <a:rect l="l" t="t" r="r" b="b"/>
            <a:pathLst>
              <a:path w="270509" h="270510">
                <a:moveTo>
                  <a:pt x="135001" y="270027"/>
                </a:moveTo>
                <a:lnTo>
                  <a:pt x="177672" y="263146"/>
                </a:lnTo>
                <a:lnTo>
                  <a:pt x="214732" y="243985"/>
                </a:lnTo>
                <a:lnTo>
                  <a:pt x="243955" y="214765"/>
                </a:lnTo>
                <a:lnTo>
                  <a:pt x="263119" y="177709"/>
                </a:lnTo>
                <a:lnTo>
                  <a:pt x="270002" y="135039"/>
                </a:lnTo>
                <a:lnTo>
                  <a:pt x="263119" y="92363"/>
                </a:lnTo>
                <a:lnTo>
                  <a:pt x="243955" y="55294"/>
                </a:lnTo>
                <a:lnTo>
                  <a:pt x="214732" y="26059"/>
                </a:lnTo>
                <a:lnTo>
                  <a:pt x="177672" y="6886"/>
                </a:lnTo>
                <a:lnTo>
                  <a:pt x="135001" y="0"/>
                </a:lnTo>
                <a:lnTo>
                  <a:pt x="92329" y="6886"/>
                </a:lnTo>
                <a:lnTo>
                  <a:pt x="55269" y="26059"/>
                </a:lnTo>
                <a:lnTo>
                  <a:pt x="26046" y="55294"/>
                </a:lnTo>
                <a:lnTo>
                  <a:pt x="6882" y="92363"/>
                </a:lnTo>
                <a:lnTo>
                  <a:pt x="0" y="135039"/>
                </a:lnTo>
                <a:lnTo>
                  <a:pt x="6882" y="177709"/>
                </a:lnTo>
                <a:lnTo>
                  <a:pt x="26046" y="214765"/>
                </a:lnTo>
                <a:lnTo>
                  <a:pt x="55269" y="243985"/>
                </a:lnTo>
                <a:lnTo>
                  <a:pt x="92329" y="263146"/>
                </a:lnTo>
                <a:lnTo>
                  <a:pt x="135001" y="270027"/>
                </a:lnTo>
                <a:close/>
              </a:path>
            </a:pathLst>
          </a:custGeom>
          <a:ln w="158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12" name="object 12"/>
          <p:cNvSpPr txBox="1"/>
          <p:nvPr/>
        </p:nvSpPr>
        <p:spPr>
          <a:xfrm>
            <a:off x="1361343" y="2508384"/>
            <a:ext cx="69934" cy="133106"/>
          </a:xfrm>
          <a:prstGeom prst="rect">
            <a:avLst/>
          </a:prstGeom>
        </p:spPr>
        <p:txBody>
          <a:bodyPr vert="horz" wrap="square" lIns="0" tIns="8057" rIns="0" bIns="0" rtlCol="0">
            <a:spAutoFit/>
          </a:bodyPr>
          <a:lstStyle/>
          <a:p>
            <a:pPr marL="6445">
              <a:spcBef>
                <a:spcPts val="63"/>
              </a:spcBef>
            </a:pPr>
            <a:r>
              <a:rPr sz="812" spc="18" dirty="0">
                <a:latin typeface="Tahoma"/>
                <a:cs typeface="Tahoma"/>
              </a:rPr>
              <a:t>а</a:t>
            </a:r>
            <a:endParaRPr sz="812">
              <a:latin typeface="Tahoma"/>
              <a:cs typeface="Tahom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327654" y="2940127"/>
            <a:ext cx="137289" cy="137289"/>
          </a:xfrm>
          <a:custGeom>
            <a:avLst/>
            <a:gdLst/>
            <a:ahLst/>
            <a:cxnLst/>
            <a:rect l="l" t="t" r="r" b="b"/>
            <a:pathLst>
              <a:path w="270509" h="270510">
                <a:moveTo>
                  <a:pt x="135001" y="0"/>
                </a:moveTo>
                <a:lnTo>
                  <a:pt x="92329" y="6886"/>
                </a:lnTo>
                <a:lnTo>
                  <a:pt x="55269" y="26059"/>
                </a:lnTo>
                <a:lnTo>
                  <a:pt x="26046" y="55294"/>
                </a:lnTo>
                <a:lnTo>
                  <a:pt x="6882" y="92363"/>
                </a:lnTo>
                <a:lnTo>
                  <a:pt x="0" y="135039"/>
                </a:lnTo>
                <a:lnTo>
                  <a:pt x="6882" y="177709"/>
                </a:lnTo>
                <a:lnTo>
                  <a:pt x="26046" y="214765"/>
                </a:lnTo>
                <a:lnTo>
                  <a:pt x="55269" y="243985"/>
                </a:lnTo>
                <a:lnTo>
                  <a:pt x="92329" y="263146"/>
                </a:lnTo>
                <a:lnTo>
                  <a:pt x="135001" y="270027"/>
                </a:lnTo>
                <a:lnTo>
                  <a:pt x="177672" y="263146"/>
                </a:lnTo>
                <a:lnTo>
                  <a:pt x="214732" y="243985"/>
                </a:lnTo>
                <a:lnTo>
                  <a:pt x="243955" y="214765"/>
                </a:lnTo>
                <a:lnTo>
                  <a:pt x="263119" y="177709"/>
                </a:lnTo>
                <a:lnTo>
                  <a:pt x="270002" y="135039"/>
                </a:lnTo>
                <a:lnTo>
                  <a:pt x="263119" y="92363"/>
                </a:lnTo>
                <a:lnTo>
                  <a:pt x="243955" y="55294"/>
                </a:lnTo>
                <a:lnTo>
                  <a:pt x="214732" y="26059"/>
                </a:lnTo>
                <a:lnTo>
                  <a:pt x="177672" y="6886"/>
                </a:lnTo>
                <a:lnTo>
                  <a:pt x="135001" y="0"/>
                </a:lnTo>
                <a:close/>
              </a:path>
            </a:pathLst>
          </a:custGeom>
          <a:solidFill>
            <a:srgbClr val="FFF1D6"/>
          </a:solid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14" name="object 14"/>
          <p:cNvSpPr/>
          <p:nvPr/>
        </p:nvSpPr>
        <p:spPr>
          <a:xfrm>
            <a:off x="1327654" y="2940127"/>
            <a:ext cx="137289" cy="137289"/>
          </a:xfrm>
          <a:custGeom>
            <a:avLst/>
            <a:gdLst/>
            <a:ahLst/>
            <a:cxnLst/>
            <a:rect l="l" t="t" r="r" b="b"/>
            <a:pathLst>
              <a:path w="270509" h="270510">
                <a:moveTo>
                  <a:pt x="135001" y="270027"/>
                </a:moveTo>
                <a:lnTo>
                  <a:pt x="177672" y="263146"/>
                </a:lnTo>
                <a:lnTo>
                  <a:pt x="214732" y="243985"/>
                </a:lnTo>
                <a:lnTo>
                  <a:pt x="243955" y="214765"/>
                </a:lnTo>
                <a:lnTo>
                  <a:pt x="263119" y="177709"/>
                </a:lnTo>
                <a:lnTo>
                  <a:pt x="270002" y="135039"/>
                </a:lnTo>
                <a:lnTo>
                  <a:pt x="263119" y="92363"/>
                </a:lnTo>
                <a:lnTo>
                  <a:pt x="243955" y="55294"/>
                </a:lnTo>
                <a:lnTo>
                  <a:pt x="214732" y="26059"/>
                </a:lnTo>
                <a:lnTo>
                  <a:pt x="177672" y="6886"/>
                </a:lnTo>
                <a:lnTo>
                  <a:pt x="135001" y="0"/>
                </a:lnTo>
                <a:lnTo>
                  <a:pt x="92329" y="6886"/>
                </a:lnTo>
                <a:lnTo>
                  <a:pt x="55269" y="26059"/>
                </a:lnTo>
                <a:lnTo>
                  <a:pt x="26046" y="55294"/>
                </a:lnTo>
                <a:lnTo>
                  <a:pt x="6882" y="92363"/>
                </a:lnTo>
                <a:lnTo>
                  <a:pt x="0" y="135039"/>
                </a:lnTo>
                <a:lnTo>
                  <a:pt x="6882" y="177709"/>
                </a:lnTo>
                <a:lnTo>
                  <a:pt x="26046" y="214765"/>
                </a:lnTo>
                <a:lnTo>
                  <a:pt x="55269" y="243985"/>
                </a:lnTo>
                <a:lnTo>
                  <a:pt x="92329" y="263146"/>
                </a:lnTo>
                <a:lnTo>
                  <a:pt x="135001" y="270027"/>
                </a:lnTo>
                <a:close/>
              </a:path>
            </a:pathLst>
          </a:custGeom>
          <a:ln w="158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15" name="object 15"/>
          <p:cNvSpPr txBox="1"/>
          <p:nvPr/>
        </p:nvSpPr>
        <p:spPr>
          <a:xfrm>
            <a:off x="1358879" y="2933786"/>
            <a:ext cx="74768" cy="133106"/>
          </a:xfrm>
          <a:prstGeom prst="rect">
            <a:avLst/>
          </a:prstGeom>
        </p:spPr>
        <p:txBody>
          <a:bodyPr vert="horz" wrap="square" lIns="0" tIns="8057" rIns="0" bIns="0" rtlCol="0">
            <a:spAutoFit/>
          </a:bodyPr>
          <a:lstStyle/>
          <a:p>
            <a:pPr marL="6445">
              <a:spcBef>
                <a:spcPts val="63"/>
              </a:spcBef>
            </a:pPr>
            <a:r>
              <a:rPr sz="812" spc="33" dirty="0">
                <a:latin typeface="Tahoma"/>
                <a:cs typeface="Tahoma"/>
              </a:rPr>
              <a:t>b</a:t>
            </a:r>
            <a:endParaRPr sz="812">
              <a:latin typeface="Tahoma"/>
              <a:cs typeface="Tahom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327654" y="3081928"/>
            <a:ext cx="137289" cy="137289"/>
          </a:xfrm>
          <a:custGeom>
            <a:avLst/>
            <a:gdLst/>
            <a:ahLst/>
            <a:cxnLst/>
            <a:rect l="l" t="t" r="r" b="b"/>
            <a:pathLst>
              <a:path w="270509" h="270510">
                <a:moveTo>
                  <a:pt x="135001" y="0"/>
                </a:moveTo>
                <a:lnTo>
                  <a:pt x="92329" y="6886"/>
                </a:lnTo>
                <a:lnTo>
                  <a:pt x="55269" y="26059"/>
                </a:lnTo>
                <a:lnTo>
                  <a:pt x="26046" y="55294"/>
                </a:lnTo>
                <a:lnTo>
                  <a:pt x="6882" y="92363"/>
                </a:lnTo>
                <a:lnTo>
                  <a:pt x="0" y="135039"/>
                </a:lnTo>
                <a:lnTo>
                  <a:pt x="6882" y="177709"/>
                </a:lnTo>
                <a:lnTo>
                  <a:pt x="26046" y="214765"/>
                </a:lnTo>
                <a:lnTo>
                  <a:pt x="55269" y="243985"/>
                </a:lnTo>
                <a:lnTo>
                  <a:pt x="92329" y="263146"/>
                </a:lnTo>
                <a:lnTo>
                  <a:pt x="135001" y="270027"/>
                </a:lnTo>
                <a:lnTo>
                  <a:pt x="177672" y="263146"/>
                </a:lnTo>
                <a:lnTo>
                  <a:pt x="214732" y="243985"/>
                </a:lnTo>
                <a:lnTo>
                  <a:pt x="243955" y="214765"/>
                </a:lnTo>
                <a:lnTo>
                  <a:pt x="263119" y="177709"/>
                </a:lnTo>
                <a:lnTo>
                  <a:pt x="270002" y="135039"/>
                </a:lnTo>
                <a:lnTo>
                  <a:pt x="263119" y="92363"/>
                </a:lnTo>
                <a:lnTo>
                  <a:pt x="243955" y="55294"/>
                </a:lnTo>
                <a:lnTo>
                  <a:pt x="214732" y="26059"/>
                </a:lnTo>
                <a:lnTo>
                  <a:pt x="177672" y="6886"/>
                </a:lnTo>
                <a:lnTo>
                  <a:pt x="135001" y="0"/>
                </a:lnTo>
                <a:close/>
              </a:path>
            </a:pathLst>
          </a:custGeom>
          <a:solidFill>
            <a:srgbClr val="FFF1D6"/>
          </a:solid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17" name="object 17"/>
          <p:cNvSpPr/>
          <p:nvPr/>
        </p:nvSpPr>
        <p:spPr>
          <a:xfrm>
            <a:off x="1327654" y="3081928"/>
            <a:ext cx="137289" cy="137289"/>
          </a:xfrm>
          <a:custGeom>
            <a:avLst/>
            <a:gdLst/>
            <a:ahLst/>
            <a:cxnLst/>
            <a:rect l="l" t="t" r="r" b="b"/>
            <a:pathLst>
              <a:path w="270509" h="270510">
                <a:moveTo>
                  <a:pt x="135001" y="270027"/>
                </a:moveTo>
                <a:lnTo>
                  <a:pt x="177672" y="263146"/>
                </a:lnTo>
                <a:lnTo>
                  <a:pt x="214732" y="243985"/>
                </a:lnTo>
                <a:lnTo>
                  <a:pt x="243955" y="214765"/>
                </a:lnTo>
                <a:lnTo>
                  <a:pt x="263119" y="177709"/>
                </a:lnTo>
                <a:lnTo>
                  <a:pt x="270002" y="135039"/>
                </a:lnTo>
                <a:lnTo>
                  <a:pt x="263119" y="92363"/>
                </a:lnTo>
                <a:lnTo>
                  <a:pt x="243955" y="55294"/>
                </a:lnTo>
                <a:lnTo>
                  <a:pt x="214732" y="26059"/>
                </a:lnTo>
                <a:lnTo>
                  <a:pt x="177672" y="6886"/>
                </a:lnTo>
                <a:lnTo>
                  <a:pt x="135001" y="0"/>
                </a:lnTo>
                <a:lnTo>
                  <a:pt x="92329" y="6886"/>
                </a:lnTo>
                <a:lnTo>
                  <a:pt x="55269" y="26059"/>
                </a:lnTo>
                <a:lnTo>
                  <a:pt x="26046" y="55294"/>
                </a:lnTo>
                <a:lnTo>
                  <a:pt x="6882" y="92363"/>
                </a:lnTo>
                <a:lnTo>
                  <a:pt x="0" y="135039"/>
                </a:lnTo>
                <a:lnTo>
                  <a:pt x="6882" y="177709"/>
                </a:lnTo>
                <a:lnTo>
                  <a:pt x="26046" y="214765"/>
                </a:lnTo>
                <a:lnTo>
                  <a:pt x="55269" y="243985"/>
                </a:lnTo>
                <a:lnTo>
                  <a:pt x="92329" y="263146"/>
                </a:lnTo>
                <a:lnTo>
                  <a:pt x="135001" y="270027"/>
                </a:lnTo>
                <a:close/>
              </a:path>
            </a:pathLst>
          </a:custGeom>
          <a:ln w="158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18" name="object 18"/>
          <p:cNvSpPr txBox="1"/>
          <p:nvPr/>
        </p:nvSpPr>
        <p:spPr>
          <a:xfrm>
            <a:off x="1361600" y="3075587"/>
            <a:ext cx="69289" cy="133106"/>
          </a:xfrm>
          <a:prstGeom prst="rect">
            <a:avLst/>
          </a:prstGeom>
        </p:spPr>
        <p:txBody>
          <a:bodyPr vert="horz" wrap="square" lIns="0" tIns="8057" rIns="0" bIns="0" rtlCol="0">
            <a:spAutoFit/>
          </a:bodyPr>
          <a:lstStyle/>
          <a:p>
            <a:pPr marL="6445">
              <a:spcBef>
                <a:spcPts val="63"/>
              </a:spcBef>
            </a:pPr>
            <a:r>
              <a:rPr sz="812" spc="63" dirty="0">
                <a:latin typeface="Tahoma"/>
                <a:cs typeface="Tahoma"/>
              </a:rPr>
              <a:t>c</a:t>
            </a:r>
            <a:endParaRPr sz="812">
              <a:latin typeface="Tahoma"/>
              <a:cs typeface="Tahom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327654" y="3507330"/>
            <a:ext cx="137289" cy="137289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135001" y="0"/>
                </a:moveTo>
                <a:lnTo>
                  <a:pt x="92329" y="6886"/>
                </a:lnTo>
                <a:lnTo>
                  <a:pt x="55269" y="26059"/>
                </a:lnTo>
                <a:lnTo>
                  <a:pt x="26046" y="55294"/>
                </a:lnTo>
                <a:lnTo>
                  <a:pt x="6882" y="92363"/>
                </a:lnTo>
                <a:lnTo>
                  <a:pt x="0" y="135039"/>
                </a:lnTo>
                <a:lnTo>
                  <a:pt x="6882" y="177709"/>
                </a:lnTo>
                <a:lnTo>
                  <a:pt x="26046" y="214765"/>
                </a:lnTo>
                <a:lnTo>
                  <a:pt x="55269" y="243985"/>
                </a:lnTo>
                <a:lnTo>
                  <a:pt x="92329" y="263146"/>
                </a:lnTo>
                <a:lnTo>
                  <a:pt x="135001" y="270027"/>
                </a:lnTo>
                <a:lnTo>
                  <a:pt x="177672" y="263146"/>
                </a:lnTo>
                <a:lnTo>
                  <a:pt x="214732" y="243985"/>
                </a:lnTo>
                <a:lnTo>
                  <a:pt x="243955" y="214765"/>
                </a:lnTo>
                <a:lnTo>
                  <a:pt x="263119" y="177709"/>
                </a:lnTo>
                <a:lnTo>
                  <a:pt x="270002" y="135039"/>
                </a:lnTo>
                <a:lnTo>
                  <a:pt x="263119" y="92363"/>
                </a:lnTo>
                <a:lnTo>
                  <a:pt x="243955" y="55294"/>
                </a:lnTo>
                <a:lnTo>
                  <a:pt x="214732" y="26059"/>
                </a:lnTo>
                <a:lnTo>
                  <a:pt x="177672" y="6886"/>
                </a:lnTo>
                <a:lnTo>
                  <a:pt x="135001" y="0"/>
                </a:lnTo>
                <a:close/>
              </a:path>
            </a:pathLst>
          </a:custGeom>
          <a:solidFill>
            <a:srgbClr val="FFF1D6"/>
          </a:solid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20" name="object 20"/>
          <p:cNvSpPr/>
          <p:nvPr/>
        </p:nvSpPr>
        <p:spPr>
          <a:xfrm>
            <a:off x="1327654" y="3507330"/>
            <a:ext cx="137289" cy="137289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135001" y="270027"/>
                </a:moveTo>
                <a:lnTo>
                  <a:pt x="177672" y="263146"/>
                </a:lnTo>
                <a:lnTo>
                  <a:pt x="214732" y="243985"/>
                </a:lnTo>
                <a:lnTo>
                  <a:pt x="243955" y="214765"/>
                </a:lnTo>
                <a:lnTo>
                  <a:pt x="263119" y="177709"/>
                </a:lnTo>
                <a:lnTo>
                  <a:pt x="270002" y="135039"/>
                </a:lnTo>
                <a:lnTo>
                  <a:pt x="263119" y="92363"/>
                </a:lnTo>
                <a:lnTo>
                  <a:pt x="243955" y="55294"/>
                </a:lnTo>
                <a:lnTo>
                  <a:pt x="214732" y="26059"/>
                </a:lnTo>
                <a:lnTo>
                  <a:pt x="177672" y="6886"/>
                </a:lnTo>
                <a:lnTo>
                  <a:pt x="135001" y="0"/>
                </a:lnTo>
                <a:lnTo>
                  <a:pt x="92329" y="6886"/>
                </a:lnTo>
                <a:lnTo>
                  <a:pt x="55269" y="26059"/>
                </a:lnTo>
                <a:lnTo>
                  <a:pt x="26046" y="55294"/>
                </a:lnTo>
                <a:lnTo>
                  <a:pt x="6882" y="92363"/>
                </a:lnTo>
                <a:lnTo>
                  <a:pt x="0" y="135039"/>
                </a:lnTo>
                <a:lnTo>
                  <a:pt x="6882" y="177709"/>
                </a:lnTo>
                <a:lnTo>
                  <a:pt x="26046" y="214765"/>
                </a:lnTo>
                <a:lnTo>
                  <a:pt x="55269" y="243985"/>
                </a:lnTo>
                <a:lnTo>
                  <a:pt x="92329" y="263146"/>
                </a:lnTo>
                <a:lnTo>
                  <a:pt x="135001" y="270027"/>
                </a:lnTo>
                <a:close/>
              </a:path>
            </a:pathLst>
          </a:custGeom>
          <a:ln w="158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21" name="object 21"/>
          <p:cNvSpPr txBox="1"/>
          <p:nvPr/>
        </p:nvSpPr>
        <p:spPr>
          <a:xfrm>
            <a:off x="1358982" y="3500989"/>
            <a:ext cx="74445" cy="133106"/>
          </a:xfrm>
          <a:prstGeom prst="rect">
            <a:avLst/>
          </a:prstGeom>
        </p:spPr>
        <p:txBody>
          <a:bodyPr vert="horz" wrap="square" lIns="0" tIns="8057" rIns="0" bIns="0" rtlCol="0">
            <a:spAutoFit/>
          </a:bodyPr>
          <a:lstStyle/>
          <a:p>
            <a:pPr marL="6445">
              <a:spcBef>
                <a:spcPts val="63"/>
              </a:spcBef>
            </a:pPr>
            <a:r>
              <a:rPr sz="812" spc="30" dirty="0">
                <a:latin typeface="Tahoma"/>
                <a:cs typeface="Tahoma"/>
              </a:rPr>
              <a:t>d</a:t>
            </a:r>
            <a:endParaRPr sz="812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518157" y="2506909"/>
            <a:ext cx="2047409" cy="1303979"/>
          </a:xfrm>
          <a:prstGeom prst="rect">
            <a:avLst/>
          </a:prstGeom>
        </p:spPr>
        <p:txBody>
          <a:bodyPr vert="horz" wrap="square" lIns="0" tIns="6445" rIns="0" bIns="0" rtlCol="0">
            <a:spAutoFit/>
          </a:bodyPr>
          <a:lstStyle/>
          <a:p>
            <a:pPr marL="6445" marR="2578" algn="just">
              <a:lnSpc>
                <a:spcPct val="107800"/>
              </a:lnSpc>
              <a:spcBef>
                <a:spcPts val="51"/>
              </a:spcBef>
            </a:pPr>
            <a:r>
              <a:rPr sz="863" dirty="0">
                <a:latin typeface="Comic Sans MS"/>
                <a:cs typeface="Comic Sans MS"/>
              </a:rPr>
              <a:t>I </a:t>
            </a:r>
            <a:r>
              <a:rPr sz="863" spc="-3" dirty="0">
                <a:latin typeface="Comic Sans MS"/>
                <a:cs typeface="Comic Sans MS"/>
              </a:rPr>
              <a:t>went </a:t>
            </a:r>
            <a:r>
              <a:rPr sz="863" spc="-13" dirty="0">
                <a:latin typeface="Comic Sans MS"/>
                <a:cs typeface="Comic Sans MS"/>
              </a:rPr>
              <a:t>to </a:t>
            </a:r>
            <a:r>
              <a:rPr sz="863" dirty="0">
                <a:latin typeface="Comic Sans MS"/>
                <a:cs typeface="Comic Sans MS"/>
              </a:rPr>
              <a:t>a very </a:t>
            </a:r>
            <a:r>
              <a:rPr sz="863" spc="-5" dirty="0">
                <a:latin typeface="Comic Sans MS"/>
                <a:cs typeface="Comic Sans MS"/>
              </a:rPr>
              <a:t>interesting place  in </a:t>
            </a:r>
            <a:r>
              <a:rPr sz="863" dirty="0">
                <a:latin typeface="Comic Sans MS"/>
                <a:cs typeface="Comic Sans MS"/>
              </a:rPr>
              <a:t>Russia. </a:t>
            </a:r>
            <a:r>
              <a:rPr sz="863" spc="-18" dirty="0">
                <a:latin typeface="Comic Sans MS"/>
                <a:cs typeface="Comic Sans MS"/>
              </a:rPr>
              <a:t>It’s </a:t>
            </a:r>
            <a:r>
              <a:rPr sz="863" dirty="0">
                <a:latin typeface="Comic Sans MS"/>
                <a:cs typeface="Comic Sans MS"/>
              </a:rPr>
              <a:t>a park. </a:t>
            </a:r>
            <a:r>
              <a:rPr sz="863" spc="-20" dirty="0">
                <a:latin typeface="Comic Sans MS"/>
                <a:cs typeface="Comic Sans MS"/>
              </a:rPr>
              <a:t>It </a:t>
            </a:r>
            <a:r>
              <a:rPr sz="863" spc="-5" dirty="0">
                <a:latin typeface="Comic Sans MS"/>
                <a:cs typeface="Comic Sans MS"/>
              </a:rPr>
              <a:t>is called  </a:t>
            </a:r>
            <a:r>
              <a:rPr sz="863" spc="-15" dirty="0">
                <a:latin typeface="Comic Sans MS"/>
                <a:cs typeface="Comic Sans MS"/>
              </a:rPr>
              <a:t>Ethnomir.</a:t>
            </a:r>
            <a:endParaRPr sz="863">
              <a:latin typeface="Comic Sans MS"/>
              <a:cs typeface="Comic Sans MS"/>
            </a:endParaRPr>
          </a:p>
          <a:p>
            <a:pPr marL="6445" algn="just">
              <a:spcBef>
                <a:spcPts val="81"/>
              </a:spcBef>
            </a:pPr>
            <a:r>
              <a:rPr sz="863" spc="-3" dirty="0">
                <a:latin typeface="Comic Sans MS"/>
                <a:cs typeface="Comic Sans MS"/>
              </a:rPr>
              <a:t>I   </a:t>
            </a:r>
            <a:r>
              <a:rPr sz="863" spc="-10" dirty="0">
                <a:latin typeface="Comic Sans MS"/>
                <a:cs typeface="Comic Sans MS"/>
              </a:rPr>
              <a:t>lived   </a:t>
            </a:r>
            <a:r>
              <a:rPr sz="863" spc="-5" dirty="0">
                <a:latin typeface="Comic Sans MS"/>
                <a:cs typeface="Comic Sans MS"/>
              </a:rPr>
              <a:t>in   </a:t>
            </a:r>
            <a:r>
              <a:rPr sz="863" dirty="0">
                <a:latin typeface="Comic Sans MS"/>
                <a:cs typeface="Comic Sans MS"/>
              </a:rPr>
              <a:t>a   real</a:t>
            </a:r>
            <a:r>
              <a:rPr sz="863" spc="89" dirty="0">
                <a:latin typeface="Comic Sans MS"/>
                <a:cs typeface="Comic Sans MS"/>
              </a:rPr>
              <a:t> </a:t>
            </a:r>
            <a:r>
              <a:rPr sz="863" spc="-8" dirty="0">
                <a:latin typeface="Comic Sans MS"/>
                <a:cs typeface="Comic Sans MS"/>
              </a:rPr>
              <a:t>yurt.</a:t>
            </a:r>
            <a:endParaRPr sz="863">
              <a:latin typeface="Comic Sans MS"/>
              <a:cs typeface="Comic Sans MS"/>
            </a:endParaRPr>
          </a:p>
          <a:p>
            <a:pPr marL="6445" marR="141796" algn="just">
              <a:lnSpc>
                <a:spcPct val="107800"/>
              </a:lnSpc>
            </a:pPr>
            <a:r>
              <a:rPr sz="863" spc="-3" dirty="0">
                <a:latin typeface="Comic Sans MS"/>
                <a:cs typeface="Comic Sans MS"/>
              </a:rPr>
              <a:t>I </a:t>
            </a:r>
            <a:r>
              <a:rPr sz="863" spc="-10" dirty="0">
                <a:latin typeface="Comic Sans MS"/>
                <a:cs typeface="Comic Sans MS"/>
              </a:rPr>
              <a:t>ate food </a:t>
            </a:r>
            <a:r>
              <a:rPr sz="863" spc="-8" dirty="0">
                <a:latin typeface="Comic Sans MS"/>
                <a:cs typeface="Comic Sans MS"/>
              </a:rPr>
              <a:t>from </a:t>
            </a:r>
            <a:r>
              <a:rPr sz="863" spc="-10" dirty="0">
                <a:latin typeface="Comic Sans MS"/>
                <a:cs typeface="Comic Sans MS"/>
              </a:rPr>
              <a:t>different </a:t>
            </a:r>
            <a:r>
              <a:rPr sz="863" dirty="0">
                <a:latin typeface="Comic Sans MS"/>
                <a:cs typeface="Comic Sans MS"/>
              </a:rPr>
              <a:t>parts  </a:t>
            </a:r>
            <a:r>
              <a:rPr sz="863" spc="-10" dirty="0">
                <a:latin typeface="Comic Sans MS"/>
                <a:cs typeface="Comic Sans MS"/>
              </a:rPr>
              <a:t>of </a:t>
            </a:r>
            <a:r>
              <a:rPr sz="863" spc="-5" dirty="0">
                <a:latin typeface="Comic Sans MS"/>
                <a:cs typeface="Comic Sans MS"/>
              </a:rPr>
              <a:t>the </a:t>
            </a:r>
            <a:r>
              <a:rPr sz="863" spc="-8" dirty="0">
                <a:latin typeface="Comic Sans MS"/>
                <a:cs typeface="Comic Sans MS"/>
              </a:rPr>
              <a:t>world. My </a:t>
            </a:r>
            <a:r>
              <a:rPr sz="863" spc="-10" dirty="0">
                <a:latin typeface="Comic Sans MS"/>
                <a:cs typeface="Comic Sans MS"/>
              </a:rPr>
              <a:t>favourite </a:t>
            </a:r>
            <a:r>
              <a:rPr sz="863" spc="-3" dirty="0">
                <a:latin typeface="Comic Sans MS"/>
                <a:cs typeface="Comic Sans MS"/>
              </a:rPr>
              <a:t>were  </a:t>
            </a:r>
            <a:r>
              <a:rPr sz="863" dirty="0">
                <a:latin typeface="Comic Sans MS"/>
                <a:cs typeface="Comic Sans MS"/>
              </a:rPr>
              <a:t>Russian </a:t>
            </a:r>
            <a:r>
              <a:rPr sz="863" spc="142" dirty="0">
                <a:latin typeface="Comic Sans MS"/>
                <a:cs typeface="Comic Sans MS"/>
              </a:rPr>
              <a:t> </a:t>
            </a:r>
            <a:r>
              <a:rPr sz="863" dirty="0">
                <a:latin typeface="Comic Sans MS"/>
                <a:cs typeface="Comic Sans MS"/>
              </a:rPr>
              <a:t>pancakes.</a:t>
            </a:r>
            <a:endParaRPr sz="863">
              <a:latin typeface="Comic Sans MS"/>
              <a:cs typeface="Comic Sans MS"/>
            </a:endParaRPr>
          </a:p>
          <a:p>
            <a:pPr marL="6445" algn="just">
              <a:spcBef>
                <a:spcPts val="81"/>
              </a:spcBef>
            </a:pPr>
            <a:r>
              <a:rPr sz="863" dirty="0">
                <a:latin typeface="Comic Sans MS"/>
                <a:cs typeface="Comic Sans MS"/>
              </a:rPr>
              <a:t>I   was   very   </a:t>
            </a:r>
            <a:r>
              <a:rPr sz="863" spc="-8" dirty="0">
                <a:latin typeface="Comic Sans MS"/>
                <a:cs typeface="Comic Sans MS"/>
              </a:rPr>
              <a:t>busy.   </a:t>
            </a:r>
            <a:r>
              <a:rPr sz="863" dirty="0">
                <a:latin typeface="Comic Sans MS"/>
                <a:cs typeface="Comic Sans MS"/>
              </a:rPr>
              <a:t>I</a:t>
            </a:r>
            <a:r>
              <a:rPr sz="863" spc="58" dirty="0">
                <a:latin typeface="Comic Sans MS"/>
                <a:cs typeface="Comic Sans MS"/>
              </a:rPr>
              <a:t> </a:t>
            </a:r>
            <a:r>
              <a:rPr sz="863" spc="-3" dirty="0">
                <a:latin typeface="Comic Sans MS"/>
                <a:cs typeface="Comic Sans MS"/>
              </a:rPr>
              <a:t>learnt</a:t>
            </a:r>
            <a:endParaRPr sz="863">
              <a:latin typeface="Comic Sans MS"/>
              <a:cs typeface="Comic Sans MS"/>
            </a:endParaRPr>
          </a:p>
          <a:p>
            <a:pPr marL="6445" algn="just">
              <a:spcBef>
                <a:spcPts val="81"/>
              </a:spcBef>
            </a:pPr>
            <a:r>
              <a:rPr sz="863" spc="-5" dirty="0">
                <a:latin typeface="Comic Sans MS"/>
                <a:cs typeface="Comic Sans MS"/>
              </a:rPr>
              <a:t>interesting   </a:t>
            </a:r>
            <a:r>
              <a:rPr sz="863" spc="-3" dirty="0">
                <a:latin typeface="Comic Sans MS"/>
                <a:cs typeface="Comic Sans MS"/>
              </a:rPr>
              <a:t>things   </a:t>
            </a:r>
            <a:r>
              <a:rPr sz="863" dirty="0">
                <a:latin typeface="Comic Sans MS"/>
                <a:cs typeface="Comic Sans MS"/>
              </a:rPr>
              <a:t>about </a:t>
            </a:r>
            <a:r>
              <a:rPr sz="863" spc="15" dirty="0">
                <a:latin typeface="Comic Sans MS"/>
                <a:cs typeface="Comic Sans MS"/>
              </a:rPr>
              <a:t> </a:t>
            </a:r>
            <a:r>
              <a:rPr sz="863" spc="-10" dirty="0">
                <a:latin typeface="Comic Sans MS"/>
                <a:cs typeface="Comic Sans MS"/>
              </a:rPr>
              <a:t>different</a:t>
            </a:r>
            <a:endParaRPr sz="863">
              <a:latin typeface="Comic Sans MS"/>
              <a:cs typeface="Comic Sans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518158" y="3793390"/>
            <a:ext cx="1579789" cy="139301"/>
          </a:xfrm>
          <a:prstGeom prst="rect">
            <a:avLst/>
          </a:prstGeom>
        </p:spPr>
        <p:txBody>
          <a:bodyPr vert="horz" wrap="square" lIns="0" tIns="6445" rIns="0" bIns="0" rtlCol="0">
            <a:spAutoFit/>
          </a:bodyPr>
          <a:lstStyle/>
          <a:p>
            <a:pPr marL="6445">
              <a:spcBef>
                <a:spcPts val="51"/>
              </a:spcBef>
              <a:tabLst>
                <a:tab pos="599731" algn="l"/>
                <a:tab pos="941973" algn="l"/>
                <a:tab pos="1393463" algn="l"/>
              </a:tabLst>
            </a:pPr>
            <a:r>
              <a:rPr sz="863" spc="-8" dirty="0">
                <a:latin typeface="Comic Sans MS"/>
                <a:cs typeface="Comic Sans MS"/>
              </a:rPr>
              <a:t>c</a:t>
            </a:r>
            <a:r>
              <a:rPr sz="863" dirty="0">
                <a:latin typeface="Comic Sans MS"/>
                <a:cs typeface="Comic Sans MS"/>
              </a:rPr>
              <a:t>o</a:t>
            </a:r>
            <a:r>
              <a:rPr sz="863" spc="8" dirty="0">
                <a:latin typeface="Comic Sans MS"/>
                <a:cs typeface="Comic Sans MS"/>
              </a:rPr>
              <a:t>u</a:t>
            </a:r>
            <a:r>
              <a:rPr sz="863" spc="-10" dirty="0">
                <a:latin typeface="Comic Sans MS"/>
                <a:cs typeface="Comic Sans MS"/>
              </a:rPr>
              <a:t>nt</a:t>
            </a:r>
            <a:r>
              <a:rPr sz="863" spc="-20" dirty="0">
                <a:latin typeface="Comic Sans MS"/>
                <a:cs typeface="Comic Sans MS"/>
              </a:rPr>
              <a:t>r</a:t>
            </a:r>
            <a:r>
              <a:rPr sz="863" spc="-13" dirty="0">
                <a:latin typeface="Comic Sans MS"/>
                <a:cs typeface="Comic Sans MS"/>
              </a:rPr>
              <a:t>i</a:t>
            </a:r>
            <a:r>
              <a:rPr sz="863" spc="15" dirty="0">
                <a:latin typeface="Comic Sans MS"/>
                <a:cs typeface="Comic Sans MS"/>
              </a:rPr>
              <a:t>e</a:t>
            </a:r>
            <a:r>
              <a:rPr sz="863" spc="-15" dirty="0">
                <a:latin typeface="Comic Sans MS"/>
                <a:cs typeface="Comic Sans MS"/>
              </a:rPr>
              <a:t>s</a:t>
            </a:r>
            <a:r>
              <a:rPr sz="863" dirty="0">
                <a:latin typeface="Comic Sans MS"/>
                <a:cs typeface="Comic Sans MS"/>
              </a:rPr>
              <a:t>:	</a:t>
            </a:r>
            <a:r>
              <a:rPr sz="863" spc="-15" dirty="0">
                <a:latin typeface="Comic Sans MS"/>
                <a:cs typeface="Comic Sans MS"/>
              </a:rPr>
              <a:t>t</a:t>
            </a:r>
            <a:r>
              <a:rPr sz="863" spc="-3" dirty="0">
                <a:latin typeface="Comic Sans MS"/>
                <a:cs typeface="Comic Sans MS"/>
              </a:rPr>
              <a:t>h</a:t>
            </a:r>
            <a:r>
              <a:rPr sz="863" spc="-5" dirty="0">
                <a:latin typeface="Comic Sans MS"/>
                <a:cs typeface="Comic Sans MS"/>
              </a:rPr>
              <a:t>e</a:t>
            </a:r>
            <a:r>
              <a:rPr sz="863" spc="-10" dirty="0">
                <a:latin typeface="Comic Sans MS"/>
                <a:cs typeface="Comic Sans MS"/>
              </a:rPr>
              <a:t>i</a:t>
            </a:r>
            <a:r>
              <a:rPr sz="863" spc="-3" dirty="0">
                <a:latin typeface="Comic Sans MS"/>
                <a:cs typeface="Comic Sans MS"/>
              </a:rPr>
              <a:t>r</a:t>
            </a:r>
            <a:r>
              <a:rPr sz="863" dirty="0">
                <a:latin typeface="Comic Sans MS"/>
                <a:cs typeface="Comic Sans MS"/>
              </a:rPr>
              <a:t>	</a:t>
            </a:r>
            <a:r>
              <a:rPr sz="863" spc="-3" dirty="0">
                <a:latin typeface="Comic Sans MS"/>
                <a:cs typeface="Comic Sans MS"/>
              </a:rPr>
              <a:t>c</a:t>
            </a:r>
            <a:r>
              <a:rPr sz="863" dirty="0">
                <a:latin typeface="Comic Sans MS"/>
                <a:cs typeface="Comic Sans MS"/>
              </a:rPr>
              <a:t>u</a:t>
            </a:r>
            <a:r>
              <a:rPr sz="863" spc="-13" dirty="0">
                <a:latin typeface="Comic Sans MS"/>
                <a:cs typeface="Comic Sans MS"/>
              </a:rPr>
              <a:t>l</a:t>
            </a:r>
            <a:r>
              <a:rPr sz="863" spc="-5" dirty="0">
                <a:latin typeface="Comic Sans MS"/>
                <a:cs typeface="Comic Sans MS"/>
              </a:rPr>
              <a:t>t</a:t>
            </a:r>
            <a:r>
              <a:rPr sz="863" spc="8" dirty="0">
                <a:latin typeface="Comic Sans MS"/>
                <a:cs typeface="Comic Sans MS"/>
              </a:rPr>
              <a:t>u</a:t>
            </a:r>
            <a:r>
              <a:rPr sz="863" spc="-8" dirty="0">
                <a:latin typeface="Comic Sans MS"/>
                <a:cs typeface="Comic Sans MS"/>
              </a:rPr>
              <a:t>r</a:t>
            </a:r>
            <a:r>
              <a:rPr sz="863" dirty="0">
                <a:latin typeface="Comic Sans MS"/>
                <a:cs typeface="Comic Sans MS"/>
              </a:rPr>
              <a:t>e	</a:t>
            </a:r>
            <a:r>
              <a:rPr sz="863" spc="8" dirty="0">
                <a:latin typeface="Comic Sans MS"/>
                <a:cs typeface="Comic Sans MS"/>
              </a:rPr>
              <a:t>a</a:t>
            </a:r>
            <a:r>
              <a:rPr sz="863" dirty="0">
                <a:latin typeface="Comic Sans MS"/>
                <a:cs typeface="Comic Sans MS"/>
              </a:rPr>
              <a:t>n</a:t>
            </a:r>
            <a:r>
              <a:rPr sz="863" spc="-3" dirty="0">
                <a:latin typeface="Comic Sans MS"/>
                <a:cs typeface="Comic Sans MS"/>
              </a:rPr>
              <a:t>d</a:t>
            </a:r>
            <a:endParaRPr sz="863">
              <a:latin typeface="Comic Sans MS"/>
              <a:cs typeface="Comic Sans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518157" y="3935178"/>
            <a:ext cx="2115732" cy="139301"/>
          </a:xfrm>
          <a:prstGeom prst="rect">
            <a:avLst/>
          </a:prstGeom>
        </p:spPr>
        <p:txBody>
          <a:bodyPr vert="horz" wrap="square" lIns="0" tIns="6445" rIns="0" bIns="0" rtlCol="0">
            <a:spAutoFit/>
          </a:bodyPr>
          <a:lstStyle/>
          <a:p>
            <a:pPr marL="6445">
              <a:spcBef>
                <a:spcPts val="51"/>
              </a:spcBef>
              <a:tabLst>
                <a:tab pos="622289" algn="l"/>
                <a:tab pos="768918" algn="l"/>
                <a:tab pos="1209129" algn="l"/>
                <a:tab pos="1675765" algn="l"/>
                <a:tab pos="1993838" algn="l"/>
              </a:tabLst>
            </a:pPr>
            <a:r>
              <a:rPr sz="863" spc="-10" dirty="0">
                <a:latin typeface="Comic Sans MS"/>
                <a:cs typeface="Comic Sans MS"/>
              </a:rPr>
              <a:t>t</a:t>
            </a:r>
            <a:r>
              <a:rPr sz="863" dirty="0">
                <a:latin typeface="Comic Sans MS"/>
                <a:cs typeface="Comic Sans MS"/>
              </a:rPr>
              <a:t>ra</a:t>
            </a:r>
            <a:r>
              <a:rPr sz="863" spc="-10" dirty="0">
                <a:latin typeface="Comic Sans MS"/>
                <a:cs typeface="Comic Sans MS"/>
              </a:rPr>
              <a:t>d</a:t>
            </a:r>
            <a:r>
              <a:rPr sz="863" spc="-18" dirty="0">
                <a:latin typeface="Comic Sans MS"/>
                <a:cs typeface="Comic Sans MS"/>
              </a:rPr>
              <a:t>i</a:t>
            </a:r>
            <a:r>
              <a:rPr sz="863" spc="-20" dirty="0">
                <a:latin typeface="Comic Sans MS"/>
                <a:cs typeface="Comic Sans MS"/>
              </a:rPr>
              <a:t>t</a:t>
            </a:r>
            <a:r>
              <a:rPr sz="863" spc="-13" dirty="0">
                <a:latin typeface="Comic Sans MS"/>
                <a:cs typeface="Comic Sans MS"/>
              </a:rPr>
              <a:t>i</a:t>
            </a:r>
            <a:r>
              <a:rPr sz="863" dirty="0">
                <a:latin typeface="Comic Sans MS"/>
                <a:cs typeface="Comic Sans MS"/>
              </a:rPr>
              <a:t>o</a:t>
            </a:r>
            <a:r>
              <a:rPr sz="863" spc="8" dirty="0">
                <a:latin typeface="Comic Sans MS"/>
                <a:cs typeface="Comic Sans MS"/>
              </a:rPr>
              <a:t>n</a:t>
            </a:r>
            <a:r>
              <a:rPr sz="863" spc="-5" dirty="0">
                <a:latin typeface="Comic Sans MS"/>
                <a:cs typeface="Comic Sans MS"/>
              </a:rPr>
              <a:t>s</a:t>
            </a:r>
            <a:r>
              <a:rPr sz="863" spc="-3" dirty="0">
                <a:latin typeface="Comic Sans MS"/>
                <a:cs typeface="Comic Sans MS"/>
              </a:rPr>
              <a:t>.	I</a:t>
            </a:r>
            <a:r>
              <a:rPr sz="863" dirty="0">
                <a:latin typeface="Comic Sans MS"/>
                <a:cs typeface="Comic Sans MS"/>
              </a:rPr>
              <a:t>	</a:t>
            </a:r>
            <a:r>
              <a:rPr sz="863" spc="-8" dirty="0">
                <a:latin typeface="Comic Sans MS"/>
                <a:cs typeface="Comic Sans MS"/>
              </a:rPr>
              <a:t>c</a:t>
            </a:r>
            <a:r>
              <a:rPr sz="863" dirty="0">
                <a:latin typeface="Comic Sans MS"/>
                <a:cs typeface="Comic Sans MS"/>
              </a:rPr>
              <a:t>o</a:t>
            </a:r>
            <a:r>
              <a:rPr sz="863" spc="-8" dirty="0">
                <a:latin typeface="Comic Sans MS"/>
                <a:cs typeface="Comic Sans MS"/>
              </a:rPr>
              <a:t>ok</a:t>
            </a:r>
            <a:r>
              <a:rPr sz="863" dirty="0">
                <a:latin typeface="Comic Sans MS"/>
                <a:cs typeface="Comic Sans MS"/>
              </a:rPr>
              <a:t>e</a:t>
            </a:r>
            <a:r>
              <a:rPr sz="863" spc="-3" dirty="0">
                <a:latin typeface="Comic Sans MS"/>
                <a:cs typeface="Comic Sans MS"/>
              </a:rPr>
              <a:t>d</a:t>
            </a:r>
            <a:r>
              <a:rPr sz="863" dirty="0">
                <a:latin typeface="Comic Sans MS"/>
                <a:cs typeface="Comic Sans MS"/>
              </a:rPr>
              <a:t>	R</a:t>
            </a:r>
            <a:r>
              <a:rPr sz="863" spc="8" dirty="0">
                <a:latin typeface="Comic Sans MS"/>
                <a:cs typeface="Comic Sans MS"/>
              </a:rPr>
              <a:t>u</a:t>
            </a:r>
            <a:r>
              <a:rPr sz="863" dirty="0">
                <a:latin typeface="Comic Sans MS"/>
                <a:cs typeface="Comic Sans MS"/>
              </a:rPr>
              <a:t>s</a:t>
            </a:r>
            <a:r>
              <a:rPr sz="863" spc="-8" dirty="0">
                <a:latin typeface="Comic Sans MS"/>
                <a:cs typeface="Comic Sans MS"/>
              </a:rPr>
              <a:t>s</a:t>
            </a:r>
            <a:r>
              <a:rPr sz="863" dirty="0">
                <a:latin typeface="Comic Sans MS"/>
                <a:cs typeface="Comic Sans MS"/>
              </a:rPr>
              <a:t>i</a:t>
            </a:r>
            <a:r>
              <a:rPr sz="863" spc="8" dirty="0">
                <a:latin typeface="Comic Sans MS"/>
                <a:cs typeface="Comic Sans MS"/>
              </a:rPr>
              <a:t>a</a:t>
            </a:r>
            <a:r>
              <a:rPr sz="863" spc="-3" dirty="0">
                <a:latin typeface="Comic Sans MS"/>
                <a:cs typeface="Comic Sans MS"/>
              </a:rPr>
              <a:t>n</a:t>
            </a:r>
            <a:r>
              <a:rPr sz="863" dirty="0">
                <a:latin typeface="Comic Sans MS"/>
                <a:cs typeface="Comic Sans MS"/>
              </a:rPr>
              <a:t>	</a:t>
            </a:r>
            <a:r>
              <a:rPr sz="863" spc="-38" dirty="0">
                <a:latin typeface="Comic Sans MS"/>
                <a:cs typeface="Comic Sans MS"/>
              </a:rPr>
              <a:t>f</a:t>
            </a:r>
            <a:r>
              <a:rPr sz="863" dirty="0">
                <a:latin typeface="Comic Sans MS"/>
                <a:cs typeface="Comic Sans MS"/>
              </a:rPr>
              <a:t>o</a:t>
            </a:r>
            <a:r>
              <a:rPr sz="863" spc="-3" dirty="0">
                <a:latin typeface="Comic Sans MS"/>
                <a:cs typeface="Comic Sans MS"/>
              </a:rPr>
              <a:t>od</a:t>
            </a:r>
            <a:r>
              <a:rPr sz="863" dirty="0">
                <a:latin typeface="Comic Sans MS"/>
                <a:cs typeface="Comic Sans MS"/>
              </a:rPr>
              <a:t>	</a:t>
            </a:r>
            <a:r>
              <a:rPr sz="863" spc="8" dirty="0">
                <a:latin typeface="Comic Sans MS"/>
                <a:cs typeface="Comic Sans MS"/>
              </a:rPr>
              <a:t>a</a:t>
            </a:r>
            <a:r>
              <a:rPr sz="863" spc="-3" dirty="0">
                <a:latin typeface="Comic Sans MS"/>
                <a:cs typeface="Comic Sans MS"/>
              </a:rPr>
              <a:t>n</a:t>
            </a:r>
            <a:endParaRPr sz="863">
              <a:latin typeface="Comic Sans MS"/>
              <a:cs typeface="Comic Sans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603932" y="3273844"/>
            <a:ext cx="904947" cy="8356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67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67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67">
              <a:latin typeface="Times New Roman"/>
              <a:cs typeface="Times New Roman"/>
            </a:endParaRPr>
          </a:p>
          <a:p>
            <a:pPr>
              <a:spcBef>
                <a:spcPts val="5"/>
              </a:spcBef>
            </a:pPr>
            <a:endParaRPr sz="1066">
              <a:latin typeface="Times New Roman"/>
              <a:cs typeface="Times New Roman"/>
            </a:endParaRPr>
          </a:p>
          <a:p>
            <a:pPr marL="23847"/>
            <a:r>
              <a:rPr sz="863" spc="-3" dirty="0">
                <a:latin typeface="Comic Sans MS"/>
                <a:cs typeface="Comic Sans MS"/>
              </a:rPr>
              <a:t>d</a:t>
            </a:r>
            <a:endParaRPr sz="863">
              <a:latin typeface="Comic Sans MS"/>
              <a:cs typeface="Comic Sans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518158" y="4066666"/>
            <a:ext cx="2204679" cy="432731"/>
          </a:xfrm>
          <a:prstGeom prst="rect">
            <a:avLst/>
          </a:prstGeom>
        </p:spPr>
        <p:txBody>
          <a:bodyPr vert="horz" wrap="square" lIns="0" tIns="3223" rIns="0" bIns="0" rtlCol="0">
            <a:spAutoFit/>
          </a:bodyPr>
          <a:lstStyle/>
          <a:p>
            <a:pPr marL="6445" marR="2578">
              <a:lnSpc>
                <a:spcPct val="110300"/>
              </a:lnSpc>
              <a:spcBef>
                <a:spcPts val="25"/>
              </a:spcBef>
              <a:tabLst>
                <a:tab pos="290359" algn="l"/>
                <a:tab pos="327741" algn="l"/>
                <a:tab pos="409273" algn="l"/>
                <a:tab pos="731858" algn="l"/>
                <a:tab pos="819836" algn="l"/>
                <a:tab pos="988701" algn="l"/>
                <a:tab pos="1164012" algn="l"/>
                <a:tab pos="1300974" algn="l"/>
                <a:tab pos="1420211" algn="l"/>
                <a:tab pos="1594233" algn="l"/>
                <a:tab pos="1790813" algn="l"/>
                <a:tab pos="1854621" algn="l"/>
              </a:tabLst>
            </a:pPr>
            <a:r>
              <a:rPr sz="863" spc="-5" dirty="0">
                <a:latin typeface="Comic Sans MS"/>
                <a:cs typeface="Comic Sans MS"/>
              </a:rPr>
              <a:t>r</a:t>
            </a:r>
            <a:r>
              <a:rPr sz="863" spc="-3" dirty="0">
                <a:latin typeface="Comic Sans MS"/>
                <a:cs typeface="Comic Sans MS"/>
              </a:rPr>
              <a:t>od</a:t>
            </a:r>
            <a:r>
              <a:rPr sz="863" dirty="0">
                <a:latin typeface="Comic Sans MS"/>
                <a:cs typeface="Comic Sans MS"/>
              </a:rPr>
              <a:t>e		h</a:t>
            </a:r>
            <a:r>
              <a:rPr sz="863" spc="8" dirty="0">
                <a:latin typeface="Comic Sans MS"/>
                <a:cs typeface="Comic Sans MS"/>
              </a:rPr>
              <a:t>u</a:t>
            </a:r>
            <a:r>
              <a:rPr sz="863" spc="-5" dirty="0">
                <a:latin typeface="Comic Sans MS"/>
                <a:cs typeface="Comic Sans MS"/>
              </a:rPr>
              <a:t>s</a:t>
            </a:r>
            <a:r>
              <a:rPr sz="863" spc="-13" dirty="0">
                <a:latin typeface="Comic Sans MS"/>
                <a:cs typeface="Comic Sans MS"/>
              </a:rPr>
              <a:t>ki</a:t>
            </a:r>
            <a:r>
              <a:rPr sz="863" spc="15" dirty="0">
                <a:latin typeface="Comic Sans MS"/>
                <a:cs typeface="Comic Sans MS"/>
              </a:rPr>
              <a:t>e</a:t>
            </a:r>
            <a:r>
              <a:rPr sz="863" spc="-5" dirty="0">
                <a:latin typeface="Comic Sans MS"/>
                <a:cs typeface="Comic Sans MS"/>
              </a:rPr>
              <a:t>s</a:t>
            </a:r>
            <a:r>
              <a:rPr sz="863" spc="-3" dirty="0">
                <a:latin typeface="Comic Sans MS"/>
                <a:cs typeface="Comic Sans MS"/>
              </a:rPr>
              <a:t>.	</a:t>
            </a:r>
            <a:r>
              <a:rPr sz="863" spc="15" dirty="0">
                <a:latin typeface="Comic Sans MS"/>
                <a:cs typeface="Comic Sans MS"/>
              </a:rPr>
              <a:t>T</a:t>
            </a:r>
            <a:r>
              <a:rPr sz="863" spc="-3" dirty="0">
                <a:latin typeface="Comic Sans MS"/>
                <a:cs typeface="Comic Sans MS"/>
              </a:rPr>
              <a:t>h</a:t>
            </a:r>
            <a:r>
              <a:rPr sz="863" dirty="0">
                <a:latin typeface="Comic Sans MS"/>
                <a:cs typeface="Comic Sans MS"/>
              </a:rPr>
              <a:t>ey	</a:t>
            </a:r>
            <a:r>
              <a:rPr sz="863" spc="-15" dirty="0">
                <a:latin typeface="Comic Sans MS"/>
                <a:cs typeface="Comic Sans MS"/>
              </a:rPr>
              <a:t>l</a:t>
            </a:r>
            <a:r>
              <a:rPr sz="863" spc="-18" dirty="0">
                <a:latin typeface="Comic Sans MS"/>
                <a:cs typeface="Comic Sans MS"/>
              </a:rPr>
              <a:t>i</a:t>
            </a:r>
            <a:r>
              <a:rPr sz="863" spc="-13" dirty="0">
                <a:latin typeface="Comic Sans MS"/>
                <a:cs typeface="Comic Sans MS"/>
              </a:rPr>
              <a:t>v</a:t>
            </a:r>
            <a:r>
              <a:rPr sz="863" dirty="0">
                <a:latin typeface="Comic Sans MS"/>
                <a:cs typeface="Comic Sans MS"/>
              </a:rPr>
              <a:t>e	</a:t>
            </a:r>
            <a:r>
              <a:rPr sz="863" spc="-10" dirty="0">
                <a:latin typeface="Comic Sans MS"/>
                <a:cs typeface="Comic Sans MS"/>
              </a:rPr>
              <a:t>i</a:t>
            </a:r>
            <a:r>
              <a:rPr sz="863" spc="-3" dirty="0">
                <a:latin typeface="Comic Sans MS"/>
                <a:cs typeface="Comic Sans MS"/>
              </a:rPr>
              <a:t>n</a:t>
            </a:r>
            <a:r>
              <a:rPr sz="863" dirty="0">
                <a:latin typeface="Comic Sans MS"/>
                <a:cs typeface="Comic Sans MS"/>
              </a:rPr>
              <a:t>	</a:t>
            </a:r>
            <a:r>
              <a:rPr sz="863" spc="-15" dirty="0">
                <a:latin typeface="Comic Sans MS"/>
                <a:cs typeface="Comic Sans MS"/>
              </a:rPr>
              <a:t>t</a:t>
            </a:r>
            <a:r>
              <a:rPr sz="863" spc="-3" dirty="0">
                <a:latin typeface="Comic Sans MS"/>
                <a:cs typeface="Comic Sans MS"/>
              </a:rPr>
              <a:t>h</a:t>
            </a:r>
            <a:r>
              <a:rPr sz="863" dirty="0">
                <a:latin typeface="Comic Sans MS"/>
                <a:cs typeface="Comic Sans MS"/>
              </a:rPr>
              <a:t>e		</a:t>
            </a:r>
            <a:r>
              <a:rPr sz="863" spc="18" dirty="0">
                <a:latin typeface="Comic Sans MS"/>
                <a:cs typeface="Comic Sans MS"/>
              </a:rPr>
              <a:t>N</a:t>
            </a:r>
            <a:r>
              <a:rPr sz="863" dirty="0">
                <a:latin typeface="Comic Sans MS"/>
                <a:cs typeface="Comic Sans MS"/>
              </a:rPr>
              <a:t>o</a:t>
            </a:r>
            <a:r>
              <a:rPr sz="863" spc="3" dirty="0">
                <a:latin typeface="Comic Sans MS"/>
                <a:cs typeface="Comic Sans MS"/>
              </a:rPr>
              <a:t>r</a:t>
            </a:r>
            <a:r>
              <a:rPr sz="863" spc="-15" dirty="0">
                <a:latin typeface="Comic Sans MS"/>
                <a:cs typeface="Comic Sans MS"/>
              </a:rPr>
              <a:t>t</a:t>
            </a:r>
            <a:r>
              <a:rPr sz="863" spc="3" dirty="0">
                <a:latin typeface="Comic Sans MS"/>
                <a:cs typeface="Comic Sans MS"/>
              </a:rPr>
              <a:t>h</a:t>
            </a:r>
            <a:r>
              <a:rPr sz="863" spc="-3" dirty="0">
                <a:latin typeface="Comic Sans MS"/>
                <a:cs typeface="Comic Sans MS"/>
              </a:rPr>
              <a:t>.  </a:t>
            </a:r>
            <a:r>
              <a:rPr sz="863" spc="3" dirty="0">
                <a:latin typeface="Comic Sans MS"/>
                <a:cs typeface="Comic Sans MS"/>
              </a:rPr>
              <a:t>These		</a:t>
            </a:r>
            <a:r>
              <a:rPr sz="863" dirty="0">
                <a:latin typeface="Comic Sans MS"/>
                <a:cs typeface="Comic Sans MS"/>
              </a:rPr>
              <a:t>dogs	are	very	</a:t>
            </a:r>
            <a:r>
              <a:rPr sz="863" spc="-8" dirty="0">
                <a:latin typeface="Comic Sans MS"/>
                <a:cs typeface="Comic Sans MS"/>
              </a:rPr>
              <a:t>friendly	</a:t>
            </a:r>
            <a:r>
              <a:rPr sz="863" dirty="0">
                <a:latin typeface="Comic Sans MS"/>
                <a:cs typeface="Comic Sans MS"/>
              </a:rPr>
              <a:t>and  </a:t>
            </a:r>
            <a:r>
              <a:rPr sz="863" spc="-10" dirty="0">
                <a:latin typeface="Comic Sans MS"/>
                <a:cs typeface="Comic Sans MS"/>
              </a:rPr>
              <a:t>love	</a:t>
            </a:r>
            <a:r>
              <a:rPr sz="863" dirty="0">
                <a:latin typeface="Comic Sans MS"/>
                <a:cs typeface="Comic Sans MS"/>
              </a:rPr>
              <a:t>people.</a:t>
            </a:r>
            <a:endParaRPr sz="863">
              <a:latin typeface="Comic Sans MS"/>
              <a:cs typeface="Comic Sans M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886173" y="345214"/>
            <a:ext cx="137289" cy="137289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135000" y="0"/>
                </a:moveTo>
                <a:lnTo>
                  <a:pt x="92329" y="6886"/>
                </a:lnTo>
                <a:lnTo>
                  <a:pt x="55269" y="26059"/>
                </a:lnTo>
                <a:lnTo>
                  <a:pt x="26046" y="55294"/>
                </a:lnTo>
                <a:lnTo>
                  <a:pt x="6882" y="92363"/>
                </a:lnTo>
                <a:lnTo>
                  <a:pt x="0" y="135039"/>
                </a:lnTo>
                <a:lnTo>
                  <a:pt x="6882" y="177709"/>
                </a:lnTo>
                <a:lnTo>
                  <a:pt x="26046" y="214765"/>
                </a:lnTo>
                <a:lnTo>
                  <a:pt x="55269" y="243985"/>
                </a:lnTo>
                <a:lnTo>
                  <a:pt x="92329" y="263146"/>
                </a:lnTo>
                <a:lnTo>
                  <a:pt x="135000" y="270027"/>
                </a:lnTo>
                <a:lnTo>
                  <a:pt x="177672" y="263146"/>
                </a:lnTo>
                <a:lnTo>
                  <a:pt x="214732" y="243985"/>
                </a:lnTo>
                <a:lnTo>
                  <a:pt x="243955" y="214765"/>
                </a:lnTo>
                <a:lnTo>
                  <a:pt x="263119" y="177709"/>
                </a:lnTo>
                <a:lnTo>
                  <a:pt x="270002" y="135039"/>
                </a:lnTo>
                <a:lnTo>
                  <a:pt x="263119" y="92363"/>
                </a:lnTo>
                <a:lnTo>
                  <a:pt x="243955" y="55294"/>
                </a:lnTo>
                <a:lnTo>
                  <a:pt x="214732" y="26059"/>
                </a:lnTo>
                <a:lnTo>
                  <a:pt x="177672" y="6886"/>
                </a:lnTo>
                <a:lnTo>
                  <a:pt x="135000" y="0"/>
                </a:lnTo>
                <a:close/>
              </a:path>
            </a:pathLst>
          </a:custGeom>
          <a:solidFill>
            <a:srgbClr val="FFF1D6"/>
          </a:solid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28" name="object 28"/>
          <p:cNvSpPr/>
          <p:nvPr/>
        </p:nvSpPr>
        <p:spPr>
          <a:xfrm>
            <a:off x="4886173" y="345214"/>
            <a:ext cx="137289" cy="137289"/>
          </a:xfrm>
          <a:custGeom>
            <a:avLst/>
            <a:gdLst/>
            <a:ahLst/>
            <a:cxnLst/>
            <a:rect l="l" t="t" r="r" b="b"/>
            <a:pathLst>
              <a:path w="270509" h="270509">
                <a:moveTo>
                  <a:pt x="135000" y="270027"/>
                </a:moveTo>
                <a:lnTo>
                  <a:pt x="177672" y="263146"/>
                </a:lnTo>
                <a:lnTo>
                  <a:pt x="214732" y="243985"/>
                </a:lnTo>
                <a:lnTo>
                  <a:pt x="243955" y="214765"/>
                </a:lnTo>
                <a:lnTo>
                  <a:pt x="263119" y="177709"/>
                </a:lnTo>
                <a:lnTo>
                  <a:pt x="270002" y="135039"/>
                </a:lnTo>
                <a:lnTo>
                  <a:pt x="263119" y="92363"/>
                </a:lnTo>
                <a:lnTo>
                  <a:pt x="243955" y="55294"/>
                </a:lnTo>
                <a:lnTo>
                  <a:pt x="214732" y="26059"/>
                </a:lnTo>
                <a:lnTo>
                  <a:pt x="177672" y="6886"/>
                </a:lnTo>
                <a:lnTo>
                  <a:pt x="135000" y="0"/>
                </a:lnTo>
                <a:lnTo>
                  <a:pt x="92329" y="6886"/>
                </a:lnTo>
                <a:lnTo>
                  <a:pt x="55269" y="26059"/>
                </a:lnTo>
                <a:lnTo>
                  <a:pt x="26046" y="55294"/>
                </a:lnTo>
                <a:lnTo>
                  <a:pt x="6882" y="92363"/>
                </a:lnTo>
                <a:lnTo>
                  <a:pt x="0" y="135039"/>
                </a:lnTo>
                <a:lnTo>
                  <a:pt x="6882" y="177709"/>
                </a:lnTo>
                <a:lnTo>
                  <a:pt x="26046" y="214765"/>
                </a:lnTo>
                <a:lnTo>
                  <a:pt x="55269" y="243985"/>
                </a:lnTo>
                <a:lnTo>
                  <a:pt x="92329" y="263146"/>
                </a:lnTo>
                <a:lnTo>
                  <a:pt x="135000" y="270027"/>
                </a:lnTo>
                <a:close/>
              </a:path>
            </a:pathLst>
          </a:custGeom>
          <a:ln w="158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29" name="object 29"/>
          <p:cNvSpPr txBox="1"/>
          <p:nvPr/>
        </p:nvSpPr>
        <p:spPr>
          <a:xfrm>
            <a:off x="4918989" y="338866"/>
            <a:ext cx="71545" cy="133106"/>
          </a:xfrm>
          <a:prstGeom prst="rect">
            <a:avLst/>
          </a:prstGeom>
        </p:spPr>
        <p:txBody>
          <a:bodyPr vert="horz" wrap="square" lIns="0" tIns="8057" rIns="0" bIns="0" rtlCol="0">
            <a:spAutoFit/>
          </a:bodyPr>
          <a:lstStyle/>
          <a:p>
            <a:pPr marL="6445">
              <a:spcBef>
                <a:spcPts val="63"/>
              </a:spcBef>
            </a:pPr>
            <a:r>
              <a:rPr sz="812" spc="30" dirty="0">
                <a:latin typeface="Tahoma"/>
                <a:cs typeface="Tahoma"/>
              </a:rPr>
              <a:t>e</a:t>
            </a:r>
            <a:endParaRPr sz="812"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076677" y="337391"/>
            <a:ext cx="2558859" cy="438999"/>
          </a:xfrm>
          <a:prstGeom prst="rect">
            <a:avLst/>
          </a:prstGeom>
        </p:spPr>
        <p:txBody>
          <a:bodyPr vert="horz" wrap="square" lIns="0" tIns="6445" rIns="0" bIns="0" rtlCol="0">
            <a:spAutoFit/>
          </a:bodyPr>
          <a:lstStyle/>
          <a:p>
            <a:pPr marL="6445" marR="2578">
              <a:lnSpc>
                <a:spcPct val="107800"/>
              </a:lnSpc>
              <a:spcBef>
                <a:spcPts val="51"/>
              </a:spcBef>
              <a:tabLst>
                <a:tab pos="152752" algn="l"/>
                <a:tab pos="375114" algn="l"/>
                <a:tab pos="435054" algn="l"/>
                <a:tab pos="578139" algn="l"/>
                <a:tab pos="641625" algn="l"/>
                <a:tab pos="865275" algn="l"/>
                <a:tab pos="958408" algn="l"/>
                <a:tab pos="1206551" algn="l"/>
                <a:tab pos="1555561" algn="l"/>
                <a:tab pos="1618725" algn="l"/>
                <a:tab pos="1850431" algn="l"/>
                <a:tab pos="2263894" algn="l"/>
              </a:tabLst>
            </a:pPr>
            <a:r>
              <a:rPr sz="863" spc="-3" dirty="0">
                <a:latin typeface="Comic Sans MS"/>
                <a:cs typeface="Comic Sans MS"/>
              </a:rPr>
              <a:t>I	</a:t>
            </a:r>
            <a:r>
              <a:rPr sz="863" dirty="0">
                <a:latin typeface="Comic Sans MS"/>
                <a:cs typeface="Comic Sans MS"/>
              </a:rPr>
              <a:t>m</a:t>
            </a:r>
            <a:r>
              <a:rPr sz="863" spc="-13" dirty="0">
                <a:latin typeface="Comic Sans MS"/>
                <a:cs typeface="Comic Sans MS"/>
              </a:rPr>
              <a:t>e</a:t>
            </a:r>
            <a:r>
              <a:rPr sz="863" spc="-3" dirty="0">
                <a:latin typeface="Comic Sans MS"/>
                <a:cs typeface="Comic Sans MS"/>
              </a:rPr>
              <a:t>t</a:t>
            </a:r>
            <a:r>
              <a:rPr sz="863" dirty="0">
                <a:latin typeface="Comic Sans MS"/>
                <a:cs typeface="Comic Sans MS"/>
              </a:rPr>
              <a:t>		a	</a:t>
            </a:r>
            <a:r>
              <a:rPr sz="863" spc="-8" dirty="0">
                <a:latin typeface="Comic Sans MS"/>
                <a:cs typeface="Comic Sans MS"/>
              </a:rPr>
              <a:t>r</a:t>
            </a:r>
            <a:r>
              <a:rPr sz="863" spc="13" dirty="0">
                <a:latin typeface="Comic Sans MS"/>
                <a:cs typeface="Comic Sans MS"/>
              </a:rPr>
              <a:t>e</a:t>
            </a:r>
            <a:r>
              <a:rPr sz="863" dirty="0">
                <a:latin typeface="Comic Sans MS"/>
                <a:cs typeface="Comic Sans MS"/>
              </a:rPr>
              <a:t>al	</a:t>
            </a:r>
            <a:r>
              <a:rPr sz="863" spc="-8" dirty="0">
                <a:latin typeface="Comic Sans MS"/>
                <a:cs typeface="Comic Sans MS"/>
              </a:rPr>
              <a:t>w</a:t>
            </a:r>
            <a:r>
              <a:rPr sz="863" dirty="0">
                <a:latin typeface="Comic Sans MS"/>
                <a:cs typeface="Comic Sans MS"/>
              </a:rPr>
              <a:t>o</a:t>
            </a:r>
            <a:r>
              <a:rPr sz="863" spc="-3" dirty="0">
                <a:latin typeface="Comic Sans MS"/>
                <a:cs typeface="Comic Sans MS"/>
              </a:rPr>
              <a:t>od</a:t>
            </a:r>
            <a:r>
              <a:rPr sz="863" dirty="0">
                <a:latin typeface="Comic Sans MS"/>
                <a:cs typeface="Comic Sans MS"/>
              </a:rPr>
              <a:t>	</a:t>
            </a:r>
            <a:r>
              <a:rPr sz="863" spc="8" dirty="0">
                <a:latin typeface="Comic Sans MS"/>
                <a:cs typeface="Comic Sans MS"/>
              </a:rPr>
              <a:t>g</a:t>
            </a:r>
            <a:r>
              <a:rPr sz="863" spc="-5" dirty="0">
                <a:latin typeface="Comic Sans MS"/>
                <a:cs typeface="Comic Sans MS"/>
              </a:rPr>
              <a:t>o</a:t>
            </a:r>
            <a:r>
              <a:rPr sz="863" spc="-13" dirty="0">
                <a:latin typeface="Comic Sans MS"/>
                <a:cs typeface="Comic Sans MS"/>
              </a:rPr>
              <a:t>b</a:t>
            </a:r>
            <a:r>
              <a:rPr sz="863" spc="-15" dirty="0">
                <a:latin typeface="Comic Sans MS"/>
                <a:cs typeface="Comic Sans MS"/>
              </a:rPr>
              <a:t>l</a:t>
            </a:r>
            <a:r>
              <a:rPr sz="863" spc="-10" dirty="0">
                <a:latin typeface="Comic Sans MS"/>
                <a:cs typeface="Comic Sans MS"/>
              </a:rPr>
              <a:t>i</a:t>
            </a:r>
            <a:r>
              <a:rPr sz="863" spc="10" dirty="0">
                <a:latin typeface="Comic Sans MS"/>
                <a:cs typeface="Comic Sans MS"/>
              </a:rPr>
              <a:t>n</a:t>
            </a:r>
            <a:r>
              <a:rPr sz="863" spc="-3" dirty="0">
                <a:latin typeface="Comic Sans MS"/>
                <a:cs typeface="Comic Sans MS"/>
              </a:rPr>
              <a:t>.		</a:t>
            </a:r>
            <a:r>
              <a:rPr sz="863" dirty="0">
                <a:latin typeface="Comic Sans MS"/>
                <a:cs typeface="Comic Sans MS"/>
              </a:rPr>
              <a:t>He	</a:t>
            </a:r>
            <a:r>
              <a:rPr sz="863" spc="-5" dirty="0">
                <a:latin typeface="Comic Sans MS"/>
                <a:cs typeface="Comic Sans MS"/>
              </a:rPr>
              <a:t>p</a:t>
            </a:r>
            <a:r>
              <a:rPr sz="863" dirty="0">
                <a:latin typeface="Comic Sans MS"/>
                <a:cs typeface="Comic Sans MS"/>
              </a:rPr>
              <a:t>l</a:t>
            </a:r>
            <a:r>
              <a:rPr sz="863" spc="13" dirty="0">
                <a:latin typeface="Comic Sans MS"/>
                <a:cs typeface="Comic Sans MS"/>
              </a:rPr>
              <a:t>a</a:t>
            </a:r>
            <a:r>
              <a:rPr sz="863" spc="-15" dirty="0">
                <a:latin typeface="Comic Sans MS"/>
                <a:cs typeface="Comic Sans MS"/>
              </a:rPr>
              <a:t>y</a:t>
            </a:r>
            <a:r>
              <a:rPr sz="863" dirty="0">
                <a:latin typeface="Comic Sans MS"/>
                <a:cs typeface="Comic Sans MS"/>
              </a:rPr>
              <a:t>e</a:t>
            </a:r>
            <a:r>
              <a:rPr sz="863" spc="-3" dirty="0">
                <a:latin typeface="Comic Sans MS"/>
                <a:cs typeface="Comic Sans MS"/>
              </a:rPr>
              <a:t>d</a:t>
            </a:r>
            <a:r>
              <a:rPr sz="863" dirty="0">
                <a:latin typeface="Comic Sans MS"/>
                <a:cs typeface="Comic Sans MS"/>
              </a:rPr>
              <a:t>	</a:t>
            </a:r>
            <a:r>
              <a:rPr sz="863" spc="8" dirty="0">
                <a:latin typeface="Comic Sans MS"/>
                <a:cs typeface="Comic Sans MS"/>
              </a:rPr>
              <a:t>m</a:t>
            </a:r>
            <a:r>
              <a:rPr sz="863" spc="13" dirty="0">
                <a:latin typeface="Comic Sans MS"/>
                <a:cs typeface="Comic Sans MS"/>
              </a:rPr>
              <a:t>a</a:t>
            </a:r>
            <a:r>
              <a:rPr sz="863" dirty="0">
                <a:latin typeface="Comic Sans MS"/>
                <a:cs typeface="Comic Sans MS"/>
              </a:rPr>
              <a:t>g</a:t>
            </a:r>
            <a:r>
              <a:rPr sz="863" spc="-18" dirty="0">
                <a:latin typeface="Comic Sans MS"/>
                <a:cs typeface="Comic Sans MS"/>
              </a:rPr>
              <a:t>i</a:t>
            </a:r>
            <a:r>
              <a:rPr sz="863" dirty="0">
                <a:latin typeface="Comic Sans MS"/>
                <a:cs typeface="Comic Sans MS"/>
              </a:rPr>
              <a:t>c  </a:t>
            </a:r>
            <a:r>
              <a:rPr sz="863" spc="-3" dirty="0">
                <a:latin typeface="Comic Sans MS"/>
                <a:cs typeface="Comic Sans MS"/>
              </a:rPr>
              <a:t>music	</a:t>
            </a:r>
            <a:r>
              <a:rPr sz="863" dirty="0">
                <a:latin typeface="Comic Sans MS"/>
                <a:cs typeface="Comic Sans MS"/>
              </a:rPr>
              <a:t>and		</a:t>
            </a:r>
            <a:r>
              <a:rPr sz="863" spc="3" dirty="0">
                <a:latin typeface="Comic Sans MS"/>
                <a:cs typeface="Comic Sans MS"/>
              </a:rPr>
              <a:t>sang	</a:t>
            </a:r>
            <a:r>
              <a:rPr sz="863" spc="-3" dirty="0">
                <a:latin typeface="Comic Sans MS"/>
                <a:cs typeface="Comic Sans MS"/>
              </a:rPr>
              <a:t>wonderful	</a:t>
            </a:r>
            <a:r>
              <a:rPr sz="863" dirty="0">
                <a:latin typeface="Comic Sans MS"/>
                <a:cs typeface="Comic Sans MS"/>
              </a:rPr>
              <a:t>songs.</a:t>
            </a:r>
            <a:endParaRPr sz="863">
              <a:latin typeface="Comic Sans MS"/>
              <a:cs typeface="Comic Sans MS"/>
            </a:endParaRPr>
          </a:p>
          <a:p>
            <a:pPr marL="6445">
              <a:spcBef>
                <a:spcPts val="81"/>
              </a:spcBef>
              <a:tabLst>
                <a:tab pos="152752" algn="l"/>
                <a:tab pos="480171" algn="l"/>
                <a:tab pos="673206" algn="l"/>
                <a:tab pos="1038974" algn="l"/>
                <a:tab pos="1232010" algn="l"/>
                <a:tab pos="1524624" algn="l"/>
                <a:tab pos="1763742" algn="l"/>
              </a:tabLst>
            </a:pPr>
            <a:r>
              <a:rPr sz="863" spc="-3" dirty="0">
                <a:latin typeface="Comic Sans MS"/>
                <a:cs typeface="Comic Sans MS"/>
              </a:rPr>
              <a:t>I	</a:t>
            </a:r>
            <a:r>
              <a:rPr sz="863" spc="-8" dirty="0">
                <a:latin typeface="Comic Sans MS"/>
                <a:cs typeface="Comic Sans MS"/>
              </a:rPr>
              <a:t>liked	</a:t>
            </a:r>
            <a:r>
              <a:rPr sz="863" spc="-15" dirty="0">
                <a:latin typeface="Comic Sans MS"/>
                <a:cs typeface="Comic Sans MS"/>
              </a:rPr>
              <a:t>to	</a:t>
            </a:r>
            <a:r>
              <a:rPr sz="863" spc="-8" dirty="0">
                <a:latin typeface="Comic Sans MS"/>
                <a:cs typeface="Comic Sans MS"/>
              </a:rPr>
              <a:t>listen	</a:t>
            </a:r>
            <a:r>
              <a:rPr sz="863" spc="-15" dirty="0">
                <a:latin typeface="Comic Sans MS"/>
                <a:cs typeface="Comic Sans MS"/>
              </a:rPr>
              <a:t>to	</a:t>
            </a:r>
            <a:r>
              <a:rPr sz="863" spc="-3" dirty="0">
                <a:latin typeface="Comic Sans MS"/>
                <a:cs typeface="Comic Sans MS"/>
              </a:rPr>
              <a:t>him.	</a:t>
            </a:r>
            <a:r>
              <a:rPr sz="863" spc="-8" dirty="0">
                <a:latin typeface="Comic Sans MS"/>
                <a:cs typeface="Comic Sans MS"/>
              </a:rPr>
              <a:t>My	</a:t>
            </a:r>
            <a:r>
              <a:rPr sz="863" dirty="0">
                <a:latin typeface="Comic Sans MS"/>
                <a:cs typeface="Comic Sans MS"/>
              </a:rPr>
              <a:t>neighbour</a:t>
            </a:r>
            <a:endParaRPr sz="863">
              <a:latin typeface="Comic Sans MS"/>
              <a:cs typeface="Comic Sans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076677" y="762755"/>
            <a:ext cx="2136680" cy="582435"/>
          </a:xfrm>
          <a:prstGeom prst="rect">
            <a:avLst/>
          </a:prstGeom>
        </p:spPr>
        <p:txBody>
          <a:bodyPr vert="horz" wrap="square" lIns="0" tIns="6445" rIns="0" bIns="0" rtlCol="0">
            <a:spAutoFit/>
          </a:bodyPr>
          <a:lstStyle/>
          <a:p>
            <a:pPr marL="6445" marR="2578">
              <a:lnSpc>
                <a:spcPct val="107800"/>
              </a:lnSpc>
              <a:spcBef>
                <a:spcPts val="51"/>
              </a:spcBef>
              <a:tabLst>
                <a:tab pos="234607" algn="l"/>
                <a:tab pos="280046" algn="l"/>
                <a:tab pos="386070" algn="l"/>
                <a:tab pos="422808" algn="l"/>
                <a:tab pos="471147" algn="l"/>
                <a:tab pos="639369" algn="l"/>
                <a:tab pos="886544" algn="l"/>
                <a:tab pos="937784" algn="l"/>
                <a:tab pos="1194305" algn="l"/>
                <a:tab pos="1222342" algn="l"/>
                <a:tab pos="1340934" algn="l"/>
                <a:tab pos="1482408" algn="l"/>
                <a:tab pos="1732805" algn="l"/>
                <a:tab pos="1912628" algn="l"/>
                <a:tab pos="1925841" algn="l"/>
              </a:tabLst>
            </a:pPr>
            <a:r>
              <a:rPr sz="863" dirty="0">
                <a:latin typeface="Comic Sans MS"/>
                <a:cs typeface="Comic Sans MS"/>
              </a:rPr>
              <a:t>was		a		</a:t>
            </a:r>
            <a:r>
              <a:rPr sz="863" spc="3" dirty="0">
                <a:latin typeface="Comic Sans MS"/>
                <a:cs typeface="Comic Sans MS"/>
              </a:rPr>
              <a:t>shaman	</a:t>
            </a:r>
            <a:r>
              <a:rPr sz="863" spc="-8" dirty="0">
                <a:latin typeface="Comic Sans MS"/>
                <a:cs typeface="Comic Sans MS"/>
              </a:rPr>
              <a:t>from		</a:t>
            </a:r>
            <a:r>
              <a:rPr sz="863" spc="-5" dirty="0">
                <a:latin typeface="Comic Sans MS"/>
                <a:cs typeface="Comic Sans MS"/>
              </a:rPr>
              <a:t>the	</a:t>
            </a:r>
            <a:r>
              <a:rPr sz="863" dirty="0">
                <a:latin typeface="Comic Sans MS"/>
                <a:cs typeface="Comic Sans MS"/>
              </a:rPr>
              <a:t>North.	</a:t>
            </a:r>
            <a:r>
              <a:rPr sz="863" spc="-20" dirty="0">
                <a:latin typeface="Comic Sans MS"/>
                <a:cs typeface="Comic Sans MS"/>
              </a:rPr>
              <a:t>We  </a:t>
            </a:r>
            <a:r>
              <a:rPr sz="863" dirty="0">
                <a:latin typeface="Comic Sans MS"/>
                <a:cs typeface="Comic Sans MS"/>
              </a:rPr>
              <a:t>dr</a:t>
            </a:r>
            <a:r>
              <a:rPr sz="863" spc="8" dirty="0">
                <a:latin typeface="Comic Sans MS"/>
                <a:cs typeface="Comic Sans MS"/>
              </a:rPr>
              <a:t>a</a:t>
            </a:r>
            <a:r>
              <a:rPr sz="863" dirty="0">
                <a:latin typeface="Comic Sans MS"/>
                <a:cs typeface="Comic Sans MS"/>
              </a:rPr>
              <a:t>n</a:t>
            </a:r>
            <a:r>
              <a:rPr sz="863" spc="-3" dirty="0">
                <a:latin typeface="Comic Sans MS"/>
                <a:cs typeface="Comic Sans MS"/>
              </a:rPr>
              <a:t>k	</a:t>
            </a:r>
            <a:r>
              <a:rPr sz="863" spc="-28" dirty="0">
                <a:latin typeface="Comic Sans MS"/>
                <a:cs typeface="Comic Sans MS"/>
              </a:rPr>
              <a:t>t</a:t>
            </a:r>
            <a:r>
              <a:rPr sz="863" spc="13" dirty="0">
                <a:latin typeface="Comic Sans MS"/>
                <a:cs typeface="Comic Sans MS"/>
              </a:rPr>
              <a:t>e</a:t>
            </a:r>
            <a:r>
              <a:rPr sz="863" dirty="0">
                <a:latin typeface="Comic Sans MS"/>
                <a:cs typeface="Comic Sans MS"/>
              </a:rPr>
              <a:t>a	</a:t>
            </a:r>
            <a:r>
              <a:rPr sz="863" spc="-28" dirty="0">
                <a:latin typeface="Comic Sans MS"/>
                <a:cs typeface="Comic Sans MS"/>
              </a:rPr>
              <a:t>t</a:t>
            </a:r>
            <a:r>
              <a:rPr sz="863" spc="3" dirty="0">
                <a:latin typeface="Comic Sans MS"/>
                <a:cs typeface="Comic Sans MS"/>
              </a:rPr>
              <a:t>o</a:t>
            </a:r>
            <a:r>
              <a:rPr sz="863" spc="5" dirty="0">
                <a:latin typeface="Comic Sans MS"/>
                <a:cs typeface="Comic Sans MS"/>
              </a:rPr>
              <a:t>g</a:t>
            </a:r>
            <a:r>
              <a:rPr sz="863" spc="-13" dirty="0">
                <a:latin typeface="Comic Sans MS"/>
                <a:cs typeface="Comic Sans MS"/>
              </a:rPr>
              <a:t>e</a:t>
            </a:r>
            <a:r>
              <a:rPr sz="863" spc="-15" dirty="0">
                <a:latin typeface="Comic Sans MS"/>
                <a:cs typeface="Comic Sans MS"/>
              </a:rPr>
              <a:t>t</a:t>
            </a:r>
            <a:r>
              <a:rPr sz="863" spc="-3" dirty="0">
                <a:latin typeface="Comic Sans MS"/>
                <a:cs typeface="Comic Sans MS"/>
              </a:rPr>
              <a:t>h</a:t>
            </a:r>
            <a:r>
              <a:rPr sz="863" spc="3" dirty="0">
                <a:latin typeface="Comic Sans MS"/>
                <a:cs typeface="Comic Sans MS"/>
              </a:rPr>
              <a:t>e</a:t>
            </a:r>
            <a:r>
              <a:rPr sz="863" spc="-89" dirty="0">
                <a:latin typeface="Comic Sans MS"/>
                <a:cs typeface="Comic Sans MS"/>
              </a:rPr>
              <a:t>r</a:t>
            </a:r>
            <a:r>
              <a:rPr sz="863" spc="-3" dirty="0">
                <a:latin typeface="Comic Sans MS"/>
                <a:cs typeface="Comic Sans MS"/>
              </a:rPr>
              <a:t>.	I</a:t>
            </a:r>
            <a:r>
              <a:rPr sz="863" dirty="0">
                <a:latin typeface="Comic Sans MS"/>
                <a:cs typeface="Comic Sans MS"/>
              </a:rPr>
              <a:t>	ho</a:t>
            </a:r>
            <a:r>
              <a:rPr sz="863" spc="3" dirty="0">
                <a:latin typeface="Comic Sans MS"/>
                <a:cs typeface="Comic Sans MS"/>
              </a:rPr>
              <a:t>p</a:t>
            </a:r>
            <a:r>
              <a:rPr sz="863" dirty="0">
                <a:latin typeface="Comic Sans MS"/>
                <a:cs typeface="Comic Sans MS"/>
              </a:rPr>
              <a:t>e</a:t>
            </a:r>
            <a:r>
              <a:rPr sz="863" spc="-3" dirty="0">
                <a:latin typeface="Comic Sans MS"/>
                <a:cs typeface="Comic Sans MS"/>
              </a:rPr>
              <a:t>d</a:t>
            </a:r>
            <a:r>
              <a:rPr sz="863" dirty="0">
                <a:latin typeface="Comic Sans MS"/>
                <a:cs typeface="Comic Sans MS"/>
              </a:rPr>
              <a:t>	</a:t>
            </a:r>
            <a:r>
              <a:rPr sz="863" spc="-28" dirty="0">
                <a:latin typeface="Comic Sans MS"/>
                <a:cs typeface="Comic Sans MS"/>
              </a:rPr>
              <a:t>t</a:t>
            </a:r>
            <a:r>
              <a:rPr sz="863" dirty="0">
                <a:latin typeface="Comic Sans MS"/>
                <a:cs typeface="Comic Sans MS"/>
              </a:rPr>
              <a:t>o		</a:t>
            </a:r>
            <a:r>
              <a:rPr sz="863" spc="-36" dirty="0">
                <a:latin typeface="Comic Sans MS"/>
                <a:cs typeface="Comic Sans MS"/>
              </a:rPr>
              <a:t>f</a:t>
            </a:r>
            <a:r>
              <a:rPr sz="863" spc="-10" dirty="0">
                <a:latin typeface="Comic Sans MS"/>
                <a:cs typeface="Comic Sans MS"/>
              </a:rPr>
              <a:t>i</a:t>
            </a:r>
            <a:r>
              <a:rPr sz="863" dirty="0">
                <a:latin typeface="Comic Sans MS"/>
                <a:cs typeface="Comic Sans MS"/>
              </a:rPr>
              <a:t>n</a:t>
            </a:r>
            <a:r>
              <a:rPr sz="863" spc="-3" dirty="0">
                <a:latin typeface="Comic Sans MS"/>
                <a:cs typeface="Comic Sans MS"/>
              </a:rPr>
              <a:t>d  my	</a:t>
            </a:r>
            <a:r>
              <a:rPr sz="863" spc="-8" dirty="0">
                <a:latin typeface="Comic Sans MS"/>
                <a:cs typeface="Comic Sans MS"/>
              </a:rPr>
              <a:t>old			</a:t>
            </a:r>
            <a:r>
              <a:rPr sz="863" dirty="0">
                <a:latin typeface="Comic Sans MS"/>
                <a:cs typeface="Comic Sans MS"/>
              </a:rPr>
              <a:t>Russian		</a:t>
            </a:r>
            <a:r>
              <a:rPr sz="863" spc="-10" dirty="0">
                <a:latin typeface="Comic Sans MS"/>
                <a:cs typeface="Comic Sans MS"/>
              </a:rPr>
              <a:t>friend	Baba-Yaga,</a:t>
            </a:r>
            <a:endParaRPr sz="863">
              <a:latin typeface="Comic Sans MS"/>
              <a:cs typeface="Comic Sans MS"/>
            </a:endParaRPr>
          </a:p>
          <a:p>
            <a:pPr marL="6445">
              <a:spcBef>
                <a:spcPts val="131"/>
              </a:spcBef>
              <a:tabLst>
                <a:tab pos="267800" algn="l"/>
                <a:tab pos="531089" algn="l"/>
                <a:tab pos="984512" algn="l"/>
                <a:tab pos="1240711" algn="l"/>
              </a:tabLst>
            </a:pPr>
            <a:r>
              <a:rPr sz="863" spc="-3" dirty="0">
                <a:latin typeface="Comic Sans MS"/>
                <a:cs typeface="Comic Sans MS"/>
              </a:rPr>
              <a:t>but	she	</a:t>
            </a:r>
            <a:r>
              <a:rPr sz="863" dirty="0">
                <a:latin typeface="Comic Sans MS"/>
                <a:cs typeface="Comic Sans MS"/>
              </a:rPr>
              <a:t>doesn’t	</a:t>
            </a:r>
            <a:r>
              <a:rPr sz="863" spc="-13" dirty="0">
                <a:latin typeface="Comic Sans MS"/>
                <a:cs typeface="Comic Sans MS"/>
              </a:rPr>
              <a:t>live	</a:t>
            </a:r>
            <a:r>
              <a:rPr sz="863" spc="-3" dirty="0">
                <a:latin typeface="Comic Sans MS"/>
                <a:cs typeface="Comic Sans MS"/>
              </a:rPr>
              <a:t>there.</a:t>
            </a:r>
            <a:endParaRPr sz="863">
              <a:latin typeface="Comic Sans MS"/>
              <a:cs typeface="Comic Sans M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828763" y="1559705"/>
            <a:ext cx="206803" cy="1440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33" name="object 33"/>
          <p:cNvSpPr txBox="1"/>
          <p:nvPr/>
        </p:nvSpPr>
        <p:spPr>
          <a:xfrm>
            <a:off x="4896400" y="1527720"/>
            <a:ext cx="1977154" cy="961876"/>
          </a:xfrm>
          <a:prstGeom prst="rect">
            <a:avLst/>
          </a:prstGeom>
        </p:spPr>
        <p:txBody>
          <a:bodyPr vert="horz" wrap="square" lIns="0" tIns="39317" rIns="0" bIns="0" rtlCol="0">
            <a:spAutoFit/>
          </a:bodyPr>
          <a:lstStyle/>
          <a:p>
            <a:pPr marL="6445">
              <a:spcBef>
                <a:spcPts val="310"/>
              </a:spcBef>
              <a:tabLst>
                <a:tab pos="186590" algn="l"/>
              </a:tabLst>
            </a:pPr>
            <a:r>
              <a:rPr sz="736" b="1" spc="51" dirty="0">
                <a:solidFill>
                  <a:srgbClr val="FFFFFF"/>
                </a:solidFill>
                <a:latin typeface="Arial"/>
                <a:cs typeface="Arial"/>
              </a:rPr>
              <a:t>4	</a:t>
            </a:r>
            <a:r>
              <a:rPr sz="761" spc="-38" dirty="0">
                <a:latin typeface="Bookman Old Style"/>
                <a:cs typeface="Bookman Old Style"/>
              </a:rPr>
              <a:t>Ответь  </a:t>
            </a:r>
            <a:r>
              <a:rPr sz="761" spc="-43" dirty="0">
                <a:latin typeface="Bookman Old Style"/>
                <a:cs typeface="Bookman Old Style"/>
              </a:rPr>
              <a:t>на </a:t>
            </a:r>
            <a:r>
              <a:rPr sz="761" spc="63" dirty="0">
                <a:latin typeface="Bookman Old Style"/>
                <a:cs typeface="Bookman Old Style"/>
              </a:rPr>
              <a:t> </a:t>
            </a:r>
            <a:r>
              <a:rPr sz="761" spc="-38" dirty="0">
                <a:latin typeface="Bookman Old Style"/>
                <a:cs typeface="Bookman Old Style"/>
              </a:rPr>
              <a:t>вопросы.</a:t>
            </a:r>
            <a:endParaRPr sz="761">
              <a:latin typeface="Bookman Old Style"/>
              <a:cs typeface="Bookman Old Style"/>
            </a:endParaRPr>
          </a:p>
          <a:p>
            <a:pPr marL="332575" indent="-145985">
              <a:spcBef>
                <a:spcPts val="258"/>
              </a:spcBef>
              <a:buAutoNum type="arabicPeriod"/>
              <a:tabLst>
                <a:tab pos="332897" algn="l"/>
              </a:tabLst>
            </a:pPr>
            <a:r>
              <a:rPr sz="761" spc="-3" dirty="0">
                <a:latin typeface="Bookman Old Style"/>
                <a:cs typeface="Bookman Old Style"/>
              </a:rPr>
              <a:t>What  </a:t>
            </a:r>
            <a:r>
              <a:rPr sz="761" spc="-10" dirty="0">
                <a:latin typeface="Bookman Old Style"/>
                <a:cs typeface="Bookman Old Style"/>
              </a:rPr>
              <a:t>food  </a:t>
            </a:r>
            <a:r>
              <a:rPr sz="761" spc="-18" dirty="0">
                <a:latin typeface="Bookman Old Style"/>
                <a:cs typeface="Bookman Old Style"/>
              </a:rPr>
              <a:t>did  </a:t>
            </a:r>
            <a:r>
              <a:rPr sz="761" spc="-28" dirty="0">
                <a:latin typeface="Bookman Old Style"/>
                <a:cs typeface="Bookman Old Style"/>
              </a:rPr>
              <a:t>Morgana </a:t>
            </a:r>
            <a:r>
              <a:rPr sz="761" dirty="0">
                <a:latin typeface="Bookman Old Style"/>
                <a:cs typeface="Bookman Old Style"/>
              </a:rPr>
              <a:t> </a:t>
            </a:r>
            <a:r>
              <a:rPr sz="761" spc="-18" dirty="0">
                <a:latin typeface="Bookman Old Style"/>
                <a:cs typeface="Bookman Old Style"/>
              </a:rPr>
              <a:t>like?</a:t>
            </a:r>
            <a:endParaRPr sz="761">
              <a:latin typeface="Bookman Old Style"/>
              <a:cs typeface="Bookman Old Style"/>
            </a:endParaRPr>
          </a:p>
          <a:p>
            <a:pPr marL="332575" indent="-145985">
              <a:spcBef>
                <a:spcPts val="51"/>
              </a:spcBef>
              <a:buAutoNum type="arabicPeriod"/>
              <a:tabLst>
                <a:tab pos="332897" algn="l"/>
              </a:tabLst>
            </a:pPr>
            <a:r>
              <a:rPr sz="761" spc="-3" dirty="0">
                <a:latin typeface="Bookman Old Style"/>
                <a:cs typeface="Bookman Old Style"/>
              </a:rPr>
              <a:t>What  </a:t>
            </a:r>
            <a:r>
              <a:rPr sz="761" spc="-18" dirty="0">
                <a:latin typeface="Bookman Old Style"/>
                <a:cs typeface="Bookman Old Style"/>
              </a:rPr>
              <a:t>did  </a:t>
            </a:r>
            <a:r>
              <a:rPr sz="761" spc="-53" dirty="0">
                <a:latin typeface="Bookman Old Style"/>
                <a:cs typeface="Bookman Old Style"/>
              </a:rPr>
              <a:t>she </a:t>
            </a:r>
            <a:r>
              <a:rPr sz="761" spc="8" dirty="0">
                <a:latin typeface="Bookman Old Style"/>
                <a:cs typeface="Bookman Old Style"/>
              </a:rPr>
              <a:t> </a:t>
            </a:r>
            <a:r>
              <a:rPr sz="761" spc="-18" dirty="0">
                <a:latin typeface="Bookman Old Style"/>
                <a:cs typeface="Bookman Old Style"/>
              </a:rPr>
              <a:t>like?</a:t>
            </a:r>
            <a:endParaRPr sz="761">
              <a:latin typeface="Bookman Old Style"/>
              <a:cs typeface="Bookman Old Style"/>
            </a:endParaRPr>
          </a:p>
          <a:p>
            <a:pPr marL="332575" indent="-145985">
              <a:spcBef>
                <a:spcPts val="51"/>
              </a:spcBef>
              <a:buAutoNum type="arabicPeriod"/>
              <a:tabLst>
                <a:tab pos="332897" algn="l"/>
              </a:tabLst>
            </a:pPr>
            <a:r>
              <a:rPr sz="761" spc="-3" dirty="0">
                <a:latin typeface="Bookman Old Style"/>
                <a:cs typeface="Bookman Old Style"/>
              </a:rPr>
              <a:t>What  </a:t>
            </a:r>
            <a:r>
              <a:rPr sz="761" spc="-18" dirty="0">
                <a:latin typeface="Bookman Old Style"/>
                <a:cs typeface="Bookman Old Style"/>
              </a:rPr>
              <a:t>did  </a:t>
            </a:r>
            <a:r>
              <a:rPr sz="761" spc="-53" dirty="0">
                <a:latin typeface="Bookman Old Style"/>
                <a:cs typeface="Bookman Old Style"/>
              </a:rPr>
              <a:t>she </a:t>
            </a:r>
            <a:r>
              <a:rPr sz="761" spc="20" dirty="0">
                <a:latin typeface="Bookman Old Style"/>
                <a:cs typeface="Bookman Old Style"/>
              </a:rPr>
              <a:t> </a:t>
            </a:r>
            <a:r>
              <a:rPr sz="761" spc="-28" dirty="0">
                <a:latin typeface="Bookman Old Style"/>
                <a:cs typeface="Bookman Old Style"/>
              </a:rPr>
              <a:t>learn?</a:t>
            </a:r>
            <a:endParaRPr sz="761">
              <a:latin typeface="Bookman Old Style"/>
              <a:cs typeface="Bookman Old Style"/>
            </a:endParaRPr>
          </a:p>
          <a:p>
            <a:pPr marL="332575" indent="-145985">
              <a:spcBef>
                <a:spcPts val="51"/>
              </a:spcBef>
              <a:buAutoNum type="arabicPeriod"/>
              <a:tabLst>
                <a:tab pos="332897" algn="l"/>
              </a:tabLst>
            </a:pPr>
            <a:r>
              <a:rPr sz="761" dirty="0">
                <a:latin typeface="Bookman Old Style"/>
                <a:cs typeface="Bookman Old Style"/>
              </a:rPr>
              <a:t>Who  </a:t>
            </a:r>
            <a:r>
              <a:rPr sz="761" spc="-28" dirty="0">
                <a:latin typeface="Bookman Old Style"/>
                <a:cs typeface="Bookman Old Style"/>
              </a:rPr>
              <a:t>sang  </a:t>
            </a:r>
            <a:r>
              <a:rPr sz="761" spc="-20" dirty="0">
                <a:latin typeface="Bookman Old Style"/>
                <a:cs typeface="Bookman Old Style"/>
              </a:rPr>
              <a:t>magic </a:t>
            </a:r>
            <a:r>
              <a:rPr sz="761" spc="-8" dirty="0">
                <a:latin typeface="Bookman Old Style"/>
                <a:cs typeface="Bookman Old Style"/>
              </a:rPr>
              <a:t> </a:t>
            </a:r>
            <a:r>
              <a:rPr sz="761" spc="-41" dirty="0">
                <a:latin typeface="Bookman Old Style"/>
                <a:cs typeface="Bookman Old Style"/>
              </a:rPr>
              <a:t>songs?</a:t>
            </a:r>
            <a:endParaRPr sz="761">
              <a:latin typeface="Bookman Old Style"/>
              <a:cs typeface="Bookman Old Style"/>
            </a:endParaRPr>
          </a:p>
          <a:p>
            <a:pPr marL="332575" indent="-145985">
              <a:spcBef>
                <a:spcPts val="51"/>
              </a:spcBef>
              <a:buAutoNum type="arabicPeriod"/>
              <a:tabLst>
                <a:tab pos="332897" algn="l"/>
              </a:tabLst>
            </a:pPr>
            <a:r>
              <a:rPr sz="761" spc="20" dirty="0">
                <a:latin typeface="Bookman Old Style"/>
                <a:cs typeface="Bookman Old Style"/>
              </a:rPr>
              <a:t>Are  </a:t>
            </a:r>
            <a:r>
              <a:rPr sz="761" spc="-43" dirty="0">
                <a:latin typeface="Bookman Old Style"/>
                <a:cs typeface="Bookman Old Style"/>
              </a:rPr>
              <a:t>huskies</a:t>
            </a:r>
            <a:r>
              <a:rPr sz="761" spc="142" dirty="0">
                <a:latin typeface="Bookman Old Style"/>
                <a:cs typeface="Bookman Old Style"/>
              </a:rPr>
              <a:t> </a:t>
            </a:r>
            <a:r>
              <a:rPr sz="761" spc="-10" dirty="0">
                <a:latin typeface="Bookman Old Style"/>
                <a:cs typeface="Bookman Old Style"/>
              </a:rPr>
              <a:t>friendly?</a:t>
            </a:r>
            <a:endParaRPr sz="761">
              <a:latin typeface="Bookman Old Style"/>
              <a:cs typeface="Bookman Old Style"/>
            </a:endParaRPr>
          </a:p>
          <a:p>
            <a:pPr marL="332575" indent="-146307">
              <a:spcBef>
                <a:spcPts val="51"/>
              </a:spcBef>
              <a:buAutoNum type="arabicPeriod"/>
              <a:tabLst>
                <a:tab pos="332897" algn="l"/>
              </a:tabLst>
            </a:pPr>
            <a:r>
              <a:rPr sz="761" spc="-36" dirty="0">
                <a:latin typeface="Bookman Old Style"/>
                <a:cs typeface="Bookman Old Style"/>
              </a:rPr>
              <a:t>Does  </a:t>
            </a:r>
            <a:r>
              <a:rPr sz="761" spc="-48" dirty="0">
                <a:latin typeface="Bookman Old Style"/>
                <a:cs typeface="Bookman Old Style"/>
              </a:rPr>
              <a:t>Baba-Yaga </a:t>
            </a:r>
            <a:r>
              <a:rPr sz="761" spc="142" dirty="0">
                <a:latin typeface="Bookman Old Style"/>
                <a:cs typeface="Bookman Old Style"/>
              </a:rPr>
              <a:t> </a:t>
            </a:r>
            <a:r>
              <a:rPr sz="761" dirty="0">
                <a:latin typeface="Bookman Old Style"/>
                <a:cs typeface="Bookman Old Style"/>
              </a:rPr>
              <a:t>live  </a:t>
            </a:r>
            <a:r>
              <a:rPr sz="761" spc="-10" dirty="0">
                <a:latin typeface="Bookman Old Style"/>
                <a:cs typeface="Bookman Old Style"/>
              </a:rPr>
              <a:t>in</a:t>
            </a:r>
            <a:r>
              <a:rPr sz="761" spc="114" dirty="0">
                <a:latin typeface="Bookman Old Style"/>
                <a:cs typeface="Bookman Old Style"/>
              </a:rPr>
              <a:t> </a:t>
            </a:r>
            <a:r>
              <a:rPr sz="761" spc="-25" dirty="0">
                <a:latin typeface="Bookman Old Style"/>
                <a:cs typeface="Bookman Old Style"/>
              </a:rPr>
              <a:t>Ethnomir?</a:t>
            </a:r>
            <a:endParaRPr sz="761">
              <a:latin typeface="Bookman Old Style"/>
              <a:cs typeface="Bookman Old Style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827333" y="2577216"/>
            <a:ext cx="910282" cy="1717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35" name="object 35"/>
          <p:cNvSpPr txBox="1"/>
          <p:nvPr/>
        </p:nvSpPr>
        <p:spPr>
          <a:xfrm>
            <a:off x="5020189" y="2590080"/>
            <a:ext cx="512416" cy="123591"/>
          </a:xfrm>
          <a:prstGeom prst="rect">
            <a:avLst/>
          </a:prstGeom>
        </p:spPr>
        <p:txBody>
          <a:bodyPr vert="horz" wrap="square" lIns="0" tIns="6445" rIns="0" bIns="0" rtlCol="0">
            <a:spAutoFit/>
          </a:bodyPr>
          <a:lstStyle/>
          <a:p>
            <a:pPr marL="6445">
              <a:spcBef>
                <a:spcPts val="51"/>
              </a:spcBef>
            </a:pPr>
            <a:r>
              <a:rPr sz="761" b="1" dirty="0">
                <a:solidFill>
                  <a:srgbClr val="FFFFFF"/>
                </a:solidFill>
                <a:latin typeface="Arial"/>
                <a:cs typeface="Arial"/>
              </a:rPr>
              <a:t>Homework</a:t>
            </a:r>
            <a:endParaRPr sz="761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896754" y="2906986"/>
            <a:ext cx="910283" cy="1717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37" name="object 37"/>
          <p:cNvSpPr txBox="1"/>
          <p:nvPr/>
        </p:nvSpPr>
        <p:spPr>
          <a:xfrm>
            <a:off x="5723434" y="2593827"/>
            <a:ext cx="2046120" cy="4572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445">
              <a:lnSpc>
                <a:spcPts val="1117"/>
              </a:lnSpc>
            </a:pPr>
            <a:r>
              <a:rPr sz="2284" spc="57" baseline="-7407" dirty="0">
                <a:solidFill>
                  <a:srgbClr val="00797F"/>
                </a:solidFill>
                <a:latin typeface="Bookman Old Style"/>
                <a:cs typeface="Bookman Old Style"/>
              </a:rPr>
              <a:t>•</a:t>
            </a:r>
            <a:r>
              <a:rPr sz="761" spc="38" dirty="0">
                <a:latin typeface="Bookman Old Style"/>
                <a:cs typeface="Bookman Old Style"/>
              </a:rPr>
              <a:t>Выполни  </a:t>
            </a:r>
            <a:r>
              <a:rPr sz="761" spc="-53" dirty="0">
                <a:latin typeface="Bookman Old Style"/>
                <a:cs typeface="Bookman Old Style"/>
              </a:rPr>
              <a:t>в   </a:t>
            </a:r>
            <a:r>
              <a:rPr sz="761" spc="-43" dirty="0">
                <a:latin typeface="Bookman Old Style"/>
                <a:cs typeface="Bookman Old Style"/>
              </a:rPr>
              <a:t>рабочей   </a:t>
            </a:r>
            <a:r>
              <a:rPr sz="761" spc="-33" dirty="0">
                <a:latin typeface="Bookman Old Style"/>
                <a:cs typeface="Bookman Old Style"/>
              </a:rPr>
              <a:t>тетради  </a:t>
            </a:r>
            <a:r>
              <a:rPr sz="761" spc="-18" dirty="0">
                <a:latin typeface="Bookman Old Style"/>
                <a:cs typeface="Bookman Old Style"/>
              </a:rPr>
              <a:t>упр.</a:t>
            </a:r>
            <a:r>
              <a:rPr sz="761" spc="-53" dirty="0">
                <a:latin typeface="Bookman Old Style"/>
                <a:cs typeface="Bookman Old Style"/>
              </a:rPr>
              <a:t> </a:t>
            </a:r>
            <a:r>
              <a:rPr sz="761" spc="-23" dirty="0">
                <a:latin typeface="Bookman Old Style"/>
                <a:cs typeface="Bookman Old Style"/>
              </a:rPr>
              <a:t>1–3.</a:t>
            </a:r>
            <a:endParaRPr sz="761">
              <a:latin typeface="Bookman Old Style"/>
              <a:cs typeface="Bookman Old Style"/>
            </a:endParaRPr>
          </a:p>
          <a:p>
            <a:pPr marL="330964">
              <a:spcBef>
                <a:spcPts val="1434"/>
              </a:spcBef>
            </a:pPr>
            <a:r>
              <a:rPr sz="888" b="1" spc="8" dirty="0">
                <a:solidFill>
                  <a:srgbClr val="FFFFFF"/>
                </a:solidFill>
                <a:latin typeface="Arial"/>
                <a:cs typeface="Arial"/>
              </a:rPr>
              <a:t>Lesson</a:t>
            </a:r>
            <a:r>
              <a:rPr sz="888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88" b="1" spc="58" dirty="0">
                <a:solidFill>
                  <a:srgbClr val="FFFFFF"/>
                </a:solidFill>
                <a:latin typeface="Arial"/>
                <a:cs typeface="Arial"/>
              </a:rPr>
              <a:t>47</a:t>
            </a:r>
            <a:endParaRPr sz="888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828763" y="3173191"/>
            <a:ext cx="206803" cy="1440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39" name="object 39"/>
          <p:cNvSpPr/>
          <p:nvPr/>
        </p:nvSpPr>
        <p:spPr>
          <a:xfrm>
            <a:off x="4828763" y="3607224"/>
            <a:ext cx="206803" cy="1440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40" name="object 40"/>
          <p:cNvSpPr txBox="1"/>
          <p:nvPr/>
        </p:nvSpPr>
        <p:spPr>
          <a:xfrm>
            <a:off x="4896400" y="3611271"/>
            <a:ext cx="71867" cy="119744"/>
          </a:xfrm>
          <a:prstGeom prst="rect">
            <a:avLst/>
          </a:prstGeom>
        </p:spPr>
        <p:txBody>
          <a:bodyPr vert="horz" wrap="square" lIns="0" tIns="6445" rIns="0" bIns="0" rtlCol="0">
            <a:spAutoFit/>
          </a:bodyPr>
          <a:lstStyle/>
          <a:p>
            <a:pPr marL="6445">
              <a:spcBef>
                <a:spcPts val="51"/>
              </a:spcBef>
            </a:pPr>
            <a:r>
              <a:rPr sz="736" b="1" spc="5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736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895947" y="3174018"/>
            <a:ext cx="2959768" cy="1332100"/>
          </a:xfrm>
          <a:prstGeom prst="rect">
            <a:avLst/>
          </a:prstGeom>
        </p:spPr>
        <p:txBody>
          <a:bodyPr vert="horz" wrap="square" lIns="0" tIns="322" rIns="0" bIns="0" rtlCol="0">
            <a:spAutoFit/>
          </a:bodyPr>
          <a:lstStyle/>
          <a:p>
            <a:pPr marL="186912" marR="2578" indent="-180789">
              <a:lnSpc>
                <a:spcPct val="105100"/>
              </a:lnSpc>
              <a:spcBef>
                <a:spcPts val="3"/>
              </a:spcBef>
              <a:tabLst>
                <a:tab pos="186912" algn="l"/>
              </a:tabLst>
            </a:pPr>
            <a:r>
              <a:rPr sz="736" b="1" spc="58" dirty="0">
                <a:solidFill>
                  <a:srgbClr val="FFFFFF"/>
                </a:solidFill>
                <a:latin typeface="Arial"/>
                <a:cs typeface="Arial"/>
              </a:rPr>
              <a:t>1	</a:t>
            </a:r>
            <a:r>
              <a:rPr sz="761" b="1" spc="25" dirty="0">
                <a:latin typeface="Times New Roman"/>
                <a:cs typeface="Times New Roman"/>
              </a:rPr>
              <a:t>Mini  Project.  </a:t>
            </a:r>
            <a:r>
              <a:rPr sz="761" spc="-41" dirty="0">
                <a:latin typeface="Bookman Old Style"/>
                <a:cs typeface="Bookman Old Style"/>
              </a:rPr>
              <a:t>Опиши   </a:t>
            </a:r>
            <a:r>
              <a:rPr sz="761" spc="-30" dirty="0">
                <a:latin typeface="Bookman Old Style"/>
                <a:cs typeface="Bookman Old Style"/>
              </a:rPr>
              <a:t>одну  </a:t>
            </a:r>
            <a:r>
              <a:rPr sz="761" spc="-20" dirty="0">
                <a:latin typeface="Bookman Old Style"/>
                <a:cs typeface="Bookman Old Style"/>
              </a:rPr>
              <a:t>из  </a:t>
            </a:r>
            <a:r>
              <a:rPr sz="761" spc="-33" dirty="0">
                <a:latin typeface="Bookman Old Style"/>
                <a:cs typeface="Bookman Old Style"/>
              </a:rPr>
              <a:t>своих </a:t>
            </a:r>
            <a:r>
              <a:rPr sz="761" spc="41" dirty="0">
                <a:latin typeface="Bookman Old Style"/>
                <a:cs typeface="Bookman Old Style"/>
              </a:rPr>
              <a:t> </a:t>
            </a:r>
            <a:r>
              <a:rPr sz="761" spc="-43" dirty="0">
                <a:latin typeface="Bookman Old Style"/>
                <a:cs typeface="Bookman Old Style"/>
              </a:rPr>
              <a:t>фотографий, </a:t>
            </a:r>
            <a:r>
              <a:rPr sz="761" spc="28" dirty="0">
                <a:latin typeface="Bookman Old Style"/>
                <a:cs typeface="Bookman Old Style"/>
              </a:rPr>
              <a:t> </a:t>
            </a:r>
            <a:r>
              <a:rPr sz="761" spc="-30" dirty="0">
                <a:latin typeface="Bookman Old Style"/>
                <a:cs typeface="Bookman Old Style"/>
              </a:rPr>
              <a:t>кото-  </a:t>
            </a:r>
            <a:r>
              <a:rPr sz="761" spc="-28" dirty="0">
                <a:latin typeface="Bookman Old Style"/>
                <a:cs typeface="Bookman Old Style"/>
              </a:rPr>
              <a:t>рую </a:t>
            </a:r>
            <a:r>
              <a:rPr sz="761" spc="-25" dirty="0">
                <a:latin typeface="Bookman Old Style"/>
                <a:cs typeface="Bookman Old Style"/>
              </a:rPr>
              <a:t>ты </a:t>
            </a:r>
            <a:r>
              <a:rPr sz="761" spc="-10" dirty="0">
                <a:latin typeface="Bookman Old Style"/>
                <a:cs typeface="Bookman Old Style"/>
              </a:rPr>
              <a:t>сделал </a:t>
            </a:r>
            <a:r>
              <a:rPr sz="761" spc="-43" dirty="0">
                <a:latin typeface="Bookman Old Style"/>
                <a:cs typeface="Bookman Old Style"/>
              </a:rPr>
              <a:t>во </a:t>
            </a:r>
            <a:r>
              <a:rPr sz="761" spc="-38" dirty="0">
                <a:latin typeface="Bookman Old Style"/>
                <a:cs typeface="Bookman Old Style"/>
              </a:rPr>
              <a:t>время </a:t>
            </a:r>
            <a:r>
              <a:rPr sz="761" spc="-10" dirty="0">
                <a:latin typeface="Bookman Old Style"/>
                <a:cs typeface="Bookman Old Style"/>
              </a:rPr>
              <a:t>каникул. </a:t>
            </a:r>
            <a:r>
              <a:rPr sz="761" spc="-30" dirty="0">
                <a:latin typeface="Bookman Old Style"/>
                <a:cs typeface="Bookman Old Style"/>
              </a:rPr>
              <a:t>Будь готов ответить  </a:t>
            </a:r>
            <a:r>
              <a:rPr sz="761" spc="-43" dirty="0">
                <a:latin typeface="Bookman Old Style"/>
                <a:cs typeface="Bookman Old Style"/>
              </a:rPr>
              <a:t>на   </a:t>
            </a:r>
            <a:r>
              <a:rPr sz="761" spc="-41" dirty="0">
                <a:latin typeface="Bookman Old Style"/>
                <a:cs typeface="Bookman Old Style"/>
              </a:rPr>
              <a:t>вопросы</a:t>
            </a:r>
            <a:r>
              <a:rPr sz="761" spc="76" dirty="0">
                <a:latin typeface="Bookman Old Style"/>
                <a:cs typeface="Bookman Old Style"/>
              </a:rPr>
              <a:t> </a:t>
            </a:r>
            <a:r>
              <a:rPr sz="761" spc="-33" dirty="0">
                <a:latin typeface="Bookman Old Style"/>
                <a:cs typeface="Bookman Old Style"/>
              </a:rPr>
              <a:t>одноклассников.</a:t>
            </a:r>
            <a:endParaRPr sz="761">
              <a:latin typeface="Bookman Old Style"/>
              <a:cs typeface="Bookman Old Style"/>
            </a:endParaRPr>
          </a:p>
          <a:p>
            <a:pPr marL="186912" marR="60585">
              <a:lnSpc>
                <a:spcPct val="105600"/>
              </a:lnSpc>
              <a:spcBef>
                <a:spcPts val="571"/>
              </a:spcBef>
            </a:pPr>
            <a:r>
              <a:rPr sz="761" spc="15" dirty="0">
                <a:latin typeface="Bookman Old Style"/>
                <a:cs typeface="Bookman Old Style"/>
              </a:rPr>
              <a:t>Аня </a:t>
            </a:r>
            <a:r>
              <a:rPr sz="761" spc="-38" dirty="0">
                <a:latin typeface="Bookman Old Style"/>
                <a:cs typeface="Bookman Old Style"/>
              </a:rPr>
              <a:t>не </a:t>
            </a:r>
            <a:r>
              <a:rPr sz="761" spc="-36" dirty="0">
                <a:latin typeface="Bookman Old Style"/>
                <a:cs typeface="Bookman Old Style"/>
              </a:rPr>
              <a:t>знает, </a:t>
            </a:r>
            <a:r>
              <a:rPr sz="761" spc="-38" dirty="0">
                <a:latin typeface="Bookman Old Style"/>
                <a:cs typeface="Bookman Old Style"/>
              </a:rPr>
              <a:t>где </a:t>
            </a:r>
            <a:r>
              <a:rPr sz="761" spc="-30" dirty="0">
                <a:latin typeface="Bookman Old Style"/>
                <a:cs typeface="Bookman Old Style"/>
              </a:rPr>
              <a:t>живёт </a:t>
            </a:r>
            <a:r>
              <a:rPr sz="761" spc="-38" dirty="0">
                <a:latin typeface="Bookman Old Style"/>
                <a:cs typeface="Bookman Old Style"/>
              </a:rPr>
              <a:t>Баба-яга, но </a:t>
            </a:r>
            <a:r>
              <a:rPr sz="761" spc="-30" dirty="0">
                <a:latin typeface="Bookman Old Style"/>
                <a:cs typeface="Bookman Old Style"/>
              </a:rPr>
              <a:t>может </a:t>
            </a:r>
            <a:r>
              <a:rPr sz="761" spc="-36" dirty="0">
                <a:latin typeface="Bookman Old Style"/>
                <a:cs typeface="Bookman Old Style"/>
              </a:rPr>
              <a:t>познако-  </a:t>
            </a:r>
            <a:r>
              <a:rPr sz="761" spc="-23" dirty="0">
                <a:latin typeface="Bookman Old Style"/>
                <a:cs typeface="Bookman Old Style"/>
              </a:rPr>
              <a:t>мить  </a:t>
            </a:r>
            <a:r>
              <a:rPr sz="761" spc="-28" dirty="0">
                <a:latin typeface="Bookman Old Style"/>
                <a:cs typeface="Bookman Old Style"/>
              </a:rPr>
              <a:t>Моргану  </a:t>
            </a:r>
            <a:r>
              <a:rPr sz="761" spc="-36" dirty="0">
                <a:latin typeface="Bookman Old Style"/>
                <a:cs typeface="Bookman Old Style"/>
              </a:rPr>
              <a:t>с  </a:t>
            </a:r>
            <a:r>
              <a:rPr sz="761" spc="-23" dirty="0">
                <a:latin typeface="Bookman Old Style"/>
                <a:cs typeface="Bookman Old Style"/>
              </a:rPr>
              <a:t>другим  </a:t>
            </a:r>
            <a:r>
              <a:rPr sz="761" spc="-30" dirty="0">
                <a:latin typeface="Bookman Old Style"/>
                <a:cs typeface="Bookman Old Style"/>
              </a:rPr>
              <a:t>волшебником  </a:t>
            </a:r>
            <a:r>
              <a:rPr sz="761" spc="-20" dirty="0">
                <a:latin typeface="Bookman Old Style"/>
                <a:cs typeface="Bookman Old Style"/>
              </a:rPr>
              <a:t>из  </a:t>
            </a:r>
            <a:r>
              <a:rPr sz="761" spc="-18" dirty="0">
                <a:latin typeface="Bookman Old Style"/>
                <a:cs typeface="Bookman Old Style"/>
              </a:rPr>
              <a:t> </a:t>
            </a:r>
            <a:r>
              <a:rPr sz="761" spc="-23" dirty="0">
                <a:latin typeface="Bookman Old Style"/>
                <a:cs typeface="Bookman Old Style"/>
              </a:rPr>
              <a:t>России.</a:t>
            </a:r>
            <a:endParaRPr sz="761">
              <a:latin typeface="Bookman Old Style"/>
              <a:cs typeface="Bookman Old Style"/>
            </a:endParaRPr>
          </a:p>
          <a:p>
            <a:pPr marL="186912">
              <a:spcBef>
                <a:spcPts val="48"/>
              </a:spcBef>
            </a:pPr>
            <a:r>
              <a:rPr sz="761" spc="-13" dirty="0">
                <a:latin typeface="Bookman Old Style"/>
                <a:cs typeface="Bookman Old Style"/>
              </a:rPr>
              <a:t>Послушай  </a:t>
            </a:r>
            <a:r>
              <a:rPr sz="761" spc="-48" dirty="0">
                <a:latin typeface="Bookman Old Style"/>
                <a:cs typeface="Bookman Old Style"/>
              </a:rPr>
              <a:t>новые </a:t>
            </a:r>
            <a:r>
              <a:rPr sz="761" spc="142" dirty="0">
                <a:latin typeface="Bookman Old Style"/>
                <a:cs typeface="Bookman Old Style"/>
              </a:rPr>
              <a:t> </a:t>
            </a:r>
            <a:r>
              <a:rPr sz="761" spc="-30" dirty="0">
                <a:latin typeface="Bookman Old Style"/>
                <a:cs typeface="Bookman Old Style"/>
              </a:rPr>
              <a:t>слова  </a:t>
            </a:r>
            <a:r>
              <a:rPr sz="761" spc="-20" dirty="0">
                <a:latin typeface="Bookman Old Style"/>
                <a:cs typeface="Bookman Old Style"/>
              </a:rPr>
              <a:t>и  </a:t>
            </a:r>
            <a:r>
              <a:rPr sz="761" spc="-46" dirty="0">
                <a:latin typeface="Bookman Old Style"/>
                <a:cs typeface="Bookman Old Style"/>
              </a:rPr>
              <a:t>повтори   </a:t>
            </a:r>
            <a:r>
              <a:rPr sz="761" dirty="0">
                <a:latin typeface="Bookman Old Style"/>
                <a:cs typeface="Bookman Old Style"/>
              </a:rPr>
              <a:t>их  </a:t>
            </a:r>
            <a:r>
              <a:rPr sz="761" spc="-30" dirty="0">
                <a:latin typeface="Bookman Old Style"/>
                <a:cs typeface="Bookman Old Style"/>
              </a:rPr>
              <a:t>за</a:t>
            </a:r>
            <a:r>
              <a:rPr sz="761" spc="66" dirty="0">
                <a:latin typeface="Bookman Old Style"/>
                <a:cs typeface="Bookman Old Style"/>
              </a:rPr>
              <a:t> </a:t>
            </a:r>
            <a:r>
              <a:rPr sz="761" spc="-38" dirty="0">
                <a:latin typeface="Bookman Old Style"/>
                <a:cs typeface="Bookman Old Style"/>
              </a:rPr>
              <a:t>Седриком.</a:t>
            </a:r>
            <a:endParaRPr sz="761">
              <a:latin typeface="Bookman Old Style"/>
              <a:cs typeface="Bookman Old Style"/>
            </a:endParaRPr>
          </a:p>
          <a:p>
            <a:pPr marL="186912">
              <a:spcBef>
                <a:spcPts val="264"/>
              </a:spcBef>
            </a:pPr>
            <a:r>
              <a:rPr sz="761" spc="-46" dirty="0">
                <a:latin typeface="Bookman Old Style"/>
                <a:cs typeface="Bookman Old Style"/>
              </a:rPr>
              <a:t>a   </a:t>
            </a:r>
            <a:r>
              <a:rPr sz="761" dirty="0">
                <a:latin typeface="Bookman Old Style"/>
                <a:cs typeface="Bookman Old Style"/>
              </a:rPr>
              <a:t>river  </a:t>
            </a:r>
            <a:r>
              <a:rPr sz="761" spc="38" dirty="0">
                <a:latin typeface="Bookman Old Style"/>
                <a:cs typeface="Bookman Old Style"/>
              </a:rPr>
              <a:t>—</a:t>
            </a:r>
            <a:r>
              <a:rPr sz="761" spc="51" dirty="0">
                <a:latin typeface="Bookman Old Style"/>
                <a:cs typeface="Bookman Old Style"/>
              </a:rPr>
              <a:t> </a:t>
            </a:r>
            <a:r>
              <a:rPr sz="761" spc="-38" dirty="0">
                <a:latin typeface="Bookman Old Style"/>
                <a:cs typeface="Bookman Old Style"/>
              </a:rPr>
              <a:t>река</a:t>
            </a:r>
            <a:endParaRPr sz="761">
              <a:latin typeface="Bookman Old Style"/>
              <a:cs typeface="Bookman Old Style"/>
            </a:endParaRPr>
          </a:p>
          <a:p>
            <a:pPr marL="186912" marR="1383795" indent="-322">
              <a:lnSpc>
                <a:spcPct val="105500"/>
              </a:lnSpc>
            </a:pPr>
            <a:r>
              <a:rPr sz="761" spc="-46" dirty="0">
                <a:latin typeface="Bookman Old Style"/>
                <a:cs typeface="Bookman Old Style"/>
              </a:rPr>
              <a:t>a </a:t>
            </a:r>
            <a:r>
              <a:rPr sz="761" spc="-18" dirty="0">
                <a:latin typeface="Bookman Old Style"/>
                <a:cs typeface="Bookman Old Style"/>
              </a:rPr>
              <a:t>building </a:t>
            </a:r>
            <a:r>
              <a:rPr sz="761" spc="-13" dirty="0">
                <a:latin typeface="Times New Roman"/>
                <a:cs typeface="Times New Roman"/>
              </a:rPr>
              <a:t>['bIldIŋ] </a:t>
            </a:r>
            <a:r>
              <a:rPr sz="761" spc="38" dirty="0">
                <a:latin typeface="Bookman Old Style"/>
                <a:cs typeface="Bookman Old Style"/>
              </a:rPr>
              <a:t>— </a:t>
            </a:r>
            <a:r>
              <a:rPr sz="761" spc="-38" dirty="0">
                <a:latin typeface="Bookman Old Style"/>
                <a:cs typeface="Bookman Old Style"/>
              </a:rPr>
              <a:t>здание  </a:t>
            </a:r>
            <a:r>
              <a:rPr sz="761" spc="-46" dirty="0">
                <a:latin typeface="Bookman Old Style"/>
                <a:cs typeface="Bookman Old Style"/>
              </a:rPr>
              <a:t>a church </a:t>
            </a:r>
            <a:r>
              <a:rPr sz="761" spc="-155" dirty="0">
                <a:latin typeface="Times New Roman"/>
                <a:cs typeface="Times New Roman"/>
              </a:rPr>
              <a:t>[</a:t>
            </a:r>
            <a:r>
              <a:rPr sz="761" spc="-155" dirty="0">
                <a:latin typeface="Bookman Old Style"/>
                <a:cs typeface="Bookman Old Style"/>
              </a:rPr>
              <a:t>:</a:t>
            </a:r>
            <a:r>
              <a:rPr sz="761" spc="-155" dirty="0">
                <a:latin typeface="Times New Roman"/>
                <a:cs typeface="Times New Roman"/>
              </a:rPr>
              <a:t>] </a:t>
            </a:r>
            <a:r>
              <a:rPr sz="761" spc="38" dirty="0">
                <a:latin typeface="Bookman Old Style"/>
                <a:cs typeface="Bookman Old Style"/>
              </a:rPr>
              <a:t>— </a:t>
            </a:r>
            <a:r>
              <a:rPr sz="761" spc="-43" dirty="0">
                <a:latin typeface="Bookman Old Style"/>
                <a:cs typeface="Bookman Old Style"/>
              </a:rPr>
              <a:t>церковь  </a:t>
            </a:r>
            <a:r>
              <a:rPr sz="761" spc="-25" dirty="0">
                <a:latin typeface="Bookman Old Style"/>
                <a:cs typeface="Bookman Old Style"/>
              </a:rPr>
              <a:t>north  </a:t>
            </a:r>
            <a:r>
              <a:rPr sz="761" spc="-18" dirty="0">
                <a:latin typeface="Times New Roman"/>
                <a:cs typeface="Times New Roman"/>
              </a:rPr>
              <a:t>[nθ]   </a:t>
            </a:r>
            <a:r>
              <a:rPr sz="761" spc="38" dirty="0">
                <a:latin typeface="Bookman Old Style"/>
                <a:cs typeface="Bookman Old Style"/>
              </a:rPr>
              <a:t>—</a:t>
            </a:r>
            <a:r>
              <a:rPr sz="761" spc="180" dirty="0">
                <a:latin typeface="Bookman Old Style"/>
                <a:cs typeface="Bookman Old Style"/>
              </a:rPr>
              <a:t> </a:t>
            </a:r>
            <a:r>
              <a:rPr sz="761" spc="-53" dirty="0">
                <a:latin typeface="Bookman Old Style"/>
                <a:cs typeface="Bookman Old Style"/>
              </a:rPr>
              <a:t>север</a:t>
            </a:r>
            <a:endParaRPr sz="761">
              <a:latin typeface="Bookman Old Style"/>
              <a:cs typeface="Bookman Old Style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3609263" y="1614956"/>
            <a:ext cx="886577" cy="1204340"/>
          </a:xfrm>
          <a:custGeom>
            <a:avLst/>
            <a:gdLst/>
            <a:ahLst/>
            <a:cxnLst/>
            <a:rect l="l" t="t" r="r" b="b"/>
            <a:pathLst>
              <a:path w="1746884" h="2372995">
                <a:moveTo>
                  <a:pt x="0" y="0"/>
                </a:moveTo>
                <a:lnTo>
                  <a:pt x="1746503" y="0"/>
                </a:lnTo>
                <a:lnTo>
                  <a:pt x="1746503" y="2372868"/>
                </a:lnTo>
                <a:lnTo>
                  <a:pt x="0" y="2372868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43" name="object 43"/>
          <p:cNvSpPr/>
          <p:nvPr/>
        </p:nvSpPr>
        <p:spPr>
          <a:xfrm>
            <a:off x="3660363" y="1664254"/>
            <a:ext cx="785524" cy="11046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44" name="object 44"/>
          <p:cNvSpPr/>
          <p:nvPr/>
        </p:nvSpPr>
        <p:spPr>
          <a:xfrm>
            <a:off x="3660366" y="1664254"/>
            <a:ext cx="785705" cy="1104757"/>
          </a:xfrm>
          <a:custGeom>
            <a:avLst/>
            <a:gdLst/>
            <a:ahLst/>
            <a:cxnLst/>
            <a:rect l="l" t="t" r="r" b="b"/>
            <a:pathLst>
              <a:path w="1548129" h="2176779">
                <a:moveTo>
                  <a:pt x="247650" y="0"/>
                </a:moveTo>
                <a:lnTo>
                  <a:pt x="0" y="2016988"/>
                </a:lnTo>
                <a:lnTo>
                  <a:pt x="1300111" y="2176627"/>
                </a:lnTo>
                <a:lnTo>
                  <a:pt x="1547761" y="159639"/>
                </a:lnTo>
                <a:lnTo>
                  <a:pt x="247650" y="0"/>
                </a:lnTo>
                <a:close/>
              </a:path>
            </a:pathLst>
          </a:custGeom>
          <a:ln w="617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45" name="object 45"/>
          <p:cNvSpPr/>
          <p:nvPr/>
        </p:nvSpPr>
        <p:spPr>
          <a:xfrm>
            <a:off x="7210435" y="826646"/>
            <a:ext cx="738008" cy="893345"/>
          </a:xfrm>
          <a:custGeom>
            <a:avLst/>
            <a:gdLst/>
            <a:ahLst/>
            <a:cxnLst/>
            <a:rect l="l" t="t" r="r" b="b"/>
            <a:pathLst>
              <a:path w="1454150" h="1760220">
                <a:moveTo>
                  <a:pt x="0" y="0"/>
                </a:moveTo>
                <a:lnTo>
                  <a:pt x="1453896" y="0"/>
                </a:lnTo>
                <a:lnTo>
                  <a:pt x="1453896" y="1760220"/>
                </a:lnTo>
                <a:lnTo>
                  <a:pt x="0" y="176022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46" name="object 46"/>
          <p:cNvSpPr/>
          <p:nvPr/>
        </p:nvSpPr>
        <p:spPr>
          <a:xfrm>
            <a:off x="7256319" y="873046"/>
            <a:ext cx="645258" cy="79902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47" name="object 47"/>
          <p:cNvSpPr/>
          <p:nvPr/>
        </p:nvSpPr>
        <p:spPr>
          <a:xfrm>
            <a:off x="7256319" y="873046"/>
            <a:ext cx="645516" cy="799241"/>
          </a:xfrm>
          <a:custGeom>
            <a:avLst/>
            <a:gdLst/>
            <a:ahLst/>
            <a:cxnLst/>
            <a:rect l="l" t="t" r="r" b="b"/>
            <a:pathLst>
              <a:path w="1271905" h="1574800">
                <a:moveTo>
                  <a:pt x="200101" y="0"/>
                </a:moveTo>
                <a:lnTo>
                  <a:pt x="0" y="1423797"/>
                </a:lnTo>
                <a:lnTo>
                  <a:pt x="1071295" y="1574368"/>
                </a:lnTo>
                <a:lnTo>
                  <a:pt x="1271396" y="150558"/>
                </a:lnTo>
                <a:lnTo>
                  <a:pt x="200101" y="0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48" name="object 48"/>
          <p:cNvSpPr/>
          <p:nvPr/>
        </p:nvSpPr>
        <p:spPr>
          <a:xfrm>
            <a:off x="3632628" y="2562050"/>
            <a:ext cx="814710" cy="711904"/>
          </a:xfrm>
          <a:custGeom>
            <a:avLst/>
            <a:gdLst/>
            <a:ahLst/>
            <a:cxnLst/>
            <a:rect l="l" t="t" r="r" b="b"/>
            <a:pathLst>
              <a:path w="1605279" h="1402714">
                <a:moveTo>
                  <a:pt x="0" y="1402499"/>
                </a:moveTo>
                <a:lnTo>
                  <a:pt x="1604772" y="1402499"/>
                </a:lnTo>
                <a:lnTo>
                  <a:pt x="1604772" y="0"/>
                </a:lnTo>
                <a:lnTo>
                  <a:pt x="0" y="0"/>
                </a:lnTo>
                <a:lnTo>
                  <a:pt x="0" y="1402499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49" name="object 49"/>
          <p:cNvSpPr/>
          <p:nvPr/>
        </p:nvSpPr>
        <p:spPr>
          <a:xfrm>
            <a:off x="3680034" y="2609972"/>
            <a:ext cx="720515" cy="81180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50" name="object 50"/>
          <p:cNvSpPr/>
          <p:nvPr/>
        </p:nvSpPr>
        <p:spPr>
          <a:xfrm>
            <a:off x="3680034" y="2609974"/>
            <a:ext cx="720606" cy="811809"/>
          </a:xfrm>
          <a:custGeom>
            <a:avLst/>
            <a:gdLst/>
            <a:ahLst/>
            <a:cxnLst/>
            <a:rect l="l" t="t" r="r" b="b"/>
            <a:pathLst>
              <a:path w="1419859" h="1599565">
                <a:moveTo>
                  <a:pt x="105422" y="0"/>
                </a:moveTo>
                <a:lnTo>
                  <a:pt x="0" y="1507680"/>
                </a:lnTo>
                <a:lnTo>
                  <a:pt x="1314246" y="1599552"/>
                </a:lnTo>
                <a:lnTo>
                  <a:pt x="1419669" y="91871"/>
                </a:lnTo>
                <a:lnTo>
                  <a:pt x="105422" y="0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51" name="object 51"/>
          <p:cNvSpPr/>
          <p:nvPr/>
        </p:nvSpPr>
        <p:spPr>
          <a:xfrm>
            <a:off x="3603932" y="3273844"/>
            <a:ext cx="904947" cy="775070"/>
          </a:xfrm>
          <a:custGeom>
            <a:avLst/>
            <a:gdLst/>
            <a:ahLst/>
            <a:cxnLst/>
            <a:rect l="l" t="t" r="r" b="b"/>
            <a:pathLst>
              <a:path w="1783079" h="1527175">
                <a:moveTo>
                  <a:pt x="0" y="0"/>
                </a:moveTo>
                <a:lnTo>
                  <a:pt x="1783079" y="0"/>
                </a:lnTo>
                <a:lnTo>
                  <a:pt x="1783079" y="1527048"/>
                </a:lnTo>
                <a:lnTo>
                  <a:pt x="0" y="1527048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52" name="object 52"/>
          <p:cNvSpPr/>
          <p:nvPr/>
        </p:nvSpPr>
        <p:spPr>
          <a:xfrm>
            <a:off x="3651049" y="3321470"/>
            <a:ext cx="810040" cy="6804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53" name="object 53"/>
          <p:cNvSpPr/>
          <p:nvPr/>
        </p:nvSpPr>
        <p:spPr>
          <a:xfrm>
            <a:off x="3651050" y="3321470"/>
            <a:ext cx="810198" cy="680644"/>
          </a:xfrm>
          <a:custGeom>
            <a:avLst/>
            <a:gdLst/>
            <a:ahLst/>
            <a:cxnLst/>
            <a:rect l="l" t="t" r="r" b="b"/>
            <a:pathLst>
              <a:path w="1596390" h="1341120">
                <a:moveTo>
                  <a:pt x="263575" y="0"/>
                </a:moveTo>
                <a:lnTo>
                  <a:pt x="0" y="983703"/>
                </a:lnTo>
                <a:lnTo>
                  <a:pt x="1332496" y="1340739"/>
                </a:lnTo>
                <a:lnTo>
                  <a:pt x="1596072" y="357035"/>
                </a:lnTo>
                <a:lnTo>
                  <a:pt x="263575" y="0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54" name="object 54"/>
          <p:cNvSpPr/>
          <p:nvPr/>
        </p:nvSpPr>
        <p:spPr>
          <a:xfrm>
            <a:off x="3807655" y="3735116"/>
            <a:ext cx="670653" cy="770558"/>
          </a:xfrm>
          <a:custGeom>
            <a:avLst/>
            <a:gdLst/>
            <a:ahLst/>
            <a:cxnLst/>
            <a:rect l="l" t="t" r="r" b="b"/>
            <a:pathLst>
              <a:path w="1321434" h="1518284">
                <a:moveTo>
                  <a:pt x="0" y="0"/>
                </a:moveTo>
                <a:lnTo>
                  <a:pt x="1321307" y="0"/>
                </a:lnTo>
                <a:lnTo>
                  <a:pt x="1321307" y="1517903"/>
                </a:lnTo>
                <a:lnTo>
                  <a:pt x="0" y="1517903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55" name="object 55"/>
          <p:cNvSpPr/>
          <p:nvPr/>
        </p:nvSpPr>
        <p:spPr>
          <a:xfrm>
            <a:off x="3853541" y="3781516"/>
            <a:ext cx="578336" cy="67688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56" name="object 56"/>
          <p:cNvSpPr/>
          <p:nvPr/>
        </p:nvSpPr>
        <p:spPr>
          <a:xfrm>
            <a:off x="3853543" y="3781520"/>
            <a:ext cx="578483" cy="677099"/>
          </a:xfrm>
          <a:custGeom>
            <a:avLst/>
            <a:gdLst/>
            <a:ahLst/>
            <a:cxnLst/>
            <a:rect l="l" t="t" r="r" b="b"/>
            <a:pathLst>
              <a:path w="1139825" h="1334134">
                <a:moveTo>
                  <a:pt x="168249" y="0"/>
                </a:moveTo>
                <a:lnTo>
                  <a:pt x="0" y="1197190"/>
                </a:lnTo>
                <a:lnTo>
                  <a:pt x="971283" y="1333703"/>
                </a:lnTo>
                <a:lnTo>
                  <a:pt x="1139532" y="136499"/>
                </a:lnTo>
                <a:lnTo>
                  <a:pt x="168249" y="0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57" name="object 57"/>
          <p:cNvSpPr/>
          <p:nvPr/>
        </p:nvSpPr>
        <p:spPr>
          <a:xfrm>
            <a:off x="1783437" y="1610354"/>
            <a:ext cx="1308756" cy="898179"/>
          </a:xfrm>
          <a:custGeom>
            <a:avLst/>
            <a:gdLst/>
            <a:ahLst/>
            <a:cxnLst/>
            <a:rect l="l" t="t" r="r" b="b"/>
            <a:pathLst>
              <a:path w="2578735" h="1769745">
                <a:moveTo>
                  <a:pt x="0" y="0"/>
                </a:moveTo>
                <a:lnTo>
                  <a:pt x="2578608" y="0"/>
                </a:lnTo>
                <a:lnTo>
                  <a:pt x="2578608" y="1769364"/>
                </a:lnTo>
                <a:lnTo>
                  <a:pt x="0" y="1769364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58" name="object 58"/>
          <p:cNvSpPr/>
          <p:nvPr/>
        </p:nvSpPr>
        <p:spPr>
          <a:xfrm>
            <a:off x="1829580" y="1657019"/>
            <a:ext cx="1216794" cy="80438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59" name="object 59"/>
          <p:cNvSpPr/>
          <p:nvPr/>
        </p:nvSpPr>
        <p:spPr>
          <a:xfrm>
            <a:off x="1829582" y="1657018"/>
            <a:ext cx="1216908" cy="804397"/>
          </a:xfrm>
          <a:custGeom>
            <a:avLst/>
            <a:gdLst/>
            <a:ahLst/>
            <a:cxnLst/>
            <a:rect l="l" t="t" r="r" b="b"/>
            <a:pathLst>
              <a:path w="2397760" h="1584960">
                <a:moveTo>
                  <a:pt x="0" y="121627"/>
                </a:moveTo>
                <a:lnTo>
                  <a:pt x="76682" y="1584934"/>
                </a:lnTo>
                <a:lnTo>
                  <a:pt x="2397531" y="1463306"/>
                </a:lnTo>
                <a:lnTo>
                  <a:pt x="2320836" y="0"/>
                </a:lnTo>
                <a:lnTo>
                  <a:pt x="0" y="121627"/>
                </a:lnTo>
                <a:close/>
              </a:path>
            </a:pathLst>
          </a:custGeom>
          <a:ln w="468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60" name="object 60"/>
          <p:cNvSpPr/>
          <p:nvPr/>
        </p:nvSpPr>
        <p:spPr>
          <a:xfrm>
            <a:off x="929441" y="1640189"/>
            <a:ext cx="1116359" cy="807620"/>
          </a:xfrm>
          <a:custGeom>
            <a:avLst/>
            <a:gdLst/>
            <a:ahLst/>
            <a:cxnLst/>
            <a:rect l="l" t="t" r="r" b="b"/>
            <a:pathLst>
              <a:path w="2199640" h="1591310">
                <a:moveTo>
                  <a:pt x="0" y="0"/>
                </a:moveTo>
                <a:lnTo>
                  <a:pt x="2199132" y="0"/>
                </a:lnTo>
                <a:lnTo>
                  <a:pt x="2199132" y="1591055"/>
                </a:lnTo>
                <a:lnTo>
                  <a:pt x="0" y="159105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61" name="object 61"/>
          <p:cNvSpPr/>
          <p:nvPr/>
        </p:nvSpPr>
        <p:spPr>
          <a:xfrm>
            <a:off x="975497" y="1686761"/>
            <a:ext cx="1023530" cy="71428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62" name="object 62"/>
          <p:cNvSpPr/>
          <p:nvPr/>
        </p:nvSpPr>
        <p:spPr>
          <a:xfrm>
            <a:off x="975496" y="1686761"/>
            <a:ext cx="1023544" cy="714482"/>
          </a:xfrm>
          <a:custGeom>
            <a:avLst/>
            <a:gdLst/>
            <a:ahLst/>
            <a:cxnLst/>
            <a:rect l="l" t="t" r="r" b="b"/>
            <a:pathLst>
              <a:path w="2016760" h="1407795">
                <a:moveTo>
                  <a:pt x="0" y="150939"/>
                </a:moveTo>
                <a:lnTo>
                  <a:pt x="98882" y="1407388"/>
                </a:lnTo>
                <a:lnTo>
                  <a:pt x="2016734" y="1256449"/>
                </a:lnTo>
                <a:lnTo>
                  <a:pt x="1917852" y="0"/>
                </a:lnTo>
                <a:lnTo>
                  <a:pt x="0" y="150939"/>
                </a:lnTo>
                <a:close/>
              </a:path>
            </a:pathLst>
          </a:custGeom>
          <a:ln w="4547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63" name="object 63"/>
          <p:cNvSpPr/>
          <p:nvPr/>
        </p:nvSpPr>
        <p:spPr>
          <a:xfrm>
            <a:off x="2902651" y="1673539"/>
            <a:ext cx="956188" cy="742520"/>
          </a:xfrm>
          <a:custGeom>
            <a:avLst/>
            <a:gdLst/>
            <a:ahLst/>
            <a:cxnLst/>
            <a:rect l="l" t="t" r="r" b="b"/>
            <a:pathLst>
              <a:path w="1884045" h="1463039">
                <a:moveTo>
                  <a:pt x="0" y="0"/>
                </a:moveTo>
                <a:lnTo>
                  <a:pt x="1883664" y="0"/>
                </a:lnTo>
                <a:lnTo>
                  <a:pt x="1883664" y="1463039"/>
                </a:lnTo>
                <a:lnTo>
                  <a:pt x="0" y="1463039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64" name="object 64"/>
          <p:cNvSpPr/>
          <p:nvPr/>
        </p:nvSpPr>
        <p:spPr>
          <a:xfrm>
            <a:off x="2948304" y="1719709"/>
            <a:ext cx="863558" cy="65002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65" name="object 65"/>
          <p:cNvSpPr/>
          <p:nvPr/>
        </p:nvSpPr>
        <p:spPr>
          <a:xfrm>
            <a:off x="2948309" y="1719709"/>
            <a:ext cx="863695" cy="650028"/>
          </a:xfrm>
          <a:custGeom>
            <a:avLst/>
            <a:gdLst/>
            <a:ahLst/>
            <a:cxnLst/>
            <a:rect l="l" t="t" r="r" b="b"/>
            <a:pathLst>
              <a:path w="1701800" h="1280795">
                <a:moveTo>
                  <a:pt x="42697" y="0"/>
                </a:moveTo>
                <a:lnTo>
                  <a:pt x="0" y="1222857"/>
                </a:lnTo>
                <a:lnTo>
                  <a:pt x="1658810" y="1280782"/>
                </a:lnTo>
                <a:lnTo>
                  <a:pt x="1701520" y="57924"/>
                </a:lnTo>
                <a:lnTo>
                  <a:pt x="42697" y="0"/>
                </a:lnTo>
                <a:close/>
              </a:path>
            </a:pathLst>
          </a:custGeom>
          <a:ln w="4574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66" name="object 66"/>
          <p:cNvSpPr txBox="1"/>
          <p:nvPr/>
        </p:nvSpPr>
        <p:spPr>
          <a:xfrm>
            <a:off x="1325808" y="4760089"/>
            <a:ext cx="432815" cy="115897"/>
          </a:xfrm>
          <a:prstGeom prst="rect">
            <a:avLst/>
          </a:prstGeom>
        </p:spPr>
        <p:txBody>
          <a:bodyPr vert="horz" wrap="square" lIns="0" tIns="6445" rIns="0" bIns="0" rtlCol="0">
            <a:spAutoFit/>
          </a:bodyPr>
          <a:lstStyle/>
          <a:p>
            <a:pPr marL="6445">
              <a:spcBef>
                <a:spcPts val="51"/>
              </a:spcBef>
            </a:pPr>
            <a:r>
              <a:rPr sz="711" spc="13" dirty="0">
                <a:solidFill>
                  <a:srgbClr val="A7AED8"/>
                </a:solidFill>
                <a:latin typeface="Tahoma"/>
                <a:cs typeface="Tahoma"/>
              </a:rPr>
              <a:t>Lesson</a:t>
            </a:r>
            <a:r>
              <a:rPr sz="711" spc="-15" dirty="0">
                <a:solidFill>
                  <a:srgbClr val="A7AED8"/>
                </a:solidFill>
                <a:latin typeface="Tahoma"/>
                <a:cs typeface="Tahoma"/>
              </a:rPr>
              <a:t> </a:t>
            </a:r>
            <a:r>
              <a:rPr sz="711" spc="13" dirty="0">
                <a:solidFill>
                  <a:srgbClr val="A7AED8"/>
                </a:solidFill>
                <a:latin typeface="Tahoma"/>
                <a:cs typeface="Tahoma"/>
              </a:rPr>
              <a:t>46</a:t>
            </a:r>
            <a:endParaRPr sz="711">
              <a:latin typeface="Tahoma"/>
              <a:cs typeface="Tahoma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975417" y="5076428"/>
            <a:ext cx="466009" cy="52794"/>
          </a:xfrm>
          <a:prstGeom prst="rect">
            <a:avLst/>
          </a:prstGeom>
        </p:spPr>
        <p:txBody>
          <a:bodyPr vert="horz" wrap="square" lIns="0" tIns="5801" rIns="0" bIns="0" rtlCol="0">
            <a:spAutoFit/>
          </a:bodyPr>
          <a:lstStyle/>
          <a:p>
            <a:pPr marL="6445">
              <a:spcBef>
                <a:spcPts val="46"/>
              </a:spcBef>
            </a:pPr>
            <a:r>
              <a:rPr sz="305" spc="-13" dirty="0">
                <a:latin typeface="Palatino Linotype"/>
                <a:cs typeface="Palatino Linotype"/>
              </a:rPr>
              <a:t>HEru3SB2_2020.indb  </a:t>
            </a:r>
            <a:r>
              <a:rPr sz="305" dirty="0">
                <a:latin typeface="Palatino Linotype"/>
                <a:cs typeface="Palatino Linotype"/>
              </a:rPr>
              <a:t> </a:t>
            </a:r>
            <a:r>
              <a:rPr sz="305" spc="-5" dirty="0">
                <a:latin typeface="Palatino Linotype"/>
                <a:cs typeface="Palatino Linotype"/>
              </a:rPr>
              <a:t>46-47</a:t>
            </a:r>
            <a:endParaRPr sz="305">
              <a:latin typeface="Palatino Linotype"/>
              <a:cs typeface="Palatino Linotype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7813167" y="5076428"/>
            <a:ext cx="334521" cy="52794"/>
          </a:xfrm>
          <a:prstGeom prst="rect">
            <a:avLst/>
          </a:prstGeom>
        </p:spPr>
        <p:txBody>
          <a:bodyPr vert="horz" wrap="square" lIns="0" tIns="5801" rIns="0" bIns="0" rtlCol="0">
            <a:spAutoFit/>
          </a:bodyPr>
          <a:lstStyle/>
          <a:p>
            <a:pPr marL="6445">
              <a:spcBef>
                <a:spcPts val="46"/>
              </a:spcBef>
            </a:pPr>
            <a:r>
              <a:rPr sz="305" spc="-8" dirty="0">
                <a:latin typeface="Palatino Linotype"/>
                <a:cs typeface="Palatino Linotype"/>
              </a:rPr>
              <a:t>06.02.2020 </a:t>
            </a:r>
            <a:r>
              <a:rPr sz="305" spc="30" dirty="0">
                <a:latin typeface="Palatino Linotype"/>
                <a:cs typeface="Palatino Linotype"/>
              </a:rPr>
              <a:t> </a:t>
            </a:r>
            <a:r>
              <a:rPr sz="305" spc="-8" dirty="0">
                <a:latin typeface="Palatino Linotype"/>
                <a:cs typeface="Palatino Linotype"/>
              </a:rPr>
              <a:t>12:17:59</a:t>
            </a:r>
            <a:endParaRPr sz="305">
              <a:latin typeface="Palatino Linotype"/>
              <a:cs typeface="Palatino Linotype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7038086" y="4760089"/>
            <a:ext cx="785705" cy="115897"/>
          </a:xfrm>
          <a:prstGeom prst="rect">
            <a:avLst/>
          </a:prstGeom>
        </p:spPr>
        <p:txBody>
          <a:bodyPr vert="horz" wrap="square" lIns="0" tIns="6445" rIns="0" bIns="0" rtlCol="0">
            <a:spAutoFit/>
          </a:bodyPr>
          <a:lstStyle/>
          <a:p>
            <a:pPr marL="6445">
              <a:spcBef>
                <a:spcPts val="51"/>
              </a:spcBef>
            </a:pPr>
            <a:r>
              <a:rPr sz="711" spc="15" dirty="0">
                <a:solidFill>
                  <a:srgbClr val="A7AED8"/>
                </a:solidFill>
                <a:latin typeface="Tahoma"/>
                <a:cs typeface="Tahoma"/>
              </a:rPr>
              <a:t>Lessons </a:t>
            </a:r>
            <a:r>
              <a:rPr sz="711" spc="13" dirty="0">
                <a:solidFill>
                  <a:srgbClr val="A7AED8"/>
                </a:solidFill>
                <a:latin typeface="Tahoma"/>
                <a:cs typeface="Tahoma"/>
              </a:rPr>
              <a:t>46 </a:t>
            </a:r>
            <a:r>
              <a:rPr sz="711" spc="3" dirty="0">
                <a:solidFill>
                  <a:srgbClr val="A7AED8"/>
                </a:solidFill>
                <a:latin typeface="Tahoma"/>
                <a:cs typeface="Tahoma"/>
              </a:rPr>
              <a:t>and</a:t>
            </a:r>
            <a:r>
              <a:rPr sz="711" spc="-13" dirty="0">
                <a:solidFill>
                  <a:srgbClr val="A7AED8"/>
                </a:solidFill>
                <a:latin typeface="Tahoma"/>
                <a:cs typeface="Tahoma"/>
              </a:rPr>
              <a:t> </a:t>
            </a:r>
            <a:r>
              <a:rPr sz="711" spc="-3" dirty="0">
                <a:solidFill>
                  <a:srgbClr val="A7AED8"/>
                </a:solidFill>
                <a:latin typeface="Tahoma"/>
                <a:cs typeface="Tahoma"/>
              </a:rPr>
              <a:t>47</a:t>
            </a:r>
            <a:endParaRPr sz="711">
              <a:latin typeface="Tahoma"/>
              <a:cs typeface="Tahoma"/>
            </a:endParaRPr>
          </a:p>
        </p:txBody>
      </p:sp>
      <p:pic>
        <p:nvPicPr>
          <p:cNvPr id="70" name="Рисунок 69" descr="Maket-coversHe.ru2-4n.png">
            <a:extLst>
              <a:ext uri="{FF2B5EF4-FFF2-40B4-BE49-F238E27FC236}">
                <a16:creationId xmlns:a16="http://schemas.microsoft.com/office/drawing/2014/main" id="{DA74B62D-613B-F548-17D6-BBFA810A9F2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3009" r="33981" b="-1870"/>
          <a:stretch/>
        </p:blipFill>
        <p:spPr>
          <a:xfrm>
            <a:off x="160341" y="390185"/>
            <a:ext cx="984213" cy="138947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22768" y="239483"/>
            <a:ext cx="6994270" cy="46645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3" name="object 3"/>
          <p:cNvSpPr/>
          <p:nvPr/>
        </p:nvSpPr>
        <p:spPr>
          <a:xfrm>
            <a:off x="1265980" y="1788778"/>
            <a:ext cx="206803" cy="1440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4" name="object 4"/>
          <p:cNvSpPr txBox="1"/>
          <p:nvPr/>
        </p:nvSpPr>
        <p:spPr>
          <a:xfrm>
            <a:off x="1333618" y="1792829"/>
            <a:ext cx="71867" cy="119744"/>
          </a:xfrm>
          <a:prstGeom prst="rect">
            <a:avLst/>
          </a:prstGeom>
        </p:spPr>
        <p:txBody>
          <a:bodyPr vert="horz" wrap="square" lIns="0" tIns="6445" rIns="0" bIns="0" rtlCol="0">
            <a:spAutoFit/>
          </a:bodyPr>
          <a:lstStyle/>
          <a:p>
            <a:pPr marL="6445">
              <a:spcBef>
                <a:spcPts val="51"/>
              </a:spcBef>
            </a:pPr>
            <a:r>
              <a:rPr sz="736" b="1" spc="51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736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93944" y="239483"/>
            <a:ext cx="2923996" cy="1825660"/>
          </a:xfrm>
          <a:prstGeom prst="rect">
            <a:avLst/>
          </a:prstGeom>
        </p:spPr>
        <p:txBody>
          <a:bodyPr vert="horz" wrap="square" lIns="0" tIns="6445" rIns="0" bIns="0" rtlCol="0">
            <a:spAutoFit/>
          </a:bodyPr>
          <a:lstStyle/>
          <a:p>
            <a:pPr marL="400250" marR="104090" indent="-279402" algn="just">
              <a:lnSpc>
                <a:spcPct val="105600"/>
              </a:lnSpc>
              <a:spcBef>
                <a:spcPts val="51"/>
              </a:spcBef>
            </a:pPr>
            <a:r>
              <a:rPr sz="761" spc="8" dirty="0">
                <a:latin typeface="Bookman Old Style"/>
                <a:cs typeface="Bookman Old Style"/>
              </a:rPr>
              <a:t>Kim: </a:t>
            </a:r>
            <a:r>
              <a:rPr sz="761" spc="-20" dirty="0">
                <a:latin typeface="Bookman Old Style"/>
                <a:cs typeface="Bookman Old Style"/>
              </a:rPr>
              <a:t>That’s </a:t>
            </a:r>
            <a:r>
              <a:rPr sz="761" spc="-46" dirty="0">
                <a:latin typeface="Bookman Old Style"/>
                <a:cs typeface="Bookman Old Style"/>
              </a:rPr>
              <a:t>a </a:t>
            </a:r>
            <a:r>
              <a:rPr sz="761" spc="-15" dirty="0">
                <a:latin typeface="Bookman Old Style"/>
                <a:cs typeface="Bookman Old Style"/>
              </a:rPr>
              <a:t>pity! </a:t>
            </a:r>
            <a:r>
              <a:rPr sz="761" spc="-43" dirty="0">
                <a:latin typeface="Bookman Old Style"/>
                <a:cs typeface="Bookman Old Style"/>
              </a:rPr>
              <a:t>Сostumes </a:t>
            </a:r>
            <a:r>
              <a:rPr sz="761" spc="-18" dirty="0">
                <a:latin typeface="Bookman Old Style"/>
                <a:cs typeface="Bookman Old Style"/>
              </a:rPr>
              <a:t>are fun! </a:t>
            </a:r>
            <a:r>
              <a:rPr sz="761" dirty="0">
                <a:latin typeface="Bookman Old Style"/>
                <a:cs typeface="Bookman Old Style"/>
              </a:rPr>
              <a:t>I’m </a:t>
            </a:r>
            <a:r>
              <a:rPr sz="761" spc="-8" dirty="0">
                <a:latin typeface="Bookman Old Style"/>
                <a:cs typeface="Bookman Old Style"/>
              </a:rPr>
              <a:t>going </a:t>
            </a:r>
            <a:r>
              <a:rPr sz="761" dirty="0">
                <a:latin typeface="Bookman Old Style"/>
                <a:cs typeface="Bookman Old Style"/>
              </a:rPr>
              <a:t>to </a:t>
            </a:r>
            <a:r>
              <a:rPr sz="761" spc="-43" dirty="0">
                <a:latin typeface="Bookman Old Style"/>
                <a:cs typeface="Bookman Old Style"/>
              </a:rPr>
              <a:t>be  </a:t>
            </a:r>
            <a:r>
              <a:rPr sz="761" spc="-46" dirty="0">
                <a:latin typeface="Bookman Old Style"/>
                <a:cs typeface="Bookman Old Style"/>
              </a:rPr>
              <a:t>a </a:t>
            </a:r>
            <a:r>
              <a:rPr sz="761" spc="-23" dirty="0">
                <a:latin typeface="Bookman Old Style"/>
                <a:cs typeface="Bookman Old Style"/>
              </a:rPr>
              <a:t>May </a:t>
            </a:r>
            <a:r>
              <a:rPr sz="761" spc="-46" dirty="0">
                <a:latin typeface="Bookman Old Style"/>
                <a:cs typeface="Bookman Old Style"/>
              </a:rPr>
              <a:t>Queen. </a:t>
            </a:r>
            <a:r>
              <a:rPr sz="761" spc="15" dirty="0">
                <a:latin typeface="Bookman Old Style"/>
                <a:cs typeface="Bookman Old Style"/>
              </a:rPr>
              <a:t>I’ve </a:t>
            </a:r>
            <a:r>
              <a:rPr sz="761" spc="-5" dirty="0">
                <a:latin typeface="Bookman Old Style"/>
                <a:cs typeface="Bookman Old Style"/>
              </a:rPr>
              <a:t>got </a:t>
            </a:r>
            <a:r>
              <a:rPr sz="761" spc="-46" dirty="0">
                <a:latin typeface="Bookman Old Style"/>
                <a:cs typeface="Bookman Old Style"/>
              </a:rPr>
              <a:t>a </a:t>
            </a:r>
            <a:r>
              <a:rPr sz="761" spc="-25" dirty="0">
                <a:latin typeface="Bookman Old Style"/>
                <a:cs typeface="Bookman Old Style"/>
              </a:rPr>
              <a:t>dress, </a:t>
            </a:r>
            <a:r>
              <a:rPr sz="761" spc="-46" dirty="0">
                <a:latin typeface="Bookman Old Style"/>
                <a:cs typeface="Bookman Old Style"/>
              </a:rPr>
              <a:t>but </a:t>
            </a:r>
            <a:r>
              <a:rPr sz="761" spc="41" dirty="0">
                <a:latin typeface="Bookman Old Style"/>
                <a:cs typeface="Bookman Old Style"/>
              </a:rPr>
              <a:t>I </a:t>
            </a:r>
            <a:r>
              <a:rPr sz="761" spc="-25" dirty="0">
                <a:latin typeface="Bookman Old Style"/>
                <a:cs typeface="Bookman Old Style"/>
              </a:rPr>
              <a:t>haven’t </a:t>
            </a:r>
            <a:r>
              <a:rPr sz="761" spc="-5" dirty="0">
                <a:latin typeface="Bookman Old Style"/>
                <a:cs typeface="Bookman Old Style"/>
              </a:rPr>
              <a:t>got  </a:t>
            </a:r>
            <a:r>
              <a:rPr sz="761" spc="-28" dirty="0">
                <a:latin typeface="Bookman Old Style"/>
                <a:cs typeface="Bookman Old Style"/>
              </a:rPr>
              <a:t>nice </a:t>
            </a:r>
            <a:r>
              <a:rPr sz="761" spc="-23" dirty="0">
                <a:latin typeface="Bookman Old Style"/>
                <a:cs typeface="Bookman Old Style"/>
              </a:rPr>
              <a:t> </a:t>
            </a:r>
            <a:r>
              <a:rPr sz="761" spc="-41" dirty="0">
                <a:latin typeface="Bookman Old Style"/>
                <a:cs typeface="Bookman Old Style"/>
              </a:rPr>
              <a:t>shoes.</a:t>
            </a:r>
            <a:endParaRPr sz="761">
              <a:latin typeface="Bookman Old Style"/>
              <a:cs typeface="Bookman Old Style"/>
            </a:endParaRPr>
          </a:p>
          <a:p>
            <a:pPr marL="400250" marR="274568" indent="-291003">
              <a:lnSpc>
                <a:spcPct val="105600"/>
              </a:lnSpc>
            </a:pPr>
            <a:r>
              <a:rPr sz="761" spc="-8" dirty="0">
                <a:latin typeface="Bookman Old Style"/>
                <a:cs typeface="Bookman Old Style"/>
              </a:rPr>
              <a:t>Lora: </a:t>
            </a:r>
            <a:r>
              <a:rPr sz="761" spc="-38" dirty="0">
                <a:latin typeface="Bookman Old Style"/>
                <a:cs typeface="Bookman Old Style"/>
              </a:rPr>
              <a:t>Buy </a:t>
            </a:r>
            <a:r>
              <a:rPr sz="761" spc="-46" dirty="0">
                <a:latin typeface="Bookman Old Style"/>
                <a:cs typeface="Bookman Old Style"/>
              </a:rPr>
              <a:t>a </a:t>
            </a:r>
            <a:r>
              <a:rPr sz="761" spc="-8" dirty="0">
                <a:latin typeface="Bookman Old Style"/>
                <a:cs typeface="Bookman Old Style"/>
              </a:rPr>
              <a:t>pair </a:t>
            </a:r>
            <a:r>
              <a:rPr sz="761" spc="15" dirty="0">
                <a:latin typeface="Bookman Old Style"/>
                <a:cs typeface="Bookman Old Style"/>
              </a:rPr>
              <a:t>of </a:t>
            </a:r>
            <a:r>
              <a:rPr sz="761" spc="-48" dirty="0">
                <a:latin typeface="Bookman Old Style"/>
                <a:cs typeface="Bookman Old Style"/>
              </a:rPr>
              <a:t>shoes </a:t>
            </a:r>
            <a:r>
              <a:rPr sz="761" spc="-46" dirty="0">
                <a:latin typeface="Bookman Old Style"/>
                <a:cs typeface="Bookman Old Style"/>
              </a:rPr>
              <a:t>and </a:t>
            </a:r>
            <a:r>
              <a:rPr sz="761" spc="-23" dirty="0">
                <a:latin typeface="Bookman Old Style"/>
                <a:cs typeface="Bookman Old Style"/>
              </a:rPr>
              <a:t>wear </a:t>
            </a:r>
            <a:r>
              <a:rPr sz="761" spc="-38" dirty="0">
                <a:latin typeface="Bookman Old Style"/>
                <a:cs typeface="Bookman Old Style"/>
              </a:rPr>
              <a:t>them </a:t>
            </a:r>
            <a:r>
              <a:rPr sz="761" spc="3" dirty="0">
                <a:latin typeface="Bookman Old Style"/>
                <a:cs typeface="Bookman Old Style"/>
              </a:rPr>
              <a:t>after </a:t>
            </a:r>
            <a:r>
              <a:rPr sz="761" spc="-25" dirty="0">
                <a:latin typeface="Bookman Old Style"/>
                <a:cs typeface="Bookman Old Style"/>
              </a:rPr>
              <a:t>the  </a:t>
            </a:r>
            <a:r>
              <a:rPr sz="761" spc="-5" dirty="0">
                <a:latin typeface="Bookman Old Style"/>
                <a:cs typeface="Bookman Old Style"/>
              </a:rPr>
              <a:t>party</a:t>
            </a:r>
            <a:r>
              <a:rPr sz="761" spc="180" dirty="0">
                <a:latin typeface="Bookman Old Style"/>
                <a:cs typeface="Bookman Old Style"/>
              </a:rPr>
              <a:t> </a:t>
            </a:r>
            <a:r>
              <a:rPr sz="761" spc="-10" dirty="0">
                <a:latin typeface="Bookman Old Style"/>
                <a:cs typeface="Bookman Old Style"/>
              </a:rPr>
              <a:t>too.</a:t>
            </a:r>
            <a:endParaRPr sz="761">
              <a:latin typeface="Bookman Old Style"/>
              <a:cs typeface="Bookman Old Style"/>
            </a:endParaRPr>
          </a:p>
          <a:p>
            <a:pPr marL="121171">
              <a:spcBef>
                <a:spcPts val="51"/>
              </a:spcBef>
            </a:pPr>
            <a:r>
              <a:rPr sz="761" spc="8" dirty="0">
                <a:latin typeface="Bookman Old Style"/>
                <a:cs typeface="Bookman Old Style"/>
              </a:rPr>
              <a:t>Kim:  </a:t>
            </a:r>
            <a:r>
              <a:rPr sz="761" spc="-20" dirty="0">
                <a:latin typeface="Bookman Old Style"/>
                <a:cs typeface="Bookman Old Style"/>
              </a:rPr>
              <a:t>That’s  </a:t>
            </a:r>
            <a:r>
              <a:rPr sz="761" spc="-46" dirty="0">
                <a:latin typeface="Bookman Old Style"/>
                <a:cs typeface="Bookman Old Style"/>
              </a:rPr>
              <a:t>a   </a:t>
            </a:r>
            <a:r>
              <a:rPr sz="761" spc="-20" dirty="0">
                <a:latin typeface="Bookman Old Style"/>
                <a:cs typeface="Bookman Old Style"/>
              </a:rPr>
              <a:t>good  </a:t>
            </a:r>
            <a:r>
              <a:rPr sz="761" spc="-30" dirty="0">
                <a:latin typeface="Bookman Old Style"/>
                <a:cs typeface="Bookman Old Style"/>
              </a:rPr>
              <a:t>idea!  </a:t>
            </a:r>
            <a:r>
              <a:rPr sz="761" spc="28" dirty="0">
                <a:latin typeface="Bookman Old Style"/>
                <a:cs typeface="Bookman Old Style"/>
              </a:rPr>
              <a:t>I’ll  </a:t>
            </a:r>
            <a:r>
              <a:rPr sz="761" spc="-23" dirty="0">
                <a:latin typeface="Bookman Old Style"/>
                <a:cs typeface="Bookman Old Style"/>
              </a:rPr>
              <a:t>wear  </a:t>
            </a:r>
            <a:r>
              <a:rPr sz="761" spc="-38" dirty="0">
                <a:latin typeface="Bookman Old Style"/>
                <a:cs typeface="Bookman Old Style"/>
              </a:rPr>
              <a:t>them  </a:t>
            </a:r>
            <a:r>
              <a:rPr sz="761" spc="3" dirty="0">
                <a:latin typeface="Bookman Old Style"/>
                <a:cs typeface="Bookman Old Style"/>
              </a:rPr>
              <a:t>for  </a:t>
            </a:r>
            <a:r>
              <a:rPr sz="761" spc="-36" dirty="0">
                <a:latin typeface="Bookman Old Style"/>
                <a:cs typeface="Bookman Old Style"/>
              </a:rPr>
              <a:t>my</a:t>
            </a:r>
            <a:r>
              <a:rPr sz="761" spc="89" dirty="0">
                <a:latin typeface="Bookman Old Style"/>
                <a:cs typeface="Bookman Old Style"/>
              </a:rPr>
              <a:t> </a:t>
            </a:r>
            <a:r>
              <a:rPr sz="761" spc="-25" dirty="0">
                <a:latin typeface="Bookman Old Style"/>
                <a:cs typeface="Bookman Old Style"/>
              </a:rPr>
              <a:t>birthday.</a:t>
            </a:r>
            <a:endParaRPr sz="761">
              <a:latin typeface="Bookman Old Style"/>
              <a:cs typeface="Bookman Old Style"/>
            </a:endParaRPr>
          </a:p>
          <a:p>
            <a:pPr marL="400250" marR="128905" indent="-394127">
              <a:lnSpc>
                <a:spcPct val="105600"/>
              </a:lnSpc>
            </a:pPr>
            <a:r>
              <a:rPr sz="761" spc="-30" dirty="0">
                <a:latin typeface="Bookman Old Style"/>
                <a:cs typeface="Bookman Old Style"/>
              </a:rPr>
              <a:t>Dennis: </a:t>
            </a:r>
            <a:r>
              <a:rPr sz="761" dirty="0">
                <a:latin typeface="Bookman Old Style"/>
                <a:cs typeface="Bookman Old Style"/>
              </a:rPr>
              <a:t>I’m </a:t>
            </a:r>
            <a:r>
              <a:rPr sz="761" spc="-8" dirty="0">
                <a:latin typeface="Bookman Old Style"/>
                <a:cs typeface="Bookman Old Style"/>
              </a:rPr>
              <a:t>going </a:t>
            </a:r>
            <a:r>
              <a:rPr sz="761" dirty="0">
                <a:latin typeface="Bookman Old Style"/>
                <a:cs typeface="Bookman Old Style"/>
              </a:rPr>
              <a:t>to </a:t>
            </a:r>
            <a:r>
              <a:rPr sz="761" spc="-43" dirty="0">
                <a:latin typeface="Bookman Old Style"/>
                <a:cs typeface="Bookman Old Style"/>
              </a:rPr>
              <a:t>be </a:t>
            </a:r>
            <a:r>
              <a:rPr sz="761" spc="-46" dirty="0">
                <a:latin typeface="Bookman Old Style"/>
                <a:cs typeface="Bookman Old Style"/>
              </a:rPr>
              <a:t>a </a:t>
            </a:r>
            <a:r>
              <a:rPr sz="761" spc="-10" dirty="0">
                <a:latin typeface="Bookman Old Style"/>
                <a:cs typeface="Bookman Old Style"/>
              </a:rPr>
              <a:t>Morris </a:t>
            </a:r>
            <a:r>
              <a:rPr sz="761" spc="-36" dirty="0">
                <a:latin typeface="Bookman Old Style"/>
                <a:cs typeface="Bookman Old Style"/>
              </a:rPr>
              <a:t>dancer! </a:t>
            </a:r>
            <a:r>
              <a:rPr sz="761" spc="41" dirty="0">
                <a:latin typeface="Bookman Old Style"/>
                <a:cs typeface="Bookman Old Style"/>
              </a:rPr>
              <a:t>I </a:t>
            </a:r>
            <a:r>
              <a:rPr sz="761" spc="-33" dirty="0">
                <a:latin typeface="Bookman Old Style"/>
                <a:cs typeface="Bookman Old Style"/>
              </a:rPr>
              <a:t>have </a:t>
            </a:r>
            <a:r>
              <a:rPr sz="761" spc="-46" dirty="0">
                <a:latin typeface="Bookman Old Style"/>
                <a:cs typeface="Bookman Old Style"/>
              </a:rPr>
              <a:t>a </a:t>
            </a:r>
            <a:r>
              <a:rPr sz="761" spc="-23" dirty="0">
                <a:latin typeface="Bookman Old Style"/>
                <a:cs typeface="Bookman Old Style"/>
              </a:rPr>
              <a:t>hat,  </a:t>
            </a:r>
            <a:r>
              <a:rPr sz="761" spc="-46" dirty="0">
                <a:latin typeface="Bookman Old Style"/>
                <a:cs typeface="Bookman Old Style"/>
              </a:rPr>
              <a:t>but </a:t>
            </a:r>
            <a:r>
              <a:rPr sz="761" spc="41" dirty="0">
                <a:latin typeface="Bookman Old Style"/>
                <a:cs typeface="Bookman Old Style"/>
              </a:rPr>
              <a:t>I </a:t>
            </a:r>
            <a:r>
              <a:rPr sz="761" spc="-38" dirty="0">
                <a:latin typeface="Bookman Old Style"/>
                <a:cs typeface="Bookman Old Style"/>
              </a:rPr>
              <a:t>need </a:t>
            </a:r>
            <a:r>
              <a:rPr sz="761" spc="-46" dirty="0">
                <a:latin typeface="Bookman Old Style"/>
                <a:cs typeface="Bookman Old Style"/>
              </a:rPr>
              <a:t>a </a:t>
            </a:r>
            <a:r>
              <a:rPr sz="761" spc="-20" dirty="0">
                <a:latin typeface="Bookman Old Style"/>
                <a:cs typeface="Bookman Old Style"/>
              </a:rPr>
              <a:t>white </a:t>
            </a:r>
            <a:r>
              <a:rPr sz="761" spc="-5" dirty="0">
                <a:latin typeface="Bookman Old Style"/>
                <a:cs typeface="Bookman Old Style"/>
              </a:rPr>
              <a:t>shirt </a:t>
            </a:r>
            <a:r>
              <a:rPr sz="761" spc="-46" dirty="0">
                <a:latin typeface="Bookman Old Style"/>
                <a:cs typeface="Bookman Old Style"/>
              </a:rPr>
              <a:t>and a </a:t>
            </a:r>
            <a:r>
              <a:rPr sz="761" spc="-8" dirty="0">
                <a:latin typeface="Bookman Old Style"/>
                <a:cs typeface="Bookman Old Style"/>
              </a:rPr>
              <a:t>pair </a:t>
            </a:r>
            <a:r>
              <a:rPr sz="761" spc="15" dirty="0">
                <a:latin typeface="Bookman Old Style"/>
                <a:cs typeface="Bookman Old Style"/>
              </a:rPr>
              <a:t>of </a:t>
            </a:r>
            <a:r>
              <a:rPr sz="761" spc="-23" dirty="0">
                <a:latin typeface="Bookman Old Style"/>
                <a:cs typeface="Bookman Old Style"/>
              </a:rPr>
              <a:t>trousers.  </a:t>
            </a:r>
            <a:r>
              <a:rPr sz="761" dirty="0">
                <a:latin typeface="Bookman Old Style"/>
                <a:cs typeface="Bookman Old Style"/>
              </a:rPr>
              <a:t>I’m  </a:t>
            </a:r>
            <a:r>
              <a:rPr sz="761" spc="-8" dirty="0">
                <a:latin typeface="Bookman Old Style"/>
                <a:cs typeface="Bookman Old Style"/>
              </a:rPr>
              <a:t>going  </a:t>
            </a:r>
            <a:r>
              <a:rPr sz="761" dirty="0">
                <a:latin typeface="Bookman Old Style"/>
                <a:cs typeface="Bookman Old Style"/>
              </a:rPr>
              <a:t>to  </a:t>
            </a:r>
            <a:r>
              <a:rPr sz="761" spc="-23" dirty="0">
                <a:latin typeface="Bookman Old Style"/>
                <a:cs typeface="Bookman Old Style"/>
              </a:rPr>
              <a:t>wear  </a:t>
            </a:r>
            <a:r>
              <a:rPr sz="761" spc="-38" dirty="0">
                <a:latin typeface="Bookman Old Style"/>
                <a:cs typeface="Bookman Old Style"/>
              </a:rPr>
              <a:t>them  </a:t>
            </a:r>
            <a:r>
              <a:rPr sz="761" spc="-10" dirty="0">
                <a:latin typeface="Bookman Old Style"/>
                <a:cs typeface="Bookman Old Style"/>
              </a:rPr>
              <a:t>in </a:t>
            </a:r>
            <a:r>
              <a:rPr sz="761" spc="30" dirty="0">
                <a:latin typeface="Bookman Old Style"/>
                <a:cs typeface="Bookman Old Style"/>
              </a:rPr>
              <a:t> </a:t>
            </a:r>
            <a:r>
              <a:rPr sz="761" spc="-48" dirty="0">
                <a:latin typeface="Bookman Old Style"/>
                <a:cs typeface="Bookman Old Style"/>
              </a:rPr>
              <a:t>summer.</a:t>
            </a:r>
            <a:endParaRPr sz="761">
              <a:latin typeface="Bookman Old Style"/>
              <a:cs typeface="Bookman Old Style"/>
            </a:endParaRPr>
          </a:p>
          <a:p>
            <a:pPr marL="400250" marR="41250" indent="-276823">
              <a:lnSpc>
                <a:spcPct val="105600"/>
              </a:lnSpc>
            </a:pPr>
            <a:r>
              <a:rPr sz="761" spc="-3" dirty="0">
                <a:latin typeface="Bookman Old Style"/>
                <a:cs typeface="Bookman Old Style"/>
              </a:rPr>
              <a:t>Ann: </a:t>
            </a:r>
            <a:r>
              <a:rPr sz="761" spc="28" dirty="0">
                <a:latin typeface="Bookman Old Style"/>
                <a:cs typeface="Bookman Old Style"/>
              </a:rPr>
              <a:t>I’ll </a:t>
            </a:r>
            <a:r>
              <a:rPr sz="761" spc="-43" dirty="0">
                <a:latin typeface="Bookman Old Style"/>
                <a:cs typeface="Bookman Old Style"/>
              </a:rPr>
              <a:t>be </a:t>
            </a:r>
            <a:r>
              <a:rPr sz="761" spc="-46" dirty="0">
                <a:latin typeface="Bookman Old Style"/>
                <a:cs typeface="Bookman Old Style"/>
              </a:rPr>
              <a:t>a </a:t>
            </a:r>
            <a:r>
              <a:rPr sz="761" spc="-10" dirty="0">
                <a:latin typeface="Bookman Old Style"/>
                <a:cs typeface="Bookman Old Style"/>
              </a:rPr>
              <a:t>Morris </a:t>
            </a:r>
            <a:r>
              <a:rPr sz="761" spc="-36" dirty="0">
                <a:latin typeface="Bookman Old Style"/>
                <a:cs typeface="Bookman Old Style"/>
              </a:rPr>
              <a:t>dancer </a:t>
            </a:r>
            <a:r>
              <a:rPr sz="761" spc="-10" dirty="0">
                <a:latin typeface="Bookman Old Style"/>
                <a:cs typeface="Bookman Old Style"/>
              </a:rPr>
              <a:t>too. </a:t>
            </a:r>
            <a:r>
              <a:rPr sz="761" spc="41" dirty="0">
                <a:latin typeface="Bookman Old Style"/>
                <a:cs typeface="Bookman Old Style"/>
              </a:rPr>
              <a:t>I </a:t>
            </a:r>
            <a:r>
              <a:rPr sz="761" spc="-38" dirty="0">
                <a:latin typeface="Bookman Old Style"/>
                <a:cs typeface="Bookman Old Style"/>
              </a:rPr>
              <a:t>need </a:t>
            </a:r>
            <a:r>
              <a:rPr sz="761" spc="-51" dirty="0">
                <a:latin typeface="Bookman Old Style"/>
                <a:cs typeface="Bookman Old Style"/>
              </a:rPr>
              <a:t>some </a:t>
            </a:r>
            <a:r>
              <a:rPr sz="761" spc="-20" dirty="0">
                <a:latin typeface="Bookman Old Style"/>
                <a:cs typeface="Bookman Old Style"/>
              </a:rPr>
              <a:t>paint </a:t>
            </a:r>
            <a:r>
              <a:rPr sz="761" spc="3" dirty="0">
                <a:latin typeface="Bookman Old Style"/>
                <a:cs typeface="Bookman Old Style"/>
              </a:rPr>
              <a:t>for  </a:t>
            </a:r>
            <a:r>
              <a:rPr sz="761" spc="-36" dirty="0">
                <a:latin typeface="Bookman Old Style"/>
                <a:cs typeface="Bookman Old Style"/>
              </a:rPr>
              <a:t>my </a:t>
            </a:r>
            <a:r>
              <a:rPr sz="761" spc="-20" dirty="0">
                <a:latin typeface="Bookman Old Style"/>
                <a:cs typeface="Bookman Old Style"/>
              </a:rPr>
              <a:t> </a:t>
            </a:r>
            <a:r>
              <a:rPr sz="761" spc="-15" dirty="0">
                <a:latin typeface="Bookman Old Style"/>
                <a:cs typeface="Bookman Old Style"/>
              </a:rPr>
              <a:t>face.</a:t>
            </a:r>
            <a:endParaRPr sz="761">
              <a:latin typeface="Bookman Old Style"/>
              <a:cs typeface="Bookman Old Style"/>
            </a:endParaRPr>
          </a:p>
          <a:p>
            <a:pPr marL="94745">
              <a:spcBef>
                <a:spcPts val="51"/>
              </a:spcBef>
            </a:pPr>
            <a:r>
              <a:rPr sz="761" spc="-13" dirty="0">
                <a:latin typeface="Bookman Old Style"/>
                <a:cs typeface="Bookman Old Style"/>
              </a:rPr>
              <a:t>Mike:  </a:t>
            </a:r>
            <a:r>
              <a:rPr sz="761" spc="-8" dirty="0">
                <a:latin typeface="Bookman Old Style"/>
                <a:cs typeface="Bookman Old Style"/>
              </a:rPr>
              <a:t>You’ll  </a:t>
            </a:r>
            <a:r>
              <a:rPr sz="761" spc="-48" dirty="0">
                <a:latin typeface="Bookman Old Style"/>
                <a:cs typeface="Bookman Old Style"/>
              </a:rPr>
              <a:t>buy </a:t>
            </a:r>
            <a:r>
              <a:rPr sz="761" spc="142" dirty="0">
                <a:latin typeface="Bookman Old Style"/>
                <a:cs typeface="Bookman Old Style"/>
              </a:rPr>
              <a:t> </a:t>
            </a:r>
            <a:r>
              <a:rPr sz="761" spc="5" dirty="0">
                <a:latin typeface="Bookman Old Style"/>
                <a:cs typeface="Bookman Old Style"/>
              </a:rPr>
              <a:t>it.  </a:t>
            </a:r>
            <a:r>
              <a:rPr sz="761" spc="-5" dirty="0">
                <a:latin typeface="Bookman Old Style"/>
                <a:cs typeface="Bookman Old Style"/>
              </a:rPr>
              <a:t>Let’s  </a:t>
            </a:r>
            <a:r>
              <a:rPr sz="761" spc="-10" dirty="0">
                <a:latin typeface="Bookman Old Style"/>
                <a:cs typeface="Bookman Old Style"/>
              </a:rPr>
              <a:t>go</a:t>
            </a:r>
            <a:r>
              <a:rPr sz="761" spc="15" dirty="0">
                <a:latin typeface="Bookman Old Style"/>
                <a:cs typeface="Bookman Old Style"/>
              </a:rPr>
              <a:t> </a:t>
            </a:r>
            <a:r>
              <a:rPr sz="761" spc="-38" dirty="0">
                <a:latin typeface="Bookman Old Style"/>
                <a:cs typeface="Bookman Old Style"/>
              </a:rPr>
              <a:t>shopping!</a:t>
            </a:r>
            <a:endParaRPr sz="761">
              <a:latin typeface="Bookman Old Style"/>
              <a:cs typeface="Bookman Old Style"/>
            </a:endParaRPr>
          </a:p>
          <a:p>
            <a:pPr marL="126327" marR="219139" algn="just">
              <a:lnSpc>
                <a:spcPct val="105600"/>
              </a:lnSpc>
              <a:spcBef>
                <a:spcPts val="571"/>
              </a:spcBef>
            </a:pPr>
            <a:r>
              <a:rPr sz="761" spc="-38" dirty="0">
                <a:latin typeface="Bookman Old Style"/>
                <a:cs typeface="Bookman Old Style"/>
              </a:rPr>
              <a:t>Выпиши </a:t>
            </a:r>
            <a:r>
              <a:rPr sz="761" spc="-23" dirty="0">
                <a:latin typeface="Bookman Old Style"/>
                <a:cs typeface="Bookman Old Style"/>
              </a:rPr>
              <a:t>из </a:t>
            </a:r>
            <a:r>
              <a:rPr sz="761" spc="-41" dirty="0">
                <a:latin typeface="Bookman Old Style"/>
                <a:cs typeface="Bookman Old Style"/>
              </a:rPr>
              <a:t>текста </a:t>
            </a:r>
            <a:r>
              <a:rPr sz="761" spc="-28" dirty="0">
                <a:latin typeface="Bookman Old Style"/>
                <a:cs typeface="Bookman Old Style"/>
              </a:rPr>
              <a:t>предложения </a:t>
            </a:r>
            <a:r>
              <a:rPr sz="761" spc="-20" dirty="0">
                <a:latin typeface="Bookman Old Style"/>
                <a:cs typeface="Bookman Old Style"/>
              </a:rPr>
              <a:t>и </a:t>
            </a:r>
            <a:r>
              <a:rPr sz="761" spc="-25" dirty="0">
                <a:latin typeface="Bookman Old Style"/>
                <a:cs typeface="Bookman Old Style"/>
              </a:rPr>
              <a:t>заполни </a:t>
            </a:r>
            <a:r>
              <a:rPr sz="761" spc="-23" dirty="0">
                <a:latin typeface="Bookman Old Style"/>
                <a:cs typeface="Bookman Old Style"/>
              </a:rPr>
              <a:t>таблицу  </a:t>
            </a:r>
            <a:r>
              <a:rPr sz="761" spc="-53" dirty="0">
                <a:latin typeface="Bookman Old Style"/>
                <a:cs typeface="Bookman Old Style"/>
              </a:rPr>
              <a:t>в </a:t>
            </a:r>
            <a:r>
              <a:rPr sz="761" spc="-46" dirty="0">
                <a:latin typeface="Bookman Old Style"/>
                <a:cs typeface="Bookman Old Style"/>
              </a:rPr>
              <a:t>рабочей </a:t>
            </a:r>
            <a:r>
              <a:rPr sz="761" spc="-33" dirty="0">
                <a:latin typeface="Bookman Old Style"/>
                <a:cs typeface="Bookman Old Style"/>
              </a:rPr>
              <a:t>тетради. </a:t>
            </a:r>
            <a:r>
              <a:rPr sz="761" spc="-30" dirty="0">
                <a:latin typeface="Bookman Old Style"/>
                <a:cs typeface="Bookman Old Style"/>
              </a:rPr>
              <a:t>В </a:t>
            </a:r>
            <a:r>
              <a:rPr sz="761" spc="-15" dirty="0">
                <a:latin typeface="Bookman Old Style"/>
                <a:cs typeface="Bookman Old Style"/>
              </a:rPr>
              <a:t>каких </a:t>
            </a:r>
            <a:r>
              <a:rPr sz="761" spc="-3" dirty="0">
                <a:latin typeface="Bookman Old Style"/>
                <a:cs typeface="Bookman Old Style"/>
              </a:rPr>
              <a:t>случаях </a:t>
            </a:r>
            <a:r>
              <a:rPr sz="761" spc="-25" dirty="0">
                <a:latin typeface="Bookman Old Style"/>
                <a:cs typeface="Bookman Old Style"/>
              </a:rPr>
              <a:t>употребляется  Future  </a:t>
            </a:r>
            <a:r>
              <a:rPr sz="761" spc="-33" dirty="0">
                <a:latin typeface="Bookman Old Style"/>
                <a:cs typeface="Bookman Old Style"/>
              </a:rPr>
              <a:t>Simple,  </a:t>
            </a:r>
            <a:r>
              <a:rPr sz="761" spc="-46" dirty="0">
                <a:latin typeface="Bookman Old Style"/>
                <a:cs typeface="Bookman Old Style"/>
              </a:rPr>
              <a:t>а  </a:t>
            </a:r>
            <a:r>
              <a:rPr sz="761" spc="-53" dirty="0">
                <a:latin typeface="Bookman Old Style"/>
                <a:cs typeface="Bookman Old Style"/>
              </a:rPr>
              <a:t>в   </a:t>
            </a:r>
            <a:r>
              <a:rPr sz="761" spc="-15" dirty="0">
                <a:latin typeface="Bookman Old Style"/>
                <a:cs typeface="Bookman Old Style"/>
              </a:rPr>
              <a:t>каких  </a:t>
            </a:r>
            <a:r>
              <a:rPr sz="761" spc="38" dirty="0">
                <a:latin typeface="Bookman Old Style"/>
                <a:cs typeface="Bookman Old Style"/>
              </a:rPr>
              <a:t>—  </a:t>
            </a:r>
            <a:r>
              <a:rPr sz="761" b="1" spc="-28" dirty="0">
                <a:latin typeface="Georgia"/>
                <a:cs typeface="Georgia"/>
              </a:rPr>
              <a:t>to   </a:t>
            </a:r>
            <a:r>
              <a:rPr sz="761" b="1" spc="-58" dirty="0">
                <a:latin typeface="Georgia"/>
                <a:cs typeface="Georgia"/>
              </a:rPr>
              <a:t>be    </a:t>
            </a:r>
            <a:r>
              <a:rPr sz="761" b="1" spc="-33" dirty="0">
                <a:latin typeface="Georgia"/>
                <a:cs typeface="Georgia"/>
              </a:rPr>
              <a:t>going</a:t>
            </a:r>
            <a:r>
              <a:rPr sz="761" b="1" spc="107" dirty="0">
                <a:latin typeface="Georgia"/>
                <a:cs typeface="Georgia"/>
              </a:rPr>
              <a:t> </a:t>
            </a:r>
            <a:r>
              <a:rPr sz="761" b="1" spc="-23" dirty="0">
                <a:latin typeface="Georgia"/>
                <a:cs typeface="Georgia"/>
              </a:rPr>
              <a:t>to</a:t>
            </a:r>
            <a:r>
              <a:rPr sz="761" spc="-23" dirty="0">
                <a:latin typeface="Bookman Old Style"/>
                <a:cs typeface="Bookman Old Style"/>
              </a:rPr>
              <a:t>?</a:t>
            </a:r>
            <a:endParaRPr sz="761">
              <a:latin typeface="Bookman Old Style"/>
              <a:cs typeface="Bookman Old Style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1520340" y="2217265"/>
          <a:ext cx="2768718" cy="4086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3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5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4028">
                <a:tc>
                  <a:txBody>
                    <a:bodyPr/>
                    <a:lstStyle/>
                    <a:p>
                      <a:pPr marL="38608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700" dirty="0">
                          <a:latin typeface="Tahoma"/>
                          <a:cs typeface="Tahoma"/>
                        </a:rPr>
                        <a:t>Планы  </a:t>
                      </a:r>
                      <a:r>
                        <a:rPr sz="700" spc="0" dirty="0">
                          <a:latin typeface="Tahoma"/>
                          <a:cs typeface="Tahoma"/>
                        </a:rPr>
                        <a:t>на</a:t>
                      </a:r>
                      <a:r>
                        <a:rPr sz="700" spc="2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10" dirty="0">
                          <a:latin typeface="Tahoma"/>
                          <a:cs typeface="Tahoma"/>
                        </a:rPr>
                        <a:t>будущее</a:t>
                      </a:r>
                      <a:endParaRPr sz="700">
                        <a:latin typeface="Tahoma"/>
                        <a:cs typeface="Tahoma"/>
                      </a:endParaRPr>
                    </a:p>
                  </a:txBody>
                  <a:tcPr marL="0" marR="0" marT="27716" marB="0">
                    <a:lnL w="12700">
                      <a:solidFill>
                        <a:srgbClr val="F69D00"/>
                      </a:solidFill>
                      <a:prstDash val="solid"/>
                    </a:lnL>
                    <a:lnR w="12700">
                      <a:solidFill>
                        <a:srgbClr val="F69D00"/>
                      </a:solidFill>
                      <a:prstDash val="solid"/>
                    </a:lnR>
                    <a:lnT w="12700">
                      <a:solidFill>
                        <a:srgbClr val="F69D00"/>
                      </a:solidFill>
                      <a:prstDash val="solid"/>
                    </a:lnT>
                    <a:lnB w="12700">
                      <a:solidFill>
                        <a:srgbClr val="F69D00"/>
                      </a:solidFill>
                      <a:prstDash val="solid"/>
                    </a:lnB>
                    <a:solidFill>
                      <a:srgbClr val="FFEACE"/>
                    </a:solidFill>
                  </a:tcPr>
                </a:tc>
                <a:tc>
                  <a:txBody>
                    <a:bodyPr/>
                    <a:lstStyle/>
                    <a:p>
                      <a:pPr marL="158115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700" spc="15" dirty="0">
                          <a:latin typeface="Tahoma"/>
                          <a:cs typeface="Tahoma"/>
                        </a:rPr>
                        <a:t>Решения,  </a:t>
                      </a:r>
                      <a:r>
                        <a:rPr sz="700" spc="0" dirty="0">
                          <a:latin typeface="Tahoma"/>
                          <a:cs typeface="Tahoma"/>
                        </a:rPr>
                        <a:t>принятые  </a:t>
                      </a:r>
                      <a:r>
                        <a:rPr sz="700" dirty="0">
                          <a:latin typeface="Tahoma"/>
                          <a:cs typeface="Tahoma"/>
                        </a:rPr>
                        <a:t>в  </a:t>
                      </a:r>
                      <a:r>
                        <a:rPr sz="700" spc="35" dirty="0">
                          <a:latin typeface="Tahoma"/>
                          <a:cs typeface="Tahoma"/>
                        </a:rPr>
                        <a:t>момент</a:t>
                      </a:r>
                      <a:r>
                        <a:rPr sz="700" spc="2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0" dirty="0">
                          <a:latin typeface="Tahoma"/>
                          <a:cs typeface="Tahoma"/>
                        </a:rPr>
                        <a:t>речи</a:t>
                      </a:r>
                      <a:endParaRPr sz="700">
                        <a:latin typeface="Tahoma"/>
                        <a:cs typeface="Tahoma"/>
                      </a:endParaRPr>
                    </a:p>
                  </a:txBody>
                  <a:tcPr marL="0" marR="0" marT="27716" marB="0">
                    <a:lnL w="12700">
                      <a:solidFill>
                        <a:srgbClr val="F69D00"/>
                      </a:solidFill>
                      <a:prstDash val="solid"/>
                    </a:lnL>
                    <a:lnR w="12700">
                      <a:solidFill>
                        <a:srgbClr val="F69D00"/>
                      </a:solidFill>
                      <a:prstDash val="solid"/>
                    </a:lnR>
                    <a:lnT w="12700">
                      <a:solidFill>
                        <a:srgbClr val="F69D00"/>
                      </a:solidFill>
                      <a:prstDash val="solid"/>
                    </a:lnT>
                    <a:lnB w="12700">
                      <a:solidFill>
                        <a:srgbClr val="F69D00"/>
                      </a:solidFill>
                      <a:prstDash val="solid"/>
                    </a:lnB>
                    <a:solidFill>
                      <a:srgbClr val="F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5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69D00"/>
                      </a:solidFill>
                      <a:prstDash val="solid"/>
                    </a:lnL>
                    <a:lnR w="12700">
                      <a:solidFill>
                        <a:srgbClr val="F69D00"/>
                      </a:solidFill>
                      <a:prstDash val="solid"/>
                    </a:lnR>
                    <a:lnT w="12700">
                      <a:solidFill>
                        <a:srgbClr val="F69D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69D00"/>
                      </a:solidFill>
                      <a:prstDash val="solid"/>
                    </a:lnL>
                    <a:lnR w="12700">
                      <a:solidFill>
                        <a:srgbClr val="F69D00"/>
                      </a:solidFill>
                      <a:prstDash val="solid"/>
                    </a:lnR>
                    <a:lnT w="12700">
                      <a:solidFill>
                        <a:srgbClr val="F69D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object 7"/>
          <p:cNvSpPr/>
          <p:nvPr/>
        </p:nvSpPr>
        <p:spPr>
          <a:xfrm>
            <a:off x="1264554" y="2701799"/>
            <a:ext cx="1058097" cy="1865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8" name="object 8"/>
          <p:cNvSpPr/>
          <p:nvPr/>
        </p:nvSpPr>
        <p:spPr>
          <a:xfrm>
            <a:off x="1265980" y="2962649"/>
            <a:ext cx="206803" cy="1440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9" name="object 9"/>
          <p:cNvSpPr txBox="1"/>
          <p:nvPr/>
        </p:nvSpPr>
        <p:spPr>
          <a:xfrm>
            <a:off x="1333527" y="2963481"/>
            <a:ext cx="2964280" cy="362412"/>
          </a:xfrm>
          <a:prstGeom prst="rect">
            <a:avLst/>
          </a:prstGeom>
        </p:spPr>
        <p:txBody>
          <a:bodyPr vert="horz" wrap="square" lIns="0" tIns="322" rIns="0" bIns="0" rtlCol="0">
            <a:spAutoFit/>
          </a:bodyPr>
          <a:lstStyle/>
          <a:p>
            <a:pPr marL="186590" marR="2578" indent="-180467">
              <a:lnSpc>
                <a:spcPct val="105100"/>
              </a:lnSpc>
              <a:spcBef>
                <a:spcPts val="3"/>
              </a:spcBef>
              <a:tabLst>
                <a:tab pos="186590" algn="l"/>
              </a:tabLst>
            </a:pPr>
            <a:r>
              <a:rPr sz="736" b="1" spc="51" dirty="0">
                <a:solidFill>
                  <a:srgbClr val="FFFFFF"/>
                </a:solidFill>
                <a:latin typeface="Arial"/>
                <a:cs typeface="Arial"/>
              </a:rPr>
              <a:t>6	</a:t>
            </a:r>
            <a:r>
              <a:rPr sz="761" spc="-28" dirty="0">
                <a:latin typeface="Bookman Old Style"/>
                <a:cs typeface="Bookman Old Style"/>
              </a:rPr>
              <a:t>Прочитай,  </a:t>
            </a:r>
            <a:r>
              <a:rPr sz="761" spc="-15" dirty="0">
                <a:latin typeface="Bookman Old Style"/>
                <a:cs typeface="Bookman Old Style"/>
              </a:rPr>
              <a:t>как  </a:t>
            </a:r>
            <a:r>
              <a:rPr sz="761" spc="-36" dirty="0">
                <a:latin typeface="Bookman Old Style"/>
                <a:cs typeface="Bookman Old Style"/>
              </a:rPr>
              <a:t>отмечают  </a:t>
            </a:r>
            <a:r>
              <a:rPr sz="761" spc="-38" dirty="0">
                <a:latin typeface="Bookman Old Style"/>
                <a:cs typeface="Bookman Old Style"/>
              </a:rPr>
              <a:t>Первое  </a:t>
            </a:r>
            <a:r>
              <a:rPr sz="761" spc="-25" dirty="0">
                <a:latin typeface="Bookman Old Style"/>
                <a:cs typeface="Bookman Old Style"/>
              </a:rPr>
              <a:t>мая  </a:t>
            </a:r>
            <a:r>
              <a:rPr sz="761" spc="-53" dirty="0">
                <a:latin typeface="Bookman Old Style"/>
                <a:cs typeface="Bookman Old Style"/>
              </a:rPr>
              <a:t>в   </a:t>
            </a:r>
            <a:r>
              <a:rPr sz="761" spc="-25" dirty="0">
                <a:latin typeface="Bookman Old Style"/>
                <a:cs typeface="Bookman Old Style"/>
              </a:rPr>
              <a:t>России  </a:t>
            </a:r>
            <a:r>
              <a:rPr sz="761" spc="-20" dirty="0">
                <a:latin typeface="Bookman Old Style"/>
                <a:cs typeface="Bookman Old Style"/>
              </a:rPr>
              <a:t>и </a:t>
            </a:r>
            <a:r>
              <a:rPr sz="761" spc="152" dirty="0">
                <a:latin typeface="Bookman Old Style"/>
                <a:cs typeface="Bookman Old Style"/>
              </a:rPr>
              <a:t> </a:t>
            </a:r>
            <a:r>
              <a:rPr sz="761" spc="-53" dirty="0">
                <a:latin typeface="Bookman Old Style"/>
                <a:cs typeface="Bookman Old Style"/>
              </a:rPr>
              <a:t>в </a:t>
            </a:r>
            <a:r>
              <a:rPr sz="761" spc="38" dirty="0">
                <a:latin typeface="Bookman Old Style"/>
                <a:cs typeface="Bookman Old Style"/>
              </a:rPr>
              <a:t> </a:t>
            </a:r>
            <a:r>
              <a:rPr sz="761" spc="-33" dirty="0">
                <a:latin typeface="Bookman Old Style"/>
                <a:cs typeface="Bookman Old Style"/>
              </a:rPr>
              <a:t>Ве- </a:t>
            </a:r>
            <a:r>
              <a:rPr sz="761" spc="-30" dirty="0">
                <a:latin typeface="Bookman Old Style"/>
                <a:cs typeface="Bookman Old Style"/>
              </a:rPr>
              <a:t> </a:t>
            </a:r>
            <a:r>
              <a:rPr sz="761" spc="-25" dirty="0">
                <a:latin typeface="Bookman Old Style"/>
                <a:cs typeface="Bookman Old Style"/>
              </a:rPr>
              <a:t>ликобритании. </a:t>
            </a:r>
            <a:r>
              <a:rPr sz="761" spc="-28" dirty="0">
                <a:latin typeface="Bookman Old Style"/>
                <a:cs typeface="Bookman Old Style"/>
              </a:rPr>
              <a:t>Распредели </a:t>
            </a:r>
            <a:r>
              <a:rPr sz="761" spc="-30" dirty="0">
                <a:latin typeface="Bookman Old Style"/>
                <a:cs typeface="Bookman Old Style"/>
              </a:rPr>
              <a:t>эти </a:t>
            </a:r>
            <a:r>
              <a:rPr sz="761" spc="-33" dirty="0">
                <a:latin typeface="Bookman Old Style"/>
                <a:cs typeface="Bookman Old Style"/>
              </a:rPr>
              <a:t>традиции </a:t>
            </a:r>
            <a:r>
              <a:rPr sz="761" spc="-23" dirty="0">
                <a:latin typeface="Bookman Old Style"/>
                <a:cs typeface="Bookman Old Style"/>
              </a:rPr>
              <a:t>между </a:t>
            </a:r>
            <a:r>
              <a:rPr sz="761" spc="-28" dirty="0">
                <a:latin typeface="Bookman Old Style"/>
                <a:cs typeface="Bookman Old Style"/>
              </a:rPr>
              <a:t>двумя  </a:t>
            </a:r>
            <a:r>
              <a:rPr sz="761" spc="-33" dirty="0">
                <a:latin typeface="Bookman Old Style"/>
                <a:cs typeface="Bookman Old Style"/>
              </a:rPr>
              <a:t>странами.</a:t>
            </a:r>
            <a:endParaRPr sz="761">
              <a:latin typeface="Bookman Old Style"/>
              <a:cs typeface="Bookman Old Styl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23540" y="3391050"/>
            <a:ext cx="2460888" cy="496066"/>
          </a:xfrm>
          <a:prstGeom prst="rect">
            <a:avLst/>
          </a:prstGeom>
        </p:spPr>
        <p:txBody>
          <a:bodyPr vert="horz" wrap="square" lIns="0" tIns="6445" rIns="0" bIns="0" rtlCol="0">
            <a:spAutoFit/>
          </a:bodyPr>
          <a:lstStyle/>
          <a:p>
            <a:pPr marL="6445" marR="71542">
              <a:lnSpc>
                <a:spcPct val="105600"/>
              </a:lnSpc>
              <a:spcBef>
                <a:spcPts val="51"/>
              </a:spcBef>
            </a:pPr>
            <a:r>
              <a:rPr sz="761" spc="-33" dirty="0">
                <a:latin typeface="Bookman Old Style"/>
                <a:cs typeface="Bookman Old Style"/>
              </a:rPr>
              <a:t>Choosing </a:t>
            </a:r>
            <a:r>
              <a:rPr sz="761" spc="-23" dirty="0">
                <a:latin typeface="Bookman Old Style"/>
                <a:cs typeface="Bookman Old Style"/>
              </a:rPr>
              <a:t>May </a:t>
            </a:r>
            <a:r>
              <a:rPr sz="761" spc="-46" dirty="0">
                <a:latin typeface="Bookman Old Style"/>
                <a:cs typeface="Bookman Old Style"/>
              </a:rPr>
              <a:t>Queen, </a:t>
            </a:r>
            <a:r>
              <a:rPr sz="761" spc="-25" dirty="0">
                <a:latin typeface="Bookman Old Style"/>
                <a:cs typeface="Bookman Old Style"/>
              </a:rPr>
              <a:t>dancing </a:t>
            </a:r>
            <a:r>
              <a:rPr sz="761" spc="-38" dirty="0">
                <a:latin typeface="Bookman Old Style"/>
                <a:cs typeface="Bookman Old Style"/>
              </a:rPr>
              <a:t>around </a:t>
            </a:r>
            <a:r>
              <a:rPr sz="761" spc="-46" dirty="0">
                <a:latin typeface="Bookman Old Style"/>
                <a:cs typeface="Bookman Old Style"/>
              </a:rPr>
              <a:t>a </a:t>
            </a:r>
            <a:r>
              <a:rPr sz="761" spc="-30" dirty="0">
                <a:latin typeface="Bookman Old Style"/>
                <a:cs typeface="Bookman Old Style"/>
              </a:rPr>
              <a:t>maypole,  </a:t>
            </a:r>
            <a:r>
              <a:rPr sz="761" spc="-15" dirty="0">
                <a:latin typeface="Bookman Old Style"/>
                <a:cs typeface="Bookman Old Style"/>
              </a:rPr>
              <a:t>working  </a:t>
            </a:r>
            <a:r>
              <a:rPr sz="761" spc="-10" dirty="0">
                <a:latin typeface="Bookman Old Style"/>
                <a:cs typeface="Bookman Old Style"/>
              </a:rPr>
              <a:t>in  </a:t>
            </a:r>
            <a:r>
              <a:rPr sz="761" spc="-25" dirty="0">
                <a:latin typeface="Bookman Old Style"/>
                <a:cs typeface="Bookman Old Style"/>
              </a:rPr>
              <a:t>the  </a:t>
            </a:r>
            <a:r>
              <a:rPr sz="761" spc="-23" dirty="0">
                <a:latin typeface="Bookman Old Style"/>
                <a:cs typeface="Bookman Old Style"/>
              </a:rPr>
              <a:t>garden,  </a:t>
            </a:r>
            <a:r>
              <a:rPr sz="761" spc="-13" dirty="0">
                <a:latin typeface="Bookman Old Style"/>
                <a:cs typeface="Bookman Old Style"/>
              </a:rPr>
              <a:t>having  </a:t>
            </a:r>
            <a:r>
              <a:rPr sz="761" spc="-28" dirty="0">
                <a:latin typeface="Bookman Old Style"/>
                <a:cs typeface="Bookman Old Style"/>
              </a:rPr>
              <a:t>picnics, </a:t>
            </a:r>
            <a:r>
              <a:rPr sz="761" spc="101" dirty="0">
                <a:latin typeface="Bookman Old Style"/>
                <a:cs typeface="Bookman Old Style"/>
              </a:rPr>
              <a:t> </a:t>
            </a:r>
            <a:r>
              <a:rPr sz="761" spc="-8" dirty="0">
                <a:latin typeface="Bookman Old Style"/>
                <a:cs typeface="Bookman Old Style"/>
              </a:rPr>
              <a:t>going</a:t>
            </a:r>
            <a:endParaRPr sz="761">
              <a:latin typeface="Bookman Old Style"/>
              <a:cs typeface="Bookman Old Style"/>
            </a:endParaRPr>
          </a:p>
          <a:p>
            <a:pPr marL="6445" marR="2578">
              <a:lnSpc>
                <a:spcPct val="105600"/>
              </a:lnSpc>
            </a:pPr>
            <a:r>
              <a:rPr sz="761" dirty="0">
                <a:latin typeface="Bookman Old Style"/>
                <a:cs typeface="Bookman Old Style"/>
              </a:rPr>
              <a:t>to </a:t>
            </a:r>
            <a:r>
              <a:rPr sz="761" spc="-41" dirty="0">
                <a:latin typeface="Bookman Old Style"/>
                <a:cs typeface="Bookman Old Style"/>
              </a:rPr>
              <a:t>dachas, </a:t>
            </a:r>
            <a:r>
              <a:rPr sz="761" spc="-30" dirty="0">
                <a:latin typeface="Bookman Old Style"/>
                <a:cs typeface="Bookman Old Style"/>
              </a:rPr>
              <a:t>spending </a:t>
            </a:r>
            <a:r>
              <a:rPr sz="761" spc="-13" dirty="0">
                <a:latin typeface="Bookman Old Style"/>
                <a:cs typeface="Bookman Old Style"/>
              </a:rPr>
              <a:t>time with </a:t>
            </a:r>
            <a:r>
              <a:rPr sz="761" dirty="0">
                <a:latin typeface="Bookman Old Style"/>
                <a:cs typeface="Bookman Old Style"/>
              </a:rPr>
              <a:t>family </a:t>
            </a:r>
            <a:r>
              <a:rPr sz="761" spc="-46" dirty="0">
                <a:latin typeface="Bookman Old Style"/>
                <a:cs typeface="Bookman Old Style"/>
              </a:rPr>
              <a:t>and </a:t>
            </a:r>
            <a:r>
              <a:rPr sz="761" spc="-13" dirty="0">
                <a:latin typeface="Bookman Old Style"/>
                <a:cs typeface="Bookman Old Style"/>
              </a:rPr>
              <a:t>friends,  </a:t>
            </a:r>
            <a:r>
              <a:rPr sz="761" spc="-10" dirty="0">
                <a:latin typeface="Bookman Old Style"/>
                <a:cs typeface="Bookman Old Style"/>
              </a:rPr>
              <a:t>Morris</a:t>
            </a:r>
            <a:r>
              <a:rPr sz="761" spc="193" dirty="0">
                <a:latin typeface="Bookman Old Style"/>
                <a:cs typeface="Bookman Old Style"/>
              </a:rPr>
              <a:t> </a:t>
            </a:r>
            <a:r>
              <a:rPr sz="761" spc="-25" dirty="0">
                <a:latin typeface="Bookman Old Style"/>
                <a:cs typeface="Bookman Old Style"/>
              </a:rPr>
              <a:t>dancing</a:t>
            </a:r>
            <a:endParaRPr sz="761">
              <a:latin typeface="Bookman Old Style"/>
              <a:cs typeface="Bookman Old Styl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13902" y="4003436"/>
            <a:ext cx="2682935" cy="620202"/>
          </a:xfrm>
          <a:prstGeom prst="rect">
            <a:avLst/>
          </a:prstGeom>
        </p:spPr>
        <p:txBody>
          <a:bodyPr vert="horz" wrap="square" lIns="0" tIns="6445" rIns="0" bIns="0" rtlCol="0">
            <a:spAutoFit/>
          </a:bodyPr>
          <a:lstStyle/>
          <a:p>
            <a:pPr marL="6445" marR="2578">
              <a:lnSpc>
                <a:spcPct val="105600"/>
              </a:lnSpc>
              <a:spcBef>
                <a:spcPts val="51"/>
              </a:spcBef>
            </a:pPr>
            <a:r>
              <a:rPr sz="761" spc="76" dirty="0">
                <a:latin typeface="Bookman Old Style"/>
                <a:cs typeface="Bookman Old Style"/>
              </a:rPr>
              <a:t>A </a:t>
            </a:r>
            <a:r>
              <a:rPr sz="761" spc="-10" dirty="0">
                <a:latin typeface="Bookman Old Style"/>
                <a:cs typeface="Bookman Old Style"/>
              </a:rPr>
              <a:t>lot </a:t>
            </a:r>
            <a:r>
              <a:rPr sz="761" spc="15" dirty="0">
                <a:latin typeface="Bookman Old Style"/>
                <a:cs typeface="Bookman Old Style"/>
              </a:rPr>
              <a:t>of </a:t>
            </a:r>
            <a:r>
              <a:rPr sz="761" spc="-30" dirty="0">
                <a:latin typeface="Bookman Old Style"/>
                <a:cs typeface="Bookman Old Style"/>
              </a:rPr>
              <a:t>countries celebrate </a:t>
            </a:r>
            <a:r>
              <a:rPr sz="761" spc="-23" dirty="0">
                <a:latin typeface="Bookman Old Style"/>
                <a:cs typeface="Bookman Old Style"/>
              </a:rPr>
              <a:t>May </a:t>
            </a:r>
            <a:r>
              <a:rPr sz="761" spc="-30" dirty="0">
                <a:latin typeface="Bookman Old Style"/>
                <a:cs typeface="Bookman Old Style"/>
              </a:rPr>
              <a:t>1. </a:t>
            </a:r>
            <a:r>
              <a:rPr sz="761" spc="-3" dirty="0">
                <a:latin typeface="Bookman Old Style"/>
                <a:cs typeface="Bookman Old Style"/>
              </a:rPr>
              <a:t>In </a:t>
            </a:r>
            <a:r>
              <a:rPr sz="761" spc="-28" dirty="0">
                <a:latin typeface="Bookman Old Style"/>
                <a:cs typeface="Bookman Old Style"/>
              </a:rPr>
              <a:t>Russia </a:t>
            </a:r>
            <a:r>
              <a:rPr sz="761" spc="-8" dirty="0">
                <a:latin typeface="Bookman Old Style"/>
                <a:cs typeface="Bookman Old Style"/>
              </a:rPr>
              <a:t>it’s </a:t>
            </a:r>
            <a:r>
              <a:rPr sz="761" spc="-46" dirty="0">
                <a:latin typeface="Bookman Old Style"/>
                <a:cs typeface="Bookman Old Style"/>
              </a:rPr>
              <a:t>a  </a:t>
            </a:r>
            <a:r>
              <a:rPr sz="761" spc="-15" dirty="0">
                <a:latin typeface="Bookman Old Style"/>
                <a:cs typeface="Bookman Old Style"/>
              </a:rPr>
              <a:t>Spring </a:t>
            </a:r>
            <a:r>
              <a:rPr sz="761" spc="-46" dirty="0">
                <a:latin typeface="Bookman Old Style"/>
                <a:cs typeface="Bookman Old Style"/>
              </a:rPr>
              <a:t>and </a:t>
            </a:r>
            <a:r>
              <a:rPr sz="761" spc="-28" dirty="0">
                <a:latin typeface="Bookman Old Style"/>
                <a:cs typeface="Bookman Old Style"/>
              </a:rPr>
              <a:t>Labour </a:t>
            </a:r>
            <a:r>
              <a:rPr sz="761" spc="-41" dirty="0">
                <a:latin typeface="Bookman Old Style"/>
                <a:cs typeface="Bookman Old Style"/>
              </a:rPr>
              <a:t>Day. </a:t>
            </a:r>
            <a:r>
              <a:rPr sz="761" spc="13" dirty="0">
                <a:latin typeface="Bookman Old Style"/>
                <a:cs typeface="Bookman Old Style"/>
              </a:rPr>
              <a:t>It </a:t>
            </a:r>
            <a:r>
              <a:rPr sz="761" spc="-13" dirty="0">
                <a:latin typeface="Bookman Old Style"/>
                <a:cs typeface="Bookman Old Style"/>
              </a:rPr>
              <a:t>is </a:t>
            </a:r>
            <a:r>
              <a:rPr sz="761" spc="-28" dirty="0">
                <a:latin typeface="Bookman Old Style"/>
                <a:cs typeface="Bookman Old Style"/>
              </a:rPr>
              <a:t>also </a:t>
            </a:r>
            <a:r>
              <a:rPr sz="761" spc="-46" dirty="0">
                <a:latin typeface="Bookman Old Style"/>
                <a:cs typeface="Bookman Old Style"/>
              </a:rPr>
              <a:t>a </a:t>
            </a:r>
            <a:r>
              <a:rPr sz="761" spc="-38" dirty="0">
                <a:latin typeface="Bookman Old Style"/>
                <a:cs typeface="Bookman Old Style"/>
              </a:rPr>
              <a:t>public </a:t>
            </a:r>
            <a:r>
              <a:rPr sz="761" spc="-30" dirty="0">
                <a:latin typeface="Bookman Old Style"/>
                <a:cs typeface="Bookman Old Style"/>
              </a:rPr>
              <a:t>holiday.  </a:t>
            </a:r>
            <a:r>
              <a:rPr sz="761" spc="-25" dirty="0">
                <a:latin typeface="Bookman Old Style"/>
                <a:cs typeface="Bookman Old Style"/>
              </a:rPr>
              <a:t>People  don’t  </a:t>
            </a:r>
            <a:r>
              <a:rPr sz="761" spc="-10" dirty="0">
                <a:latin typeface="Bookman Old Style"/>
                <a:cs typeface="Bookman Old Style"/>
              </a:rPr>
              <a:t>go  </a:t>
            </a:r>
            <a:r>
              <a:rPr sz="761" dirty="0">
                <a:latin typeface="Bookman Old Style"/>
                <a:cs typeface="Bookman Old Style"/>
              </a:rPr>
              <a:t>to  </a:t>
            </a:r>
            <a:r>
              <a:rPr sz="761" spc="-25" dirty="0">
                <a:latin typeface="Bookman Old Style"/>
                <a:cs typeface="Bookman Old Style"/>
              </a:rPr>
              <a:t>work.  </a:t>
            </a:r>
            <a:r>
              <a:rPr sz="761" spc="-41" dirty="0">
                <a:latin typeface="Bookman Old Style"/>
                <a:cs typeface="Bookman Old Style"/>
              </a:rPr>
              <a:t>Banks   </a:t>
            </a:r>
            <a:r>
              <a:rPr sz="761" spc="-46" dirty="0">
                <a:latin typeface="Bookman Old Style"/>
                <a:cs typeface="Bookman Old Style"/>
              </a:rPr>
              <a:t>and   </a:t>
            </a:r>
            <a:r>
              <a:rPr sz="761" spc="-5" dirty="0">
                <a:latin typeface="Bookman Old Style"/>
                <a:cs typeface="Bookman Old Style"/>
              </a:rPr>
              <a:t>offices  </a:t>
            </a:r>
            <a:r>
              <a:rPr sz="761" spc="-18" dirty="0">
                <a:latin typeface="Bookman Old Style"/>
                <a:cs typeface="Bookman Old Style"/>
              </a:rPr>
              <a:t>are</a:t>
            </a:r>
            <a:r>
              <a:rPr sz="761" spc="76" dirty="0">
                <a:latin typeface="Bookman Old Style"/>
                <a:cs typeface="Bookman Old Style"/>
              </a:rPr>
              <a:t> </a:t>
            </a:r>
            <a:r>
              <a:rPr sz="761" spc="-30" dirty="0">
                <a:latin typeface="Bookman Old Style"/>
                <a:cs typeface="Bookman Old Style"/>
              </a:rPr>
              <a:t>closed.</a:t>
            </a:r>
            <a:endParaRPr sz="761">
              <a:latin typeface="Bookman Old Style"/>
              <a:cs typeface="Bookman Old Style"/>
            </a:endParaRPr>
          </a:p>
          <a:p>
            <a:pPr marL="6445" marR="4189" indent="109569">
              <a:lnSpc>
                <a:spcPct val="105600"/>
              </a:lnSpc>
            </a:pPr>
            <a:r>
              <a:rPr sz="761" spc="-23" dirty="0">
                <a:latin typeface="Bookman Old Style"/>
                <a:cs typeface="Bookman Old Style"/>
              </a:rPr>
              <a:t>The </a:t>
            </a:r>
            <a:r>
              <a:rPr sz="761" spc="-33" dirty="0">
                <a:latin typeface="Bookman Old Style"/>
                <a:cs typeface="Bookman Old Style"/>
              </a:rPr>
              <a:t>Russians </a:t>
            </a:r>
            <a:r>
              <a:rPr sz="761" spc="-8" dirty="0">
                <a:latin typeface="Bookman Old Style"/>
                <a:cs typeface="Bookman Old Style"/>
              </a:rPr>
              <a:t>relax </a:t>
            </a:r>
            <a:r>
              <a:rPr sz="761" spc="-46" dirty="0">
                <a:latin typeface="Bookman Old Style"/>
                <a:cs typeface="Bookman Old Style"/>
              </a:rPr>
              <a:t>and </a:t>
            </a:r>
            <a:r>
              <a:rPr sz="761" spc="-30" dirty="0">
                <a:latin typeface="Bookman Old Style"/>
                <a:cs typeface="Bookman Old Style"/>
              </a:rPr>
              <a:t>celebrate </a:t>
            </a:r>
            <a:r>
              <a:rPr sz="761" spc="-46" dirty="0">
                <a:latin typeface="Bookman Old Style"/>
                <a:cs typeface="Bookman Old Style"/>
              </a:rPr>
              <a:t>on </a:t>
            </a:r>
            <a:r>
              <a:rPr sz="761" spc="-13" dirty="0">
                <a:latin typeface="Bookman Old Style"/>
                <a:cs typeface="Bookman Old Style"/>
              </a:rPr>
              <a:t>this </a:t>
            </a:r>
            <a:r>
              <a:rPr sz="761" spc="-38" dirty="0">
                <a:latin typeface="Bookman Old Style"/>
                <a:cs typeface="Bookman Old Style"/>
              </a:rPr>
              <a:t>day. </a:t>
            </a:r>
            <a:r>
              <a:rPr sz="761" spc="-18" dirty="0">
                <a:latin typeface="Bookman Old Style"/>
                <a:cs typeface="Bookman Old Style"/>
              </a:rPr>
              <a:t>They  </a:t>
            </a:r>
            <a:r>
              <a:rPr sz="761" spc="-48" dirty="0">
                <a:latin typeface="Bookman Old Style"/>
                <a:cs typeface="Bookman Old Style"/>
              </a:rPr>
              <a:t>spend </a:t>
            </a:r>
            <a:r>
              <a:rPr sz="761" spc="142" dirty="0">
                <a:latin typeface="Bookman Old Style"/>
                <a:cs typeface="Bookman Old Style"/>
              </a:rPr>
              <a:t> </a:t>
            </a:r>
            <a:r>
              <a:rPr sz="761" spc="-13" dirty="0">
                <a:latin typeface="Bookman Old Style"/>
                <a:cs typeface="Bookman Old Style"/>
              </a:rPr>
              <a:t>time  with  </a:t>
            </a:r>
            <a:r>
              <a:rPr sz="761" spc="-10" dirty="0">
                <a:latin typeface="Bookman Old Style"/>
                <a:cs typeface="Bookman Old Style"/>
              </a:rPr>
              <a:t>their  </a:t>
            </a:r>
            <a:r>
              <a:rPr sz="761" dirty="0">
                <a:latin typeface="Bookman Old Style"/>
                <a:cs typeface="Bookman Old Style"/>
              </a:rPr>
              <a:t>family  </a:t>
            </a:r>
            <a:r>
              <a:rPr sz="761" spc="-46" dirty="0">
                <a:latin typeface="Bookman Old Style"/>
                <a:cs typeface="Bookman Old Style"/>
              </a:rPr>
              <a:t>and   </a:t>
            </a:r>
            <a:r>
              <a:rPr sz="761" spc="-13" dirty="0">
                <a:latin typeface="Bookman Old Style"/>
                <a:cs typeface="Bookman Old Style"/>
              </a:rPr>
              <a:t>friends.  </a:t>
            </a:r>
            <a:r>
              <a:rPr sz="761" spc="-51" dirty="0">
                <a:latin typeface="Bookman Old Style"/>
                <a:cs typeface="Bookman Old Style"/>
              </a:rPr>
              <a:t>Some</a:t>
            </a:r>
            <a:r>
              <a:rPr sz="761" spc="25" dirty="0">
                <a:latin typeface="Bookman Old Style"/>
                <a:cs typeface="Bookman Old Style"/>
              </a:rPr>
              <a:t> </a:t>
            </a:r>
            <a:r>
              <a:rPr sz="761" spc="-36" dirty="0">
                <a:latin typeface="Bookman Old Style"/>
                <a:cs typeface="Bookman Old Style"/>
              </a:rPr>
              <a:t>people</a:t>
            </a:r>
            <a:endParaRPr sz="761">
              <a:latin typeface="Bookman Old Style"/>
              <a:cs typeface="Bookman Old Styl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076646" y="255813"/>
            <a:ext cx="2776072" cy="1120083"/>
          </a:xfrm>
          <a:prstGeom prst="rect">
            <a:avLst/>
          </a:prstGeom>
        </p:spPr>
        <p:txBody>
          <a:bodyPr vert="horz" wrap="square" lIns="0" tIns="6445" rIns="0" bIns="0" rtlCol="0">
            <a:spAutoFit/>
          </a:bodyPr>
          <a:lstStyle/>
          <a:p>
            <a:pPr marL="6445" marR="74443" indent="-322">
              <a:lnSpc>
                <a:spcPct val="105400"/>
              </a:lnSpc>
              <a:spcBef>
                <a:spcPts val="51"/>
              </a:spcBef>
            </a:pPr>
            <a:r>
              <a:rPr sz="761" spc="-10" dirty="0">
                <a:latin typeface="Bookman Old Style"/>
                <a:cs typeface="Bookman Old Style"/>
              </a:rPr>
              <a:t>go </a:t>
            </a:r>
            <a:r>
              <a:rPr sz="761" dirty="0">
                <a:latin typeface="Bookman Old Style"/>
                <a:cs typeface="Bookman Old Style"/>
              </a:rPr>
              <a:t>to </a:t>
            </a:r>
            <a:r>
              <a:rPr sz="761" spc="-10" dirty="0">
                <a:latin typeface="Bookman Old Style"/>
                <a:cs typeface="Bookman Old Style"/>
              </a:rPr>
              <a:t>their </a:t>
            </a:r>
            <a:r>
              <a:rPr sz="761" spc="-25" dirty="0">
                <a:latin typeface="Bookman Old Style"/>
                <a:cs typeface="Bookman Old Style"/>
              </a:rPr>
              <a:t>country </a:t>
            </a:r>
            <a:r>
              <a:rPr sz="761" spc="-53" dirty="0">
                <a:latin typeface="Bookman Old Style"/>
                <a:cs typeface="Bookman Old Style"/>
              </a:rPr>
              <a:t>homes </a:t>
            </a:r>
            <a:r>
              <a:rPr sz="761" spc="-20" dirty="0">
                <a:latin typeface="Bookman Old Style"/>
                <a:cs typeface="Bookman Old Style"/>
              </a:rPr>
              <a:t>(called </a:t>
            </a:r>
            <a:r>
              <a:rPr sz="761" i="1" spc="-25" dirty="0">
                <a:latin typeface="Bookman Old Style"/>
                <a:cs typeface="Bookman Old Style"/>
              </a:rPr>
              <a:t>dachas</a:t>
            </a:r>
            <a:r>
              <a:rPr sz="761" spc="-25" dirty="0">
                <a:latin typeface="Bookman Old Style"/>
                <a:cs typeface="Bookman Old Style"/>
              </a:rPr>
              <a:t>), </a:t>
            </a:r>
            <a:r>
              <a:rPr sz="761" spc="-28" dirty="0">
                <a:latin typeface="Bookman Old Style"/>
                <a:cs typeface="Bookman Old Style"/>
              </a:rPr>
              <a:t>work </a:t>
            </a:r>
            <a:r>
              <a:rPr sz="761" spc="-10" dirty="0">
                <a:latin typeface="Bookman Old Style"/>
                <a:cs typeface="Bookman Old Style"/>
              </a:rPr>
              <a:t>in </a:t>
            </a:r>
            <a:r>
              <a:rPr sz="761" spc="-25" dirty="0">
                <a:latin typeface="Bookman Old Style"/>
                <a:cs typeface="Bookman Old Style"/>
              </a:rPr>
              <a:t>the  </a:t>
            </a:r>
            <a:r>
              <a:rPr sz="761" spc="-23" dirty="0">
                <a:latin typeface="Bookman Old Style"/>
                <a:cs typeface="Bookman Old Style"/>
              </a:rPr>
              <a:t>garden,  </a:t>
            </a:r>
            <a:r>
              <a:rPr sz="761" spc="-33" dirty="0">
                <a:latin typeface="Bookman Old Style"/>
                <a:cs typeface="Bookman Old Style"/>
              </a:rPr>
              <a:t>have  picnics  </a:t>
            </a:r>
            <a:r>
              <a:rPr sz="761" spc="-13" dirty="0">
                <a:latin typeface="Bookman Old Style"/>
                <a:cs typeface="Bookman Old Style"/>
              </a:rPr>
              <a:t>or </a:t>
            </a:r>
            <a:r>
              <a:rPr sz="761" spc="107" dirty="0">
                <a:latin typeface="Bookman Old Style"/>
                <a:cs typeface="Bookman Old Style"/>
              </a:rPr>
              <a:t> </a:t>
            </a:r>
            <a:r>
              <a:rPr sz="761" spc="-38" dirty="0">
                <a:latin typeface="Bookman Old Style"/>
                <a:cs typeface="Bookman Old Style"/>
              </a:rPr>
              <a:t>barbecues.</a:t>
            </a:r>
            <a:endParaRPr sz="761">
              <a:latin typeface="Bookman Old Style"/>
              <a:cs typeface="Bookman Old Style"/>
            </a:endParaRPr>
          </a:p>
          <a:p>
            <a:pPr marL="6445" marR="33193" indent="109569">
              <a:lnSpc>
                <a:spcPct val="105600"/>
              </a:lnSpc>
            </a:pPr>
            <a:r>
              <a:rPr sz="761" spc="-23" dirty="0">
                <a:latin typeface="Bookman Old Style"/>
                <a:cs typeface="Bookman Old Style"/>
              </a:rPr>
              <a:t>The </a:t>
            </a:r>
            <a:r>
              <a:rPr sz="761" spc="13" dirty="0">
                <a:latin typeface="Bookman Old Style"/>
                <a:cs typeface="Bookman Old Style"/>
              </a:rPr>
              <a:t>first </a:t>
            </a:r>
            <a:r>
              <a:rPr sz="761" spc="-33" dirty="0">
                <a:latin typeface="Bookman Old Style"/>
                <a:cs typeface="Bookman Old Style"/>
              </a:rPr>
              <a:t>day </a:t>
            </a:r>
            <a:r>
              <a:rPr sz="761" spc="15" dirty="0">
                <a:latin typeface="Bookman Old Style"/>
                <a:cs typeface="Bookman Old Style"/>
              </a:rPr>
              <a:t>of </a:t>
            </a:r>
            <a:r>
              <a:rPr sz="761" spc="-23" dirty="0">
                <a:latin typeface="Bookman Old Style"/>
                <a:cs typeface="Bookman Old Style"/>
              </a:rPr>
              <a:t>May </a:t>
            </a:r>
            <a:r>
              <a:rPr sz="761" spc="-10" dirty="0">
                <a:latin typeface="Bookman Old Style"/>
                <a:cs typeface="Bookman Old Style"/>
              </a:rPr>
              <a:t>in </a:t>
            </a:r>
            <a:r>
              <a:rPr sz="761" spc="-30" dirty="0">
                <a:latin typeface="Bookman Old Style"/>
                <a:cs typeface="Bookman Old Style"/>
              </a:rPr>
              <a:t>England </a:t>
            </a:r>
            <a:r>
              <a:rPr sz="761" spc="-13" dirty="0">
                <a:latin typeface="Bookman Old Style"/>
                <a:cs typeface="Bookman Old Style"/>
              </a:rPr>
              <a:t>is </a:t>
            </a:r>
            <a:r>
              <a:rPr sz="761" spc="-23" dirty="0">
                <a:latin typeface="Bookman Old Style"/>
                <a:cs typeface="Bookman Old Style"/>
              </a:rPr>
              <a:t>called May </a:t>
            </a:r>
            <a:r>
              <a:rPr sz="761" spc="-41" dirty="0">
                <a:latin typeface="Bookman Old Style"/>
                <a:cs typeface="Bookman Old Style"/>
              </a:rPr>
              <a:t>Day.  </a:t>
            </a:r>
            <a:r>
              <a:rPr sz="761" spc="-23" dirty="0">
                <a:latin typeface="Bookman Old Style"/>
                <a:cs typeface="Bookman Old Style"/>
              </a:rPr>
              <a:t>The </a:t>
            </a:r>
            <a:r>
              <a:rPr sz="761" spc="-33" dirty="0">
                <a:latin typeface="Bookman Old Style"/>
                <a:cs typeface="Bookman Old Style"/>
              </a:rPr>
              <a:t>weather </a:t>
            </a:r>
            <a:r>
              <a:rPr sz="761" spc="-15" dirty="0">
                <a:latin typeface="Bookman Old Style"/>
                <a:cs typeface="Bookman Old Style"/>
              </a:rPr>
              <a:t>gets </a:t>
            </a:r>
            <a:r>
              <a:rPr sz="761" spc="-25" dirty="0">
                <a:latin typeface="Bookman Old Style"/>
                <a:cs typeface="Bookman Old Style"/>
              </a:rPr>
              <a:t>warm </a:t>
            </a:r>
            <a:r>
              <a:rPr sz="761" spc="3" dirty="0">
                <a:latin typeface="Bookman Old Style"/>
                <a:cs typeface="Bookman Old Style"/>
              </a:rPr>
              <a:t>after </a:t>
            </a:r>
            <a:r>
              <a:rPr sz="761" spc="-46" dirty="0">
                <a:latin typeface="Bookman Old Style"/>
                <a:cs typeface="Bookman Old Style"/>
              </a:rPr>
              <a:t>a </a:t>
            </a:r>
            <a:r>
              <a:rPr sz="761" spc="-18" dirty="0">
                <a:latin typeface="Bookman Old Style"/>
                <a:cs typeface="Bookman Old Style"/>
              </a:rPr>
              <a:t>long </a:t>
            </a:r>
            <a:r>
              <a:rPr sz="761" spc="-13" dirty="0">
                <a:latin typeface="Bookman Old Style"/>
                <a:cs typeface="Bookman Old Style"/>
              </a:rPr>
              <a:t>winter </a:t>
            </a:r>
            <a:r>
              <a:rPr sz="761" spc="-46" dirty="0">
                <a:latin typeface="Bookman Old Style"/>
                <a:cs typeface="Bookman Old Style"/>
              </a:rPr>
              <a:t>and </a:t>
            </a:r>
            <a:r>
              <a:rPr sz="761" spc="-10" dirty="0">
                <a:latin typeface="Bookman Old Style"/>
                <a:cs typeface="Bookman Old Style"/>
              </a:rPr>
              <a:t>flowers  </a:t>
            </a:r>
            <a:r>
              <a:rPr sz="761" spc="-46" dirty="0">
                <a:latin typeface="Bookman Old Style"/>
                <a:cs typeface="Bookman Old Style"/>
              </a:rPr>
              <a:t>and </a:t>
            </a:r>
            <a:r>
              <a:rPr sz="761" spc="-18" dirty="0">
                <a:latin typeface="Bookman Old Style"/>
                <a:cs typeface="Bookman Old Style"/>
              </a:rPr>
              <a:t>trees </a:t>
            </a:r>
            <a:r>
              <a:rPr sz="761" spc="-8" dirty="0">
                <a:latin typeface="Bookman Old Style"/>
                <a:cs typeface="Bookman Old Style"/>
              </a:rPr>
              <a:t>start </a:t>
            </a:r>
            <a:r>
              <a:rPr sz="761" dirty="0">
                <a:latin typeface="Bookman Old Style"/>
                <a:cs typeface="Bookman Old Style"/>
              </a:rPr>
              <a:t>to </a:t>
            </a:r>
            <a:r>
              <a:rPr sz="761" spc="-41" dirty="0">
                <a:latin typeface="Bookman Old Style"/>
                <a:cs typeface="Bookman Old Style"/>
              </a:rPr>
              <a:t>blossom. So </a:t>
            </a:r>
            <a:r>
              <a:rPr sz="761" spc="-46" dirty="0">
                <a:latin typeface="Bookman Old Style"/>
                <a:cs typeface="Bookman Old Style"/>
              </a:rPr>
              <a:t>on </a:t>
            </a:r>
            <a:r>
              <a:rPr sz="761" spc="-23" dirty="0">
                <a:latin typeface="Bookman Old Style"/>
                <a:cs typeface="Bookman Old Style"/>
              </a:rPr>
              <a:t>May </a:t>
            </a:r>
            <a:r>
              <a:rPr sz="761" spc="-36" dirty="0">
                <a:latin typeface="Bookman Old Style"/>
                <a:cs typeface="Bookman Old Style"/>
              </a:rPr>
              <a:t>Day people  </a:t>
            </a:r>
            <a:r>
              <a:rPr sz="761" spc="-30" dirty="0">
                <a:latin typeface="Bookman Old Style"/>
                <a:cs typeface="Bookman Old Style"/>
              </a:rPr>
              <a:t>celebrate  </a:t>
            </a:r>
            <a:r>
              <a:rPr sz="761" spc="-25" dirty="0">
                <a:latin typeface="Bookman Old Style"/>
                <a:cs typeface="Bookman Old Style"/>
              </a:rPr>
              <a:t>the  </a:t>
            </a:r>
            <a:r>
              <a:rPr sz="761" spc="-23" dirty="0">
                <a:latin typeface="Bookman Old Style"/>
                <a:cs typeface="Bookman Old Style"/>
              </a:rPr>
              <a:t>coming  </a:t>
            </a:r>
            <a:r>
              <a:rPr sz="761" spc="15" dirty="0">
                <a:latin typeface="Bookman Old Style"/>
                <a:cs typeface="Bookman Old Style"/>
              </a:rPr>
              <a:t>of </a:t>
            </a:r>
            <a:r>
              <a:rPr sz="761" spc="41" dirty="0">
                <a:latin typeface="Bookman Old Style"/>
                <a:cs typeface="Bookman Old Style"/>
              </a:rPr>
              <a:t> </a:t>
            </a:r>
            <a:r>
              <a:rPr sz="761" spc="-48" dirty="0">
                <a:latin typeface="Bookman Old Style"/>
                <a:cs typeface="Bookman Old Style"/>
              </a:rPr>
              <a:t>summer.</a:t>
            </a:r>
            <a:endParaRPr sz="761">
              <a:latin typeface="Bookman Old Style"/>
              <a:cs typeface="Bookman Old Style"/>
            </a:endParaRPr>
          </a:p>
          <a:p>
            <a:pPr marL="116015">
              <a:spcBef>
                <a:spcPts val="51"/>
              </a:spcBef>
            </a:pPr>
            <a:r>
              <a:rPr sz="761" spc="-15" dirty="0">
                <a:latin typeface="Bookman Old Style"/>
                <a:cs typeface="Bookman Old Style"/>
              </a:rPr>
              <a:t>Traditional  </a:t>
            </a:r>
            <a:r>
              <a:rPr sz="761" spc="-20" dirty="0">
                <a:latin typeface="Bookman Old Style"/>
                <a:cs typeface="Bookman Old Style"/>
              </a:rPr>
              <a:t>English  </a:t>
            </a:r>
            <a:r>
              <a:rPr sz="761" spc="-23" dirty="0">
                <a:latin typeface="Bookman Old Style"/>
                <a:cs typeface="Bookman Old Style"/>
              </a:rPr>
              <a:t>May  </a:t>
            </a:r>
            <a:r>
              <a:rPr sz="761" spc="-36" dirty="0">
                <a:latin typeface="Bookman Old Style"/>
                <a:cs typeface="Bookman Old Style"/>
              </a:rPr>
              <a:t>Day  </a:t>
            </a:r>
            <a:r>
              <a:rPr sz="761" spc="-33" dirty="0">
                <a:latin typeface="Bookman Old Style"/>
                <a:cs typeface="Bookman Old Style"/>
              </a:rPr>
              <a:t>celebrations  </a:t>
            </a:r>
            <a:r>
              <a:rPr sz="761" spc="-18" dirty="0">
                <a:latin typeface="Bookman Old Style"/>
                <a:cs typeface="Bookman Old Style"/>
              </a:rPr>
              <a:t>are  </a:t>
            </a:r>
            <a:r>
              <a:rPr sz="761" spc="3" dirty="0">
                <a:latin typeface="Bookman Old Style"/>
                <a:cs typeface="Bookman Old Style"/>
              </a:rPr>
              <a:t>very </a:t>
            </a:r>
            <a:r>
              <a:rPr sz="761" spc="183" dirty="0">
                <a:latin typeface="Bookman Old Style"/>
                <a:cs typeface="Bookman Old Style"/>
              </a:rPr>
              <a:t> </a:t>
            </a:r>
            <a:r>
              <a:rPr sz="761" spc="-23" dirty="0">
                <a:latin typeface="Bookman Old Style"/>
                <a:cs typeface="Bookman Old Style"/>
              </a:rPr>
              <a:t>old.</a:t>
            </a:r>
            <a:endParaRPr sz="761">
              <a:latin typeface="Bookman Old Style"/>
              <a:cs typeface="Bookman Old Style"/>
            </a:endParaRPr>
          </a:p>
          <a:p>
            <a:pPr marL="6445" marR="142440">
              <a:lnSpc>
                <a:spcPct val="105600"/>
              </a:lnSpc>
            </a:pPr>
            <a:r>
              <a:rPr sz="761" spc="-18" dirty="0">
                <a:latin typeface="Bookman Old Style"/>
                <a:cs typeface="Bookman Old Style"/>
              </a:rPr>
              <a:t>They are: </a:t>
            </a:r>
            <a:r>
              <a:rPr sz="761" spc="-10" dirty="0">
                <a:latin typeface="Bookman Old Style"/>
                <a:cs typeface="Bookman Old Style"/>
              </a:rPr>
              <a:t>Morris </a:t>
            </a:r>
            <a:r>
              <a:rPr sz="761" spc="-25" dirty="0">
                <a:latin typeface="Bookman Old Style"/>
                <a:cs typeface="Bookman Old Style"/>
              </a:rPr>
              <a:t>dancing, </a:t>
            </a:r>
            <a:r>
              <a:rPr sz="761" spc="-28" dirty="0">
                <a:latin typeface="Bookman Old Style"/>
                <a:cs typeface="Bookman Old Style"/>
              </a:rPr>
              <a:t>choosing </a:t>
            </a:r>
            <a:r>
              <a:rPr sz="761" spc="-46" dirty="0">
                <a:latin typeface="Bookman Old Style"/>
                <a:cs typeface="Bookman Old Style"/>
              </a:rPr>
              <a:t>a </a:t>
            </a:r>
            <a:r>
              <a:rPr sz="761" spc="-23" dirty="0">
                <a:latin typeface="Bookman Old Style"/>
                <a:cs typeface="Bookman Old Style"/>
              </a:rPr>
              <a:t>May </a:t>
            </a:r>
            <a:r>
              <a:rPr sz="761" spc="-53" dirty="0">
                <a:latin typeface="Bookman Old Style"/>
                <a:cs typeface="Bookman Old Style"/>
              </a:rPr>
              <a:t>Queen </a:t>
            </a:r>
            <a:r>
              <a:rPr sz="761" spc="-46" dirty="0">
                <a:latin typeface="Bookman Old Style"/>
                <a:cs typeface="Bookman Old Style"/>
              </a:rPr>
              <a:t>and  </a:t>
            </a:r>
            <a:r>
              <a:rPr sz="761" spc="-25" dirty="0">
                <a:latin typeface="Bookman Old Style"/>
                <a:cs typeface="Bookman Old Style"/>
              </a:rPr>
              <a:t>dancing  </a:t>
            </a:r>
            <a:r>
              <a:rPr sz="761" spc="-38" dirty="0">
                <a:latin typeface="Bookman Old Style"/>
                <a:cs typeface="Bookman Old Style"/>
              </a:rPr>
              <a:t>around  </a:t>
            </a:r>
            <a:r>
              <a:rPr sz="761" spc="-46" dirty="0">
                <a:latin typeface="Bookman Old Style"/>
                <a:cs typeface="Bookman Old Style"/>
              </a:rPr>
              <a:t>a </a:t>
            </a:r>
            <a:r>
              <a:rPr sz="761" spc="91" dirty="0">
                <a:latin typeface="Bookman Old Style"/>
                <a:cs typeface="Bookman Old Style"/>
              </a:rPr>
              <a:t> </a:t>
            </a:r>
            <a:r>
              <a:rPr sz="761" spc="-30" dirty="0">
                <a:latin typeface="Bookman Old Style"/>
                <a:cs typeface="Bookman Old Style"/>
              </a:rPr>
              <a:t>maypole.</a:t>
            </a:r>
            <a:endParaRPr sz="761">
              <a:latin typeface="Bookman Old Style"/>
              <a:cs typeface="Bookman Old Style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828763" y="2784483"/>
            <a:ext cx="206803" cy="1440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14" name="object 14"/>
          <p:cNvSpPr txBox="1"/>
          <p:nvPr/>
        </p:nvSpPr>
        <p:spPr>
          <a:xfrm>
            <a:off x="4896400" y="2785307"/>
            <a:ext cx="2286859" cy="240144"/>
          </a:xfrm>
          <a:prstGeom prst="rect">
            <a:avLst/>
          </a:prstGeom>
        </p:spPr>
        <p:txBody>
          <a:bodyPr vert="horz" wrap="square" lIns="0" tIns="967" rIns="0" bIns="0" rtlCol="0">
            <a:spAutoFit/>
          </a:bodyPr>
          <a:lstStyle/>
          <a:p>
            <a:pPr marL="186590" marR="2578" indent="-180467">
              <a:lnSpc>
                <a:spcPct val="104700"/>
              </a:lnSpc>
              <a:spcBef>
                <a:spcPts val="8"/>
              </a:spcBef>
              <a:tabLst>
                <a:tab pos="186590" algn="l"/>
              </a:tabLst>
            </a:pPr>
            <a:r>
              <a:rPr sz="736" b="1" spc="51" dirty="0">
                <a:solidFill>
                  <a:srgbClr val="FFFFFF"/>
                </a:solidFill>
                <a:latin typeface="Arial"/>
                <a:cs typeface="Arial"/>
              </a:rPr>
              <a:t>7	</a:t>
            </a:r>
            <a:r>
              <a:rPr sz="761" spc="-5" dirty="0">
                <a:latin typeface="Bookman Old Style"/>
                <a:cs typeface="Bookman Old Style"/>
              </a:rPr>
              <a:t>Как  </a:t>
            </a:r>
            <a:r>
              <a:rPr sz="761" spc="-36" dirty="0">
                <a:latin typeface="Bookman Old Style"/>
                <a:cs typeface="Bookman Old Style"/>
              </a:rPr>
              <a:t>отмечают  </a:t>
            </a:r>
            <a:r>
              <a:rPr sz="761" spc="-38" dirty="0">
                <a:latin typeface="Bookman Old Style"/>
                <a:cs typeface="Bookman Old Style"/>
              </a:rPr>
              <a:t>Первое  </a:t>
            </a:r>
            <a:r>
              <a:rPr sz="761" spc="-25" dirty="0">
                <a:latin typeface="Bookman Old Style"/>
                <a:cs typeface="Bookman Old Style"/>
              </a:rPr>
              <a:t>мая  </a:t>
            </a:r>
            <a:r>
              <a:rPr sz="761" spc="-53" dirty="0">
                <a:latin typeface="Bookman Old Style"/>
                <a:cs typeface="Bookman Old Style"/>
              </a:rPr>
              <a:t>в  </a:t>
            </a:r>
            <a:r>
              <a:rPr sz="761" spc="-5" dirty="0">
                <a:latin typeface="Bookman Old Style"/>
                <a:cs typeface="Bookman Old Style"/>
              </a:rPr>
              <a:t> </a:t>
            </a:r>
            <a:r>
              <a:rPr sz="761" spc="-38" dirty="0">
                <a:latin typeface="Bookman Old Style"/>
                <a:cs typeface="Bookman Old Style"/>
              </a:rPr>
              <a:t>твоей </a:t>
            </a:r>
            <a:r>
              <a:rPr sz="761" spc="20" dirty="0">
                <a:latin typeface="Bookman Old Style"/>
                <a:cs typeface="Bookman Old Style"/>
              </a:rPr>
              <a:t> </a:t>
            </a:r>
            <a:r>
              <a:rPr sz="761" spc="-36" dirty="0">
                <a:latin typeface="Bookman Old Style"/>
                <a:cs typeface="Bookman Old Style"/>
              </a:rPr>
              <a:t>семье? </a:t>
            </a:r>
            <a:r>
              <a:rPr sz="761" spc="-8" dirty="0">
                <a:latin typeface="Bookman Old Style"/>
                <a:cs typeface="Bookman Old Style"/>
              </a:rPr>
              <a:t> </a:t>
            </a:r>
            <a:r>
              <a:rPr sz="761" spc="-30" dirty="0">
                <a:latin typeface="Bookman Old Style"/>
                <a:cs typeface="Bookman Old Style"/>
              </a:rPr>
              <a:t>Скажи  </a:t>
            </a:r>
            <a:r>
              <a:rPr sz="761" spc="-8" dirty="0">
                <a:latin typeface="Bookman Old Style"/>
                <a:cs typeface="Bookman Old Style"/>
              </a:rPr>
              <a:t>4–5 </a:t>
            </a:r>
            <a:r>
              <a:rPr sz="761" spc="8" dirty="0">
                <a:latin typeface="Bookman Old Style"/>
                <a:cs typeface="Bookman Old Style"/>
              </a:rPr>
              <a:t> </a:t>
            </a:r>
            <a:r>
              <a:rPr sz="761" spc="-25" dirty="0">
                <a:latin typeface="Bookman Old Style"/>
                <a:cs typeface="Bookman Old Style"/>
              </a:rPr>
              <a:t>предложений.</a:t>
            </a:r>
            <a:endParaRPr sz="761">
              <a:latin typeface="Bookman Old Style"/>
              <a:cs typeface="Bookman Old Style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827333" y="3183511"/>
            <a:ext cx="910282" cy="17170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16" name="object 16"/>
          <p:cNvSpPr txBox="1"/>
          <p:nvPr/>
        </p:nvSpPr>
        <p:spPr>
          <a:xfrm>
            <a:off x="5020189" y="3196374"/>
            <a:ext cx="512416" cy="123591"/>
          </a:xfrm>
          <a:prstGeom prst="rect">
            <a:avLst/>
          </a:prstGeom>
        </p:spPr>
        <p:txBody>
          <a:bodyPr vert="horz" wrap="square" lIns="0" tIns="6445" rIns="0" bIns="0" rtlCol="0">
            <a:spAutoFit/>
          </a:bodyPr>
          <a:lstStyle/>
          <a:p>
            <a:pPr marL="6445">
              <a:spcBef>
                <a:spcPts val="51"/>
              </a:spcBef>
            </a:pPr>
            <a:r>
              <a:rPr sz="761" b="1" dirty="0">
                <a:solidFill>
                  <a:srgbClr val="FFFFFF"/>
                </a:solidFill>
                <a:latin typeface="Arial"/>
                <a:cs typeface="Arial"/>
              </a:rPr>
              <a:t>Homework</a:t>
            </a:r>
            <a:endParaRPr sz="761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723433" y="3200119"/>
            <a:ext cx="2045798" cy="144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445">
              <a:lnSpc>
                <a:spcPts val="1015"/>
              </a:lnSpc>
            </a:pPr>
            <a:r>
              <a:rPr sz="2284" spc="57" baseline="-7407" dirty="0">
                <a:solidFill>
                  <a:srgbClr val="787DB9"/>
                </a:solidFill>
                <a:latin typeface="Bookman Old Style"/>
                <a:cs typeface="Bookman Old Style"/>
              </a:rPr>
              <a:t>•</a:t>
            </a:r>
            <a:r>
              <a:rPr sz="761" spc="38" dirty="0">
                <a:latin typeface="Bookman Old Style"/>
                <a:cs typeface="Bookman Old Style"/>
              </a:rPr>
              <a:t>Выполни  </a:t>
            </a:r>
            <a:r>
              <a:rPr sz="761" spc="-53" dirty="0">
                <a:latin typeface="Bookman Old Style"/>
                <a:cs typeface="Bookman Old Style"/>
              </a:rPr>
              <a:t>в   </a:t>
            </a:r>
            <a:r>
              <a:rPr sz="761" spc="-43" dirty="0">
                <a:latin typeface="Bookman Old Style"/>
                <a:cs typeface="Bookman Old Style"/>
              </a:rPr>
              <a:t>рабочей   </a:t>
            </a:r>
            <a:r>
              <a:rPr sz="761" spc="-33" dirty="0">
                <a:latin typeface="Bookman Old Style"/>
                <a:cs typeface="Bookman Old Style"/>
              </a:rPr>
              <a:t>тетради  </a:t>
            </a:r>
            <a:r>
              <a:rPr sz="761" spc="-18" dirty="0">
                <a:latin typeface="Bookman Old Style"/>
                <a:cs typeface="Bookman Old Style"/>
              </a:rPr>
              <a:t>упр.</a:t>
            </a:r>
            <a:r>
              <a:rPr sz="761" spc="-53" dirty="0">
                <a:latin typeface="Bookman Old Style"/>
                <a:cs typeface="Bookman Old Style"/>
              </a:rPr>
              <a:t> </a:t>
            </a:r>
            <a:r>
              <a:rPr sz="761" spc="-23" dirty="0">
                <a:latin typeface="Bookman Old Style"/>
                <a:cs typeface="Bookman Old Style"/>
              </a:rPr>
              <a:t>1–3.</a:t>
            </a:r>
            <a:endParaRPr sz="761">
              <a:latin typeface="Bookman Old Style"/>
              <a:cs typeface="Bookman Old Style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776675" y="3603267"/>
            <a:ext cx="1135146" cy="1717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19" name="object 19"/>
          <p:cNvSpPr txBox="1"/>
          <p:nvPr/>
        </p:nvSpPr>
        <p:spPr>
          <a:xfrm>
            <a:off x="5958806" y="3606370"/>
            <a:ext cx="761212" cy="144125"/>
          </a:xfrm>
          <a:prstGeom prst="rect">
            <a:avLst/>
          </a:prstGeom>
        </p:spPr>
        <p:txBody>
          <a:bodyPr vert="horz" wrap="square" lIns="0" tIns="7412" rIns="0" bIns="0" rtlCol="0">
            <a:spAutoFit/>
          </a:bodyPr>
          <a:lstStyle/>
          <a:p>
            <a:pPr marL="6445">
              <a:spcBef>
                <a:spcPts val="58"/>
              </a:spcBef>
            </a:pPr>
            <a:r>
              <a:rPr sz="888" b="1" spc="8" dirty="0">
                <a:solidFill>
                  <a:srgbClr val="FFFFFF"/>
                </a:solidFill>
                <a:latin typeface="Arial"/>
                <a:cs typeface="Arial"/>
              </a:rPr>
              <a:t>Lessons  </a:t>
            </a:r>
            <a:r>
              <a:rPr sz="888" b="1" spc="76" dirty="0">
                <a:solidFill>
                  <a:srgbClr val="FFFFFF"/>
                </a:solidFill>
                <a:latin typeface="Arial"/>
                <a:cs typeface="Arial"/>
              </a:rPr>
              <a:t>6,</a:t>
            </a:r>
            <a:r>
              <a:rPr sz="888" b="1" spc="-6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88" b="1" spc="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888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828763" y="3847808"/>
            <a:ext cx="206803" cy="14407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21" name="object 21"/>
          <p:cNvSpPr txBox="1"/>
          <p:nvPr/>
        </p:nvSpPr>
        <p:spPr>
          <a:xfrm>
            <a:off x="4895947" y="3848637"/>
            <a:ext cx="2925285" cy="765919"/>
          </a:xfrm>
          <a:prstGeom prst="rect">
            <a:avLst/>
          </a:prstGeom>
        </p:spPr>
        <p:txBody>
          <a:bodyPr vert="horz" wrap="square" lIns="0" tIns="322" rIns="0" bIns="0" rtlCol="0">
            <a:spAutoFit/>
          </a:bodyPr>
          <a:lstStyle/>
          <a:p>
            <a:pPr marL="186912" marR="2578" indent="-180789">
              <a:lnSpc>
                <a:spcPct val="105100"/>
              </a:lnSpc>
              <a:spcBef>
                <a:spcPts val="3"/>
              </a:spcBef>
              <a:tabLst>
                <a:tab pos="186912" algn="l"/>
              </a:tabLst>
            </a:pPr>
            <a:r>
              <a:rPr sz="736" b="1" spc="58" dirty="0">
                <a:solidFill>
                  <a:srgbClr val="FFFFFF"/>
                </a:solidFill>
                <a:latin typeface="Arial"/>
                <a:cs typeface="Arial"/>
              </a:rPr>
              <a:t>1	</a:t>
            </a:r>
            <a:r>
              <a:rPr sz="761" spc="-25" dirty="0">
                <a:latin typeface="Bookman Old Style"/>
                <a:cs typeface="Bookman Old Style"/>
              </a:rPr>
              <a:t>a)  </a:t>
            </a:r>
            <a:r>
              <a:rPr sz="761" spc="15" dirty="0">
                <a:latin typeface="Bookman Old Style"/>
                <a:cs typeface="Bookman Old Style"/>
              </a:rPr>
              <a:t>Аня  </a:t>
            </a:r>
            <a:r>
              <a:rPr sz="761" spc="-20" dirty="0">
                <a:latin typeface="Bookman Old Style"/>
                <a:cs typeface="Bookman Old Style"/>
              </a:rPr>
              <a:t>и  </a:t>
            </a:r>
            <a:r>
              <a:rPr sz="761" spc="-30" dirty="0">
                <a:latin typeface="Bookman Old Style"/>
                <a:cs typeface="Bookman Old Style"/>
              </a:rPr>
              <a:t>её  </a:t>
            </a:r>
            <a:r>
              <a:rPr sz="761" spc="-20" dirty="0">
                <a:latin typeface="Bookman Old Style"/>
                <a:cs typeface="Bookman Old Style"/>
              </a:rPr>
              <a:t>друзья  пошли  </a:t>
            </a:r>
            <a:r>
              <a:rPr sz="761" spc="-53" dirty="0">
                <a:latin typeface="Bookman Old Style"/>
                <a:cs typeface="Bookman Old Style"/>
              </a:rPr>
              <a:t>в   </a:t>
            </a:r>
            <a:r>
              <a:rPr sz="761" spc="-30" dirty="0">
                <a:latin typeface="Bookman Old Style"/>
                <a:cs typeface="Bookman Old Style"/>
              </a:rPr>
              <a:t>магазин </a:t>
            </a:r>
            <a:r>
              <a:rPr sz="761" spc="38" dirty="0">
                <a:latin typeface="Bookman Old Style"/>
                <a:cs typeface="Bookman Old Style"/>
              </a:rPr>
              <a:t> </a:t>
            </a:r>
            <a:r>
              <a:rPr sz="761" spc="-30" dirty="0">
                <a:latin typeface="Bookman Old Style"/>
                <a:cs typeface="Bookman Old Style"/>
              </a:rPr>
              <a:t>за </a:t>
            </a:r>
            <a:r>
              <a:rPr sz="761" spc="13" dirty="0">
                <a:latin typeface="Bookman Old Style"/>
                <a:cs typeface="Bookman Old Style"/>
              </a:rPr>
              <a:t> </a:t>
            </a:r>
            <a:r>
              <a:rPr sz="761" spc="-25" dirty="0">
                <a:latin typeface="Bookman Old Style"/>
                <a:cs typeface="Bookman Old Style"/>
              </a:rPr>
              <a:t>покупками. </a:t>
            </a:r>
            <a:r>
              <a:rPr sz="761" spc="18" dirty="0">
                <a:latin typeface="Bookman Old Style"/>
                <a:cs typeface="Bookman Old Style"/>
              </a:rPr>
              <a:t> Их </a:t>
            </a:r>
            <a:r>
              <a:rPr sz="761" spc="-41" dirty="0">
                <a:latin typeface="Bookman Old Style"/>
                <a:cs typeface="Bookman Old Style"/>
              </a:rPr>
              <a:t>сопровождает </a:t>
            </a:r>
            <a:r>
              <a:rPr sz="761" spc="-33" dirty="0">
                <a:latin typeface="Bookman Old Style"/>
                <a:cs typeface="Bookman Old Style"/>
              </a:rPr>
              <a:t>Седрик. </a:t>
            </a:r>
            <a:r>
              <a:rPr sz="761" spc="-13" dirty="0">
                <a:latin typeface="Bookman Old Style"/>
                <a:cs typeface="Bookman Old Style"/>
              </a:rPr>
              <a:t>Послушай </a:t>
            </a:r>
            <a:r>
              <a:rPr sz="761" spc="-48" dirty="0">
                <a:latin typeface="Bookman Old Style"/>
                <a:cs typeface="Bookman Old Style"/>
              </a:rPr>
              <a:t>новые</a:t>
            </a:r>
            <a:r>
              <a:rPr sz="761" spc="142" dirty="0">
                <a:latin typeface="Bookman Old Style"/>
                <a:cs typeface="Bookman Old Style"/>
              </a:rPr>
              <a:t> </a:t>
            </a:r>
            <a:r>
              <a:rPr sz="761" spc="-33" dirty="0">
                <a:latin typeface="Bookman Old Style"/>
                <a:cs typeface="Bookman Old Style"/>
              </a:rPr>
              <a:t>выражения  </a:t>
            </a:r>
            <a:r>
              <a:rPr sz="761" spc="-20" dirty="0">
                <a:latin typeface="Bookman Old Style"/>
                <a:cs typeface="Bookman Old Style"/>
              </a:rPr>
              <a:t>и  </a:t>
            </a:r>
            <a:r>
              <a:rPr sz="761" spc="-46" dirty="0">
                <a:latin typeface="Bookman Old Style"/>
                <a:cs typeface="Bookman Old Style"/>
              </a:rPr>
              <a:t>повтори   </a:t>
            </a:r>
            <a:r>
              <a:rPr sz="761" dirty="0">
                <a:latin typeface="Bookman Old Style"/>
                <a:cs typeface="Bookman Old Style"/>
              </a:rPr>
              <a:t>их  </a:t>
            </a:r>
            <a:r>
              <a:rPr sz="761" spc="-30" dirty="0">
                <a:latin typeface="Bookman Old Style"/>
                <a:cs typeface="Bookman Old Style"/>
              </a:rPr>
              <a:t>за</a:t>
            </a:r>
            <a:r>
              <a:rPr sz="761" spc="76" dirty="0">
                <a:latin typeface="Bookman Old Style"/>
                <a:cs typeface="Bookman Old Style"/>
              </a:rPr>
              <a:t> </a:t>
            </a:r>
            <a:r>
              <a:rPr sz="761" spc="-41" dirty="0">
                <a:latin typeface="Bookman Old Style"/>
                <a:cs typeface="Bookman Old Style"/>
              </a:rPr>
              <a:t>вороном.</a:t>
            </a:r>
            <a:endParaRPr sz="761">
              <a:latin typeface="Bookman Old Style"/>
              <a:cs typeface="Bookman Old Style"/>
            </a:endParaRPr>
          </a:p>
          <a:p>
            <a:pPr marL="186912">
              <a:spcBef>
                <a:spcPts val="292"/>
              </a:spcBef>
            </a:pPr>
            <a:r>
              <a:rPr sz="761" spc="-46" dirty="0">
                <a:latin typeface="Bookman Old Style"/>
                <a:cs typeface="Bookman Old Style"/>
              </a:rPr>
              <a:t>a   </a:t>
            </a:r>
            <a:r>
              <a:rPr sz="761" spc="-53" dirty="0">
                <a:latin typeface="Bookman Old Style"/>
                <a:cs typeface="Bookman Old Style"/>
              </a:rPr>
              <a:t>shop   </a:t>
            </a:r>
            <a:r>
              <a:rPr sz="761" spc="-28" dirty="0">
                <a:latin typeface="Bookman Old Style"/>
                <a:cs typeface="Bookman Old Style"/>
              </a:rPr>
              <a:t>assistant  </a:t>
            </a:r>
            <a:r>
              <a:rPr sz="761" spc="38" dirty="0">
                <a:latin typeface="Bookman Old Style"/>
                <a:cs typeface="Bookman Old Style"/>
              </a:rPr>
              <a:t>—</a:t>
            </a:r>
            <a:r>
              <a:rPr sz="761" spc="20" dirty="0">
                <a:latin typeface="Bookman Old Style"/>
                <a:cs typeface="Bookman Old Style"/>
              </a:rPr>
              <a:t> </a:t>
            </a:r>
            <a:r>
              <a:rPr sz="761" spc="-46" dirty="0">
                <a:latin typeface="Bookman Old Style"/>
                <a:cs typeface="Bookman Old Style"/>
              </a:rPr>
              <a:t>продавец</a:t>
            </a:r>
            <a:endParaRPr sz="761">
              <a:latin typeface="Bookman Old Style"/>
              <a:cs typeface="Bookman Old Style"/>
            </a:endParaRPr>
          </a:p>
          <a:p>
            <a:pPr marL="186912" marR="256843">
              <a:lnSpc>
                <a:spcPct val="105600"/>
              </a:lnSpc>
            </a:pPr>
            <a:r>
              <a:rPr sz="761" spc="-23" dirty="0">
                <a:latin typeface="Bookman Old Style"/>
                <a:cs typeface="Bookman Old Style"/>
              </a:rPr>
              <a:t>How </a:t>
            </a:r>
            <a:r>
              <a:rPr sz="761" spc="-41" dirty="0">
                <a:latin typeface="Bookman Old Style"/>
                <a:cs typeface="Bookman Old Style"/>
              </a:rPr>
              <a:t>can </a:t>
            </a:r>
            <a:r>
              <a:rPr sz="761" spc="41" dirty="0">
                <a:latin typeface="Bookman Old Style"/>
                <a:cs typeface="Bookman Old Style"/>
              </a:rPr>
              <a:t>I </a:t>
            </a:r>
            <a:r>
              <a:rPr sz="761" spc="-41" dirty="0">
                <a:latin typeface="Bookman Old Style"/>
                <a:cs typeface="Bookman Old Style"/>
              </a:rPr>
              <a:t>help </a:t>
            </a:r>
            <a:r>
              <a:rPr sz="761" spc="-43" dirty="0">
                <a:latin typeface="Bookman Old Style"/>
                <a:cs typeface="Bookman Old Style"/>
              </a:rPr>
              <a:t>you? </a:t>
            </a:r>
            <a:r>
              <a:rPr sz="761" spc="38" dirty="0">
                <a:latin typeface="Bookman Old Style"/>
                <a:cs typeface="Bookman Old Style"/>
              </a:rPr>
              <a:t>— </a:t>
            </a:r>
            <a:r>
              <a:rPr sz="761" spc="-15" dirty="0">
                <a:latin typeface="Bookman Old Style"/>
                <a:cs typeface="Bookman Old Style"/>
              </a:rPr>
              <a:t>Чем </a:t>
            </a:r>
            <a:r>
              <a:rPr sz="761" dirty="0">
                <a:latin typeface="Bookman Old Style"/>
                <a:cs typeface="Bookman Old Style"/>
              </a:rPr>
              <a:t>я </a:t>
            </a:r>
            <a:r>
              <a:rPr sz="761" spc="-20" dirty="0">
                <a:latin typeface="Bookman Old Style"/>
                <a:cs typeface="Bookman Old Style"/>
              </a:rPr>
              <a:t>могу </a:t>
            </a:r>
            <a:r>
              <a:rPr sz="761" spc="-43" dirty="0">
                <a:latin typeface="Bookman Old Style"/>
                <a:cs typeface="Bookman Old Style"/>
              </a:rPr>
              <a:t>вам помочь?  </a:t>
            </a:r>
            <a:r>
              <a:rPr sz="761" spc="-3" dirty="0">
                <a:latin typeface="Bookman Old Style"/>
                <a:cs typeface="Bookman Old Style"/>
              </a:rPr>
              <a:t>What  </a:t>
            </a:r>
            <a:r>
              <a:rPr sz="761" spc="-15" dirty="0">
                <a:latin typeface="Bookman Old Style"/>
                <a:cs typeface="Bookman Old Style"/>
              </a:rPr>
              <a:t>size  </a:t>
            </a:r>
            <a:r>
              <a:rPr sz="761" spc="-18" dirty="0">
                <a:latin typeface="Bookman Old Style"/>
                <a:cs typeface="Bookman Old Style"/>
              </a:rPr>
              <a:t>are  </a:t>
            </a:r>
            <a:r>
              <a:rPr sz="761" spc="-43" dirty="0">
                <a:latin typeface="Bookman Old Style"/>
                <a:cs typeface="Bookman Old Style"/>
              </a:rPr>
              <a:t>you?   </a:t>
            </a:r>
            <a:r>
              <a:rPr sz="761" spc="38" dirty="0">
                <a:latin typeface="Bookman Old Style"/>
                <a:cs typeface="Bookman Old Style"/>
              </a:rPr>
              <a:t>—  </a:t>
            </a:r>
            <a:r>
              <a:rPr sz="761" spc="-20" dirty="0">
                <a:latin typeface="Bookman Old Style"/>
                <a:cs typeface="Bookman Old Style"/>
              </a:rPr>
              <a:t>Какой  </a:t>
            </a:r>
            <a:r>
              <a:rPr sz="761" spc="13" dirty="0">
                <a:latin typeface="Bookman Old Style"/>
                <a:cs typeface="Bookman Old Style"/>
              </a:rPr>
              <a:t>у  </a:t>
            </a:r>
            <a:r>
              <a:rPr sz="761" spc="-53" dirty="0">
                <a:latin typeface="Bookman Old Style"/>
                <a:cs typeface="Bookman Old Style"/>
              </a:rPr>
              <a:t>вас</a:t>
            </a:r>
            <a:r>
              <a:rPr sz="761" spc="-5" dirty="0">
                <a:latin typeface="Bookman Old Style"/>
                <a:cs typeface="Bookman Old Style"/>
              </a:rPr>
              <a:t> </a:t>
            </a:r>
            <a:r>
              <a:rPr sz="761" spc="-46" dirty="0">
                <a:latin typeface="Bookman Old Style"/>
                <a:cs typeface="Bookman Old Style"/>
              </a:rPr>
              <a:t>размер?</a:t>
            </a:r>
            <a:endParaRPr sz="761">
              <a:latin typeface="Bookman Old Style"/>
              <a:cs typeface="Bookman Old Style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572999" y="1588040"/>
            <a:ext cx="1058379" cy="110217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23" name="object 23"/>
          <p:cNvSpPr/>
          <p:nvPr/>
        </p:nvSpPr>
        <p:spPr>
          <a:xfrm>
            <a:off x="5628156" y="1464847"/>
            <a:ext cx="986155" cy="12253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24" name="object 24"/>
          <p:cNvSpPr/>
          <p:nvPr/>
        </p:nvSpPr>
        <p:spPr>
          <a:xfrm>
            <a:off x="6611094" y="1588040"/>
            <a:ext cx="1614582" cy="109578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25" name="object 25"/>
          <p:cNvSpPr/>
          <p:nvPr/>
        </p:nvSpPr>
        <p:spPr>
          <a:xfrm>
            <a:off x="1530008" y="3407449"/>
            <a:ext cx="0" cy="507582"/>
          </a:xfrm>
          <a:custGeom>
            <a:avLst/>
            <a:gdLst/>
            <a:ahLst/>
            <a:cxnLst/>
            <a:rect l="l" t="t" r="r" b="b"/>
            <a:pathLst>
              <a:path h="1000125">
                <a:moveTo>
                  <a:pt x="0" y="0"/>
                </a:moveTo>
                <a:lnTo>
                  <a:pt x="0" y="1000124"/>
                </a:lnTo>
              </a:path>
            </a:pathLst>
          </a:custGeom>
          <a:ln w="38100">
            <a:solidFill>
              <a:srgbClr val="FBB982"/>
            </a:solidFill>
            <a:prstDash val="dot"/>
          </a:ln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26" name="object 26"/>
          <p:cNvSpPr/>
          <p:nvPr/>
        </p:nvSpPr>
        <p:spPr>
          <a:xfrm>
            <a:off x="1568594" y="3933829"/>
            <a:ext cx="2681968" cy="0"/>
          </a:xfrm>
          <a:custGeom>
            <a:avLst/>
            <a:gdLst/>
            <a:ahLst/>
            <a:cxnLst/>
            <a:rect l="l" t="t" r="r" b="b"/>
            <a:pathLst>
              <a:path w="5284470">
                <a:moveTo>
                  <a:pt x="0" y="0"/>
                </a:moveTo>
                <a:lnTo>
                  <a:pt x="5283860" y="0"/>
                </a:lnTo>
              </a:path>
            </a:pathLst>
          </a:custGeom>
          <a:ln w="38100">
            <a:solidFill>
              <a:srgbClr val="FBB982"/>
            </a:solidFill>
            <a:prstDash val="dot"/>
          </a:ln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27" name="object 27"/>
          <p:cNvSpPr/>
          <p:nvPr/>
        </p:nvSpPr>
        <p:spPr>
          <a:xfrm>
            <a:off x="4269544" y="3388651"/>
            <a:ext cx="0" cy="507582"/>
          </a:xfrm>
          <a:custGeom>
            <a:avLst/>
            <a:gdLst/>
            <a:ahLst/>
            <a:cxnLst/>
            <a:rect l="l" t="t" r="r" b="b"/>
            <a:pathLst>
              <a:path h="1000125">
                <a:moveTo>
                  <a:pt x="0" y="1000125"/>
                </a:moveTo>
                <a:lnTo>
                  <a:pt x="0" y="0"/>
                </a:lnTo>
              </a:path>
            </a:pathLst>
          </a:custGeom>
          <a:ln w="38100">
            <a:solidFill>
              <a:srgbClr val="FBB982"/>
            </a:solidFill>
            <a:prstDash val="dot"/>
          </a:ln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28" name="object 28"/>
          <p:cNvSpPr/>
          <p:nvPr/>
        </p:nvSpPr>
        <p:spPr>
          <a:xfrm>
            <a:off x="1549300" y="3369849"/>
            <a:ext cx="2681968" cy="0"/>
          </a:xfrm>
          <a:custGeom>
            <a:avLst/>
            <a:gdLst/>
            <a:ahLst/>
            <a:cxnLst/>
            <a:rect l="l" t="t" r="r" b="b"/>
            <a:pathLst>
              <a:path w="5284470">
                <a:moveTo>
                  <a:pt x="528386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FBB982"/>
            </a:solidFill>
            <a:prstDash val="dot"/>
          </a:ln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29" name="object 29"/>
          <p:cNvSpPr/>
          <p:nvPr/>
        </p:nvSpPr>
        <p:spPr>
          <a:xfrm>
            <a:off x="1530008" y="393382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FBB982"/>
            </a:solidFill>
          </a:ln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30" name="object 30"/>
          <p:cNvSpPr/>
          <p:nvPr/>
        </p:nvSpPr>
        <p:spPr>
          <a:xfrm>
            <a:off x="4269547" y="393382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FBB982"/>
            </a:solidFill>
          </a:ln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31" name="object 31"/>
          <p:cNvSpPr/>
          <p:nvPr/>
        </p:nvSpPr>
        <p:spPr>
          <a:xfrm>
            <a:off x="4269547" y="336984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FBB982"/>
            </a:solidFill>
          </a:ln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32" name="object 32"/>
          <p:cNvSpPr/>
          <p:nvPr/>
        </p:nvSpPr>
        <p:spPr>
          <a:xfrm>
            <a:off x="1530008" y="336984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FBB982"/>
            </a:solidFill>
          </a:ln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33" name="object 33"/>
          <p:cNvSpPr txBox="1"/>
          <p:nvPr/>
        </p:nvSpPr>
        <p:spPr>
          <a:xfrm>
            <a:off x="6765104" y="4757978"/>
            <a:ext cx="1314557" cy="115897"/>
          </a:xfrm>
          <a:prstGeom prst="rect">
            <a:avLst/>
          </a:prstGeom>
        </p:spPr>
        <p:txBody>
          <a:bodyPr vert="horz" wrap="square" lIns="0" tIns="6445" rIns="0" bIns="0" rtlCol="0">
            <a:spAutoFit/>
          </a:bodyPr>
          <a:lstStyle/>
          <a:p>
            <a:pPr marL="6445">
              <a:spcBef>
                <a:spcPts val="51"/>
              </a:spcBef>
              <a:tabLst>
                <a:tab pos="1211707" algn="l"/>
              </a:tabLst>
            </a:pPr>
            <a:r>
              <a:rPr sz="711" spc="8" dirty="0">
                <a:solidFill>
                  <a:srgbClr val="ED680F"/>
                </a:solidFill>
                <a:latin typeface="Tahoma"/>
                <a:cs typeface="Tahoma"/>
              </a:rPr>
              <a:t>U</a:t>
            </a:r>
            <a:r>
              <a:rPr sz="711" spc="-8" dirty="0">
                <a:solidFill>
                  <a:srgbClr val="ED680F"/>
                </a:solidFill>
                <a:latin typeface="Tahoma"/>
                <a:cs typeface="Tahoma"/>
              </a:rPr>
              <a:t>n</a:t>
            </a:r>
            <a:r>
              <a:rPr sz="711" spc="-13" dirty="0">
                <a:solidFill>
                  <a:srgbClr val="ED680F"/>
                </a:solidFill>
                <a:latin typeface="Tahoma"/>
                <a:cs typeface="Tahoma"/>
              </a:rPr>
              <a:t>it</a:t>
            </a:r>
            <a:r>
              <a:rPr sz="711" spc="15" dirty="0">
                <a:solidFill>
                  <a:srgbClr val="ED680F"/>
                </a:solidFill>
                <a:latin typeface="Tahoma"/>
                <a:cs typeface="Tahoma"/>
              </a:rPr>
              <a:t> </a:t>
            </a:r>
            <a:r>
              <a:rPr sz="711" spc="8" dirty="0">
                <a:solidFill>
                  <a:srgbClr val="ED680F"/>
                </a:solidFill>
                <a:latin typeface="Tahoma"/>
                <a:cs typeface="Tahoma"/>
              </a:rPr>
              <a:t>4</a:t>
            </a:r>
            <a:r>
              <a:rPr sz="711" spc="15" dirty="0">
                <a:solidFill>
                  <a:srgbClr val="ED680F"/>
                </a:solidFill>
                <a:latin typeface="Tahoma"/>
                <a:cs typeface="Tahoma"/>
              </a:rPr>
              <a:t> </a:t>
            </a:r>
            <a:r>
              <a:rPr sz="711" spc="10" dirty="0">
                <a:solidFill>
                  <a:srgbClr val="ED680F"/>
                </a:solidFill>
                <a:latin typeface="Tahoma"/>
                <a:cs typeface="Tahoma"/>
              </a:rPr>
              <a:t>L</a:t>
            </a:r>
            <a:r>
              <a:rPr sz="711" spc="25" dirty="0">
                <a:solidFill>
                  <a:srgbClr val="ED680F"/>
                </a:solidFill>
                <a:latin typeface="Tahoma"/>
                <a:cs typeface="Tahoma"/>
              </a:rPr>
              <a:t>e</a:t>
            </a:r>
            <a:r>
              <a:rPr sz="711" spc="23" dirty="0">
                <a:solidFill>
                  <a:srgbClr val="ED680F"/>
                </a:solidFill>
                <a:latin typeface="Tahoma"/>
                <a:cs typeface="Tahoma"/>
              </a:rPr>
              <a:t>s</a:t>
            </a:r>
            <a:r>
              <a:rPr sz="711" spc="25" dirty="0">
                <a:solidFill>
                  <a:srgbClr val="ED680F"/>
                </a:solidFill>
                <a:latin typeface="Tahoma"/>
                <a:cs typeface="Tahoma"/>
              </a:rPr>
              <a:t>s</a:t>
            </a:r>
            <a:r>
              <a:rPr sz="711" spc="13" dirty="0">
                <a:solidFill>
                  <a:srgbClr val="ED680F"/>
                </a:solidFill>
                <a:latin typeface="Tahoma"/>
                <a:cs typeface="Tahoma"/>
              </a:rPr>
              <a:t>o</a:t>
            </a:r>
            <a:r>
              <a:rPr sz="711" spc="-8" dirty="0">
                <a:solidFill>
                  <a:srgbClr val="ED680F"/>
                </a:solidFill>
                <a:latin typeface="Tahoma"/>
                <a:cs typeface="Tahoma"/>
              </a:rPr>
              <a:t>n</a:t>
            </a:r>
            <a:r>
              <a:rPr sz="711" spc="28" dirty="0">
                <a:solidFill>
                  <a:srgbClr val="ED680F"/>
                </a:solidFill>
                <a:latin typeface="Tahoma"/>
                <a:cs typeface="Tahoma"/>
              </a:rPr>
              <a:t>s</a:t>
            </a:r>
            <a:r>
              <a:rPr sz="711" spc="15" dirty="0">
                <a:solidFill>
                  <a:srgbClr val="ED680F"/>
                </a:solidFill>
                <a:latin typeface="Tahoma"/>
                <a:cs typeface="Tahoma"/>
              </a:rPr>
              <a:t> </a:t>
            </a:r>
            <a:r>
              <a:rPr sz="711" spc="8" dirty="0">
                <a:solidFill>
                  <a:srgbClr val="ED680F"/>
                </a:solidFill>
                <a:latin typeface="Tahoma"/>
                <a:cs typeface="Tahoma"/>
              </a:rPr>
              <a:t>5</a:t>
            </a:r>
            <a:r>
              <a:rPr sz="711" spc="15" dirty="0">
                <a:solidFill>
                  <a:srgbClr val="ED680F"/>
                </a:solidFill>
                <a:latin typeface="Tahoma"/>
                <a:cs typeface="Tahoma"/>
              </a:rPr>
              <a:t> </a:t>
            </a:r>
            <a:r>
              <a:rPr sz="711" dirty="0">
                <a:solidFill>
                  <a:srgbClr val="ED680F"/>
                </a:solidFill>
                <a:latin typeface="Tahoma"/>
                <a:cs typeface="Tahoma"/>
              </a:rPr>
              <a:t>a</a:t>
            </a:r>
            <a:r>
              <a:rPr sz="711" spc="-8" dirty="0">
                <a:solidFill>
                  <a:srgbClr val="ED680F"/>
                </a:solidFill>
                <a:latin typeface="Tahoma"/>
                <a:cs typeface="Tahoma"/>
              </a:rPr>
              <a:t>n</a:t>
            </a:r>
            <a:r>
              <a:rPr sz="711" spc="15" dirty="0">
                <a:solidFill>
                  <a:srgbClr val="ED680F"/>
                </a:solidFill>
                <a:latin typeface="Tahoma"/>
                <a:cs typeface="Tahoma"/>
              </a:rPr>
              <a:t>d </a:t>
            </a:r>
            <a:r>
              <a:rPr sz="711" spc="-8" dirty="0">
                <a:solidFill>
                  <a:srgbClr val="ED680F"/>
                </a:solidFill>
                <a:latin typeface="Tahoma"/>
                <a:cs typeface="Tahoma"/>
              </a:rPr>
              <a:t>6</a:t>
            </a:r>
            <a:r>
              <a:rPr sz="711" spc="-3" dirty="0">
                <a:solidFill>
                  <a:srgbClr val="ED680F"/>
                </a:solidFill>
                <a:latin typeface="Tahoma"/>
                <a:cs typeface="Tahoma"/>
              </a:rPr>
              <a:t>,</a:t>
            </a:r>
            <a:r>
              <a:rPr sz="711" spc="15" dirty="0">
                <a:solidFill>
                  <a:srgbClr val="ED680F"/>
                </a:solidFill>
                <a:latin typeface="Tahoma"/>
                <a:cs typeface="Tahoma"/>
              </a:rPr>
              <a:t> </a:t>
            </a:r>
            <a:r>
              <a:rPr sz="711" spc="8" dirty="0">
                <a:solidFill>
                  <a:srgbClr val="ED680F"/>
                </a:solidFill>
                <a:latin typeface="Tahoma"/>
                <a:cs typeface="Tahoma"/>
              </a:rPr>
              <a:t>7</a:t>
            </a:r>
            <a:r>
              <a:rPr sz="711" dirty="0">
                <a:solidFill>
                  <a:srgbClr val="ED680F"/>
                </a:solidFill>
                <a:latin typeface="Tahoma"/>
                <a:cs typeface="Tahoma"/>
              </a:rPr>
              <a:t>	</a:t>
            </a:r>
            <a:r>
              <a:rPr sz="660" spc="13" dirty="0">
                <a:latin typeface="Tahoma"/>
                <a:cs typeface="Tahoma"/>
              </a:rPr>
              <a:t>77</a:t>
            </a:r>
            <a:endParaRPr sz="660"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75417" y="5076428"/>
            <a:ext cx="466009" cy="52794"/>
          </a:xfrm>
          <a:prstGeom prst="rect">
            <a:avLst/>
          </a:prstGeom>
        </p:spPr>
        <p:txBody>
          <a:bodyPr vert="horz" wrap="square" lIns="0" tIns="5801" rIns="0" bIns="0" rtlCol="0">
            <a:spAutoFit/>
          </a:bodyPr>
          <a:lstStyle/>
          <a:p>
            <a:pPr marL="6445">
              <a:spcBef>
                <a:spcPts val="46"/>
              </a:spcBef>
            </a:pPr>
            <a:r>
              <a:rPr sz="305" spc="-13" dirty="0">
                <a:latin typeface="Palatino Linotype"/>
                <a:cs typeface="Palatino Linotype"/>
              </a:rPr>
              <a:t>HEru4SB2_2019.indb  </a:t>
            </a:r>
            <a:r>
              <a:rPr sz="305" dirty="0">
                <a:latin typeface="Palatino Linotype"/>
                <a:cs typeface="Palatino Linotype"/>
              </a:rPr>
              <a:t> </a:t>
            </a:r>
            <a:r>
              <a:rPr sz="305" spc="-5" dirty="0">
                <a:latin typeface="Palatino Linotype"/>
                <a:cs typeface="Palatino Linotype"/>
              </a:rPr>
              <a:t>76-77</a:t>
            </a:r>
            <a:endParaRPr sz="305">
              <a:latin typeface="Palatino Linotype"/>
              <a:cs typeface="Palatino Linotype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813167" y="5076428"/>
            <a:ext cx="334521" cy="52794"/>
          </a:xfrm>
          <a:prstGeom prst="rect">
            <a:avLst/>
          </a:prstGeom>
        </p:spPr>
        <p:txBody>
          <a:bodyPr vert="horz" wrap="square" lIns="0" tIns="5801" rIns="0" bIns="0" rtlCol="0">
            <a:spAutoFit/>
          </a:bodyPr>
          <a:lstStyle/>
          <a:p>
            <a:pPr marL="6445">
              <a:spcBef>
                <a:spcPts val="46"/>
              </a:spcBef>
            </a:pPr>
            <a:r>
              <a:rPr sz="305" spc="-8" dirty="0">
                <a:latin typeface="Palatino Linotype"/>
                <a:cs typeface="Palatino Linotype"/>
              </a:rPr>
              <a:t>06.02.2020 </a:t>
            </a:r>
            <a:r>
              <a:rPr sz="305" spc="30" dirty="0">
                <a:latin typeface="Palatino Linotype"/>
                <a:cs typeface="Palatino Linotype"/>
              </a:rPr>
              <a:t> </a:t>
            </a:r>
            <a:r>
              <a:rPr sz="305" spc="-8" dirty="0">
                <a:latin typeface="Palatino Linotype"/>
                <a:cs typeface="Palatino Linotype"/>
              </a:rPr>
              <a:t>12:43:35</a:t>
            </a:r>
            <a:endParaRPr sz="305">
              <a:latin typeface="Palatino Linotype"/>
              <a:cs typeface="Palatino Linotype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65888" y="4757980"/>
            <a:ext cx="898179" cy="115897"/>
          </a:xfrm>
          <a:prstGeom prst="rect">
            <a:avLst/>
          </a:prstGeom>
        </p:spPr>
        <p:txBody>
          <a:bodyPr vert="horz" wrap="square" lIns="0" tIns="6445" rIns="0" bIns="0" rtlCol="0">
            <a:spAutoFit/>
          </a:bodyPr>
          <a:lstStyle/>
          <a:p>
            <a:pPr marL="6445">
              <a:spcBef>
                <a:spcPts val="51"/>
              </a:spcBef>
              <a:tabLst>
                <a:tab pos="253298" algn="l"/>
              </a:tabLst>
            </a:pPr>
            <a:r>
              <a:rPr sz="660" dirty="0">
                <a:latin typeface="Tahoma"/>
                <a:cs typeface="Tahoma"/>
              </a:rPr>
              <a:t>76	</a:t>
            </a:r>
            <a:r>
              <a:rPr sz="711" spc="-5" dirty="0">
                <a:solidFill>
                  <a:srgbClr val="ED680F"/>
                </a:solidFill>
                <a:latin typeface="Tahoma"/>
                <a:cs typeface="Tahoma"/>
              </a:rPr>
              <a:t>Unit </a:t>
            </a:r>
            <a:r>
              <a:rPr sz="711" spc="8" dirty="0">
                <a:solidFill>
                  <a:srgbClr val="ED680F"/>
                </a:solidFill>
                <a:latin typeface="Tahoma"/>
                <a:cs typeface="Tahoma"/>
              </a:rPr>
              <a:t>4 </a:t>
            </a:r>
            <a:r>
              <a:rPr sz="711" spc="13" dirty="0">
                <a:solidFill>
                  <a:srgbClr val="ED680F"/>
                </a:solidFill>
                <a:latin typeface="Tahoma"/>
                <a:cs typeface="Tahoma"/>
              </a:rPr>
              <a:t>Lesson </a:t>
            </a:r>
            <a:r>
              <a:rPr sz="711" spc="8" dirty="0">
                <a:solidFill>
                  <a:srgbClr val="ED680F"/>
                </a:solidFill>
                <a:latin typeface="Tahoma"/>
                <a:cs typeface="Tahoma"/>
              </a:rPr>
              <a:t>5</a:t>
            </a:r>
            <a:endParaRPr sz="711" dirty="0">
              <a:latin typeface="Tahoma"/>
              <a:cs typeface="Tahoma"/>
            </a:endParaRPr>
          </a:p>
        </p:txBody>
      </p:sp>
      <p:pic>
        <p:nvPicPr>
          <p:cNvPr id="37" name="Рисунок 36" descr="Maket-coversHe.ru2-4n.png">
            <a:extLst>
              <a:ext uri="{FF2B5EF4-FFF2-40B4-BE49-F238E27FC236}">
                <a16:creationId xmlns:a16="http://schemas.microsoft.com/office/drawing/2014/main" id="{FDEEB4C1-2BAF-F3CA-D369-C70ED231123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7368" t="-1" b="-3358"/>
          <a:stretch/>
        </p:blipFill>
        <p:spPr>
          <a:xfrm>
            <a:off x="63260" y="375746"/>
            <a:ext cx="1329350" cy="192617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Maket-coversHe.ru2-4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661" y="1131590"/>
            <a:ext cx="7707835" cy="35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6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Рисунок 14" descr="000010096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75" y="1355294"/>
            <a:ext cx="1102178" cy="15187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Рисунок 15" descr="000000998_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830" y="3211358"/>
            <a:ext cx="934776" cy="12861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Рисунок 16" descr="000000979_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10" y="1355296"/>
            <a:ext cx="1102148" cy="15187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Рисунок 17" descr="000010265_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221" y="1354790"/>
            <a:ext cx="1102364" cy="15187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Рисунок 18" descr="000000981_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226" y="3206076"/>
            <a:ext cx="965477" cy="12859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Рисунок 19" descr="000000980_2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498" y="1355294"/>
            <a:ext cx="1107713" cy="15187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Рисунок 22" descr="000000991_2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99" y="3202776"/>
            <a:ext cx="888789" cy="12987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Рисунок 24" descr="000010017_2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844" y="3213031"/>
            <a:ext cx="940525" cy="129307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1" name="Рисунок 25" descr="000000984_2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073" y="3202775"/>
            <a:ext cx="979193" cy="1303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367770" y="632351"/>
            <a:ext cx="2091041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250" b="1" spc="28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charset="0"/>
                <a:cs typeface="Times New Roman" charset="0"/>
              </a:rPr>
              <a:t>ПОСОБИЯ</a:t>
            </a:r>
            <a:endParaRPr lang="ru-RU" sz="2250" spc="28" dirty="0">
              <a:solidFill>
                <a:schemeClr val="accent1">
                  <a:lumMod val="75000"/>
                </a:schemeClr>
              </a:solidFill>
              <a:latin typeface="+mj-lt"/>
              <a:ea typeface="Calibri" charset="0"/>
              <a:cs typeface="Times New Roman" charset="0"/>
            </a:endParaRPr>
          </a:p>
        </p:txBody>
      </p:sp>
      <p:pic>
        <p:nvPicPr>
          <p:cNvPr id="27659" name="Рисунок 23" descr="000000983_2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814" y="3211357"/>
            <a:ext cx="971601" cy="12859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Рисунок 21" descr="000000982_2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76" y="3205767"/>
            <a:ext cx="975883" cy="12862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 descr="Funny Stories копия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48549" y="805463"/>
            <a:ext cx="1619221" cy="2227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3463456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FB1E64A8-86A7-C039-5B71-1F654D0D81B8}"/>
              </a:ext>
            </a:extLst>
          </p:cNvPr>
          <p:cNvGraphicFramePr>
            <a:graphicFrameLocks noGrp="1"/>
          </p:cNvGraphicFramePr>
          <p:nvPr/>
        </p:nvGraphicFramePr>
        <p:xfrm>
          <a:off x="251521" y="511763"/>
          <a:ext cx="8892479" cy="43491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6944">
                  <a:extLst>
                    <a:ext uri="{9D8B030D-6E8A-4147-A177-3AD203B41FA5}">
                      <a16:colId xmlns:a16="http://schemas.microsoft.com/office/drawing/2014/main" val="300274504"/>
                    </a:ext>
                  </a:extLst>
                </a:gridCol>
                <a:gridCol w="1671861">
                  <a:extLst>
                    <a:ext uri="{9D8B030D-6E8A-4147-A177-3AD203B41FA5}">
                      <a16:colId xmlns:a16="http://schemas.microsoft.com/office/drawing/2014/main" val="606782366"/>
                    </a:ext>
                  </a:extLst>
                </a:gridCol>
                <a:gridCol w="3275306">
                  <a:extLst>
                    <a:ext uri="{9D8B030D-6E8A-4147-A177-3AD203B41FA5}">
                      <a16:colId xmlns:a16="http://schemas.microsoft.com/office/drawing/2014/main" val="1432354710"/>
                    </a:ext>
                  </a:extLst>
                </a:gridCol>
                <a:gridCol w="2428368">
                  <a:extLst>
                    <a:ext uri="{9D8B030D-6E8A-4147-A177-3AD203B41FA5}">
                      <a16:colId xmlns:a16="http://schemas.microsoft.com/office/drawing/2014/main" val="3386397414"/>
                    </a:ext>
                  </a:extLst>
                </a:gridCol>
              </a:tblGrid>
              <a:tr h="73206">
                <a:tc>
                  <a:txBody>
                    <a:bodyPr/>
                    <a:lstStyle/>
                    <a:p>
                      <a:r>
                        <a:rPr lang="ru-RU" sz="900" kern="100">
                          <a:effectLst/>
                        </a:rPr>
                        <a:t> </a:t>
                      </a:r>
                      <a:endParaRPr lang="ru-D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tc>
                  <a:txBody>
                    <a:bodyPr/>
                    <a:lstStyle/>
                    <a:p>
                      <a:r>
                        <a:rPr lang="ru-RU" sz="900" kern="100">
                          <a:effectLst/>
                        </a:rPr>
                        <a:t>2класс</a:t>
                      </a:r>
                      <a:endParaRPr lang="ru-D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tc>
                  <a:txBody>
                    <a:bodyPr/>
                    <a:lstStyle/>
                    <a:p>
                      <a:r>
                        <a:rPr lang="ru-RU" sz="900" kern="100">
                          <a:effectLst/>
                        </a:rPr>
                        <a:t>3класс</a:t>
                      </a:r>
                      <a:endParaRPr lang="ru-D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tc>
                  <a:txBody>
                    <a:bodyPr/>
                    <a:lstStyle/>
                    <a:p>
                      <a:r>
                        <a:rPr lang="ru-RU" sz="900" kern="100">
                          <a:effectLst/>
                        </a:rPr>
                        <a:t>4 класс</a:t>
                      </a:r>
                      <a:endParaRPr lang="ru-D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extLst>
                  <a:ext uri="{0D108BD9-81ED-4DB2-BD59-A6C34878D82A}">
                    <a16:rowId xmlns:a16="http://schemas.microsoft.com/office/drawing/2014/main" val="3192057086"/>
                  </a:ext>
                </a:extLst>
              </a:tr>
              <a:tr h="551705">
                <a:tc>
                  <a:txBody>
                    <a:bodyPr/>
                    <a:lstStyle/>
                    <a:p>
                      <a:r>
                        <a:rPr lang="ru-RU" sz="900" kern="100">
                          <a:effectLst/>
                        </a:rPr>
                        <a:t>Мир моего «я».</a:t>
                      </a:r>
                      <a:endParaRPr lang="ru-D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tc>
                  <a:txBody>
                    <a:bodyPr/>
                    <a:lstStyle/>
                    <a:p>
                      <a:r>
                        <a:rPr lang="ru-RU" sz="900" kern="100">
                          <a:effectLst/>
                        </a:rPr>
                        <a:t>Приветствие. Знакомство. Моя семья. Мой день рождения. Моя любимая еда. </a:t>
                      </a:r>
                      <a:endParaRPr lang="ru-DE" sz="900" kern="100">
                        <a:effectLst/>
                      </a:endParaRPr>
                    </a:p>
                    <a:p>
                      <a:r>
                        <a:rPr lang="ru-DE" sz="900" kern="100">
                          <a:effectLst/>
                        </a:rPr>
                        <a:t> </a:t>
                      </a:r>
                      <a:endParaRPr lang="ru-D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tc>
                  <a:txBody>
                    <a:bodyPr/>
                    <a:lstStyle/>
                    <a:p>
                      <a:r>
                        <a:rPr lang="ru-RU" sz="900" kern="100">
                          <a:effectLst/>
                        </a:rPr>
                        <a:t>Моя семья. Мой день рождения. Моя любимая еда._Мой день (распорядок дня).</a:t>
                      </a:r>
                      <a:endParaRPr lang="ru-DE" sz="900" kern="100">
                        <a:effectLst/>
                      </a:endParaRPr>
                    </a:p>
                    <a:p>
                      <a:r>
                        <a:rPr lang="ru-RU" sz="900" kern="100">
                          <a:effectLst/>
                        </a:rPr>
                        <a:t> </a:t>
                      </a:r>
                      <a:endParaRPr lang="ru-D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tc>
                  <a:txBody>
                    <a:bodyPr/>
                    <a:lstStyle/>
                    <a:p>
                      <a:r>
                        <a:rPr lang="ru-RU" sz="900" kern="100" dirty="0">
                          <a:effectLst/>
                        </a:rPr>
                        <a:t>Моя семья Мой день рождения, подарки Моя любимая еда </a:t>
                      </a:r>
                      <a:endParaRPr lang="ru-DE" sz="900" kern="100" dirty="0">
                        <a:effectLst/>
                      </a:endParaRPr>
                    </a:p>
                    <a:p>
                      <a:r>
                        <a:rPr lang="ru-RU" sz="900" kern="100" dirty="0">
                          <a:effectLst/>
                        </a:rPr>
                        <a:t>Мой день (распорядок дня, домашние обязанности) </a:t>
                      </a:r>
                      <a:endParaRPr lang="ru-DE" sz="900" kern="100" dirty="0">
                        <a:effectLst/>
                      </a:endParaRPr>
                    </a:p>
                    <a:p>
                      <a:r>
                        <a:rPr lang="ru-DE" sz="900" kern="100" dirty="0">
                          <a:effectLst/>
                        </a:rPr>
                        <a:t> </a:t>
                      </a:r>
                      <a:endParaRPr lang="ru-DE" sz="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extLst>
                  <a:ext uri="{0D108BD9-81ED-4DB2-BD59-A6C34878D82A}">
                    <a16:rowId xmlns:a16="http://schemas.microsoft.com/office/drawing/2014/main" val="2642185912"/>
                  </a:ext>
                </a:extLst>
              </a:tr>
              <a:tr h="709337">
                <a:tc>
                  <a:txBody>
                    <a:bodyPr/>
                    <a:lstStyle/>
                    <a:p>
                      <a:r>
                        <a:rPr lang="ru-RU" sz="900" kern="100">
                          <a:effectLst/>
                        </a:rPr>
                        <a:t>Мир моих увлечений.</a:t>
                      </a:r>
                      <a:endParaRPr lang="ru-D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tc>
                  <a:txBody>
                    <a:bodyPr/>
                    <a:lstStyle/>
                    <a:p>
                      <a:r>
                        <a:rPr lang="ru-RU" sz="900" kern="100">
                          <a:effectLst/>
                        </a:rPr>
                        <a:t>Любимый цвет, игрушка. Любимые занятия. Мой питомец. Выходной день. </a:t>
                      </a:r>
                      <a:endParaRPr lang="ru-DE" sz="900" kern="100">
                        <a:effectLst/>
                      </a:endParaRPr>
                    </a:p>
                    <a:p>
                      <a:r>
                        <a:rPr lang="ru-DE" sz="900" kern="100">
                          <a:effectLst/>
                        </a:rPr>
                        <a:t> </a:t>
                      </a:r>
                      <a:endParaRPr lang="ru-D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tc>
                  <a:txBody>
                    <a:bodyPr/>
                    <a:lstStyle/>
                    <a:p>
                      <a:r>
                        <a:rPr lang="ru-RU" sz="900" kern="100">
                          <a:effectLst/>
                        </a:rPr>
                        <a:t>Любимая игрушка, игра. Мой питомец. </a:t>
                      </a:r>
                      <a:endParaRPr lang="ru-DE" sz="900" kern="100">
                        <a:effectLst/>
                      </a:endParaRPr>
                    </a:p>
                    <a:p>
                      <a:r>
                        <a:rPr lang="ru-RU" sz="900" kern="100">
                          <a:effectLst/>
                        </a:rPr>
                        <a:t>Любимые занятия. Любимая сказка. Выходной день._Каникулы.</a:t>
                      </a:r>
                      <a:endParaRPr lang="ru-DE" sz="900" kern="100">
                        <a:effectLst/>
                      </a:endParaRPr>
                    </a:p>
                    <a:p>
                      <a:r>
                        <a:rPr lang="ru-RU" sz="900" kern="100">
                          <a:effectLst/>
                        </a:rPr>
                        <a:t> </a:t>
                      </a:r>
                      <a:endParaRPr lang="ru-D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tc>
                  <a:txBody>
                    <a:bodyPr/>
                    <a:lstStyle/>
                    <a:p>
                      <a:r>
                        <a:rPr lang="ru-RU" sz="900" kern="100">
                          <a:effectLst/>
                        </a:rPr>
                        <a:t>Любимая игрушка, игра Мой питомец Любимые занятия Занятия спортом Любимая сказка/ история/рассказ  Выходной день . Каникулы </a:t>
                      </a:r>
                      <a:endParaRPr lang="ru-DE" sz="900" kern="100">
                        <a:effectLst/>
                      </a:endParaRPr>
                    </a:p>
                    <a:p>
                      <a:r>
                        <a:rPr lang="ru-DE" sz="900" kern="100">
                          <a:effectLst/>
                        </a:rPr>
                        <a:t> </a:t>
                      </a:r>
                      <a:endParaRPr lang="ru-D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extLst>
                  <a:ext uri="{0D108BD9-81ED-4DB2-BD59-A6C34878D82A}">
                    <a16:rowId xmlns:a16="http://schemas.microsoft.com/office/drawing/2014/main" val="347627662"/>
                  </a:ext>
                </a:extLst>
              </a:tr>
              <a:tr h="1103412">
                <a:tc>
                  <a:txBody>
                    <a:bodyPr/>
                    <a:lstStyle/>
                    <a:p>
                      <a:r>
                        <a:rPr lang="ru-RU" sz="900" kern="100">
                          <a:effectLst/>
                        </a:rPr>
                        <a:t>Мир вокруг меня.</a:t>
                      </a:r>
                      <a:endParaRPr lang="ru-D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tc>
                  <a:txBody>
                    <a:bodyPr/>
                    <a:lstStyle/>
                    <a:p>
                      <a:r>
                        <a:rPr lang="ru-RU" sz="900" kern="100">
                          <a:effectLst/>
                        </a:rPr>
                        <a:t>Моя школа. Мои друзья. Моя малая родина (город, село). </a:t>
                      </a:r>
                      <a:endParaRPr lang="ru-DE" sz="900" kern="100">
                        <a:effectLst/>
                      </a:endParaRPr>
                    </a:p>
                    <a:p>
                      <a:r>
                        <a:rPr lang="ru-DE" sz="900" kern="100">
                          <a:effectLst/>
                        </a:rPr>
                        <a:t> </a:t>
                      </a:r>
                      <a:endParaRPr lang="ru-D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tc>
                  <a:txBody>
                    <a:bodyPr/>
                    <a:lstStyle/>
                    <a:p>
                      <a:r>
                        <a:rPr lang="ru-RU" sz="900" kern="100">
                          <a:effectLst/>
                        </a:rPr>
                        <a:t>Моя комната (квартира, дом). Моя школа._Мои друзья. Моя малая родина (город, село). Дикие и домашние животные._Погода. Времена года (месяцы).</a:t>
                      </a:r>
                      <a:endParaRPr lang="ru-DE" sz="900" kern="100">
                        <a:effectLst/>
                      </a:endParaRPr>
                    </a:p>
                    <a:p>
                      <a:r>
                        <a:rPr lang="ru-RU" sz="900" kern="100">
                          <a:effectLst/>
                        </a:rPr>
                        <a:t> </a:t>
                      </a:r>
                      <a:endParaRPr lang="ru-D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tc>
                  <a:txBody>
                    <a:bodyPr/>
                    <a:lstStyle/>
                    <a:p>
                      <a:r>
                        <a:rPr lang="ru-RU" sz="900" kern="100">
                          <a:effectLst/>
                        </a:rPr>
                        <a:t>Моя комната (квартира, дом), предметы мебели и интерьера Моя школа, любимые учебные предметы Мои друзья, их внешность и черты характера Моя малая родина (город, село) Путешествия Дикие и домашние животные Погода  Времена года (месяцы)  Покупки </a:t>
                      </a:r>
                      <a:endParaRPr lang="ru-DE" sz="900" kern="100">
                        <a:effectLst/>
                      </a:endParaRPr>
                    </a:p>
                    <a:p>
                      <a:r>
                        <a:rPr lang="ru-DE" sz="900" kern="100">
                          <a:effectLst/>
                        </a:rPr>
                        <a:t> </a:t>
                      </a:r>
                      <a:endParaRPr lang="ru-D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extLst>
                  <a:ext uri="{0D108BD9-81ED-4DB2-BD59-A6C34878D82A}">
                    <a16:rowId xmlns:a16="http://schemas.microsoft.com/office/drawing/2014/main" val="1563259381"/>
                  </a:ext>
                </a:extLst>
              </a:tr>
              <a:tr h="1576303">
                <a:tc>
                  <a:txBody>
                    <a:bodyPr/>
                    <a:lstStyle/>
                    <a:p>
                      <a:r>
                        <a:rPr lang="ru-RU" sz="900" kern="100">
                          <a:effectLst/>
                        </a:rPr>
                        <a:t>Родная страна и страны изучаемого языка.</a:t>
                      </a:r>
                      <a:endParaRPr lang="ru-D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tc>
                  <a:txBody>
                    <a:bodyPr/>
                    <a:lstStyle/>
                    <a:p>
                      <a:r>
                        <a:rPr lang="ru-RU" sz="900" kern="100">
                          <a:effectLst/>
                        </a:rPr>
                        <a:t>Названия родной страны и страны/стран изучаемого языка; их столиц. Произведения детского фольклора. Литературные персонажи детских книг. Праздники родной страны и страны/стран изучаемого языка (Новый год, Рождество). </a:t>
                      </a:r>
                      <a:endParaRPr lang="ru-DE" sz="900" kern="100">
                        <a:effectLst/>
                      </a:endParaRPr>
                    </a:p>
                    <a:p>
                      <a:r>
                        <a:rPr lang="ru-DE" sz="900" kern="100">
                          <a:effectLst/>
                        </a:rPr>
                        <a:t> </a:t>
                      </a:r>
                      <a:endParaRPr lang="ru-D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tc>
                  <a:txBody>
                    <a:bodyPr/>
                    <a:lstStyle/>
                    <a:p>
                      <a:r>
                        <a:rPr lang="ru-DE" sz="900" kern="100">
                          <a:effectLst/>
                        </a:rPr>
                        <a:t>.Россия и страна/страны изучаемого языка.Их столицы,достопримечательности и интересные факты. Произведения детского фольклора. Литературные персонажи детских книг.Праздники родной страны и страны/стран изучаемого языка.</a:t>
                      </a:r>
                    </a:p>
                    <a:p>
                      <a:r>
                        <a:rPr lang="ru-RU" sz="900" kern="100">
                          <a:effectLst/>
                        </a:rPr>
                        <a:t> </a:t>
                      </a:r>
                      <a:endParaRPr lang="ru-D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tc>
                  <a:txBody>
                    <a:bodyPr/>
                    <a:lstStyle/>
                    <a:p>
                      <a:r>
                        <a:rPr lang="ru-RU" sz="900" kern="100">
                          <a:effectLst/>
                        </a:rPr>
                        <a:t>Их столицы, основные достопримечательности и интересные факты Произведения детского фольклора Литературные персонажи детских книг Праздники родной страны и страны/стран изучаемого языка </a:t>
                      </a:r>
                      <a:endParaRPr lang="ru-DE" sz="900" kern="100">
                        <a:effectLst/>
                      </a:endParaRPr>
                    </a:p>
                    <a:p>
                      <a:r>
                        <a:rPr lang="ru-DE" sz="900" kern="100">
                          <a:effectLst/>
                        </a:rPr>
                        <a:t> </a:t>
                      </a:r>
                      <a:endParaRPr lang="ru-D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extLst>
                  <a:ext uri="{0D108BD9-81ED-4DB2-BD59-A6C34878D82A}">
                    <a16:rowId xmlns:a16="http://schemas.microsoft.com/office/drawing/2014/main" val="2598930187"/>
                  </a:ext>
                </a:extLst>
              </a:tr>
              <a:tr h="73206">
                <a:tc>
                  <a:txBody>
                    <a:bodyPr/>
                    <a:lstStyle/>
                    <a:p>
                      <a:r>
                        <a:rPr lang="ru-RU" sz="900" kern="100" dirty="0">
                          <a:effectLst/>
                        </a:rPr>
                        <a:t> </a:t>
                      </a:r>
                      <a:endParaRPr lang="ru-DE" sz="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tc>
                  <a:txBody>
                    <a:bodyPr/>
                    <a:lstStyle/>
                    <a:p>
                      <a:r>
                        <a:rPr lang="ru-RU" sz="900" kern="100">
                          <a:effectLst/>
                        </a:rPr>
                        <a:t> </a:t>
                      </a:r>
                      <a:endParaRPr lang="ru-D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tc>
                  <a:txBody>
                    <a:bodyPr/>
                    <a:lstStyle/>
                    <a:p>
                      <a:r>
                        <a:rPr lang="ru-RU" sz="900" kern="100">
                          <a:effectLst/>
                        </a:rPr>
                        <a:t> </a:t>
                      </a:r>
                      <a:endParaRPr lang="ru-D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tc>
                  <a:txBody>
                    <a:bodyPr/>
                    <a:lstStyle/>
                    <a:p>
                      <a:r>
                        <a:rPr lang="ru-RU" sz="900" kern="100" dirty="0">
                          <a:effectLst/>
                        </a:rPr>
                        <a:t> </a:t>
                      </a:r>
                      <a:endParaRPr lang="ru-DE" sz="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extLst>
                  <a:ext uri="{0D108BD9-81ED-4DB2-BD59-A6C34878D82A}">
                    <a16:rowId xmlns:a16="http://schemas.microsoft.com/office/drawing/2014/main" val="2535576871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2FA289D5-4549-009D-B65A-78F555481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848" y="234764"/>
            <a:ext cx="367240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Тематическое содержание речи</a:t>
            </a:r>
            <a:endParaRPr kumimoji="0" lang="ru-RU" altLang="ru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007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Piram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741" y="291142"/>
            <a:ext cx="5519630" cy="436364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83792" y="1164567"/>
            <a:ext cx="134524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700" b="1" dirty="0">
                <a:solidFill>
                  <a:schemeClr val="bg1"/>
                </a:solidFill>
                <a:latin typeface="Arno Pro Light Display" pitchFamily="18" charset="0"/>
              </a:rPr>
              <a:t>Знания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969643" y="2348542"/>
            <a:ext cx="29567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>
                <a:solidFill>
                  <a:schemeClr val="bg1"/>
                </a:solidFill>
                <a:latin typeface="Arno Pro Light Display" pitchFamily="18" charset="0"/>
              </a:rPr>
              <a:t>ПРЕДСТАВЛЕНИЯ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459969" y="3506638"/>
            <a:ext cx="2731453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050" i="1" dirty="0">
                <a:solidFill>
                  <a:schemeClr val="bg1"/>
                </a:solidFill>
                <a:latin typeface="Arno Pro Light Display" pitchFamily="18" charset="0"/>
              </a:rPr>
              <a:t>Ощущения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ABC52D-5013-F54C-90CA-D82E29E755EC}"/>
              </a:ext>
            </a:extLst>
          </p:cNvPr>
          <p:cNvSpPr txBox="1"/>
          <p:nvPr/>
        </p:nvSpPr>
        <p:spPr>
          <a:xfrm>
            <a:off x="1173085" y="698158"/>
            <a:ext cx="2379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  <a:latin typeface="+mj-lt"/>
              </a:rPr>
              <a:t>Когнитивный треугольник</a:t>
            </a:r>
          </a:p>
        </p:txBody>
      </p:sp>
    </p:spTree>
    <p:extLst>
      <p:ext uri="{BB962C8B-B14F-4D97-AF65-F5344CB8AC3E}">
        <p14:creationId xmlns:p14="http://schemas.microsoft.com/office/powerpoint/2010/main" val="290031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2886175" y="0"/>
            <a:ext cx="6404474" cy="415498"/>
            <a:chOff x="3848234" y="0"/>
            <a:chExt cx="8539298" cy="553997"/>
          </a:xfrm>
        </p:grpSpPr>
        <p:sp>
          <p:nvSpPr>
            <p:cNvPr id="8" name="Табличка 7"/>
            <p:cNvSpPr/>
            <p:nvPr/>
          </p:nvSpPr>
          <p:spPr>
            <a:xfrm>
              <a:off x="3848234" y="0"/>
              <a:ext cx="8539298" cy="523220"/>
            </a:xfrm>
            <a:prstGeom prst="plaqu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4190137" y="0"/>
              <a:ext cx="4859878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100" b="1" dirty="0"/>
                <a:t>Знакомство с историей языка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004135" y="1771095"/>
            <a:ext cx="23413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/>
              <a:t>3 класс  1 часть </a:t>
            </a:r>
            <a:r>
              <a:rPr lang="ru-RU" sz="1350" dirty="0" err="1"/>
              <a:t>стр</a:t>
            </a:r>
            <a:r>
              <a:rPr lang="ru-RU" sz="1350" dirty="0"/>
              <a:t> 47, 48,  51</a:t>
            </a:r>
          </a:p>
        </p:txBody>
      </p:sp>
      <p:pic>
        <p:nvPicPr>
          <p:cNvPr id="5122" name="Picture 2" descr="V:\pubs_new\happy_english.ru\Webinar\2018\15.03\HEru3SB_p4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59663" y="373896"/>
            <a:ext cx="3429924" cy="47696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4" name="Picture 4" descr="V:\pubs_new\happy_english.ru\Webinar\2018\15.03\HEru3SB_p48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34978" y="373896"/>
            <a:ext cx="3429924" cy="47696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6156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3769" y="-41602"/>
            <a:ext cx="6552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Создание приключенческого контекста для всей учебной деятельности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04136" y="1771095"/>
            <a:ext cx="23413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/>
              <a:t>3 класс  1 часть </a:t>
            </a:r>
            <a:r>
              <a:rPr lang="ru-RU" sz="1350" dirty="0" err="1"/>
              <a:t>стр</a:t>
            </a:r>
            <a:r>
              <a:rPr lang="ru-RU" sz="1350" dirty="0"/>
              <a:t> 47, 48,  51</a:t>
            </a:r>
          </a:p>
        </p:txBody>
      </p:sp>
      <p:pic>
        <p:nvPicPr>
          <p:cNvPr id="5122" name="Picture 2" descr="V:\pubs_new\happy_english.ru\Webinar\2018\15.03\HEru3SB_p4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59663" y="373897"/>
            <a:ext cx="3429924" cy="47696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4" name="Picture 4" descr="V:\pubs_new\happy_english.ru\Webinar\2018\15.03\HEru3SB_p48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34978" y="373897"/>
            <a:ext cx="3429924" cy="47696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5270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V:\pubs_new\happy_english.ru\Webinar\2018\15.03\HEru3SB_p51.jpg">
            <a:extLst>
              <a:ext uri="{FF2B5EF4-FFF2-40B4-BE49-F238E27FC236}">
                <a16:creationId xmlns:a16="http://schemas.microsoft.com/office/drawing/2014/main" id="{D02C3BB9-9272-3148-9C14-B8706D791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9584" y="166080"/>
            <a:ext cx="3432749" cy="47735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23282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4446</Words>
  <Application>Microsoft Macintosh PowerPoint</Application>
  <PresentationFormat>Экран (16:9)</PresentationFormat>
  <Paragraphs>396</Paragraphs>
  <Slides>25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41" baseType="lpstr">
      <vt:lpstr>PMingLiU</vt:lpstr>
      <vt:lpstr>-apple-system</vt:lpstr>
      <vt:lpstr>Arial</vt:lpstr>
      <vt:lpstr>Arial Narrow</vt:lpstr>
      <vt:lpstr>Arno Pro Light Display</vt:lpstr>
      <vt:lpstr>Bookman Old Style</vt:lpstr>
      <vt:lpstr>Calibri</vt:lpstr>
      <vt:lpstr>Cambria</vt:lpstr>
      <vt:lpstr>Century Gothic</vt:lpstr>
      <vt:lpstr>Comic Sans MS</vt:lpstr>
      <vt:lpstr>Garamond</vt:lpstr>
      <vt:lpstr>Georgia</vt:lpstr>
      <vt:lpstr>Palatino Linotype</vt:lpstr>
      <vt:lpstr>Tahoma</vt:lpstr>
      <vt:lpstr>Times New Roman</vt:lpstr>
      <vt:lpstr>Тема Office</vt:lpstr>
      <vt:lpstr>    Социокультурная компетенция на уроках английского языка в свете новой ФОП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Использование художественных текстов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Черепнева</dc:creator>
  <cp:lastModifiedBy>Marianna Kaufman</cp:lastModifiedBy>
  <cp:revision>27</cp:revision>
  <dcterms:created xsi:type="dcterms:W3CDTF">2019-11-08T08:59:02Z</dcterms:created>
  <dcterms:modified xsi:type="dcterms:W3CDTF">2024-06-05T18:01:58Z</dcterms:modified>
</cp:coreProperties>
</file>