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36" r:id="rId2"/>
    <p:sldId id="259" r:id="rId3"/>
    <p:sldId id="260" r:id="rId4"/>
    <p:sldId id="261" r:id="rId5"/>
    <p:sldId id="262" r:id="rId6"/>
    <p:sldId id="264" r:id="rId7"/>
    <p:sldId id="271" r:id="rId8"/>
    <p:sldId id="272" r:id="rId9"/>
    <p:sldId id="315" r:id="rId10"/>
    <p:sldId id="316" r:id="rId11"/>
    <p:sldId id="314" r:id="rId12"/>
    <p:sldId id="273" r:id="rId13"/>
    <p:sldId id="274" r:id="rId14"/>
    <p:sldId id="313" r:id="rId15"/>
    <p:sldId id="318" r:id="rId16"/>
    <p:sldId id="319" r:id="rId17"/>
    <p:sldId id="321" r:id="rId18"/>
    <p:sldId id="323" r:id="rId19"/>
    <p:sldId id="324" r:id="rId20"/>
    <p:sldId id="325" r:id="rId21"/>
    <p:sldId id="275" r:id="rId22"/>
    <p:sldId id="276" r:id="rId23"/>
    <p:sldId id="284" r:id="rId24"/>
    <p:sldId id="285" r:id="rId25"/>
    <p:sldId id="286" r:id="rId26"/>
    <p:sldId id="326" r:id="rId27"/>
    <p:sldId id="327" r:id="rId28"/>
    <p:sldId id="328" r:id="rId29"/>
    <p:sldId id="287" r:id="rId30"/>
    <p:sldId id="293" r:id="rId31"/>
    <p:sldId id="294" r:id="rId32"/>
    <p:sldId id="295" r:id="rId33"/>
    <p:sldId id="296" r:id="rId34"/>
    <p:sldId id="320" r:id="rId35"/>
    <p:sldId id="331" r:id="rId36"/>
    <p:sldId id="329" r:id="rId37"/>
    <p:sldId id="330" r:id="rId38"/>
    <p:sldId id="332" r:id="rId39"/>
    <p:sldId id="333" r:id="rId40"/>
    <p:sldId id="334" r:id="rId41"/>
    <p:sldId id="303" r:id="rId42"/>
    <p:sldId id="335" r:id="rId43"/>
    <p:sldId id="33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108"/>
    <a:srgbClr val="DB3103"/>
    <a:srgbClr val="EF3603"/>
    <a:srgbClr val="FC4C1C"/>
    <a:srgbClr val="FD7753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FBBAD-3AB6-4D23-82BA-43DC093E2AE6}" type="doc">
      <dgm:prSet loTypeId="urn:microsoft.com/office/officeart/2005/8/layout/hierarchy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37EC5F-848F-48D0-9A66-494361646013}">
      <dgm:prSet phldrT="[Текст]"/>
      <dgm:spPr>
        <a:solidFill>
          <a:srgbClr val="CE4108"/>
        </a:solidFill>
      </dgm:spPr>
      <dgm:t>
        <a:bodyPr/>
        <a:lstStyle/>
        <a:p>
          <a:r>
            <a:rPr lang="ru-RU" dirty="0" smtClean="0"/>
            <a:t>Типы моделей</a:t>
          </a:r>
          <a:endParaRPr lang="ru-RU" dirty="0"/>
        </a:p>
      </dgm:t>
    </dgm:pt>
    <dgm:pt modelId="{5AF8DE1A-A3F5-49E1-BC89-A7BEC9B94834}" type="parTrans" cxnId="{7FD31AF4-E22F-4894-BDE7-C67BEED4C844}">
      <dgm:prSet/>
      <dgm:spPr/>
      <dgm:t>
        <a:bodyPr/>
        <a:lstStyle/>
        <a:p>
          <a:endParaRPr lang="ru-RU"/>
        </a:p>
      </dgm:t>
    </dgm:pt>
    <dgm:pt modelId="{2CF1F103-E18F-41B6-8A44-0D5915280BB7}" type="sibTrans" cxnId="{7FD31AF4-E22F-4894-BDE7-C67BEED4C844}">
      <dgm:prSet/>
      <dgm:spPr/>
      <dgm:t>
        <a:bodyPr/>
        <a:lstStyle/>
        <a:p>
          <a:endParaRPr lang="ru-RU"/>
        </a:p>
      </dgm:t>
    </dgm:pt>
    <dgm:pt modelId="{C5A6A708-3875-406B-9278-6B414922BDEC}">
      <dgm:prSet phldrT="[Текст]" custT="1"/>
      <dgm:spPr>
        <a:solidFill>
          <a:srgbClr val="CE4108"/>
        </a:solidFill>
      </dgm:spPr>
      <dgm:t>
        <a:bodyPr/>
        <a:lstStyle/>
        <a:p>
          <a:r>
            <a:rPr lang="ru-RU" sz="4400" dirty="0" smtClean="0"/>
            <a:t>Ротация</a:t>
          </a:r>
          <a:endParaRPr lang="ru-RU" sz="4400" dirty="0"/>
        </a:p>
      </dgm:t>
    </dgm:pt>
    <dgm:pt modelId="{C61F71B4-0973-436E-83AC-ED7218224CFD}" type="parTrans" cxnId="{2BAA5D00-BFA4-4B98-B297-BC80F8ACCF6C}">
      <dgm:prSet/>
      <dgm:spPr/>
      <dgm:t>
        <a:bodyPr/>
        <a:lstStyle/>
        <a:p>
          <a:endParaRPr lang="ru-RU"/>
        </a:p>
      </dgm:t>
    </dgm:pt>
    <dgm:pt modelId="{6F02BFB3-34CC-4A55-B099-A6CBFE11CDB4}" type="sibTrans" cxnId="{2BAA5D00-BFA4-4B98-B297-BC80F8ACCF6C}">
      <dgm:prSet/>
      <dgm:spPr/>
      <dgm:t>
        <a:bodyPr/>
        <a:lstStyle/>
        <a:p>
          <a:endParaRPr lang="ru-RU"/>
        </a:p>
      </dgm:t>
    </dgm:pt>
    <dgm:pt modelId="{6DEFB2C7-B023-42E1-B89F-480EE0CF33C6}">
      <dgm:prSet phldrT="[Текст]" custT="1"/>
      <dgm:spPr>
        <a:solidFill>
          <a:srgbClr val="CE4108"/>
        </a:solidFill>
      </dgm:spPr>
      <dgm:t>
        <a:bodyPr/>
        <a:lstStyle/>
        <a:p>
          <a:r>
            <a:rPr lang="ru-RU" sz="2400" dirty="0" smtClean="0"/>
            <a:t>Автономная группа</a:t>
          </a:r>
          <a:endParaRPr lang="ru-RU" sz="2400" dirty="0"/>
        </a:p>
      </dgm:t>
    </dgm:pt>
    <dgm:pt modelId="{C17E3BD0-1758-48E6-B774-D3F66A01CCE6}" type="parTrans" cxnId="{8DD88C3D-BB3E-4C19-BBB8-036F92B1BB46}">
      <dgm:prSet/>
      <dgm:spPr/>
      <dgm:t>
        <a:bodyPr/>
        <a:lstStyle/>
        <a:p>
          <a:endParaRPr lang="ru-RU"/>
        </a:p>
      </dgm:t>
    </dgm:pt>
    <dgm:pt modelId="{43DBD115-10B2-4588-BBC5-541AF66B247E}" type="sibTrans" cxnId="{8DD88C3D-BB3E-4C19-BBB8-036F92B1BB46}">
      <dgm:prSet/>
      <dgm:spPr/>
      <dgm:t>
        <a:bodyPr/>
        <a:lstStyle/>
        <a:p>
          <a:endParaRPr lang="ru-RU"/>
        </a:p>
      </dgm:t>
    </dgm:pt>
    <dgm:pt modelId="{7D0D6274-D420-4E1D-AF4A-BC32B095D887}">
      <dgm:prSet phldrT="[Текст]" custT="1"/>
      <dgm:spPr>
        <a:solidFill>
          <a:srgbClr val="CE4108"/>
        </a:solidFill>
      </dgm:spPr>
      <dgm:t>
        <a:bodyPr/>
        <a:lstStyle/>
        <a:p>
          <a:r>
            <a:rPr lang="ru-RU" sz="2400" dirty="0" smtClean="0"/>
            <a:t>Смена зон</a:t>
          </a:r>
          <a:endParaRPr lang="ru-RU" sz="2400" dirty="0"/>
        </a:p>
      </dgm:t>
    </dgm:pt>
    <dgm:pt modelId="{465D7EB4-7F3E-401E-97F9-C41AA649D53F}" type="parTrans" cxnId="{C28C5602-69C4-4649-AB44-638F635362C1}">
      <dgm:prSet/>
      <dgm:spPr/>
      <dgm:t>
        <a:bodyPr/>
        <a:lstStyle/>
        <a:p>
          <a:endParaRPr lang="ru-RU"/>
        </a:p>
      </dgm:t>
    </dgm:pt>
    <dgm:pt modelId="{6078FB19-78BD-4E5E-BD63-BB83B1D1FD37}" type="sibTrans" cxnId="{C28C5602-69C4-4649-AB44-638F635362C1}">
      <dgm:prSet/>
      <dgm:spPr/>
      <dgm:t>
        <a:bodyPr/>
        <a:lstStyle/>
        <a:p>
          <a:endParaRPr lang="ru-RU"/>
        </a:p>
      </dgm:t>
    </dgm:pt>
    <dgm:pt modelId="{C29A5660-5491-4DC0-8DAB-2C05B69A4D0B}">
      <dgm:prSet phldrT="[Текст]"/>
      <dgm:spPr>
        <a:solidFill>
          <a:srgbClr val="CE4108"/>
        </a:solidFill>
      </dgm:spPr>
      <dgm:t>
        <a:bodyPr/>
        <a:lstStyle/>
        <a:p>
          <a:r>
            <a:rPr lang="ru-RU" dirty="0" smtClean="0"/>
            <a:t>Персонализированный подход</a:t>
          </a:r>
          <a:endParaRPr lang="ru-RU" dirty="0"/>
        </a:p>
      </dgm:t>
    </dgm:pt>
    <dgm:pt modelId="{64182962-2957-4BE0-B0F7-CC899CA50875}" type="parTrans" cxnId="{4C7282D5-D3CC-4C2F-9D6C-1344FA6FF125}">
      <dgm:prSet/>
      <dgm:spPr/>
      <dgm:t>
        <a:bodyPr/>
        <a:lstStyle/>
        <a:p>
          <a:endParaRPr lang="ru-RU"/>
        </a:p>
      </dgm:t>
    </dgm:pt>
    <dgm:pt modelId="{DDCAB60B-FF74-4BBA-A1CB-A60477C43E4A}" type="sibTrans" cxnId="{4C7282D5-D3CC-4C2F-9D6C-1344FA6FF125}">
      <dgm:prSet/>
      <dgm:spPr/>
      <dgm:t>
        <a:bodyPr/>
        <a:lstStyle/>
        <a:p>
          <a:endParaRPr lang="ru-RU"/>
        </a:p>
      </dgm:t>
    </dgm:pt>
    <dgm:pt modelId="{6997B731-A177-412D-9C2B-4CA184F0A90C}">
      <dgm:prSet phldrT="[Текст]" custT="1"/>
      <dgm:spPr>
        <a:solidFill>
          <a:srgbClr val="CE4108"/>
        </a:solidFill>
      </dgm:spPr>
      <dgm:t>
        <a:bodyPr/>
        <a:lstStyle/>
        <a:p>
          <a:r>
            <a:rPr lang="ru-RU" sz="2000" b="0" i="0" dirty="0" smtClean="0"/>
            <a:t>Межшкольная группа</a:t>
          </a:r>
          <a:endParaRPr lang="ru-RU" sz="2000" dirty="0"/>
        </a:p>
      </dgm:t>
    </dgm:pt>
    <dgm:pt modelId="{E2E6B3B9-3A10-46E5-BB1A-4943DF04729E}" type="parTrans" cxnId="{66947BEA-8330-401D-8254-A4C3944A1345}">
      <dgm:prSet/>
      <dgm:spPr/>
      <dgm:t>
        <a:bodyPr/>
        <a:lstStyle/>
        <a:p>
          <a:endParaRPr lang="ru-RU"/>
        </a:p>
      </dgm:t>
    </dgm:pt>
    <dgm:pt modelId="{560321F8-10FB-48AB-8E8D-91740A71D9A8}" type="sibTrans" cxnId="{66947BEA-8330-401D-8254-A4C3944A1345}">
      <dgm:prSet/>
      <dgm:spPr/>
      <dgm:t>
        <a:bodyPr/>
        <a:lstStyle/>
        <a:p>
          <a:endParaRPr lang="ru-RU"/>
        </a:p>
      </dgm:t>
    </dgm:pt>
    <dgm:pt modelId="{1101E337-B326-4243-BCF4-D9581760F3A7}">
      <dgm:prSet phldrT="[Текст]" custT="1"/>
      <dgm:spPr>
        <a:solidFill>
          <a:srgbClr val="CE4108"/>
        </a:solidFill>
      </dgm:spPr>
      <dgm:t>
        <a:bodyPr/>
        <a:lstStyle/>
        <a:p>
          <a:r>
            <a:rPr lang="ru-RU" sz="2000" dirty="0" smtClean="0"/>
            <a:t>Перевернутый класс</a:t>
          </a:r>
          <a:endParaRPr lang="ru-RU" sz="2000" dirty="0"/>
        </a:p>
      </dgm:t>
    </dgm:pt>
    <dgm:pt modelId="{D48A3D51-0897-4FE0-BDFD-FBFB3F5BD437}" type="parTrans" cxnId="{28FEFD4E-B381-4513-9E05-A9D5E3F43AA6}">
      <dgm:prSet/>
      <dgm:spPr/>
    </dgm:pt>
    <dgm:pt modelId="{85262345-E138-4A47-8DE0-538525157A89}" type="sibTrans" cxnId="{28FEFD4E-B381-4513-9E05-A9D5E3F43AA6}">
      <dgm:prSet/>
      <dgm:spPr/>
    </dgm:pt>
    <dgm:pt modelId="{546F6C13-8C98-4DDA-B027-967EA34BBAD6}">
      <dgm:prSet phldrT="[Текст]"/>
      <dgm:spPr>
        <a:solidFill>
          <a:srgbClr val="CE4108"/>
        </a:solidFill>
      </dgm:spPr>
      <dgm:t>
        <a:bodyPr/>
        <a:lstStyle/>
        <a:p>
          <a:r>
            <a:rPr lang="ru-RU" dirty="0" smtClean="0"/>
            <a:t>ИУП</a:t>
          </a:r>
          <a:endParaRPr lang="ru-RU" dirty="0"/>
        </a:p>
      </dgm:t>
    </dgm:pt>
    <dgm:pt modelId="{9540E650-8B52-4865-91D7-3392DC3CB06E}" type="parTrans" cxnId="{BD398C50-79E2-432F-8C55-9D0D66E3BB1C}">
      <dgm:prSet/>
      <dgm:spPr/>
    </dgm:pt>
    <dgm:pt modelId="{412E0F4F-AB25-460D-9065-9F1BAA16892D}" type="sibTrans" cxnId="{BD398C50-79E2-432F-8C55-9D0D66E3BB1C}">
      <dgm:prSet/>
      <dgm:spPr/>
    </dgm:pt>
    <dgm:pt modelId="{D4E02172-B0E8-4247-99AE-E1CF954DC771}">
      <dgm:prSet phldrT="[Текст]" custT="1"/>
      <dgm:spPr>
        <a:solidFill>
          <a:srgbClr val="CE4108"/>
        </a:solidFill>
      </dgm:spPr>
      <dgm:t>
        <a:bodyPr/>
        <a:lstStyle/>
        <a:p>
          <a:r>
            <a:rPr lang="ru-RU" sz="2000" dirty="0" smtClean="0"/>
            <a:t>Новый профиль</a:t>
          </a:r>
          <a:endParaRPr lang="ru-RU" sz="2000" dirty="0"/>
        </a:p>
      </dgm:t>
    </dgm:pt>
    <dgm:pt modelId="{0D8EF131-8047-4A12-9EDF-C184C676F77C}" type="parTrans" cxnId="{409EBB94-B7E2-458C-B1BF-D016FA077316}">
      <dgm:prSet/>
      <dgm:spPr/>
    </dgm:pt>
    <dgm:pt modelId="{5B06AF16-3AB1-4FEB-8D54-D8A4B4C83176}" type="sibTrans" cxnId="{409EBB94-B7E2-458C-B1BF-D016FA077316}">
      <dgm:prSet/>
      <dgm:spPr/>
    </dgm:pt>
    <dgm:pt modelId="{A0BC4312-1171-4262-9E4C-D8B1BCBF9F48}" type="pres">
      <dgm:prSet presAssocID="{F5DFBBAD-3AB6-4D23-82BA-43DC093E2A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E5F118-BB6A-4F7D-8F0C-888C88ACFF82}" type="pres">
      <dgm:prSet presAssocID="{7337EC5F-848F-48D0-9A66-494361646013}" presName="vertOne" presStyleCnt="0"/>
      <dgm:spPr/>
      <dgm:t>
        <a:bodyPr/>
        <a:lstStyle/>
        <a:p>
          <a:endParaRPr lang="ru-RU"/>
        </a:p>
      </dgm:t>
    </dgm:pt>
    <dgm:pt modelId="{5BA7FD40-3A28-4BCC-8767-6BDC4674CA43}" type="pres">
      <dgm:prSet presAssocID="{7337EC5F-848F-48D0-9A66-49436164601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8E102C-C6E2-4C45-BA42-65CF87B34448}" type="pres">
      <dgm:prSet presAssocID="{7337EC5F-848F-48D0-9A66-494361646013}" presName="parTransOne" presStyleCnt="0"/>
      <dgm:spPr/>
      <dgm:t>
        <a:bodyPr/>
        <a:lstStyle/>
        <a:p>
          <a:endParaRPr lang="ru-RU"/>
        </a:p>
      </dgm:t>
    </dgm:pt>
    <dgm:pt modelId="{E3BC0A29-8288-4942-BEDC-36FB956F99E2}" type="pres">
      <dgm:prSet presAssocID="{7337EC5F-848F-48D0-9A66-494361646013}" presName="horzOne" presStyleCnt="0"/>
      <dgm:spPr/>
      <dgm:t>
        <a:bodyPr/>
        <a:lstStyle/>
        <a:p>
          <a:endParaRPr lang="ru-RU"/>
        </a:p>
      </dgm:t>
    </dgm:pt>
    <dgm:pt modelId="{2C5891C9-8782-4024-B4C6-F1D4E42FFB27}" type="pres">
      <dgm:prSet presAssocID="{C5A6A708-3875-406B-9278-6B414922BDEC}" presName="vertTwo" presStyleCnt="0"/>
      <dgm:spPr/>
      <dgm:t>
        <a:bodyPr/>
        <a:lstStyle/>
        <a:p>
          <a:endParaRPr lang="ru-RU"/>
        </a:p>
      </dgm:t>
    </dgm:pt>
    <dgm:pt modelId="{3A0D12B2-7828-426D-B583-95D7C326438E}" type="pres">
      <dgm:prSet presAssocID="{C5A6A708-3875-406B-9278-6B414922BDE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46EDB8-589F-4FB5-991E-51B6AC495EB1}" type="pres">
      <dgm:prSet presAssocID="{C5A6A708-3875-406B-9278-6B414922BDEC}" presName="parTransTwo" presStyleCnt="0"/>
      <dgm:spPr/>
      <dgm:t>
        <a:bodyPr/>
        <a:lstStyle/>
        <a:p>
          <a:endParaRPr lang="ru-RU"/>
        </a:p>
      </dgm:t>
    </dgm:pt>
    <dgm:pt modelId="{689C27E1-2AD2-49EA-A268-BE6860C9DA72}" type="pres">
      <dgm:prSet presAssocID="{C5A6A708-3875-406B-9278-6B414922BDEC}" presName="horzTwo" presStyleCnt="0"/>
      <dgm:spPr/>
      <dgm:t>
        <a:bodyPr/>
        <a:lstStyle/>
        <a:p>
          <a:endParaRPr lang="ru-RU"/>
        </a:p>
      </dgm:t>
    </dgm:pt>
    <dgm:pt modelId="{CA56A9B6-1039-4BBC-A99F-6050B77A3940}" type="pres">
      <dgm:prSet presAssocID="{6DEFB2C7-B023-42E1-B89F-480EE0CF33C6}" presName="vertThree" presStyleCnt="0"/>
      <dgm:spPr/>
      <dgm:t>
        <a:bodyPr/>
        <a:lstStyle/>
        <a:p>
          <a:endParaRPr lang="ru-RU"/>
        </a:p>
      </dgm:t>
    </dgm:pt>
    <dgm:pt modelId="{309C2D06-A2BC-4AD8-B719-EC551B0BD6EB}" type="pres">
      <dgm:prSet presAssocID="{6DEFB2C7-B023-42E1-B89F-480EE0CF33C6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92FA74-0ADA-4A41-8545-7C2A108BE041}" type="pres">
      <dgm:prSet presAssocID="{6DEFB2C7-B023-42E1-B89F-480EE0CF33C6}" presName="horzThree" presStyleCnt="0"/>
      <dgm:spPr/>
      <dgm:t>
        <a:bodyPr/>
        <a:lstStyle/>
        <a:p>
          <a:endParaRPr lang="ru-RU"/>
        </a:p>
      </dgm:t>
    </dgm:pt>
    <dgm:pt modelId="{B25AC8EC-8664-4927-934C-A96C1725B288}" type="pres">
      <dgm:prSet presAssocID="{43DBD115-10B2-4588-BBC5-541AF66B247E}" presName="sibSpaceThree" presStyleCnt="0"/>
      <dgm:spPr/>
      <dgm:t>
        <a:bodyPr/>
        <a:lstStyle/>
        <a:p>
          <a:endParaRPr lang="ru-RU"/>
        </a:p>
      </dgm:t>
    </dgm:pt>
    <dgm:pt modelId="{C6FA954A-32B6-4E74-96AC-FD4D9EFDAF2B}" type="pres">
      <dgm:prSet presAssocID="{7D0D6274-D420-4E1D-AF4A-BC32B095D887}" presName="vertThree" presStyleCnt="0"/>
      <dgm:spPr/>
      <dgm:t>
        <a:bodyPr/>
        <a:lstStyle/>
        <a:p>
          <a:endParaRPr lang="ru-RU"/>
        </a:p>
      </dgm:t>
    </dgm:pt>
    <dgm:pt modelId="{59868416-B764-4653-B9BD-869D51A6FF38}" type="pres">
      <dgm:prSet presAssocID="{7D0D6274-D420-4E1D-AF4A-BC32B095D887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A2C41A-72C9-42B6-B239-E81D08509F51}" type="pres">
      <dgm:prSet presAssocID="{7D0D6274-D420-4E1D-AF4A-BC32B095D887}" presName="horzThree" presStyleCnt="0"/>
      <dgm:spPr/>
      <dgm:t>
        <a:bodyPr/>
        <a:lstStyle/>
        <a:p>
          <a:endParaRPr lang="ru-RU"/>
        </a:p>
      </dgm:t>
    </dgm:pt>
    <dgm:pt modelId="{719824CE-5446-4771-8121-7EF8936206A7}" type="pres">
      <dgm:prSet presAssocID="{6078FB19-78BD-4E5E-BD63-BB83B1D1FD37}" presName="sibSpaceThree" presStyleCnt="0"/>
      <dgm:spPr/>
      <dgm:t>
        <a:bodyPr/>
        <a:lstStyle/>
        <a:p>
          <a:endParaRPr lang="ru-RU"/>
        </a:p>
      </dgm:t>
    </dgm:pt>
    <dgm:pt modelId="{B67C1E8B-1549-4AF9-B71C-9C835BCF4AD4}" type="pres">
      <dgm:prSet presAssocID="{1101E337-B326-4243-BCF4-D9581760F3A7}" presName="vertThree" presStyleCnt="0"/>
      <dgm:spPr/>
      <dgm:t>
        <a:bodyPr/>
        <a:lstStyle/>
        <a:p>
          <a:endParaRPr lang="ru-RU"/>
        </a:p>
      </dgm:t>
    </dgm:pt>
    <dgm:pt modelId="{57AD539E-960A-4700-AA42-7D5B257A261C}" type="pres">
      <dgm:prSet presAssocID="{1101E337-B326-4243-BCF4-D9581760F3A7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A960C-5819-479F-81CC-4C0EC81CC9E3}" type="pres">
      <dgm:prSet presAssocID="{1101E337-B326-4243-BCF4-D9581760F3A7}" presName="horzThree" presStyleCnt="0"/>
      <dgm:spPr/>
      <dgm:t>
        <a:bodyPr/>
        <a:lstStyle/>
        <a:p>
          <a:endParaRPr lang="ru-RU"/>
        </a:p>
      </dgm:t>
    </dgm:pt>
    <dgm:pt modelId="{467B8826-9836-4496-ABC0-E62F03621091}" type="pres">
      <dgm:prSet presAssocID="{6F02BFB3-34CC-4A55-B099-A6CBFE11CDB4}" presName="sibSpaceTwo" presStyleCnt="0"/>
      <dgm:spPr/>
      <dgm:t>
        <a:bodyPr/>
        <a:lstStyle/>
        <a:p>
          <a:endParaRPr lang="ru-RU"/>
        </a:p>
      </dgm:t>
    </dgm:pt>
    <dgm:pt modelId="{EE727F6A-89C7-44CC-867D-673274C3CDB9}" type="pres">
      <dgm:prSet presAssocID="{C29A5660-5491-4DC0-8DAB-2C05B69A4D0B}" presName="vertTwo" presStyleCnt="0"/>
      <dgm:spPr/>
      <dgm:t>
        <a:bodyPr/>
        <a:lstStyle/>
        <a:p>
          <a:endParaRPr lang="ru-RU"/>
        </a:p>
      </dgm:t>
    </dgm:pt>
    <dgm:pt modelId="{3089CCC7-161F-4AD9-802E-5A43949D067F}" type="pres">
      <dgm:prSet presAssocID="{C29A5660-5491-4DC0-8DAB-2C05B69A4D0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7D31F0-9648-4C98-A820-E4678B879145}" type="pres">
      <dgm:prSet presAssocID="{C29A5660-5491-4DC0-8DAB-2C05B69A4D0B}" presName="parTransTwo" presStyleCnt="0"/>
      <dgm:spPr/>
      <dgm:t>
        <a:bodyPr/>
        <a:lstStyle/>
        <a:p>
          <a:endParaRPr lang="ru-RU"/>
        </a:p>
      </dgm:t>
    </dgm:pt>
    <dgm:pt modelId="{8A589564-5E6D-43A9-A816-146CC54BCCFB}" type="pres">
      <dgm:prSet presAssocID="{C29A5660-5491-4DC0-8DAB-2C05B69A4D0B}" presName="horzTwo" presStyleCnt="0"/>
      <dgm:spPr/>
      <dgm:t>
        <a:bodyPr/>
        <a:lstStyle/>
        <a:p>
          <a:endParaRPr lang="ru-RU"/>
        </a:p>
      </dgm:t>
    </dgm:pt>
    <dgm:pt modelId="{E1CCE6D7-2401-4914-B67E-A6400CB40299}" type="pres">
      <dgm:prSet presAssocID="{D4E02172-B0E8-4247-99AE-E1CF954DC771}" presName="vertThree" presStyleCnt="0"/>
      <dgm:spPr/>
    </dgm:pt>
    <dgm:pt modelId="{729D6D29-51EB-46E4-8E8D-F414D4020412}" type="pres">
      <dgm:prSet presAssocID="{D4E02172-B0E8-4247-99AE-E1CF954DC771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5517A0-04EF-4CDC-804A-B41AE752D592}" type="pres">
      <dgm:prSet presAssocID="{D4E02172-B0E8-4247-99AE-E1CF954DC771}" presName="horzThree" presStyleCnt="0"/>
      <dgm:spPr/>
    </dgm:pt>
    <dgm:pt modelId="{C5357021-6FB9-4618-9B5F-F765D5AD8D8D}" type="pres">
      <dgm:prSet presAssocID="{5B06AF16-3AB1-4FEB-8D54-D8A4B4C83176}" presName="sibSpaceThree" presStyleCnt="0"/>
      <dgm:spPr/>
    </dgm:pt>
    <dgm:pt modelId="{ED93055B-B3E9-48A2-A646-1F7929D9BA71}" type="pres">
      <dgm:prSet presAssocID="{6997B731-A177-412D-9C2B-4CA184F0A90C}" presName="vertThree" presStyleCnt="0"/>
      <dgm:spPr/>
      <dgm:t>
        <a:bodyPr/>
        <a:lstStyle/>
        <a:p>
          <a:endParaRPr lang="ru-RU"/>
        </a:p>
      </dgm:t>
    </dgm:pt>
    <dgm:pt modelId="{F57A0BD3-54CA-48EB-B875-5D3F37DA9EF4}" type="pres">
      <dgm:prSet presAssocID="{6997B731-A177-412D-9C2B-4CA184F0A90C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8A88B-63F6-46A6-A3E6-8D51A2CBD9B8}" type="pres">
      <dgm:prSet presAssocID="{6997B731-A177-412D-9C2B-4CA184F0A90C}" presName="horzThree" presStyleCnt="0"/>
      <dgm:spPr/>
      <dgm:t>
        <a:bodyPr/>
        <a:lstStyle/>
        <a:p>
          <a:endParaRPr lang="ru-RU"/>
        </a:p>
      </dgm:t>
    </dgm:pt>
    <dgm:pt modelId="{3F72245A-8B4A-423C-8682-79382FDC2734}" type="pres">
      <dgm:prSet presAssocID="{560321F8-10FB-48AB-8E8D-91740A71D9A8}" presName="sibSpaceThree" presStyleCnt="0"/>
      <dgm:spPr/>
    </dgm:pt>
    <dgm:pt modelId="{AA09EEE8-D252-4156-AC1D-79C854A4C732}" type="pres">
      <dgm:prSet presAssocID="{546F6C13-8C98-4DDA-B027-967EA34BBAD6}" presName="vertThree" presStyleCnt="0"/>
      <dgm:spPr/>
    </dgm:pt>
    <dgm:pt modelId="{12022B60-D81A-44C5-9576-70EE87ABA276}" type="pres">
      <dgm:prSet presAssocID="{546F6C13-8C98-4DDA-B027-967EA34BBAD6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35CDE5-9C4F-4574-85BE-16AC61AAD24C}" type="pres">
      <dgm:prSet presAssocID="{546F6C13-8C98-4DDA-B027-967EA34BBAD6}" presName="horzThree" presStyleCnt="0"/>
      <dgm:spPr/>
    </dgm:pt>
  </dgm:ptLst>
  <dgm:cxnLst>
    <dgm:cxn modelId="{89D515AC-B3ED-4349-8C84-D63D6882B78F}" type="presOf" srcId="{7337EC5F-848F-48D0-9A66-494361646013}" destId="{5BA7FD40-3A28-4BCC-8767-6BDC4674CA43}" srcOrd="0" destOrd="0" presId="urn:microsoft.com/office/officeart/2005/8/layout/hierarchy4"/>
    <dgm:cxn modelId="{C93B74E9-0860-4AC3-A400-3E0EF92C4555}" type="presOf" srcId="{7D0D6274-D420-4E1D-AF4A-BC32B095D887}" destId="{59868416-B764-4653-B9BD-869D51A6FF38}" srcOrd="0" destOrd="0" presId="urn:microsoft.com/office/officeart/2005/8/layout/hierarchy4"/>
    <dgm:cxn modelId="{409EBB94-B7E2-458C-B1BF-D016FA077316}" srcId="{C29A5660-5491-4DC0-8DAB-2C05B69A4D0B}" destId="{D4E02172-B0E8-4247-99AE-E1CF954DC771}" srcOrd="0" destOrd="0" parTransId="{0D8EF131-8047-4A12-9EDF-C184C676F77C}" sibTransId="{5B06AF16-3AB1-4FEB-8D54-D8A4B4C83176}"/>
    <dgm:cxn modelId="{0D97DFE7-7A76-4F07-8BB6-E1B16F03649C}" type="presOf" srcId="{F5DFBBAD-3AB6-4D23-82BA-43DC093E2AE6}" destId="{A0BC4312-1171-4262-9E4C-D8B1BCBF9F48}" srcOrd="0" destOrd="0" presId="urn:microsoft.com/office/officeart/2005/8/layout/hierarchy4"/>
    <dgm:cxn modelId="{60C49DFC-A494-47F8-BC12-56AFB966ED3D}" type="presOf" srcId="{C5A6A708-3875-406B-9278-6B414922BDEC}" destId="{3A0D12B2-7828-426D-B583-95D7C326438E}" srcOrd="0" destOrd="0" presId="urn:microsoft.com/office/officeart/2005/8/layout/hierarchy4"/>
    <dgm:cxn modelId="{D8E2D798-3FC6-4BD5-8400-187877ACA8AD}" type="presOf" srcId="{1101E337-B326-4243-BCF4-D9581760F3A7}" destId="{57AD539E-960A-4700-AA42-7D5B257A261C}" srcOrd="0" destOrd="0" presId="urn:microsoft.com/office/officeart/2005/8/layout/hierarchy4"/>
    <dgm:cxn modelId="{66947BEA-8330-401D-8254-A4C3944A1345}" srcId="{C29A5660-5491-4DC0-8DAB-2C05B69A4D0B}" destId="{6997B731-A177-412D-9C2B-4CA184F0A90C}" srcOrd="1" destOrd="0" parTransId="{E2E6B3B9-3A10-46E5-BB1A-4943DF04729E}" sibTransId="{560321F8-10FB-48AB-8E8D-91740A71D9A8}"/>
    <dgm:cxn modelId="{D6A3BC3F-302E-45AE-B5C4-5CF3EB651388}" type="presOf" srcId="{6997B731-A177-412D-9C2B-4CA184F0A90C}" destId="{F57A0BD3-54CA-48EB-B875-5D3F37DA9EF4}" srcOrd="0" destOrd="0" presId="urn:microsoft.com/office/officeart/2005/8/layout/hierarchy4"/>
    <dgm:cxn modelId="{E0277BA7-6CCE-47A2-BA5C-3B75778D3FA0}" type="presOf" srcId="{C29A5660-5491-4DC0-8DAB-2C05B69A4D0B}" destId="{3089CCC7-161F-4AD9-802E-5A43949D067F}" srcOrd="0" destOrd="0" presId="urn:microsoft.com/office/officeart/2005/8/layout/hierarchy4"/>
    <dgm:cxn modelId="{C28C5602-69C4-4649-AB44-638F635362C1}" srcId="{C5A6A708-3875-406B-9278-6B414922BDEC}" destId="{7D0D6274-D420-4E1D-AF4A-BC32B095D887}" srcOrd="1" destOrd="0" parTransId="{465D7EB4-7F3E-401E-97F9-C41AA649D53F}" sibTransId="{6078FB19-78BD-4E5E-BD63-BB83B1D1FD37}"/>
    <dgm:cxn modelId="{4C7282D5-D3CC-4C2F-9D6C-1344FA6FF125}" srcId="{7337EC5F-848F-48D0-9A66-494361646013}" destId="{C29A5660-5491-4DC0-8DAB-2C05B69A4D0B}" srcOrd="1" destOrd="0" parTransId="{64182962-2957-4BE0-B0F7-CC899CA50875}" sibTransId="{DDCAB60B-FF74-4BBA-A1CB-A60477C43E4A}"/>
    <dgm:cxn modelId="{2BAA5D00-BFA4-4B98-B297-BC80F8ACCF6C}" srcId="{7337EC5F-848F-48D0-9A66-494361646013}" destId="{C5A6A708-3875-406B-9278-6B414922BDEC}" srcOrd="0" destOrd="0" parTransId="{C61F71B4-0973-436E-83AC-ED7218224CFD}" sibTransId="{6F02BFB3-34CC-4A55-B099-A6CBFE11CDB4}"/>
    <dgm:cxn modelId="{983E8DB1-D43A-4F16-8AC5-F8E2CB9D6CF7}" type="presOf" srcId="{D4E02172-B0E8-4247-99AE-E1CF954DC771}" destId="{729D6D29-51EB-46E4-8E8D-F414D4020412}" srcOrd="0" destOrd="0" presId="urn:microsoft.com/office/officeart/2005/8/layout/hierarchy4"/>
    <dgm:cxn modelId="{BD398C50-79E2-432F-8C55-9D0D66E3BB1C}" srcId="{C29A5660-5491-4DC0-8DAB-2C05B69A4D0B}" destId="{546F6C13-8C98-4DDA-B027-967EA34BBAD6}" srcOrd="2" destOrd="0" parTransId="{9540E650-8B52-4865-91D7-3392DC3CB06E}" sibTransId="{412E0F4F-AB25-460D-9065-9F1BAA16892D}"/>
    <dgm:cxn modelId="{28FEFD4E-B381-4513-9E05-A9D5E3F43AA6}" srcId="{C5A6A708-3875-406B-9278-6B414922BDEC}" destId="{1101E337-B326-4243-BCF4-D9581760F3A7}" srcOrd="2" destOrd="0" parTransId="{D48A3D51-0897-4FE0-BDFD-FBFB3F5BD437}" sibTransId="{85262345-E138-4A47-8DE0-538525157A89}"/>
    <dgm:cxn modelId="{A4853A4B-7BC1-4B06-8FFC-C2A302F3EA46}" type="presOf" srcId="{6DEFB2C7-B023-42E1-B89F-480EE0CF33C6}" destId="{309C2D06-A2BC-4AD8-B719-EC551B0BD6EB}" srcOrd="0" destOrd="0" presId="urn:microsoft.com/office/officeart/2005/8/layout/hierarchy4"/>
    <dgm:cxn modelId="{6FC8DB02-3B71-44E7-8C8D-881FDB881AC1}" type="presOf" srcId="{546F6C13-8C98-4DDA-B027-967EA34BBAD6}" destId="{12022B60-D81A-44C5-9576-70EE87ABA276}" srcOrd="0" destOrd="0" presId="urn:microsoft.com/office/officeart/2005/8/layout/hierarchy4"/>
    <dgm:cxn modelId="{7FD31AF4-E22F-4894-BDE7-C67BEED4C844}" srcId="{F5DFBBAD-3AB6-4D23-82BA-43DC093E2AE6}" destId="{7337EC5F-848F-48D0-9A66-494361646013}" srcOrd="0" destOrd="0" parTransId="{5AF8DE1A-A3F5-49E1-BC89-A7BEC9B94834}" sibTransId="{2CF1F103-E18F-41B6-8A44-0D5915280BB7}"/>
    <dgm:cxn modelId="{8DD88C3D-BB3E-4C19-BBB8-036F92B1BB46}" srcId="{C5A6A708-3875-406B-9278-6B414922BDEC}" destId="{6DEFB2C7-B023-42E1-B89F-480EE0CF33C6}" srcOrd="0" destOrd="0" parTransId="{C17E3BD0-1758-48E6-B774-D3F66A01CCE6}" sibTransId="{43DBD115-10B2-4588-BBC5-541AF66B247E}"/>
    <dgm:cxn modelId="{C27F1D8C-ABD5-4D40-BC90-EC4FCACC911E}" type="presParOf" srcId="{A0BC4312-1171-4262-9E4C-D8B1BCBF9F48}" destId="{F4E5F118-BB6A-4F7D-8F0C-888C88ACFF82}" srcOrd="0" destOrd="0" presId="urn:microsoft.com/office/officeart/2005/8/layout/hierarchy4"/>
    <dgm:cxn modelId="{3DEEDF75-269A-4075-BA98-BA3EEDC0E110}" type="presParOf" srcId="{F4E5F118-BB6A-4F7D-8F0C-888C88ACFF82}" destId="{5BA7FD40-3A28-4BCC-8767-6BDC4674CA43}" srcOrd="0" destOrd="0" presId="urn:microsoft.com/office/officeart/2005/8/layout/hierarchy4"/>
    <dgm:cxn modelId="{D8F45B3E-620C-4F8E-980C-820EDBA6E9DF}" type="presParOf" srcId="{F4E5F118-BB6A-4F7D-8F0C-888C88ACFF82}" destId="{E28E102C-C6E2-4C45-BA42-65CF87B34448}" srcOrd="1" destOrd="0" presId="urn:microsoft.com/office/officeart/2005/8/layout/hierarchy4"/>
    <dgm:cxn modelId="{4E9DE299-996E-4D70-961A-7CDC6623E576}" type="presParOf" srcId="{F4E5F118-BB6A-4F7D-8F0C-888C88ACFF82}" destId="{E3BC0A29-8288-4942-BEDC-36FB956F99E2}" srcOrd="2" destOrd="0" presId="urn:microsoft.com/office/officeart/2005/8/layout/hierarchy4"/>
    <dgm:cxn modelId="{6464378B-55D6-4138-9E31-2C4AF161EB0B}" type="presParOf" srcId="{E3BC0A29-8288-4942-BEDC-36FB956F99E2}" destId="{2C5891C9-8782-4024-B4C6-F1D4E42FFB27}" srcOrd="0" destOrd="0" presId="urn:microsoft.com/office/officeart/2005/8/layout/hierarchy4"/>
    <dgm:cxn modelId="{F4483D3D-5D10-433E-8FA1-C8D5265E96D7}" type="presParOf" srcId="{2C5891C9-8782-4024-B4C6-F1D4E42FFB27}" destId="{3A0D12B2-7828-426D-B583-95D7C326438E}" srcOrd="0" destOrd="0" presId="urn:microsoft.com/office/officeart/2005/8/layout/hierarchy4"/>
    <dgm:cxn modelId="{2E7921FF-A0FA-459C-B96E-067138005DC5}" type="presParOf" srcId="{2C5891C9-8782-4024-B4C6-F1D4E42FFB27}" destId="{F446EDB8-589F-4FB5-991E-51B6AC495EB1}" srcOrd="1" destOrd="0" presId="urn:microsoft.com/office/officeart/2005/8/layout/hierarchy4"/>
    <dgm:cxn modelId="{1C6BFD36-0014-427E-935E-0AB6A0D5570A}" type="presParOf" srcId="{2C5891C9-8782-4024-B4C6-F1D4E42FFB27}" destId="{689C27E1-2AD2-49EA-A268-BE6860C9DA72}" srcOrd="2" destOrd="0" presId="urn:microsoft.com/office/officeart/2005/8/layout/hierarchy4"/>
    <dgm:cxn modelId="{1C447AFB-3460-44D8-A755-BE782FFA6B1D}" type="presParOf" srcId="{689C27E1-2AD2-49EA-A268-BE6860C9DA72}" destId="{CA56A9B6-1039-4BBC-A99F-6050B77A3940}" srcOrd="0" destOrd="0" presId="urn:microsoft.com/office/officeart/2005/8/layout/hierarchy4"/>
    <dgm:cxn modelId="{F6A5A92A-05BF-4ADA-8B43-92A5745DED7F}" type="presParOf" srcId="{CA56A9B6-1039-4BBC-A99F-6050B77A3940}" destId="{309C2D06-A2BC-4AD8-B719-EC551B0BD6EB}" srcOrd="0" destOrd="0" presId="urn:microsoft.com/office/officeart/2005/8/layout/hierarchy4"/>
    <dgm:cxn modelId="{C33FFD9E-C45A-4A9A-B0D8-622B885E7358}" type="presParOf" srcId="{CA56A9B6-1039-4BBC-A99F-6050B77A3940}" destId="{5E92FA74-0ADA-4A41-8545-7C2A108BE041}" srcOrd="1" destOrd="0" presId="urn:microsoft.com/office/officeart/2005/8/layout/hierarchy4"/>
    <dgm:cxn modelId="{436664E0-10B7-486D-844E-21DA712D1D83}" type="presParOf" srcId="{689C27E1-2AD2-49EA-A268-BE6860C9DA72}" destId="{B25AC8EC-8664-4927-934C-A96C1725B288}" srcOrd="1" destOrd="0" presId="urn:microsoft.com/office/officeart/2005/8/layout/hierarchy4"/>
    <dgm:cxn modelId="{4CC5CA1D-7B0B-4199-B5AE-6F86BC31D42A}" type="presParOf" srcId="{689C27E1-2AD2-49EA-A268-BE6860C9DA72}" destId="{C6FA954A-32B6-4E74-96AC-FD4D9EFDAF2B}" srcOrd="2" destOrd="0" presId="urn:microsoft.com/office/officeart/2005/8/layout/hierarchy4"/>
    <dgm:cxn modelId="{3FF1E302-BE60-4B1E-B03E-6A3B035BB136}" type="presParOf" srcId="{C6FA954A-32B6-4E74-96AC-FD4D9EFDAF2B}" destId="{59868416-B764-4653-B9BD-869D51A6FF38}" srcOrd="0" destOrd="0" presId="urn:microsoft.com/office/officeart/2005/8/layout/hierarchy4"/>
    <dgm:cxn modelId="{92E99B65-9F8A-48D6-9B6F-2F3EE44B5E13}" type="presParOf" srcId="{C6FA954A-32B6-4E74-96AC-FD4D9EFDAF2B}" destId="{A6A2C41A-72C9-42B6-B239-E81D08509F51}" srcOrd="1" destOrd="0" presId="urn:microsoft.com/office/officeart/2005/8/layout/hierarchy4"/>
    <dgm:cxn modelId="{6DC83D0E-F315-45FC-8064-0231AF5B0E8B}" type="presParOf" srcId="{689C27E1-2AD2-49EA-A268-BE6860C9DA72}" destId="{719824CE-5446-4771-8121-7EF8936206A7}" srcOrd="3" destOrd="0" presId="urn:microsoft.com/office/officeart/2005/8/layout/hierarchy4"/>
    <dgm:cxn modelId="{9DF773FA-FDDF-426D-B03E-EC89EF4412F6}" type="presParOf" srcId="{689C27E1-2AD2-49EA-A268-BE6860C9DA72}" destId="{B67C1E8B-1549-4AF9-B71C-9C835BCF4AD4}" srcOrd="4" destOrd="0" presId="urn:microsoft.com/office/officeart/2005/8/layout/hierarchy4"/>
    <dgm:cxn modelId="{9523694B-7868-40DE-8538-3C6E71981BF9}" type="presParOf" srcId="{B67C1E8B-1549-4AF9-B71C-9C835BCF4AD4}" destId="{57AD539E-960A-4700-AA42-7D5B257A261C}" srcOrd="0" destOrd="0" presId="urn:microsoft.com/office/officeart/2005/8/layout/hierarchy4"/>
    <dgm:cxn modelId="{E5A49553-A8B7-4C8C-AFDB-418DA1AD29F3}" type="presParOf" srcId="{B67C1E8B-1549-4AF9-B71C-9C835BCF4AD4}" destId="{136A960C-5819-479F-81CC-4C0EC81CC9E3}" srcOrd="1" destOrd="0" presId="urn:microsoft.com/office/officeart/2005/8/layout/hierarchy4"/>
    <dgm:cxn modelId="{1A6DEB38-FE8D-41BB-BAF1-623358692D38}" type="presParOf" srcId="{E3BC0A29-8288-4942-BEDC-36FB956F99E2}" destId="{467B8826-9836-4496-ABC0-E62F03621091}" srcOrd="1" destOrd="0" presId="urn:microsoft.com/office/officeart/2005/8/layout/hierarchy4"/>
    <dgm:cxn modelId="{8C31D706-189A-4769-928B-67310248E3A2}" type="presParOf" srcId="{E3BC0A29-8288-4942-BEDC-36FB956F99E2}" destId="{EE727F6A-89C7-44CC-867D-673274C3CDB9}" srcOrd="2" destOrd="0" presId="urn:microsoft.com/office/officeart/2005/8/layout/hierarchy4"/>
    <dgm:cxn modelId="{5D4BBDF8-CB7C-45C0-9A2A-1B04151107B5}" type="presParOf" srcId="{EE727F6A-89C7-44CC-867D-673274C3CDB9}" destId="{3089CCC7-161F-4AD9-802E-5A43949D067F}" srcOrd="0" destOrd="0" presId="urn:microsoft.com/office/officeart/2005/8/layout/hierarchy4"/>
    <dgm:cxn modelId="{F57F2BAD-D7A7-4CAC-92BD-87F1CF1BD0F1}" type="presParOf" srcId="{EE727F6A-89C7-44CC-867D-673274C3CDB9}" destId="{247D31F0-9648-4C98-A820-E4678B879145}" srcOrd="1" destOrd="0" presId="urn:microsoft.com/office/officeart/2005/8/layout/hierarchy4"/>
    <dgm:cxn modelId="{07619377-987B-4E87-9906-E2CB420D73C6}" type="presParOf" srcId="{EE727F6A-89C7-44CC-867D-673274C3CDB9}" destId="{8A589564-5E6D-43A9-A816-146CC54BCCFB}" srcOrd="2" destOrd="0" presId="urn:microsoft.com/office/officeart/2005/8/layout/hierarchy4"/>
    <dgm:cxn modelId="{A0D71A46-5DDF-4459-B072-09D4DA968C63}" type="presParOf" srcId="{8A589564-5E6D-43A9-A816-146CC54BCCFB}" destId="{E1CCE6D7-2401-4914-B67E-A6400CB40299}" srcOrd="0" destOrd="0" presId="urn:microsoft.com/office/officeart/2005/8/layout/hierarchy4"/>
    <dgm:cxn modelId="{37B9E55C-888E-4B28-8834-8524D98E01CA}" type="presParOf" srcId="{E1CCE6D7-2401-4914-B67E-A6400CB40299}" destId="{729D6D29-51EB-46E4-8E8D-F414D4020412}" srcOrd="0" destOrd="0" presId="urn:microsoft.com/office/officeart/2005/8/layout/hierarchy4"/>
    <dgm:cxn modelId="{6EE8B938-5EF1-46AA-A0C3-624BE4A31BBC}" type="presParOf" srcId="{E1CCE6D7-2401-4914-B67E-A6400CB40299}" destId="{025517A0-04EF-4CDC-804A-B41AE752D592}" srcOrd="1" destOrd="0" presId="urn:microsoft.com/office/officeart/2005/8/layout/hierarchy4"/>
    <dgm:cxn modelId="{EE5D8821-E017-4427-90B4-D4E4B322F29F}" type="presParOf" srcId="{8A589564-5E6D-43A9-A816-146CC54BCCFB}" destId="{C5357021-6FB9-4618-9B5F-F765D5AD8D8D}" srcOrd="1" destOrd="0" presId="urn:microsoft.com/office/officeart/2005/8/layout/hierarchy4"/>
    <dgm:cxn modelId="{D2C13324-E4B5-430B-BA08-35149F37EE6E}" type="presParOf" srcId="{8A589564-5E6D-43A9-A816-146CC54BCCFB}" destId="{ED93055B-B3E9-48A2-A646-1F7929D9BA71}" srcOrd="2" destOrd="0" presId="urn:microsoft.com/office/officeart/2005/8/layout/hierarchy4"/>
    <dgm:cxn modelId="{83612EDB-D455-4DE8-8138-9B0A1D74E231}" type="presParOf" srcId="{ED93055B-B3E9-48A2-A646-1F7929D9BA71}" destId="{F57A0BD3-54CA-48EB-B875-5D3F37DA9EF4}" srcOrd="0" destOrd="0" presId="urn:microsoft.com/office/officeart/2005/8/layout/hierarchy4"/>
    <dgm:cxn modelId="{7A66C848-7C0F-454C-9C6F-A3D2C9E504B6}" type="presParOf" srcId="{ED93055B-B3E9-48A2-A646-1F7929D9BA71}" destId="{92A8A88B-63F6-46A6-A3E6-8D51A2CBD9B8}" srcOrd="1" destOrd="0" presId="urn:microsoft.com/office/officeart/2005/8/layout/hierarchy4"/>
    <dgm:cxn modelId="{45B0DB9B-E7CA-47C1-9FD7-AA70C9D31B23}" type="presParOf" srcId="{8A589564-5E6D-43A9-A816-146CC54BCCFB}" destId="{3F72245A-8B4A-423C-8682-79382FDC2734}" srcOrd="3" destOrd="0" presId="urn:microsoft.com/office/officeart/2005/8/layout/hierarchy4"/>
    <dgm:cxn modelId="{D480DC6A-CC15-4DA8-8F37-B24A28A878CC}" type="presParOf" srcId="{8A589564-5E6D-43A9-A816-146CC54BCCFB}" destId="{AA09EEE8-D252-4156-AC1D-79C854A4C732}" srcOrd="4" destOrd="0" presId="urn:microsoft.com/office/officeart/2005/8/layout/hierarchy4"/>
    <dgm:cxn modelId="{B2A68FDB-2035-430B-A809-D64428415959}" type="presParOf" srcId="{AA09EEE8-D252-4156-AC1D-79C854A4C732}" destId="{12022B60-D81A-44C5-9576-70EE87ABA276}" srcOrd="0" destOrd="0" presId="urn:microsoft.com/office/officeart/2005/8/layout/hierarchy4"/>
    <dgm:cxn modelId="{6C5AE969-A89B-4742-814B-8E65B1E5B1F1}" type="presParOf" srcId="{AA09EEE8-D252-4156-AC1D-79C854A4C732}" destId="{2635CDE5-9C4F-4574-85BE-16AC61AAD24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1FAD8-FA77-447C-A799-484D27AAFFC0}" type="doc">
      <dgm:prSet loTypeId="urn:microsoft.com/office/officeart/2005/8/layout/vList4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748D256-961E-4931-9410-111367E002C1}">
      <dgm:prSet phldrT="[Текст]"/>
      <dgm:spPr/>
      <dgm:t>
        <a:bodyPr/>
        <a:lstStyle/>
        <a:p>
          <a:r>
            <a:rPr lang="ru-RU" dirty="0" smtClean="0"/>
            <a:t>Допущены к использованию в образовательном процессе</a:t>
          </a:r>
          <a:endParaRPr lang="ru-RU" dirty="0"/>
        </a:p>
      </dgm:t>
    </dgm:pt>
    <dgm:pt modelId="{DE20C13D-2345-4146-BCDC-B1F4E3AC88DB}" type="parTrans" cxnId="{64772794-AAFE-48C2-89E5-184AC7A11FF7}">
      <dgm:prSet/>
      <dgm:spPr/>
      <dgm:t>
        <a:bodyPr/>
        <a:lstStyle/>
        <a:p>
          <a:endParaRPr lang="ru-RU"/>
        </a:p>
      </dgm:t>
    </dgm:pt>
    <dgm:pt modelId="{F1E07E11-D9A5-44CB-9E2F-A45264FA667E}" type="sibTrans" cxnId="{64772794-AAFE-48C2-89E5-184AC7A11FF7}">
      <dgm:prSet/>
      <dgm:spPr/>
      <dgm:t>
        <a:bodyPr/>
        <a:lstStyle/>
        <a:p>
          <a:endParaRPr lang="ru-RU"/>
        </a:p>
      </dgm:t>
    </dgm:pt>
    <dgm:pt modelId="{EF6E0BF7-D22E-4540-A90E-9B4C70920666}">
      <dgm:prSet phldrT="[Текст]"/>
      <dgm:spPr/>
      <dgm:t>
        <a:bodyPr/>
        <a:lstStyle/>
        <a:p>
          <a:r>
            <a:rPr lang="ru-RU" dirty="0" smtClean="0"/>
            <a:t>Содержат мультимедиа объекты</a:t>
          </a:r>
          <a:endParaRPr lang="ru-RU" dirty="0"/>
        </a:p>
      </dgm:t>
    </dgm:pt>
    <dgm:pt modelId="{67A97117-8879-4CEC-B70A-B2D1BC2BE77A}" type="parTrans" cxnId="{2681C3D4-1BD3-443C-8991-D447624F8563}">
      <dgm:prSet/>
      <dgm:spPr/>
      <dgm:t>
        <a:bodyPr/>
        <a:lstStyle/>
        <a:p>
          <a:endParaRPr lang="ru-RU"/>
        </a:p>
      </dgm:t>
    </dgm:pt>
    <dgm:pt modelId="{B22C0619-2511-427A-957D-5467A69A4D1F}" type="sibTrans" cxnId="{2681C3D4-1BD3-443C-8991-D447624F8563}">
      <dgm:prSet/>
      <dgm:spPr/>
      <dgm:t>
        <a:bodyPr/>
        <a:lstStyle/>
        <a:p>
          <a:endParaRPr lang="ru-RU"/>
        </a:p>
      </dgm:t>
    </dgm:pt>
    <dgm:pt modelId="{37260853-564E-4802-80FD-A3BCD8C31220}">
      <dgm:prSet phldrT="[Текст]"/>
      <dgm:spPr/>
      <dgm:t>
        <a:bodyPr/>
        <a:lstStyle/>
        <a:p>
          <a:r>
            <a:rPr lang="ru-RU" dirty="0" smtClean="0"/>
            <a:t>Содержат средства контроля и самоконтроля</a:t>
          </a:r>
          <a:endParaRPr lang="ru-RU" dirty="0"/>
        </a:p>
      </dgm:t>
    </dgm:pt>
    <dgm:pt modelId="{56D9D903-5536-4AD0-AAD1-0CDDE8D5D10A}" type="parTrans" cxnId="{3AE76C76-31E8-48F3-B556-1E94AD88A80C}">
      <dgm:prSet/>
      <dgm:spPr/>
      <dgm:t>
        <a:bodyPr/>
        <a:lstStyle/>
        <a:p>
          <a:endParaRPr lang="ru-RU"/>
        </a:p>
      </dgm:t>
    </dgm:pt>
    <dgm:pt modelId="{60982D52-97C3-4353-9675-16889AAABDB7}" type="sibTrans" cxnId="{3AE76C76-31E8-48F3-B556-1E94AD88A80C}">
      <dgm:prSet/>
      <dgm:spPr/>
      <dgm:t>
        <a:bodyPr/>
        <a:lstStyle/>
        <a:p>
          <a:endParaRPr lang="ru-RU"/>
        </a:p>
      </dgm:t>
    </dgm:pt>
    <dgm:pt modelId="{F040D8DD-ADAC-4733-97C5-C549CFB83D95}">
      <dgm:prSet phldrT="[Текст]"/>
      <dgm:spPr/>
      <dgm:t>
        <a:bodyPr/>
        <a:lstStyle/>
        <a:p>
          <a:r>
            <a:rPr lang="ru-RU" dirty="0" smtClean="0"/>
            <a:t>Функция создания закладок и заметок</a:t>
          </a:r>
          <a:endParaRPr lang="ru-RU" dirty="0"/>
        </a:p>
      </dgm:t>
    </dgm:pt>
    <dgm:pt modelId="{6B06E1E7-9D0A-446A-855A-96294331ECEE}" type="parTrans" cxnId="{49B219F4-890E-4B35-9794-97D2FB96D7AF}">
      <dgm:prSet/>
      <dgm:spPr/>
      <dgm:t>
        <a:bodyPr/>
        <a:lstStyle/>
        <a:p>
          <a:endParaRPr lang="ru-RU"/>
        </a:p>
      </dgm:t>
    </dgm:pt>
    <dgm:pt modelId="{BA733010-A9BA-461D-8DAA-12EF668D7494}" type="sibTrans" cxnId="{49B219F4-890E-4B35-9794-97D2FB96D7AF}">
      <dgm:prSet/>
      <dgm:spPr/>
      <dgm:t>
        <a:bodyPr/>
        <a:lstStyle/>
        <a:p>
          <a:endParaRPr lang="ru-RU"/>
        </a:p>
      </dgm:t>
    </dgm:pt>
    <dgm:pt modelId="{D2F32779-90F0-4897-BD27-58CDFBF9F745}">
      <dgm:prSet phldrT="[Текст]"/>
      <dgm:spPr/>
      <dgm:t>
        <a:bodyPr/>
        <a:lstStyle/>
        <a:p>
          <a:r>
            <a:rPr lang="ru-RU" dirty="0" smtClean="0"/>
            <a:t>Полнотекстовый поиск по </a:t>
          </a:r>
          <a:r>
            <a:rPr lang="ru-RU" dirty="0" err="1" smtClean="0"/>
            <a:t>контенту</a:t>
          </a:r>
          <a:endParaRPr lang="ru-RU" dirty="0"/>
        </a:p>
      </dgm:t>
    </dgm:pt>
    <dgm:pt modelId="{1A9873E2-EF97-40DB-A660-23B793985D23}" type="parTrans" cxnId="{84919874-B84C-4F19-96AE-ECC78A5394A1}">
      <dgm:prSet/>
      <dgm:spPr/>
      <dgm:t>
        <a:bodyPr/>
        <a:lstStyle/>
        <a:p>
          <a:endParaRPr lang="ru-RU"/>
        </a:p>
      </dgm:t>
    </dgm:pt>
    <dgm:pt modelId="{F33EC7F4-F871-43F2-867A-F5CC0528BBD2}" type="sibTrans" cxnId="{84919874-B84C-4F19-96AE-ECC78A5394A1}">
      <dgm:prSet/>
      <dgm:spPr/>
      <dgm:t>
        <a:bodyPr/>
        <a:lstStyle/>
        <a:p>
          <a:endParaRPr lang="ru-RU"/>
        </a:p>
      </dgm:t>
    </dgm:pt>
    <dgm:pt modelId="{9A4B16EC-A720-4F56-A6A4-76A23E59D9BF}" type="pres">
      <dgm:prSet presAssocID="{F2D1FAD8-FA77-447C-A799-484D27AAFF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A28C37-BEEA-4122-A3B5-5B3483343907}" type="pres">
      <dgm:prSet presAssocID="{3748D256-961E-4931-9410-111367E002C1}" presName="comp" presStyleCnt="0"/>
      <dgm:spPr/>
      <dgm:t>
        <a:bodyPr/>
        <a:lstStyle/>
        <a:p>
          <a:endParaRPr lang="ru-RU"/>
        </a:p>
      </dgm:t>
    </dgm:pt>
    <dgm:pt modelId="{1BEE8936-9D78-43E2-816B-F1F4C3841630}" type="pres">
      <dgm:prSet presAssocID="{3748D256-961E-4931-9410-111367E002C1}" presName="box" presStyleLbl="node1" presStyleIdx="0" presStyleCnt="5"/>
      <dgm:spPr/>
      <dgm:t>
        <a:bodyPr/>
        <a:lstStyle/>
        <a:p>
          <a:endParaRPr lang="ru-RU"/>
        </a:p>
      </dgm:t>
    </dgm:pt>
    <dgm:pt modelId="{7F6F6CBE-4590-4607-A92F-39006A92A3FA}" type="pres">
      <dgm:prSet presAssocID="{3748D256-961E-4931-9410-111367E002C1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585731-7B46-4FEF-A815-CBDDCE79B0AE}" type="pres">
      <dgm:prSet presAssocID="{3748D256-961E-4931-9410-111367E002C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531A3-B150-4635-8C32-62269EF51EBA}" type="pres">
      <dgm:prSet presAssocID="{F1E07E11-D9A5-44CB-9E2F-A45264FA667E}" presName="spacer" presStyleCnt="0"/>
      <dgm:spPr/>
      <dgm:t>
        <a:bodyPr/>
        <a:lstStyle/>
        <a:p>
          <a:endParaRPr lang="ru-RU"/>
        </a:p>
      </dgm:t>
    </dgm:pt>
    <dgm:pt modelId="{E099FB75-CB39-4B9B-B16E-432102E33A06}" type="pres">
      <dgm:prSet presAssocID="{EF6E0BF7-D22E-4540-A90E-9B4C70920666}" presName="comp" presStyleCnt="0"/>
      <dgm:spPr/>
      <dgm:t>
        <a:bodyPr/>
        <a:lstStyle/>
        <a:p>
          <a:endParaRPr lang="ru-RU"/>
        </a:p>
      </dgm:t>
    </dgm:pt>
    <dgm:pt modelId="{71AD5209-385A-491D-8400-BB2418D24B3C}" type="pres">
      <dgm:prSet presAssocID="{EF6E0BF7-D22E-4540-A90E-9B4C70920666}" presName="box" presStyleLbl="node1" presStyleIdx="1" presStyleCnt="5"/>
      <dgm:spPr/>
      <dgm:t>
        <a:bodyPr/>
        <a:lstStyle/>
        <a:p>
          <a:endParaRPr lang="ru-RU"/>
        </a:p>
      </dgm:t>
    </dgm:pt>
    <dgm:pt modelId="{E6F67483-DE95-49F2-9700-0063810FF28A}" type="pres">
      <dgm:prSet presAssocID="{EF6E0BF7-D22E-4540-A90E-9B4C70920666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B2013E-F143-4C6C-85DE-413CD21A62A7}" type="pres">
      <dgm:prSet presAssocID="{EF6E0BF7-D22E-4540-A90E-9B4C7092066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028D9-5721-4F01-83FC-87E02F5D07C0}" type="pres">
      <dgm:prSet presAssocID="{B22C0619-2511-427A-957D-5467A69A4D1F}" presName="spacer" presStyleCnt="0"/>
      <dgm:spPr/>
      <dgm:t>
        <a:bodyPr/>
        <a:lstStyle/>
        <a:p>
          <a:endParaRPr lang="ru-RU"/>
        </a:p>
      </dgm:t>
    </dgm:pt>
    <dgm:pt modelId="{63EB7B91-AF19-4D9A-9317-012594326458}" type="pres">
      <dgm:prSet presAssocID="{37260853-564E-4802-80FD-A3BCD8C31220}" presName="comp" presStyleCnt="0"/>
      <dgm:spPr/>
      <dgm:t>
        <a:bodyPr/>
        <a:lstStyle/>
        <a:p>
          <a:endParaRPr lang="ru-RU"/>
        </a:p>
      </dgm:t>
    </dgm:pt>
    <dgm:pt modelId="{4A417F0D-D8CC-45B6-B266-32E588BBCBDD}" type="pres">
      <dgm:prSet presAssocID="{37260853-564E-4802-80FD-A3BCD8C31220}" presName="box" presStyleLbl="node1" presStyleIdx="2" presStyleCnt="5"/>
      <dgm:spPr/>
      <dgm:t>
        <a:bodyPr/>
        <a:lstStyle/>
        <a:p>
          <a:endParaRPr lang="ru-RU"/>
        </a:p>
      </dgm:t>
    </dgm:pt>
    <dgm:pt modelId="{8469F135-4B0A-440C-B872-119D227772C8}" type="pres">
      <dgm:prSet presAssocID="{37260853-564E-4802-80FD-A3BCD8C31220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89EFCB-2056-44FB-A455-01C77D00804B}" type="pres">
      <dgm:prSet presAssocID="{37260853-564E-4802-80FD-A3BCD8C3122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32A53-2897-41F1-AA9F-184CDA7E6CC5}" type="pres">
      <dgm:prSet presAssocID="{60982D52-97C3-4353-9675-16889AAABDB7}" presName="spacer" presStyleCnt="0"/>
      <dgm:spPr/>
      <dgm:t>
        <a:bodyPr/>
        <a:lstStyle/>
        <a:p>
          <a:endParaRPr lang="ru-RU"/>
        </a:p>
      </dgm:t>
    </dgm:pt>
    <dgm:pt modelId="{B9DC818F-BE5D-463B-B88E-AB911768E0D0}" type="pres">
      <dgm:prSet presAssocID="{F040D8DD-ADAC-4733-97C5-C549CFB83D95}" presName="comp" presStyleCnt="0"/>
      <dgm:spPr/>
      <dgm:t>
        <a:bodyPr/>
        <a:lstStyle/>
        <a:p>
          <a:endParaRPr lang="ru-RU"/>
        </a:p>
      </dgm:t>
    </dgm:pt>
    <dgm:pt modelId="{6D1CEDD7-E2C5-4603-BCE9-C0FBDC038C9D}" type="pres">
      <dgm:prSet presAssocID="{F040D8DD-ADAC-4733-97C5-C549CFB83D95}" presName="box" presStyleLbl="node1" presStyleIdx="3" presStyleCnt="5"/>
      <dgm:spPr/>
      <dgm:t>
        <a:bodyPr/>
        <a:lstStyle/>
        <a:p>
          <a:endParaRPr lang="ru-RU"/>
        </a:p>
      </dgm:t>
    </dgm:pt>
    <dgm:pt modelId="{FC5B2967-58D1-43A8-B8B3-DE34BA519851}" type="pres">
      <dgm:prSet presAssocID="{F040D8DD-ADAC-4733-97C5-C549CFB83D9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6FC71D-FDED-4D3A-9458-94692208BE03}" type="pres">
      <dgm:prSet presAssocID="{F040D8DD-ADAC-4733-97C5-C549CFB83D9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600D-24A4-4D87-A8BD-620142FA4408}" type="pres">
      <dgm:prSet presAssocID="{BA733010-A9BA-461D-8DAA-12EF668D7494}" presName="spacer" presStyleCnt="0"/>
      <dgm:spPr/>
      <dgm:t>
        <a:bodyPr/>
        <a:lstStyle/>
        <a:p>
          <a:endParaRPr lang="ru-RU"/>
        </a:p>
      </dgm:t>
    </dgm:pt>
    <dgm:pt modelId="{80EA2DF1-A880-42E8-8737-030211937D87}" type="pres">
      <dgm:prSet presAssocID="{D2F32779-90F0-4897-BD27-58CDFBF9F745}" presName="comp" presStyleCnt="0"/>
      <dgm:spPr/>
      <dgm:t>
        <a:bodyPr/>
        <a:lstStyle/>
        <a:p>
          <a:endParaRPr lang="ru-RU"/>
        </a:p>
      </dgm:t>
    </dgm:pt>
    <dgm:pt modelId="{62D7B555-FB97-4880-99FB-141820DFF945}" type="pres">
      <dgm:prSet presAssocID="{D2F32779-90F0-4897-BD27-58CDFBF9F745}" presName="box" presStyleLbl="node1" presStyleIdx="4" presStyleCnt="5"/>
      <dgm:spPr/>
      <dgm:t>
        <a:bodyPr/>
        <a:lstStyle/>
        <a:p>
          <a:endParaRPr lang="ru-RU"/>
        </a:p>
      </dgm:t>
    </dgm:pt>
    <dgm:pt modelId="{13583F78-DF9D-4023-B747-6E0E9ADAD4FE}" type="pres">
      <dgm:prSet presAssocID="{D2F32779-90F0-4897-BD27-58CDFBF9F745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47E81D-5849-442A-9262-E9425AB0E462}" type="pres">
      <dgm:prSet presAssocID="{D2F32779-90F0-4897-BD27-58CDFBF9F74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03E1FD-448A-467C-ADAD-227EAE28873E}" type="presOf" srcId="{3748D256-961E-4931-9410-111367E002C1}" destId="{37585731-7B46-4FEF-A815-CBDDCE79B0AE}" srcOrd="1" destOrd="0" presId="urn:microsoft.com/office/officeart/2005/8/layout/vList4#1"/>
    <dgm:cxn modelId="{320DA7F7-EEFF-4F23-8B56-37C63D2C4FC2}" type="presOf" srcId="{37260853-564E-4802-80FD-A3BCD8C31220}" destId="{9489EFCB-2056-44FB-A455-01C77D00804B}" srcOrd="1" destOrd="0" presId="urn:microsoft.com/office/officeart/2005/8/layout/vList4#1"/>
    <dgm:cxn modelId="{26FED1BE-E6BC-427B-99BB-88FDF54CA762}" type="presOf" srcId="{F040D8DD-ADAC-4733-97C5-C549CFB83D95}" destId="{6D1CEDD7-E2C5-4603-BCE9-C0FBDC038C9D}" srcOrd="0" destOrd="0" presId="urn:microsoft.com/office/officeart/2005/8/layout/vList4#1"/>
    <dgm:cxn modelId="{B46F9F48-52B0-4D66-89AD-5482B5DD4CBD}" type="presOf" srcId="{F040D8DD-ADAC-4733-97C5-C549CFB83D95}" destId="{216FC71D-FDED-4D3A-9458-94692208BE03}" srcOrd="1" destOrd="0" presId="urn:microsoft.com/office/officeart/2005/8/layout/vList4#1"/>
    <dgm:cxn modelId="{82D0EC0B-BE24-4DBF-B443-B4BB8F93CF8C}" type="presOf" srcId="{D2F32779-90F0-4897-BD27-58CDFBF9F745}" destId="{D547E81D-5849-442A-9262-E9425AB0E462}" srcOrd="1" destOrd="0" presId="urn:microsoft.com/office/officeart/2005/8/layout/vList4#1"/>
    <dgm:cxn modelId="{7EE03575-FBF3-4B6C-90C2-FCC3B87E10EB}" type="presOf" srcId="{D2F32779-90F0-4897-BD27-58CDFBF9F745}" destId="{62D7B555-FB97-4880-99FB-141820DFF945}" srcOrd="0" destOrd="0" presId="urn:microsoft.com/office/officeart/2005/8/layout/vList4#1"/>
    <dgm:cxn modelId="{4D0AEB6E-4B35-4D40-B6A5-3D43BB44A6DF}" type="presOf" srcId="{F2D1FAD8-FA77-447C-A799-484D27AAFFC0}" destId="{9A4B16EC-A720-4F56-A6A4-76A23E59D9BF}" srcOrd="0" destOrd="0" presId="urn:microsoft.com/office/officeart/2005/8/layout/vList4#1"/>
    <dgm:cxn modelId="{3AE76C76-31E8-48F3-B556-1E94AD88A80C}" srcId="{F2D1FAD8-FA77-447C-A799-484D27AAFFC0}" destId="{37260853-564E-4802-80FD-A3BCD8C31220}" srcOrd="2" destOrd="0" parTransId="{56D9D903-5536-4AD0-AAD1-0CDDE8D5D10A}" sibTransId="{60982D52-97C3-4353-9675-16889AAABDB7}"/>
    <dgm:cxn modelId="{A7A74C35-2E15-44C1-AD36-BC4ECA151ACA}" type="presOf" srcId="{3748D256-961E-4931-9410-111367E002C1}" destId="{1BEE8936-9D78-43E2-816B-F1F4C3841630}" srcOrd="0" destOrd="0" presId="urn:microsoft.com/office/officeart/2005/8/layout/vList4#1"/>
    <dgm:cxn modelId="{76253DF0-501C-49E3-A68E-84622ED60410}" type="presOf" srcId="{EF6E0BF7-D22E-4540-A90E-9B4C70920666}" destId="{71AD5209-385A-491D-8400-BB2418D24B3C}" srcOrd="0" destOrd="0" presId="urn:microsoft.com/office/officeart/2005/8/layout/vList4#1"/>
    <dgm:cxn modelId="{64772794-AAFE-48C2-89E5-184AC7A11FF7}" srcId="{F2D1FAD8-FA77-447C-A799-484D27AAFFC0}" destId="{3748D256-961E-4931-9410-111367E002C1}" srcOrd="0" destOrd="0" parTransId="{DE20C13D-2345-4146-BCDC-B1F4E3AC88DB}" sibTransId="{F1E07E11-D9A5-44CB-9E2F-A45264FA667E}"/>
    <dgm:cxn modelId="{2681C3D4-1BD3-443C-8991-D447624F8563}" srcId="{F2D1FAD8-FA77-447C-A799-484D27AAFFC0}" destId="{EF6E0BF7-D22E-4540-A90E-9B4C70920666}" srcOrd="1" destOrd="0" parTransId="{67A97117-8879-4CEC-B70A-B2D1BC2BE77A}" sibTransId="{B22C0619-2511-427A-957D-5467A69A4D1F}"/>
    <dgm:cxn modelId="{84919874-B84C-4F19-96AE-ECC78A5394A1}" srcId="{F2D1FAD8-FA77-447C-A799-484D27AAFFC0}" destId="{D2F32779-90F0-4897-BD27-58CDFBF9F745}" srcOrd="4" destOrd="0" parTransId="{1A9873E2-EF97-40DB-A660-23B793985D23}" sibTransId="{F33EC7F4-F871-43F2-867A-F5CC0528BBD2}"/>
    <dgm:cxn modelId="{49B219F4-890E-4B35-9794-97D2FB96D7AF}" srcId="{F2D1FAD8-FA77-447C-A799-484D27AAFFC0}" destId="{F040D8DD-ADAC-4733-97C5-C549CFB83D95}" srcOrd="3" destOrd="0" parTransId="{6B06E1E7-9D0A-446A-855A-96294331ECEE}" sibTransId="{BA733010-A9BA-461D-8DAA-12EF668D7494}"/>
    <dgm:cxn modelId="{80C4750B-B9CA-4372-8288-5A2CE3492828}" type="presOf" srcId="{EF6E0BF7-D22E-4540-A90E-9B4C70920666}" destId="{8AB2013E-F143-4C6C-85DE-413CD21A62A7}" srcOrd="1" destOrd="0" presId="urn:microsoft.com/office/officeart/2005/8/layout/vList4#1"/>
    <dgm:cxn modelId="{B5AE866C-8458-4686-A356-0D9F12A7B9DA}" type="presOf" srcId="{37260853-564E-4802-80FD-A3BCD8C31220}" destId="{4A417F0D-D8CC-45B6-B266-32E588BBCBDD}" srcOrd="0" destOrd="0" presId="urn:microsoft.com/office/officeart/2005/8/layout/vList4#1"/>
    <dgm:cxn modelId="{1F12A2A0-E16B-4D01-972E-EFAF69F699CB}" type="presParOf" srcId="{9A4B16EC-A720-4F56-A6A4-76A23E59D9BF}" destId="{ABA28C37-BEEA-4122-A3B5-5B3483343907}" srcOrd="0" destOrd="0" presId="urn:microsoft.com/office/officeart/2005/8/layout/vList4#1"/>
    <dgm:cxn modelId="{FF56118D-E0BD-4328-82CE-D8FD159A38AC}" type="presParOf" srcId="{ABA28C37-BEEA-4122-A3B5-5B3483343907}" destId="{1BEE8936-9D78-43E2-816B-F1F4C3841630}" srcOrd="0" destOrd="0" presId="urn:microsoft.com/office/officeart/2005/8/layout/vList4#1"/>
    <dgm:cxn modelId="{2D0C07D7-5ED0-4523-9EFD-91667528FE65}" type="presParOf" srcId="{ABA28C37-BEEA-4122-A3B5-5B3483343907}" destId="{7F6F6CBE-4590-4607-A92F-39006A92A3FA}" srcOrd="1" destOrd="0" presId="urn:microsoft.com/office/officeart/2005/8/layout/vList4#1"/>
    <dgm:cxn modelId="{D22A8521-D0CA-4D7E-A4EF-2324B18D822B}" type="presParOf" srcId="{ABA28C37-BEEA-4122-A3B5-5B3483343907}" destId="{37585731-7B46-4FEF-A815-CBDDCE79B0AE}" srcOrd="2" destOrd="0" presId="urn:microsoft.com/office/officeart/2005/8/layout/vList4#1"/>
    <dgm:cxn modelId="{4B99482E-AD55-459E-9A8A-9B12FFA39D4F}" type="presParOf" srcId="{9A4B16EC-A720-4F56-A6A4-76A23E59D9BF}" destId="{9C2531A3-B150-4635-8C32-62269EF51EBA}" srcOrd="1" destOrd="0" presId="urn:microsoft.com/office/officeart/2005/8/layout/vList4#1"/>
    <dgm:cxn modelId="{E292E861-9CF7-4BEE-A6CE-02A32E383355}" type="presParOf" srcId="{9A4B16EC-A720-4F56-A6A4-76A23E59D9BF}" destId="{E099FB75-CB39-4B9B-B16E-432102E33A06}" srcOrd="2" destOrd="0" presId="urn:microsoft.com/office/officeart/2005/8/layout/vList4#1"/>
    <dgm:cxn modelId="{21AA2075-D851-4BD8-AED4-1D10502478A9}" type="presParOf" srcId="{E099FB75-CB39-4B9B-B16E-432102E33A06}" destId="{71AD5209-385A-491D-8400-BB2418D24B3C}" srcOrd="0" destOrd="0" presId="urn:microsoft.com/office/officeart/2005/8/layout/vList4#1"/>
    <dgm:cxn modelId="{9536DCC4-1322-42C9-8096-8DEEDD3698B3}" type="presParOf" srcId="{E099FB75-CB39-4B9B-B16E-432102E33A06}" destId="{E6F67483-DE95-49F2-9700-0063810FF28A}" srcOrd="1" destOrd="0" presId="urn:microsoft.com/office/officeart/2005/8/layout/vList4#1"/>
    <dgm:cxn modelId="{FDCF7F49-D9CD-4653-B9C5-439E18B34E71}" type="presParOf" srcId="{E099FB75-CB39-4B9B-B16E-432102E33A06}" destId="{8AB2013E-F143-4C6C-85DE-413CD21A62A7}" srcOrd="2" destOrd="0" presId="urn:microsoft.com/office/officeart/2005/8/layout/vList4#1"/>
    <dgm:cxn modelId="{199B1B06-B367-4BF5-96D6-022D9A835337}" type="presParOf" srcId="{9A4B16EC-A720-4F56-A6A4-76A23E59D9BF}" destId="{1EC028D9-5721-4F01-83FC-87E02F5D07C0}" srcOrd="3" destOrd="0" presId="urn:microsoft.com/office/officeart/2005/8/layout/vList4#1"/>
    <dgm:cxn modelId="{CCFC9E44-9289-4369-AEFA-05B82AD3A4F8}" type="presParOf" srcId="{9A4B16EC-A720-4F56-A6A4-76A23E59D9BF}" destId="{63EB7B91-AF19-4D9A-9317-012594326458}" srcOrd="4" destOrd="0" presId="urn:microsoft.com/office/officeart/2005/8/layout/vList4#1"/>
    <dgm:cxn modelId="{58AF5A4E-188C-41E8-849A-3F1552B49376}" type="presParOf" srcId="{63EB7B91-AF19-4D9A-9317-012594326458}" destId="{4A417F0D-D8CC-45B6-B266-32E588BBCBDD}" srcOrd="0" destOrd="0" presId="urn:microsoft.com/office/officeart/2005/8/layout/vList4#1"/>
    <dgm:cxn modelId="{2FE18668-4064-4DA8-AB13-4CE56B38DE14}" type="presParOf" srcId="{63EB7B91-AF19-4D9A-9317-012594326458}" destId="{8469F135-4B0A-440C-B872-119D227772C8}" srcOrd="1" destOrd="0" presId="urn:microsoft.com/office/officeart/2005/8/layout/vList4#1"/>
    <dgm:cxn modelId="{AE13CA9E-48F2-4BED-9C26-6AA943D62EBF}" type="presParOf" srcId="{63EB7B91-AF19-4D9A-9317-012594326458}" destId="{9489EFCB-2056-44FB-A455-01C77D00804B}" srcOrd="2" destOrd="0" presId="urn:microsoft.com/office/officeart/2005/8/layout/vList4#1"/>
    <dgm:cxn modelId="{B96CAC45-13CA-43D2-82C2-42688B0158FF}" type="presParOf" srcId="{9A4B16EC-A720-4F56-A6A4-76A23E59D9BF}" destId="{83132A53-2897-41F1-AA9F-184CDA7E6CC5}" srcOrd="5" destOrd="0" presId="urn:microsoft.com/office/officeart/2005/8/layout/vList4#1"/>
    <dgm:cxn modelId="{A6727BAE-BCEC-4ACB-9F8E-22A6A36B67F7}" type="presParOf" srcId="{9A4B16EC-A720-4F56-A6A4-76A23E59D9BF}" destId="{B9DC818F-BE5D-463B-B88E-AB911768E0D0}" srcOrd="6" destOrd="0" presId="urn:microsoft.com/office/officeart/2005/8/layout/vList4#1"/>
    <dgm:cxn modelId="{F3DC2AE9-3CB8-4151-9E41-32CC33C6EDC1}" type="presParOf" srcId="{B9DC818F-BE5D-463B-B88E-AB911768E0D0}" destId="{6D1CEDD7-E2C5-4603-BCE9-C0FBDC038C9D}" srcOrd="0" destOrd="0" presId="urn:microsoft.com/office/officeart/2005/8/layout/vList4#1"/>
    <dgm:cxn modelId="{9EDC6C1B-AB7D-4A44-B68B-A2B9523DDC6B}" type="presParOf" srcId="{B9DC818F-BE5D-463B-B88E-AB911768E0D0}" destId="{FC5B2967-58D1-43A8-B8B3-DE34BA519851}" srcOrd="1" destOrd="0" presId="urn:microsoft.com/office/officeart/2005/8/layout/vList4#1"/>
    <dgm:cxn modelId="{BD12468A-4DA3-4C7D-9564-B0E208B1DE09}" type="presParOf" srcId="{B9DC818F-BE5D-463B-B88E-AB911768E0D0}" destId="{216FC71D-FDED-4D3A-9458-94692208BE03}" srcOrd="2" destOrd="0" presId="urn:microsoft.com/office/officeart/2005/8/layout/vList4#1"/>
    <dgm:cxn modelId="{BBA3B84E-6F90-43F6-AABB-DD9AFE07789C}" type="presParOf" srcId="{9A4B16EC-A720-4F56-A6A4-76A23E59D9BF}" destId="{E7E1600D-24A4-4D87-A8BD-620142FA4408}" srcOrd="7" destOrd="0" presId="urn:microsoft.com/office/officeart/2005/8/layout/vList4#1"/>
    <dgm:cxn modelId="{EA9DB29C-544B-4D83-9A71-CCD372F6C4ED}" type="presParOf" srcId="{9A4B16EC-A720-4F56-A6A4-76A23E59D9BF}" destId="{80EA2DF1-A880-42E8-8737-030211937D87}" srcOrd="8" destOrd="0" presId="urn:microsoft.com/office/officeart/2005/8/layout/vList4#1"/>
    <dgm:cxn modelId="{14114F74-BBD0-4023-8084-09CC0B80390C}" type="presParOf" srcId="{80EA2DF1-A880-42E8-8737-030211937D87}" destId="{62D7B555-FB97-4880-99FB-141820DFF945}" srcOrd="0" destOrd="0" presId="urn:microsoft.com/office/officeart/2005/8/layout/vList4#1"/>
    <dgm:cxn modelId="{05E13F72-4481-4513-A4C3-9B4CE54D7822}" type="presParOf" srcId="{80EA2DF1-A880-42E8-8737-030211937D87}" destId="{13583F78-DF9D-4023-B747-6E0E9ADAD4FE}" srcOrd="1" destOrd="0" presId="urn:microsoft.com/office/officeart/2005/8/layout/vList4#1"/>
    <dgm:cxn modelId="{B8B87657-F3C8-44CA-8975-61DD4697FAFB}" type="presParOf" srcId="{80EA2DF1-A880-42E8-8737-030211937D87}" destId="{D547E81D-5849-442A-9262-E9425AB0E46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EE6465-51AA-43A4-9E17-F7B3F65C3027}" type="doc">
      <dgm:prSet loTypeId="urn:microsoft.com/office/officeart/2005/8/layout/vList4#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AAFDD66-B1BC-44DC-BCE0-69335FE76288}">
      <dgm:prSet phldrT="[Текст]"/>
      <dgm:spPr/>
      <dgm:t>
        <a:bodyPr/>
        <a:lstStyle/>
        <a:p>
          <a:r>
            <a:rPr lang="ru-RU" b="0" i="0" dirty="0" smtClean="0"/>
            <a:t>ДЕМОНСТРАЦИОННЫЙ РЕЖИМ</a:t>
          </a:r>
        </a:p>
        <a:p>
          <a:r>
            <a:rPr lang="ru-RU" b="0" i="0" dirty="0" smtClean="0"/>
            <a:t>В демонстрационном режиме учебник  транслируется с экрана компьютера учителя через проектор на экран для общего просмотра или интерактивную доску </a:t>
          </a:r>
          <a:r>
            <a:rPr lang="ru-RU" b="0" i="0" u="none" dirty="0" smtClean="0"/>
            <a:t>и (или) для работы в интерактивном режиме при использовании интерактивного оборудования в классе</a:t>
          </a:r>
          <a:endParaRPr lang="ru-RU" dirty="0"/>
        </a:p>
      </dgm:t>
    </dgm:pt>
    <dgm:pt modelId="{2DBE7B70-AD87-42BD-8213-D23E57573BF4}" type="parTrans" cxnId="{C05F29AE-D981-434C-AC67-3B331A14AFE4}">
      <dgm:prSet/>
      <dgm:spPr/>
      <dgm:t>
        <a:bodyPr/>
        <a:lstStyle/>
        <a:p>
          <a:endParaRPr lang="ru-RU"/>
        </a:p>
      </dgm:t>
    </dgm:pt>
    <dgm:pt modelId="{107969D1-10B0-4AA0-B20C-78E8D5F086E5}" type="sibTrans" cxnId="{C05F29AE-D981-434C-AC67-3B331A14AFE4}">
      <dgm:prSet/>
      <dgm:spPr/>
      <dgm:t>
        <a:bodyPr/>
        <a:lstStyle/>
        <a:p>
          <a:endParaRPr lang="ru-RU"/>
        </a:p>
      </dgm:t>
    </dgm:pt>
    <dgm:pt modelId="{09EF4914-42F3-4694-B29A-B81ED46827C2}">
      <dgm:prSet phldrT="[Текст]"/>
      <dgm:spPr/>
      <dgm:t>
        <a:bodyPr/>
        <a:lstStyle/>
        <a:p>
          <a:r>
            <a:rPr lang="ru-RU" b="0" i="0" dirty="0" smtClean="0"/>
            <a:t>МОБИЛЬНЫЙ КЛАСС</a:t>
          </a:r>
        </a:p>
        <a:p>
          <a:r>
            <a:rPr lang="ru-RU" b="0" i="0" dirty="0" smtClean="0"/>
            <a:t>Электронные учебники доступны школьнику всегда и везде, они используются на портативных устройствах, которые ученик носит с собой, либо с помощью функции привязки используются на школьных и домашних устройствах</a:t>
          </a:r>
          <a:endParaRPr lang="ru-RU" dirty="0"/>
        </a:p>
      </dgm:t>
    </dgm:pt>
    <dgm:pt modelId="{E1665A91-39F8-4351-B568-6A5D8CDE90A6}" type="parTrans" cxnId="{4FDA81DB-CC9B-4D78-A2C5-136D98A0F5A0}">
      <dgm:prSet/>
      <dgm:spPr/>
      <dgm:t>
        <a:bodyPr/>
        <a:lstStyle/>
        <a:p>
          <a:endParaRPr lang="ru-RU"/>
        </a:p>
      </dgm:t>
    </dgm:pt>
    <dgm:pt modelId="{21646428-6D50-415B-A079-651C918D6ABE}" type="sibTrans" cxnId="{4FDA81DB-CC9B-4D78-A2C5-136D98A0F5A0}">
      <dgm:prSet/>
      <dgm:spPr/>
      <dgm:t>
        <a:bodyPr/>
        <a:lstStyle/>
        <a:p>
          <a:endParaRPr lang="ru-RU"/>
        </a:p>
      </dgm:t>
    </dgm:pt>
    <dgm:pt modelId="{548E8B7C-5BAB-4839-A0CA-F1CD5F5CBB02}">
      <dgm:prSet phldrT="[Текст]"/>
      <dgm:spPr/>
      <dgm:t>
        <a:bodyPr/>
        <a:lstStyle/>
        <a:p>
          <a:r>
            <a:rPr lang="ru-RU" dirty="0" smtClean="0"/>
            <a:t>КОМПЬЮТЕРНЫЙ КЛАСС</a:t>
          </a:r>
        </a:p>
        <a:p>
          <a:r>
            <a:rPr lang="ru-RU" b="0" i="0" dirty="0" smtClean="0"/>
            <a:t>Устройства и учебники не покидают стен класса, на одном устройстве последовательно работают разные пользователи и получают доступ к своим учебникам через личный кабинет либо через кабинет, привязанный к конкретному устройству</a:t>
          </a:r>
          <a:endParaRPr lang="ru-RU" dirty="0"/>
        </a:p>
      </dgm:t>
    </dgm:pt>
    <dgm:pt modelId="{5029AFA3-4337-4BC1-9FB5-353006D1EC55}" type="parTrans" cxnId="{EFE7084A-D6F9-434A-8450-03F358E22184}">
      <dgm:prSet/>
      <dgm:spPr/>
      <dgm:t>
        <a:bodyPr/>
        <a:lstStyle/>
        <a:p>
          <a:endParaRPr lang="ru-RU"/>
        </a:p>
      </dgm:t>
    </dgm:pt>
    <dgm:pt modelId="{0093F274-A24A-4DDD-9383-BFD4240DCFA7}" type="sibTrans" cxnId="{EFE7084A-D6F9-434A-8450-03F358E22184}">
      <dgm:prSet/>
      <dgm:spPr/>
      <dgm:t>
        <a:bodyPr/>
        <a:lstStyle/>
        <a:p>
          <a:endParaRPr lang="ru-RU"/>
        </a:p>
      </dgm:t>
    </dgm:pt>
    <dgm:pt modelId="{2ACC0A21-F84F-43E0-8EE8-0E6F19BC8EB4}">
      <dgm:prSet/>
      <dgm:spPr/>
      <dgm:t>
        <a:bodyPr/>
        <a:lstStyle/>
        <a:p>
          <a:r>
            <a:rPr lang="ru-RU" dirty="0" smtClean="0"/>
            <a:t>МОДЕЛЬ </a:t>
          </a:r>
          <a:r>
            <a:rPr lang="en-US" dirty="0" smtClean="0"/>
            <a:t>BYOD</a:t>
          </a:r>
          <a:endParaRPr lang="ru-RU" dirty="0" smtClean="0"/>
        </a:p>
        <a:p>
          <a:r>
            <a:rPr lang="ru-RU" b="0" i="0" dirty="0" smtClean="0"/>
            <a:t>BYOD -  такой подход к организации  учебного процесса, при котором ученики используют  на уроках свои собственные мобильные устройства, получая доступ к сети Интернет и  образовательным ресурсам школы. Доступ к электронной форме учебников учащийся имеет и в школе и дома со своего личного устройства.</a:t>
          </a:r>
          <a:endParaRPr lang="ru-RU" dirty="0"/>
        </a:p>
      </dgm:t>
    </dgm:pt>
    <dgm:pt modelId="{0997744D-3159-41A6-9EB9-E572EF989244}" type="parTrans" cxnId="{1CD96405-30E5-433C-AA6C-7734DA10758A}">
      <dgm:prSet/>
      <dgm:spPr/>
      <dgm:t>
        <a:bodyPr/>
        <a:lstStyle/>
        <a:p>
          <a:endParaRPr lang="ru-RU"/>
        </a:p>
      </dgm:t>
    </dgm:pt>
    <dgm:pt modelId="{611D97B5-392E-4A18-8B6A-C0923027DD55}" type="sibTrans" cxnId="{1CD96405-30E5-433C-AA6C-7734DA10758A}">
      <dgm:prSet/>
      <dgm:spPr/>
      <dgm:t>
        <a:bodyPr/>
        <a:lstStyle/>
        <a:p>
          <a:endParaRPr lang="ru-RU"/>
        </a:p>
      </dgm:t>
    </dgm:pt>
    <dgm:pt modelId="{30783FF3-61DB-4E91-ADB5-06F21B7D8466}">
      <dgm:prSet/>
      <dgm:spPr/>
      <dgm:t>
        <a:bodyPr/>
        <a:lstStyle/>
        <a:p>
          <a:endParaRPr lang="ru-RU" dirty="0"/>
        </a:p>
      </dgm:t>
    </dgm:pt>
    <dgm:pt modelId="{B1EA04E4-DF1C-4DC9-803A-67F64C64020D}" type="parTrans" cxnId="{B528ECA4-AFEE-41D4-B250-6CA2C2B71ED9}">
      <dgm:prSet/>
      <dgm:spPr/>
      <dgm:t>
        <a:bodyPr/>
        <a:lstStyle/>
        <a:p>
          <a:endParaRPr lang="ru-RU"/>
        </a:p>
      </dgm:t>
    </dgm:pt>
    <dgm:pt modelId="{A7CA256C-226D-42AA-84B6-F50FCB9CF950}" type="sibTrans" cxnId="{B528ECA4-AFEE-41D4-B250-6CA2C2B71ED9}">
      <dgm:prSet/>
      <dgm:spPr/>
      <dgm:t>
        <a:bodyPr/>
        <a:lstStyle/>
        <a:p>
          <a:endParaRPr lang="ru-RU"/>
        </a:p>
      </dgm:t>
    </dgm:pt>
    <dgm:pt modelId="{3E00B976-62EE-4838-90A8-F2E18EB417D3}" type="pres">
      <dgm:prSet presAssocID="{D2EE6465-51AA-43A4-9E17-F7B3F65C30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DF4B7F-F336-4328-A752-2C4669550DFF}" type="pres">
      <dgm:prSet presAssocID="{7AAFDD66-B1BC-44DC-BCE0-69335FE76288}" presName="comp" presStyleCnt="0"/>
      <dgm:spPr/>
    </dgm:pt>
    <dgm:pt modelId="{B57C054B-ABB3-4D00-8251-7B6237B43A09}" type="pres">
      <dgm:prSet presAssocID="{7AAFDD66-B1BC-44DC-BCE0-69335FE76288}" presName="box" presStyleLbl="node1" presStyleIdx="0" presStyleCnt="4" custLinFactNeighborX="2459" custLinFactNeighborY="-18001"/>
      <dgm:spPr/>
      <dgm:t>
        <a:bodyPr/>
        <a:lstStyle/>
        <a:p>
          <a:endParaRPr lang="ru-RU"/>
        </a:p>
      </dgm:t>
    </dgm:pt>
    <dgm:pt modelId="{1D3E9599-779F-4BD4-9A14-76C60C260617}" type="pres">
      <dgm:prSet presAssocID="{7AAFDD66-B1BC-44DC-BCE0-69335FE7628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4C7D65-64D2-42E3-A112-543FB694258B}" type="pres">
      <dgm:prSet presAssocID="{7AAFDD66-B1BC-44DC-BCE0-69335FE7628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4CCE2-B542-452F-BFFF-075CCA7BA040}" type="pres">
      <dgm:prSet presAssocID="{107969D1-10B0-4AA0-B20C-78E8D5F086E5}" presName="spacer" presStyleCnt="0"/>
      <dgm:spPr/>
    </dgm:pt>
    <dgm:pt modelId="{C36F1B2D-8090-428D-A1E9-2476D97BEE60}" type="pres">
      <dgm:prSet presAssocID="{09EF4914-42F3-4694-B29A-B81ED46827C2}" presName="comp" presStyleCnt="0"/>
      <dgm:spPr/>
    </dgm:pt>
    <dgm:pt modelId="{F1CBA9E8-929D-49C9-8638-A77E3ADD15BF}" type="pres">
      <dgm:prSet presAssocID="{09EF4914-42F3-4694-B29A-B81ED46827C2}" presName="box" presStyleLbl="node1" presStyleIdx="1" presStyleCnt="4"/>
      <dgm:spPr/>
      <dgm:t>
        <a:bodyPr/>
        <a:lstStyle/>
        <a:p>
          <a:endParaRPr lang="ru-RU"/>
        </a:p>
      </dgm:t>
    </dgm:pt>
    <dgm:pt modelId="{CF99438C-A602-423D-8D6A-9AD9D468A6C9}" type="pres">
      <dgm:prSet presAssocID="{09EF4914-42F3-4694-B29A-B81ED46827C2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5CD8DE-0302-4AD8-9BEC-4ECF0CCA0F2B}" type="pres">
      <dgm:prSet presAssocID="{09EF4914-42F3-4694-B29A-B81ED46827C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E7032-4565-4421-9F56-AD9D1E762B11}" type="pres">
      <dgm:prSet presAssocID="{21646428-6D50-415B-A079-651C918D6ABE}" presName="spacer" presStyleCnt="0"/>
      <dgm:spPr/>
    </dgm:pt>
    <dgm:pt modelId="{21F09B63-9A01-4F9F-BB9E-238C633D9069}" type="pres">
      <dgm:prSet presAssocID="{548E8B7C-5BAB-4839-A0CA-F1CD5F5CBB02}" presName="comp" presStyleCnt="0"/>
      <dgm:spPr/>
    </dgm:pt>
    <dgm:pt modelId="{965C6BA3-9A8D-4E16-9DF4-A3EFA7857723}" type="pres">
      <dgm:prSet presAssocID="{548E8B7C-5BAB-4839-A0CA-F1CD5F5CBB02}" presName="box" presStyleLbl="node1" presStyleIdx="2" presStyleCnt="4"/>
      <dgm:spPr/>
      <dgm:t>
        <a:bodyPr/>
        <a:lstStyle/>
        <a:p>
          <a:endParaRPr lang="ru-RU"/>
        </a:p>
      </dgm:t>
    </dgm:pt>
    <dgm:pt modelId="{CDDD5074-160F-44BD-B7D9-7A13C301CD8E}" type="pres">
      <dgm:prSet presAssocID="{548E8B7C-5BAB-4839-A0CA-F1CD5F5CBB02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2860128-2B32-4841-A91B-390AB7111F76}" type="pres">
      <dgm:prSet presAssocID="{548E8B7C-5BAB-4839-A0CA-F1CD5F5CBB0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E57E7-C611-4C67-925B-284ED463527E}" type="pres">
      <dgm:prSet presAssocID="{0093F274-A24A-4DDD-9383-BFD4240DCFA7}" presName="spacer" presStyleCnt="0"/>
      <dgm:spPr/>
    </dgm:pt>
    <dgm:pt modelId="{20121292-6C92-4E8D-B1E0-252F91E21F29}" type="pres">
      <dgm:prSet presAssocID="{2ACC0A21-F84F-43E0-8EE8-0E6F19BC8EB4}" presName="comp" presStyleCnt="0"/>
      <dgm:spPr/>
    </dgm:pt>
    <dgm:pt modelId="{E319ED42-3F63-4055-A924-7B0847AA1CD4}" type="pres">
      <dgm:prSet presAssocID="{2ACC0A21-F84F-43E0-8EE8-0E6F19BC8EB4}" presName="box" presStyleLbl="node1" presStyleIdx="3" presStyleCnt="4"/>
      <dgm:spPr/>
      <dgm:t>
        <a:bodyPr/>
        <a:lstStyle/>
        <a:p>
          <a:endParaRPr lang="ru-RU"/>
        </a:p>
      </dgm:t>
    </dgm:pt>
    <dgm:pt modelId="{06D6132A-3D15-436E-93DC-4272A083F823}" type="pres">
      <dgm:prSet presAssocID="{2ACC0A21-F84F-43E0-8EE8-0E6F19BC8EB4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BCB6A40-5A7D-4084-9CA0-90C8BEA322AF}" type="pres">
      <dgm:prSet presAssocID="{2ACC0A21-F84F-43E0-8EE8-0E6F19BC8EB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E9F65-E603-4518-B8FC-56635D3CF5D4}" type="presOf" srcId="{548E8B7C-5BAB-4839-A0CA-F1CD5F5CBB02}" destId="{965C6BA3-9A8D-4E16-9DF4-A3EFA7857723}" srcOrd="0" destOrd="0" presId="urn:microsoft.com/office/officeart/2005/8/layout/vList4#2"/>
    <dgm:cxn modelId="{E4792C0E-1A39-4AF2-8DFF-76E3C4C15A10}" type="presOf" srcId="{30783FF3-61DB-4E91-ADB5-06F21B7D8466}" destId="{E319ED42-3F63-4055-A924-7B0847AA1CD4}" srcOrd="0" destOrd="1" presId="urn:microsoft.com/office/officeart/2005/8/layout/vList4#2"/>
    <dgm:cxn modelId="{75468F84-EE65-4062-9820-349FC211AF87}" type="presOf" srcId="{30783FF3-61DB-4E91-ADB5-06F21B7D8466}" destId="{0BCB6A40-5A7D-4084-9CA0-90C8BEA322AF}" srcOrd="1" destOrd="1" presId="urn:microsoft.com/office/officeart/2005/8/layout/vList4#2"/>
    <dgm:cxn modelId="{8EF87D0F-CEF9-4CAE-8782-82AA724D4962}" type="presOf" srcId="{09EF4914-42F3-4694-B29A-B81ED46827C2}" destId="{F1CBA9E8-929D-49C9-8638-A77E3ADD15BF}" srcOrd="0" destOrd="0" presId="urn:microsoft.com/office/officeart/2005/8/layout/vList4#2"/>
    <dgm:cxn modelId="{C05F29AE-D981-434C-AC67-3B331A14AFE4}" srcId="{D2EE6465-51AA-43A4-9E17-F7B3F65C3027}" destId="{7AAFDD66-B1BC-44DC-BCE0-69335FE76288}" srcOrd="0" destOrd="0" parTransId="{2DBE7B70-AD87-42BD-8213-D23E57573BF4}" sibTransId="{107969D1-10B0-4AA0-B20C-78E8D5F086E5}"/>
    <dgm:cxn modelId="{B4101D48-A2D0-4FCC-BFA9-C4A69D0B8EE4}" type="presOf" srcId="{548E8B7C-5BAB-4839-A0CA-F1CD5F5CBB02}" destId="{C2860128-2B32-4841-A91B-390AB7111F76}" srcOrd="1" destOrd="0" presId="urn:microsoft.com/office/officeart/2005/8/layout/vList4#2"/>
    <dgm:cxn modelId="{8D85E11D-1716-42F7-AC3F-1C62890DC920}" type="presOf" srcId="{09EF4914-42F3-4694-B29A-B81ED46827C2}" destId="{0F5CD8DE-0302-4AD8-9BEC-4ECF0CCA0F2B}" srcOrd="1" destOrd="0" presId="urn:microsoft.com/office/officeart/2005/8/layout/vList4#2"/>
    <dgm:cxn modelId="{EFE7084A-D6F9-434A-8450-03F358E22184}" srcId="{D2EE6465-51AA-43A4-9E17-F7B3F65C3027}" destId="{548E8B7C-5BAB-4839-A0CA-F1CD5F5CBB02}" srcOrd="2" destOrd="0" parTransId="{5029AFA3-4337-4BC1-9FB5-353006D1EC55}" sibTransId="{0093F274-A24A-4DDD-9383-BFD4240DCFA7}"/>
    <dgm:cxn modelId="{1CD96405-30E5-433C-AA6C-7734DA10758A}" srcId="{D2EE6465-51AA-43A4-9E17-F7B3F65C3027}" destId="{2ACC0A21-F84F-43E0-8EE8-0E6F19BC8EB4}" srcOrd="3" destOrd="0" parTransId="{0997744D-3159-41A6-9EB9-E572EF989244}" sibTransId="{611D97B5-392E-4A18-8B6A-C0923027DD55}"/>
    <dgm:cxn modelId="{E5CD20F3-64A4-4149-81BB-6D96BA68518D}" type="presOf" srcId="{7AAFDD66-B1BC-44DC-BCE0-69335FE76288}" destId="{9F4C7D65-64D2-42E3-A112-543FB694258B}" srcOrd="1" destOrd="0" presId="urn:microsoft.com/office/officeart/2005/8/layout/vList4#2"/>
    <dgm:cxn modelId="{ED2CB32A-A84D-4933-BDEF-5ACAEDAC5445}" type="presOf" srcId="{7AAFDD66-B1BC-44DC-BCE0-69335FE76288}" destId="{B57C054B-ABB3-4D00-8251-7B6237B43A09}" srcOrd="0" destOrd="0" presId="urn:microsoft.com/office/officeart/2005/8/layout/vList4#2"/>
    <dgm:cxn modelId="{181C658B-E197-4D17-A1EB-51932A9738A1}" type="presOf" srcId="{2ACC0A21-F84F-43E0-8EE8-0E6F19BC8EB4}" destId="{0BCB6A40-5A7D-4084-9CA0-90C8BEA322AF}" srcOrd="1" destOrd="0" presId="urn:microsoft.com/office/officeart/2005/8/layout/vList4#2"/>
    <dgm:cxn modelId="{4FDA81DB-CC9B-4D78-A2C5-136D98A0F5A0}" srcId="{D2EE6465-51AA-43A4-9E17-F7B3F65C3027}" destId="{09EF4914-42F3-4694-B29A-B81ED46827C2}" srcOrd="1" destOrd="0" parTransId="{E1665A91-39F8-4351-B568-6A5D8CDE90A6}" sibTransId="{21646428-6D50-415B-A079-651C918D6ABE}"/>
    <dgm:cxn modelId="{1BD844A3-6F5A-4E45-85DB-C5B6480A612B}" type="presOf" srcId="{2ACC0A21-F84F-43E0-8EE8-0E6F19BC8EB4}" destId="{E319ED42-3F63-4055-A924-7B0847AA1CD4}" srcOrd="0" destOrd="0" presId="urn:microsoft.com/office/officeart/2005/8/layout/vList4#2"/>
    <dgm:cxn modelId="{B528ECA4-AFEE-41D4-B250-6CA2C2B71ED9}" srcId="{2ACC0A21-F84F-43E0-8EE8-0E6F19BC8EB4}" destId="{30783FF3-61DB-4E91-ADB5-06F21B7D8466}" srcOrd="0" destOrd="0" parTransId="{B1EA04E4-DF1C-4DC9-803A-67F64C64020D}" sibTransId="{A7CA256C-226D-42AA-84B6-F50FCB9CF950}"/>
    <dgm:cxn modelId="{C7109DF7-D70C-4239-A330-29EB968C7804}" type="presOf" srcId="{D2EE6465-51AA-43A4-9E17-F7B3F65C3027}" destId="{3E00B976-62EE-4838-90A8-F2E18EB417D3}" srcOrd="0" destOrd="0" presId="urn:microsoft.com/office/officeart/2005/8/layout/vList4#2"/>
    <dgm:cxn modelId="{3C595426-BBB3-4C0B-9A22-1A8615DDFD3B}" type="presParOf" srcId="{3E00B976-62EE-4838-90A8-F2E18EB417D3}" destId="{67DF4B7F-F336-4328-A752-2C4669550DFF}" srcOrd="0" destOrd="0" presId="urn:microsoft.com/office/officeart/2005/8/layout/vList4#2"/>
    <dgm:cxn modelId="{024EEDA7-727D-4470-BE7A-8DFF40009E8E}" type="presParOf" srcId="{67DF4B7F-F336-4328-A752-2C4669550DFF}" destId="{B57C054B-ABB3-4D00-8251-7B6237B43A09}" srcOrd="0" destOrd="0" presId="urn:microsoft.com/office/officeart/2005/8/layout/vList4#2"/>
    <dgm:cxn modelId="{AB23B99E-91D9-4404-BB14-37EEA425DE0B}" type="presParOf" srcId="{67DF4B7F-F336-4328-A752-2C4669550DFF}" destId="{1D3E9599-779F-4BD4-9A14-76C60C260617}" srcOrd="1" destOrd="0" presId="urn:microsoft.com/office/officeart/2005/8/layout/vList4#2"/>
    <dgm:cxn modelId="{CB934B89-A234-4174-9E42-172E582543CD}" type="presParOf" srcId="{67DF4B7F-F336-4328-A752-2C4669550DFF}" destId="{9F4C7D65-64D2-42E3-A112-543FB694258B}" srcOrd="2" destOrd="0" presId="urn:microsoft.com/office/officeart/2005/8/layout/vList4#2"/>
    <dgm:cxn modelId="{F628D306-0DA9-4624-849B-1A9FD6F1390D}" type="presParOf" srcId="{3E00B976-62EE-4838-90A8-F2E18EB417D3}" destId="{2EE4CCE2-B542-452F-BFFF-075CCA7BA040}" srcOrd="1" destOrd="0" presId="urn:microsoft.com/office/officeart/2005/8/layout/vList4#2"/>
    <dgm:cxn modelId="{1AA8BFAA-4C98-471A-B593-A44A93821EB1}" type="presParOf" srcId="{3E00B976-62EE-4838-90A8-F2E18EB417D3}" destId="{C36F1B2D-8090-428D-A1E9-2476D97BEE60}" srcOrd="2" destOrd="0" presId="urn:microsoft.com/office/officeart/2005/8/layout/vList4#2"/>
    <dgm:cxn modelId="{15691CE5-058C-4EC8-94DF-2C308F737979}" type="presParOf" srcId="{C36F1B2D-8090-428D-A1E9-2476D97BEE60}" destId="{F1CBA9E8-929D-49C9-8638-A77E3ADD15BF}" srcOrd="0" destOrd="0" presId="urn:microsoft.com/office/officeart/2005/8/layout/vList4#2"/>
    <dgm:cxn modelId="{FD511AA1-926D-4BBB-82FF-DC34C0AD10B0}" type="presParOf" srcId="{C36F1B2D-8090-428D-A1E9-2476D97BEE60}" destId="{CF99438C-A602-423D-8D6A-9AD9D468A6C9}" srcOrd="1" destOrd="0" presId="urn:microsoft.com/office/officeart/2005/8/layout/vList4#2"/>
    <dgm:cxn modelId="{E13A1EC6-BD73-4DFF-98C4-1F0B312B45D5}" type="presParOf" srcId="{C36F1B2D-8090-428D-A1E9-2476D97BEE60}" destId="{0F5CD8DE-0302-4AD8-9BEC-4ECF0CCA0F2B}" srcOrd="2" destOrd="0" presId="urn:microsoft.com/office/officeart/2005/8/layout/vList4#2"/>
    <dgm:cxn modelId="{1F6C2DD1-4D16-49E0-B331-B71B34835ECC}" type="presParOf" srcId="{3E00B976-62EE-4838-90A8-F2E18EB417D3}" destId="{4ABE7032-4565-4421-9F56-AD9D1E762B11}" srcOrd="3" destOrd="0" presId="urn:microsoft.com/office/officeart/2005/8/layout/vList4#2"/>
    <dgm:cxn modelId="{0600937E-E7B1-41B8-B64F-A20D499C1A9A}" type="presParOf" srcId="{3E00B976-62EE-4838-90A8-F2E18EB417D3}" destId="{21F09B63-9A01-4F9F-BB9E-238C633D9069}" srcOrd="4" destOrd="0" presId="urn:microsoft.com/office/officeart/2005/8/layout/vList4#2"/>
    <dgm:cxn modelId="{93253AFD-4189-49F2-A1C1-8B4D6916A51D}" type="presParOf" srcId="{21F09B63-9A01-4F9F-BB9E-238C633D9069}" destId="{965C6BA3-9A8D-4E16-9DF4-A3EFA7857723}" srcOrd="0" destOrd="0" presId="urn:microsoft.com/office/officeart/2005/8/layout/vList4#2"/>
    <dgm:cxn modelId="{9060B770-1074-4116-BC60-6903921E2019}" type="presParOf" srcId="{21F09B63-9A01-4F9F-BB9E-238C633D9069}" destId="{CDDD5074-160F-44BD-B7D9-7A13C301CD8E}" srcOrd="1" destOrd="0" presId="urn:microsoft.com/office/officeart/2005/8/layout/vList4#2"/>
    <dgm:cxn modelId="{2CA26F16-1082-44A4-B476-311538A3BBB0}" type="presParOf" srcId="{21F09B63-9A01-4F9F-BB9E-238C633D9069}" destId="{C2860128-2B32-4841-A91B-390AB7111F76}" srcOrd="2" destOrd="0" presId="urn:microsoft.com/office/officeart/2005/8/layout/vList4#2"/>
    <dgm:cxn modelId="{9444EA73-2260-467B-A5ED-CFE57D761436}" type="presParOf" srcId="{3E00B976-62EE-4838-90A8-F2E18EB417D3}" destId="{796E57E7-C611-4C67-925B-284ED463527E}" srcOrd="5" destOrd="0" presId="urn:microsoft.com/office/officeart/2005/8/layout/vList4#2"/>
    <dgm:cxn modelId="{91F2741A-6298-4ED8-BE7A-AF08CB2BB1E4}" type="presParOf" srcId="{3E00B976-62EE-4838-90A8-F2E18EB417D3}" destId="{20121292-6C92-4E8D-B1E0-252F91E21F29}" srcOrd="6" destOrd="0" presId="urn:microsoft.com/office/officeart/2005/8/layout/vList4#2"/>
    <dgm:cxn modelId="{CC57E979-5C1C-4E1F-819E-95C8382B47E7}" type="presParOf" srcId="{20121292-6C92-4E8D-B1E0-252F91E21F29}" destId="{E319ED42-3F63-4055-A924-7B0847AA1CD4}" srcOrd="0" destOrd="0" presId="urn:microsoft.com/office/officeart/2005/8/layout/vList4#2"/>
    <dgm:cxn modelId="{369E5071-055B-43B1-A4C7-A0222EF7C1AF}" type="presParOf" srcId="{20121292-6C92-4E8D-B1E0-252F91E21F29}" destId="{06D6132A-3D15-436E-93DC-4272A083F823}" srcOrd="1" destOrd="0" presId="urn:microsoft.com/office/officeart/2005/8/layout/vList4#2"/>
    <dgm:cxn modelId="{B0076255-8777-4A0E-96B8-2DF6AA073A59}" type="presParOf" srcId="{20121292-6C92-4E8D-B1E0-252F91E21F29}" destId="{0BCB6A40-5A7D-4084-9CA0-90C8BEA322A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86ACD-0A4E-4496-AD75-36CBAEBCBB83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5C1C1C3-2204-4D1B-96C7-8F18CC756805}">
      <dgm:prSet phldrT="[Текст]"/>
      <dgm:spPr/>
      <dgm:t>
        <a:bodyPr/>
        <a:lstStyle/>
        <a:p>
          <a:r>
            <a:rPr lang="ru-RU" dirty="0" smtClean="0"/>
            <a:t>Демонстрационный режим</a:t>
          </a:r>
          <a:endParaRPr lang="ru-RU" dirty="0"/>
        </a:p>
      </dgm:t>
    </dgm:pt>
    <dgm:pt modelId="{98AF6C80-B7A9-4CA1-AFF3-FE3A6F4C84B0}" type="parTrans" cxnId="{E41E998F-18A9-400B-AEA4-2F55E26D2F53}">
      <dgm:prSet/>
      <dgm:spPr/>
      <dgm:t>
        <a:bodyPr/>
        <a:lstStyle/>
        <a:p>
          <a:endParaRPr lang="ru-RU"/>
        </a:p>
      </dgm:t>
    </dgm:pt>
    <dgm:pt modelId="{ADAF3116-B976-4495-8011-A4A018480D5A}" type="sibTrans" cxnId="{E41E998F-18A9-400B-AEA4-2F55E26D2F53}">
      <dgm:prSet/>
      <dgm:spPr/>
      <dgm:t>
        <a:bodyPr/>
        <a:lstStyle/>
        <a:p>
          <a:endParaRPr lang="ru-RU"/>
        </a:p>
      </dgm:t>
    </dgm:pt>
    <dgm:pt modelId="{43F7E15C-1646-44B4-9CE1-538E4951F6B2}">
      <dgm:prSet phldrT="[Текст]"/>
      <dgm:spPr/>
      <dgm:t>
        <a:bodyPr/>
        <a:lstStyle/>
        <a:p>
          <a:r>
            <a:rPr lang="ru-RU" dirty="0" smtClean="0"/>
            <a:t>Фронтальная работа с классом</a:t>
          </a:r>
          <a:endParaRPr lang="ru-RU" dirty="0"/>
        </a:p>
      </dgm:t>
    </dgm:pt>
    <dgm:pt modelId="{4526BC51-3797-4D15-A923-C8FF3CB7FDC8}" type="parTrans" cxnId="{7E0B49F0-C446-4675-829D-5D905EE9845D}">
      <dgm:prSet/>
      <dgm:spPr/>
      <dgm:t>
        <a:bodyPr/>
        <a:lstStyle/>
        <a:p>
          <a:endParaRPr lang="ru-RU"/>
        </a:p>
      </dgm:t>
    </dgm:pt>
    <dgm:pt modelId="{5D67FEE8-5A85-4239-89FC-74843095A5D3}" type="sibTrans" cxnId="{7E0B49F0-C446-4675-829D-5D905EE9845D}">
      <dgm:prSet/>
      <dgm:spPr/>
      <dgm:t>
        <a:bodyPr/>
        <a:lstStyle/>
        <a:p>
          <a:endParaRPr lang="ru-RU"/>
        </a:p>
      </dgm:t>
    </dgm:pt>
    <dgm:pt modelId="{9F4BCC72-0A5B-4915-BE88-4542A8FF8EC7}">
      <dgm:prSet phldrT="[Текст]"/>
      <dgm:spPr/>
      <dgm:t>
        <a:bodyPr/>
        <a:lstStyle/>
        <a:p>
          <a:r>
            <a:rPr lang="ru-RU" dirty="0" smtClean="0"/>
            <a:t>Зона работы с учителем</a:t>
          </a:r>
          <a:endParaRPr lang="ru-RU" dirty="0"/>
        </a:p>
      </dgm:t>
    </dgm:pt>
    <dgm:pt modelId="{109E10A0-4652-4FE9-BCA1-10BEBFADF64E}" type="parTrans" cxnId="{942C0EB1-7386-4F8D-8CBC-3A59D7424C06}">
      <dgm:prSet/>
      <dgm:spPr/>
      <dgm:t>
        <a:bodyPr/>
        <a:lstStyle/>
        <a:p>
          <a:endParaRPr lang="ru-RU"/>
        </a:p>
      </dgm:t>
    </dgm:pt>
    <dgm:pt modelId="{FD09C38F-7EBE-4628-984A-D236C4C21457}" type="sibTrans" cxnId="{942C0EB1-7386-4F8D-8CBC-3A59D7424C06}">
      <dgm:prSet/>
      <dgm:spPr/>
      <dgm:t>
        <a:bodyPr/>
        <a:lstStyle/>
        <a:p>
          <a:endParaRPr lang="ru-RU"/>
        </a:p>
      </dgm:t>
    </dgm:pt>
    <dgm:pt modelId="{DA1F1C62-104C-4684-B5A7-85F427527A83}">
      <dgm:prSet phldrT="[Текст]"/>
      <dgm:spPr/>
      <dgm:t>
        <a:bodyPr/>
        <a:lstStyle/>
        <a:p>
          <a:r>
            <a:rPr lang="ru-RU" dirty="0" smtClean="0"/>
            <a:t>Компьютерный класс/Мобильный класс</a:t>
          </a:r>
          <a:endParaRPr lang="ru-RU" dirty="0"/>
        </a:p>
      </dgm:t>
    </dgm:pt>
    <dgm:pt modelId="{D0531FB8-3AC1-4230-94DF-2491EBBBE02A}" type="parTrans" cxnId="{45B0B13E-309A-4C38-BCF9-AACAD137FFE7}">
      <dgm:prSet/>
      <dgm:spPr/>
      <dgm:t>
        <a:bodyPr/>
        <a:lstStyle/>
        <a:p>
          <a:endParaRPr lang="ru-RU"/>
        </a:p>
      </dgm:t>
    </dgm:pt>
    <dgm:pt modelId="{3D468239-4D3C-49FE-930B-42128E039D8F}" type="sibTrans" cxnId="{45B0B13E-309A-4C38-BCF9-AACAD137FFE7}">
      <dgm:prSet/>
      <dgm:spPr/>
      <dgm:t>
        <a:bodyPr/>
        <a:lstStyle/>
        <a:p>
          <a:endParaRPr lang="ru-RU"/>
        </a:p>
      </dgm:t>
    </dgm:pt>
    <dgm:pt modelId="{79E9683D-19F3-4931-B8B7-E4790B5DAE26}">
      <dgm:prSet phldrT="[Текст]"/>
      <dgm:spPr/>
      <dgm:t>
        <a:bodyPr/>
        <a:lstStyle/>
        <a:p>
          <a:r>
            <a:rPr lang="ru-RU" dirty="0" smtClean="0"/>
            <a:t>Зона работы с ЭФУ</a:t>
          </a:r>
          <a:endParaRPr lang="ru-RU" dirty="0"/>
        </a:p>
      </dgm:t>
    </dgm:pt>
    <dgm:pt modelId="{C9926E2B-3214-4DA2-BF76-650AD80BA003}" type="parTrans" cxnId="{27D5F0D3-9AF3-43C7-A6FC-138A83FD6CE0}">
      <dgm:prSet/>
      <dgm:spPr/>
      <dgm:t>
        <a:bodyPr/>
        <a:lstStyle/>
        <a:p>
          <a:endParaRPr lang="ru-RU"/>
        </a:p>
      </dgm:t>
    </dgm:pt>
    <dgm:pt modelId="{B4B9EABD-2D2D-4863-BEB4-C6504E2C4062}" type="sibTrans" cxnId="{27D5F0D3-9AF3-43C7-A6FC-138A83FD6CE0}">
      <dgm:prSet/>
      <dgm:spPr/>
      <dgm:t>
        <a:bodyPr/>
        <a:lstStyle/>
        <a:p>
          <a:endParaRPr lang="ru-RU"/>
        </a:p>
      </dgm:t>
    </dgm:pt>
    <dgm:pt modelId="{98382BDA-85AF-4A9F-B76C-4B0DA8D7B7D6}">
      <dgm:prSet phldrT="[Текст]"/>
      <dgm:spPr/>
      <dgm:t>
        <a:bodyPr/>
        <a:lstStyle/>
        <a:p>
          <a:r>
            <a:rPr lang="ru-RU" dirty="0" smtClean="0"/>
            <a:t>Возможно наличие меньшего количества </a:t>
          </a:r>
          <a:r>
            <a:rPr lang="ru-RU" dirty="0" err="1" smtClean="0"/>
            <a:t>гаджетов</a:t>
          </a:r>
          <a:endParaRPr lang="ru-RU" dirty="0"/>
        </a:p>
      </dgm:t>
    </dgm:pt>
    <dgm:pt modelId="{A0E1CCE3-7AA5-4635-A0A0-5B972CACBB8C}" type="parTrans" cxnId="{675E492E-7AA6-41BD-868E-FC97BC471D4A}">
      <dgm:prSet/>
      <dgm:spPr/>
      <dgm:t>
        <a:bodyPr/>
        <a:lstStyle/>
        <a:p>
          <a:endParaRPr lang="ru-RU"/>
        </a:p>
      </dgm:t>
    </dgm:pt>
    <dgm:pt modelId="{AA66DA75-CBFB-40E4-8793-05B9B804665E}" type="sibTrans" cxnId="{675E492E-7AA6-41BD-868E-FC97BC471D4A}">
      <dgm:prSet/>
      <dgm:spPr/>
      <dgm:t>
        <a:bodyPr/>
        <a:lstStyle/>
        <a:p>
          <a:endParaRPr lang="ru-RU"/>
        </a:p>
      </dgm:t>
    </dgm:pt>
    <dgm:pt modelId="{BFB7CABF-F971-4EBB-9124-BFD0C740775A}">
      <dgm:prSet phldrT="[Текст]"/>
      <dgm:spPr/>
      <dgm:t>
        <a:bodyPr/>
        <a:lstStyle/>
        <a:p>
          <a:r>
            <a:rPr lang="ru-RU" dirty="0" smtClean="0"/>
            <a:t>Модель </a:t>
          </a:r>
          <a:r>
            <a:rPr lang="en-US" dirty="0" smtClean="0"/>
            <a:t>BYOD</a:t>
          </a:r>
          <a:endParaRPr lang="ru-RU" dirty="0"/>
        </a:p>
      </dgm:t>
    </dgm:pt>
    <dgm:pt modelId="{D9F270B7-C992-4DBC-9D92-B7564C714CF2}" type="parTrans" cxnId="{26FE705F-82E9-4FC5-BCD2-E3A5F2CD30B5}">
      <dgm:prSet/>
      <dgm:spPr/>
      <dgm:t>
        <a:bodyPr/>
        <a:lstStyle/>
        <a:p>
          <a:endParaRPr lang="ru-RU"/>
        </a:p>
      </dgm:t>
    </dgm:pt>
    <dgm:pt modelId="{EA72F8F4-708F-4A85-9B4F-6392C05CDD6D}" type="sibTrans" cxnId="{26FE705F-82E9-4FC5-BCD2-E3A5F2CD30B5}">
      <dgm:prSet/>
      <dgm:spPr/>
      <dgm:t>
        <a:bodyPr/>
        <a:lstStyle/>
        <a:p>
          <a:endParaRPr lang="ru-RU"/>
        </a:p>
      </dgm:t>
    </dgm:pt>
    <dgm:pt modelId="{0BAA5C72-CDF5-49D7-84FD-7A611B29E506}">
      <dgm:prSet phldrT="[Текст]"/>
      <dgm:spPr/>
      <dgm:t>
        <a:bodyPr/>
        <a:lstStyle/>
        <a:p>
          <a:r>
            <a:rPr lang="ru-RU" dirty="0" smtClean="0"/>
            <a:t>Индивидуальная работа с ЭФУ дома</a:t>
          </a:r>
          <a:endParaRPr lang="ru-RU" dirty="0"/>
        </a:p>
      </dgm:t>
    </dgm:pt>
    <dgm:pt modelId="{691F599B-21F0-4C57-9A6A-CBD25761719A}" type="parTrans" cxnId="{C406D591-F7E7-48A9-A938-B3E910312233}">
      <dgm:prSet/>
      <dgm:spPr/>
      <dgm:t>
        <a:bodyPr/>
        <a:lstStyle/>
        <a:p>
          <a:endParaRPr lang="ru-RU"/>
        </a:p>
      </dgm:t>
    </dgm:pt>
    <dgm:pt modelId="{A0B0146F-C059-42AF-97E4-D89C7995D276}" type="sibTrans" cxnId="{C406D591-F7E7-48A9-A938-B3E910312233}">
      <dgm:prSet/>
      <dgm:spPr/>
      <dgm:t>
        <a:bodyPr/>
        <a:lstStyle/>
        <a:p>
          <a:endParaRPr lang="ru-RU"/>
        </a:p>
      </dgm:t>
    </dgm:pt>
    <dgm:pt modelId="{B9A8122C-BC13-4BEB-AA3E-54B13FE6A1DE}">
      <dgm:prSet phldrT="[Текст]"/>
      <dgm:spPr/>
      <dgm:t>
        <a:bodyPr/>
        <a:lstStyle/>
        <a:p>
          <a:r>
            <a:rPr lang="ru-RU" dirty="0" smtClean="0"/>
            <a:t>Зона работы с ЭФУ</a:t>
          </a:r>
          <a:endParaRPr lang="ru-RU" dirty="0"/>
        </a:p>
      </dgm:t>
    </dgm:pt>
    <dgm:pt modelId="{59EF7069-A9A6-4ADE-B422-EFF018279466}" type="parTrans" cxnId="{1BC713BE-411F-4706-9C7F-FAC4BC94B4FF}">
      <dgm:prSet/>
      <dgm:spPr/>
      <dgm:t>
        <a:bodyPr/>
        <a:lstStyle/>
        <a:p>
          <a:endParaRPr lang="ru-RU"/>
        </a:p>
      </dgm:t>
    </dgm:pt>
    <dgm:pt modelId="{337DE551-FB9A-409D-AD67-C9090677BA21}" type="sibTrans" cxnId="{1BC713BE-411F-4706-9C7F-FAC4BC94B4FF}">
      <dgm:prSet/>
      <dgm:spPr/>
      <dgm:t>
        <a:bodyPr/>
        <a:lstStyle/>
        <a:p>
          <a:endParaRPr lang="ru-RU"/>
        </a:p>
      </dgm:t>
    </dgm:pt>
    <dgm:pt modelId="{A65A1A1A-4C38-4669-ADDC-AA7B6007FB5C}" type="pres">
      <dgm:prSet presAssocID="{6F886ACD-0A4E-4496-AD75-36CBAEBCBB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31E94-2644-4510-AF1C-A8E1F0798AAC}" type="pres">
      <dgm:prSet presAssocID="{A5C1C1C3-2204-4D1B-96C7-8F18CC756805}" presName="linNode" presStyleCnt="0"/>
      <dgm:spPr/>
    </dgm:pt>
    <dgm:pt modelId="{D7274C90-B9E8-4A89-BC96-A07419090224}" type="pres">
      <dgm:prSet presAssocID="{A5C1C1C3-2204-4D1B-96C7-8F18CC75680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B3999-B8D8-4237-9A39-6208BEEE35C6}" type="pres">
      <dgm:prSet presAssocID="{A5C1C1C3-2204-4D1B-96C7-8F18CC75680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F35CB-549C-41E0-BDFE-724EE95DE0FC}" type="pres">
      <dgm:prSet presAssocID="{ADAF3116-B976-4495-8011-A4A018480D5A}" presName="sp" presStyleCnt="0"/>
      <dgm:spPr/>
    </dgm:pt>
    <dgm:pt modelId="{D0BC10E4-8D78-49AF-92AB-6598165F470F}" type="pres">
      <dgm:prSet presAssocID="{DA1F1C62-104C-4684-B5A7-85F427527A83}" presName="linNode" presStyleCnt="0"/>
      <dgm:spPr/>
    </dgm:pt>
    <dgm:pt modelId="{205E072D-8757-4CD6-886F-D1A9C7EADF50}" type="pres">
      <dgm:prSet presAssocID="{DA1F1C62-104C-4684-B5A7-85F427527A8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58843-7AF2-4C47-8D0C-F22D40E5E3D5}" type="pres">
      <dgm:prSet presAssocID="{DA1F1C62-104C-4684-B5A7-85F427527A8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CDE61-210A-4B0F-B952-EB5E25B5089A}" type="pres">
      <dgm:prSet presAssocID="{3D468239-4D3C-49FE-930B-42128E039D8F}" presName="sp" presStyleCnt="0"/>
      <dgm:spPr/>
    </dgm:pt>
    <dgm:pt modelId="{E1C66256-C71C-4F8B-B2E2-9CCD7C62515A}" type="pres">
      <dgm:prSet presAssocID="{BFB7CABF-F971-4EBB-9124-BFD0C740775A}" presName="linNode" presStyleCnt="0"/>
      <dgm:spPr/>
    </dgm:pt>
    <dgm:pt modelId="{B75ACEDB-451B-4344-B841-FF0E0791E10D}" type="pres">
      <dgm:prSet presAssocID="{BFB7CABF-F971-4EBB-9124-BFD0C740775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F8E57-AC20-49D9-BBF4-605E7D461973}" type="pres">
      <dgm:prSet presAssocID="{BFB7CABF-F971-4EBB-9124-BFD0C740775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C713BE-411F-4706-9C7F-FAC4BC94B4FF}" srcId="{BFB7CABF-F971-4EBB-9124-BFD0C740775A}" destId="{B9A8122C-BC13-4BEB-AA3E-54B13FE6A1DE}" srcOrd="1" destOrd="0" parTransId="{59EF7069-A9A6-4ADE-B422-EFF018279466}" sibTransId="{337DE551-FB9A-409D-AD67-C9090677BA21}"/>
    <dgm:cxn modelId="{942C0EB1-7386-4F8D-8CBC-3A59D7424C06}" srcId="{A5C1C1C3-2204-4D1B-96C7-8F18CC756805}" destId="{9F4BCC72-0A5B-4915-BE88-4542A8FF8EC7}" srcOrd="1" destOrd="0" parTransId="{109E10A0-4652-4FE9-BCA1-10BEBFADF64E}" sibTransId="{FD09C38F-7EBE-4628-984A-D236C4C21457}"/>
    <dgm:cxn modelId="{8E3414CC-7C79-404F-9BA2-B9A8446222D7}" type="presOf" srcId="{DA1F1C62-104C-4684-B5A7-85F427527A83}" destId="{205E072D-8757-4CD6-886F-D1A9C7EADF50}" srcOrd="0" destOrd="0" presId="urn:microsoft.com/office/officeart/2005/8/layout/vList5"/>
    <dgm:cxn modelId="{675E492E-7AA6-41BD-868E-FC97BC471D4A}" srcId="{DA1F1C62-104C-4684-B5A7-85F427527A83}" destId="{98382BDA-85AF-4A9F-B76C-4B0DA8D7B7D6}" srcOrd="1" destOrd="0" parTransId="{A0E1CCE3-7AA5-4635-A0A0-5B972CACBB8C}" sibTransId="{AA66DA75-CBFB-40E4-8793-05B9B804665E}"/>
    <dgm:cxn modelId="{27D5F0D3-9AF3-43C7-A6FC-138A83FD6CE0}" srcId="{DA1F1C62-104C-4684-B5A7-85F427527A83}" destId="{79E9683D-19F3-4931-B8B7-E4790B5DAE26}" srcOrd="0" destOrd="0" parTransId="{C9926E2B-3214-4DA2-BF76-650AD80BA003}" sibTransId="{B4B9EABD-2D2D-4863-BEB4-C6504E2C4062}"/>
    <dgm:cxn modelId="{0AFB9A55-D62F-4712-9DEE-B950D14AB0D8}" type="presOf" srcId="{79E9683D-19F3-4931-B8B7-E4790B5DAE26}" destId="{C0C58843-7AF2-4C47-8D0C-F22D40E5E3D5}" srcOrd="0" destOrd="0" presId="urn:microsoft.com/office/officeart/2005/8/layout/vList5"/>
    <dgm:cxn modelId="{793A3379-E0C5-4959-BFB4-2FF193EC13CE}" type="presOf" srcId="{A5C1C1C3-2204-4D1B-96C7-8F18CC756805}" destId="{D7274C90-B9E8-4A89-BC96-A07419090224}" srcOrd="0" destOrd="0" presId="urn:microsoft.com/office/officeart/2005/8/layout/vList5"/>
    <dgm:cxn modelId="{3C5AF190-2621-4297-B252-4677A4AC73CC}" type="presOf" srcId="{9F4BCC72-0A5B-4915-BE88-4542A8FF8EC7}" destId="{97BB3999-B8D8-4237-9A39-6208BEEE35C6}" srcOrd="0" destOrd="1" presId="urn:microsoft.com/office/officeart/2005/8/layout/vList5"/>
    <dgm:cxn modelId="{2B073E47-BE59-4CE0-8A1C-0FF7FA690C6B}" type="presOf" srcId="{43F7E15C-1646-44B4-9CE1-538E4951F6B2}" destId="{97BB3999-B8D8-4237-9A39-6208BEEE35C6}" srcOrd="0" destOrd="0" presId="urn:microsoft.com/office/officeart/2005/8/layout/vList5"/>
    <dgm:cxn modelId="{44D88283-B882-4D69-BCE0-C251489C3848}" type="presOf" srcId="{98382BDA-85AF-4A9F-B76C-4B0DA8D7B7D6}" destId="{C0C58843-7AF2-4C47-8D0C-F22D40E5E3D5}" srcOrd="0" destOrd="1" presId="urn:microsoft.com/office/officeart/2005/8/layout/vList5"/>
    <dgm:cxn modelId="{AE1F7B48-DD57-4180-B0FB-B3B89F6B0D70}" type="presOf" srcId="{B9A8122C-BC13-4BEB-AA3E-54B13FE6A1DE}" destId="{1D7F8E57-AC20-49D9-BBF4-605E7D461973}" srcOrd="0" destOrd="1" presId="urn:microsoft.com/office/officeart/2005/8/layout/vList5"/>
    <dgm:cxn modelId="{D00D1B61-15D6-44B3-AB04-07EE391E49DA}" type="presOf" srcId="{6F886ACD-0A4E-4496-AD75-36CBAEBCBB83}" destId="{A65A1A1A-4C38-4669-ADDC-AA7B6007FB5C}" srcOrd="0" destOrd="0" presId="urn:microsoft.com/office/officeart/2005/8/layout/vList5"/>
    <dgm:cxn modelId="{26FE705F-82E9-4FC5-BCD2-E3A5F2CD30B5}" srcId="{6F886ACD-0A4E-4496-AD75-36CBAEBCBB83}" destId="{BFB7CABF-F971-4EBB-9124-BFD0C740775A}" srcOrd="2" destOrd="0" parTransId="{D9F270B7-C992-4DBC-9D92-B7564C714CF2}" sibTransId="{EA72F8F4-708F-4A85-9B4F-6392C05CDD6D}"/>
    <dgm:cxn modelId="{C406D591-F7E7-48A9-A938-B3E910312233}" srcId="{BFB7CABF-F971-4EBB-9124-BFD0C740775A}" destId="{0BAA5C72-CDF5-49D7-84FD-7A611B29E506}" srcOrd="0" destOrd="0" parTransId="{691F599B-21F0-4C57-9A6A-CBD25761719A}" sibTransId="{A0B0146F-C059-42AF-97E4-D89C7995D276}"/>
    <dgm:cxn modelId="{956FF2B6-3300-46AB-B32A-AB9988D87404}" type="presOf" srcId="{BFB7CABF-F971-4EBB-9124-BFD0C740775A}" destId="{B75ACEDB-451B-4344-B841-FF0E0791E10D}" srcOrd="0" destOrd="0" presId="urn:microsoft.com/office/officeart/2005/8/layout/vList5"/>
    <dgm:cxn modelId="{E41E998F-18A9-400B-AEA4-2F55E26D2F53}" srcId="{6F886ACD-0A4E-4496-AD75-36CBAEBCBB83}" destId="{A5C1C1C3-2204-4D1B-96C7-8F18CC756805}" srcOrd="0" destOrd="0" parTransId="{98AF6C80-B7A9-4CA1-AFF3-FE3A6F4C84B0}" sibTransId="{ADAF3116-B976-4495-8011-A4A018480D5A}"/>
    <dgm:cxn modelId="{C0C93C95-061A-4489-BF04-61F6978C8A80}" type="presOf" srcId="{0BAA5C72-CDF5-49D7-84FD-7A611B29E506}" destId="{1D7F8E57-AC20-49D9-BBF4-605E7D461973}" srcOrd="0" destOrd="0" presId="urn:microsoft.com/office/officeart/2005/8/layout/vList5"/>
    <dgm:cxn modelId="{45B0B13E-309A-4C38-BCF9-AACAD137FFE7}" srcId="{6F886ACD-0A4E-4496-AD75-36CBAEBCBB83}" destId="{DA1F1C62-104C-4684-B5A7-85F427527A83}" srcOrd="1" destOrd="0" parTransId="{D0531FB8-3AC1-4230-94DF-2491EBBBE02A}" sibTransId="{3D468239-4D3C-49FE-930B-42128E039D8F}"/>
    <dgm:cxn modelId="{7E0B49F0-C446-4675-829D-5D905EE9845D}" srcId="{A5C1C1C3-2204-4D1B-96C7-8F18CC756805}" destId="{43F7E15C-1646-44B4-9CE1-538E4951F6B2}" srcOrd="0" destOrd="0" parTransId="{4526BC51-3797-4D15-A923-C8FF3CB7FDC8}" sibTransId="{5D67FEE8-5A85-4239-89FC-74843095A5D3}"/>
    <dgm:cxn modelId="{DB045BBC-512E-43C5-A854-07959E82E5FC}" type="presParOf" srcId="{A65A1A1A-4C38-4669-ADDC-AA7B6007FB5C}" destId="{CD831E94-2644-4510-AF1C-A8E1F0798AAC}" srcOrd="0" destOrd="0" presId="urn:microsoft.com/office/officeart/2005/8/layout/vList5"/>
    <dgm:cxn modelId="{299E141C-6D89-4467-846D-13D5C9B1E3A7}" type="presParOf" srcId="{CD831E94-2644-4510-AF1C-A8E1F0798AAC}" destId="{D7274C90-B9E8-4A89-BC96-A07419090224}" srcOrd="0" destOrd="0" presId="urn:microsoft.com/office/officeart/2005/8/layout/vList5"/>
    <dgm:cxn modelId="{18826115-2F2A-49B1-ADAE-6581CCBB2C87}" type="presParOf" srcId="{CD831E94-2644-4510-AF1C-A8E1F0798AAC}" destId="{97BB3999-B8D8-4237-9A39-6208BEEE35C6}" srcOrd="1" destOrd="0" presId="urn:microsoft.com/office/officeart/2005/8/layout/vList5"/>
    <dgm:cxn modelId="{8A871B09-CDCF-4842-B23A-01613946425E}" type="presParOf" srcId="{A65A1A1A-4C38-4669-ADDC-AA7B6007FB5C}" destId="{134F35CB-549C-41E0-BDFE-724EE95DE0FC}" srcOrd="1" destOrd="0" presId="urn:microsoft.com/office/officeart/2005/8/layout/vList5"/>
    <dgm:cxn modelId="{9A5BC522-3C79-41C6-A67E-A03EBE24BE88}" type="presParOf" srcId="{A65A1A1A-4C38-4669-ADDC-AA7B6007FB5C}" destId="{D0BC10E4-8D78-49AF-92AB-6598165F470F}" srcOrd="2" destOrd="0" presId="urn:microsoft.com/office/officeart/2005/8/layout/vList5"/>
    <dgm:cxn modelId="{966E860C-0630-4DD3-B67F-23B2158386E5}" type="presParOf" srcId="{D0BC10E4-8D78-49AF-92AB-6598165F470F}" destId="{205E072D-8757-4CD6-886F-D1A9C7EADF50}" srcOrd="0" destOrd="0" presId="urn:microsoft.com/office/officeart/2005/8/layout/vList5"/>
    <dgm:cxn modelId="{C298012A-B295-4688-8FD9-39C123F0B1CB}" type="presParOf" srcId="{D0BC10E4-8D78-49AF-92AB-6598165F470F}" destId="{C0C58843-7AF2-4C47-8D0C-F22D40E5E3D5}" srcOrd="1" destOrd="0" presId="urn:microsoft.com/office/officeart/2005/8/layout/vList5"/>
    <dgm:cxn modelId="{BDCF9F0F-609E-4FEC-8575-DED1C6B401F4}" type="presParOf" srcId="{A65A1A1A-4C38-4669-ADDC-AA7B6007FB5C}" destId="{B5BCDE61-210A-4B0F-B952-EB5E25B5089A}" srcOrd="3" destOrd="0" presId="urn:microsoft.com/office/officeart/2005/8/layout/vList5"/>
    <dgm:cxn modelId="{2A5B3AB5-E35B-40AA-9AAC-67963386111C}" type="presParOf" srcId="{A65A1A1A-4C38-4669-ADDC-AA7B6007FB5C}" destId="{E1C66256-C71C-4F8B-B2E2-9CCD7C62515A}" srcOrd="4" destOrd="0" presId="urn:microsoft.com/office/officeart/2005/8/layout/vList5"/>
    <dgm:cxn modelId="{2FE13FBA-96C8-4DBA-A734-B74718BAB1D3}" type="presParOf" srcId="{E1C66256-C71C-4F8B-B2E2-9CCD7C62515A}" destId="{B75ACEDB-451B-4344-B841-FF0E0791E10D}" srcOrd="0" destOrd="0" presId="urn:microsoft.com/office/officeart/2005/8/layout/vList5"/>
    <dgm:cxn modelId="{3D9B28B5-0D88-4447-99C6-214F4E9CB319}" type="presParOf" srcId="{E1C66256-C71C-4F8B-B2E2-9CCD7C62515A}" destId="{1D7F8E57-AC20-49D9-BBF4-605E7D4619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B62B91-2A57-4D6D-BBF9-54B5911976B9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5DDFA6E-59A3-449B-AEAA-E2DB90F0772B}">
      <dgm:prSet phldrT="[Текст]"/>
      <dgm:spPr/>
      <dgm:t>
        <a:bodyPr/>
        <a:lstStyle/>
        <a:p>
          <a:r>
            <a:rPr lang="ru-RU" dirty="0" smtClean="0"/>
            <a:t>Дома. Просмотр </a:t>
          </a:r>
          <a:r>
            <a:rPr lang="ru-RU" dirty="0" err="1" smtClean="0"/>
            <a:t>видеоурока</a:t>
          </a:r>
          <a:r>
            <a:rPr lang="ru-RU" dirty="0" smtClean="0"/>
            <a:t> «НОД». Работа с материалами учебника</a:t>
          </a:r>
          <a:endParaRPr lang="ru-RU" dirty="0"/>
        </a:p>
      </dgm:t>
    </dgm:pt>
    <dgm:pt modelId="{58CC070E-1E90-45D4-8301-67421B69D8C1}" type="parTrans" cxnId="{43556848-3E2E-4B12-A6E2-3B7FE5D34440}">
      <dgm:prSet/>
      <dgm:spPr/>
      <dgm:t>
        <a:bodyPr/>
        <a:lstStyle/>
        <a:p>
          <a:endParaRPr lang="ru-RU"/>
        </a:p>
      </dgm:t>
    </dgm:pt>
    <dgm:pt modelId="{F1C6E785-A09B-4A2C-9449-349674B46548}" type="sibTrans" cxnId="{43556848-3E2E-4B12-A6E2-3B7FE5D34440}">
      <dgm:prSet/>
      <dgm:spPr/>
      <dgm:t>
        <a:bodyPr/>
        <a:lstStyle/>
        <a:p>
          <a:endParaRPr lang="ru-RU"/>
        </a:p>
      </dgm:t>
    </dgm:pt>
    <dgm:pt modelId="{F9A42F67-37FC-40BD-9634-4DA5EE61963D}">
      <dgm:prSet phldrT="[Текст]"/>
      <dgm:spPr/>
      <dgm:t>
        <a:bodyPr/>
        <a:lstStyle/>
        <a:p>
          <a:r>
            <a:rPr lang="ru-RU" dirty="0" smtClean="0"/>
            <a:t>Этап 1. Проверка знаний. Блиц-опрос. Тренажер</a:t>
          </a:r>
          <a:endParaRPr lang="ru-RU" dirty="0"/>
        </a:p>
      </dgm:t>
    </dgm:pt>
    <dgm:pt modelId="{AA69D55A-AD59-442A-ACB9-5B22DA6B905A}" type="parTrans" cxnId="{F412CD54-25FE-4BF4-ABB4-667394624332}">
      <dgm:prSet/>
      <dgm:spPr/>
      <dgm:t>
        <a:bodyPr/>
        <a:lstStyle/>
        <a:p>
          <a:endParaRPr lang="ru-RU"/>
        </a:p>
      </dgm:t>
    </dgm:pt>
    <dgm:pt modelId="{899D29B8-FDED-41F2-AA38-616E50F59900}" type="sibTrans" cxnId="{F412CD54-25FE-4BF4-ABB4-667394624332}">
      <dgm:prSet/>
      <dgm:spPr/>
      <dgm:t>
        <a:bodyPr/>
        <a:lstStyle/>
        <a:p>
          <a:endParaRPr lang="ru-RU"/>
        </a:p>
      </dgm:t>
    </dgm:pt>
    <dgm:pt modelId="{CEC1ED82-2C55-4EE7-813E-740F5159B56C}">
      <dgm:prSet phldrT="[Текст]"/>
      <dgm:spPr/>
      <dgm:t>
        <a:bodyPr/>
        <a:lstStyle/>
        <a:p>
          <a:r>
            <a:rPr lang="ru-RU" dirty="0" smtClean="0"/>
            <a:t>Этап 2. Работа в группах</a:t>
          </a:r>
          <a:endParaRPr lang="ru-RU" dirty="0"/>
        </a:p>
      </dgm:t>
    </dgm:pt>
    <dgm:pt modelId="{C581E67E-97A5-41FE-B7F9-3FE4865C3B45}" type="parTrans" cxnId="{254C9C0A-9CF8-4208-907D-94FE0FAEF208}">
      <dgm:prSet/>
      <dgm:spPr/>
      <dgm:t>
        <a:bodyPr/>
        <a:lstStyle/>
        <a:p>
          <a:endParaRPr lang="ru-RU"/>
        </a:p>
      </dgm:t>
    </dgm:pt>
    <dgm:pt modelId="{73212B0F-F1CD-494A-B277-45B5262EFA68}" type="sibTrans" cxnId="{254C9C0A-9CF8-4208-907D-94FE0FAEF208}">
      <dgm:prSet/>
      <dgm:spPr/>
      <dgm:t>
        <a:bodyPr/>
        <a:lstStyle/>
        <a:p>
          <a:endParaRPr lang="ru-RU"/>
        </a:p>
      </dgm:t>
    </dgm:pt>
    <dgm:pt modelId="{CED5F959-0C99-4920-ACB1-B21BA327D682}">
      <dgm:prSet phldrT="[Текст]"/>
      <dgm:spPr/>
      <dgm:t>
        <a:bodyPr/>
        <a:lstStyle/>
        <a:p>
          <a:r>
            <a:rPr lang="ru-RU" dirty="0" smtClean="0"/>
            <a:t>Этап 3. Практическая работа</a:t>
          </a:r>
          <a:endParaRPr lang="ru-RU" dirty="0"/>
        </a:p>
      </dgm:t>
    </dgm:pt>
    <dgm:pt modelId="{A7F6928F-A09D-4D0A-93FF-11A7A7FE18A5}" type="parTrans" cxnId="{6E3C194E-5C11-471C-99DC-0153583CED1A}">
      <dgm:prSet/>
      <dgm:spPr/>
      <dgm:t>
        <a:bodyPr/>
        <a:lstStyle/>
        <a:p>
          <a:endParaRPr lang="ru-RU"/>
        </a:p>
      </dgm:t>
    </dgm:pt>
    <dgm:pt modelId="{482E4C11-C0D5-4E76-ACF4-10B9FCDE4B55}" type="sibTrans" cxnId="{6E3C194E-5C11-471C-99DC-0153583CED1A}">
      <dgm:prSet/>
      <dgm:spPr/>
      <dgm:t>
        <a:bodyPr/>
        <a:lstStyle/>
        <a:p>
          <a:endParaRPr lang="ru-RU"/>
        </a:p>
      </dgm:t>
    </dgm:pt>
    <dgm:pt modelId="{689F69FE-0303-4F84-8C18-8BD3C68C3246}">
      <dgm:prSet phldrT="[Текст]"/>
      <dgm:spPr/>
      <dgm:t>
        <a:bodyPr/>
        <a:lstStyle/>
        <a:p>
          <a:r>
            <a:rPr lang="ru-RU" dirty="0" smtClean="0"/>
            <a:t>Этап 4. Рефлексия</a:t>
          </a:r>
          <a:endParaRPr lang="ru-RU" dirty="0"/>
        </a:p>
      </dgm:t>
    </dgm:pt>
    <dgm:pt modelId="{8BC4873C-8F0F-4303-85A4-FAE6027594DD}" type="parTrans" cxnId="{3B9DD088-80E5-4738-8F3F-67C78B7EAA20}">
      <dgm:prSet/>
      <dgm:spPr/>
      <dgm:t>
        <a:bodyPr/>
        <a:lstStyle/>
        <a:p>
          <a:endParaRPr lang="ru-RU"/>
        </a:p>
      </dgm:t>
    </dgm:pt>
    <dgm:pt modelId="{BE52C2A6-786A-440F-ABDD-4132157E7473}" type="sibTrans" cxnId="{3B9DD088-80E5-4738-8F3F-67C78B7EAA20}">
      <dgm:prSet/>
      <dgm:spPr/>
      <dgm:t>
        <a:bodyPr/>
        <a:lstStyle/>
        <a:p>
          <a:endParaRPr lang="ru-RU"/>
        </a:p>
      </dgm:t>
    </dgm:pt>
    <dgm:pt modelId="{CB5856F4-A261-4027-A240-7A7ACEB83AF9}" type="pres">
      <dgm:prSet presAssocID="{77B62B91-2A57-4D6D-BBF9-54B5911976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656C8-94E6-426B-8D33-8ADB5C60E4DF}" type="pres">
      <dgm:prSet presAssocID="{77B62B91-2A57-4D6D-BBF9-54B5911976B9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9782C525-CAAF-4624-BD94-FDAEEF742F04}" type="pres">
      <dgm:prSet presAssocID="{77B62B91-2A57-4D6D-BBF9-54B5911976B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77A0C-D659-4FFD-8211-9F48B117C2EB}" type="pres">
      <dgm:prSet presAssocID="{77B62B91-2A57-4D6D-BBF9-54B5911976B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599F4-36C5-4489-AA38-EA958C0C85A7}" type="pres">
      <dgm:prSet presAssocID="{77B62B91-2A57-4D6D-BBF9-54B5911976B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E2B71-32CB-483C-9CA4-A4CDF40CFC72}" type="pres">
      <dgm:prSet presAssocID="{77B62B91-2A57-4D6D-BBF9-54B5911976B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D1436-B3D5-4715-8431-F7111FD4B2FE}" type="pres">
      <dgm:prSet presAssocID="{77B62B91-2A57-4D6D-BBF9-54B5911976B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9330B-A2C1-41D9-95E9-7B2E65695225}" type="pres">
      <dgm:prSet presAssocID="{77B62B91-2A57-4D6D-BBF9-54B5911976B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27A9E-2B95-4753-B4A5-A59F9F255350}" type="pres">
      <dgm:prSet presAssocID="{77B62B91-2A57-4D6D-BBF9-54B5911976B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1A86F-7476-419C-9AA5-5130479F10C3}" type="pres">
      <dgm:prSet presAssocID="{77B62B91-2A57-4D6D-BBF9-54B5911976B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9B6CC-83AD-45B2-AB4C-E12B944DBC17}" type="pres">
      <dgm:prSet presAssocID="{77B62B91-2A57-4D6D-BBF9-54B5911976B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E16CD-504A-4BF2-8018-FCE36DCE1D37}" type="pres">
      <dgm:prSet presAssocID="{77B62B91-2A57-4D6D-BBF9-54B5911976B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65D41-6878-424F-91C0-CF830331FBA4}" type="pres">
      <dgm:prSet presAssocID="{77B62B91-2A57-4D6D-BBF9-54B5911976B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D708A-51E8-4A85-8498-789B7476323A}" type="pres">
      <dgm:prSet presAssocID="{77B62B91-2A57-4D6D-BBF9-54B5911976B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5C363-A234-4205-9358-EF1021305BAB}" type="pres">
      <dgm:prSet presAssocID="{77B62B91-2A57-4D6D-BBF9-54B5911976B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DDE61-A089-4F6B-98D0-4F2C0A2F64BE}" type="pres">
      <dgm:prSet presAssocID="{77B62B91-2A57-4D6D-BBF9-54B5911976B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56848-3E2E-4B12-A6E2-3B7FE5D34440}" srcId="{77B62B91-2A57-4D6D-BBF9-54B5911976B9}" destId="{D5DDFA6E-59A3-449B-AEAA-E2DB90F0772B}" srcOrd="0" destOrd="0" parTransId="{58CC070E-1E90-45D4-8301-67421B69D8C1}" sibTransId="{F1C6E785-A09B-4A2C-9449-349674B46548}"/>
    <dgm:cxn modelId="{DC997B07-59FE-4628-90F2-E9200F75DA02}" type="presOf" srcId="{689F69FE-0303-4F84-8C18-8BD3C68C3246}" destId="{589D1436-B3D5-4715-8431-F7111FD4B2FE}" srcOrd="0" destOrd="0" presId="urn:microsoft.com/office/officeart/2005/8/layout/vProcess5"/>
    <dgm:cxn modelId="{F412CD54-25FE-4BF4-ABB4-667394624332}" srcId="{77B62B91-2A57-4D6D-BBF9-54B5911976B9}" destId="{F9A42F67-37FC-40BD-9634-4DA5EE61963D}" srcOrd="1" destOrd="0" parTransId="{AA69D55A-AD59-442A-ACB9-5B22DA6B905A}" sibTransId="{899D29B8-FDED-41F2-AA38-616E50F59900}"/>
    <dgm:cxn modelId="{D6B86B20-F714-4E17-A162-A025F4A9E2E7}" type="presOf" srcId="{CEC1ED82-2C55-4EE7-813E-740F5159B56C}" destId="{51D599F4-36C5-4489-AA38-EA958C0C85A7}" srcOrd="0" destOrd="0" presId="urn:microsoft.com/office/officeart/2005/8/layout/vProcess5"/>
    <dgm:cxn modelId="{2BEFF7AE-2735-49D0-81A9-052DBBA8593D}" type="presOf" srcId="{899D29B8-FDED-41F2-AA38-616E50F59900}" destId="{B0627A9E-2B95-4753-B4A5-A59F9F255350}" srcOrd="0" destOrd="0" presId="urn:microsoft.com/office/officeart/2005/8/layout/vProcess5"/>
    <dgm:cxn modelId="{875A71FB-7BC8-4CD0-AD86-4BA15B46AECB}" type="presOf" srcId="{F1C6E785-A09B-4A2C-9449-349674B46548}" destId="{C969330B-A2C1-41D9-95E9-7B2E65695225}" srcOrd="0" destOrd="0" presId="urn:microsoft.com/office/officeart/2005/8/layout/vProcess5"/>
    <dgm:cxn modelId="{3489DC1B-EBC0-4B0A-B63E-908EEDF1566A}" type="presOf" srcId="{CEC1ED82-2C55-4EE7-813E-740F5159B56C}" destId="{6BDD708A-51E8-4A85-8498-789B7476323A}" srcOrd="1" destOrd="0" presId="urn:microsoft.com/office/officeart/2005/8/layout/vProcess5"/>
    <dgm:cxn modelId="{72BC7F5B-DEC6-4A06-8262-0E8BB4EA5A53}" type="presOf" srcId="{CED5F959-0C99-4920-ACB1-B21BA327D682}" destId="{0D85C363-A234-4205-9358-EF1021305BAB}" srcOrd="1" destOrd="0" presId="urn:microsoft.com/office/officeart/2005/8/layout/vProcess5"/>
    <dgm:cxn modelId="{766284E3-4A43-4F8B-8C5C-D5A2A3C9ED7F}" type="presOf" srcId="{689F69FE-0303-4F84-8C18-8BD3C68C3246}" destId="{F40DDE61-A089-4F6B-98D0-4F2C0A2F64BE}" srcOrd="1" destOrd="0" presId="urn:microsoft.com/office/officeart/2005/8/layout/vProcess5"/>
    <dgm:cxn modelId="{8856F230-2559-4144-886C-E93DF7EAA052}" type="presOf" srcId="{F9A42F67-37FC-40BD-9634-4DA5EE61963D}" destId="{E8277A0C-D659-4FFD-8211-9F48B117C2EB}" srcOrd="0" destOrd="0" presId="urn:microsoft.com/office/officeart/2005/8/layout/vProcess5"/>
    <dgm:cxn modelId="{64DD2694-ED63-4985-AEEC-9EFBC26A7046}" type="presOf" srcId="{77B62B91-2A57-4D6D-BBF9-54B5911976B9}" destId="{CB5856F4-A261-4027-A240-7A7ACEB83AF9}" srcOrd="0" destOrd="0" presId="urn:microsoft.com/office/officeart/2005/8/layout/vProcess5"/>
    <dgm:cxn modelId="{3B9DD088-80E5-4738-8F3F-67C78B7EAA20}" srcId="{77B62B91-2A57-4D6D-BBF9-54B5911976B9}" destId="{689F69FE-0303-4F84-8C18-8BD3C68C3246}" srcOrd="4" destOrd="0" parTransId="{8BC4873C-8F0F-4303-85A4-FAE6027594DD}" sibTransId="{BE52C2A6-786A-440F-ABDD-4132157E7473}"/>
    <dgm:cxn modelId="{083E9686-51E6-43ED-AF91-69E31A276D8B}" type="presOf" srcId="{73212B0F-F1CD-494A-B277-45B5262EFA68}" destId="{5551A86F-7476-419C-9AA5-5130479F10C3}" srcOrd="0" destOrd="0" presId="urn:microsoft.com/office/officeart/2005/8/layout/vProcess5"/>
    <dgm:cxn modelId="{E9E765C7-A91E-4730-837C-7D4CCC4F8792}" type="presOf" srcId="{D5DDFA6E-59A3-449B-AEAA-E2DB90F0772B}" destId="{9782C525-CAAF-4624-BD94-FDAEEF742F04}" srcOrd="0" destOrd="0" presId="urn:microsoft.com/office/officeart/2005/8/layout/vProcess5"/>
    <dgm:cxn modelId="{534E78C1-51FF-4CD0-B0BE-F8E14DB7F14F}" type="presOf" srcId="{D5DDFA6E-59A3-449B-AEAA-E2DB90F0772B}" destId="{285E16CD-504A-4BF2-8018-FCE36DCE1D37}" srcOrd="1" destOrd="0" presId="urn:microsoft.com/office/officeart/2005/8/layout/vProcess5"/>
    <dgm:cxn modelId="{C9838A60-FD7C-4361-8672-99DDAB351363}" type="presOf" srcId="{F9A42F67-37FC-40BD-9634-4DA5EE61963D}" destId="{8A765D41-6878-424F-91C0-CF830331FBA4}" srcOrd="1" destOrd="0" presId="urn:microsoft.com/office/officeart/2005/8/layout/vProcess5"/>
    <dgm:cxn modelId="{6E3C194E-5C11-471C-99DC-0153583CED1A}" srcId="{77B62B91-2A57-4D6D-BBF9-54B5911976B9}" destId="{CED5F959-0C99-4920-ACB1-B21BA327D682}" srcOrd="3" destOrd="0" parTransId="{A7F6928F-A09D-4D0A-93FF-11A7A7FE18A5}" sibTransId="{482E4C11-C0D5-4E76-ACF4-10B9FCDE4B55}"/>
    <dgm:cxn modelId="{254C9C0A-9CF8-4208-907D-94FE0FAEF208}" srcId="{77B62B91-2A57-4D6D-BBF9-54B5911976B9}" destId="{CEC1ED82-2C55-4EE7-813E-740F5159B56C}" srcOrd="2" destOrd="0" parTransId="{C581E67E-97A5-41FE-B7F9-3FE4865C3B45}" sibTransId="{73212B0F-F1CD-494A-B277-45B5262EFA68}"/>
    <dgm:cxn modelId="{EECB7185-8575-4705-9164-E279C97D2C3A}" type="presOf" srcId="{482E4C11-C0D5-4E76-ACF4-10B9FCDE4B55}" destId="{D359B6CC-83AD-45B2-AB4C-E12B944DBC17}" srcOrd="0" destOrd="0" presId="urn:microsoft.com/office/officeart/2005/8/layout/vProcess5"/>
    <dgm:cxn modelId="{72ADEA47-4EB1-4733-BF84-7F2E1A684F7A}" type="presOf" srcId="{CED5F959-0C99-4920-ACB1-B21BA327D682}" destId="{7E9E2B71-32CB-483C-9CA4-A4CDF40CFC72}" srcOrd="0" destOrd="0" presId="urn:microsoft.com/office/officeart/2005/8/layout/vProcess5"/>
    <dgm:cxn modelId="{D91314FF-2B73-453C-93A3-C6A47B229743}" type="presParOf" srcId="{CB5856F4-A261-4027-A240-7A7ACEB83AF9}" destId="{439656C8-94E6-426B-8D33-8ADB5C60E4DF}" srcOrd="0" destOrd="0" presId="urn:microsoft.com/office/officeart/2005/8/layout/vProcess5"/>
    <dgm:cxn modelId="{345ACF03-6BFB-484A-BE6C-D083005588C5}" type="presParOf" srcId="{CB5856F4-A261-4027-A240-7A7ACEB83AF9}" destId="{9782C525-CAAF-4624-BD94-FDAEEF742F04}" srcOrd="1" destOrd="0" presId="urn:microsoft.com/office/officeart/2005/8/layout/vProcess5"/>
    <dgm:cxn modelId="{6DD94E50-5DA1-453B-965F-78C88C5FF628}" type="presParOf" srcId="{CB5856F4-A261-4027-A240-7A7ACEB83AF9}" destId="{E8277A0C-D659-4FFD-8211-9F48B117C2EB}" srcOrd="2" destOrd="0" presId="urn:microsoft.com/office/officeart/2005/8/layout/vProcess5"/>
    <dgm:cxn modelId="{5DCAC401-CD08-4A10-99FB-C74697D6E7F4}" type="presParOf" srcId="{CB5856F4-A261-4027-A240-7A7ACEB83AF9}" destId="{51D599F4-36C5-4489-AA38-EA958C0C85A7}" srcOrd="3" destOrd="0" presId="urn:microsoft.com/office/officeart/2005/8/layout/vProcess5"/>
    <dgm:cxn modelId="{298A1E5C-185E-4BC5-865B-96ABB6A62D49}" type="presParOf" srcId="{CB5856F4-A261-4027-A240-7A7ACEB83AF9}" destId="{7E9E2B71-32CB-483C-9CA4-A4CDF40CFC72}" srcOrd="4" destOrd="0" presId="urn:microsoft.com/office/officeart/2005/8/layout/vProcess5"/>
    <dgm:cxn modelId="{B0EEBE08-AB75-43CC-8CDD-0C94B66E0B2B}" type="presParOf" srcId="{CB5856F4-A261-4027-A240-7A7ACEB83AF9}" destId="{589D1436-B3D5-4715-8431-F7111FD4B2FE}" srcOrd="5" destOrd="0" presId="urn:microsoft.com/office/officeart/2005/8/layout/vProcess5"/>
    <dgm:cxn modelId="{CE3ADF2A-B114-47F1-B35E-559C4B8F6A5C}" type="presParOf" srcId="{CB5856F4-A261-4027-A240-7A7ACEB83AF9}" destId="{C969330B-A2C1-41D9-95E9-7B2E65695225}" srcOrd="6" destOrd="0" presId="urn:microsoft.com/office/officeart/2005/8/layout/vProcess5"/>
    <dgm:cxn modelId="{FE990F16-0154-4703-859A-6D31B164F479}" type="presParOf" srcId="{CB5856F4-A261-4027-A240-7A7ACEB83AF9}" destId="{B0627A9E-2B95-4753-B4A5-A59F9F255350}" srcOrd="7" destOrd="0" presId="urn:microsoft.com/office/officeart/2005/8/layout/vProcess5"/>
    <dgm:cxn modelId="{150F8A75-FD9B-4614-98DD-10A966FAB24E}" type="presParOf" srcId="{CB5856F4-A261-4027-A240-7A7ACEB83AF9}" destId="{5551A86F-7476-419C-9AA5-5130479F10C3}" srcOrd="8" destOrd="0" presId="urn:microsoft.com/office/officeart/2005/8/layout/vProcess5"/>
    <dgm:cxn modelId="{60277CE4-F759-4222-9F60-8DE52A22BF2B}" type="presParOf" srcId="{CB5856F4-A261-4027-A240-7A7ACEB83AF9}" destId="{D359B6CC-83AD-45B2-AB4C-E12B944DBC17}" srcOrd="9" destOrd="0" presId="urn:microsoft.com/office/officeart/2005/8/layout/vProcess5"/>
    <dgm:cxn modelId="{1343BC59-976B-4F6B-91D7-F601E73E9690}" type="presParOf" srcId="{CB5856F4-A261-4027-A240-7A7ACEB83AF9}" destId="{285E16CD-504A-4BF2-8018-FCE36DCE1D37}" srcOrd="10" destOrd="0" presId="urn:microsoft.com/office/officeart/2005/8/layout/vProcess5"/>
    <dgm:cxn modelId="{6C2C3B94-B510-4069-A8BD-FF589AB898AE}" type="presParOf" srcId="{CB5856F4-A261-4027-A240-7A7ACEB83AF9}" destId="{8A765D41-6878-424F-91C0-CF830331FBA4}" srcOrd="11" destOrd="0" presId="urn:microsoft.com/office/officeart/2005/8/layout/vProcess5"/>
    <dgm:cxn modelId="{9217F584-37A4-47F3-B15D-D5E7610CE2A8}" type="presParOf" srcId="{CB5856F4-A261-4027-A240-7A7ACEB83AF9}" destId="{6BDD708A-51E8-4A85-8498-789B7476323A}" srcOrd="12" destOrd="0" presId="urn:microsoft.com/office/officeart/2005/8/layout/vProcess5"/>
    <dgm:cxn modelId="{257FA918-EC91-49AD-A6E5-C05C480DC029}" type="presParOf" srcId="{CB5856F4-A261-4027-A240-7A7ACEB83AF9}" destId="{0D85C363-A234-4205-9358-EF1021305BAB}" srcOrd="13" destOrd="0" presId="urn:microsoft.com/office/officeart/2005/8/layout/vProcess5"/>
    <dgm:cxn modelId="{4A71B0F2-26F6-45D3-9DF5-DC83DC81A179}" type="presParOf" srcId="{CB5856F4-A261-4027-A240-7A7ACEB83AF9}" destId="{F40DDE61-A089-4F6B-98D0-4F2C0A2F64B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BE6B9-CD16-474B-9622-7C43F4B005C9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AE6E9C7-1E1A-4CF6-815D-2D4ECB46FDF4}">
      <dgm:prSet phldrT="[Текст]"/>
      <dgm:spPr/>
      <dgm:t>
        <a:bodyPr/>
        <a:lstStyle/>
        <a:p>
          <a:r>
            <a:rPr lang="ru-RU" dirty="0" smtClean="0"/>
            <a:t>Спланировать использование ресурсов</a:t>
          </a:r>
          <a:endParaRPr lang="ru-RU" dirty="0"/>
        </a:p>
      </dgm:t>
    </dgm:pt>
    <dgm:pt modelId="{C962A3EE-ACB7-49E9-8F0E-949B7BE7FCB0}" type="parTrans" cxnId="{8339DE53-AC95-4943-B9FB-9402CD678529}">
      <dgm:prSet/>
      <dgm:spPr/>
      <dgm:t>
        <a:bodyPr/>
        <a:lstStyle/>
        <a:p>
          <a:endParaRPr lang="ru-RU"/>
        </a:p>
      </dgm:t>
    </dgm:pt>
    <dgm:pt modelId="{48DD06E7-6D2A-4715-AAC7-7CF5A0D9DFCD}" type="sibTrans" cxnId="{8339DE53-AC95-4943-B9FB-9402CD678529}">
      <dgm:prSet/>
      <dgm:spPr/>
      <dgm:t>
        <a:bodyPr/>
        <a:lstStyle/>
        <a:p>
          <a:endParaRPr lang="ru-RU"/>
        </a:p>
      </dgm:t>
    </dgm:pt>
    <dgm:pt modelId="{7607799E-991B-414F-93A8-F9A4E80D5F3E}">
      <dgm:prSet phldrT="[Текст]"/>
      <dgm:spPr/>
      <dgm:t>
        <a:bodyPr/>
        <a:lstStyle/>
        <a:p>
          <a:r>
            <a:rPr lang="ru-RU" dirty="0" smtClean="0"/>
            <a:t>Определить какой материал изучается </a:t>
          </a:r>
          <a:r>
            <a:rPr lang="ru-RU" dirty="0" err="1" smtClean="0"/>
            <a:t>очно</a:t>
          </a:r>
          <a:r>
            <a:rPr lang="ru-RU" dirty="0" smtClean="0"/>
            <a:t>, какой </a:t>
          </a:r>
          <a:r>
            <a:rPr lang="ru-RU" dirty="0" err="1" smtClean="0"/>
            <a:t>он-лайн</a:t>
          </a:r>
          <a:endParaRPr lang="ru-RU" dirty="0"/>
        </a:p>
      </dgm:t>
    </dgm:pt>
    <dgm:pt modelId="{C3C4F406-F469-4C3C-9FCF-55BC8B44630A}" type="parTrans" cxnId="{8539EBE8-1CC5-4893-8A8C-37AA5D868057}">
      <dgm:prSet/>
      <dgm:spPr/>
      <dgm:t>
        <a:bodyPr/>
        <a:lstStyle/>
        <a:p>
          <a:endParaRPr lang="ru-RU"/>
        </a:p>
      </dgm:t>
    </dgm:pt>
    <dgm:pt modelId="{E5C7C019-99F7-49A2-BC00-BEA586C3157B}" type="sibTrans" cxnId="{8539EBE8-1CC5-4893-8A8C-37AA5D868057}">
      <dgm:prSet/>
      <dgm:spPr/>
      <dgm:t>
        <a:bodyPr/>
        <a:lstStyle/>
        <a:p>
          <a:endParaRPr lang="ru-RU"/>
        </a:p>
      </dgm:t>
    </dgm:pt>
    <dgm:pt modelId="{4BBFE039-61FC-4EA1-A163-0BAECCBE5313}">
      <dgm:prSet phldrT="[Текст]"/>
      <dgm:spPr/>
      <dgm:t>
        <a:bodyPr/>
        <a:lstStyle/>
        <a:p>
          <a:r>
            <a:rPr lang="ru-RU" dirty="0" smtClean="0"/>
            <a:t>Определить хронометраж выполнения заданий</a:t>
          </a:r>
          <a:endParaRPr lang="ru-RU" dirty="0"/>
        </a:p>
      </dgm:t>
    </dgm:pt>
    <dgm:pt modelId="{EF2F9FE5-23F2-469A-A987-7A06AD1A81EF}" type="parTrans" cxnId="{69D4A0B0-DFBF-4C40-BE1F-3B9F48F8E3F1}">
      <dgm:prSet/>
      <dgm:spPr/>
      <dgm:t>
        <a:bodyPr/>
        <a:lstStyle/>
        <a:p>
          <a:endParaRPr lang="ru-RU"/>
        </a:p>
      </dgm:t>
    </dgm:pt>
    <dgm:pt modelId="{26D9654F-364C-4CB4-9FCA-55B4FB9FE8AF}" type="sibTrans" cxnId="{69D4A0B0-DFBF-4C40-BE1F-3B9F48F8E3F1}">
      <dgm:prSet/>
      <dgm:spPr/>
      <dgm:t>
        <a:bodyPr/>
        <a:lstStyle/>
        <a:p>
          <a:endParaRPr lang="ru-RU"/>
        </a:p>
      </dgm:t>
    </dgm:pt>
    <dgm:pt modelId="{06A644B0-1088-4C97-8496-C75CAE60E381}">
      <dgm:prSet phldrT="[Текст]"/>
      <dgm:spPr/>
      <dgm:t>
        <a:bodyPr/>
        <a:lstStyle/>
        <a:p>
          <a:r>
            <a:rPr lang="ru-RU" dirty="0" smtClean="0"/>
            <a:t>Продумать организацию учебного процесса</a:t>
          </a:r>
          <a:endParaRPr lang="ru-RU" dirty="0"/>
        </a:p>
      </dgm:t>
    </dgm:pt>
    <dgm:pt modelId="{03E1A20B-91AB-4D8A-ACCC-84C70760E315}" type="parTrans" cxnId="{A2F711FF-ADAB-4A2A-BB25-80BCDF6169F7}">
      <dgm:prSet/>
      <dgm:spPr/>
      <dgm:t>
        <a:bodyPr/>
        <a:lstStyle/>
        <a:p>
          <a:endParaRPr lang="ru-RU"/>
        </a:p>
      </dgm:t>
    </dgm:pt>
    <dgm:pt modelId="{62288C49-9ACB-4839-B931-65FBCC2DD6D9}" type="sibTrans" cxnId="{A2F711FF-ADAB-4A2A-BB25-80BCDF6169F7}">
      <dgm:prSet/>
      <dgm:spPr/>
      <dgm:t>
        <a:bodyPr/>
        <a:lstStyle/>
        <a:p>
          <a:endParaRPr lang="ru-RU"/>
        </a:p>
      </dgm:t>
    </dgm:pt>
    <dgm:pt modelId="{8A30C729-611E-43F0-BA1D-127A94F7EBCC}">
      <dgm:prSet phldrT="[Текст]"/>
      <dgm:spPr/>
      <dgm:t>
        <a:bodyPr/>
        <a:lstStyle/>
        <a:p>
          <a:r>
            <a:rPr lang="ru-RU" dirty="0" smtClean="0"/>
            <a:t>Продумать мотивацию, самоконтроль, взаимоконтроль и сотрудничество</a:t>
          </a:r>
          <a:endParaRPr lang="ru-RU" dirty="0"/>
        </a:p>
      </dgm:t>
    </dgm:pt>
    <dgm:pt modelId="{1DF69BC4-B3F7-488B-9C87-A7432FCD0344}" type="parTrans" cxnId="{FB96B1ED-6664-4691-9D39-22467F709579}">
      <dgm:prSet/>
      <dgm:spPr/>
      <dgm:t>
        <a:bodyPr/>
        <a:lstStyle/>
        <a:p>
          <a:endParaRPr lang="ru-RU"/>
        </a:p>
      </dgm:t>
    </dgm:pt>
    <dgm:pt modelId="{B47CADEA-AB07-4A33-974C-606E49D77A57}" type="sibTrans" cxnId="{FB96B1ED-6664-4691-9D39-22467F709579}">
      <dgm:prSet/>
      <dgm:spPr/>
      <dgm:t>
        <a:bodyPr/>
        <a:lstStyle/>
        <a:p>
          <a:endParaRPr lang="ru-RU"/>
        </a:p>
      </dgm:t>
    </dgm:pt>
    <dgm:pt modelId="{A0518D5B-841D-47A9-9EBE-F48DE514FA3D}" type="pres">
      <dgm:prSet presAssocID="{8E4BE6B9-CD16-474B-9622-7C43F4B005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D92F5B-2FE7-4425-AC5F-2D14BED3F02F}" type="pres">
      <dgm:prSet presAssocID="{8E4BE6B9-CD16-474B-9622-7C43F4B005C9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E1133D15-4538-4096-8E53-78CDF2AA1EC0}" type="pres">
      <dgm:prSet presAssocID="{8E4BE6B9-CD16-474B-9622-7C43F4B005C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4FF52-6C30-4B9B-8D8A-9B9BFBBC8CE4}" type="pres">
      <dgm:prSet presAssocID="{8E4BE6B9-CD16-474B-9622-7C43F4B005C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2276-ED26-4225-877B-5B452F8F274D}" type="pres">
      <dgm:prSet presAssocID="{8E4BE6B9-CD16-474B-9622-7C43F4B005C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85182-91A7-4BCB-A4BF-B4F2D6F15E8B}" type="pres">
      <dgm:prSet presAssocID="{8E4BE6B9-CD16-474B-9622-7C43F4B005C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154DA-A586-4976-8823-7FD1B90E7E38}" type="pres">
      <dgm:prSet presAssocID="{8E4BE6B9-CD16-474B-9622-7C43F4B005C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B8E6B-A0DF-43DF-864A-ABF7861366EF}" type="pres">
      <dgm:prSet presAssocID="{8E4BE6B9-CD16-474B-9622-7C43F4B005C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1C0E2-A3F3-4763-A8B7-77F37AA0A3EE}" type="pres">
      <dgm:prSet presAssocID="{8E4BE6B9-CD16-474B-9622-7C43F4B005C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4F937-393B-48E5-A5FC-6410A4E63929}" type="pres">
      <dgm:prSet presAssocID="{8E4BE6B9-CD16-474B-9622-7C43F4B005C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13A25-1620-46FE-9A8F-5731F1A4CCF7}" type="pres">
      <dgm:prSet presAssocID="{8E4BE6B9-CD16-474B-9622-7C43F4B005C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318AA-3E74-42E5-A1AB-D1528F96E011}" type="pres">
      <dgm:prSet presAssocID="{8E4BE6B9-CD16-474B-9622-7C43F4B005C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CDDB5-2C46-4C7C-B0AD-538452E43029}" type="pres">
      <dgm:prSet presAssocID="{8E4BE6B9-CD16-474B-9622-7C43F4B005C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E50AA-4265-47E5-8716-17DE59BC6FC3}" type="pres">
      <dgm:prSet presAssocID="{8E4BE6B9-CD16-474B-9622-7C43F4B005C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0A0CF-3095-45D1-A4A3-3AEA703797A1}" type="pres">
      <dgm:prSet presAssocID="{8E4BE6B9-CD16-474B-9622-7C43F4B005C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368DF-784D-4BAB-A275-521F1C281726}" type="pres">
      <dgm:prSet presAssocID="{8E4BE6B9-CD16-474B-9622-7C43F4B005C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F03BF-CA1F-4483-9624-680351023394}" type="presOf" srcId="{BAE6E9C7-1E1A-4CF6-815D-2D4ECB46FDF4}" destId="{E1133D15-4538-4096-8E53-78CDF2AA1EC0}" srcOrd="0" destOrd="0" presId="urn:microsoft.com/office/officeart/2005/8/layout/vProcess5"/>
    <dgm:cxn modelId="{8339DE53-AC95-4943-B9FB-9402CD678529}" srcId="{8E4BE6B9-CD16-474B-9622-7C43F4B005C9}" destId="{BAE6E9C7-1E1A-4CF6-815D-2D4ECB46FDF4}" srcOrd="0" destOrd="0" parTransId="{C962A3EE-ACB7-49E9-8F0E-949B7BE7FCB0}" sibTransId="{48DD06E7-6D2A-4715-AAC7-7CF5A0D9DFCD}"/>
    <dgm:cxn modelId="{2E599C47-5E8E-43C1-B55F-7742F5105476}" type="presOf" srcId="{06A644B0-1088-4C97-8496-C75CAE60E381}" destId="{78A0A0CF-3095-45D1-A4A3-3AEA703797A1}" srcOrd="1" destOrd="0" presId="urn:microsoft.com/office/officeart/2005/8/layout/vProcess5"/>
    <dgm:cxn modelId="{A2F711FF-ADAB-4A2A-BB25-80BCDF6169F7}" srcId="{8E4BE6B9-CD16-474B-9622-7C43F4B005C9}" destId="{06A644B0-1088-4C97-8496-C75CAE60E381}" srcOrd="3" destOrd="0" parTransId="{03E1A20B-91AB-4D8A-ACCC-84C70760E315}" sibTransId="{62288C49-9ACB-4839-B931-65FBCC2DD6D9}"/>
    <dgm:cxn modelId="{D714907D-3B60-4572-BB07-220B388C73C1}" type="presOf" srcId="{8A30C729-611E-43F0-BA1D-127A94F7EBCC}" destId="{93C154DA-A586-4976-8823-7FD1B90E7E38}" srcOrd="0" destOrd="0" presId="urn:microsoft.com/office/officeart/2005/8/layout/vProcess5"/>
    <dgm:cxn modelId="{1A3BCB3C-4CE4-40D8-AAAA-1CD9B305E0B5}" type="presOf" srcId="{48DD06E7-6D2A-4715-AAC7-7CF5A0D9DFCD}" destId="{48BB8E6B-A0DF-43DF-864A-ABF7861366EF}" srcOrd="0" destOrd="0" presId="urn:microsoft.com/office/officeart/2005/8/layout/vProcess5"/>
    <dgm:cxn modelId="{8539EBE8-1CC5-4893-8A8C-37AA5D868057}" srcId="{8E4BE6B9-CD16-474B-9622-7C43F4B005C9}" destId="{7607799E-991B-414F-93A8-F9A4E80D5F3E}" srcOrd="1" destOrd="0" parTransId="{C3C4F406-F469-4C3C-9FCF-55BC8B44630A}" sibTransId="{E5C7C019-99F7-49A2-BC00-BEA586C3157B}"/>
    <dgm:cxn modelId="{FB96B1ED-6664-4691-9D39-22467F709579}" srcId="{8E4BE6B9-CD16-474B-9622-7C43F4B005C9}" destId="{8A30C729-611E-43F0-BA1D-127A94F7EBCC}" srcOrd="4" destOrd="0" parTransId="{1DF69BC4-B3F7-488B-9C87-A7432FCD0344}" sibTransId="{B47CADEA-AB07-4A33-974C-606E49D77A57}"/>
    <dgm:cxn modelId="{D0B93DCD-6789-46E0-9705-C60031DBC960}" type="presOf" srcId="{7607799E-991B-414F-93A8-F9A4E80D5F3E}" destId="{4B24FF52-6C30-4B9B-8D8A-9B9BFBBC8CE4}" srcOrd="0" destOrd="0" presId="urn:microsoft.com/office/officeart/2005/8/layout/vProcess5"/>
    <dgm:cxn modelId="{C8B59077-8708-44E7-96ED-26198880CBE3}" type="presOf" srcId="{4BBFE039-61FC-4EA1-A163-0BAECCBE5313}" destId="{B6252276-ED26-4225-877B-5B452F8F274D}" srcOrd="0" destOrd="0" presId="urn:microsoft.com/office/officeart/2005/8/layout/vProcess5"/>
    <dgm:cxn modelId="{3F2C0AB9-D707-45BA-BA06-674E0E61D7C2}" type="presOf" srcId="{E5C7C019-99F7-49A2-BC00-BEA586C3157B}" destId="{5FA1C0E2-A3F3-4763-A8B7-77F37AA0A3EE}" srcOrd="0" destOrd="0" presId="urn:microsoft.com/office/officeart/2005/8/layout/vProcess5"/>
    <dgm:cxn modelId="{D70A90D3-4CAF-4A99-AAE8-B96C895B6665}" type="presOf" srcId="{7607799E-991B-414F-93A8-F9A4E80D5F3E}" destId="{30BCDDB5-2C46-4C7C-B0AD-538452E43029}" srcOrd="1" destOrd="0" presId="urn:microsoft.com/office/officeart/2005/8/layout/vProcess5"/>
    <dgm:cxn modelId="{4493C912-84C9-42DD-A81B-1E6AF0A3B04D}" type="presOf" srcId="{8A30C729-611E-43F0-BA1D-127A94F7EBCC}" destId="{6EE368DF-784D-4BAB-A275-521F1C281726}" srcOrd="1" destOrd="0" presId="urn:microsoft.com/office/officeart/2005/8/layout/vProcess5"/>
    <dgm:cxn modelId="{4CAEA38E-D3E1-4D82-BD9C-D3F0F2B04D06}" type="presOf" srcId="{4BBFE039-61FC-4EA1-A163-0BAECCBE5313}" destId="{808E50AA-4265-47E5-8716-17DE59BC6FC3}" srcOrd="1" destOrd="0" presId="urn:microsoft.com/office/officeart/2005/8/layout/vProcess5"/>
    <dgm:cxn modelId="{B883BFFA-1105-4C66-96E7-001CAC203FEF}" type="presOf" srcId="{62288C49-9ACB-4839-B931-65FBCC2DD6D9}" destId="{47A13A25-1620-46FE-9A8F-5731F1A4CCF7}" srcOrd="0" destOrd="0" presId="urn:microsoft.com/office/officeart/2005/8/layout/vProcess5"/>
    <dgm:cxn modelId="{9B1DF63F-33B5-494F-A673-79127B57A59E}" type="presOf" srcId="{06A644B0-1088-4C97-8496-C75CAE60E381}" destId="{28885182-91A7-4BCB-A4BF-B4F2D6F15E8B}" srcOrd="0" destOrd="0" presId="urn:microsoft.com/office/officeart/2005/8/layout/vProcess5"/>
    <dgm:cxn modelId="{327DDEAC-7427-4D0A-9618-574AE3AC8871}" type="presOf" srcId="{BAE6E9C7-1E1A-4CF6-815D-2D4ECB46FDF4}" destId="{945318AA-3E74-42E5-A1AB-D1528F96E011}" srcOrd="1" destOrd="0" presId="urn:microsoft.com/office/officeart/2005/8/layout/vProcess5"/>
    <dgm:cxn modelId="{69D4A0B0-DFBF-4C40-BE1F-3B9F48F8E3F1}" srcId="{8E4BE6B9-CD16-474B-9622-7C43F4B005C9}" destId="{4BBFE039-61FC-4EA1-A163-0BAECCBE5313}" srcOrd="2" destOrd="0" parTransId="{EF2F9FE5-23F2-469A-A987-7A06AD1A81EF}" sibTransId="{26D9654F-364C-4CB4-9FCA-55B4FB9FE8AF}"/>
    <dgm:cxn modelId="{ECF7DE0C-3DEB-45D0-BD1D-886415A3805B}" type="presOf" srcId="{26D9654F-364C-4CB4-9FCA-55B4FB9FE8AF}" destId="{6C64F937-393B-48E5-A5FC-6410A4E63929}" srcOrd="0" destOrd="0" presId="urn:microsoft.com/office/officeart/2005/8/layout/vProcess5"/>
    <dgm:cxn modelId="{0F650316-80CF-4D36-8641-977FBDDA81AB}" type="presOf" srcId="{8E4BE6B9-CD16-474B-9622-7C43F4B005C9}" destId="{A0518D5B-841D-47A9-9EBE-F48DE514FA3D}" srcOrd="0" destOrd="0" presId="urn:microsoft.com/office/officeart/2005/8/layout/vProcess5"/>
    <dgm:cxn modelId="{8C728287-93EF-465B-9AD6-DD0E3B6E5C80}" type="presParOf" srcId="{A0518D5B-841D-47A9-9EBE-F48DE514FA3D}" destId="{C4D92F5B-2FE7-4425-AC5F-2D14BED3F02F}" srcOrd="0" destOrd="0" presId="urn:microsoft.com/office/officeart/2005/8/layout/vProcess5"/>
    <dgm:cxn modelId="{850623FB-B380-4D70-87F8-0B30E80646A3}" type="presParOf" srcId="{A0518D5B-841D-47A9-9EBE-F48DE514FA3D}" destId="{E1133D15-4538-4096-8E53-78CDF2AA1EC0}" srcOrd="1" destOrd="0" presId="urn:microsoft.com/office/officeart/2005/8/layout/vProcess5"/>
    <dgm:cxn modelId="{F2E456A0-82C2-420D-A54D-71C82799974C}" type="presParOf" srcId="{A0518D5B-841D-47A9-9EBE-F48DE514FA3D}" destId="{4B24FF52-6C30-4B9B-8D8A-9B9BFBBC8CE4}" srcOrd="2" destOrd="0" presId="urn:microsoft.com/office/officeart/2005/8/layout/vProcess5"/>
    <dgm:cxn modelId="{0E2BC215-4524-461D-AC05-35914504553F}" type="presParOf" srcId="{A0518D5B-841D-47A9-9EBE-F48DE514FA3D}" destId="{B6252276-ED26-4225-877B-5B452F8F274D}" srcOrd="3" destOrd="0" presId="urn:microsoft.com/office/officeart/2005/8/layout/vProcess5"/>
    <dgm:cxn modelId="{05E769EE-9003-419B-AF37-16C0B72F0E41}" type="presParOf" srcId="{A0518D5B-841D-47A9-9EBE-F48DE514FA3D}" destId="{28885182-91A7-4BCB-A4BF-B4F2D6F15E8B}" srcOrd="4" destOrd="0" presId="urn:microsoft.com/office/officeart/2005/8/layout/vProcess5"/>
    <dgm:cxn modelId="{94FA8C61-7F40-470C-A1C9-D6CAF3E8F47E}" type="presParOf" srcId="{A0518D5B-841D-47A9-9EBE-F48DE514FA3D}" destId="{93C154DA-A586-4976-8823-7FD1B90E7E38}" srcOrd="5" destOrd="0" presId="urn:microsoft.com/office/officeart/2005/8/layout/vProcess5"/>
    <dgm:cxn modelId="{B5BF7F75-21BD-40C0-9819-1FCE3B973D76}" type="presParOf" srcId="{A0518D5B-841D-47A9-9EBE-F48DE514FA3D}" destId="{48BB8E6B-A0DF-43DF-864A-ABF7861366EF}" srcOrd="6" destOrd="0" presId="urn:microsoft.com/office/officeart/2005/8/layout/vProcess5"/>
    <dgm:cxn modelId="{53C13CB1-D085-4C09-9C6F-D6C20A03DB71}" type="presParOf" srcId="{A0518D5B-841D-47A9-9EBE-F48DE514FA3D}" destId="{5FA1C0E2-A3F3-4763-A8B7-77F37AA0A3EE}" srcOrd="7" destOrd="0" presId="urn:microsoft.com/office/officeart/2005/8/layout/vProcess5"/>
    <dgm:cxn modelId="{356422C0-EF48-47F2-9E64-44B42D0F453F}" type="presParOf" srcId="{A0518D5B-841D-47A9-9EBE-F48DE514FA3D}" destId="{6C64F937-393B-48E5-A5FC-6410A4E63929}" srcOrd="8" destOrd="0" presId="urn:microsoft.com/office/officeart/2005/8/layout/vProcess5"/>
    <dgm:cxn modelId="{EBFF9FD4-0378-4347-B07D-CA09C0564FF4}" type="presParOf" srcId="{A0518D5B-841D-47A9-9EBE-F48DE514FA3D}" destId="{47A13A25-1620-46FE-9A8F-5731F1A4CCF7}" srcOrd="9" destOrd="0" presId="urn:microsoft.com/office/officeart/2005/8/layout/vProcess5"/>
    <dgm:cxn modelId="{CEA69E09-BA7A-44BC-8E22-02789B02CD42}" type="presParOf" srcId="{A0518D5B-841D-47A9-9EBE-F48DE514FA3D}" destId="{945318AA-3E74-42E5-A1AB-D1528F96E011}" srcOrd="10" destOrd="0" presId="urn:microsoft.com/office/officeart/2005/8/layout/vProcess5"/>
    <dgm:cxn modelId="{6A3FDDE2-8EED-4EA5-B433-5AF857084417}" type="presParOf" srcId="{A0518D5B-841D-47A9-9EBE-F48DE514FA3D}" destId="{30BCDDB5-2C46-4C7C-B0AD-538452E43029}" srcOrd="11" destOrd="0" presId="urn:microsoft.com/office/officeart/2005/8/layout/vProcess5"/>
    <dgm:cxn modelId="{826D8E1F-E63E-4D9B-BC5D-0F88FE3E1694}" type="presParOf" srcId="{A0518D5B-841D-47A9-9EBE-F48DE514FA3D}" destId="{808E50AA-4265-47E5-8716-17DE59BC6FC3}" srcOrd="12" destOrd="0" presId="urn:microsoft.com/office/officeart/2005/8/layout/vProcess5"/>
    <dgm:cxn modelId="{82D021D1-B3D6-4B92-B27C-AE585B292DAA}" type="presParOf" srcId="{A0518D5B-841D-47A9-9EBE-F48DE514FA3D}" destId="{78A0A0CF-3095-45D1-A4A3-3AEA703797A1}" srcOrd="13" destOrd="0" presId="urn:microsoft.com/office/officeart/2005/8/layout/vProcess5"/>
    <dgm:cxn modelId="{A59F3B7D-DF7F-49F6-A396-2C2795B277D0}" type="presParOf" srcId="{A0518D5B-841D-47A9-9EBE-F48DE514FA3D}" destId="{6EE368DF-784D-4BAB-A275-521F1C28172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7FD40-3A28-4BCC-8767-6BDC4674CA43}">
      <dsp:nvSpPr>
        <dsp:cNvPr id="0" name=""/>
        <dsp:cNvSpPr/>
      </dsp:nvSpPr>
      <dsp:spPr>
        <a:xfrm>
          <a:off x="944" y="958"/>
          <a:ext cx="8227711" cy="1412153"/>
        </a:xfrm>
        <a:prstGeom prst="roundRect">
          <a:avLst>
            <a:gd name="adj" fmla="val 10000"/>
          </a:avLst>
        </a:prstGeom>
        <a:solidFill>
          <a:srgbClr val="CE41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Типы моделей</a:t>
          </a:r>
          <a:endParaRPr lang="ru-RU" sz="6100" kern="1200" dirty="0"/>
        </a:p>
      </dsp:txBody>
      <dsp:txXfrm>
        <a:off x="42305" y="42319"/>
        <a:ext cx="8144989" cy="1329431"/>
      </dsp:txXfrm>
    </dsp:sp>
    <dsp:sp modelId="{3A0D12B2-7828-426D-B583-95D7C326438E}">
      <dsp:nvSpPr>
        <dsp:cNvPr id="0" name=""/>
        <dsp:cNvSpPr/>
      </dsp:nvSpPr>
      <dsp:spPr>
        <a:xfrm>
          <a:off x="944" y="1556904"/>
          <a:ext cx="4058583" cy="1412153"/>
        </a:xfrm>
        <a:prstGeom prst="roundRect">
          <a:avLst>
            <a:gd name="adj" fmla="val 10000"/>
          </a:avLst>
        </a:prstGeom>
        <a:solidFill>
          <a:srgbClr val="CE41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Ротация</a:t>
          </a:r>
          <a:endParaRPr lang="ru-RU" sz="4400" kern="1200" dirty="0"/>
        </a:p>
      </dsp:txBody>
      <dsp:txXfrm>
        <a:off x="42305" y="1598265"/>
        <a:ext cx="3975861" cy="1329431"/>
      </dsp:txXfrm>
    </dsp:sp>
    <dsp:sp modelId="{309C2D06-A2BC-4AD8-B719-EC551B0BD6EB}">
      <dsp:nvSpPr>
        <dsp:cNvPr id="0" name=""/>
        <dsp:cNvSpPr/>
      </dsp:nvSpPr>
      <dsp:spPr>
        <a:xfrm>
          <a:off x="944" y="3112851"/>
          <a:ext cx="1316012" cy="1412153"/>
        </a:xfrm>
        <a:prstGeom prst="roundRect">
          <a:avLst>
            <a:gd name="adj" fmla="val 10000"/>
          </a:avLst>
        </a:prstGeom>
        <a:solidFill>
          <a:srgbClr val="CE41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Автономная группа</a:t>
          </a:r>
          <a:endParaRPr lang="ru-RU" sz="2400" kern="1200" dirty="0"/>
        </a:p>
      </dsp:txBody>
      <dsp:txXfrm>
        <a:off x="39489" y="3151396"/>
        <a:ext cx="1238922" cy="1335063"/>
      </dsp:txXfrm>
    </dsp:sp>
    <dsp:sp modelId="{59868416-B764-4653-B9BD-869D51A6FF38}">
      <dsp:nvSpPr>
        <dsp:cNvPr id="0" name=""/>
        <dsp:cNvSpPr/>
      </dsp:nvSpPr>
      <dsp:spPr>
        <a:xfrm>
          <a:off x="1372229" y="3112851"/>
          <a:ext cx="1316012" cy="1412153"/>
        </a:xfrm>
        <a:prstGeom prst="roundRect">
          <a:avLst>
            <a:gd name="adj" fmla="val 10000"/>
          </a:avLst>
        </a:prstGeom>
        <a:solidFill>
          <a:srgbClr val="CE41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Смена зон</a:t>
          </a:r>
          <a:endParaRPr lang="ru-RU" sz="2400" kern="1200" dirty="0"/>
        </a:p>
      </dsp:txBody>
      <dsp:txXfrm>
        <a:off x="1410774" y="3151396"/>
        <a:ext cx="1238922" cy="1335063"/>
      </dsp:txXfrm>
    </dsp:sp>
    <dsp:sp modelId="{57AD539E-960A-4700-AA42-7D5B257A261C}">
      <dsp:nvSpPr>
        <dsp:cNvPr id="0" name=""/>
        <dsp:cNvSpPr/>
      </dsp:nvSpPr>
      <dsp:spPr>
        <a:xfrm>
          <a:off x="2743514" y="3112851"/>
          <a:ext cx="1316012" cy="1412153"/>
        </a:xfrm>
        <a:prstGeom prst="roundRect">
          <a:avLst>
            <a:gd name="adj" fmla="val 10000"/>
          </a:avLst>
        </a:prstGeom>
        <a:solidFill>
          <a:srgbClr val="CE41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Перевернутый класс</a:t>
          </a:r>
          <a:endParaRPr lang="ru-RU" sz="2000" kern="1200" dirty="0"/>
        </a:p>
      </dsp:txBody>
      <dsp:txXfrm>
        <a:off x="2782059" y="3151396"/>
        <a:ext cx="1238922" cy="1335063"/>
      </dsp:txXfrm>
    </dsp:sp>
    <dsp:sp modelId="{3089CCC7-161F-4AD9-802E-5A43949D067F}">
      <dsp:nvSpPr>
        <dsp:cNvPr id="0" name=""/>
        <dsp:cNvSpPr/>
      </dsp:nvSpPr>
      <dsp:spPr>
        <a:xfrm>
          <a:off x="4170072" y="1556904"/>
          <a:ext cx="4058583" cy="1412153"/>
        </a:xfrm>
        <a:prstGeom prst="roundRect">
          <a:avLst>
            <a:gd name="adj" fmla="val 10000"/>
          </a:avLst>
        </a:prstGeom>
        <a:solidFill>
          <a:srgbClr val="CE41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Персонализированный подход</a:t>
          </a:r>
          <a:endParaRPr lang="ru-RU" sz="2800" kern="1200" dirty="0"/>
        </a:p>
      </dsp:txBody>
      <dsp:txXfrm>
        <a:off x="4211433" y="1598265"/>
        <a:ext cx="3975861" cy="1329431"/>
      </dsp:txXfrm>
    </dsp:sp>
    <dsp:sp modelId="{729D6D29-51EB-46E4-8E8D-F414D4020412}">
      <dsp:nvSpPr>
        <dsp:cNvPr id="0" name=""/>
        <dsp:cNvSpPr/>
      </dsp:nvSpPr>
      <dsp:spPr>
        <a:xfrm>
          <a:off x="4170072" y="3112851"/>
          <a:ext cx="1316012" cy="1412153"/>
        </a:xfrm>
        <a:prstGeom prst="roundRect">
          <a:avLst>
            <a:gd name="adj" fmla="val 10000"/>
          </a:avLst>
        </a:prstGeom>
        <a:solidFill>
          <a:srgbClr val="CE41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Новый профиль</a:t>
          </a:r>
          <a:endParaRPr lang="ru-RU" sz="2000" kern="1200" dirty="0"/>
        </a:p>
      </dsp:txBody>
      <dsp:txXfrm>
        <a:off x="4208617" y="3151396"/>
        <a:ext cx="1238922" cy="1335063"/>
      </dsp:txXfrm>
    </dsp:sp>
    <dsp:sp modelId="{F57A0BD3-54CA-48EB-B875-5D3F37DA9EF4}">
      <dsp:nvSpPr>
        <dsp:cNvPr id="0" name=""/>
        <dsp:cNvSpPr/>
      </dsp:nvSpPr>
      <dsp:spPr>
        <a:xfrm>
          <a:off x="5541357" y="3112851"/>
          <a:ext cx="1316012" cy="1412153"/>
        </a:xfrm>
        <a:prstGeom prst="roundRect">
          <a:avLst>
            <a:gd name="adj" fmla="val 10000"/>
          </a:avLst>
        </a:prstGeom>
        <a:solidFill>
          <a:srgbClr val="CE41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Межшкольная группа</a:t>
          </a:r>
          <a:endParaRPr lang="ru-RU" sz="2000" kern="1200" dirty="0"/>
        </a:p>
      </dsp:txBody>
      <dsp:txXfrm>
        <a:off x="5579902" y="3151396"/>
        <a:ext cx="1238922" cy="1335063"/>
      </dsp:txXfrm>
    </dsp:sp>
    <dsp:sp modelId="{12022B60-D81A-44C5-9576-70EE87ABA276}">
      <dsp:nvSpPr>
        <dsp:cNvPr id="0" name=""/>
        <dsp:cNvSpPr/>
      </dsp:nvSpPr>
      <dsp:spPr>
        <a:xfrm>
          <a:off x="6912642" y="3112851"/>
          <a:ext cx="1316012" cy="1412153"/>
        </a:xfrm>
        <a:prstGeom prst="roundRect">
          <a:avLst>
            <a:gd name="adj" fmla="val 10000"/>
          </a:avLst>
        </a:prstGeom>
        <a:solidFill>
          <a:srgbClr val="CE41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ИУП</a:t>
          </a:r>
          <a:endParaRPr lang="ru-RU" sz="4000" kern="1200" dirty="0"/>
        </a:p>
      </dsp:txBody>
      <dsp:txXfrm>
        <a:off x="6951187" y="3151396"/>
        <a:ext cx="1238922" cy="1335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A2F04-C37F-4E15-BEB7-6CB63A9B447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43C9-CEE2-4F55-BF46-D65866EFB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2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Зона ответственности на период обучения распределяется между родителями и ОУ в зависимости от места пребывания ученика.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43C9-CEE2-4F55-BF46-D65866EFB9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Часто высокую заинтересованность в такой модели высказывают родители одарённых детей, которые, в силу своих способностей, могут в 2―3, а иногда и в 4 раза быстрее одноклассников освоить учебную программу. Освободившееся время они могут потратить на самореализацию в различных сферах своих интересов.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43C9-CEE2-4F55-BF46-D65866EFB92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Формирование таких групп может происходить следующим образом. Например, в школах возникает ситуация, когда открыть предметную группу в соответствии с образовательными потребностями учащихся не представляется возможным из-за ее малочисленности (менее 10 человек). В таких случаях создается межшкольная учебная группа дистанционного обучения, включающая в себя как учащихся из школ, которые уже работают по ИУП, так и учащихся из других образовательных организаций данного или иных муниципальных образований, где еще не внедрена эта модель обучения.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43C9-CEE2-4F55-BF46-D65866EFB92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Такой принцип организации учебной деятельности для детей самого младшего школьного возраста давно является основным во многих западных странах, так как смена видов деятельности — требование психологов для этой возрастной группы учащихся</a:t>
            </a:r>
            <a:endParaRPr lang="ru-RU" i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43C9-CEE2-4F55-BF46-D65866EFB92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Важным элементом  всех моделей смешанного обучения, является интерактивное взаимодействие, которое может осуществляться по следующим схемам: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AC44-D9DC-42F2-B336-89582812913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AC44-D9DC-42F2-B336-89582812913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534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01F24-F53F-469A-98AE-81CA5C387A6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0AC7EA-FF17-4BC9-9AB8-EC54539FB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01F24-F53F-469A-98AE-81CA5C387A6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0AC7EA-FF17-4BC9-9AB8-EC54539FB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88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842"/>
            <a:ext cx="9144000" cy="4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kudimovanv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740" y="2676896"/>
            <a:ext cx="8453628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технологий смешанного обучения с использованием электронных форм учебников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48575" y="4627357"/>
            <a:ext cx="8613426" cy="1752600"/>
          </a:xfrm>
        </p:spPr>
        <p:txBody>
          <a:bodyPr/>
          <a:lstStyle/>
          <a:p>
            <a:pPr algn="ctr"/>
            <a:r>
              <a:rPr lang="ru-RU" dirty="0" smtClean="0"/>
              <a:t>Автор: Кудимова Наталья Вячеславовна</a:t>
            </a:r>
          </a:p>
          <a:p>
            <a:endParaRPr lang="ru-RU" dirty="0" smtClean="0"/>
          </a:p>
        </p:txBody>
      </p:sp>
      <p:pic>
        <p:nvPicPr>
          <p:cNvPr id="4" name="Picture 3" descr="C:\!VIDEO\!!!!!Вебинары\2018\03_март\заставка грант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32" y="1050845"/>
            <a:ext cx="3648047" cy="12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0" y="5000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Индивидуальный учебный план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4286256"/>
            <a:ext cx="8401080" cy="207170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составлении индивидуального учебного плана расписание оптимизируется для каждого ученика с учетом его образовательных потребностей.</a:t>
            </a:r>
          </a:p>
          <a:p>
            <a:r>
              <a:rPr lang="ru-RU" dirty="0" smtClean="0"/>
              <a:t>Группа учащихся, занимающихся по модели ИУП, создается на базе малых групп сотрудничества со сменным составом учащихся. </a:t>
            </a:r>
            <a:endParaRPr lang="ru-RU" dirty="0"/>
          </a:p>
        </p:txBody>
      </p:sp>
      <p:sp>
        <p:nvSpPr>
          <p:cNvPr id="44034" name="AutoShape 2" descr="https://sites.google.com/site/azbukablendedlearning/_/rsrc/1468751959946/primernye-modeli-smesannogo-obucenia/456.png?height=245&amp;width=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6" name="Picture 2" descr="Картинки по запросу группа человечков клипарт"/>
          <p:cNvPicPr>
            <a:picLocks noChangeAspect="1" noChangeArrowheads="1"/>
          </p:cNvPicPr>
          <p:nvPr/>
        </p:nvPicPr>
        <p:blipFill>
          <a:blip r:embed="rId3" cstate="print"/>
          <a:srcRect t="34701" b="44778"/>
          <a:stretch>
            <a:fillRect/>
          </a:stretch>
        </p:blipFill>
        <p:spPr bwMode="auto">
          <a:xfrm>
            <a:off x="1928794" y="1357298"/>
            <a:ext cx="2304436" cy="107157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6116" y="2571744"/>
            <a:ext cx="2143140" cy="642942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Предметные учебные группы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4348" y="250030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Параллель класса</a:t>
            </a:r>
            <a:endParaRPr lang="ru-RU" dirty="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 l="16992" t="63542" r="73047" b="21875"/>
          <a:stretch>
            <a:fillRect/>
          </a:stretch>
        </p:blipFill>
        <p:spPr bwMode="auto">
          <a:xfrm>
            <a:off x="2030848" y="3286124"/>
            <a:ext cx="10409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 l="16992" t="63542" r="73047" b="21875"/>
          <a:stretch>
            <a:fillRect/>
          </a:stretch>
        </p:blipFill>
        <p:spPr bwMode="auto">
          <a:xfrm>
            <a:off x="4102550" y="3286124"/>
            <a:ext cx="10409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 l="16992" t="63542" r="73047" b="21875"/>
          <a:stretch>
            <a:fillRect/>
          </a:stretch>
        </p:blipFill>
        <p:spPr bwMode="auto">
          <a:xfrm>
            <a:off x="5214942" y="3286124"/>
            <a:ext cx="10409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 l="16992" t="63542" r="73047" b="21875"/>
          <a:stretch>
            <a:fillRect/>
          </a:stretch>
        </p:blipFill>
        <p:spPr bwMode="auto">
          <a:xfrm>
            <a:off x="3030980" y="3286124"/>
            <a:ext cx="10409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Картинки по запросу группа человечков клипарт"/>
          <p:cNvPicPr>
            <a:picLocks noChangeAspect="1" noChangeArrowheads="1"/>
          </p:cNvPicPr>
          <p:nvPr/>
        </p:nvPicPr>
        <p:blipFill>
          <a:blip r:embed="rId3" cstate="print"/>
          <a:srcRect t="34701" b="44778"/>
          <a:stretch>
            <a:fillRect/>
          </a:stretch>
        </p:blipFill>
        <p:spPr bwMode="auto">
          <a:xfrm>
            <a:off x="4143372" y="1357298"/>
            <a:ext cx="2304436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0" y="5714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-RU" sz="4000" b="1" dirty="0" smtClean="0">
                <a:sym typeface="Cambria"/>
              </a:rPr>
              <a:t>Автономная группа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4071942"/>
            <a:ext cx="8401080" cy="26432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Класс делится на группы, в одной из которых основное обучение ведётся </a:t>
            </a:r>
            <a:r>
              <a:rPr lang="ru-RU" dirty="0" err="1" smtClean="0"/>
              <a:t>онлайн</a:t>
            </a:r>
            <a:r>
              <a:rPr lang="ru-RU" dirty="0" smtClean="0"/>
              <a:t>, а очный компонент используется для консультирования — группового или индивидуального. </a:t>
            </a:r>
          </a:p>
          <a:p>
            <a:r>
              <a:rPr lang="ru-RU" dirty="0" smtClean="0"/>
              <a:t>Возможен перенос зоны </a:t>
            </a:r>
            <a:r>
              <a:rPr lang="ru-RU" dirty="0" err="1" smtClean="0"/>
              <a:t>онлайн-обучения</a:t>
            </a:r>
            <a:r>
              <a:rPr lang="ru-RU" dirty="0" smtClean="0"/>
              <a:t> в компьютерный класс. В этом случае понадобится ассистент (</a:t>
            </a:r>
            <a:r>
              <a:rPr lang="ru-RU" dirty="0" err="1" smtClean="0"/>
              <a:t>тьютор</a:t>
            </a:r>
            <a:r>
              <a:rPr lang="ru-RU" dirty="0" smtClean="0"/>
              <a:t>), который бы наблюдал за автономной группой.</a:t>
            </a:r>
          </a:p>
          <a:p>
            <a:endParaRPr lang="ru-RU" dirty="0"/>
          </a:p>
        </p:txBody>
      </p:sp>
      <p:sp>
        <p:nvSpPr>
          <p:cNvPr id="44034" name="AutoShape 2" descr="https://sites.google.com/site/azbukablendedlearning/_/rsrc/1468751959946/primernye-modeli-smesannogo-obucenia/456.png?height=245&amp;width=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6" name="Picture 4" descr="https://324db2c4-a-62cb3a1a-s-sites.googlegroups.com/site/azbukablendedlearning/primernye-modeli-smesannogo-obucenia/456.png?attachauth=ANoY7crUWWpdryd7UUMKJTGoOZvN4XPm9CgUAZXOf-40UUTw5Fch2HXYuX0a9jUXNU11hP4hjTs1SCW3MX_HllL9NsSjjabgxYV-VvzwfusBpJmehhhf3tM0WCYlFFgYYq3NdEOAVrbKavj3IisWsiudpGokXt69laQt-XJsA2uIL5PCzfvtFFR2ckouXd2GUYbIU8JmF9p47EU9ky6-tQ1sMFJA0FOKSysWUAPZFK6yYNW90Le-yonIZXWSLYU2bKEfuXRzu1gDwiySjAm_4uPm6sQAmVATsQ%3D%3D&amp;attredirects=0"/>
          <p:cNvPicPr>
            <a:picLocks noChangeAspect="1" noChangeArrowheads="1"/>
          </p:cNvPicPr>
          <p:nvPr/>
        </p:nvPicPr>
        <p:blipFill>
          <a:blip r:embed="rId2" cstate="print"/>
          <a:srcRect l="3279" t="10672" r="4918" b="12826"/>
          <a:stretch>
            <a:fillRect/>
          </a:stretch>
        </p:blipFill>
        <p:spPr bwMode="auto">
          <a:xfrm>
            <a:off x="1910358" y="1285860"/>
            <a:ext cx="516197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0" y="5000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ru-RU" sz="4000" b="1" dirty="0" smtClean="0">
                <a:sym typeface="Cambria"/>
              </a:rPr>
              <a:t>Перевернутый класс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4214818"/>
            <a:ext cx="8186766" cy="240030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В данном случае ни специального зонирования, ни специальных требований к организации учебной деятельности нет, так как в классе реализуется очный компонент смешанного обучения, а </a:t>
            </a:r>
            <a:r>
              <a:rPr lang="ru-RU" dirty="0" err="1" smtClean="0"/>
              <a:t>онлайн-обучение</a:t>
            </a:r>
            <a:r>
              <a:rPr lang="ru-RU" dirty="0" smtClean="0"/>
              <a:t> происходит дома в режиме самостоятельной работы на компьютере. </a:t>
            </a:r>
            <a:endParaRPr lang="ru-RU" dirty="0"/>
          </a:p>
        </p:txBody>
      </p:sp>
      <p:pic>
        <p:nvPicPr>
          <p:cNvPr id="43010" name="Picture 2" descr="https://sites.google.com/site/blresourses/_/rsrc/1395122769435/about/555.jpg?height=300&amp;width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60843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0" y="5714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ru-RU" sz="4000" b="1" dirty="0" smtClean="0">
                <a:sym typeface="Cambria"/>
              </a:rPr>
              <a:t>Смена рабочих зон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4071942"/>
            <a:ext cx="8715436" cy="25003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Модель может быть реализована как для одного класса, так и для всей параллели. Учащиеся делятся на несколько групп и распределяются по зонам:</a:t>
            </a:r>
          </a:p>
          <a:p>
            <a:r>
              <a:rPr lang="ru-RU" dirty="0" smtClean="0"/>
              <a:t>А) Зона работы </a:t>
            </a:r>
            <a:r>
              <a:rPr lang="ru-RU" dirty="0" err="1" smtClean="0"/>
              <a:t>онлайн</a:t>
            </a:r>
            <a:r>
              <a:rPr lang="ru-RU" dirty="0" smtClean="0"/>
              <a:t> (индивидуальная работа по инструкции учителя)</a:t>
            </a:r>
            <a:br>
              <a:rPr lang="ru-RU" dirty="0" smtClean="0"/>
            </a:br>
            <a:r>
              <a:rPr lang="ru-RU" dirty="0" smtClean="0"/>
              <a:t>Б) Зона работы в группах (групповая работа по инструкции учителя)</a:t>
            </a:r>
          </a:p>
          <a:p>
            <a:r>
              <a:rPr lang="ru-RU" dirty="0" smtClean="0"/>
              <a:t>​Оптимальное количество зон – не более 4-x. Для начальной школы рекомендовано включать в зонирование пространство для отдыха.</a:t>
            </a:r>
          </a:p>
        </p:txBody>
      </p:sp>
      <p:sp>
        <p:nvSpPr>
          <p:cNvPr id="41986" name="AutoShape 2" descr="https://sites.google.com/site/azbukablendedlearning/_/rsrc/1468751955493/primernye-modeli-smesannogo-obucenia/r1.png?height=238&amp;width=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sites.google.com/site/azbukablendedlearning/_/rsrc/1468751955493/primernye-modeli-smesannogo-obucenia/r1.png?height=238&amp;width=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 l="44136" t="36629" r="32548" b="46051"/>
          <a:stretch>
            <a:fillRect/>
          </a:stretch>
        </p:blipFill>
        <p:spPr bwMode="auto">
          <a:xfrm>
            <a:off x="1928794" y="1357297"/>
            <a:ext cx="4872440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531416" y="548680"/>
            <a:ext cx="8001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  <a:sym typeface="Georgia"/>
              </a:rPr>
              <a:t>ВАЖНО: Взаимодействие!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Взаимодействие учитель - ученик (обмен электронными сообщениями, объявления, дискуссии, мини лекции)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Взаимодействие ученик-ученик (дискуссии, групповая работа, </a:t>
            </a:r>
            <a:r>
              <a:rPr lang="ru-RU" dirty="0" err="1" smtClean="0"/>
              <a:t>взаимооценка</a:t>
            </a:r>
            <a:r>
              <a:rPr lang="ru-RU" dirty="0" smtClean="0"/>
              <a:t> работ и др.)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Взаимодействие ученик - учебный материал (</a:t>
            </a:r>
            <a:r>
              <a:rPr lang="ru-RU" dirty="0" err="1" smtClean="0"/>
              <a:t>материал</a:t>
            </a:r>
            <a:r>
              <a:rPr lang="ru-RU" dirty="0" smtClean="0"/>
              <a:t> для чтения, электронные учебники, пособия и материалы курса)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57290" y="0"/>
            <a:ext cx="7324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5540" name="AutoShape 4" descr="data:image/png;base64,iVBORw0KGgoAAAANSUhEUgAAASwAAAEvCAIAAABwi2uMAAAgAElEQVR4nOx9Z3gb15mudjf37uZuucluEsdZO4mLrLhIsnqxeu9W76LYu3qXKBYVSqJEiR0ASVEUSYmi2HvvRJ8BSLBXgESbGRSCAIgy7dwfINXseBNbjuRcvs/3gAPMgHPOwbzz1XNmEpjABCbwRjHpTTdgAhP4/x0TJJzABN4wJkg4gQm8YUyQcAITeMOYIOEEJvCGMUHCCUzgDWOChBOYwBvGBAknMIE3jAkSTmACbxgTJJzABN4wJkg4gQm8YUyQcAITeMOYIOEEJvCGMUHCCUzgDWOChBOYwBvGBAknMIE3jAkSTmACbxgTJJzABN4wJkj49oKiKMcGTdM0Tb/Zxkzgx8MECd9S0OOwWq0TJPz7xgQJ31I4WCeVSuvr65+pxAn8XWKChG818vLyGhsbKYqa0IR/x5gg4VsHiqKkAwNdXZ29vT2JiYmjo6OOz2kAJoj4d4kJEr4B0ADQLxPKYrFqtVqNVjus10sHpC7OzrNmzlizZvXt22HdXV1tbW2Ow8i/Z31IA0DTzwU8E/Byr+m/u9vRBAnfJCwWi0Ihb29rb2ps4nG5Pd1dCrlMNtD34H6iv5/vli2b6+vr2tvaLl24mBAfbzAMg/Hr9O8C9Iva/VViPdtJAZoai0zRNHjZLKcAoP4OCDlBwjcDnUYjHegTCgQN9XUwBHV3d6lR1Gaz2Qm7xW4HABAE3tvdQ+J2HCd5XN7pM2cDgwLVaiUA4O/FP6QBoAAANA0omqIpgqZJQFOAosFfEA2mKZoeI+FPHhMk/FvDbDJ1dbZ3treKYEjc2jaIaFQGm8pEDRrIfi3RprBIVPYOFFeMUCN2YLbTNgoAABQqZVBIcMiVEL1O/6Z78NpA04CgAE7TVpKy4qTVTloI2kaDUQJYATDYKWzEIlNremWyjq6u9q6Ojs6O3r5ejUb77D/gFP13EDqeIOGPiueuDQVoAACKaiUtXYNSVVePolumkWrIPg0Qq+0NUntZh7mwbTS/1ZLVZnraYiloI2t6QVMf0a0ldFZAA6BWKy8FXrgTHm42jwIAaAqMu05vM15pHgUARdM0QVF2kraRtNGOD1tJvRVorUBtAlKdvU0xwu5WlnCbc2r5pfy2Yl57QQOUX8vOr2nKq2osqG4orKrLzC+sqW+SqxCCen4a6m0fij+LCRL+WKDHXhxRGIqiyEGZnCOu6NLUt8kbYEV9q1HSZuhnD6LFHabMFlMK33SfZ0rgjUQ16u/WGcJrmm9UZVwti7xReiOZm9eiHrUAIGiBvf19S0rKxs5BEQ4HkX7hlG8T6Jd8NpqmAU1ShJUgTTZKZyFQM6kyU4MGoqlVllcvKuF15jW0FHA6KiWDtR1K7sCwUGmBVDah2gohVhixwqgFRkZFiFEwgDQ0dxZV1hSXlXf19BotNvszr/EniAkS/ihwBBGev6VpxZBa3CLqszRUDDGb1Ckd9pJWS0WXvaBJAycLh2OaRsJq9MFl2uByQ2CJJbCo7FKO37mcQxfyDp97su/0k8DIBlm9gpKZ7BHMhJMnz7VKOgEAABDjp3vxz1sKmqbsdtJkpfVWWmOlFCNUD2KtEfcm5VWmlTfWdyDQoAVS2JoRUoyQYowQa0iRhoS1lEhHi3RApAMiLS3SAVgHIB3VoiO6h/FW9YhEjnFaO9k8SKVE7Hb7iyd820dkHBMk/JHwLLpOAwCUSpWgraHPXikwZPD0RbC5hqsRcNVCnkpY0Cll8PThDcbAUu3pPM3JQuPZEv2FwqTA7H3BOfsCcg4H5LmceuLld//y5ae5+W0jeezuA26+x06c7e7tBc8VzVt9tdEAUDRlp4jhUVKhpeQGeshI8HoUD/Ir7xdUsnu1HVogRmhIRUEIBaM0jNIwRkMaCtaSsJ6AdSSspZ8JpKWFOhLSUhBGQRjZOkJJzaBrCK1u5DTxhWo1QhCOexP5UwnbTJDwR8Lz27BhWM8VNPSMNpQNxQj0qe22+sJeVSLfwuJr4znGGI75DkcfXK45mYcdy9MezdX75RiP59aeyzt7PvfIhVzvC4VOgQXOgTkHjz3ccz6DeS2T7Xnmpou77+3wCBWmJceyaG9vnJAGgKSAjaD0NlKmtQ0OU0MjZCXUycgqrGju7R0BzSgQqEghQkKYg4EUhJFCjIS0FKyjRFpCpH2JhLCWhHWESEuKNKQIpYQIKdIQPSYgtwK4R1ZaXQM1N5stFgAA/baOySuYIOGPBYqmAQ1wO1HTUNWlYvNVD59At8Uj9RV9aAIHMDijLMFoHNd2r850uUR/Ml/jl61xT1e7pytdn2CemWq/bMmJnKzz2Zcv5Ry/kHf8Uq5vYP6+wELX6+VJ+85e23Ho2GGPY+GRd012m308s/2WacOxNB9N03YCGCy4TGeXm6jBEXt+A5SUWy2QDncbgEBJQAgp0lBiLSXSOExQQqzBYQ0h0pJiLeUgG6ylRFpKpKUdr7COcnwi1gAxBoQoxcfsMIYPWoHCaKtk8yrr6kaMRvDivfAtNk4nSPhjgaJpAEC7pLNJWNdtrcrg3aiRl5f3aR+y7Yl8c6LAxOCYwqqHL5doj+dq/bO1Ppmo22OFc6rcNVXhnKpwSRvxeZx2Kdvpcq73+YITlwp8A/Ncz2fvvlp9yjv27rrD53wvhE6bObe2oR6nAUG+LWUkL7SCAoACNE0SpNFGDA3bVCYgH7FlVbHTShtbVLY2LRDIKRilYA0h0pFiHSnWkmIdKdKSYi0p0pMiPSHSkSI9CWsJSEfCWlKko0Q6UqQjYR0F60iHiLWkWEOKMBzCcCFKdBqAwgoqmnhFZRXGcR6ONectGJ9vxQQJfxQ4XMHR0dHKsiqNBuENVj5qKqqSWlM45hSB8b7AwOCawqo0l4vQkwUa/1y9d6bWKxPzztJ4Zem9nmrdn6hdkhCXeOaxR1tOpa4/+3TnxZxDQYWeFwv2hdQGH096usnz4o3kp6eusTx8jhI4brOT9Nt4idEkSZtthMJgVVnoQYP5aVn9kzK+BCFaMAApSRFGijQkrKNEehrWUZCGEmI4F7XxEBtXbeWorRy1lYvYeKhdqMGFGAFrSLGWFmmfM3CchIRYS4o0BIwREGpvGQZ9JqqopqGkrNTisEvf7vqGCRL+OKBpAIBE0srnC2gKFNQ3lbQOp4tBAs+YDA3Hcy3htSNBZdjpfM3xfJ1frt4rU+eVqfHM1PjkaH1yMe88o3My4pYEH3ny9NjDkCMpbn4Pdh1N2HEybestdnFAet8ml3OnbqfUDpHrdhxsaZFQNE3QNKDfFhfIcc3TFG0jadUIPmSiFGZbZlVDegVHoibFKBCoSAglxRgp0lKQhuSheKMar5dbawdN1dKRapmxQmqsHBgp69OX9xuqpSN1Q6Ym5ShfbROgpEBDQFoC1jleyZdES8IagofRkhHQb7BmFZeW19TYcfxNj8f/gAkSvoLXeccsrSjv7O42mMxPijl54pGYBl0018LkWyKbTCGV+jNFuqN5uiN5Wt8cjU+21jsT883W+OVofLI0vtmGQ8ld7mkyvyyTX5b8aLbkeHqCW8QGn5j1QWVNvkzxloMnPC8yyoYI76B7oTfCAABWigY0+Rob/73wPDFI0zSOk3oLITPSA0a8sI73pJInUtmbMQCpKRilIJQSoARXTdTLLdWDplqFtXrIXCUzVcvMFdKRculIlXy0ESUa1ET5wEhxr658YLhGNlIrNzUqzHzEIsDsAsw2zsMXrVMCxkgIIzuMoAUZTszIYvP49F9QVfPMkH61hPXHx0+YhDSgKUBRz9LhNKBomqIdG89CFeR4scqLcBzi2OvI8RJjh9EkTeOAIgCNA9oRXvuevwOGaYpLSjUajbCtK6uxg1U7FJLXGVLQd+lJx4Ws/stlhnMlxhNFI/55w97ZWp8szZFc7fE83dEc7GjO8MlcxOV+q28m4pM74p1r8s4DRzKVXgnHzj/aeLWy5FBUw+pd/ju8Lz7gDLHKmzdt3YWTJAloinobbC7aYf3hOGmw4goDqTTT1aKWR6V1kHy0RQtghIAxEsZIntLSoBgtl5lr1PZ6lS2/TZ7bNpjVLEtld6VxOtOaJAmVgrhiTjqvt2bI3IhRpVJzUZ++ol9b2a+rlo00Kiw8xMZHbEKMgB3OpI6E9IRIR4h0BKwh+BjRaQG8AXlyekZPby8A4JUYMk07io7oP2fJ07TjMiEd1Uk/3pD9hElIAUDSJDVOMwcVaZoeZyI5djkAcpxLz2521DjlHIcQgKIAwF+4FY5/9QcYeJK21uqaatxuK6hm5zcjiTzDnWr0WtHA8SSu733YJ6Xb7X6HT7rsSBZyrEB/LH/4RIH+ZKH+dOHwpQrT2Vy5R4L4VD56LFfr/xTzytX7PFH53A+8kLkqlP3EM7Ft3d6gza5nrmdwwvME8xav6unvAwDQbwUJAQCAAsCGU2ojKTcCca88vbSuqU8r0Y0xUIDiHJWlRm6pHBptQG2F7Yp7ubX3Cjmpgv4HjT3MqvaE+u6E+q6Ycvh6Wlnw/ZzgxMz4Mk7NoKlGaSvpN5T0G0r7hsv7DbUyE0dp5SO4ECXEGkKkIaAXTFOhBhdqyAEbqOIJs7KzTUYjAGN132NVqzT5rOjNahlVKRQy6YBMOiAfkqGoymazje0Df5alrws/YRKOzT/7s8qKGhcSAIedRtEvkuqFL9E0wHFixGCTNHdWlFeWldUOyVWvHPPXor6hvqq6ymq11PJFlV36BK45hmMNq9Scy+i8WKA8navyeth9mCk+ECtwYoo8ktpPZMrO5ivP5yPBpciJFMibxT6W0ef3qNczqc0zTeoeL/SO9z+Xve9SGedgBHfl/uP7TtyIKpNFlbRNn7M0v6gYfOdN/W8JGtB2kjZaKdQEupCRp1UN1eLBdj0QoQSMEhBKspXW2iFztRovHzRG59WejUy9mdUYzxlK4KsTeOoEHhLPR1lC7X0ISxIo4ut7wgt4F+OzLsWlZwn7KwatxX3Gsr7h8r7h8l59tdTQpLTwEBxGSVhDQLqXvEQ+RrQYQN+wNSO3QCQSURRF4JTFTloJykpRJEUbLDahpC27oDj+QUpkLDMpJSUtI6Oyro4PCTlcDgTBCoVyPPX/I+InTEJAAwqncSsxOjqq0w1rVFqtWqtDdXqtfnjYYBm10IAkKdxms1isJovF/OJXKYqwWk02m8FuNRC4QdzSFhl9J+H+yaeP3UsKAvPyHlVWsH9g66pqqmvranVaLb+lQ6CwJnJNEfWGkPyBEw/FwaXYuQLkyJN+rwet7onNLjHsfTeL9l7PO3gz3zum5mwy3/NOvufdUu94vlss2yWywSVGtC+0xOn22aPJEUdShjZfyJyzef+ekzdja9CnEuOSDXvuREYDAN6CwAwNAE1RlAWnNBZ6aBgv54oLuC0tGC3CaBglRRqKjxL1CmuNwpLbIg9IyDrDyIqu7k4QaJgCNJajiuWqYznqOI4qjqOM5ahiOAhDoIuHDQk81Y3MxjNxmem8/vL+kXKpsazfUNo/XN43XCEdaVRahCghxEhI81KcBtJRfJSS4YDb0ZWRnafR6UbstExHyobpQb21saU3Mbf0QX5FMU/C7hzi9SnEcrRVqe3CRno1Zjmq7+qTNrA5TU3s4eFhAMYcmB8DPw0SPu88CYzDZgzTDA4NNkNQY1NDSV1x+JOr3szd7qxNboxNHjFbfZm7TzCdrtwKLCxsSElpuB2Wc+/eo0ep6Rx2E4qp5PIhPq+Kz0usrT+fne+alX2wqPhAQuL6M6en8OHViGK1Dj0gkUQXFdTiP+wWWFVdyeNx+/t6qxsF9d3DzAbkbpXyXKrQN6bqTFqLb6LQi8XxjGv0iGt0j6nzjKnxii53u5XrdDVjX0DyBp+wfZdT3O9VuN8r84go9IwtOHAtbm8Aw/VehReDt97vzmeLtn3te+VOWW8KNLxmp9v5oGAAwFtRNEOTBEWN2EhkFAg6pQW1fFhpEelpIUqKMCDSUFwEr5VbHwkGTkc/DnpUe1+gZ0HDsVyEwVExOepXhMFFYrlIHEcdz0MTBdrI6v7ExoEMSJ7dIq8cGi2TjpT26cv6h6ulIxyVwzmkX4mXQhjVogcyK/04t6CcDUtNQIxSdd2ax5Xc9CphfadGrLK3YKBNB1qHQasetOpBi4aWaKgOPRgw0qgFb+3pqqiqlqsR6nk9xGvOyf4ESEgBiqJpq8Xa0daeVZkR9fh2cNrJIw+cvFJ3nq92uiLydMtatT5lyiHRZy5tnx1u/ty55YvDok8Wun6xan7SzCmVX35csuYr9ukjVdu3ufgfuXVgD2v3jqNXghemPZwRfnNe6LXZ9+7Mj7i31N15WmP9umFsuRZdBotPFOSWmUyOauDvOdzl5eWNTY2SVkkVW5zDV9wt6bma1eJ6I9P1RtbJRLZXVIVHVKVbZKV7ZIVbVI17dJV3TKVPbP0xRq33PeaeQL/DYX6H75x2vn3cN/7IyVR/P8Yh39gAX0aV+93KNS5npyzYuP/k7avZoriawcXrtgddCwXgzTiFr5akULSdIPU20KkcKW4UcHsRiQ7wEVKIUc0YLcJINoI/EQ2diS+4mQ8/EA2zuBiDjTA4KgZH/aLEcREGV83gqhhcFZOjZHJUDC7C4msS+BizUXb1YWFSlbhOTZVKDWV9uvL+4Vq5mafBRdpXMhaESEsJULrPCmrE3aynJVyptlwie1QlqG1XSVC6RQOaUQCraUhNQQgFoRSEUBBCQigpQAghSkgwArWCHoWqpKJSJlcCAHCSfO3zNX4CJHQ4ciPYyJFAz6335x+p3npWtO1y795gqVPI4P5g6Z4zdbt9irb6tCzxap/t1TrXq3W+T9+03ckLFs/JXjBtYNms1oXTO1YulKxcemfpwqyF03o83TsDzly87z+ff2VjV8zhwXivolvOXgdmF+Z9haKrVKrVre1eBfnZSoXBcf7v1+zSkpLqmmpYBJc0CJ+ypWHZojPxVYeCkvzv5p2Ib/CILHePqnSNqHSPqHSNqHCPKPEML3eLKD+SmOoZdcQ/fvu1cqeAgoMnH+30u7/NI2LdgZBFXlHbTj2863Q1cck2/6mLt/hfeXDtqeheYfvMhSviEhIdA/VGSPh8iwYURdlwSjGC10v6Glr72/RAiJAwSos0tEhDCTEqS4IEpTfcLWt7AGsZHOSb2u87hMVRMznq+0IsrAD2CYl51NjWgFGlvfrS3uHyfkOTygJp7C9rQgLWEEINLURB1wjFyCxkZBWVifpguUWCARFCwQgFoxSM0TBGwxjlCNuOCyFEKQFCilSEbAR0K5C84nLZkIKmAU5Sr1cV/gRIOHbTIUAI49wxwcbQQZcrvYeudB8M6XIK7nYK6T94kXvwSOHOI+JVnpLZni1zPVvme/dMP5Q9e/nyB4tndS+fLVkyt23RLPHs6VGL5lQumN6zZHGn14Ek6NIa8uoabeDm0aANbaE7bwUuYj6Yjak3oYrlnV3bc3Nie7vRH9Lq2tramppqHpdT0cDPauy+8bjB61b69pORPrezjjKqvWKqPCIr3O6WuIWXut4tcLuT73azzP1u7smUAM/obScf7L5S4hqQ7xxY5BlS7HUqZZfLra/9GNuPpuz/+pjbh5+tmLZow9mIzOtPRTeecL6Y8VVZWTkAAFDkm43L0ADYSMqEg7ZBbQXULkFtMEYL1aQIJZs1lBAjK6Wjt4tb7lb0JPIxJvsl+5PFHSMkg61yyCsHjO3lIAyu6n6z8XJyxdEr4YWdSK2aKOnVl/YN1w2ZBBj+cgYfh7U4pKH5KN0xCnI54ojUbJHCItEAgZqAMEKEkTBGil6l35gIMUqIAQihIBXZMwKa+wefZGXr9cMEReOvdTr/20/C55r/JjPkeM2Oq92Hg7oOB3cdDuo+GNxx+KrUOUDk5Pp4o79gtY9knkfLHA/JPM+u6c758w8cyNm2VrFqbvvi2R3L58JfTolaOLN0xdz+uV92LPgyvNRnsfn66oHgVbrAxZKY03HM/bdvT8dUmxHFyp6uFdlPL7W1Dv2Qdre2tpaWldXX1lXUsitEAxHZ7OORuTvPxDhfSTt4LXN3yGOn6xkeYTle4QXud3Pdbhe63Szyisw+mujvem/NhadOl3L8L+S4X8pzvlzg5Xt/u1/CnhvVLlcqfTd47P7Hf/yXWcu2XHlQGZLOPXUn7eNPpg7KZAAAmn4TJHxBFRIkYSZopZFkS/qrmvtah4FARcIoKcIokQY0KGys+q6omt4EviaOgzC+oeUcwnTQb1wY36BiHBdhCbBkWH/8zoNARmqN3FoxaCnpG64cMHDUVqEGf5GEkJYQYiSEUjBGixG8rkMFDVlFCIAQCsIICCOhb6MfjJEQSjn2QhgNoQBSU73DdHE9Pzu/BABAEM8C0a9hxN9+ElLPSBiRfPNE7c7gHqfAbufgTueg7kPBnc7XpC4BYiePJ5uO8Nf5SOZ7tMxxl8zz7PzSKXuu8+FHbvvU6xe3fjW7dek88dQpUQtm5S+f17dgZv/UKeGpzvMMt1cqrmzQByyX3DuZ9cQpNnqubGiDSrl2sG9JbpY/DHcBAL73KJtMpsePHleWV9az+WXCLmaB4GJCuVPwwyNRJe53i/dfSd9zMXHHmdi9FxOcrqa53SzwuFPgFZnvHXXSI3ZLQIHn6UdnL2T6BRa4XMp0c4/ZfjJtf2iN+8Wsm18sWTdp0qStbhduPBYGP+ZtczuzcOEykiRpQFPfUpbw42PcMqNoyorbdRa6Q2UuZTfDQ0YYAxBCijEKwmi+BsRVNAekVjOb5CweGsdVMTjK5/qNrWKwVfEcdTwXSeChDonnoiyOmtGk/KZKjGMrk8VGRv2gZ0AYq7ihTk2UDhjLe4cbFWahBod1BKwjIS0BaUlIQ8MaSoRRIoRqRoFEA2AVAatJEUpDKCX8sySkhBiAMBJGcRgjYJQSoZRYA/hSDSslfWBABmhAjkVL/78g4XMkPI07Wb/tct/BkC6XkE6nwC7X4E6n61KXAJHz4ZT1fk0bPdsXeEhme7XM8+iccSBrpofHQy9n1YZVrQvnNC+dK5n+J8a8WTnL5vcumN39+ZTIZLdlo2ErkaC12ssr2wMP5T/enZ45u79nvVK1ViVdVpB/kM0R/8AG5+bm5mRl5ZdW5dSJGHn8c/GFhwLij8TWeUSXeYTnu94ucL6RdSA4ddeZqB2nYrefTzwc8vBAiOeRpO0hRcfOPj57Mcc3sND15MP97jGbQ4qdLmWF7w2I+ed/+81vfvv+mbtpIWncoJT6j6bOC70Z5jjdGzFFx65DmiIo0mClFCOUoFtewmtv09KQihKjtBCjeRjIgOWnGbm3i1pYfE0cF2VwVEzuOKnYKiZbxeKq4rlqFkcVz1XHc5EELpLAQxJ4SAIXYXJUDPaLmhCN46jj2OonHZarD8uOXrtb2q6olFsq+oarZUYBYhNhuFhDwloC1hAijBJjAEZpCKFhhIIREkYIEUo65CXioeOzGVEKRmlozFEc2ytCSRFKwRiRVlhdUFQKALAT1Fjm/wfjp0TC1Nykk7U7L/ccDOk8HNJ5ILDTJbjzcKjMJUB8eH/CGr/6DV4dizxaZnu1zPPomn4we4abW5KPG7ppTftXcyXL5rRO/4Qxe3rW8vn982d2Tf88Nt1/gyVslTJoFRa8svXi3qzk7XWNiwa6VyhV6xD5ytzcbdU1Dd+7qY4K5r6+vri4uKhYVk41L7GAd/F+yYELcb4x1e6RpR63c9xu57vdLvS4k+d9O9/l5tPdl5N2n7+4znepT+SWU8mHT6V5X8rzCCh09Yvfdjplz5mn13xjy+at85k0adJXa3eHpDeGPOY7nY94748fd3V3j53zNY3zX9dT4PAYSDtF6qxgcNhe0ABxe7FmjIYRGkYpPgbK+kwBSSWBabWJfITB08RxEeYLCQkGWzVmhT77kK1isVVjBioXYXGRF41SBkfN5Kpi2Mok0XCKUOkTGB6VVVEnt1QMjFT2Gthyq0BNQGpSiBEQRopRCkZJGBkTEfrtJIRQAlaTsIqEVQSkIkRqyjG7/wWKkjBKSfSgkNvCSks3Wq2vsWD+J0DCZ88kyihIP1O973LP/uDOwyFdB4K6DwV1OocOugaID+6KWeldvd674yuPljleLXPdOr5wLZl3+kyOrzu6eXX7ojlty+a0Tv0kdsbU9OUL+hbM7J0xlfnkyAZL2CpV0GoseHXrxV1ZSds6O9fK+pcp1esw5fKa6q3VNdU/pNGOdmdkpN+8FVZcw3laIbyeXOl8KcY3stgrotQzLNs9LMf1dq7LrSy30GyX60+9w1O97x11vr3x9KP9rlGbnaM3+CV+7c/c4XR926m4G57RxTvPJf7iP9/9v79+x+daQuDjpsuP+B9MW3T82FGKcpQEvanZOjQAgCRJC05ho6BZiuTUw60YDqkpGKNgHcXD6Igi+ERsPqNeFi/QxnERJkfN4ihZHJWDgUyO2qHZYptU0U2K6AZ5dL08ukEe3SCPaVTENCoZbDWj6bkyZHDUTK6SwVFFNqkz+4ngxLwTYcyyTrRcZqnsG2ErbLCOFqJUk8LWMDTKVdn4alyA4BBCwOhYbfcrlieMUJCShBUkrCBgJQEpCZGChNWOVTZIGCMhjIJQEkaJFj2oaR+KuP+orbsXgNdWUvoTIOEz5BRln63aEyLdc6XfOaTvYFDvgcBupytyp8D2fYcTNnpXr/Humushme3dPM+1a5pb+dwTpzN93dGtazoWz25fOqdl6uSYaZ+nLF/Yt2BG/8xp8elHN47eXKkOXIMEruoK2FWQsl0t36yUr5Ur1mKKpc3N29nc0vHHQHwPjLlKQ0Oy8xfOP0x7Ui+QXI/PP3Tiul94pn9UuffdAvfwfNewbJfQdOfgDOfgpOOswIM31h5L3Xel2iewxPt8jotfnMcW//1bvM/sPB+x/wLz4+mLJ036h8Ub9wWlNlzNEG72CvrDB1PaJC0AvL7L4Xv2FFAUZfFWde0AACAASURBVMYpzEqX8ZorxQMtGgpGaVhDNhtAaZfmbHzRzQJxEqRj8lAG98W0BBLLUUU1yu/WDYbXDN6uloVVSW9V9I9J5cDtqoE7NbKIuqHYBnlc09hXGByExVWzOOqoJnVqm4VZ1eF6/npKjahOSVb16Aqhvid1kvvlUKZAWt5rKOvRVfYPNyqsHKWdr8YhlIBQ4rmRqSFFKA0rKUjuIOFzgVSUCKGehUkhjBKhuEgLuHJzzOP8ikbOeNdfA/7WJPxLmk1RwGSyIGodhhn0OrNeb9LpRkZGzIVlJcH1noEDO0MHvcLlvneUnneUvlFG/3sKL6e4tc4Vc4+h8/wH5vq0L/DomO5VueD4qSf+7uqt67qWzm5fNkcydUrUtD8lr1zYv2Bm/5df3E/xWmm+tUwdtA69vLo7YHt+8g7V0HqlfL1ycB2qWNLZuqmqMgVFLD+gn2Pr0hYWFBx2dm5p70rOZx8+EXowgOkWmu0UkuZ+K9PjVrbHzYxDV9K9I++deuh8IHRpYL7ruQyfY/EXjsRFHroSseVo6OFLSU4hCYs3u0yaNOm3v//wZFjqrXyRb0T+f7zzx9Abt0iSBC9VcvztQQEaUBRptlMDqPFpRQMsN8IIgBCyWUvCWpJV2nw5pSaer2bxUUdZDIOLMLgog4vGNqnv1Q/druoLK++5UdZ3tbQ3pLgnpLAzuKAzqKAjsLAjqLAzpLjrWmn3nYq+yLrB2EZlHFvN4KBMDhLPVsexkXgOmtlpOnjiajAr42FDdxAr93zko1N3Hp6Ozootl2S3DT+VYCmc3txmRe2gpVFu5yqsPJUNesEQFSEUrKJESgpSUJCChBQkpCQhFSlSUSKEcpisz0gIawCsoaLTi1Kyi36qecJX5jcTBD1qtmLYSG+vsrm5p7FBWFxcm/6o7OYNxsED3iuWHtq47syWTae2bjm2cYPXvt0ndn59ZPWerV8e/HKl5/rtJ/cevn7IO9z/dNK5syz/WRunTfN5/+tHs92Klvi0LnTrmeZRutDHJ+WYm2rbxu5l89qXzm39/JO706c8XLNAvnB27xefJccfXGS+uVR1ZSMasKY/YGtu/I6hoQ0q+Rq1bA2iWtHTvi4z/Up3j/r7dhUAAEiSxHEcAHDx0sWQ0Ft9WjziSZ3LtZRj0WV7zrF2nonbcZax9xxz74WHZ5Ov+kSv94hwPZ540zU0yiX44b7zD1a6XtlzLtb3bqbf9bTff/jF//rZz3a4nY4s7T4fX/KbT2av37JTox97OsVLZ/2R8eJsFDD+aAw7QRvtQNDZX9AkasZwIUrDGN6ipWoGRm5lciLLOxMF6It+IIujjmlS3K0dvFnRH1reH1Ylu17aezm/43xu2/mctgvZreezJeezJeeyW8/ntF7IaQsq6Lhe2h1eLY1qUMY2ORxINYOjZjSpHklGApIrr6ZUXnvScDG1LqykI6ZOxnT4mVz1fSGazJVFlwhSOX3VUmudbLRebuEguMAR9sRIGCUhjIBREkJI2JG+V1MwQsEILUJoGH2W0CdhjBRr6WY9FZddEpucbnNURrwOv/BvrQkJAm9iix8+LL4bnnbubKS/T+jO7UeXLT20cMGeL6dtnvzxivfem/tfv/rgv/7zNwvmrd6y6fDC+Svnzloy58ulM6YtXTJn7Yr5m7+aveWr6VsWfLn5q7m7Fs06vGDWwQWzdk2fvGPKJ9s++WzDH6csWHVtlufAdLfyeU7OzBPuyPbNHUvnSRbPaZ36p+gZUx6smT+4cHbf55+mxO79ynxjqfrKBiRgjezSlpzozbLBdSr5WqVsjVq9Wtq77kHScQju+cH9JQAAOp32wqVLj3NKGztU1x+UxJZ2n0xodL6Rve9y4na/21uPXHML37XBb/3+i3cOBDxwDsl0ufp4o8+VXcevn7ibdYZZPG/1rkmTJi1YuTm8qPdiUv0fPpv75azZbV3dr+H3+Ovx0kNYaJqiaJyiLTQw0KCEK2rqVEpQIFSTIowWIFSGUH6nsJnFUTPH1aBDYpuU4TUDNyt67tTIwutV1yqkgXltl3IkF/LaLua3X8ptv5jXcTG3/UJu+8W8jgu5Heey2y/ktl0p6QqrkkbVyePYSsZ4UCeGrU6E9Ak8RxLfnNxsvC8aThBoGRyEwVYx2Ir7kCauQRqSWplc114lGy3rH6kbGuWr7M8CMxBGQGN5CEehOQ0jFIxRIkcxDUrBKOmwY8VaWmKgE/LL7yakGCx2xwj88CH9W5PQbrfFxjx99915v3lnyh8/mP3HP8yY+vnM1StXbd+23dXl8OHDh9w9Dl0PPZ+aHFNVUTQ01KNSdUsHmgf6oK4OXqukTiSqF3GbhA0V7Iaquqq6mrLykvy8jNRHD1jpKYlZYQHh7/7bl7+avMpDuNS1Zvr2vWFH3dCdW1qXzm1ZPKfty8/iZ0xJXD1ftnBW3+efpsTtXzwaugwJWa8OXC27sDHjxnKpbI1Kvk4hW6tUr5HL1qWk+PH57T+8yw6jVKlUBgdfO3v5OjO9oLIViy3vdb+d63UnxzXkiVdY3J7LO9c4n9rofXv7sVsHzkavdw/Y4X/lMqswNK1u3T7PSZMmffTF7JB0vv/dgl+998UfP51Rz4MAeFNJiTEaPptDbLKS6hFLj0KbnFvW2KUaGAXtBsBXUfVy/JFQzmgcZHDRWJ6awVGzOGoGB4lhq8LrBm9WDd1rUN0p7wnK4J1MqjmRyjmXLTmTKTmb1XI2q+VMVtv57LYLue3nsiUX8zouFfSczWk7n9saUtwVVtkf0aiM5ajj2CoGWx3HVrN4WAIfixdoGFyE0aR8llpkcdQMtiqagyXAxuiK9tPRTx5yu8ulxoqeYfaQFUJeSVGQMEqKNLRIQ8PoWPxGpKFEGgrWkGOepIZqHQEPiqvC41MRo+V1/QR/a3OUpmmNZvjatSve3gfOnHY7c8r5zq2z8XHXmHEhGemR+TnM0qL7Ak52X1eNQt5ht724oDIJAA4ATlEmijYAYAPADoANAAoAi8EwaBodVCrgNSu2/fLfT+7N2uHa8MnXuwL9nNGd29qWzpMsmdM687MHX05hrl4wMH9W//TpjxMOLR+9vgIJWacMWqm4sCEz5Kt+6QqlfJ1Stk6hXIup1mRm+pZXcF5jfVJvb9+hw84z5867fCuuRKIPfsRzu53nFpbjcu3+Fv/Lh88nuF2773QpZs2Bcxtczx0Nf3Q5rmDVdqdJkyZ9NG3eqai8zT6hP/vX/5q1cHWVoA38TSabfgcc61ggOlNLz4BYqsvj9CTlscMSM6MzStMquJDK0GYGRZ0j95v649lKBheN4yjiOUomRx3LQSLqh8KqByMalJfSuf4xBf6M0qNJDcfSBP5pQu80yDdV6Jsq9EuDjj4SnXrafCod8ktqOJshCizpO5fTejGn9Wpxd1i1LLJJFTdW76ZkjuX9lUyukvlSWl/F5KriuEgMB3kg1t/K4Z66m5LTqirpH6nsN/JU9jGL9IVEhUgzTrxxBr4osJaWjNAPi6oYqVk6ApA0oH9y5ig1PiWruZlXWJBcV5lWV/WI05Qj4Bc2iyu7Otn9/UJpv0g1KBkZlvd0tw0M9APHPK7nF9tLfaYBjWBo/4AUQzV6wwim7Xd1O//xf8VsCz/kzPlg0/6zvk7onh2dy+a1L5nTNvPzpKkfx6xe0Dd/dt/MGfnxBzeYri1FrqxTBa5SXdyYeXXxwMBKpXydYmidUrFGh27IzfVLTy8cHbWD1wFHD6TSgWs3b23adfjwsZBrD8qupXM97mTvDrh/KCj1SNgT50DWevegr4/cPhlT4B7M+mz2sp/9488+nbF4o/v5KfPX/fqd9z2PnRX2I47/R/2VJKS/U7555MufvDjstN5oHjJYa9ukYSnFYdkNaQIlq14WW9UVX90dXymJzCi7xnxY3CarHrBGFArimhTxXIzFVjK5ChZXFcdW3K5TR9QOHmcUuIZnHU2u938k9Hkk9kkVeqcIvFIh7xTIO0XonSLwSRH4pQmOPoaOpPI9Yor9kusulQ5cyG67nNN2paTvbu0gk6OIc2Qsnk+/+GaZm4rJUcWxVTFsJE2sv3S/MJCVXTFgLOkbaRyyQuNrbUAaAkIJCCEglHhOuW/wUKyl200gIa/c9eiZ1p4eAICdoO2EY1GH7z/D6W+eoqBpAAAMCQT8xlGzxmTCjAZk1Kixjg7bbWY7bsVxC0HaaZoekEoHZdLv+EcAAIoiDSMGjQYzGs1mi9VmN547F/3JrxM2he5xEX60weWUz0Fk787O5fPal8zumPl5/Bcf3Vs9v3f+7O4ZM4oYBzePhH6FXlmvDFilDNiYfm3ZQO9qlWKtQr5WNbRSi2yprDz74EEmhg2/nn6Pb9gpqqmlMzD03ua97su3eyzfc8T1StLRiIL9l5g7z8S438w4Fle21Tfk3T9+OmnSpH/6p//13x9+/sHn87ft880oqkcs+Lg/Rv217shfTsJv3Wmz2lo7Ospq6nLLq+KfFt1+Un47X3CrsCWybiiOo2ZyEBYPTeBrkoSaVAi9m9N0PJQRGJUcUcBlQhoWGxmr+eQq4ppUUU2od0T2oZuPj6fy/R+LvVJh71Shz7eJd4rAK0Vw5LHQL5W372amN7MsqKT3XLbkYl7nrYp+RuMgg4MwOOirRd7PSsBf/jCep0mE1H5XGYnlwrJBc43UzFfh49XbhEMTvpjA+FZl2KyjazpVidkljIcpTXw+SdE2ksYJ8ofMMfzbR0dpAEBldXVVbe13KHKrxZqVk9fA49sAGB61mGwWi92G4//D46JpAni5R/3m30N2MDa6iz9ae9jfc49y366u5fPblszunPV50qcf3l61oHf+7J6v5uTH7Vutv7oIu7ZRGbASDdn26PqK7q5VKvlahXytUr5cj21isy/ei4gfGJC/nr6PvVAAABMJOlXDaXnlB92PLFmxYfHqrR9PX/TJzMWLNh5Yucd/8uwV/+uf/88//OPPfv3b9z+dPtvr2MXMCkGL0mh+loegHWt2/I8/+ncS7dsOBc8Z/kzAqNUqEMGFFVX1cKtoECtqkd7JZYeXtsY1KZlcDYuHMp7HPJVxHHUkfzip2RSWXrXx0JGrj+vT2m2xjQoWRx3LReK46iRY5xuetjPkod8jyC8N8k6FvVMh3xTBt5LQIV6pAp/H8JFk/sGrKR6xBQElvady2oKLumLqB+M5agZb/VI9zfj2N3kYy1YnwfqwbPaxm/EFPZqqASNHYYcRSoQ+n0jxIg+/yUCHemzGqHYtxe5Ts57klpRX2Wx2kgIk+f2fU/cGfEKCIGLj4iorK60Wq04/rEER1ZCso625oa66IDczJSnhXljoaT9Pv30bYy75pdy+khgWzAoLZoWHsO7dTIqLTmbFJcZGxd4NZ0RGxkRFRkdFREbcuxl649qNgPA7EUtmXvzjBwd8Kze6t0xZ6+Lptlu+f1f3svltS2Z3zP4idcoHN1fN754/q2ftohzWvuWaK0u11zYpLi3TXN+VcnVVR8cqlXytYmi9Ymi5Fl3bIrnGin/YP/CD5lK8MgAAUIAmrXZcM4rDHf3uR858tWLT8rVbP5z86c//5ec///n/+dd/+4/3/vDR3sOeQbeiwxiPSjhtUr3VRAM7DZ4tY/V8WcGXx3bsBDSgaHp8gyJpiqIpyvFdygGaHn9HkiRFUiRJERRJ0BRJ0SQ9VhFJAZqkablCWVBeVS+WDOjN/SaqQWaKqWiNrO5O4KmZHIT5LRMCVXGOKCgXuVfVHVs3EM/DGGwVi6OMa1ImtVjPJ5XvOHPPN4Xvkyr2ToW9U2GfVOF3k9AnVez3kO/3iOf5kLP1AtM/piCgpPdCXse9Glk8e2yS4V8icVw1i4Mm8pQegZH3a0TlUmOtzMxXEZCagFAcetk5/C4eohSEAFgPWjS2jJLK3LLykdFRkgbE/6Aj/izeQMVMWXXVls0bvXdvvuy203fbCv/Ny31WL3ZdNGP/jN/v//y/3Kf+0nv6r91m/X7Hl5M3TPt45WfvLZ387rJP3lsx5YPlU36/6vM/rp76wYYZk9dN/2jjrE9XfPHxkim/++rD/5z3+198/u4v5nzw65m/+tOW/evOdK53aZ6y8rCT8075vt09y+dLlsxpm/PF4z99GLpqftfCWb3blj5J3DMfDVqiubpRfnGJ5vru5KurWztWKRVr5bINysGVGmTN4GDU4/Ts3j7Za+09TZKE1WqlAZANKZIfZZbVcqvY4rTMwg1f7/hy1twnWbmC1t4muKOzu9cwajPRNE4TAFCAAhSg8TE/8FmC4IVMAUVRFE3RgCBpnKAJkiYIkiApgqTsOGkjSBtB2UjaSlAWO2XFKTtJ20lgtZMWO2UjaZygcZzGCYogaRtOjeL0KEGKO3oLqura1fpeEyXR4HyV7UF9V0R5RzxXzeAiTA7C+saaFCyOisVRsDiKOA4ay0cZHDWzCWFylQyO8qFoJLysc9PR2z6Jtb6psHea0CcV8kmFfFOFft9JQr8UgU8K5Jkq8EsXezCqvz4RfjK5LqS0/3bVAIujZv0VM4MVLLYmQaA7E/P46oPcokFzcY+uWmpsHLLwVDhfZX/Gve/QhzBGwighQmkBQom1oNsIMqubckvLDSYzAN/zqa1vgIRqTJORlnZ8z+aNk3+5efK/fT3tdxtnTl4367OlX/5p8awv5n752fyZfzq0e/2toOORV48+ig16Eh+awgiNjwqOvHHh7rWz4VfPhgWduBFw5MZ5n6DjLgH++6+dcLpx2plxztN//exD8z4Oy911TLrMCZ6y1HP7we29B/cMLJvftnhO25ypjyf/IWTF/M75s/p2LE9P2DtfFbRMc2Wz/NyS4fAD4WdWC+HV8qH1PPbSIekyDFmDqhLyC8oH+l+XJnxGmLGkhVQmq6urN5lGaQBIkvTw9Pjtb99ta+t4fiigAG0FgKRomgIUTRMURdA0IKmxlR4JkiRIiqRonCBxnCRIykZQFhs+asVHrbjZSo3aaIudNlpwo4Uw2WijlRqxEAaz3TCKG620YZQwjFoNZrvRSlpwMDJKDpsJo53Wj1KYmeC0duXU8Lp1eJuOFiBEix4UtyrvlYgYTWoGF4vjogwuwuC+cpWrmBwVg4vGcRAWR8nkKhkclMlGmVxFHFed2mE/HBC983r6kRSeVyrsmyp06EC/FIHfd6lBoU8q3ztV6JXS4pfMP5oh3nc7e/eZ8JDCzls1ipgGOfPVNvz5iflsFZONJgj1QWll3oF3c3s0hf2GigFTZb+hRmZkKyw8pVWA2GGMgjEKQgmHo/hNEkIIASMkjBJChBCiVK8Z5NQ0FZSU28dXSfxr8cZqR+Hm9g1f79iwfau7r8v5yyeu3woIvXWJFR/+5ElCQeHDmrrMhIQ7N29cFokqhoaEajWswWAtCuswkQYVY2pIOcTr66zpaC4b7G4Y1bboEVjbUxHq/vX6D9/xTZ3h0z/ftfmz5cfXHtjZcnjX4LIFbUvmdMyd+uTjP1xataBt4az+bStzI3cuGrq8WHtts/zsVxaG65WjW2rqliLI6rLCld2d87WaNTosqb4RlkqVP9II2Gw2m832TJuFhIR8+umnR48edTw+AQBAA5qkAUnSFAVIGuAkbadokgJ2nLTi1ChOGS242UaO2skRs81ksY/aKIOFHDbbhs32YZNdZ7LrzMTwKKE348MOGSWGR4lhs11vJnSjlNaMa81WndmuN1NaE1AbqF5kpFmm4HcNVvDb0ys5rVq7CKMFakKkBUI1/ripI7q2l8lFX5xY9CwrwOCq47jj03O5CIPjUJWO1Lwquc0aVti82e+qG6vOkYr4TtZ9qwh8UgTeaaKj6c17zt71vJNxqxa5VzvI4jwzjBEmB4kbbwaT801LFWFykPuQ7k5h896T1+/l1iVzurLFitK+4XKpubzfUD846igxhTFK9II+fDFYOp7fH9srQAgYo/vNID2/qL6xcXyuwV+HN0BCR2qFIIiCgpz6urK66pyC3Ad5Wfdzs+5nZyaUFD+pqc4tyE8rKsqqqS7ubOf290FtrQ1tbXVd7U2dbWxpf0t6euLWr9enPn6Qk/+UyYoqK82RKwfksnbW2cObf/fvR5lz/aRfubZ8uvTo4j3b2Id3y5fNlyyZ0zFvWu4H751YNhdaOLtv69r6sP1bZJfn669vkJ5bZLvvdslt/Z27U1XqtfXVq1vE83S69caRhzxem0DQShCv/2EGr/xW/f39X3/99RdfTP35z39+69Ytq9X6/EgA7AQ9aieNVsJkI612emQUHzETRgupNxP6UUJvJnRmu96M6824zjRGOb0J15nsOrNda7LrTXatQ8y41ow73jr2aox2rZnSmEH7kL4W6siq5qZXNmTUQhk1LZDC0oxRQjUBoVSzlq7r0yXUSFhsBYvzEglZHBWTq2JxUSZfwxJomI6MOUfN5KrHdBRXHdekyuih/W4+2Hbmrk+qwOORxD+F6536PXgo9E7mncxsd7tXuNU/JDCnOZyDxTQp4rnIc3347Lzf7rIiLC7KZCuvZPFv5XIiS4URBXxWBVzYpqwdtJT2GmsGRzlKuwDBnxmlr9ilz7bHYqooIVCTEj3VrdEnPEyVSr+P8/JGSAgAADiOl5YUVleVNTXW5uZmPc1Iz83JLi4urKosF4ugtrZWhULZ2dHR3dWp1WpQDEFRlUGnxTDUbrfl5RVOmjTp1q3bKoWqrq4+PPxOZ3cPAKAsOmD3e/9xNPIr34Gv3CWffeU9Y+umQqddqsXzxEvmdi6YWvz7dz0XzWlYPFe2cAHHf/3OgYA5htANA+dW2OJ3X3RZunzZf9dWL20WrWU3LjFoNxiGb8DCmoryRpPJ/D906a8eguebRqNRKIQ2b9o4adKkf/ynf/jnf/7f77//noeXR2ZWplQqdTxkDwAwStBaI64z44ZRfNhs15lwvZnUjRLP2KUbJbRmu9aEa0243kzoTeO7HNx7tv3CW8xox0yU2khw2npz6jlFPEl1+wBHqoMQolUPmrUAQmghBiAN1azBC0X9rNquBD4ax1Y/IyGLo2ay1Uy2mslRRzfI79VII2qkEfXye/Xye3VD0U3KOLaKwVEn8LUPxSP7T93YG5Tk+1jikdbsm8LzTeV/DxJ6PeT7P2r2Smxa5nTKKzIrvEkTVS9nNCkZTWoGWxXXNJacYHDUDParK2iMhWfYaiYXS5GYH4iGEyHdfa4ypogflpqX3yytUdiLe0ZqZRae0gah+Lc6hy8aqDDmqGijBAjZawE1QnHG08zvoQpfKwnHwvB/0XpwJE2mpqepMLUNt5tGzYYRo2HEOGI0mUxmnCBwgjCazK3t7bZv00JqFP2PX/zfX/zylxs2bkjPeMLhcdUoBgDoTA7x+/SdvZdm+PYu9Oyctsh35vrVT3dvVCyaBS+d2zn3i4r3f+uyeGbF8oVDH37csGHapp6L0w2h6wfPrbRFbjt7cO7cub9jxk5js1dkZy4xjSyRI8vFzZcqKmtGjNYX+veXjMK3HOhI6L74C2kxDSQQtojFp0+eePed33z84YeTJ38wZfJHkyd/8K//9i+/++93V69d7ermfi86RtzWjgNgpYDGaNeOWHUmq9aIa4y41oRrjXat0a4dsetMuHbEPvbWRGhNhNZo170iJrvOZNOabFqzDTPjmJlGDEQD3FFQz+PL0PZh0GkErQYg1tIwRsIoLcIArKFEOhpWjT5taI1vlCYItHEvxP1jGxTRjeq71YNBOeJTD2p9YovdIvJ8WRXB+a3XyqXXy/vv1sliGpVPOnFG/eAmn8ADYTlH05t9UiCf1O8Oh/55TZgKeaeJfJN5m07d23ou+sj9upvFnXcrpbfL+8MrB+5VySKrByKqpVF1QxENiqhGJaNJ+axw/EVOMtjqODYSw0YTBfonEsPdfM65yAdlXUj1kK20Z7hx0CxU254lD78zc0iKUBJCSVgHeoeHmUnJKPpXrw/22khIOWLi1Lc/GIiwEVazVa/VyvoHpB0yeccQt4pz/sS5rpau/q7+jrb2NklrZ3t7Z0dHS4tEwBOKhKLSwpLSgmJ1r1LZMSRvkw22Swc6+3vae7pau1ogyfaN2z5894+zp81KSUrRIRqNSqPs6WyPPHZ8zn9vuf6pp26uB/L5Qv8vZ059tHqxfNnc9hULB5cvY//+feeF0ytXLcJmzG3evPSQNHgWuLdpJGgDiN97+eCyaTN/u+/AexW1Sx4/mk+B1Rb7tiFlVEVVtdFi/dZOfT+M0rYOWffDzJQDbgePXziRX1V0O+b2l3OnvfOH3/z+k/c++PQPn02bMn3653/88P3fvvPr373zm3d+9cvPPvsiPCLaQhAWisIIXEcSGgLXkriWwLUkoSVwLY5rcFxrt2lxu9Zu09jtWtyus+FaO6G1Eho7rrXjejuut+LaUTtmsqFGK2LAURPJb+0tquW3q83tw0CM0QKUEiIkjDoe9EfCGCXS0i160NSvvV8miGcPsfia8Wm4quh6ZUSt/GZx59Gkek9WjQejyp1ZfTCqZGvg/b0hyccfwZeLeq9V9Ec0KBgchX9k9rJD51yjS4+mi3xT+D6pglfMUd+Ul+Q7qQj7pkJHUvleCXW7b2S6R+QH5XZcLewKKui6Vtxzs7T/ZllfaEnn9fLeW1XSyDpZTJMijqOK5SIvT2VUM7lqBkcV26iK52OP203nGU9D4h5wMLK0V1/RZ+DIbRBKPivd/vN5C1qkcURxqD4znl9Z21DvWJDhr4iTvkYSjt3lhw3G/o6+Zp5IUMtrzGuoTq+pTK2qjC8viS69ffzG+V3H7u+LTt0VF7nhesCi41Fbb4ZuDri0/viZVb7n1vhdXHvk1ApPjwUHD8zdtf7zVfsX7/JY6eS13MlvhbPbkgMuyw+6rXByWrLXedUB5zX7dy/ecmD1jl0rt+5asfXQmv2HVm7wXv7Flk8+cvJc4pKyxi1+2bKVMyf/9sznfyqYQQZZJgAAIABJREFUPDlv4dRCl1VJ77+77p0/xMyeztm58vHXizZlusxpPT+v/sjU7quH3NesmfS//2HVso8yn6y6cvqrlrKjg+UPBOl1IUeulj4s6avu6S3r7C/vGKju7qvultX1Ddb0Djb0yTn9Q9x+OV82xJUqhDIElqNiJSpSaFrUI616k2TY3Dpsbh22dBht7Qaq10IN2cqelqxfsf6L9z6b/fGsPev2um53P3b4uNt2171r9p52PX391PWtazd9PnXyF1/+6dOpk6fNmDLl8/d/8et//9VvfpWcmApwYDcBywiwm4DVDGxmYBsFdisg7AC3AcLxOCkCkHZA4YAkgePRoRQABAA4AAQAxHgNrh0A6YilWtTWb7R244CHkBBCQhrH4mgvhOk1lGQYVHeqEipE93kqJg9hcMemEUXWKUJLej1iit1iy31TBX6pkHea2D9dfPRh046QtK/Ps85miAJLuo6nNrnHlWwPTNoTkuL7gO37SOSXwvdN+aYtCr0gQm+HOOrXXjwsBfJJgbxTYb/05iMZEt8U/o7r6a4x5UGF3VdKeoMKui7kdQfkdVwp7gwp7gwu7got779TMxTVqIwb8xJfUIYctSN6FNuoSBYbHjT2HbkcmlInaUTJ4m5dvcwsVBEwQjhW73/mDb5CQlhDwRoawigIxXtMgN/enZ6ROc6JN0FCAABB4s0cSe7Z9JR9sQ8PxKU433/0/4h7768m923/94+4497vPfuU3dZey73sShFpSu+9KYiKCAlNig0EpIhKUZFepKXQe+9JSH9KEgghkEZNSAcCoYXw3B/QtVfZ33LO2PdsxmcwAiQP+SGvZ34+c77fc6LxXUld/S8Hx9KmMt1fPTNF03x7GU79dJc+wKef6NxJdOggOnYQHNom7Vqm7FumHVpG7LGdtjUYy8/lpm8Lrr76aJJRYvL6s0lmyfWccrO8shtvPplnFltnFlm9yjF7+vQCKu67hwnfoV5eiCq1SWpzLO9xauxwre5yqmu2Kf9gWfb8ZusT88ZC26oO+4oci7w4889vrOsanYrLrdPqHF+0+KNxPg96PD++s85MvhqN837bcfddye2sNvfSIbfmDsemQtNXNTb5XS5fup3qOhyq2lyq2pyrO11r252r212r2t0rmlw+NboW17sWN7h/bnD93ODyudGtBOtVjvUux/tW4gMqcQHlmMDytsCq9pBaXGhVmk1i4L+7vbgUnXUjJf1a4svLcfnW6Y1+Za13a4ej20mJA5keT52u2Dpft3MyvWV/3cra9KaftYvJv567fc6GkNrPzCAQXo4S08cmX41OpY2R0saJaaOT6YPjrwfGswcmcoemcoen3oxM5I5M5A1NFwwTi0aIH0ZmiqdoZRR6HZ0zOjc/u8gTCVizS30jlKEJgC3cpEs0HDUCq09Z8pOfDAQ/3fs5GuMod61mYq6OoaikblZ9g7CELI1vmAn7NBiPg2JwLDQWRmMhFBaMbebE4eHg1/UBmXXRNeMR5aNRX0gxTcwEPAuFY0Vh4W8QAr9YGAiNhc4YQ2MAdBMT1cRENzFRTQC6kRnTxEQ3ASgMiMLAaMw3SjHAk475iKopv/QaVPVEZNlAcDbWL73OP6Pu7rv2uEZqxoAgc2ApZ1hcSFgvm/k7Xdu+JW9klbRNPEeTWtyUXoJhaJFhoXZSsk2XHp7dkv6XEJ7CZ32N5YaFbWRpc7O9s0er1f6nKPwHQyheEw5WdTEej7LCyXAcnZXJgoo40KdZ1meuoFJcjqp67ZImiKJLghgSP5okiCIKoooDGZIA2nIAbTmQLgmmLQcxVoIYK8HMtWDmahB9OZixHMxYDqIvBzFWAhlnzxEHUwVBM8IAksCPuBRAWvSf5gWQeIEUSSBNFgQs+wNif9qKH3M9EBCFzCwGkYVBk6LgKWEAQRDCWAyeEgYNLQVPiQNArj+VFTi14De14Dmz6DsjussU+hF4bnSeL5XjPjnrPs3xmFzwGed6jHLcR9nuI7D7MOQ6BLsNwa6DkMsA5DoAuvbRnLrITp0zzl0zTl0kx06SQwfRoZPk0DHlgJ9wwk04YscdMWOOTaNOzUP2uH67phEnDNGng+rXN+PRRXDrILp1kNy7Ztx6SG5dBKfOKce2cSf8sDO23wXT7VTX5VDTaVfb69zQYldWa5bfZVHTY/Wl62ZFl1Vli0UZ1vxz082PdeYFJdeziq6nFZmkvb/+Iu/Ks+xLyZnnnzz/a3TC9w+e/PDwyQ8Pn5yLiP9LWMy50DjziEc2D+7bhT+wCrtjHhJqfS/Q5g4q/MUocYmnQ1gqI0vxiy4sLJWRrT7poPE/DYBfAE0lTV5Fk1XT5VV0xbtR4f1PA6h6agwORmFhFAaOa6KhsSAKCye3wk+ayMHZ9ZFlgy862E+aoRgMiMIAj7FQFBaKwzBiMCAKC6CwDBSWicIwUBhGDAZANwFoDIDGADEYIB7LjMcxE/DAEzyYgGPGYRhxWCa6iXlWWvxJYRONY6V08TyTPthEvg561xr+oS/802D4p8Gwwq7ArIbHxT0ZfbyMAUHuiKSYsF5J3fiVsbiaLquiy6posnKqrIG9ndU08vRdydTa4cTK3phIS944gJV/g/DnqdHfQggojHPa01XdbmdvP8xmIchvMuD/DRCe/cdZIafxTS0rbmY+gcl6xmDnQEARi/4BhgpZwhJBaUzVU/ens7Ezi4HkRV/ioj9hMYAkCqSKgyjiIIo4kCIJIksCzxZFHEiTBFAlgVRxIEUcRBUHUUWBVFEARRxAEQfQzn4vCqCIA6mSIKo4iCYJpEn8GYJA4mIwWezPEPlThIEzwqAZUSBFHESUBFAkfjRR4IwokCIOmBEFUIWBFHHgzHIATRhAEwaQVv0oEn+KIIgkDiAIg2aEQQxRIFEYRBYG0oRBdFEQXRREFQeRz96JOIgqCaKKg2mSINpKMGM5mL4cRJcE0yVBdEkwTRJElwTRJSE0STB1OZi2HERdCaaKQqiiEKokiCoJZiwH00VBVHEgVRRMEQdRRYEUUQBZFEgRBpIFATPiAOry2d0nkL7qT1sLpIgCaMuB9NVg2qI/ccGXwPcj8P0IC34Enu/Ugt/UvO/knO/krN84x3eM4zPC9h4BvYeZXoNM9wGmaz/drZ/hPkBz66e49FBcukhOHVP2LZO38dN2uBEH/IArvje0o/J+9ZfiHlhxMLuDwL902UFKA7h51A0Iy8fmaxiaCoq8kiarpitrGMr0LnZ01UQshnkWAGMwQAIeSMAxkluAF22sV+2s563A8zbweSc7sQWOx4OxGGY0BkRhwDgME42BUE0gGsuMwQCoJmYMlhmPA+MwzHgMEI8HE5vhlGbm83boRQcnpR1OaYWSWphPmoFYLAOFocdgmLEYZgwWRGOgKAyU2CO6k9fi+/zz40YgtmUuoZkd3zob38yJriH4ZdY//NTzqpeXObD0fkJcOrNWSZX+XFBaTZNV0aVVNFk5TV7L2n3bRUvMKezhyombJ8MCNWn9AFYa2b9k738aCZWnbPWp9OB0kkojkmcQ5Kuz4r8VQuOpEUGQRbGgOq+K/R7ipgKs52ROLggWwswiCCyEl8qE9TGNTz2fwwmUxRAa33dS6D89H0BievSDzoOg6yDoPgi6DYHuQ6DbIOg2CLkNQW6DkPsgy2OU4zE66zHO9Zzgeo7Pe05wPSa4HhNczwmu99S89yTXa5LrNcnznuB5TXC9J+e8pxa8pha8p3neUzzv6Xnv6XmfaZ73BN9rasF7asF7esF7etFniuc7wfeZWPKa5vkQeL5TfO8pvg+B70NY9CMs+k7zfQl830m+zzTfh8T3IS76EJd8SEvexEUfEt+bxPchLnoTF31Ji77ERT/Sog+R701Y9CUu+RCXzr5/fUBY8iEs+hCWfIgCH6LAlyjwIQp9SAIf0pIfSeBLEvjNCPxISz4zQl/y2RL4zgj9yALfGYEvWeBLFvrMCPxmBP4UkS9F5EcR+VPF/rRlP5rEjybxoy370Vb8acv+tJUA+moAYzWAthJIXQuir4YCK+GwNIy1GcaW3+MowjmKULYibF4VNq8J5WrD5tXhc6rQOfU9njR2UZi1NhA7UP2yERLvzO0hgNLAkp/CyhOW4pilOGYrjVTxdnX3ZNkotwHermaqalm6L5C2lqnIGuTFYpkxTUw0FkBhmHFYRnILmN4Fp3UCzzug1E5ORhfrZTc7tRNM7wBSu+DkdjAFByQ3gwnNcDKOmYSDk1sYz9qYCe3sZ+1Qaif4qgNK72Rn9UA5vZzcAejdIPx2gJ0/ws7rn33ZBT1tB5Na6LFYJgrLQmN+SpaC0VgYjQXjsEwUjhWNhdAYAI0Fo7FwfBv3cS3BO60aVTme0c/PHhEWEtYrKZs1ZybDXwvuZDWg9tPYUuL7ChyVR1EiQ4sa4uoepDz530FohFUnrLOJF0rjxiEC8heJpG/NMv/PKPwHQ7i2Kv3w8iPrPbCQyWZlMMD3APMDABXBzCJ4sUzQ8qT1pUcqGD8tuEtb8iVLgikt9lUPLgc/vHTn0aXQiIt3H10MfXQ57OGluxGX7kZcDnt48c7jy+FxJpHx1yKSTaNTLeKzrJ9mWqZkWiVnWqa8v5X2yT7rg93rj/avP9hnFd5+XXj7dcGt18UOuaWu70qdc8uccsuc3pQ65pQ655W75pc45pU4vq3xKKpyLSh3LqhwLih3KSh3Kax2Lqx2yq92Kaj3+FTtXFDrUFBjn1/jkF/t8L7GsaDWobDGvrDGvqjR6TPeqRzvUN7sVNHiVN7sWNbiWN7iWIZ3KMU7lLa7VHW6Vbc7VnY4V3Y4V7Y7VbY7VLc51LQ71nS51He51Pc41fU61/U61fU6ful3buhzaep1aehxauh1bhhwwQ664vpdmvqcG/tdMYOumEHnpn7npgHnpgGXplGP5lH35mE37JArZsgFO+qMHXPGjThjR52xkx6tY27NEx6t4+7No274SbfWUdfmUQ/ciB+2LxDTF9zUEVSP9a7AupdhXEq/3P5YY1X4xbKgzqqoxrqwwbIYa/W56w4WTJ9rD28re/kFXtud20OYCgP0raUKS2HkKBGqaDu/tu1DL9gmQSqpK286yMlVPW+6wZxhUQyOg2oCUFggBgugMYysLoghUZWMsF+2UV/1wDm9UFYvu4HIG2Itl4zNvRmEM7qh1DbGq25Gajf0oh1K7wSye1iv+2az+6HcfqBgCCqaZH0Y5XwY5hRPsSsmZ2sI3HmpfIIlyuoFsgdm07qABBwzBgujMMBPCRsUFkTj4Rg869eZHhwU3wzfLx4OLup92sHJHBS8n1iuJMsamMpaxmYlVVZN/QWElXRZBUVWM8np4a5Pru2PCramlndBhYH1Gwh/8eNXCI8h1SmoOFk7QDgC4dj45H+qR/4/cDtqRBBEvrqZi86ZThmZfwWys0FGIcQsAuFCmFkEL5YLep73vvJIo0SNLoZSlnzpC17TjQEl1DEKn8rjTc9xJ2d5E7O86bn56dn56Tnu1NzsJIczzpkbm+UMc9jDbFYfa2GEPz84zxvh84YX5od586MLC2P8hbGlhdFF7hCPO8ibH17gjfDnRxbYA7OcgTlWD5vTPzs7xJkbnuMMsFm9ELufBfUAzE4G2MWEegGgi8nspDO76GA/k9nLpPRQZlpIM22kmXbSdAuB1DYzhZ+exhMIeNIUlkTEkYlNRHILhdJCobfTyLgZEo5MaCIRGknUZvo0ljRaPzVSPzVaPz3WMD1SPzHWND7WNDGJI4w2jQ01DA3WDw3WD/V/GRjFjA03jA3WDfd/GRxtGB2pH+6t6eup6e2q6uqt7eut6eur7u2t7ump7O6p6h2o6esq6egsae/83NZZ2t5R1tVW2tFW2tlW1tFV0dXxoa2ruKP9Q1vnp7b2j21N+bi6zLrUgJd3zEKfuibFOKDvmoXevRYSdjXY77yn658c3P5g7/4He7f/sHf/g5PN/zALvRbIfAn1Rw6XFODY6r1ZHfI3n6vSCCtO55QIVaAs7xzrgKUlY/yg5AK/qIyHr0pf4wiv++fRuK8JzBgsEItjZnVD3cBS4fhi/tBsxcRcHXHuwxg8vbgq39Hh6QuFQ0AFSVA1tZg/BOaOzn8Ymfs0zq2aFpSPz9WReXiGqJLAKxyHiydn+6CVAXjpM4nTAUj29g74UnnFFLtwbC5vkPOsHYhtYsRiGCgM86sLEQOiMQAaA/629hiDg2KwYFQT40kLK6Of/25MVE7awIGaBqa8irZZ/Wvdj7ScIi0ZAts5K9Pr+yNLmimJDpAf/1Yoc5Y3/hmERpbSAKtOALlRvIdwxBLSDOWfCaF6WZ7+IG0Y1cN9DnBSGUAexCiAgSKYUQgtlQv6X/alub4ghw8J7pAFfpRF1wlMaJlcp/r7F0QQA4IcfcunHyHIwSmiNyL7CLJ/iuiNiP4U0Z8i+6fI/ilycIrsG5GDE+Tg9OvaP0X2EWTPiOwjyAGC6BFkH0H2kW9PQJBDBDlEkAMEOTIihlPEgCCHyNfvBwhygCC7p8juKaIzIDoDsmNAtEdf19YJsn2C7J4iO0ZEe4JsHSNbBmT7BNk+RnRHyM4hsnOI6I4RnQHRHSE7R8jOMbJ3guyeItsGZNuA7JwgOiOyd4LsGRGdAdk1IHsIsmtEdEZk5wTZNSJ7p8jeCbJ78u2vJ4juGNk9RvYMiN6I6E8QvQHZM3x9oDtC9k6Q3WNk14DsHSP6A0S/ftKfP5jpmTv1bGQmdXLq2dhUygghaWg6dmgyemD6cT/hQe/knS5qcO+wR+071+zpZ7SBpxMl9Z3w1t7cDsLaNEBKA6g8AZQnLPUpW7r3pb2/fgrGUpZ8HiYHvKh61s1/OSR51sNPwHNims4KBiAaw4zDMt70sUbnlmvJAppItqHZWdfs9oKLPKkSQZAp3noLZWFFs6PVHeBp/C8zrDW5ZlGhnhGsMpckyj39geGQKlC8HZid4In3Dg529w/6ObwpnhgxIurD43Zg6cMou2hsLqeXldwMxmAY6CY6CgtEYyF0E4BuAmLPCoxNwK9KGtFYMBoDxOOh9B7e2zFR8dQKlqGsY8h/dTisoslqAFXxuCD82dvyYRJ9Gxlc1BBWdyGF4bfb0TPB2s/PhGzlCVt5AikR/hbCXdlY4C/+7UP8f/D1D4ZwZ02b8TB9JKpnLgmcTabBWSCzAAaKWIwiUFAu7H/Z/9QukRzYLwoiLwXMCN2m6nw/zEsWv13h9AQxHhwZ9g6OdQcn2n2DWn+s3jOo9Cdq/ZFKf6TeP9LsH2j2D9T6A43+SKM/1uwda/QGjf5Qrd9X6w0avUG9f6zWH6r0R2q9Qa0/UesNZ0u1b1DrDWd6Lo3+WLN/qN471uwZNPojtf5ErTcq9wyKXYNi17CpO9rcPpLu7G9sH2xsHUi1hxua47Wt/ZXt/dWtw1XNwarmaFV7uLp1sL5zLNUdbewcbugON3YON3aOpNtHGzsH0p0D2a5hU3ci3TmW7RxLt45l2wey7SPpzsHG9tHGzrF0+1i+Y5Drjjd3DmVbh9Itw+auYVN3tLG9L905lO8db+qOpNvHGztH69uHsp0jue54c+d4c/tIrjuW7RzKdo5kO8eynWOZziDdPtrcPZTtHsh2j2V7B4rtI5XkoPtdT6bnq/HkYeKzacLzcdKLCXLKODl+hBI7Ro8bZ0RP0O4Pw3dGZ3zaS9yLiCkzg2ljn5u7oS393PZPEBoBtXFWe9JOAouxvczV3aR31d4vy572C+Ka4ceNjMeNzGjMWTUPRmHAGCwzFsssGJpd1e72QsKNra1ltXpNu8UUyylLMuXOTg8smFvX0MWrs2ty7sYmlslCEIS7qmxjzEs1Wwsy7fyGUiTfwVP5a5rtMf4aZ1WxpthqA9hy3fbCirxuCvo8OftxfO7tIOdFBxyHYaKb6NFYIBoDxWChBDzrSTM7AQfH/raueHaDwIFp3fN5Y6LCSUk9Xf6FuVlOk/5c+lNFldVA2qLh+chnrzHTTKoWGVzUEtb00N9xURh/rupmfYOQpTyFlQhXc8oWrYhEIuS3js//BgjPpGr70v3syNfDj7rmkwBOCh1+DYJ5EPwOZhSBggrhYNrwE+tYgkfHciBF4E8WeBAq3N+DXNYZgYaT0/0jg+7gSHdwotUb1HsG9e6Rau9QpTtRf9VbHWl0B5qvGshDzd6Bek+v3j1R6QyqvQP13oF690C9e6je21fuHql2T9R7BvXegUZ/oN071uiPtLsHWt2+em9ftXeg2tNrdo61OsPW4fHW4an2ANHsG9V7RvWeUbl3qNwzKPeMSv2xYu9YtXei1BnXNfoV5f6a6nBZtbui0ss1xk3dsUqHaHcQzS6i3UU0OkSrQzS7iGYf0emR7X1k6wDZOkR0J4h852BNrV9XH25od6VavVR7JNPuSbX765rD9S29TLu/odlf1x5ItXqpdl+qPZRt6WWaI6nmSLZ9uLltVOyeKHdPFDqDateg2jtS7h2rdKfqPaNy71i1Z1DsHSl1p7Ltg81tw6buULm1r1429hYMv/fPpWXQaC+IU0+HJlImppMmCHFDJNTwDHqEiBomRfQz7wwS3TvK3UsIT2n9LyZK8D2wVs/dRmC5gaUwQEojpDqlL6s/NfeRRDt9gDT05cd7ZRPxnYsxDdRYLDMGC6CxAAoHfD2VYQB0I/3dAFuo2OkDlkVybT/EpwpWoVXl0JyEt7aJJ/PEqu0lpVao1Mq39R3MRYX+sGKc+3mcu7a12wGKOwEBf1M1wl1W6Q4WlLq1bZ16W4+nz4vUWqZgrXgcLpmcKx7jvB3mpHaxEnHMGAwTjQFRWCAWAybgWQk4OA4L/SoSorAwGgPFNFDjMIzUnoW8cXHBlKSKJqulb1bQZL/wYVGlX+DtnC4Y/Sq3CxaRFKeDAjVxXf/TFvTnjt6zNqR/azyjNMKqU1CFsFRGruoYmOOtrn6Tcf9TIDSoDGn3U3vCm7lnEGYCQC4IvQWoRSC/QjiWOfb8VuK0e9tyEHUpgCzwmqlyL2BwQARBTpHTY4Nx/9Cwd2jY1h9pdo81ewbNnkGpP1DpdZrdw52d0+09g0Z/qNEfa/ZOtHsn2n2DZv9Qqzdo9cdb+oMt/cnWoVGzf6TWn1l1DrW6o+2dE+2uQbV3rN472to/1hwY5IdGzdHp1r5BqTuVb59saNTrGuWaSrOu1Kyq1Gsq9Ypcu6JQiWUq0bpqYWWdOb/IFa1vKA83lEcbqoOV7aNVjV60roIlq4BgCVyap81zqFw2nTdLZrPJ7FkikzU5wxiYIvaODWFam2vq24Sra+pDRKU/VR+cbB0gO/vI9v6pRn+qOTBo9k+1B4j20KDWI5p9RK0/VeuN8p3jdfW+bGtfpT9Q6fXK3V25Tifb2ZZvb8u021L11ppSvarUrKm0ayrtmla+ptzSHuxvHR1rj4+3jg51WiO1mdYcUzObC8zlMRkZlOnnxMmUocmEYSJ6hIgaIaJGaNFjvDAS5DFQ7V42nULtfTFeiu1m/RxChZGtMfYxeW3k2ZkNpKiXdf9tU2QdJbZ5Luanw9jZuetrtAEe19Pe9MJC5U4ftLK4udUDCyhCObgsG5sVstY0WPKSSLG1uKGkzEvGZyUdNMHa9m7JMKt6mr+i2emExH0sMX9TOciTKrZ0syIpZUFC4C230Bc3tDsU0XrhOPfjJL9odDavH07thJLwIPpbbiYGA8R+LR7+Qu+GwoIxeDa6iRlS2PO4hpg5IHg7Ji6cklTRNmvo8krqLyCspEobODvp2OnHqdnDiyqCzDAi1JClB7DayFL9ci8q//sQQiqErTbOKfZnF4W7up3/FDr/YAgRHZIeld5+H8tNYnKSaawMAMwFgDcArQBaKBES0qffuKQTPDuWA8mLAWSRJ7nGsYBAIZ1d4NhgPDw26g6Ot3aPNLuGM0OAevdw++Boz4DsHCHbh8jOt0PX2blr/xTZPUZ2D5HdA2RnF9EdGs8OfnvGk+0To+74VH+I7B8i+iNk7/jrc3a2EbX2RKU/3DYis6LlDyUtTxI6IyM7IyPbIx93PI7qiIpsi3zY7uOX7uL6MjgQdze8EJ2cQecsbZ8i67tGqQ6B+bL40kehHRbh/TdDe8wC2q6GdJvc67O422kW0nXDtfCSS+Flr4ZL3tiLPg3nL/v/taN7YF0uXd6Qzi5Jx2cEPYPCgTExmbnMnBUx2WLm3NqcQAXNbVKhVSokBmb5/GWFas8gVR9098O57/Dp2Y3PX9UmJJckPq1ISKxAx5bHxFXExJXEJBRFPMQnJg5k5H1sbB6qx9LKa4klFYTct10pqJLnIaVVj1raErrGXgyy0hnMVBI5cZqKHqPHTkNxpNlIoiiExvEYqXYvJaTQep9PlOH+BuFZVoatPsET4D6uopmzk4Yl3S/uQrewo3+T/4j9Jl551MDI6gKEyu0uULSk3OmFl2hiKSBW9EKS1e29LnBpbl1NFWwMza+OLa7jZjgqnf7DOFBNmJNrdF0sYR9bIlFttwOLa5rtsfnVEe4qUyRvonCk29siuap2kvVhjPN+iJPRBT9thePxX3Vt/0upNxjXwo76MuOdhYltIOcMC9+PSz4SVs76IP5Kz11BkTWwtlJrehOyi6Y3jiZX9iaXdxhyA/xr28TJ10io+gWELNUpqERYcsO88lC7e/Cf7Qj8j3RRnCIIso9kxWU332+aS2ScQQjlAHAOk5kLzBfyKamEQvfsaffOlUAKP3BG7EGptysaGhs9e/mJ8fTwyKg7MGzpjjU6g3r3UL1/sHNwuqnQLfDh+aUx1vwQwBkhM/upwCAFGBgm9HWPDA2ND41ODo5MDHR3tVfXVHX0jfQNA119pPExIpPLmuHB01w6mUseIU9iB1oqW+s/1Za9KSr6WFG3odYuLEuio0ctr/DML/AsLs/evMS5eZljfWXW6uLS+e9wP/4Ra3NZFOy5EoNqw7Tix2fonUNdw2PYmqpKlye2ofAx8mY/AAAgAElEQVR3MRvnUZIr0RKTh0uXHy5ceii4+GDlnG/XX4IHrsSJTSMXrycoTR533nr+uvDhgzcRjz7eC6368fsnbo5xjyMeBAXc9/K85+11z9E+2dYyw+V2vb1Nl7s7Lvl51cg08egU4a9JQ0NbnWzJfu4sH1fQxw30c4eDvVnBvsz7wQJPl3E7W5z1NcDqKguNbre1qrr8HfHS96Rrf6H++Mee7/619sJ3Xc4mw3ftO3KCCniv6IIXnPkkBi+Oxo2lzT+i8kKmRYFktsdglfsnYgq17+nE56ZOSKuf2/5arAeVJxyV4csIAw8rq2iK2E/toYWdCZ3zZ5qVXwmvz06GEY3MtHaIIZB/mRZSBTI8iTfOWZ9eXKsmzst39oiLa800nmxrb/fgqA0QlU9y+Zva/FG4ZHKOJ1M3A4utwCJ/Q1E6wRnnbuwdHe/uH4yxxIVjHGhFtmMwtDMWcnvBzB7W8zZWAh6MwQLRGBCF+d84EuOaWQ/KxoLz8KkdrNxRcf64pJi0VkHb/Pl80m+RUNbA0qZ8rH/6voSmQUZFOzNr+yzlKVv5P4Hwl5GQrTyFFKeQ7GhJfXz09y0M/y0QfuvSheQm59Xfrf4GIRPKBdnZIJjFnHs7z0gjf/DIG3XBLwdSFgNIEq8ZrMPnvq7erxCenB4eG7f0BrX+WK07VukONfv7BwhCoTJLS9ynx81nJk3Ghq4N9F4eHbk2PWVWVX4JHf2nhobr7c3X21suDg5Zxz05d/Vi4pXv26yvtj5+VP+0Lda729SjzcS30dwu97xD6Z/tq/7f2xX/t1/1j94PXYYGpgWra0F3B//yR8al83SLyzTzKxSzy5OmF0fNLxIsr9Esr81YXZ8zvyhxvNX4ucKtssoqJ/vq+PiVsX7vhMwHD7E+ER2OwbW297EOuVDsO05yNhz/mhf1uM0zrM02jmf5mGOJXjUNajv34DHGxoR08zLdyWbC3+Pe9Ij7LOjxudg6P9+yvNyuMN/H5JLF97/DWlxcM7/IR0XSZvlLCIIIZTJv3/Zg3/XH92WR4cuP769FRCxHPFiOeCB6/HA5PIQT6EdxtOFZXRV4e3XZ2ZSYX5i8crn72sUuiytDt80Yt60WrCxWL1+gxHkWzabQ2KFUZtAMN4zEDyPyAmYW/InCIDLbY6DK/SPxGa0nabSwCgtpdNwdBJYffx0TLT+sGmVgWZpS4jrqfWN4UXdSJy+miYH+tRmXicJBUVg4qomRgAMz2uGUNk5WN5DZDb8d4n4Yncvtn/s8zv04Nveqm/lxkl8yPvusk/Gql/1+mJXTw87p43ya5HwY5hQNz1dOcd8Ns9/0szEUQQN5IacfzOqf+zTMqpnh5Q+xX3bCT9vhRDwUhwHQGAYKA6GwUAzmrEkUMxoLRmOhGCzwTZUKonFwLBa897HvUcng6/6FvDFJ0eRyGVl6Np+0+qujQlZNk1VSZTWApp4pjXtd8LG5j6pFRkVbdNkRS4V87cL2Kwjlxp9U3SyV8SwrA8iNnE3Dypbx0PBP9BOefm0R+yG7uP5h9fwZhOkAKweazYbBHJD7bhZMZxZ55g8414uDqQLfGZEvCedQ3oFtPXu90YgYTk73j051x0b9EaI7NG4d7usRhEhmtrR6KDdv69RuWqXLjtZ5W+Om23aRbrgvLvrv7fsd7LrtbrkgSNDQiMONax9NLwpum0jvhUxllPmgqs8/rDFzfX8pqPXa03WXxHWLxFWLpxqH2Cq/ithoYmVGwcuiB14fL118/OOfUy/9iL/4fdWFH95/9wf0xXPV1uYMG1O2xeUNi6tVE5MuhmMnGs1xd9tFpwvq6K5OSxt3sG0xvdBgZ5NUhy1p7yvBtmeXteVG1dyL6vOM4996NGcat3zjbuclT/d6b7s1F1uJhck4BhN7ary1IrRaWLBj0K1hwEqnt8x45Xrl3KC1Oe/GxdkAD/LwxMKGan+OL/L3xHrenr8buHk3ZDU8cPOu/9pdH+kdn/V7d9aiI7i+ntRbprNWpjw72zaTC4WX/1D11++KLv3w5dyf89wcSa72fJsb/EvnSZ63Xmd6pua7Jb/xfPjONp7s1yUJJ3ADJgVBtFn3kVq3EsJTWm/SSEF5I6je4W0joPwYVpywlSeATFc6wmyE1Z8Ja9Fva+/ltyX1CKKbmGjMryIhFIdjoTFgXCOQgGHHNLLiMEA0hhmHZybiaYl4xrM2KKGZ+aSZntIOorF0NIaW1AYmtwJPmpnPO+CXHdDLdkZGF5TZDaV2Alk9rPRu1tMW5tMWxstO+EU7lIBjxDTREvFAApaRgAPOJKaor+8BQGPBaAwch2fHtXJRLXMxODgax4rGsaKwcBwOiq6ejigdetbOfj0sfDcmKSGt/yL60WWV9I0qmrSCIsPM7RZ1EB89ez0pUE6sH0yv6mDlMUv1i23nV8uS4pcOQ8UJrDBACiNTZpxXnKwo9CfGfyKECGJEThAEqfxY3RBdy01kzCZR4XQGnAuxc2AoB5x7x2G9Bku9P/Y510lCGYuBJKH/DN6+or624acrHJ6cqnf2NrW6Tc22ZntHe3h8gCBMkNfccn9t7bZCYb8pc1RtuCjX3VclDtKNALU6eX09fH3ZbVl86+jQu6cz8MqFN9eugObXF0PsyqaiLbkJdoQ0x5oXYfFf7r8WhCVy3aM45mFLZkFFFnjvK5vJN1eKQ6VlkR9iHrm41LrbM2/dgGzNwUvnUr/748tbFmxbE+iWyfL163UpLwLaO7y6u25J125JpV44fE9UuNLyksLyktTX6S1hyl8077s879LW7efxyiay1z9Z6BTJuRC/ah7Uet7Rufh+iCT0juS27XR7Rw6ChGysWHBYdsQJxznQUaEwy8t5cuMKxdKUbW/Kt7cgWlt89nVrDg9puXbx9cUreTZhbeahdXaueDvbFmvzPvPzw442QFgYx8ORamNCtzLlud3qvHmp7eYPoNn50Vum8Lk/v3N36vJ2Wbxltmh2iWxxI+KOlzlxNGhq5nzafZu+u+WKrOb58CGhP4PjOVLrXExIIvekjBSUN4KqrxBCyhO28oS+vl06DNTD6nKaIq6gPiyrOr5HEoWBYn/mQkJhIXTzbDQGiMcynrTMJrUtJrfOx2PBKCwUjQNjmugxTYw4DDMOC8bjwAQcmIhjJjaDiXgwEQ8mtcBJLcDTVuhFO/i8FXjWBjxrh561Qk9boZQWKLkZeIIF4rDMGAwYiwFjMQCqkYHGMKOxAAoDfDsNAigshMJxomtJMbWEODwrtpUb2zIf08JBY4Ho2ulH5UPJLcyMwcU3o4KPE8uVlF+0ZquhSavomyVUZQ2gxkOyx6nvP7cMARpkRLTL2Dxiq34tVfvJVvKzthcGSGGAFUZw08hRnoIiBXtB+F8YEfOPPRMaEQSpq6mvflwxl8iYS6KxUxlQLgjmwlAOOJvH5uTA1X7FXc61kjAmP4gkCqS22dW+e/pSyoNnp8bII/1tDbXvX2fmZLx6/SKxuOi9XKlFEEQoXuvvfqLTeG7t2K7L7GXrziqFzY7WZVnks7QUK5PGyVa9ViW3jo7ch4btTK68vHph0dx06ZlXgfzVrdM8j4M8+41CVHpHVJo4JHneLZZr/khg6v/pSn/4DWO2sybXBcm7RclMQEUsRdyT+Liv2JgKr5yr/OsPz2/dnLG+OmtruuZ0uz3A3vNeoAkGd1utvKVQhuS9aTa5BN24vGBrwou4l8pfuna462TUe0xTvTyyrCP7PNOEXo/ZpnFrZgEd37t6f3p4dykiTOhuz3yTm7+68kgivgoB5isSn70dT7nc/FVaguklpvV1vp2JwMap/pzrrX//Q/xf/3Xi8o+9P1yxcgy/fj3knEnEVfdCW++PNiYu7qaX20OCuX7ujFtmkLUJ38etzTXikZ1rq8lfey2uEH78/oOXW3+A98JtsyXzH8n+/qGJCZf1+pCdI8fyLNeRiAJFwZeFx31CPzrbY+SL4yfik5mulJH88kZAuTO/jUByA6g8YauMlJWdmsn5WkBZDW+l1w8HJr1NaOHEtHDRjfSvBGKAJ22cB+XjHpkNEWUDsXWEmC/k8MKeiM+D8XgIjQVjmpioJhjdxEI1sWIxrFgMFNsExDQy4zBAHBaMwzBjMYw4LJCABeMwzBgsMwYDxGABdBMT1fjNUYEFURgIhYHRGBiFhVCYX+djYvGspPY579RKm/BU9+SPd7Ibwt+3RJYOJmBo8U205FZmxiA/e2Qpf0JURlirpsl/BWEFTfaZqmxd2H2LGUh6U0zbOJhc3qduHLJVvy4P/lyw9rO2F4azQb/gxglfbRilgCvr/5VW0f8oCM8meJ8gCNLY1FQcXjSXzJhLpLFe0KEcEMqFWdkQ+w1r9g27Kbisy+WL4A6NF0RYCWQMOjbfNzH7GGKT7XAx3up8xPU/PbnxHz1hJgOhf81/4FiHaRgdG/9UUpmWFlhd49DS5tvZfxfbe6epxXWO474q8QeARzJp7Oa625rY3rDvNTF9/oZp9OW/LliZLmb55PBSzRS5dppUZ/5Lj2SsW+pqeOK8I2ruZqTwelDp+ZYQi+1Mx7Usl93XFtPxvpHB9Pv3haHBQltz5sUfyk2uZjrfnja/zLG8vhnp1vHO0+Kh639U1VhplXZqrV9hQdv1SzyrK3w7E35CQurc7FXFpoNa6dQ/4e6dfQs97JMu8n3MtohZNQno/4NH4KcHIZJH94SeTuC1yx+D/FN7usJEQo+11dtaubNKfutVWrzZJcD62pLV9UXX+BePSN/7ZYTfvAqb/jjnZ24BpF3vfWYZXnHl3sqllK0/OWeYWF6buuu34Oc+bWPOtr3Oc/fEhdT+6Pk0wezCxI0LwJXz1QHeI3f8F2wtBOYXKPfu33sU+d3qmtOa3DYvxWbo3lt5QcNidKfYj8ryHKm3/0CKJ/a+mCioxNDlO3Nb3yBUGymreixjpZourYE0pQRJ8NOCe7n1LweXY/Hsxw10FAZM7FqIamS4Jnx8kN8RUzMZUdj5uLAj6HV9QFZjUhsH1QTFYr6adFFY6Ku4DAuim5gxGBCNYaIxQDQGiD6rNDSBaAyIwgDRTSCqCUY3/aox/t/Mvj97AEY3MZ+0cx/XUTxffbmTi/XL+uLz7JPfq8qHn3qftbPS+5cyB4TZw6J346JPhOUqymYVTf7z8WxlFGk5dbN1Yb+WwE3K+9zPFhPlRtKKflZ5eCaF+Tl7v2py8fMFSA18LTLDWyUy4LOZrf8sCP+WmGlra88Ly5lLps0n0dnP6XAOCOdArByInQtx82ab733pdK4VBlL5/oSVAOaYU0ek+xXM5wtdn8x6yuwq0z2rQq12clyRPPu+WNfbDnF/Pffs9/+COn/pqYtLREPSA0phTH9FdkNVVUGhq2DRnUAMW9+IVm56rkrsj/Q+ZMr5mzceXDk3a2O2mOuTxXtmocp1UGa4LL1yTm9yS+U/Sl5wRHGtowRmIeWXMcEWO+mOslyXnXe3JmM9Ivwn74WKHoQuO9+evXCu0vx6jsttgukl0NpcGunVUuB5Odjm3z+XW2pVdhqt58dPGLMrnJtX5qyv8ROfZPG5Zmq507bGbWjcxyPNLnbQ75XE/zHnRuzyDb++P3mFFj8IWXl0T+Lpxvy33xX/j//rQ+rzPN580NqqlXbTVa20SXn6+Pp5ss21JWuzeZfnqIeMP4d+8ra+Qr/wHSPa5ibywUGZ5v3io1XI0vUE1Q+3M29YX5sJ8RT4eU7dusGxvcq3d6nzqv6jxwu0xbVpi/OcmyYdQb4jd/xnbW8umV6cCQ0Ne5P9o1rmId20eZN0c+BOoaIAy49tEfqRIa+xevuPpHjC4KvJ0sbm+d39BR0Cyw2Q0gCpEdryVs3UfCWgrKJJ69m67HaaJzrrbnZDchc/eWD5Scf8g/IJx2fld9+3Zg3yX48IM3q52QPzaV1s71fVUV/IMc2cn5/cUN/sTjFYJhrLRGGZKCyMwrJRGAj98/peE4jGwmgMFI0B0FggBsOMPbMaYs7wg9EYOAYDobBQNAaKbWYndXID8/Ch+W1Pu7gp3QsvurnpPXOvenmvB5ayh4RvRpbfTax8IIgryWu1NGUFoKqgb1bSNyto8nKavJa9h58/KBuGUz83YqcgyqZhfGWfKT+eVR6zFCew8u+Evq9LaYSUpyylgaU8BhUGSH7CVeprW7vFq+t/Q+GfC+HYyNjru684yZT5RBrnOR3KgqAcCM4GWLkgL28Oe6+uxalS4k9d9COJApgjzq15z2xVO87bGu+9PT8GI6r7WYj6jac+59YA2tnpVsuF8/NX/sK8epWX+qBOmBuwneOgehuyjCkqLPSiAjcnx++srEWp5L4rEvuDfU8K6byF6f3LP8zZmC29DXjFSzZX5DrJsxyWXzqlfbZHEfxSlpzQ3JvRS2YBVRdrgy/r0pw3c1133ttNxd6+7z8Sfnc54p7Yy4V38dyXGyY5rnZEs8uQlbn0oWd7vuc1D7PfFX0216gc1Rr3/PxSs0uw5TWu1dUl1KP3vDkzjdxhS+U5OuHrnXErfsQ3UxL4eNY0TnwzYOiHwKiyiDuSR+FCHw/quT+W//F3lYkJRQDku7pqqZW7KRVWL58nm1xgWF8TWpnxXBKTwwh/8s13srlEu/ADLdLKYj/ffjnJOSnjeuCsScLGOfvXN2yuTQR5Cu4G0J0sObbXF2xuN7h8/LNvaoLtzQmLH+dsb/b7+gyE+HNuWyzduDJz/15YT/tN3ZbHisw2N+lmf0ihMh+3GI8XBlBgr9EGh2JyInkwczL97ftJLm95F5lVIaDSAKoQpkT1Fj9Zy9quoKzXAKo61nZuB/1u6ke/lMKgzJqg1zV3MquelPXkDC3ljolzR0Q5I6KcEdHbMcHj0l7vV7WJ7exoLIT6ih8UgwVjMNBZIudsSxmDYcZ9tedCv8m4ft1zxmBBNBaKwQCxGEYshnm2zl4Si2PHYqHggt6gHHwilvq0k/uyh/9mTPJ+YvntqPjtqPD9uLhgau0TSVpBW6+iyWoZylpI1cDZwsztNLK3GljaMqIos3Egu7YVT+IQNw6nVvU06RGsOmUpT9jKX+xCf70XlZ9AX91eBsbGifgAwfRPtnb1HB0dnSL/lbGh/3gIyWRqemgaJ4XGS6Szn9Gh1yCUC8HZADsH5L2bb7r/pdmhbNmfwg8gioJpQy749NgbMpWDVuGk1txiwhFd6ZHqgofqNzZ9UbcdLHs8fBVuToLLP65l+pesZnsoc2y1adYreV4VbxxJVKuxkbvi5UiN0m9FYneg96JTLlhZ3L9ybtbGXJDll86KM9HkuslfO6+lOme+twvrck5atI+aM4kUmgY1XKq7e3UnzWkzx3Uv33E0yvquZ3946HLEPbGfx+KV8y02FoVejnTzyyxL87Vo345CT1PP6/9W8MlMq3LQqJ3z8rJMLwLWJkuWl8XBvu9g0EyjdNhSek4R/ALf3I4b988QB0bOmsSKzYLH/uQXWfDorvgMwh/+UPqX/6hITswH4YDVFcsthatCbvs8+ZnpRZrNNZHVtUW7+2/uTv3et9DO+hL54g/MSEur/ff24iTn5MzrQbMmCRs/uLy3sLsx4evCDQkgudxi2Zgs2NrgPIrOB2XEONgQbvyVa23R6+3VcyeAY3dTaHmFfi/07mCfpW7bbUVqnZtk2R9coHqPXXqCFwZSWF5jDQ6fZhLJA9nTBWWVvdPkWnzvALDI1iKQ6pQj389p7K+hSivOOm0zVXWQpnRa8LJuJL6s91UzJX94sYwsLSZtfCKsf5heLZiQvBsT5Q4tvepdCMmsDStoT+yaj8acQXg2cIJ51h4GhYPRWDi2GUZhmGjc3yHwrOFFNBaKxsEoLByNg9F4NhoHRWNBFA5G41loHBSLA8I+jYbm96TggNTuhZddvOyBxcIJccGEuHBSXDgp+UhcK55Zr6BsVJPlNezdwil+0sfW6PdNj958Qb39Ev+uNr0SXzMyM8DdIKwdTK/t06RHLKWRpT6FVUZYc8JWn7LVp3/HQPjN5AXLT+nrBv42QlmQlFTULq+sfOPgnwjhKXI2vxtmw6lhL6BkCi+RPptCgzNAKBeCc0BWDrhQsIB/1ISzK5X4k/gBBHEQbdy19dkjE/GatWrTUbHpDHGe4dKjNaUx6vcOQ1G33S3aQ+5I/T0XL5xbSfL8sFoYpiq7v5nlLnrtUJZmR6I5j4/fE4oj1Uq/VYndvs6TDV60uxV69QeWjakoxeMtBWWifeMmz3SRpjm+fev0oMsrgW/7mHMtUmAW2m6GfWSuTXPYzHHR5zuOPLYMcuu5f3c5Ilwc5LN07Xy3jcVHX1eG2WWWpflqXFB3sc9Nt0u/y/9sqlU7aVT2eXnxppeYVibCm5dEfu6fAPCmRmmvVXpNE/xC3t9CTfm+FgZFc8xjJTeCRn/vFpYVcUcceX/Zz5vxw5+K//zvn+LjssgzAasrVtsqZ5XiVlL8s+sXqLYmAqsrSza+n0PH/uBdaH3zwszF78HHltb77x3WUlxf5ZkFz5rEbfzV+ZPpbctRL3tOsP+kmwPL5jrfxhLnVXgtNDfBzRE0/X7WwrTNy7MjNGTW3kpodp4Wdufu8JC5bstjRWrzJtFyILBQkY/hJ2OFgWSW11i9wyfCk5m+HGI1rmVzSzNFouLGiKD8kKUyzG6d1AzOfOwDv8A7FTRpBV1eyVDUAKoaprqKLq9hqmoAVSVdWUmTV9PlFRRZGWmjhCT9SNEUTi6/wFK8XpSHf+xO6eDEYEEUhoXGgjHYMw8+HIsF45voj77MPOngRWNhNAaI/am49zUAAjFYIBoLR2OhWBwYh4eiGhkJeDC5jRWDh6Ma6SgMIwYHxGGZz9pYqd3zqd0L2UPCD1MrpcTVz8TVz8TVEtJaGVVWQd+soskqZmS4RcOzLz3R2WUFfVB+L/PzENhE5PXMro2t7E6uHxHXDxiyA7byhKU8YauNsMYIa/7+KJhv8tETWG4E1g1cFbKo3K3BtFIo1K+Di/9Lwyj+oZHwFEEQZEGw8DQ0hZk8w0ukcZKpUAYTyoXgHADKYS4ULrShWvGO5WI/It+fuOIPzjj3pEVZitZuqTYd5JuuLG4m9vUTdSVKW+Q5He3gcwsXcHfzjp/kygV+vM9nUUmkoi5ekRe8muZWnW47SXYZH7nPX3qoVfuvSuz2dlz581dcnEKv/UCzMRVFOZdORV/T5jkpMh3l6c75+c732jzi+LaPZ68/Eprf676BR93UpNnLclz23jtMom/d8ewLvyOJCBcF+/FNLvRbmRX5uJBvXGFZmq0+Ce6sDrbzvvb7tx9MVQpHrfL2+/cRZhcZViYCiysCd/tSMsVCq3LQKjxnSAFRFV4vZyOyxMFR8I0Y8Y2QiT+6h+ZG3JE8fiAK9GH8+F3Fn/6lMiL89fhowNqqrVbhqFHfTn2aaXoBsDGdt7ostHGvDh39s3vBzRs/Ei78AEZZWe6/d1hLcUnNvh7EvhYv/dG11MzBZsLzNickYMLDmW1zfcnqRqNz9sUHb54HeK1c/45tfh3v6dl6L2TW0UZkeoEWeidkeMhUp/VakdrkJVoOBhYp32MXUrDCQDLbc6ze7tN0ImngLam0AavQ764ptY09IyTB+pzWCGmQEY74RXlrLXv3mw9dVknfrGSqqpnKarqshrlZSZdX0DermMoqQFkDaWpBTXJJm8Od2MQvU5l9vMC0sqDspjgsMxbPjsYyvzoA8ay4Bqp7UvENH5Rb/Pv4Jmp869yvgmEMFojBgtFYOLYZjsfS/NNrbgTGm3s9svCLsg1N9n5WEddAfdk197yLm9ozn9rDyxpcKpxcLqPKfjJGfKvFyysom1VMRfOsLiGnIruxt1u017mg6VvSjq3op9b00+sHMxv7zM0j9lkZUHkCqw0szQmsNvw2Bv4UCSG5AZCecJTIouqga3iMQJo5Ojr6GoL+uRB+AxFZEguig9HMxGleIoOdQmO9YpyFQTgbWihY6EhoxTqVCXwJS/4kSRBjxmk4NdRucdlKvemilDmy5183vs1U1aC1H/1mULcDHBr8w+T3QsTXLi89cinmf4hQ1cVvFoSuZjg1vro9PeM0Nvponhe5pfVdFdvtajyXlkx8PIKvnKPamCyH3q4biry+/cZxM9NZnuFRnO8e3ukZw7OJnLv6SGB+b9AaH2urfekgy3U+eO8wGm0f7NIRflcSES68479kemHY0qzYy4VgcQ26YboS6dNXGWTvcfnfij6bqRROW+pbH/PDTc5TbEyXbl5ZcrWtIRBubqmdtEpv8owvusozdT4iSxwQBVlECy3CZ/7iHpr54I7k0X1RgDfzwnf1f/iX2mD/z8MD4Rvrlhqlg0Zp/zz5tckFxi3TeevLEhvv8jvjv3f7YG3+48zl7xkoy5v772+vpri+fHU1AL4WK7vkWWHi4jDubssJ9h3zdpm1NhVYmuFdM34Me5sa7Ltu+heOhWmzh3tr+F2us63E/ALl3t3QkUEzndZ1VWr7JsmqP/CzogC7lIIRB1BYXiNf7D5SYkiD+YRSLFai3dYjSOvAWMc0fVZjYKlOWJv7BfjhDDylkbNXQZdX0WRfqOtVdGkFXdYAqt52Q0+rh4sGOHld9MzmqRc1fVE5NTFvq9+0DCUUN5eRFRld7HsFbd45mKgvpHg8HIOhxzbMRFaM+qTXxZYOprcyvBPyb/rEBKVVoxooaDz8a0Eclvm4ZjroXevjitHn7ezERmp8HfEpHsjo5qX3LqR2c1O7uem9C9lDgncTouKZtd9O6q2hKcrI0i9c3RfiUnLu5zoie3J1d2BBMbKkIq3qKBt6muwQlh+xFScs5SmsMsIqA1tlYKsMkOoEVp6ylKc/tZBhK09glRFSGSGFEZaf8NSnc9LdnkkKHWYfGwxnn/7/6ozQ/x/a4K/J1mMfPIFeEHiJACuZBqfRoFyQkwPCWeBCAa8nub3JuZzvPSXwJwmDqWSn8SFSD5IAACAASURBVGd+blyhuVbuqti4zRW8airMU9YmbhWHMOOtw1xqAkMVD++JTM1EYQ4fuYX31XXxm0Xha5mOzekO02SXoeEwFvvh9pb/isRuW+Uikdj5eUde/IFobbrma93c8fDmdq7jZqazMsO9NM/jfr9nzLx15OyVR0tm9yfssAmOmucOmzlOh28dR2LdQtw674UuPwwX3PETml4YtTAr8XUnWJuyzK5t+tn2ffa1d7/8/2CazXTb7lqV7cf84Ms/TNmaLVlcEdhbNExOWG+pHTVKLyrVJ7bG8yX3YfZyAAq2iBLduE865xyUdv+OOOK+ONAHunKu6Q//Vu3rUTnYEyVbt9KoHDUq+ydxz6/9SLtlyrO+LLL2K707+Xuv0ts3LpAvf09BW1nsv7ddS3FNTzPxh67FbFz0rTDxdJt0t2X5efR7O3GsTRdvmuHcMs4HvU4J9Fo1/cus2VWcu0vL/bA511sr5pfIoXfCujtNd7dcVqW33iRZ9QeWyAuwiymN4kAKy3uozvYjPWxsNHe8phW/otrWGxGueK2g4guJJ+ZuIbD6dJS3mfQJWzjIqmdvVwJblQxNDVNVw1CWE1eSyvsqh9kdsLRmar6wm/Spm9hBF1Hkxr4lVVpZS/HQbAFpI29E8AxHj2+gPG3nPKwcv/eh+8GH7letQOHYcv6o5DNBkoqZ8Er+FJSFi8dBsXgY3cSMbmRE1pIjakj3Pg+HFw88b4WyhgQve+Zf9fHT+5cy+hfT+viv+hYy+/lZg4tvRpbeT4iLZ9a/DoGh/qKvYTVNUf7/UfeeUXFkWaLu/fHeveu+mTdvetqUkapKJe8BCSu89yAJJwmEvIS8FxJyeBmQAeER3nuE9z4TyCTxNr3PiEjvIiJtvB9INVXd07e7p6vnrrvX/nFWRi6SlXm+s8/Z++y9x3ily8iLyt7nmcUdFHEXXd5BFvfQZXhAQ4R0JKFhGjJMg3oSaJiGsGnIMAPopgHd51QJUEcC9aT1IsggNi00zkCGeVC/KtLNMASdo+MLa1TD334/5k/l14dQIhPfvHBn8snAwq2JmdsTM4/wpDjiTPwUKY64nLLUfre53CNr8XAfOXiYFoof9xx4EBhEWrCSiLwAntMK9VphylN+brQkLWL2juOlwKzgcOBcJMPWjn7cJWPm1RnRx2vA29Osp+41Dxy6hzw7Oo5NTJxRyMOYNBepyIVB8z/sf2P3zn47C5anTVNpuLM40U3w3AN64pn63P3yaOi1JYcLs2bnVixODbmV3PMUPvAQxHuqkj16bxwO862LiKCdPkU+dpRisbfT8kBqgHefo9W05QG+j1XL2wBPX9Pf1jdbK+X+YpFj1ocQ013dDhaUQ2ZrDhZl7e2OMom7GPSbmDx6PT/wwdzpWMaxKNKhi2Sz86NWPqEJp45Rz56mBB+Z3Le14McNeUF++W1NV/lce7HQWwS6XL9y2WwX3tly2d501d4vO6Jna0C6rcXeoQO7CNcdHdTJLtwH3i/incNIVpc5uwKyDvr4dvq4ko76Nfq6z9lbrByyKvCI2Xfs0cMgH67lzjnLA1Ve7lVnI+d83di2ZoMRJ45XV1gqJL5cwPF1tH1L6HvgVenqnWJK6Nh0QHupw1tCUHvf446C6kquRAYoDXIMa+kZfpNdMCtQTUuwaTHWMLFyK/Vjcj0ufYCeOcxN711NrMMn1ONLCawOmqKbJutnqwf5mmFA18dDe+niYYYisxn3JK+uYFb6qoeZ0st42cOMb6fGtq686KK8G2SnDXLSBrnpfYyUHkpSHyO5j/mkaelu5fTtStLtyukrxePncgavFuLuVxKTOigveljPW9eet6zEtq08b12Na1+Lb1+L7yQndVFedFFe99HeD3EycYKccSDnT7rzZuH4+QRxPgG4l16W1TY0wtd00eTddNkgS02AdCShblpoIIFGEoDNibE5CbYox5Zl2JIEm5NgM2JsVozNirA5sXFehM2LsVWpcZGvZooRukA0RphmcwUYhv3nG9X/TH59CNWI+u71aFx8//zd8dlb47MPx6djp2bip4jxxOWUpZ77HVVeefOB3WvBQ7RQPMF75HFg+OSMpUjiBfDcVymR2UlXONmPxBmnFu47XTuSFnRccOEU08mFGeKUS0g6I8m/Knh3hv3Eq/HWodY+74HBE5OECwrpCRbdUSZ2ZzK8A/wj9mzvt7NkeVi3l530FCU582O9hY89MpK87y2furHofHHmwPlV85MjLvnRXmC0JxDvpUpy779zJMy3NuIE5dQpyvEgquW+jgMmyT5uHY5WU9bmLB+rtvdHfb12/7a87KBS7icWOX14H7B/Z5ujBdXGbNXRsq6900MmcRNBfhMTgdfyAh/Mn01ghEeR7C6Q914ccvE4knDqGOXsaWrIEcL+bUVbNuQdDyrvarvF5VhLIG8x5HTj2imzHXhni1V7kzVrl7zjbdv9sy3N9/Vb7J664+ykSnQTPPJ5/yLgBMHhGm/H4Y/7PXyb/Nwnj/o1ervN2JuvHbLOc4nZE37n9VEPyHr3nKVJnbtz1blTcwHuLCebgTNnjtVU2sjFfjzIIf25S2tYOvCqdO1uMSV0jHS4vcTh7VRQ+2BMx8fqSrZYDqkNDBEq02JZBeXZlQ2rcsOMBCOJsQYiOTqj8vbbspjMmgcfKpOrej4tCvpYim66pJ8uHWIqhzjqHqasjS7ppIuHWXDLHCc6oySta/EjSf5ukJM2zEsf4mWOcj+MctOGuR9GeVlj3HQcN32E+7abFd9OedxBftqyHNO0+KRp8cmn5bh28ssuWmof420/680gN3WA/aqX9qqH9qKH9rKX+qqX9qqX9rqX+maAkT7KzfqSBrGO3y9aZ49xCmdVKS0z0RnFLSvcAQ7cTZN10aXDHDUJWO+pZCAKjPMibIIu7pxZHVljzQOyFQm8ItOsyHWrMt2qVLcs1iwI1ESaYGx2eXx6mcoBpDIlgqy3IvyrWpH/Rfn1IdTpddF3H+NeDczfm5y/NTH9YHw6bmombmoqnrj4cnEguq8hsHjucPda8DA1FD/jM/os4NTYpLlY6gNyvcnUY+mx4czMe+KsUwsPnK8dTjkaJrh0hunhyTzqUIhPOCv5eIWfdpb7xLvthnVjp98oLoIweUkmOcFiOIpBHz7P5fhxr33bBhwsWN5WrUXHPUSJjoJnvqIn3jlJvreXjt9Ycrk4c/Dc8sFInPvH54eBB96COC/4hWvfDa8Qr5KTJyhnI6nHg2gW+zpN9yf5uLc62ZCsD/J8rTozQn299/yuosxcJfcVix3fv/Pau73J0YJuY7Zse6C5rtFbLnUVgz6ThMBreYH3Z88kMMOjph0uUvdc7Pf2PJwceZx89jQt5PCUyfbizRtyQo6UtLff5nKtxUIPMeR07cpxsx04Z0uKvQnVwrowtHlLSIWplXmPxd7xOF9HdbIb/6HXu4TD4USXa/ytR4v2+Bxu8nOfPOrd4O0243SAbGtd4Pp01/ELWYEOQpt98xYmDY4OpedOzwZ4sD0d+y5dCqupPCQXBXBB+7dP7VtC3wEvylfvlZBDx6YOdxQ6phKC2wZju/LqqmliGaA2UgUqrszAlsKJqWnV7b1raowoxGbE2CRX2TAxVzk42UxcGedrJgH9CFuF48ITPHgKQIkCzSgH7mfJOmjyDqqinyNP+zTy4ENd0bQ0a0KUjRfk4fl5eF7OBJA9AeZMADkTvCwcP2OU+2GU9XaQ+bqPkdxNfd3PTh3ivuxjpAww3w6yMkbZ2ThezrggE8dPG+a8HWCm9NFf99FS+ulvBhnvh1kZo9yccSB3HbwvBGbj+LlfrOJHApBDEN/PbvvQ1DMkQLoZyi66rJsuw/HQGcgwDeinBPo5EYanQIkZBTVtXeX1TRUNTR+r6ypbOz4NDLcODrcNDDe297T3Dg7icIQpEpvDVf7UmMT4nwsK/gfyD2mN9uhhzHBK78I94vwt/PT9yalYAilhajqOsPRifuzRSL5f+rhvCyVkfC1sbMV7LNbvXNeopVLiC/A8aaxj6bHH6Gm3FVlnZh84RvnFHgnhXTrP9vfj+tuWDz67DBVdFKSd5Tzx6r5pXdfiOzJ2cmzskkx2jEV3hfjuIsj1wjm3fdu77Q5yfWw7ck76COPtwWeekmc+H+OO3J4OvbbieGHG/OzKgdMTHjnxwfyHfoI4T/UL9/Gbjsfd08MjqOci6SdCKFYm3Wb7k7zdm51spi0P8g8f6swN9ffa8/vycnOV3EcidMnKdDfZVe9kQT9ktuxi1d5Q7y2XuEoBb8KUT1S2z/2p04nsk1HTTheoO28Ohnv5vzp9nHz+DPWo/9Te7cU/fp/j45XT1Hgd5DqIRO5CocPVS5GmuwadLGkO+2nmppVH6rZFtO6ytvvkdGCiNNILTnZl3XN/E+1/ejLgKm9HUNFuT79ab+fFMP/OAK8FB/Mlc+si12c7vQNyvA8JrPcRTHYXu7vVXji7HODF8XYcuHA+qLrCTgb5cAR2r57Y1IclgMlFC3eKV4OHpvy7ixxeTYa0DcT35dRWUoQynsxAE8BrApSr1C8weHEpabW9o6sK44zYOC/FKBqMosHWEGxWZCQCuilwPa9HRxRoiYBuVoYRRYY+hqqVLOrlyNtXhE8yapJqJwvn0VwcJxfHyx4Hf0qlzcbzc/GCbDw/E8fJGuNljvCy8EDGGC9tiJ2J42fjBTnjQO64IG9CkIPjZeP5WWO8zLHPtjRjlJs1xsvBC3LxQO7PPDHZf+waFRTNSF60zN7Nbmhb4Q1yVV0MaRdNOsBQTgK6achA4uum+IZVGZZR+SmvrEoolrDZrMXFJfzk5DB+fIJImJwiEojEmZkZKpUqEgvXqyhhP/Ud+9yD7FeQfwiEMY8f97zoWLw3NXcTN3NvkvR8cnodwuQ50rPJZI/nne7FzNAJSujoqt/YE++LTT02aqmfgO/B4B5Liz+8knpTmX1uIdrhsv+TgKPsi+fYRwP5fva1Pc+ugYUXBWmnuU+8+m4fqm7wGRmLHBm5KJOFMeluIN9VKvK8cslz37YOW3NOgEt/3oWjQKwd9Nxd8synPPHk3anjV1ccLsxYnFk9eHbKIys5lBftDz73UiZ6TN91jPBMDY+gnI2kHQ+h2h7oPmgW7+Fa72QzZWXB9bPuzAw67LPrdyXFBxRSH5nIteCji+nuSkdzho3Jio9Tf1Ojj0ziJgG9JqbcL+Z4PCCdSWRHXpqxO7+2I4kQ4+vz+mQY42wkw9sVv39H2ebvcz1csxtqLwt5h6SQrwhwvXrphOmuficrsqMp1WxvzZGi3RGduw44V/ocwLVfOqxOcqTccUm64nd+JDSKtzuk1swjpNrNZTHyxESI/8qhg3P77d77pO30Da1wsZRam8yY7vwYdgR37RLvsDfDzXksLCKkvsLaaPRVq93S7vn0nMzE3neIbvfJwlcZweMFjikTAV0DFzsyC4spUgVPZqQCMAVSrwlUfKWRsMJMyS1pwU0vSXQr8nX2jBN8PVGgJwL6KUA/DWGLMowMYxQEG6aBWa39HUucER7STpENcpCigfnb6VWZw7SCKVEGTpCFB/+o3m4uXpCNF2TigLwpUdms5G72pzPxH7NHGAUk8Z/2FfxM1zjwuYI9HsjBCbJ/ZgD/6M0fieIcHPd21qesHtIIoOlmyDppkh6abIyDzkAGEqib5OqXpFjn1FpGUYVIIv1HgPBXyq8M4Xox/GfPnzU/r196QJq/iZ+5O0l6SphOmCImEOaT52Zjpx663qt2/cAOw1GDR5YDcTGeN2ua7dQKHz7Pg80Py3rpP//qhjzn/FqM43W/B16+tAtnWGEhQKDLp84nl8GPUfy3kdzHnn23D5VXeePwp4YGz8pkJ1hMD4jvLhN5Xb7otndbq605M8gHVxAVyntmA8Z6iJ77Viefvzt54uqK/flZi7PL5mdmnDNSj/Du+0PPvRVJnqR7zsc9UiIi1s6epB4PojlY9FhZJni6NLrYkqwt2G7mA6lHjvnt+F1B/kGFzFcmcikucDQ3KXE0Z1iZrno69ldW+Uql7hLQEz/tcqnQ6cFM+HPGsfPTFueWd31YSfbzTvJxXQr0WnOwHDuwq3bzhmxXu/dlZRc5HAex0AMCnK9cPmG6s8/RasnBdMVsT3lg8c7jHTtNnepdTGeaLoTo37gC0e4pV4OiCBEX5DvO9ZpmZo7FXJKFH1sL8eK6HmJ7hWYGfthx5laji6XkkMX0rq3xgb791y5pQ7xEF50WvZz8Ul/sEdCCJ/oCLzg7xtvc7z39oc7jQ5trcb5d0rGtR3s8q/BBjZkZBRSFiis3UAAVFVRTAJgMqNly/RwTah8ltQwTB+Zoc6BmRYGRVRgVxqhqjKrCliTYFFvSN79W2jb4rqA6s7KhqGsYz0OGOboeurKboXjbNBJX1vVxSppDlGX9rFXg51KfOH4mDsifkuYToMeVYw/zW++kVT8pH84nivImgD9pdv3H+h+yl4vn5+CB3HHg4yT4rHLkaVF7N002yIM7abJOqnSAqSAChhnQOMXTLYqxSYYoo6x6mUz5Mnf/wzPer2Lt/lfyD7GEL1Ne1T4qX344vXALP3OXQHo8OR1PJCQQ55Lm5+NI9xxulji8ZYaOk4OGV4/g4n1iqmqdlUovHteTKwjOe+dPenFDnneR+czpju8tF9e185Gsk8ehALeO1kcXofyrvLfh3MdeA7dtyis8JgjhAwORUlkki+UH8r1kYu/LF533bGk+ZM4I8ieU3ojkPTkEPHeXxPmXx565Pnrs2ord+Vnz88uWESSrhOdO7Ds+ojhPeYL3zAPX4+6vwsPXzkbSw45S7A92m5ulHvUb9XdftT5AszMZSz58JnD7bzLTzOQSP5nIpbTI0c6mxMmcYWWy7O3WV10TLBW7iwEPPMnhVJ75hQn3W2tu50iWp5b2PF855uIXbbOPYG8+e8gcZ7q7ZtM36Uc9C0b7n0pkFrDaRqe9cO/u8wO7x1xt+W7moK1l/bG2/SeH91s6tzjuo+aE+kqT7edv2scEeVz/dPIs3dT8wR8eHL/38GiNpVX1nv2djgfanZwvf3vgf5qZBG/7Nur7r0P+v3/a9W+/cduz57XJ9rTDW5/t/u1uqz3fnXOzO2rubPutldtGmxObA67sOBttduOp1a0km5gJv5a+I/W5GSVUhZIjN9AESiaoooNqsgBZEyBsiYEuQsaX6LVdw4UNnVWdw40DE80jU01DxKrukZzatvSi8uzymryalt7JZYYUbsXPF3aMTEOaCUA/wkF7qIoPbcS3zZMF40AhSZY9AWbh+Nm4dX542eNAAUmWPcZ5WNzzuKSvdl7cQVPHFHUm1U8WkKQ543/a7Povay6enz0O5hHFaQO0h/mdlZPUEUDXRZd3U2V9dDlegJIgI5GnXwCxeb4iv/rTEH7iS+OWfzhsf05+DQj/pMDih6yM0rsFyw+n527ipm9Pkh5PTMcTp+KJs4mziwkzMS73iu1T6WHjq8EjlCP4d0Gvy2rcFHIPHs+DCxwtyQ6ZfHFbmh/FiXe77RNl77Bw7iQr8iTg59FRf/88kHdN8DYMiHEbumtdUuwwSwofGogUS0+x2cECrrdC5nP9qtOuzXVWB2mhIfO1D6PYMVaCWC9ZQnBp9JmoHv+rKw6Xpq2ilizDSCYPHh9k33KXxnpKk9znHnqFe76NCF87H8EKO7Jmvb917/a3AR7Tvh7LFgfJ1mb45ODzR3b87vXL/TJxoEzkVFJu7+Jc5mhFs9i/GhQ43TtwXQ27w1LPBarLmap9J2atrnMdri/bXWKaxfF9fIIfuZgy3K34AS6L1qZ5//KvkQdNL7dWRwM8D/KC82R37MmQx7u25Ozb3b57e/P27dFmV76yvLVpx84op90pNxzd3vjvuWm7JWSb09UjEScuOh/8cZ/jv9oe3xTksTHCcfPFk9uvnN0TcXpLyMWtoVd3htzcfer+/osPzK4kOiWleL5K9X6W6v70hUvyS8eXqXZxaU7JqY5PXlvFvrWKf2f9/JXl40qXTNbRsfbA6uyMUopcyZEbqICSASjpoJoKolQApQgQKoQyJPpVjmyUtNKHm2kfmmzsGWvsGW0ZwHeNTg1PLc1QAZoEpcn1q2IdGdLW9uML2/pmAHhRYsQBxn4WXD06m9o89LZ3OQ/PzxsX5OL42WO8ggkgH89/07USWzmQ3jbeQ5aNgxhBgrUvCaKz6lI6lgpI8vVu27m49X3senUmIPtP2gzm4NbLafOzx/k5eH7uBJSD46f1rJYTWH0sRS9L1UmV9NNkeB5KEhomBbpZ0LgCqT/WtbZ09Wq1up/P41/O6v8i+c9D+It/8ounSG8wYBhWWFKYdzdr7cnczM2xmTt40pP1m2vE2cTp5aSFJ+7R+XbJjNDxleBR+pHxnKOZ+RVuClmAgOvJA/xqi8ImX95U5F/iJ3vc8T1taz9/PkIQeZLv7tJfe+MakH+NlxLCf+zVe8s6M9t6Zv78QH+kSHyCyzrMZ3mplf7379vv+rHM0pQWfnyh9vF15oOD0HMP6cuwj4/PnWp1urRqc27W8sKKVfiU5YNn5rQ77uIEP2mCG/2x78Wgt8fCmRdPMsMCOYdMhvdsfWlvhnezodoeYHoeIqaERwZu+5f3aaZ6g59e71vbGBYYWOPqKLAwIYcfxRXkPWDRgtjLLsOfgkKuW5mn/nh4+Eff4Y3+7Xtvvztis8f9h403fvz+kfXW607fHfH6PsD9O98gU6ernk53XY9ctTgduivCY8tZ2+8vePx46dzOCzf3nXpqfu3dgcRK25xWz7Rmn9gq96Ra1/xPriVNTjltdvltjgUdTkXtDsUt9nnNdh8anLIbvYsaDhfXhxXVnCpqiqoqvZj36mhsRtCb7OPpOcEf8o9klx3JqQ7MrvLLq/TOK/POyvNIrfBJi3O4G7Hn8HJgz0BwzYfMAppUyZcZKAIVFYBpAEwDERqIUAGYCsAUAGYItTypgSvRM0VaGgRTIZgp1nAVBo7cQBdpKCBMBtWrgJoMadYgpHmYmF3TMrrKXlbqpiXYJKTtXOOX4ZZKR1c+LUlaVhT1C+ISPC23e7Z8eLVzSTAl1JMRjMARFffgqsdXqyepMTkN73qWC6flOWP8bBw/Fy/IxfPWt5q/gHBckD0uyMUJ8nGCXDw/a5yfS4DSB2jRhT0FI5QBHtrNlHVRxT106RgHmQb1U6BuRoitiRVlTW2Nnd3qz5GG/83yK0GIYUYM0+sNGq0ew7Cy6or3N94sP5mdvTk2c3uc9HhiKp44nUCcSZheTV554vngg91zeihuNXiUdhif65ldWOovVfkIOF4Q36+nLnj8xQ1V/jXeS4+73pfsbWcvnGacDucdssQVXr4rzjzOTfQTPPHuvWr5KsV2dunywPBJUHSUxXLjs1xR2P3JE7t9m2tsTRkhYXPZMQ94D2yQeE/0bVjFs7MnW72uc6yuUCyi2BbhS2ZXHh1g3Q3UpgZKExykGaEZiRVnLnNPnaId9qFa7B343VeBm7fE2RxkORyihId3XD/qZbnxny5eO1jfalFc5Hr2jP/mbT7fb7i75asrdruOWf9g6n/A9LSjwx3biKidp7y2OnhaWB8+5HDGKujO3stPtl9/svf6fdNriWZ3C6yT2lxyO11Km2yLmqzKBmzaRuzq+53LetxrWt1qWz2r+/2q+v1qe/wrugLLmwPLakKyKsMyq04VNd6sabxTU3OttO5uVX1MbWlMWdnzsupXNXUZDY1Fba0NA339UyO4JdwkeYUq/vRp8KT/qaKLhfh4/MCTwd7rLb3n6vsvtAycbR088Wk0uBF3tGHmWFeFf+b5PaGzfr2DEU2ZBSWrMiVPZqAK1FQAoQLwTwRS1wcCmCKAqSBChRCaEKUJUSqEUECEAsKfFVCTBepVACZDCEWk6SOtZVQ1VfSNTPEkiwrDogKbFurHueoJnnYS0I8DmjGuggCol6QYRYmtKdTdcysZNU1tEwu9y7y6ieWKkYW4ktacnoVSkjgbD2aN8deLMuXi+X9yVgSy8EDGuCBnHPw4KXrfvXonpzW7d6GPqe5iyDupkl66bJALTwAGEmBYFGOroKi8/tOn9i6tRoNh2K9y5eXvlL8Dwi8hEoMRMxiMegOGag1KRIdhWGl1ZfqDjJWnc3M3xuZujZNiJtchJCWQqEkrsd7RKXZPaCGja0GjlMO46sPZNTW+QrkHl+0G8tx7W8/g42/Ic6NYiR53/a5Z2y9eOMs9cxLatYf0IuIOnOKjSPCUxvsM3nNNST0kVp5ncs7AqmCVxA9V++i1F65d8d++qcrWnBt5jvomIXbqgaUgwYWbfPjVBW/H19bBA7tDB02O4U3c2ndYBn+fZL8/LXBP6hGTwmunT4XdNLMI37718Hff+v7htw6//58/7Py9reX31x12Xve1On5ij8+J7f5+WzyCt/pe3Hby5o5L97ZdeLr3zjuLuFLLN9UH0qpNs5utyrvs6wc86ge9Kkdd68bcmye82kcDWvqCm4cCK/v9ynqP1HYG17cElbaEljSfLKuIyCyMeJd7JiP7Skbx/fzq2JqalE81Wa2N5X3NNX11tR11zX0tA/jeibmRubVJCnWGyVvkiJcEqjWRmixWUSQqmhymKxGGUsNWaDlyPUeupclRiREbwy1eCbjWfrWZkro6kzwzFj00eLVr5HLnWFTH2PkO/InW8aOfFsP62gJK7plenA/oH7jYkpZfuCSRceQGMl/1C7RAmALCVAj5qxSE1wD1qkC1BsJ0qX6eI6nsGkora6wZII5QONMi9YIcW5RjCzJsUW5clGILIniKDfbOrBZ/6syrbx5fYdFExjWxAc+AqkdnKvqn3pR/yuubK51VfCSIs8aBD3hB5pcj5ZfK2fwcHD9rQpA9BeURodTWhbuZTQVDK4NsuIep6KRK+uiyMQ4yLjDMCrE1CTZFYRVXVA8NDOn1rETL6gAAIABJREFUBgzDMKN+Pf/uf6/8PWdCI4ZhBiOm1Rs1OiOs0SsRrVSFYhhW29qU/jRnOXZh7vrY/M0J0sMJYjxxJoFIjJ+iJ68k+zxJtn1MCx6lBo2tBuCaI97gxz0M+kC1yhNFIsbxOTOpd7DsY9KskIen71hYE44F8YMDqPvNxo77XGu65jp1x5F0z704+vSjJ25UxrEhontPr01X96H2QbecgrObN5v+j3/y++77h+6O8UGuPqEHvj1rvumspanzVrPN3/y4Z9cmC7t9bp6WvrYuIdv8Tv4QeHbLsSd7op7tu/PM5H7SvptJB26/s3icaRVbYpPeaJvZeuhdl112t31xr0NBv3NJv1NNv2P9kEvjgE99/+H6vpDytpCS5qMltUeKK4JzK8Ozqi6UlV0uKb1RUPqguDipNP91cfabguyMkvyPZRUlDc0NPZ29k12jxAHi3PgidWKFQVxlzLA485B4VSqnyVVMFcyAERai5cBGLqznqbU8pYGlNLIURpZcx5KibImGLUZYYpglRpliHVOsZYpQpkjDFCIMCKFDCBlQC5XY8MDc5aCbLTc/Lb2Yn4onjD8YHorqGLrQNnCxbeBM20hIy9ThTlrw+JB3Y7LFw4XwoZ47za8+ZC2DIr7SSAHUVAj9a6n7jzhct4drIEIR6ukSbIoCVnYMfahqym3urhmebCMud06vfSLM1/QRij8N5Dd2FDW2DU8vMUUwR25YBdFFACFLjQSutGJwvPBTf247vprErpwCConCjzOSomlJAVHykSD6SBR9JIjyCaKiaWkBEcwepsZXDz362FIxSetjq7sYsi6qtJcuG+EgU6BxUYItCpR9eFJpVc3c3Nzn6bue9vB5Mhv+T3XMGI2YTm9AtAaVxqhC9ApYJ5TDWgxrHx788DRrLWFx7gZ+4dYEKXqcGE+YjicQ4wnMpLW3/omJVtHko8O0EPyq31jx4dT6TpeZRbvOPvumrssJaa/ePzjX+8CnMuGYs4fn//OvHr/76vS//ub4ti0ntm22Mt28M8LW875j8D23CzddziSERIZbWB3ZZXHc1D1yf3D41qDgTWFh2yPP7bn06uCjDLNnqQeT0w6+zrd412ib12ZT2Gxd2Gj/scOhcNCudsyprs+jdsCjuc+lusWluMOlsNetpN2nqsWrtDmgqDGkuDqsoOxE/seTaXmXcrJvZubczit4WFwUV1KRWlOW3VRW0lpT3Vrd0Frb2dc8ONo+ju+fJoyuLE/SGTMcwRIop0kRshxhKBC+Ws/XGPlaTIBiIILxUYyHGLhqPUeJ8RQYV65jSnVMkYYlRhgilCHUsoQamhBhiLVcuYEj0bJECAuCGaCaAaipILwGImsQQgZhKqikAQgNQKkAQgUQCgSTQdUaqIZUGH585dmlxK57HfMJs8Q4AuHZxMiN7oGolqHL7bhzbTMnu9ZODtEu4EbDG4scU1hHia0hVa9SPqxJpHylkQrAVEhDgZA/p38Fh8gaAK8B8CqArAIoQ6zjKbAlnqp9bKastaesta+ya7i8Y7Cmc6iPsLDIEXPlBp4MYwo1NEhNFqrWIGQZhJfE2jkIbZ2cL+4c+diBy2wezuwkZfTMpXXOvu1cfNdHSeunpg/Q3vauvWolxVcPPSlsT6kfbF7k9rMUXXRZJ13ez0LwgH5Oii2AuqF5WmNXf3dfn1Ak/DJ1jT/loX+Juv8fCKHBaNQbjIjOoIR1ClivRAxSpZYvVSuN2MjsbHZsNiVxfvbmxPxt/HT0BDGOOJ1AnIojsJIp6YdTE83vLh8dIIfi2CETH51TDpltMdn7zf5N26w2HbD5wdprh6P/DpfAPf5+27wDtroH7wiJ2Hb68YHbRU5vqp1zmtzLOzxqh7zrcV7N/Y6NvbYNXTaNXTaNPTZV/Q4Vg+713W6NnxyrGh3zm10LGz1Laj3yi9zeffB6kRP4Jj8kvfDYh+yQdx8i3uZEZeTfz8t9UpCTVJDxIi/nTWFxTnVFcXNNdUdL+0D36EQvcWZgdnFkaXGCQp7hAMuAfFUoX5Mr6CqYjWp5GkygwUANBmoxSItBGgyCMYEK46kMXLmBIzFwxFqmSMMQoQwhyoAQmhChQTANhOkQTAcROgTTQDUVVFMhNQVS0wEVE1BTQZgt1gthDNLpQVTLFCIcqQpCDSIdJtZjIh0GIRhfZeTDGIBgApVeIMcAJcZXYDw5xpYaGGINA0L4CmyeCtW8aR151r/wmjTzljj/ljCXPEaM65t91rfyuJ/yeIj2eISdSMBFN330eA0eme7xqUh9kcbSqMQajAIgtL/HEn5RCgivAao1gYoKwVQQZoi0HAXGlmMMiYEuMTBkRp4CEyiNLDHKgBAqqKZDCA1EaCBMAxGqULMogBcBlKbAJqlA/RAps6Eztbz5XVVbWn1/WvPIh9aJlPrRl/WjidX9iRUdGR0TVSRWHwvuZ6u76bJehmKUp5mG9CSecmCe3jJM6BuZoNJpvyI2v678zRCuLxd6gxHVGWCtXoVqVYhOrtaJFCggVfOksBgxzjM4Ven1q3GzfwQhMY7ASqLmBKc9O3hz4Ug/OWSMEjKyGNRXYZObZf6hxDqr4VBWp3Npl3NZh315h21lv3NNr2tlh1Npi2NpzaG8Suv3pVaphbav8h1fZTu/fusY/8LhaYp3/NsjL14HJcYEP3x8+smrW68+PEnPjMt6n5L7Mb+yuqq1oamn7lNvXWd/2/D4AHF6ZG4et7Q4SVmb5bBWQJAsllDkSqpCxVShXFjLR4ygBoM0GKjFAB0m0GIAgvGVGFeJseUGtlTPkmiZIpQhRBgQQhPCNAimQTANVNNAFRWEqaD68xhSUSEVDVRRQRUNVNEhNf3z236pgJoGqqkgTAMQOgBz5PqRmeX4lPTMwk+xSdkunp5BYScv37r3KCExs7CoorGpY3CYsLg0NE0qb2qpamxv7uhvaO9p7x8ZmZyZWlhbonGoPDFfpqVxJcMNk3OFxNXC6aVC0mIuceH96ELyyMLT/vmHPdP3uwi3WudutdaeTL9oEt7gVZgR9ObU+Svvi4onZikMqZYi+hUgXOeQAqrX96hUIUoFETqE0oUoDUJpEEqHkJ++EzqkpoEoHULpEEoDETqE0CB0ja+mQBqGHKOItLNMsH9qqay1N7+pq6RjuIWwOkQWDjNE/XTJIEc1JjQMAfpBnnaYqxnloaMsRd8is3tytmdscmJmgcrkIKjmz0/nX+cS9t8jfyuERoPRqDMYUZ1BAWtlalSJ6mWwHpKjAhkikKF8CcqXoFwZujLCWHg69UsIpwhxBHYStTA064HZtdnALvox/HLwUJHD+5cHn36wefbGJubFoaex9g9iHG89cL8RHXD7fside8fuPjv79MWtly+fpL6If/fmdW5ObnlJVWNNa1dj70DrCK6fNI1fWSbQyFN0yhyPuQTxVsUQRS5lKNVsWMND9TzUyNdgoAYDUEyAYgIUA1EMgjGBGuOqjByFkSfT86Q6tkTHlhk4MowtM7DEOqZQyxZqmSBKAxGaEKWLNXTR53nDECJ0CKYBagqgIoNKlkTLk2EciZEpMXClRpESA1UYV4WxpXq2RMeR6llSHUuspYtQKvTZ9FEhNQVUU0GEAsAUQE0XISyxjinWQVqsY2jY2SnRxgS398eyP/zm4obf3fz+q/ubvr27e3PMrq13TfZGO9i+dfeIO3flfldvB4FI7Onrb+vobGhuqqytrW1orG1sKatpKCgqfZecHnvt+YPI27dDrt8Juh4dcutp5KNnZ2KeRkbHno6JPR0TF/U8ISru8YlbmTFZ8U9ePnuRXPOpraSqeY4tZEp1vxKB64zBNAhmiFCWEPm5MoUIQ4isf5kMIUKHND+DEGZDMEuIcsQoQ4SyJKhMh8k0Bp5Yssrm948Ta1u7Shq7siubPjZ2lfZNVI3ONE0s1QzPZNV1FzZ1jy3ShkhLs1QOVyTRarWfJ67RuH7j0/hltP7yZzUa/whH438hoH8bhEaDQac3IDqjAtHKYa0c1opVWlCGCqQIT4ryJChPjPIlKFeuWRliLT4lzd4cX7iNn74/QYxdh3CSlUSpOJ53x+zaVEA769jEypHB6INRUTeul9Y1V35qaunr7xjG9U5O4+bWFmgsCp9Dg/gcMciXiyGVTAgrAQQRwFoBrOerMYHKCKgwgQrjqTEubOQpdXylji/X86QGrtjAEenYIh1LqGWAmnWnBR1CaCBKBzV0QEMHYDqwvv9RM0GEAaJMCKaB6BoPpoA6htDIAHUUHsqAdCyhgSHUMCENW6TjSHRchYGnMHJkerZEzxRr2RJ0mSXCLdMn2fxFqYRIZrR24YdGFmaXeXSeignAFK6KCiBMkZ4twZgiPRlUr89OukjDlhlZUowlwRgSHV2EMsQooMWmV8jHQstMdg9amozbmE1Zmc5Ymy5Z7l+z2LNmbTJvsW/SbMeMzf6pu3eb2Dy20WDQarUIgihVSplMJpVKJRIJAIJ0Om1ufm54bKSnv/tTa0ttfW1NbW11XV1FbU1BSVFhWXFhWWFRdXlNdXNdXtnzmJhTZ48nvowdxuGrPrWNr7A5EsPfvyP9CcJ1xhhChPlLZfxS6RDKEGoYQs3nAYQyhTBXAgNyVKhEZYhGjRhhjRHRY7BWK5XL6QLx5CK1C09o6B0pqmstqKyrbu3sGJ2cJXMkalSBaOSIETVgGIYZDAa9wajTG/V6o1ar0+n1Or1BpzPoDUa9waAzGPUGo1avNxiMRgNmNGIGo1GnN+gN62rUG4x6o0FvMBgMBoPxH+JK/WshNBoxgwHTGYyIVq+AtUpYJ0f1IqVGIEUEUpQv03AlKFeCcsUoT6LlyFBc/dRCDHH2xvj8bfz0/YmpOAIpkUiMJzDi1xoiS+8evDEZ0MIMxZEPj1T6ZNe3tGmMBkijF6BGEMYAGANgjK828FUankzFkaA8GSaQ6bliDUOEMkQahgShi7QUoY4GwUwAYQIoC1TSQBUFhGkgTAPQz8ctAKWAMBlEqEI1S7iOoooBqWggSgE1FBChQko6qKaACEWiIoPKxo7mqsa3Nc1Zn3pKyuqLMgvz2vp7u0bH69uHy2u7q1sGPvXjKxv73+fUfOrHsURyjkjFk6OpOR9OPPI4leZwr/hMxNOwHy03bbXZaXvE49zN27eePrwUe+VOSnR8dsrHxpoZMosp0ZJFKEOsm1hitfSNjE6Oz1OomQXV92NePoz7kPS+MPppjLOL/QEzDyvLEH//s5EnYoL8Xx09nHMqnHDYi3xo37CT5eL+rWvenhULy9S/8JOtV2Q2GvQGvU6v0+l1Wp1Oo9X8TLU02lp83MOrV06+evE4JfVFRmEpgcxnSv8WCEGECn4OGFJBmAKq15UKwnQhzPgT2P68rm9HPy+XDCHKEiFcqYYnRQEZLFFq1IhejeoVaq1aY1CqdQpEjxgwWG+Qa7RyBFHBMIKiKr1ehmIqrQHVG7Vao1aLwRq9WqOHUYMKMahgnRrVwRodotWjOoMC0clgnRzWqlEdrDGoER2iNaA6gxrVqWCdGtEiGr1Gb0Q0egTVqWFUo9Pr/lO1ff+i/FUQGjBMb8B0eiOi0ysRrRLRKdRaSKnhS1G+VMOXankShCtBuBKUI0a4EpQrQ7oL+heiCXPXJxZu42fu4adjCcQkIjGeyIhfbr1Q99Dy5mhAMzN0nHZ0pMzpXXZuudCAsYUqmlDFhGCWCGaLYDYEMyGUBqmpgIoGqmmQnAqp6CDKA/U8UEsTwVQI4Un0gALjKTCuFGMLtcz1YwaEcBQaAEYBtZGrQDhyDUemZ0kRnlwLqQ2g2giqMECJAWojX6lnig00AUwVw/MMZVXt7dUl5zmCDW7EvK3DrK3Npqfbo63taHNTZGX5sezs4PT0kLhYt7t3D4efjgw/cznqSkxMXMX9Ryn3oxyvhmyIDPj6ePDm8DNmp67t9jz+22/3/9OPR792LtzoVb7BLf9rz/dbXhWnyFCMKkG5KqyfsJrz8VFdnVd/37H0NOfERIunT51v33B5m2rW+Mn83r39j2JMWrudBocDh4c8+4YD+4dfhoYV79zU7GS5ZLF31WJfbnvvtMJgVBuM+r8qp834JwNMr9f197fHPLpyIjzwzq2LcXFPE16+I65yWQqMKvzLEH4OIQIw9d+v16hpoOrz7wWq/xYC/31rSodgBgR/2bWiLKGGI0IACSJUaIRKVKREREodT6QCpLAMNooUWp4YARQakUorUmjEcq1QqeXJ1AKFBlJoIblGoFADchiUIUI5CspgUI4CMlQo14hVeq5EzZaqeRJYqNCIlRpACgNSGJAioAwVKbUSlUaqQmGtEdUbNVoDjOpQrVGrM+j0Br3BaDD+KomEn+WvgtCIYTq9EdXp1RqdEtHJYR2kQPhSGJBr+FINT4zyxBqOBPlMoATlSJG6d81LMVOzN9YhHCc9IxATicR4AjVhueNy4yPrW2MBjfRQPP3IWJV9VkZascBg4EAwT4iyRRqWUMUQyqmgmi7UcuRanhLlyBG6UM0QauliNV0iZ0vVoEwLSfTEVUbH7OgoeXKRKWBCME+uhVRGoRKbWoC6B7h9uLU5KoclFo5ME1Kz0t7mZBdXNTR29nYODw8TJ3BzBMLSApknBMQGjgSjC7C+wRtalbtW4adHvPRabw3qpVJ4KGXuYqGTgO/EYTpzGbZysRuKRj16eHbz99e2/vBm55aKKxdGY8+eKQi1zvM2e+NqmuJuVhNh03/d+rGPiePlPRcWrG7xnW9yrM+N7Yt6cQs2YmKNjimBV1jKpdX+yclI/PChuWn7xQU3MsUHFPir5T56fSCX5ctluM8RHcoLrVUyH43Ki0lz9g+4sGlDt7M12erAxHdf34t+nIabW8TPzBPnF9dodLZAIJQrlAgCoyiq0Wh1Ov2fnynr67lcjbR3tty/E3X9+sWs7MzUt+9ev8+aXuWyZQbKL2BDqBD8RZE/DuID/84hFfiF8+kzUX87h4yfqxBmChGWCGEJEfb66ixG2GKEJYTZIoQlRFgQzBIjbDHCEWt4Ej1PpmWK1WwxwpVoOGKUJUFZYpQtQVkimCWCWUKECa6v8igDUlMhBQNSsYQwS6hiCRGWCGZCKpZQzZWgXAnCl8IiOaKANQis0ev0Br1Ro9FpdHqNTq/7T/Re+vPylyE0Go0GI6bV6WGNXq01ymAdKEcFMg1fhvIkKFeC8MQoT4yuQ8gWwRwxwpGhH2NL5h5MfLGE6yWAicQEwmricu/1tid293CHG+nHccyj+Bq7jIz3hZARA+SYGMEAJQZKMVBi5Mu0XKWeo9CwpShfgcgMRkCuaycMJg/FpMw/LlnLblqouFMU5R6/N/i1xfHXAfc+Pv7QklHc3tA2OHL9ar69eYezbcOx4I6oqMGjwe98fe6EhV8KCAk4djLyaFiEo0ugtXVI4NFrRZX1yxwuVS5e4oJZeeFDfYcmx93nZ91oK65cmqeAESDi+4J8Vy77iACM4gMnpQJvALCKeex7xH8yPEh/yJRpZ4urjr2PpHuKEvyJ9zxIN91Yz3wMb0Jwp/wDonadwJlcWLC5uGJ+lmQaV5I0OUXPKSl+mvzyzqNn1+48v37r3qmzocfCPC6dD4i+H5IQ5/bujUPBR6fJCX8IOsdjhk1PeAohbyHotrJgejTg9NYNnc7W8zYHJn745t6xiBvpeYXpOfnv0jNSU9+mpKbm5n0sr66rrG8oraourappaGnvHRgemySS5peW1qg0Nk8AifkgyAEBBhdYYQoW2LyOgeGLl6NevkleXF1Nz8p7l1OwxBQxJXoqiFBBmALAlM8319RUUL2e5UQF1esO4XWLRwXUNBCmQ//uYmEIkZ8fBX9h4j4PkJ8PftqOftHPsRza52P8Ot7o+u05CqCiAGqGUMOUaFkSLVuq48gxrgLjqjCeCuMrDRw5SoVQCojQhAa6yMCUGJlijC3B2FKMI8M4MiNXbuRIdWyJjiPTcWRallTLEn/xGghh+pePpoEwQwhzhCpQCosVqBLRqVGdUo0geoNGZ1i/I/1fB+H6uVar1aNagxLRC5UoX4byZVqeFOWKPxPIFaFs8eeFiiNGeApt1uP8qVsj6xBO35uYip0iJRCJ8ZMrCYvDd3uf2N4f8a+jnRhjHR2vsc9KTUqXaDR0SFY30dG+2E9kkKkcSKhQTs4x79xujwzrvnWjv6iCUFHb+CIz1uOay57TNjb3rT0Ttjkm/Zt9/EavZwfsHm858OAPh558Z/d49/Fcu6OJwdu3Fuz9lrLn+/kd3yzs3zTj48S4FrV281bfiRMN7s7VJtvLtm2ostwzEBlRe7ng5I2xkzfaI1we7He5u8X3/ha/a5uCL247fm5P5DmT+w9N+/odRIITAv4jFveBgOcDQa737jlam5cE+bGsTWYPmE2U372vTzssTvKkP3NlPPOGkryNL33HTrsff2UWPm95hWl1ccUqpMn6Svx5b4/gTdv2b9tjam7tZHnIw8Tae/NO929+sNm62/Wg5ZFd+9y27rT/5tt9m7b84BPglpLqPzPtrlJ4qVXey4tmQUGntmxocjSfdrZg7t6SfPXm0+pP7Y1tnU0tLUXFhTk5WTk52YWFRQUFhSmvUx9GR9+/f//58+fPY+NjE5IzsvOLyirjk17GJyY/evjgybNHdx9Ff6wqfv063cf+qIOV88XrN95kZg9OkFgSLU2oWd9e0gCYBqxjoKaBavo6eIDqJyv3kzL+3PFvHcXPQP70HpghhOmgev0VGgQzIJgGojQIpYMoHURpALIeqKCDKBWA6aCGLTHyFEYQxgSwEVBjPJmeKdbSQJQiUC+zJVNk3hBxsWd0orq59WN5OWGONLVAws9Mj5JmJ+aWSSt0/Bx5eIqMm2cR1ngzdHCJKyUDKpoQYYpRtlTPVWI8JcZXYYAaE6gxcD0Mq8Z4Cj1fphOqjJDCIJDrQblWpEDUqFar0+u0BoMB+7X2pH8BwnV/rk5n0OkMKtQgVmoAOcKXojyx5qdDIEeMsIUIUwR/9npBMKgyvnr4Hne9d+HGxMLtiZl7eNJzIjGRRIojrCTNj0UPPrOLHvavZYSNs0Jwza6lMTdvExZKi2oeu906YB+/1znWNvLNyZjie8FnTv/Lf/P/+v9+vPP7hm3b2ndsyzp1quD82ZJ9e5/t2nphu9mxXdZOB+0jXd2zI1IuXCCZHJ/aEz6x99TcnvML5h4RF/zsy7w9c4/6FYb4VluZdGzZ2GprOu9iQ3WyprjZsN0OsT2sZDbmLXYXTZ0e/b87r/zzD2e2/nh+64E7W2xSt1i82XLw0Waz55v3x2x9U+okg04LBbe43FsAz08MuTx77mFvVRXsx7E9SLK2mroccDLv8MH+KDtlkp/gZRgnMUid6IM77xT51uQ8w/b8lIXXM3NbL1crG+evNuz+zde7v/3ebON35l9v3P/bb7b//ptdf/hu9+82mnz1ndlX3+39zVc7//mfd/xf/33jf/sfX//L7w84ONvmZh8yagPYzIP+ARFbNjbbWxLtTZj7tr1+n13ME4vFKlip0WgMeiOm1+l1Bp1OrzWgsEYmkYIgIODzWCw2mUJlMNit7R0PHz589+79w+gHFy+Fvnp9Z3y0taOh8rHzrff2yS9eZY+sLAEKA0OEfibwi1KBL3cMoC9sQDAd+my41r0ptPVH4GefCh1CGBBKA2EqBNPWn0Lwlz8I0wCYBsAUYN2FA1NANQVQU4B1Y6umAGoqoKaAKgqoWgMQGqTlygyrHOk0jTdNYc/SgDkaNLnKHpkh90/MjhFJY/jezra8uooHjRUPyj8+riuNo81Xc5erGLMF5Kn8tali8kwpcTS/tyO7rTnzU0NGU31ee3tlR1dVV1f1p9aKptaGtt7B7pHJIcIsbnZxaoU8TaHM0+lrPIAByblSBIQxmQ5TYtifhhr1+vW7b//YQk+fL/To9UYY0cvUWlCO8qUIX4zwRAhHjHIlKEuoZgnVLCHMFMGf9xIgLNJiSU9Sey98Wrg1OXdrcu4unvSUMJVIIsUTlxLnJh6NxbvEDAbUMkInmGG4Ds+aa5Gn8wqcE59/f/ziVofwr60ifmt+5SvzhI0HHv7e9PI3x14GP0tpjTo2b71vyGwPzv4QznL/C+u9KbYHJi239Nlsn7bYvGZ79vyFuT3XWDZXyZZXyDaRxL2XX+4rL7b+kH7w/Vvb92nWT587+XpH7f2x3ctxNezwmqfjnK0ZyfEg1fxgg5eNR7TdzntuO645bHp8xv9N2btLna43OFZ3qE6XuBZ+g6YpZW4iXhQE3eRyr4DcIBHo8Dze1cmuIciXZ3twzt5iwirYPvjKN82XbJj3XVfjg3ipEepkv6FT9iezd0fgLPaFbNixx2zXdscN35l8+6Pphh9Nv/5u/x82mnz1vek3P5p8u9lk4ybTjT+Yfbtx/7cbdn+9cftX32353Veb/vV33361Oeyr/S++2uKY8sKawXkSFhL93R8K7Q/N2u2nHdyTmpiaOb08PztHmJ0nzi3MTk1Nk0izUzNzswvzq+Q1NpcjFEvkKjWs0WEYJhALU9+/T3yR/DLlbXr6h6KiN9OkjsG+atxwfc2t7Fb78on6aRai4ckxMqCkQci6LfrscQG+APnZQKHrgYR1q0UFEBqIUAA1FYBpP0u/oAE/T7CAySC8DhgFUFMEaopATQZhMgCTATUZgMkATAaVZIGSDCrJoIIMqMiAchVQkiENBYBH51a7J+c+9ePfZ3+MS0p+Fp/wPDHhecLz5JeP83Ied9bEzvbGM2ZeAORMEbNeJWxHhG0acZtR0mEQtaFAHcyvUbKrpZRycKWEM1/AIOWRSTnLk+nzY28nul/1Nia11r5srH7VXPu6vjappupFwceknKyXxYUplcVvivLefsjKeJ9XWFBV19DaNjA4NDkxsTi/wBfwdAbd/5KdXxNCo8FoRHR6hVorVmrW44H/bgBFMEuoZgvOg9weAAAgAElEQVTVLBHMECIMEcoUoXQIEWuxV0lp3RcaF+6sQ4ibejpJjCeR4ojzCdPTz4ivvGL7AqrpoXhm6GS3a92V40EtnS74PvPRblt8n9PstGtaja13seklmnkU2+Qm3TGx5OSzY8eDLNy8D1xx9661Ny9zsOl1tmc6m1NdrLm2++atQs+eHNp9dcXiwuyBcwsHz4+6Zta7YpibAfbmUB3XVq34XCvSbPTlCxMBPpSos4zggEXbAySng2w70za7ENvLNyxm7vkIo52h9LuLK5Sz9Yfvr/nGUk9epVsF9Ox9UeA6P3mCzogSQDdB/jER4BiXYO/sUBccwLUzXThkOuma5BpNONh3z3HopPVIjC+QflL53Gvhpuf1bIddkbu+/t5lwybHf9u49bffbvlqw65vN+7ZsGHvt9/v3fD93g3f7/n2uz3fbNzx9cYtX3234w/f7/1q0/4/bDuwcY/39gMXt1he+sH2/oaD8V9vcnn+4llePu7AvoIDe0cdzZhWZm+PnTz3+l1STlZ8Xk5ibs6LosKMhoaqxqa6mrqCT20lra3lDfXlNbWVFVVVFTX1qelZUddv+B4+cuPW3VevEitKMppq87q7i1vb8vITU9PMk7redFGVCE2mowhUNAChAGoaCFMANRWE15UCqCkATBGoKT8lN62nGq4/+okxEKaAMBlQUwA1+W9T1RqgIANKMqAiAyoyoCYLlEyJYYEBvc0pLKmqr64oSX998/XzgDex3h+SD6cnBGTGBmbFuhe8CmjMP9dYEFWefbU0705++s2CjNtVpc8b61L+f+beKrrtNM36ne9M9/TX01zV1ZVUJVWpcGzHzEySGWJm5piZSWbJzMzMzGzLJNuSmSXbYjILbFk6F06qaqZxDq2z1ruyfOG7rJ/3A3s//8H+zIXZ/PWl6qONVhKq45IwcEUZuqH2XRJ7SCfduP023H4Lbr8Fs998utd0vF2L3KjYXa5dmS2aH89fm0ranAteng4Y6w5oKI/JysuLSUz2Cgpz/ugTE5M0PDwOW11FrMMZDPo/JOj/NoQPLoLbu/trBuv8hkW8YGKpTAyVgaYyTii0HzvAEzLtmERDkRmozxCSbjnpmYW9Dq0b/osIrwWEL3Q5YmEJtAyLha2AYGtRqxlaSUNa9fvG0yijpWHZlmB74B5a+fJch0pSP6eqMK40+iblDUoFnPbFPx6LGiL4PdLkWpzke224J/ykhqtzjYwagfLrAKltWcFVBdEdaa5VGQNP+2kBzz1Re4SozZpQONwtNs2tu4N3Zv49DgOkklQuiUAS+UNCQqW2+p6zLcpUf1NWdFVe8FTmXRcwT1arVmgqQO4qEkgFm64uTdq1mvpv6EXt2rruSegO8sQWKHQ0qK/CLUhUXzzWkkpUTAZLKkhXGWidygisi/EtAaOBkfN8PR6SI1bi08HqpDQzcpg8NUPf20Xzj1wGr6QSX8uEvhC0+p77w7dvlL59LfX4hcjjZwKPn/E/fibw7fcC376U/o5H8xm/0Qthhzfi7m/EPLnko3g0898qxX/H5/xC1NfAJcfKwROS1WJhPvL22ZA0H1JMMC0kImZqZmx8pL+9pbaoMC07K6moML20KK0oP6GsOKGxNru3q3hwsGKgv25stHNstC8yKkRLW7ukrDgpMTw7PbarvbymOmN0pjk/IzVFMbIO1LxHv90/vz3AXB9+EqibfQJtn/gJqj3CT8D8RNpDjPDvI7eLu97FXf8Pafz8cLQDPBNJvOodGQvw+5gKMixIUM+MAMZ6S0f7SCf6ycV6yMR5ycb5SYNDFAtidctTzOuzrZsLzborHQcbvNtLPZpKPGoKvNNB1mkgu8JMr5Js9/pin77GsNmB2P3lbNJe2dlRBfWogoKsoCLLrjGlbHI9/aSGQShln9cz0BWna6mTAwE9Te71xT7lBalFxbmlVeVd3U3zs6MDfcNRUQlVNZU3tOv/1yG8Z9+zWOxrOotydYelMtDkT30givIw56WfkB/K0Z+WQod4GvmOk1NQ3m5XvxkEQ3jNI3ygK+ELMNDyMmgZBlrailnL1Ers16g5MJpCGS+OyHeGWKpt78ucUwDYUxXsiTqZqNk9JW1UIWy/LvlxV0RridetWG0v3uQyWu08Ruo0z9lIGyInAVWR25QWWpQV25Lk2pXUC3KalfA7kLaHi9psvE/YdjA2TRb6IVZT239oxJ1E0sDh5AkY+fiYGEXZaXvrXXODfVnRFTkBlBxPr2aJvF71mz53KXSYKhGkDhvsdG5zDITrg/bN3PdlDEb4YwuU6so1YcvmZKovDmNzRlJIyxCTky7R08JLCq5L8ywohumGjnN3OwjOOMssh2iSE/VoiSqLweqSfMCv+ELeArN5VNJ5gOnvlJPeKoLeKca+lYt6IxP0WjrwjXTIW+kwLvlYLqUkbkAKFwDMq5rJrZT85zdWz8RC3ylmv5SNUzOJzi5qycmv0DdyNDUekuTfkuA5EBZIy8kvoTNot8y7s7NzDBqDRB4dHu7v72/BV1eGB/s72xva2mvqGkrb22tKitPr6nIKC5KcHW3Cw/wz0iLzsuLKStK7Wps7x9oqi6pipAJroxuR1yzk2e0u7mr3byHxCcW/xuwfvn/wm/8Ch/R9LANJvD442ff3tPZzlAF5i0X5SMf6KaWHK+SDlLMjVbOitNLC1JMCFJNCAHEBStE+iokByjHectGeMqnhWrkgg5pMs94q28l2d9hwCGIsYnMiZn0sfm0yErUSxThN5RDzONiCq/3MfWjUeItnT7nLxUH6DjS8NNUqP8mqOMOuONu2Is+hPs+5LNUmPdE9OswlJtA0LsggJsy5s7WDSCSyWA9emk+Omp/3h2w2+/5fG6L+w3KUzWbfs25Z99fMO/IVA3fOwFAZpxTaMZmGotCQ5P+62/n8wyHhhsLiZOeX19iX7fuvwn2nEd7QlZD5xdglGAi2DIJtxSHydVJ71WpR+tMoY+i4cl+4qc7qltg5We0UpXJ6AqQS1QYmZe0qlDy2NV13xQ2XBZwK5BBxhpRYbUIE8ChKXVvWS1p6Vl1+XVoAoSCyKc61I/kh+uOkrM+hggNc0GGNN2bHTM8wl/fpuozoamHJRwJOiYRXwmKAUTEhsuIdDpZr5gYoGdFVeYET6fdD6tlyunXv0k35joIV8TFaq20lDrXOwTC9uCNLj30F/SGemCLJtmqt5RVr8pkfFmt3RpEvzJeQlSsw1EbLCm1IcK/I+upHjPN2OwqPOEot+SqfJajRwSrRgPeqBkHBkAFR7fS3ChAe5dR3qmAuYAYPMIMbmMkFSH0HyHoHyOVSznitAH4HSHsPSBNUz3gtn8KnluMbVa6k5R0K7mnsX/eObGlrH0jOyJEDmEmK5QNkTiUEDgX50tIys2j0y7/1n8ZhMm9vbq4vLi+pZ2cLC9DMzLi8vPjuzrKd7anQEB8wJDwVElZSlJ1fWlpaVZ4Zkh7PH9yd3Lt3wTg8Y+1h/68K1/+jbx/L2CNc7eBpR3j6EWon0M+iKl1ruEy/NU+9NV2rJhWYG6eUGCgd7ikV7Cgd7SWdEikf5SUT5S0TGyAX6SUd462YFKiS6K8c76cQ6ycf7CwV4Cga5qEQ5Q1ICVPLidOsTNVvzjcdqHJYGw6mbiffnORQkNnddd7DrT5HS+CWSs+aQvv8JOOEQI0QN9lILwVwqGpRPLAKDGzMUO0sNRvqyUadoDkczt0dm8Fi396x71gsFot1d3d7z2Kx7z+bVP9LYvj+7wWI/0lPyGbf37HYV7Q78tUt/oJ5+rkKPabQ/4ub+Wcr2j3sNfmWk5pdlGWafhC8vuozg/CeWw2ZX4pdgoFgsFjYDmitVD+7R7X6SH8aZTw3AxwMNdCGwoUuKZqnxyqnxwAqQXVkWt6pSt1v2+DjrpjxioBdtuRKouUZ2BgXqXIUBdCRcJSWmVVXWJcUhMuLbkpw7Ulqgj+OKfkdKTogBB3WeCN3jY0tcwVfwSWFVtIybAg4OTJRCY3WCQtLkJVot7OAmxmgpEWW5QWRckID2jkKH1reg0x4DwMV8NGa8KZstwb3QJge6MjKfU/uwwhXXIVkS5X2woI1ieqLwdpRyYqFBRLyCkWmehh54S3xd6vSrnqRY7xdzmKDDtKL3nLMFI3DICkdYcmsykEOhxOTO/xaKZFbKeWtchoPIIVLIemFfNQbpVQelUwu5Rglk0wzrxoB1dS3CslaTrUA8xyvyLaJhcPOzsGUzILpZaSmQ6W1V6WibvCTt0rv3gTLia7JiqH4eTIgaXk3Nxf/+E8sm82ur60yMdKOCvcERftUlGcuLs6FhQfb2lp7eAdGgBITEpKidMM6RPKH0wY3z6+Pzu53cde7+L8tev8fvqs9/PUu7nqXwDwi3OwdrAR4fegv0zgasemt0G8r0Jlp94J2+c02W8A7jKYbDYKdxUB+4h1FWtWphjlxgJRg+WgPmVAn0XAXySBncS87kYCP0lkg1cxIACRYNSVIKfKjpJeNqJOJsNUHIRs9QS9bsRB32Sg/FTM9EU87WXCQcrSvfGa0ek2qfk+R8XCl4Xid2VSj9Vyr+UKXFWzQ9XAlZ35ubGkTdcHknNNvz2iMy2smjcG6vWPfse6ZTBbz9v7u/v6Buft79v09+5M//MGc+j+EkHN/z769Y1/esEgXd7hzJoZKQ1PpJ+SfRO9hTfSwun3Y3u7jrsm3nMzCingT0FHoxqrXLMJnbjV4bil2cRkEg4Fgu3EbpQa5napVh/qTSKO5RfXxYB390Tn+qzPN02MV9DHwAq82PqNoX6EesGnmvS9lBOezzRJeiLeiZtjgI4EnkYoG4jYyEiPqCggJwRUFsU3JdweiCrkfB7QCkIoOcCH7df6wHR0jqyyBV0tSwnBIqi0BJ0MmK5wcGwX4ZUpJtNhYLJsZIKVEYPKCRwC5AZ0cgGbzu1Aj7sNAZXyMKqI60bvOJ2DhQxzKymtX/sM4T3ixcGOl2tKSLfnMD4NzpFJUigrEZOVyzAxwcqKbEu9WpZxNIkd4Ol3EhpzllrzkOKk64/YCsqIqtX1rlze3zb2rKQVjUno5fOo5AiqQZ6K+z2UDXyuk8aqmGXtVWnk2hKUOyBhlPZdL5NNMl9JL84tv94rtDkno4RXW55YKeA3IeiUHeSUf/+fXyk8e6SgILcuKoAX4ktOySs+uL+/v71msh2KI/dmBzGF/Ps+OJ2A/ujmmJIWekzePjxaSU6J6BwYKSsu9/QMbW9sKq4q9fP3ylZKWZLvqQA3blLPj8/ud/x9AuEu42iFc7+Lou/g7JOlqc3PMw15uolzzaNgkPUqhtiyiuam+oa4mPx3UU2G5N2IU6y6fGSW7OaC32mvdXmTRW+E20RI41xUw0Ww/1mjUX6Zvo83naSHcVqBWna7SkK5VmaCWFqYE8pWP85GDhCilhin4OYi4mQv52UiWJWqt99hDG01nWo2mmwyhTYawDsuNYfcjaAh2JRKzGoNeicNuVQ4N90wsb10yOdRrFumSQbpgUK7uzm5Y5zes8xvWJZ11zWDdMFm3rPs7FvuOxfrHdek/6QnZbDbz9v7y5o50wcSfM3AXTOwZ45j8U47uiPiA383hg3maQNvH3RDpnIK6xmC9wOOI7VUPKMIXCg+ag0UvrsTClkBLu/FbZUa5rSpl+waTSCPoisZM+AfL4Rn+63NVNAqIPlE5I6hNzivaV6gErFv4HSiYbPDbpr2fjjKj5LhgY9Qw0UqmkjbiYr3qiusSgqvy4htSbw8lpCs9e0yCUcoOcCG7df6gHTVzuxz+F1BZ0c2sLA8CVpZCBKDR+kGByRKijTbmS2YGKGkhmDz/sYpy94c8ZY321z6Gbw4CgMQY5bWiEI8KD9953XiUrc+BgtbY2+A84bZ6tWWYPZHig8Y5nVM1K8qlpaXTTPUx8g8QujiGjnK3uor12UoteEiz07TarEV5BHWNfOodo/pl9LN9QG3COpn8Gpk8spFP+Oy4lePfA9N5AKkiutlCKtm8wFRu1UwuQNYbRfAb+VQ+9ex3SulPJNOfigT+8QclbtXUd4BMXrWsp2L2Xz0WlRfsVhAl8XDFJqbmoMkXpHMa6eyafHFDvqRRr+jnN7RLOv2STr+gMVhszub2pqGxbllp6u7WGBoNn4VOllVXdg+MhEZGguLiQ0GR1gb2g5rV6+rDhdGVGxTqyfn9Du56B0/7p/3b7uehy8Pc5cHCdkhiHJFvkZRb1Bnr+IyFpN4dkpkHRMaPTtQfJzo/vb81ttklXO0SbnZxN7t4BopM31if9LCTn6jQPhw2rs/V7mnMrCqvmZyZGhqdrki32urTjPORyk+QR0/YjlZqhPuZFeQkRUWFxoNCM5P9hiuNyItmYR+FwzxFDqcsdkcdl/u81kZCNkZ9FjudpxsdZhot+8s/gIPkDdR4A5ykmnN0V3sdltoc4L1W6wO2BxMfj5dC8OspxM1MwkY6EQEmI5KwiLTu9typBfjNLYdycU84ZxIuGNhzJuaMgTlj4s/vSJcsyvXd+c3tDZN19xDgYP+jzf4/K0c59ywO54bBolwzCJdM3AUTTaGhSDdHRMYRkfajW/cAf/PTbhdHw11xqrt63dRdTqJ3Vt2hCJ/ZVX/octTCMmhpKXZxO3a90a66VaNsR38caQSFq80Eqlr2jgteX6igj4GnJ2pkosrkkqJLnWrQhoX/IdB0S9A2/d1UqBE13/00Tgsbo2wr5yAi1K2utCkuuCYvvi795kBCvN6zwyoYBXCAC9tvCAbuqJo7ZPE/n5YX283LD8TjZCgEVSxaPTwiQFK43tZi2dwIJSMEk+PDqKv2GeUD1TtfeRi/OwhUIcUoreV4uZW4eM9+iD+x9dlX1Bp7G1go1tsBXEPYEMnepzjnizO92io5aakUM320vOimBBdc3sPbd4q70klkwE5m1U/+DqxaaiH+HY/FV6KJjyTjX0glfiMS9VoR/E4p+Qch5+ciXvwaJTyqOTwqGa8Uk14rgF5Kh7yQ8H0j6vJK2PqFuOMLca830lE8APBrQMqj58DXYv7vNQt5VfO5VPMecckI8boDJbCvf0j2CQ3dP0UdE3BIPBpFxKEIxGMi9ZR4hiGfY8iXJ4TzqzvOHGzV1NzYy9OuvARMPcfsHZ4WlVUPjU15eLnn5OUmZKUERUQlWSbkSseUxlRtn90gz1mfIaTt4G928Tc7+JudB1Rw17vYB+pu9gj0fRLjkHyLpNyhzu5PLjgPphPMFfvknLWLv0YgSUu7WNgebhN9tou7PiIzUNRbJOUOSWEhqSwk5e6IcntIZh6SGIcE+h7xU65y7zPVu9irPSxtF3e5jbtGkVgbG1P+7krjNZroWfP+CpPkMJeGqsLe7tqsjPCBMpOTMTM/B8GMSPHTCcvhEs0isBt0sruxsb26pr4wN70qTQcHtYz4KJLsJ06atVnusUuMtGxpzG1pAHfURU90hE232JFgdpfrngmBGh6WkssD/qS9ZNxaPBERc7IQdDIfjIHFkuBg0hqYgIAQ1iDkTTB+A9LZnDq7tHnF4BDOGbhLOu6CiTlnYM4Yp2cMNJWJoTLxF7eU69tL2t01k8W4vWc+2L7/Tgjjny/rWff3jFvWJZ1JumTizploCu2YSEMR6Q8d4Ofl7E83Kg9wN9hrTkvfsLmsKSpyC+45i/CdhftCYeGLMBAMBlrajF4Zdu7v0K3a0hs7MoYi1CYD5OzaBkWuL9XRKBX0sQoRD4DCgV5NakFrZgEHqsY7vFbZb6dCjChFXieJH/AxSi5KtgICrWqANSn+TQUJuCTXvqxEl2+Xc9CJsiNCyGFdMGBHy8w1g//5iILYfmqGPwYjQyWo4TGqsXGOksINNpYb5obH0iKLsnwn2mqjJlk6Wn2vvcy49oKUidHA9Wwn5yIb70n9BLSN756y7uR721zBuVl13KkDFu+NwbtdnBnW18tLSSSY6WEURbek3iGUPwa5z/HmuwoN2sit+ivcJgLi9US/4fN4A8jmVk3iUcriAkK4VTK4FZOf8phxS4XzADNeSvm8FrJ7JmD2Hbfm968kHj/j+/oJ91++ffvnb988fibw7J3iMx7NH/j1njyV/st3ylyK4W8UQHyq+c/FnV++EVeSGPnu6xR3H8+jI+gJZhmJWT7Brp9gN4/QWyjU/vExEoVGo3D4y9t7KAxua2fh4mQWFuLF4LDWto4qquprW5oi42PGZ6ET09CmytYcg7Qc3qjyyIrt8xvkBWsPe7WPo+3i6DtY2i7uZg9/s0+gH5GYx1TW6SUbc8lBXz7wxkFfcVDU2y30+dL2yTAU0dQzllfRkJSRHxgZ5+4b6hsck55fXtM+UNMx1NQ71j06Oza/Pr1yAF1DrhzgN07Pdwk0JImJpDCPzllICgtFuUVRb1FUFpJyi6LcHlFYB5S7AwoTc83e3FrxcJCfrFI7nbbsKjCxMdN1stSC9sZgYUGn46aoMbOPVoKZIeKHY2Ybfea9lfbledG9XY0by8N1hX6jVXqYGZtAO1GwrzgJarPQbhPsaVVXU56XlxcPCgVFuHjaAraG7Y9mnMPcgJGe2sfLqczjLDIig7CRgYEnYlbj8fAE0noScQ1MRIDxaxDSJgS3kdZSlzY+v3HB5OCpdPQ5A01lYM4Y6AcIz+hoKgN7xiBcMEiXt5Qr5vkNk3Z7/3l8+j+GkMNhc25Z94w7zjWDRbm6xV/cYah0FJF2TGZ8nsf8dCX208VYPA19xekcmTIQ1z+K3IB7ziJ85lZ955bDFmGxMFjc0nrUyoTraJtexYbB2KExdF1jKlT2Y0uv+PWFJhqlhj5RJeIBS+vqXo2q/ssmwYfqJrvvrYu4JsOMqUXe6CRDcoyym7LNe95idcCqNP+WgviqJPe+rHi/T9vH0BOg05qw47pAwK6WjVcO7/cDCmKHKeDQ01MZChGAxwGTIfYSovW2lhuWRigZ0WXp9ygdjRHzLD2d4bcuJs93g5XwsUB4prVttrHHiG4C1tZnT0lvms8iix+xqntB+YjGemHwblcXJnV1cuISsab6aEXxLam364r2ga6LfBl+Ir3m8vAA2ct4gLey6Je8zu8ARe+Bqe8AyVxqGTzqeW8lQ75+JvFKwPgJl+p3L4Wffsfzmz+/+sXvnv7Hbx7/4rdP/v23T375229+8evHv/z90z9+9c1/fvH093/49g+/f/S/f/vFkx+Evn0l9YxX761s/FMBQ0mpcD3txqDQ8KWuZkRH70pzD6KtZ3duBIWcRZ7MIk/mUail3Z05HP5gemY0Jios2N87KT5mfgbe0jLY0j0YHw/Jjc0br55u8KzMkQNt60xs6A4XJlXAydRTKusAd4Mks1BU9uklB3vDwdI46GvO8TnniMLcwZ6t7mHm4Xvjc4jW/rGimqaMgvLo+BS/oHA7B1dbWydHJzcfX//wiKhYUHx2dm5LR09D50heRVNaXkVeUVV9S1dNY0deWX1eRWNRfWd9/1Tf1Erf9PLQwjp0HbV6QFo7pqyfnG1jLg7wNwdExj6ZeUCiY67Zq5uLrjbSU1W6uDnz1ixtntcvBLkfdeSpnk6Yosesj0Ytvez4cyOk9kZMUVM2k3V28UEukUG2yyMR+9MuR1P6yHFzLwspcJDM6azp/rjjWEtMdXFiYXZ6XWVsCsg83AOwP+p4MvMx1BUY5fsBuZR6dQDGIZLx6xDCRgp+PYWwASasgwlrEMIahIAAUzYg+K3suurMoVnEJZODpzJOKYxTCg1z9pDmo6OpdPQZA3NGx1Dp+Asm+fqWes24orNY9+xPqf5/EUL253HOPZt9y2JfM1iX9Dsq7Q53foum0B8iJIdE2kM3+EkMH4ItBNoB/ubkgt0/vfBB9MNuOHzNa27dex7uM7cSurASu7QYt7QWszrpOlJvULZuOHJkOLOpNRsp79fYKXV9qY1BqZ+eAEl4AGJLzbdZxXvRLPRI23yXz7qMeyxc/6zAG5tkTAKpeWvZv3uXqAlASAtsyovDpXh2pUUGPBs8w4/VnBAiDgj+wH0N19Aivh8GpQUP4+NjT9DyFKIiEaeSmW0nIVJpYwG3MkHJisCluI+0VMfM0gx1xt6627w+ClLBx6qspFuag/Vc+jWTcA7eO/IGs/zWWXzLMBUqyRmN9cLgPl5fmLU0A2RkQCa6xwrim1Jv15Vsg51gvHEhwoMWClvBUoQ4gIOC7G9eG7+QjeNVSucDZnIDwC9FPR59J/eff/jq119892+//MO//erP//G7x0+fPufl4RUTElaRlzPUUDPX1XQy1ZcWEfq3/+MX3zx+yvNe9C/fv/vfv/v911+/ffKE5y/ffPuU3/hLXm8pecvGrrGowHiIbniOSmyCREio6MdwU3dwUkRFQ8bgWD0CMXp6uHyJ25kb60sCxTnbOXi7uoT4RoHic4NikgwBpgma4anA2ASB4FzxhDX9iRmNtrSw3F0y5ZbDwTE5x5ecQxJj44S8sIUcXVzvmVhs7BourKxPAGeER8ZHRsWFRkQHBIX5BgRHxIASkiGQ9Oyikoqu7oHxqdm5pVXYytrM3NLE9Nz88sb44nZT/0xNx1j38PwYFN4/sdDYM1bW2FNQ11FY31nR2F1a255f01be1FfXMVzW2FVY01pW11Fe31XT0lPX0l3X2tPWP1nf3ORoLgdrMz1fddofMy8FK9Zna622mcHaPhxN2+6Pmnk7CJXEKe6NmO6PmzWka2jICmnKvekp1t8bsj0cNUWOWvjZSWVEKp1OWxyNm2+OelZmB6fH+8x2hKHmQuA9zofjNvtT7r5OgBh/3RNY6tVeGg4OJqw/sPfj+wQheSMFv1VcXpbTN7l0yeTgP4X4aA8eMjSV8RBpwFLpGCodd84gXd9Rrm4vabfMu/sfq8t/VQnv71n39+w71v0N4/aSxryk35Fv7jBUOppCO6UwUCTaEeHmkHB9SLh5EMAD4ueAGYF2fMkegq5qi2hvhy6ve89vepifh4AAACAASURBVC8ivGaXA6ErMQ8QrkDdx8oNChFGQ0jDmW0daJRcUE2T5PWFNuZY7fQEQMaqbu2pBLYoec5ZhCF1rXb5zMu5B0K1qQVeWLA5IUEj0Mjt1dsobeCmtOC6gjhcmmdHUnDoY41PxLGGM1zUAcEfdKjuFV3K93JQgv8oLCQOeaxAJSmRsSrZ2RaSomU2lhtWJidy4stSPPuqcjP6ICOdkddRvmK4EE1CDBCRYWuRqmffqZaMt/fakTaECljl8i0tKZyTndE4n1Ocx/WFZVeHppx8rInOoYLklszbdRmjALslrvBIQaitHC5SnghSdVZT/c8nak+EXXhVsrhlYr7n1n70Pddvf/PHX/3uETePqKqUmLy4qIaibFNm1FZv0dFQGWa2nghrpcA7Lw6GVnqLQpyNo/ws8iCghOTUZy/e/vbL509eSHzz9M3j5wK/+Ub8u1f8zX1djXFNeWKQCsm0UtG0EilwtlpsrI5/mkNUsld4pH9AXGx0RWHB1OBYZFDsB3VDcS5hB30Hf5MgGwkLH1nnJKXwLPWkUoPsAq30Oc3eecXmXP+89ZPT4RloeXNvQ+dgfXN3TlFVTCI4ICwyPCY+JTUjIzsvv6C4srq2sbmtqaW9tr6xrqGpvrmloaW9saVjaGx6eXVrcXkDurg6DYUNj892942MTs4NTc5Xd4xUdo53TyFGYHsD81vdk8vN/bONPeP17X1tHf3d/eNdE4vdkytdY3Otg+ONPSPV7YPFdW2lVQ3FZdW5RWW5pVXg3HJdDYWCWJWRSsOFdm0M1PZk0nG7z/ZgzJ4Cs6MuWwU4C1YkKhAXLHHzNlsDpil+ktmRMiM1RoMV+rt9VshRG19H0cxwueNp++NR08VmA1czRU2F9/mRAPy869GY9fGEzcGkv5ONfLS/Dnol9Xo3k4D4mfr9/CHA5I1kzGZ5QVFB18TiJYODJTNOqLRPZyWoDDSVgaXcYilMLPVT0A9/ySR/ygf/3fT1X0H4ybPNZt2zmHd3NMbdFY15xbg7u2HiLxgYKv2UQjshM5AE2hGe9kkGifQDPG2PQNt7OE1JoKMu7sdhW0ABwHro/Ibn4rrvPMILuuIPXY5aXIqDIWJXZj3GsrXSVowGkEaze3qL0VJBpRWiVxea2GMVzLEKCa2ytw+MbFP0mjWLONKz3hcwqXrbHahOzffCpFsRk3ViHSN+eB2so7otI7QhJwaXfr8tKTjqVhkQfaztghB3WOfzPwB4xRXwvxgWE0AGByYfHSmTiUAyXqUw31xcrNjafNvG9FhBCibFu6csuagVZKg79Dw5TJIQqkGKAm5mOzlkWNi0qyQT7Tx3JAznhG2y+ZcWFKnnThicNxbjfXll0duvoaAQZah1oCyxLc0F5we6mENf+YMEES4AGkTtLE7NV0v5V38Reybszy0f+Ze3Cl8/ffPoydsvvngkqwQM8fdKD3N3NtUIcTFHjdVyTiY4e8Oc7UHOdj9nZ4CzM3w6VtOcHmJmoJMa5r853v7D929/96dH37wUePSM7+kP/F99/cMv/vNP4NySw17kkH5Tl0RZo0RetRykUiul2DA53yo+wS7ExcZVXk5FX0Iv+mOMMdAkyjgixyC9TC+71aR8wK5twrVv1m1o1n1s1n2w3qRoVqt9VqmlIr5maAUB0Db8/vkLOXl5Y1PzwMDg4pLS/sHB8Ymp2cXlKeji+DR0ZHyqd3C0tbOnuq6psrahuq6hur6hqraxs2dgemZxamZ+cnpuanZxcmquf3BsfHJ2bGK6pqmzvKmraww6srDeN7PS2jdW3dxT3dhe29DS1dnbNzDWM7HQM7PWP7veB0X0zq50TsG6Jhf7JxZ6hmdae0ebesfK2kbUtbSdjfnCnYUi3ERivcRD3cWivCTTQqWqU1SasrQs9Hni/cUmG43n20y3+4xOZqyPJm1Xe63XhsyoMGvcvH2ws2wRSBE7a3swbL4/bJziL+NhzteQrTHVYrDWZ4yZcUNOhTlZyUcH6p3AwFe7GQQEhLD+E3v4NTB+HYxfTyUgIJT1pGNEaW5hwcDM8jmTc0pinFJpP7qpTyl0DJmJJTMxlE8QYs/pD2J4zbhj/ezC1D+C8KEQZd2zGaz7K9rtBe3uinF/dnNLvmQQL5nYc+Yp+eaY9LAYvPn0oYKH6fPPstjIs7tZxIGMgMxyyNS2B2zFF7rmvQD3m4NFLS7FLSFAK1CvsSSV2Hnj/iOjWaTeUrxYWG6+6PmlCvYUgEGpEbDAgwNAXKOS+7RZ5JGx9aGQftXzNl/AWa4XOtOGDNYH+6V898xbV2VLTmRLThQuw7sjyTfuXOwbe6zrsiZpj+Dz3pfzSErlfzYsLogK8k8/2AeQSSokAqCs1FRcIs/KbNvODKkkBZfg3QfKLql5GukNPYfEiuFCgcRIte08V9dUZ4tmJTDJzmNLymhezCVfeKRXYnffAoNzx2M8Li7sh0Z0gPJROhqHilJ7ktwb/NK2phPPPoL41hwAd6na+BgNKwmeX3zJ+72g29M3gC+fvf3me74vvnkvIigL7W1dH64MdrX53ZevrAx1D3rzOGu97NVuNqyTDWvjILqoUw0r3WVxEQG//pJXR/XD7kDJ8++///0X3z55IfT4meCT53yPn/L9r1/8MToFPD20nuGcDtKLTHMGpwdlZyQWVJS21Nf3DQxMzyxvFabVVlmVtfu1++v4NbvUrIbML3hMLriOQt1Hp9yHp1wG5txGlr0mykzzRrUbZoCdkOAcOOakrW/Y1sFVS1Vb64OehZmpb0BgYkpKQV5BTVNrV9/wwPD42OTM7AJsYmaud3Ckvbuvub2rsrahuKyqqbVjdHJmfBo6PjU3ObMwMT3f3Tc8NDo1OTVf29BSVlXXMzA6Pbc8PjPf3NpVWddYVd9YVdfU3tnX2zvc0T/eOb7QMw3vnV7tHF9sG5lrH51rGZxu7J2o6xxt6p8ubBoyMDJqy9efazDtKzHuyNUpjwOk+MjHuEsHuoja6L1XlX7tYi7sYy3kYcob7CQS5yMODpDLCFEuTQCM1uhMN+i7mkoUxejg5h2Ppi1wc+bEBRvMtOP2gA2iy3J3wOxk2gU5G+RqoRDq/eF4OeVyPx0PT/m5AOLXILh1CH4dQliDUDaTjpaL8ovyxxYRVCYHRaL9vBZFUxhoMh1NpmMoDAyVjqHSsedM4jXr7Jp1zbj7e7vCv1LCe/Y9i824u7+i317Qbi/pd+c3t+QrJumSSbhg4C6YpxQ66hOED5nr//6hgn0C7ZByu7R1IsYvORs0vOu9vOILRfg82LgXl+KW4LHL8/5TCaoxc4a9R4YzJ4bLEFFQepoI9VwZfwrAHqsSMSrII+XYKgXXEfOYYxPbI+EPNS+bfZWoOZ6YbDtSikFqUNL3z8J1VLcVxDdlReCyvPsiXKO2We5xJ3qu61L2CAHPPSmHhDC+Z51Swihvr/TdHUUKWZlIUKyuNpZVKLA237MzPwTKICTe76rIr2j4mHwYe5EMEsWFqhCiVHfy3Pyz/c2blCAkB68tecN5Uddisc4GCQTMGoPzxuDdaGeOA8PqigoBHzS35GS3Jbl234va6479YBX/atVWmJOusxgMFHz1l19/9f7bt4qPnr399tn7J98L/OnRSx0dXQ4JdUPa8PUP+1+/Eg31dLvZ7eQgetmwdjask73ex0Z0M+YbbraHJvo6Bd4Luhjr4mHtqgriv/j1V0+eCz1+JvD4B/6/fCf4218/jgaBlvZOBhZXxlcRsEPUOpayRbo5vLw7vmJhGWzcBbsyo63ZoXEPsg+Nn5vwHZnyGZnwGpxy7p907h937oe6Da/5QFd8Z7P00we06hbVu0Be4KNzMvHyJi+jAhyQEheTEhoe5RMQ4ubr6+Pr7x8UFhETFx4VGxQaEQWKT8/Oq6prbO/q6+wdnIIuzi2twuDrW3uHiM2dxRXE7Dxsanaxs2egs2dgcHSqsqahuLyqrbt/anZhBrrU0t5dWdtQXd9YWdfc3N7T0zfc0TPUOTjRNwnrn4V3jC029k7X9UzVdI/XdI3Vdo22Dc3m1/d90NOabTclwezW+ixG6qyXBqLWppNXBwLXu62WOwxB3tL50Up9xXqNueYNhe7Fqc5R/hofzYWcTUTcbSTcTEW0ALwfrQXjfMUTA+SLQBqt2Ub9pboTtdrwboOdIVPisjceHuNoKh3ioXm6Crncz/hvED5wSFiD4BEplM2U/eWSjLzcsSX42S0HSbw5Jt38GGZAUxloMh3zcwjPGITLu7Obuyv67d393w4f/pUS3t/f3d3TGKwr2t35zS31+pZyfUu6ZBIvmIQLJvaM8VkJP5/3wdP++vjPEeV2ceeEl4t/wKv9IHB9xWd23Wfhk407HoaIhS0GTMeqRkCNew4Np08NYPmikLQkMTJFCYsGok+ABLTqCVI5pVbRbcgi9tjMASn+oelNnbccOdMNl+NESjFMDYp4+TLng/qBkuSajMiKLP+h8Lsxi2S3hGMD1w1pO4SQ+66YZZIb/7NmGSGkm2vG1pYShaxEJCi2tBgrKheYGe86Wh6qyiPEuHdUZOCqHmba46/i40SxoUB8pOp+nk94YYxxnUwqydVnW0kfxm9fLNpQJbm4YHGC+4jBejIvbQdHBIUljVQVt5WkUFLcOzwiNrrjryzSeaAOKrfZ+lW2ci9/ePH6vcj3rwUeff/+u6fC33z3/k9fv7S0sODg9u4xy9Wl+TLiUj2FCZzDEfZq5/1q6+1K12pz5tVKNwfRxdnsvIR116UGb/eWsvfHA73d//0Xv/vmB75vngl++0zgm6d8v/nd4xBQwunFHfaGg7lkoy85pxdsJPXugEA7wF/vk293kZfZUcVldmWb8euIOMRc6NywX9+Id++Ec/+kY9+c+9iqD3TbF7bsDc3UTe1Xq17Q7AT5QY6uzzaOT5PDMiqCi3PARZDMHEhGTmJWdnJqekIyBJSYEh2XGB4NComIDo2MiYlPTgSnxSeDcwtL6pvbGlraO3r6x6ehGzt72/uHe4eo7f1D+Ob2/DK8f3istbOnu29wBro4MTXX0NxeXddYU99YWdfQ0NrZOzja1T/U3jvQPw4dnl3pHp1v6ZttGZhtGZhtHZxu7hvtGJhIL6nS0lCcabbaGbDozNXtbYysrCgoKctNhwQMVlpdIpyyIxWqISonsy7YzYLtzSECepVwsHwwXzDXaTLdoFcVp+ZkJJwYqpEXpQv2UYxwlXAx4rHU5rL8wPvRQijYUTLOWzHaG2CiLZUUYoRZhVzspOMQKfi/bgjXIIQ1MGUTsgurhGTnjy3Cz5kcFPEGRaI9cHhMujml0NEUxgOEWCrjE4QXd9Truys68+5fXFGw2fe3LDadyb6is6hXnzSQdHmLv2DgzunYs4e28CG8S/9RCfd/dvDnAE87IjHhh1g+XsEW13pk6NaK1+y698KaN3Q1dH4ZBIPHwFZCZ2JUwycNO/YNJ0+NV6pE88BRYniiAh6rij4BEE7VcceA1HoZ1z4z0LG5C0pCt5Wr0kuelO6MzXUlgY1TggJ43jYZ6pwoiK9ICy/LCyKF346bxDgnIo3ctmTsEUIfd0VMU2wEntbJCp3Y2GWuI5TOyMokArC55YOcXLaF8aGD5YGawpo4zw5AekXJ0Vhz4k1MsigmFICNVEEVBiRUZxjWS0Lwbv47ykYwPot06aZqqfVNE/K5O+XS+/bOZqpLVvClgSD3ipjoriz/ghKvky1ENCbRsksncsHM219eX0YRqKim/fgp31++4/vuKd+TV/JffvMuIiKCQ1jnrLXsD5RlhjvsdOVzdkbu4Z3slTbG5lBdcsBQaTJ7e4iz1k5fat3rKb+BdXKOpkpzs3/xqy+++ubNk+dC3/4g+NUjnn/75RfBMQlYCuvkgrNDZR2es9E3bBKNQ6JxiDQO7pZDwN2XRZWX2pVuxcERsbCF6IWJkJFR7/4p177Fj6MIv3mE7/ya/9Kq+2yuesqgciVUuys8KAV1db6ORMUHpzZGVFfkVWeVlhQUl2WXlOUWl+QVleYWleYUlmTlF6Vm5iSC0x6YjIlPigIlRMbGR8bGR0SDImPj07Jys/IKIZnZ2fmF5dW1HT19IxNTk9Ozi4vLG+s7m1u7S7DVgYHhltb2lta21vauju6B5s7uupa25rauqtomSFZhYkZeUGR8YER8aEyig8tHI1NTZQ1tRRlRWI8rot8sLRxQWwYqzCkID4suKy/rKvU6nbZJDZOtSAIcz1ivTedOTI6WlJfUNzS1tVRWZVshxw03BsxtjPgrs80x8z77I2awHoPJVrO+aof2AosasHZaqKynraS2ipDpB0VIpOnpSsr5XiZ27b8rIfEzhOSttJ2V2qyi6umVrTMG54h4gyJ/gvBTT0ihY8gMNJn+E4SXnyC8/zuTmb/RE97dc2i3nHPaHfnqlnzFJF4w8ZfMh73Hw33RhxUFksQ4/HR75+bgv56+Q5IZ2ygCP59QuXUhOmJ79TOEKyHzS7GwldiltbD5EKXAAb3GA6MpjNFyo3g5JFoKS5Al4FTQJ0D8iSoBrZzZIOnYZQg6tnQ9ltRq4Sp2kcJDnDEFbiSIUVZ0GPe7WgNdtIL4sqzQiqwwSuTVuEGIbTzSyGNb2QEu6L4nbptl9/67cjE+rN6H5FWY3CVJlYpXqWvSlpcvtLfC25rvqSmsi3NvAuRXFRyt1MbfhCe9PwkHUKKBREhQPrjYslsJzHT0xSg4rIn5BJq1xRvDYcZre9arm7bL4+YNfk52PKHK76oA/PXeYtWF4ulFMtFNgJxphYYW+TpdQTMLZ3tFFf0vv+Z79D3/4+/e/MBn/vVTwdy8Ig5+mzNfdzXfgp6qpMHqOPBW1moXZ6mDs96LmWnND/PY7CjibAzcr3ax1zo5K82cvYmakqJf/u7rL7568c1T3sffv3/FI/Hlo5dx8emYS9bcHnJxC1nfNuzum5CUUVXbPjG0sAo7ODg+ppTHVNTZVh0nHGyCFuEg+HLkwnzQ1Krn1IbXHNx/DuEzt+47j3CeLFRMHlasntPrCQtJOro8Xz9Exfin1EVUVRbVFVaV5xWXFJRVFpdXFZVXFZZV5peU5xWX5RWV5hQUZ+TkQzKywWmZSeC0+GRIfCI4Nj45Ji7xRzLDo2MDQyMCQyODQiL8A0P8AkMio0HZeQXVdY25+UVJ4NTikrLS8srgsCg7JxdzKzsTUwuAqoacElBd54OGrr6JmY2Ti7O//8dEUFBoWLC2ptxMuyNmyhra4VRaEDo62DE7MdjRkLbUa4eFWif6y1UlA09nXCdaYsZHu3Oys5NS0ovKKvJTfNY6teA9RkaavGXJWqT5j4sdZpnR2i3l4aO9mWsL+QsDEVNN5idQt62xoOCPBkmhJmh4MnU3A4+AENZSfwZhKnEtlbAGJqynUDZTt2HVmUU1s/AdMoNzSLhBkRkoEh1FoqFItBMyDU1hoCnMT4uKMwbujEG8vDu7ubuh3/69byH+dTnKZrE49Fv22c0t6ZJJvrojXTJxZzTsGQN7xsCcfQrUn5BpKDIdSaIfEm8O8A/fVPjZVRISfRdDERaRyDLLwEbvwLxm13wW1r1nV0Pnl0BLSyDYdsRygKJvu17lgdE0xhDWLFGVGauAI8rhscDTEyDuFEjAAXIbJW3atUFI64+nstpNPHm2QuhkB3SRGwViXBAfxcVVbKaFVxZCSIuuyoofCL0YUnMziT0w9N1Wd4Tzuh2IOhZZ8jwFi3BjgHJJU/NS5+cKZBKwrlFdQara3v7MymJTVQkuLnigKYaXVXPWGeYJSxA/jgTiYmV2nTxjFSPMk4DBMxbGleKOCcr5WtENKuBKl8By16Bmu/gOjdwemepuhYoGuaJmmbJh+aoJpZoBuapOxcpJ8+5iy1JVZW0za5s3XBJfPOZ98pT/8Qv+lxK+f/yaOzwiikPeZc/VceDdnPUeDrzrfrmDvdpxt9LOWm3jbA5N1KT1FII4W0Oc5Q72ShdnpZV9AE1OSv73X//pqydcXz5+/8U3XGZWriZmlmmF5chLTl5Jwdi0R2mJvK7GEwmpr0XF3ohISkup6OmZegJkja0kHAuMy6d8J3ej9vYiNg+i4afB2wdeiGWvGfjHuS23uTXL0TzpxD7FKqhWe6hv3MHlGfzwKNovpTaiury4PiYuDpKVlQBOS0rNTMvOy8ovyi8pL66oLquqLauuK66oLiityCspzy0qzSooyswtTM3OTU7NSEhJBSWmxCamgBJT4pLAn/5NAsckJEfGxodGxgSGRviHhAeEhMcmpkTEJlhY26ioqunq6jt/9PIJCA6PBoESk5MgGSmpmalpiTmZ0WUFsVHh3iqqEpPdgbgZx64KR0M9oLONCmaz4nI7/mjEFD1lHeMlW56ieDhquzUeONkH6enM72xNz4e45cdpHI+aLDUZWery1WTqEuecRqoNQMH2Az3dA/3Dw+P9ddX5mZG6GKgbHhYR7WeeBbIirKVQdtIJ8DQi4udKmEr4BGEydQu8PlcCySmbW9sh33IOCTQUkflw2OVTXUqho6lMNIWOJtOx50zCGZ14eUu9ZtHot+x/BcKHGOLt3f0N/Y5yzSRfMclXd4RzBv6cTri8xZ0zTym0h/tOJ2QaikT7dCz5J+vMZw83mXZAupRWUIzXA2Hj9pY8Zz4pYejcUhwMFgvbjVoNVPRt1i07MJw9NoQNyDaXRhicYOXxOBX0iQruBEjCq2Y3i5m3AGKR1l4nSrotAqmW709jTfC5jqQkg7K4SG6+EhMtvKTQiqToMlAUyftsVMpIO2Zdx39P3R4u5Lov7lRl+PZ7L/H3pzLCBZMT8nSmwg1dfajZTEuq0dHpxtL8UEYa/ub9nCYPVPqNnoY/X4SdcekHrUI9pRJ5j3jx6GSloGLt1DJZcJtMfr9S7YBsQ49oVb9o/aBkc6dUTaNySZ1WQZNRWYdDU5N3U2VsfW1OZ28jdHps09c3UkFJUVH1w5+f8H39lOvxk3fP+D68U0r6zZdv9A1NOMQDDqyZA2vhwDrZK533qx2c5Q72ajdnt59zMHg6XUWBNrFXu9nL7fewds5a2/neygdjq1/95stvngn86VvBb7l0fSMKIkJBQxNzBCYHkgyGLdudHCtdnH0gEtW3NzX6+zULivRDws3dPJ0CvG2yAv3S7cH+6h5RmmHRSv4pykEdJk3jpktTxlMIq+k1o+FcqbhupcoZlbaIj3EH5xcryKMov6T6yJqq0iZDU5Py6tqSiprc4rKs/MKImDjvgODAsMjouPi4JDA4Izu3qKS4sqa8pr60qrawoiq/oiy3pCS7oDgjtyAtOw+ckZ0ESU9ISY1PhsQlgeMSU+KSwA8vIRkSnwyJTUyJiU9y9/a1sLKOiIyGZOaC07OSIOnxyZD4ZEhcUnJKCigzNaIoJzoizEMFKD3THUFacOzJ19CSe+1u835jxPRwwmR32AQ9Yx/uJl2SJH80bHw04TRa55WaEhjgIIdoN97sN8BB7WZqDMy0uavSNTGzFkvtRo3Fbh0teb3tla31xUVZUcVJH45nXFHTYVG+poUQJ/ImmLSVRkCkEhGpfxNCyiZ4DVqaklUKfYAQT0MSGUgSHUVmHJPpD3Up5oyJ+bEWPWeSr++o13c39Lt/dU/IZt8zb1mX10zyFYN8dUu8YBLOGfgL5oNJ/IHAh63ICZl2TL45JtGOSTdI0s3R5zzhAf76gHBzSqYpqaqFKPkTYvdhnrNrPovr3rMroXNLINgSCLYbjQhVDmjQKT4ynNkzmEWoTjV4+a7vypBIKqcnKvhjVTJBLadV1KBeKuzI0AetpNMiGG32HhmiSYCYYGO1GxKDhSRKzPXR0mJL8vwIoCju/UuolKFR1JZOwKmG066I96mYZ6H2qyc+fHxoE8mBhQaH42OpuWnxbC8nM2mIqlKhgmSWLHcq8G2iv3ByhlhEiVxiv0p5l3J1v0LVhFzDmHLDsFRFk3hxi2xhJ6C4Wbeq2rio1LawJqihJbGzo2Cwo2FyZAg+s7C/uINdOz7fxtFQlHviHQd2SlA3NhAVkXrzXuGP3/J+8+zto+8F30oGvlOM+82Xr95y82/PT3FQ8+yFOs5KG2el9X6llbMxwNkc3xooGSqOHqtKYW8Mslc7Ocvt7JUWzsnCYHf3l4+e/+Xxm8fPhH7zjbiQcggouckz0qNwOC+1olxSQtbG1ibASz86XLS8WLyrSW59QY2E1T6nmp1RvS/wzjSyZ3iBpiqEW++j0R9/rfToT9qWYpFVGuOtGnPzBlNb+sPpEpHtSqVzwLYom9h90hkMhYzyS2qIrK4ua9b6oFtYXtHW1dvW1dva1Vtd35RbVJqek5+cmh4SEe3pF+TuH+zuH+LtFxoaHpsMycjJLywqLy+prCmtqi2pqC4qq8wrKc8tLPlUu2bmpKRlPjCZBElPzcxJy8pNBKeZWdmoa2qHRkQmgtM+4ZoEjkuExCcmgcExWWlhxbnR0WE+6spSY23euHmXo1GrpRajg2Ez7LT1wbAectoEM2fvYcGfGSV7NGp6OGIW4yqjrylrpPAtbsrqZMYaM2s/Va1nps1Vk6GOnbQ9HLTqLDCL9LcGBRoPVLgMVljPthqdQp33Z0LDfYyKwE7U7TTiJvjvQUhcTznbSl2dKkzOLF7Y3CMzPynhMYWJIn9SwmPSDfrzXBR3ziBd3pGv785u7mgMFvvv3GX7GxDe3d1f0++o17cPIxnS5S3hkok9++8Qfq5Lb07ItGMy7Yj4Kd90RKQdEOnYM7qark4wwJ8AOlj2hD6Uoz9CeBCDiNOMbNItQxrMbBtMHKjDak0T5pflyVQA+gRIOFYj49ULuyS164XctxS80FLa7QLBJgJIfwA1Tp0Sp94a7SQmW+Bmd6mttC/Cv6kgdWzOM/XB2MAXoeK8pag/LmA2zOfsoQL8zo/3OdiYOyhJ1S3ByDRN1TVHJqFaraBRu7QdUD0AaJ4EDhsqHwAAIABJREFUNoyplk+q1Y0rtLYplDYoZJdr51ValNc7V1cF1tcmdHWVjQ11wCbH92aWTpc28auoi2X01RrxboPE2qTcb1Hutsm3mwQ6HHMFx1ztn92XNPSLSUpJSAGePBf+y5N3j56+e8KlwQdIfyHs/Mc/v/zl774KCwjknB2xV5vZS82c1Q42vAc10VAaGZAC1C2R1A/gVyiK8+JsDnDgnZy9XiR8Th6o+4tf/v7JD8LfPBP5wzMlLdPikOA0DfBL20UhjSJe2fC3OgkATR8dOX0dXVNTLSPN9zJPxRX/XFYpj0UrH++JY4nqoUPCDtviXoVpQm8n+QUWdARzi4DtrRqL0zrTW3qjKWKhrYCSJeWOMIOwLSxlHoWM8kv8EcKUjMz8orK8orKi8qrKusa65rb6lva6lo7qlo7yhraC6mZIYWVkSlZAZJxPULirp6+No4ubp09gaER0XCI4PTO3sKSorLKkorqkovqnrrKkPLeoNK+4rKCkPC0rz8zKRlv3Q3QMKAmc9qNUxiVC4hKTU8HR2WkhRVkxMRGejjZmGQk2+fHK1SmAkSrd2WbjmSYLRKcZZsqSCrO31n2XEq6MhtqdTJr3lGim+snNtxohp0w3+kyxc7aTVbrGGm9qMjQw03Z7I+bxHkrebo6i3K8qQHJEmNPuiNnJjPPedEiYr2ExxPlsJ/2fQLidOj+anZSeD9s5JDE5hwQ6ksh4+FrejxCeUmiYMxrunE68uqVcs0g3LOoNi878u9+x+Bu2NTabw7i7P6cxKFdM8uUd+YJJuGDiLm7RZ4xTKh396dov8+cugc/CSEd9OvpEx18xDMwsPORcSQnHKx+n13znEd5zK8HzS7FLsNil3bjNdD1wvXbhgdHMrsEkUnO+UCN2dEqOTFFAo1RwJxpEskrNoLxWu4DDgUgQWebDqLCXhdiRv+oFCEAIM2qw9jJSyHawRijIDvC9rdTgKwgSSrAW0TK1VDByVfpgAXA3ssqUj2tUyG0H5g+qVE4qts3I9kzLdQ8q13cBS9rVi1p1y6r1SouMc4udimpD29oyxhtroV3dsOlp5DSCuLBHWTy+WDplwHCMBQJjCUdfwTIQOPoK+nIBdb2EpC0eUhf3z5cPGaunDBiKsXR8uXp8sYVjBkcnKwMNpVSs//jo+8ffvvv2hcxLKS9eYNqj53KPnnL9x2++/u7Zy57/k7S3DG4Dy9a1e+7cb87tme5pCHTS4XQ4ZmYG2ZaZmZmZmUEyiCyWzMwYJ2ZmZgbJJLNFBn0/nKYz3Qddq8ouV+mX6ql37f2uvd6SHNb+HGukkjVYyZprTotwNnj4DqflWuWS6PlcKs7RhLXYxFr8QOoqUlJU/eIvf//+hwcPn3D/+EzqCY+Fm2eOm6+zWRGfxSCXxcg7mxlBu0Velxlhmy4Rwzo5yxp57XIuvWJFRJP/cJ/SxJDw6pqGfwOPxRC3bVKaBMeyAN8MkDcTA6guU+nvUO+a0vqYKBhYJofvky8L1PQf29rtWVmL8EosCMvNwhWrammCMiCZGAIUjYUiMVAk5uaCFIomwAg5mdmFmTmlyLxKdHEVrqyWUFpDKKpAEnIy4MjohGRP30BLeycbB2dHN083b1//4LCY+GRQOiwdgYKhcWh8FhyNQ2AJ6XCkkamFtq5eQgr45sb1VyWMSwQnh0PBAShoZGSwh6G+BiHTDQtSTvSVSPGRCncVdrfk8bUVAgdKI6MBYnzPAl0khyv1Zj4YrXdakHssdnqt19uMV5rNDodtegq09YFvc9MVyZ3Wqy2G+GhpQbb7ouw/NKBU1ttMphuMN7rdFzuDQzz1CBmOR3Og3Ynk7fE/mlkbT9kdTz6YTun/BEnPzBpd3NimXS9tf4ZwdZ/+2ajYPdukUMnHzJ1j2v4pg3J2QTm7OKJe0pn/DQivr66u6RdXZ4yLU+rl8dkl5fRi95ixfcL8RQm3KPTNvc/ZL59nBX7mcGOfurZ/vr5P3T9lWNjam/DqkaOWR126xr16x9x7hv17B6MGhqL6p+NmoDrpRDXovH7HgnbnkvpIkkRAc6PI5aXiwZHy4YHi2bl8Rbk8EMpm0PfKbOidbPZbPWURDFARrSEfL24UzOUdIhDgJ+QbwBcIFonGicUVSCZ9kM5qkS34qJn1URvXqVjQoVT6SSW3UhGbpZKJ0s7EWeOJXnn48PzsjKrKrO7murnWvrX26d3eldPRddrwFqN/m9a7Qx0gUfs3T3vXaL1rtL6Nk/71867Vs7blw76VkxESbYjMGN2mD22d9S0f9y7ud8xtt0yRexYp/Wunw1tXLWNkK0dndW2nt8LW/3ws+viN0gteK3ZA6nNhn7uPOe89Yf/2+6f/92/fPH/+UyERz1wfZM1+Yi1/mG/LzlcxzxEya5R2qhY2H0RmsEgd2z2lxurqX3zx1Tff3r13//GPj3nuv9cT0Qpz9YgCI1CE3jLLFAudUEGNeHZlOA8Q8dyo8pXVuLDzAp/DIpvDnHJGc1B/m/L0qMjqmqpXPadZL7emX4TQ22l+3iGgYCYeWFOm0t+m3jmp9SFRILBcFtevWB6qEzpJovQsLIW4xeaH5Wbhim4gRGAIMAwOjv61MlC4dBQuFUUAIYkpKCIIRQRjc9LweQhiAT6vOKewtKi8uqy6vqSyNqewFIbCRsYl+AaFunh4Wzs4G1tYG5pa2Dm5psORSEJWOhxpbGalo28UnwKO/70SxsYlfIYQEhYR6KOrq9j/IXCrx3mswXi8RqurULs6U684QyMPpOhnxWGsxW2ixaMt/8RA5Y2jPneMhwgmTrYep9lVaLDebtKdq26o+JaQpLzVZb/60XihSb8xGzhQarDeZjXbbDD1wXC9232hIyjARQuXanu6lLb724ntf4HwcDqlrxmSgcweW9zcpl4vbdOWd+jLN4EZe79YhbTtE8b+KYNyxqScMQ/OmCfUCwbzTx/X/2s7yrq8vGIwLxmXV1Tm9fE58+CUsXfM2D5mkI7oW4f0m72jWxT6L6M6Gwe09T3qxt7PQwMU+gaFdkBjegUEqL9V3oyYH3XtGvPqGfPoHfHtGYroH4oanI+fReilo9XS5wzbF7VbV/SHw3iCkwNFm1ukiss48Vg2JJjPT0dOQURKWUdcAyBhL64XKeCfxhudKQjKloRUyKCb5HL65EsHlSpalYvq5HNrFYgVargCLQJaOxNiCUO4EvMjKkrgnwrzuyoax9oGN4emTsdXGeMk5vDuxfDO5dAWs2/zrGf9tGf1rGvluHv5qG/xqHfxuHvptHvpsHvptHvpbGD9ZHj9dIREmzq6ap3dJNZ148unyprJ7dPHI5u0mSNWcWsXviiqriWImJ/Y1N+aW9OorW8G1PV7wuv8SibyrUz4O/lYNnnoD2+17z3l+OHRu1u3nt66/eSLL/7P19/ednRxnOysvlhsZm20T6DTKoydawztO0HRV0sty58IGgpS/+ev33717YMf7j2/c+fxved8D/icBaRcVdTVMlriQht87EJ08wmCHxrklXVcHzzXEtM3cWxWcZhntxvntB1VSaj26GyQmx4VXVtV8a3nNOvlVHB1F3k7K8A7pCQIIajXlqkMtKh3T+h8SBAKLJXGDCvVpNpDlw5orVPTfg6heeHZvyjhLxDCMDgoBgdB49PRhDQ0MRWdBUZng9HZYHRWCiorBUlMReLSkVgoEgtFYuBoPBJHwGTnZhWVFlXVlNc1ltc1FpRVonDE2CSQjIJSchoEScjOgCMdnFztnFwTQWm/HggTkmMSkmPj40EpYRBwIAoaFh7uYWGjP/wxbqbJLiVQNDtZpgal1FGkM9ZgMNVgWgFV9bcW0lB4qav6gvf9oy+//Le//+3/fvm3v/545ytu9ttA2Ueacj+pyL5NCJDMBcvlp8jVZir3VhhPNZrM1hku1BstfjDaH/LeHkkIcNPBpdqdLaXvjv05hBMphzOgzgZwGhw/tUomU6+XtqnLO7TlPdrqPm1tj/qLJu2eXuyfMSlnzP1TxsEZ84TKZP53ILy+urq+vLy6uLikMS/O6MwT2uXhGXPvhEk+opEOaZsHtK1D+s3Gp61DxsbNJQ2F+uu0DoW+SaEf0C9CYmKUXsqSIubHXLvHvHrGPXpHfXqGw/uHogYX4mYz9TMgqqBpk/ZZnU6Sfl+GSJL8Y1FDdqAVh6HbG8fwN/5Q9pgyAfQn/qJm4aI2sdxPkvkNigW1CrnlQCxeBQTRTIObohH2SKgvHBpNIKLrq0r7Pn5c7OwjD84dDG7Tx3euJvauR/evR3eYQ5vnPRsnXSsHPYsHvUuHvYsHPcvHXUuHPSunAxu03tWznqWznvmz/lXq6Ob18DprZPNybOcEltdk45CfAJ6o7twCoQusnewMDSKkpWLllUI9/EuwRYtgeGFrl9bqGl9jJVtvnxY4w0Zd311eL/4+jz+7MvytAoRdBfFcyO/eT2I/PuW49+Dt93ef3b799Ktv7n/51d2//OWvb1+89LU36yvLpC7Wn89X05abzpZbRupw2kDZL7744h//vHPn9oPv7r//553Hj1/yPWa3+OZvbPKmXK4z4vyYe05wITIZcMlQdLdDCb+YBQL6PT5YWy+8sp/gsxiVDi42bauRG+oWW1kGBjRymvW9A3g7CL+ZE+IfVJXMIGhVlagMNKv1jms3RfP5lEihR5RrIL6YpTPGx4kpf4fQ3LAswo0SQn6FEIrBZaDx6Sh8KpqY+hm/bDA6+4bGVFRWBhr/W8286V0hSHQGEp2RiYaisCgcMSe/uKyqztreKQOBgmMJGQi0X0CIb0BwQspnGfy5I02JiU9IToyAgoOxiOjIYC9bC9PxFvBIo5WJxhNbHfYgJ15r3Xe22hwxXsKpobJBzrJGmqJmOrzRHlLi3M/kBB9JC9158eirH7776h9//+qLL/6qrvwqHySbESziZyvsayEW7sgV484R4caX7C9BiFOqRhuXoW3MdMUJaTbUFcjOWNJ/AOHRLLilOh4Mw81u7pOp10vb58s71OU92urer2t4SYf0vbNLyjnzRgwPzpintMuLy/8OhNfX19fXV9fX1xeXlzQm85xxcUK73D9l7pwwdk4YpCP65gFt46YvPWRsHTI2Dn59RvUbCC9jU0GST0TWQqcn3frGvXomPHpHfLqHw/sGowfn42axhsg0YPKMece0XseSdvuw5ocyYWQFZ1aDUPFHscJauZw8OVi+LCxPDYHVh2dYpSU6J8NCMwmgknxCS2FFe237aNvE1vD66dz29TyFNXfCmjm5GqFcj+0wxzfO+ldOu1ePepaOuhcOu+ePepfOe5ZPuxdOuuaOexePR7cZU0eX0wfXg+v0nsXDcRJ9Yo81SWE1z2xl1taVdY31TFJa+haVNW2//H+id+6bvOJ1FOCNjA/BVxRkgxMTjI3MZKSdhQQD2diNbO1MqqqMDg801pbF3Vy5dMxjuVSSHohEssuC38qA2RTSf3wHvPfo/YOn3Hd+ePHtg5++u/P41nePb9198Y9/3vrp+eMH92+/evLAUkfhY25KHSElwd0CFh/DzS/2xRdffP/9j9/ffXbnwdvbd58/fsT7zW322z/edSqVt53hAzbwBHwQnZwQP9yS9HCJEOVYlZfqtsk1tl9is53gNx0X9C3SbK5RGGyXXFlSC2niNut/o+RnJfRqTkRwWFMehtOuLFbu/6jWO6rZGMbpXiqBGlSuSg1DLTHoH8Ym/GxDckOIBGyRmuavSghD4yBoPASFT0MRwehsECbnFwjTUNmp6Ow0NBGCwcMx2N82rnA0DoHGIdB4BBoHRWIgmegMBBqGxmpo66VCEQgsEZKJCgwO8/YPjE9MSUxKTUhOjU1MjklMjE5IjE5MSkmMAccGxUZ4+nm5CgrxRARpxnrLWelwhHmqOFvImupI2RgDXe2V4yIsm2ozayrwCVGuke4AS11hfLodNlUvKUgp2l3UUvf9V1//U4L/WUe+3ka7zUilYVe53qcCwwKYZWq4eoKfWLSHqJOJiITQK3kJ9hKMI20VtjP6n0D4sSI2GYqd3Tggn7E+p3Ts0Vb3aev7n980kY4Yu6cXe6c3FgPj8Ix5Trv8M6f+DyD8d0heXF4xmJdn9Iu9E+bOyc3CNQb5kLF1k4t2Q93B56Ds3xaFegXHYvh+5J4LHpl1Hxjz7B336B316h4K7RuM7puPm8w3zUpXTZq16F7Uap/V6W7VqsjRheBMYdmuyNxAfHZSQQ6ipLywoblzsHd4aXxxe3HvdH7/bPH0cv6ItXzGWjxmzRxcTlHoI+TzwdXjwaXjkZWjwRXK4PLh0PJx3/Jx3yqlb4nSt3LUvXwyuHUxsUOf3L0a22EOb56Xt6xBc5qru8bwVY32/mHRGYismuauuWVIVqEOQditXc2p2NYd5JEMiosLDNDVVxGSFX3HrycqZuti44EBgbBQgqsnWE074ckjp2//7vnudVhEuFxTI5e1FcDMFS1lBBXWTH8hFs+vmckuG3nnKe+PD979+Iz7u9tP7jx69c87D+/88OLb26+++OIv5poKA4345EBHrndvnt67z/P6BTbOc6ClnJdP8IsvvvjLX//+b1/fv/PwzQ/3X9+99+7rvz+SsOQK3FCyHefRqOfyKuMfn5Ck7Eq62AYJsS/IS3XY5Fg4Lr+3n+QzHeV3LQZ+rFYZaJPaWtKIa+IzGXgLCLQQeTktKjSuD8QQdepKlPsbVbtHNT+EcbuXSGQOA6tS43CLF5eNw0PetoF5wUQitkhVUyslA4rA4OFoLAyNT0dn3QggCJ3zewiz0tEEyGfBvIEQj/iM3891M2qDxsFweASOoKamBYbA4VgiNBMRk5AQFpMcGZsaFpUcFQ+KS0pLSIElpqYkp6bC4ZnRMQluXt7RCVF2DhaWFvpeLjZRoU44bJSpqb6FuVF8YoCfr6e+nqG5uZGXjwMElhQS4IxFxTR8wKWkhAZ5muRALSPchBXEX4nz/FSFBR4Mmg2UaTUW2U/0Zs8O1y0OERY7PSYaTLuKbLIzjIPcVEtQdufLkO2xlJ2JX+bUPk+r3VyQ7k4mHs2CmsrjQAjCHPl4+/R6eYe6unf+Odb2xiE8ZGweUndOaftnDMop4+Ds4oR2QaVffH5T/0ck/qcrD1mXl1dnDObBKXPnmLF9xNg+ZJIOGaQD6tbPuWh/WPvn1/jcPPb77JPBA3Meg2OevWMePWOePUMh/YPRfTOxY2U2hRDN5Bmr7hWtjgXVNphiQmVJ5dLK+hplh3Rytku73qGztugs0iWLTGORz1kLFObsHnOKfD6wcjC0fjK8cji8ejiyejS0dDS8fDK0cjawcjqwfNS3dNSzfNKzeNKzcNizeNS3dDS8dp5V24Ytb67uXhtaP+iZn9czC7/1neXzp/Zv3uhycMlLA4AycsrqJqaKmhrSwa81i58olD7SLWLHDwU29EMJBfFQQkgQwlnCQvrO6wdPXt9X1DdTVy1WAXwUFWoXejspIViSnCheXspmb2fpG1MXDqpHZnXoOWXJmeW+Ena78/D9g8dsPz7h/vb2kwdP2L7/4aevvvnx3/5+98t/fKUmIUiZrGPt928PVucm+VbAIli73W2lmT/ce8gvIMbGxvX/vvz+b/+4e+/R6+/vv7v17U/accJ+FCmLITatJn6fSqGJSVnKjqSnY7AQ+7QqYMCt2tZm8ZXdJJ/piIBnlc6HGq3WRgnyimb6B1GT3reASEORN6PiwlMmaoRsnYYS5YEG1a4RjcZQLo9CScSIajU4BrvIvKrv7/Ow8ssNJmRhC4EaWikZMAQGj0BjoGhcOioLhMxOQf1yFPwZQjQxHU2AYPEwLA6GwcEweNjPyCF+r4o3EMIwOBWgRhoUgcDi4MjMxHRIZl4JtqDM3c/f0sbS1s7d0SXE1SvczMLZNTAyDk6E55ah8ejqUjwoPgSTCWpsKG1sKCagwUhoQoCPnY+7bXy0X1iIq4e7ZUpyaG42rLYuNzY2PJtAREKjwFE23pbiHjbysoKvKlCqe/0WtVjltPgAUCokE5NFzMrJRYUNlBufT7jvjoQnBWtXYJ2oK1DyWMrun0C4N5lwPJdSkx+ZDMEt7p1vn16t/Bws/atTcEDfOqLuntIoZ8yDU8Yh9fKExqQxmD/r2n8fwpt7Gjrz4pR6QTll3MSDbh3QSP8ifb8t0gGDcs7KLil99yPbRHD/nPfwqGfPmEfvmGf3UEjfYPTAVNRYjVN5ulbSlHX3ok73skprikJM28gQi8Wi0K43T682T1nkcxb5nLV2xlo8Zs2fsEY3zyc3T8ZWj3oXKIMrp0Mrx8NrpwOrJ/1Lx/3Lp33Lp92Lx10LR53zh50Lh91LR30rZ71LJz1Lx5PkMyfvaDlZqLZWg71rjbVzijzQVl0zUUYylu1V4Ounge/eeHJxWQuKaauoG4jxK3xz9+u3io8UXAWlfNmssmTj2qyDak1syxR9K6yccvRVi56plr1S0ks1UtoUEVoQ5dwy1iweHlAuLeI0tbSKSG1B5/cPz6yaexSwSSXeewG88+DVg2fvHzzg/O72k0dP+b75/uU/v/tB38AwITnF29VhsDCDNV9/NV3LWm1hrbaylhq6SjCcPPwZGbDBwXEIBM3LJ/HlV3e+vv3k668eSrtyeG1KW41yqNZyexQJTYzLUsiSHo7eIhzTqoBh12pL68XXNpO8JiMCvvWGjfX6jfUSpBUN5CcZ0553CvFaImwjEoLTJspYolZtsfJAvWrXiOaHYE63XDHYsFp1XChsns6s7e9zt/TNCcITsIUaOrogCDwTg0dgsFAUPh1NTEFmpSCJfwAhhpiOJmSg8RA0LgONy0DjIBgcFIODoXG/nBIRaBwChYPiCTAMThmokQpFZOIIcDQuNCauoJSwNt/YUR5QiTXGp5kkRhp4e9rqm1s6eAd5hySBEFlNn2rbPuTiMxOhqTFYVGpyQlA6KNLX087P2x6aGpOWEtzfUdnfXYeARA/21JeXY0P8XGqLU7MxwdpAETGRFwAFXnN9odZC/e1u2+4CbUS8Z2xcSGxcgpdftJ2VfVGq0t6A3USTf5CzamO+D20ZSh5L/hMIwbtTiUdzoPLsoIR0zAqFQT65Wtmjru3TbtzyDcrNjhnG5gF994xJObugnDIPzpjHVAbj8uIzgf9dCG92yF5dX19cXjEvrk9ozL1TxvbP+xW3KPSbafF/D+EBg0xh7J1elzXWv3/IPhTQveAz8iuEwX39MYOTkeO1TuXJKlHjVp1zuj2r6t2JEhGVLZ3nLNbaGWvmiDWyez28ftIzs944OFvRNdY4sti9eDpKZk3ssQbWz7oXj3oWDnsXj7oXjrrnD7oXjnqWT/rWqENb16Nk1tgOa2Sb1bvK6ltlDZFYU3t0W/dwGdF8fbUZoGKHlFg5EFBqZ1nl5Z7p6R4GBIS9fGr1w20F9jdgeYUUUWVxiYB3QOg7rSiJR8/4HnO81HVnd8qSshsT8piV81vV9tqWNOt5Ia3rYQ7clhCcEeKcUpUrxCEFC/NeWFlbR0I7FE3Rmja4d/LpT3jtv7/z6ocHb+8/575//92tu8/uP+L4/768r6tvvE0mbe/thvh795fBWOtty3X41Q/Eq9Fq1nTd4mCbvatXQWHxzVfwsan1+fOX33z75M7XHE8k7tmP8DtP8ylXcTvlCI0OS++RpLzdHES5ZmTEWwyJqo4rHPbjfKajfJ51Og11eh8apEirQESLqGkPGyBWV/j9qLjAlLEimqhRXaw8UK/WOaTdGMTlmiMKHVCtig6BzjOYdf397pZ+OYF4PDpf19AoHZb5GUI0Pg2VBUZlg35PIBidDUYTU9HEVHRWKoqYiiKmoolpKGI6ipCOwmegcRA0BorCQpEYeCYmE4WD4wkQJEZWQTkNikDgiDBMdmhERAEuaH8sbPaDyWij12o/eH04ar7db+RTeH8boai4SNfILjUjraWpcGW+Y2ywwc/Lxt/HHglP8XKz7WytLC3ApYNi1hcHN5b7O5vzm2rQoGiHMG8DLycFTVX+96+fCPI9VVF45+0o0V5osd5iulBv1FPtWl6c9KkWSoR7JIWotuZo7A27Djf4e1orfizyp61ASX8KIWhvMuFoLqUqNxSMyFo9uNg8vFjZPfulF/3ZHWBsUmjbx/S9Uybl5IJyyjilMy5vYgyv/3hm5j/Oovj8++rqmnl5fU6/3DulbR/Rtw5v9kkxtij0TQpt64CxdcDYPKBvURhbFMbWAYN0QN09varv6uB4xtXj3bboOzri2T3m2TPq2T0Y0jcQMzgZOdbgWBEtFzxq3bao3bGi0x0tHAjOLqmf3axo6iivqMxHI/JAscUJwdXx7u3Jnp2wyCp0ekFRaUXbaOcKY+aQNbF31btK7V9jDZFZg1us3mVW68xl7eBuSetkdk0bpqQUXogqbetqHNkf32VFpNVIiVaZ6a/ZmC1amywZ66xoqo5oKX3SBhaoA/EKUjheDrzg2wEFlRKpUDYPkpDHlpRODo+EtLCblXQRUhRZLek5ruQ7p2E3Lmo/x2vV8l5OP8RQeU1GaFyEa0pBsioTIVRX9c7J3iYY1PQ9T/BDscTX8ohnPPq3vr976/ZP93/i+vHx27v3Xn5/+/XL19xjY1MsFqui5pOxvj4h1ou13nYyVNVBiD/vK2YtNA99qg0Mi51fWLtmsXr7B329Q54/f//9nVevnyjIuQi7LApZj3Kq1vJ6lUpMjMjtr0uFBVlK8E5KiNVrY2WcVtkdxgRNR3m86zQa6zQ+NUiTVlXSWwRMejmVwk2E346KCU0Yy2GyVKqLVQbr1bqGtRqDOF1yxaADKlWxwZBFJqN+YMDD0i8nCIdH5+kYGqfDkQgMHo7BQNC4dDQRjM4GobPBqOzU39TPKOb85o+cVFR2KjorDYXPQGOgKGw6DAlFoBBoHBxPyMhEy8oBUqGITCwOgc0JjYrJRzrs9Nu05hlh0sPjoiNS4zwL4Oae+/vaAAAgAElEQVR1KMDmgMdcT6KpoZqtvUNogGtZAWx9qQ8HT/hUl/ehLq+0APOhLre9tbikFFlZiU9PCiQiIh0s5GxNhLwcADFBesR0uxKoXTlCDweWCrIXbsq12Wi3Wf+kn52sYGMhGeKtvNRuu9CkP9dgvNXv1VPr6Wwm1VYeSl2BkMb+9Vbm5j+gvcnEw5nkiuxgCCZv9fB6ncJcJJ+t3BwL96hr+9R1Cn19n7ZBoZIOaDtHNMop84h6cf55x9P/AsJr1jX94vKMcXlKvaCcMXaPaTvHDPIRY+uAfpOU9vNEG31jn7mxT9s6pG4e0HfOrzrGxoQ5RTs9W5Z8x4Y9O8c9e8c9uwZDeweiB8YjhtqcP4TJBg5Zf1rQ7l3RH0wSDo5z1evM8BkM0R8OVpuN0Z9PMV9Kt95B2B2jnQ7QLutw51GIa22MMyw2LDoFkds60b+8/mm0pKgBlVWOzK1IrGoMrGywrP1g2Nxq0N2rPDKiPDqh394X2NRdisquNzNr1NeesjAiW5uTra2XLcxXzAwXjHWWDHTnVOSmpYXmxLhmAdoVgCQ+p2Uum0lRywqBvGJxyobGCUmtsE3EtUM5Yt7OfVzBdpbDooNdQS/YWGlFWnhSiH1KQaqmqlp+YkxYVVVMUi3whTT4nWL6e6mw+y9Ebt+5ffvO869vPfv6ux/+7cvvb936CQpNp9Ho/n6Rzs5+EVERony8MY6Gl4vNA/nJ6x8wF/MfszJSioor9vaOQiOSJKXMXjxXevFM+s49zof33vpnOwefKBl0vVYv5fEokB4fVtpfl4yONJbmnxITa9TESTmvstmPCxiP8vo3qDfVqtaVS68vAEEtIkY9nMrhFqKvJ0SFhvWl0NlKVYUqfTWqfaOaHwO5nHIk0geAlfEBafN0esPgoI+lf1YAjoDJ1zM2AcMzERg8DIOBonEZaDwYnQXC3NgSv9YNdb94hr8oJAidDUJ9vjWFoTBwJAaGxsHxxHQESlpaPg2WicDiUdic0MioApje0aBFHcE4OMjdzNJeQEDC2QqAjVeY/ag3Wa0b7a1TW1++tjIwM9rU214yM9E8Ovixp7MqE5asoqiYEucf7GvhbKEc7aORDbGuyXUfrAuaa4/aGo4/Xkojj0ZNN9qXI5WCnQSb84zWO2yXW/WctF7f+sffjQBv17vMllsN5hr0N7tdWsscnUykOyvCaCsQ0ljy9gT4D29H9yZBB1Mp+UgPEIKwdsxa2b+YI58v7NIWts+Xdz/Hgy/vna9RqJsHNNIRfe+YcXjGoF1c/tpa/hFn/yUlZFxdntKYJ9SLg3Pm7hFt95i+fcQgHdLJhwzSEZ10SN+i0PdPro+uWDsM5tYRg0S53D65Hl9cVRFTbbSpWg2YHPXonnDvHf+ckTY4FjrQ494WrhTSa900p9u2pd8LlkzMMuE7jJXbidfaAxsdIuy2kC5T6fY9UaafAnSaAnUrvDTz7JVynNRK/TVr3BSD7W0SEEkdPaazk0rz00qLc7Lry6JbK6KkZZmdVfndTZntbbmtLcmNDcWlFY2pefVPbTpYnGNgAFod2Kit2WtusGRptGJhOmltMaMOmJXgHRPjnpRRqZMLEbWf4bUc57Oo5W1qk2KdAo+2VXA1YtbVChEz1p6TALsZHrNONjl9HyPlZWmRKWHOaVnx2sI82ZMDRVPz119+xfFe0OMpu/bD1zK3Hrz74f4rCSFHcVE/dja9t2+VLK1t+/oGtLUdnjyU8POKnZya+NTSHRUVi4gL6i5BlWYmzXR/CPDzxxOL8wuynNw8pUTDJURC3r5WffZI4dY3HBwyHI6dYtajHJq5YmFZBhMjQBJZIjBAR4p/Tly8XhMv4rTKZj8uZDLKF9ig0VSnVlkkszKvDm6VMeljBwQZi76YkBQZM1bCEIHlRcDuatWeYY2PAdxOWRJp/aoVMX6p42e0qoFhb6uA7EAcHlNoaG4BhmdCkRg4GgvD4NPR+PTfO4T/ooG/gzAFSQShstLQRAgaB8dg4WgsDI3LJGSBoXBRUcl0OBKBxaOx2eExsYVww71u09E62+LcSBg0OiXGOdpNBRossdBsPF6pGeGl0t3dzGIdU08XsBhQd1c1JjPR39Pczkze0UQuJ92+vTJgojV6YzhpezzxYAZ0OJd6tJB2NJ9GX4BQJqI7qywi3EQsNdk/FRiTByyWW0xLwMpB9vyNBK3VFovZRuPZRoOtXrfWcldrfYnWsmDGGpQ0mrQ9kfKHLsXeJOhgOiUX6ZYCJ6wfs1b2mHPkszkydZ58vrDzOZplbZ++QaGRj5g7Jxf7JxcHp4wzOvPq55vR/yGE16xr5tUl7eL66Pxi74S+f0LfOWFuH9N3TpikQ8bNw+Ej2nVn71hiWmZJbevG3tER7eqQxppb2zaWMqzUylkNmBz27Bn17Bv17BkK6RuKHBwL6uv3aI9UCu2xapjT6dzUGcXIgYkWsvPJ2q3huoUeGvluGnXe2vWe6tU+us3hJqMp1gvpdhsQ+02k2w7CmRwFRNuqQxGZaHgIJM2qsT5oedZ/e9Noe0uNRJIlkWVJJKWdLfmdLQB5A7ixAlieUxwdUPnQoIzHGRrq6MpLWro7l2urTAAVxwz0WtUB41L8ExLckxKS7QreKh7zkpaT3Ka1PBV14ox9xSOyMq5SyrJIOXza3GsaYDfDZ97zTsHEXV9pRVp0UphzRlq4CQWTvmAqowlK/+/rR9/+8PLxM657j98/eM71+OlbPm5jFQBITTFNQSogKCRKSdHk6QM1bg53gJJje2vL6sry9PxCRXlVWHhMJjY7NDpORUO3uKxufmEegcJLCHsoSiexsevd+f4F1zuj98+MBa3fGnQ/1amRSitzmJvQ2tyS9PbQlOSdk5Cq08oScFplsx8XNBkVCGzUbKoFVhRILC1oxTXIGXe8F3UC8vzULyszY6+fla1WW6Y0XAfsHVVvCeb0yBeH9SmUBbsm9h6elQ6OeFkHZPtjiZgCAzMzEASWDs+EoTEwNC4DjU1H49NQBDCaCP5VAHPA6Kyf63dw/guEOCgai8ATU6EIURHJNFgmHItHYonh0XH5ULODQculj5ZRbuoGmspFmfa9xaYteRqr7cbjlZr+TnJYDLapCg2OtHWxAMDjzIsQ1t3V/mvDCZSZ9P1p8N50AmU2iTIHosyk7U2BSWNxCz3h3ZXe+FRTFwt+KZ77Qu+fGKlzJ/gq1aI1uvI1xqoMFtqMltosFz+aLnw0WGzS3x/0bS721VcRaS4JZK7B/hMIp1JyEK7pmPyNU9bSDnOOfD5Lps1t0+a3qQs750s71JVd6sY+ffvwgkSh7R4xjs4vbhLL/1cQXl1d0S4Y54zL4/NLyilz74Sxd8bcOaHvnjC3DxmkA/oZg3V0fOQX6CsqxC4hwq+kopEGxw5PryysbAaqe31Qylv3nhxx7x716Bv17B4K6R0M7R/36R3x7I4HRvdZ1M3qdq4ajGXJpaToS3QnGA/FWk4m2y/BXTYw7ts4dwrWYwfjsZnptoFwIUOcSRCrjRQTcohMjo00pgS3ujnY0VyVTUCC4yNw8IDGmqCJUbfFed2hPrm6WkBWljIYrBwVrhcSaOkfYJuUFJyfBx4erB0cKHZ0sRQVzFFTntfUKlGW65Lin5bkmZAUGZJ11ApaULOeFNCv5M4vF2dQlA63AbhieescrYgpM68ZgP2sgMXAGwULB33AmozolDDntKRoZ0aqMvVEfnbBXlub/4svbv34gO/hC44fnrA/fc7+5AmPkKCrnETA0yfiL18KP3wgKCsZICEeLafgUVdVR9pYHx8d2ds5nFtYVdfUYmNjG+kfoJ9dHh/TC4sqhPhsZcQjOLiM3r3Tev5Ynu+1k7C0piLkmW69KKjabGpcY48sGxJoIM47Kylbq5XD57jKbj8uYDIqENio1VQHbCgXXVrRDiiRM2jk5DGT4nzVDZBa0JeLgCgQ85X7GtTbp7Wb/dldCCLpA4plwQ5xvXtn5aMTnrZBWYEYArbAzMY2DY5MhyOhKPTNBAwEjc1A49JQxDTUjT2YlY7OTsUQwehf6l8NjCwoBn/jH8LQWDieCIYiREUl02CZMCwhE4cPj07Ih9icjFn2Vij5Oys/efZWiO/H0Urj9U6zlRaTqXpdByN+e3vrAoLrh3zttb6Qs3kEdR5yPJ12NAE+mgEdzIIPp9Mp42nzHZHtxW6F6QaxPgoORjx2umyBDsLQaEUCSC0tUsnOmNtJjyPEnt/LTtjJRCjEQRAVKVWQCqxEaXQV6633etYWuOkp8/bVhdFX/yMI96fA+5PJmFQ7UGYOicpa2r2YI9NmtqkzZOos+edYYtLZyi715l3v3unlCf2SfvnZp/9ftKPX15fXV1Tmxcn55c1D+/1Txv4Zfe+EuXvM2D5iHDOuVzePioqwvYO6RCKnCuDhy5cP5JU1QqIyvDQ8GpXzNuwmlpyGZp37xxw7Rjy7B336Jzz7xr37EoBhvUbVS1odq0YjWCUEzlx+H269h3bbRtiTM6xJGVZbaRZbaSakVNPdFGNKos5uvAYlWnEvXHUvUA2kzcnjxeZfYldVg1uabpmZ6mhuKobD0sHgOEiqT2KCQ2yUNzQtrbgoq6uremK8eXV5YGezf3djkEVf21xtlZDie/E03ER/V12tUkGqWVpwWpJ3TFpkQtRMNXhKy3FaXK+Ch1gsSt1TPtoF4AoBFhidsHFj7xmA3TS/1fA7FWcXfcC6rOikMNeUqEA7KEVlfka0p0dmcERGWPSHv/z11t2HfHefsL16I/DyJ14OdsM3b5QePOB+91qDm8NMRREkJ52srBBCJBSentG3yScHBxc7pMPXL1/9cO9+Z/fg5RWLSmO1t/aJCthJCcUIC3jy8Fo/uM//4pmKOK8DvwobEMsT3QAcm1Q+2pEICjCW4JoRl6nRyOZ1WuV0GOczGxf2rtHq79LdXlbco+j5FSjq1fGzaQm8fVIqyl6o9t40TQKOli3LlckulE5VfySXKZw4ACgLNI3s2Tisnph1NPdCekCJmAJbZ+e0TBQUhfnZgsdBUVgoCgtB4zPQeBgGD8dmwbFZsKwcWFYehJCXjstOw2b9vl/NykATfwshAk9MyYCKi0tnZKLhWFwmHh8Rm1SCcj4estntNEGFS0ny3cuMlVprNp1rNFppthirUvOwEikoQlJWMVu9zodj0ZSZlIMlEGU+gzSSMtcRM9wY0VTigwGbR7nLe1sLmGtxhwaZwcBOOekWhETNykyd+Wb7ogwVU+XnNQS9mQarT1gNQqJcaoh0vJeUl5mArS63v7VIop+Ku72ijbHEZFvk+RKU9HnL0x8r4f5kIi7DAYIrIlFZizvMOTJtdps+u02bJVPnyT8nnG5TF7ZPV/eo5GPG4TmDxvwcXsf6n0D488/V9TWdeUFnXJzRLyhnjL0T5sEJY++UedORHjNZE4s7SEzQ0rw8i6VxdqjxsV7G14dDS09CUUpV87VuLH9kg0b+vFXHhvXIgtXApEPntGPfpFtvnLR/p2r5knbPpsEoURGToSVGjlLYjVMjx6ntRAP3o4CUSBVKhNJumNJmoPyyl9yUu/SwvVidlXiWnbSlF692O69R/2vDXKFgohmuILmvvW57fXB6qrWqJGdmtoeyP360P3Z6OHZOmTjbnzzdnzjZGz3aHqYdz66s9JiY67x87qMJmFVSqBTlr5EWWJTmG5cWGRQ1UQmf0HGdl9Es5YTnCNO2VagHisQCeZNUrZBRM+9ZJdsZHsvB98qO9gbK6zIiU8Jc42L83cmJmkODwphMnpNjwNCwgpjo4y++uPu3fz778SGHIL/y+3dAXh5bYUGXJ49FJYTd1ZWgCjLJPOwOpubuW6Tt87OrU9r1UNOE1AuxO19/GxUbx2BcMi5Yo8PTkhLW3OyOr14o3v7+zT//+fjta2VpQT+ul0Au55cxbfIL8yrn+5KODrZSHGti4h9VsIJuuxxOS/w2i0I2GM2GSoMruvzpkaZzsIRSGK+0siT3Ywu5n0zB4onlgPwMYZAfl7vsQ2HFh5LdwKpOmbwAo8juDUrt1IKNsRvMNT0LU+Tu5ZWamQn72XP/ZeoFjsTBUVgUnhAdn+jg7O7i4xMen5KYgUlD5cKIRVBc7uepGnR2BpoAR/3q1EPROBQxOzElVVRcCobEINA4FL4wPDoOnmI932S52KhN7jU+GrQ66LdebzZa/GS80WkyW6vjai6ORqZtT6ctt9mud4fOd8V21wYWY+3z4Q7IBAt8kqWPM9DSiK8wWa2nzBAUBsBAfGursyFpUWFuatAwmaFyy6xkFS2F5x8IqnvD1ovN9hN17kvd4bMtrn0lBs05BqUItcxooJOpZFKw6Ux7yNkCjDSWtDv+7yyKXyHcHU/ApTlkZpeR6ayFbcYcmTa/TZ8n0+ZI1DkSdY50Pkc6m9k6myVTF3ap6wfUM/rF5RXrgnnJZF7+WTrafw1CFuvq+vqaxbq4uj48Z+6cXOycMMnHNPIRnXzEOKCxeic28dm+ywuKWxvKO1sABlPp5FhlpFcWDZfQ0Hlz+96tp9++Nn1lnq2AHrFpXnPrW7MdWjMfggnEtCoWzum1beoPlErkpKlLHoRLnIYrbgcorPsqzLpLD9lLtNrJVdqLZ1rzJlrzRXnwewbx2YRyasDfqTVwWn/i1anmtBgVcJ8V9upTdoGZlucjmEfzH5vyVxbaGKeTZwfDR3t92xtd5PXeuZmmtvbc/GI4EouKSczQ1Y8Q4qzg/OnTy0cZTx75CHPXSPNNyEn2SFgCQ0f0vJYUVAvZwBihc7IK7RiAyRbTiVEOHrHwngXYTfNaDb0DOFrpKS3Li0+LcE1KCPYlxWuPj4kmJPD1dsizrvQ6uxWEhJ58883jJ4+FRcX0JcQtlOXixQX8H/zI8eQh3+tXKtxclpzv7bg4DIpL6hkXLCadRQzPSeIP5fjq+fNbD9PSkAzW1cbmCUDBUUDQ7f1box/vSdy5xXfrO8H7dyQf3ZZ4JycGKrLY2tJgnIsaGphxc6wIcjXKuAmYdr826OEwKOPSVFPwUVciYIRBsdwGUoI2SlrBhk7+sm4+vKEhAqGu74zt3hjYcRjpvtGASMTsGo9VSKE8bSI69w/rZhbsTTzh7hA8psA/OCgdiYSh8Qg0LhNLQOKISDwRjsbBUDgMITs5FaJjaCIoJvXmPQc3n4iErKq6tqm1k3dMKjwNmw9G56ShsyD/HkIsKisnISVVREwShsTAMXhidkEKCGJuYeDhoBjtLYlLAdZh1VtzVIarNGY+6m93Ga9/NDPR5A0IdOpvCqlCaeFBmnFBOhqy3FbawvU5XhNNvrT5yPocy3AvyeYcg8Fy4xq0ZmKASmyITlKkga+9JDRKYbzetBQONNV884GoTBpwrMnxyCciCPjMbHRcBcarOdtwpVWPOu+PSbUM9zSc74o8XYCQxhL/DML9SdDOWBwiySozq2KXyVog0/8VwlnS2fTW2dTW2TTpZPWAen5xeXl9fbN6+8+mR/9LEF6zWFfXrKurKxrzZn6NST5ikA5p5CP69jFj/5zV3r9aWOS7tS5B3pFdX1FZXZHbJStQzwHnNIWlFdWCYmlj23cPXt+/c+eFqoh5igW82f/Dsu94EQA1qF63rDe0rttdI5YVJa9S5yJSaCmEtREFeUgF+Ak4BHNYJXJZQTlN0ZwGWZy6xWyajVwmrbzGHzkNmzmNG7gNGnmte3ltJzhdDrjMmoT8o916Oj8R8jO72mqG+htam2uJhJyEBEh4ZKq7F8jCIhOoihMUynz/FvH8Ifblg2y2V7GqahG2zj58Alr8b6vlpUYlzNWCBwz8VoAaZWzpeNFTkir9VBGbLawaJBcwYOY9p2A3zW89/k7Z3VJHcV5BYlqEa1JaaDAxTmtqQiIpWbK1RfZ4B7i/o9LZJ5+Vo6SlrcrBaaim4qsKSJIU8Xv7WuHuHc7nz2WFhVxUAWk8bF46Op6k3V3q6VWUQUiTFEbxsaTSXSHA/XdELHqNQtPTC5AQ8APIBWioe4qJ6AsJqUtKqjx7LPT4sYySslRBgeTHDwKS4tJsL9I134Odpe2NzcSVTPi01AARQi5QcV8rITUjDrloFYsU3bBk9SCUdDJMKD5C2MuX3yGAz9mTy8aUTdeLx2pMqaFeocDVKWLw8LB1bsHVxBPmmYbG5YZEhkNRGBQ+G0PMTkmHRcYlQhDoTCwBisQQ84oCwyLllVVllVQA6lriCgBhWXkxeQAbn4i1izecWJiOyYagCHA0/rfDa1A0DpWVkwhKExWXgqFwUDQ2Jzc3N7fIJzDG1sXf0s7dxtbO1krPyUrFz0U1ylcFFaNEBGuKirzhExQFx5rUYNVa83Qbc3Rx8Qq95Q6MxYj9YefDQYfSNPUwJ+GWArX5T2bDlSYBzgBHc+kod4EarGYFQoXUa9dI1LbWf/sxW3G3370IGVBVX5OUluHjFYon4lPjHZoJ2tTJEFicUaCLzlJvzMl8BnksaXc8+U8gBO+MxmUmWWPyqneZrDkyfW6bNr9N+y2EM1tn06Tzqc2z6c2T5d2zvRMq8zd7Lf437Sjr4uKKcXFJZV4enF/snTApJ8y905tlpIz9c1Zty3BphcPOpgKJrLi5qkxaUyGtKK6vSW9uKZ4eq15fAE9PdQaGdaJTZGTVhTmFZRWUjez0AnzU/D+YlJIsRk7NZ/tVG+1kTIwzRPTyeQxzxfQrBFU/sKm3s2u1sGt+ZDfq5DXt4THr4DDu5jUbFHDs53eeEXFcE3VYE7Be4Tec57IkS1lUG5jamQf6+gYGefn5utnY2mhrhXK+TfvpEeHV85L3r5peP25+drfs4a2Ml8+C5aUDwkJia+oIi6sL5ZXl7zhfsj1DyklMS5lqBvRqBa5p61S+T8OLHm6oMs7lcwolVAOk/HuMvecUbSb5rafeAL3MtORnFCRnRLgmpYWGEmO1JyfEkhPFW5pl93bVulul1lcU6HQ1B0fFl6+MVOS91VWT+fmcuDnN5aXjVZTSgSoQDWCmonT6i2daCGTRxOwqVMVpWTrcnFs5yROUIagb+h4YmwRVULPn5LB1d4kbH5uorW3s7ByYnJj19Ih6+kD+1tfPbZ3UcSC/SLl4D+7IJAl4iRoRohkcrewRJ+tHkAaXyiGzANFF2uAiLUiOHDRbOgMtDiJKgggyianS4SkyYRmKCXBgcqS470e5/FaFPG+XqKnjk975RRcLz3Q/MByfnQgGw7EEBJaQAAbD0biw6DgLG4c0KCITj8flFgRFxMgqAQXFRG08LB397XUsDDVNLAWllI1tneFZ+RBsNgyNQ6Cxv5wnbyBE/xbCzKz8gtLi0rKoJFBKemZiOiI6BRQWmxQQlujpH+Xo5u/q4m5rb2lsbqGnb+JhD8gHAfuL9GYbjci9jntDtputBqsfDXb7LJqz1LDxMhN1+lsdls3ZOgCpd/KS3E6mPORuh8V60/1Bm3oM0ErnRXOOylaHzUQrvL+vrberuaujpe7TRyjYo7tY+2jcMzlcK9hVb7kv9mQ+gzyetDvxxxBSpsDbIzHIZJus4oZdJmuOTJvbPp8nU38DIXWadD5FOp/YPJ3eOlndPz88Y9IuLv/8UuY/h/DzJ6+uWQzmNY15dc64PKZeHp5fHp0x946ZWwf0nWPm/vlVUeWHiirzPbIieUt+c11hY11hc0Nxcx2wuaa4saq4taZwsK/IPAfSaTorSxaEPEMrd1VxJfUHT7le3ePwFXeqt69pjWi30DcHgIQsZ4VMhjkM27ms24UcekSte4StevhtBnnsxvidZgSdVkXs1sUsl0X1J/gNenlNe0RNW4QNcticEfKWTnqRob5N1dm1VfisnBRwWkRYSIqjFUFNoVhapJTzbTr7O3eAgoWnh0dWdvrEeB2VNsZirbFYB1gsWExcTYCtUkZ8VNpMz69dJ2hTW6ucLQ4pdLCmdnkOyM4XV3QT8+7U915QsJnkt518r+plqSk3pSg5I8I5Kc4/GBOjPjUpBkoW6miVoRyoVFcK9bXLLszIaGnKv31tIitlKSFuLy0dKCzgqQaAqQFTAQCQojxIHQgT5vURFbdycgvqVPc5B4ZEcCshSkoKwjA13Enm3IaPX0pzvLexsgqg0S6GhkaLisoG+keam9uVFZ3evdHyDPGuz87JViPgJHMLZXILJdLz5CGlCvAyeXi+FjZCPgQuFVMKQGdLQevlsB1KZS1qpZ/UC5u08pr0Ctt1S1uMSj8YFUHk4xsV81sBuX5u0TMnp53zC/bWnjAfCAqdlQKHpGWi/ANCU8HwhuaOlHSokromGAbLJBLRufmBUYliciqisgqiijJAXQ2AqpqagQm/lLyJlT2SmAfDEuEYHPxmfBSNuzlYwtBYdFZWEjhNVEwCisJAkdiistLK6prQyJiomMT4+JT4pJQEUFpiKiQBDElOAaWCYpKTQwlocICvkyaQz81E0MXkvYPe+wAzrhQfbmSMZCVcbbbe6FOuSm4aYLbBfLNHf7XDFJkACHISqMrUHqs3nm4y2umzKoEoWuq86SrU2Wg3mW+PRoL9EWlBHR9ql0aLWgvN5hp1dgbcIryAYZ76m8MJh7Np23+Qx/R5bG1/KmVzKAqRZJdb3rTDZM1unc+TT2dvMlXJ1FkSdZZEndk6m9w8G9s4mdg8niWdbB5QaZeXn7vJP9n09J9CeMVisS6vri8uf9l5wTyhXh6eMbeP6KRDxv751c4xPSe/9MNHs/1dme0N+Y11wOaG7OaGwta64ta64tY6YGsdsLGqsLEmt0OSPzlQpB6pb29afGp1CI014xARvv3ohZKqjoObb3CYb2ysn3wku/Mkl/OIhPuIktOooN0Up8Mcj82igOkSv8GkgE4bn1YZhzGGzyaMOyiQH5soXxEpW+Mt1+2hUuMgh03ynprqWV3vnZ75NDH+cWiwsreruLE2m4iFRER64Qnxw4MF26vNB+Qe6uEw80AXNVwAACAASURBVHz+ir7GYp01fipWUnQW5GqSFhsT1tP3btUK3FTVqOCKQgpTVtWuaEqEXGEZeyH3Dm2vBVnbSV7HCU4tb2t1mQklqTkRzkkx/sG4BO2ZKfH0dMHeLumjfdWaGuG+HvneXglZWYW3PxlLSZq/eikjKx0qJODEx2ktLR4ABICUAUlKgCQ1QCavgM+9H9ixIhadsj66t19kFuR0Ng/4iXmJ3xN991aN472dpLTu4eHh2Rm1p2d4ZXmdvLNhZh4iLhIgKKoAioIXe5blKSKLZWB5asgCCwLBBV8EbqitHIoPyUADUiY0Gqc1mmd022b0O+b1O8f0G1v1Sj7qFX/SKW7QzqvSJiRLR35SyG9VLfR2j5w+POpaWLK38cI4w3KhuaEJiYHhMSb6prGhyb4hUQkp6V7+gSlQGByXlZmdHxCT7OQdrGdmKwHQEJZWFpFWVjMw5xaVMrWywWblZmLwMDQOgvndw0I4CoPOyo5PAYuJS8HQWAgSXVpZ2dDYFBEZExWbGJuQHBOfHB2fHB2fFBWXmJQYDQUHQ9PDCOgESyNdHyu5jkL9EpQmMsEYFGbg5yJva8BnpcNpp8/uZSGYEiiVD1KozVFqydUarTAfqzadbzJbbrdY7zY/HbUsyVC10+XtL9Xb6jbpLrQACj1//fiflnoCM80ui02mKy0Wm31+7tbSQR7qO2NJlJnUnbHknfGU36OYvDMO2h0DUaZB6wOR8BT7gvoW8gVrhnQ6RzqbIVNvapp0Pk06n948GV8/GVs7GV07mtw4Wdg5O6Yyfz7S/Q8hvEnMZjEvbnZeXFMZV1TG9Qntcu+Etn3COKBfkfephJz87h7z/R1Z0rr8xobi1obczwT+rjbXFLfW5Lc35Sgk+ZNDlcMj45lpn1RooKGjo7y6RniA9+JIn6Q1u8UUt8O8kOU8j/mciOWkvPmgnFWtuBtOPBoskR4onO8u8slDZtBTeSlIaz/W7ABkfwBzZcDt9mM0Ub7GH7tq9rcHVxbaZ2c6hoYbunvL+/tLejsLiZj4tub8oZ6yrcXui9NlBpV8dHa0St5rbPvk4h3Mz54izD0gIzjNrWDi0CDusymnVcUZgRDeXVS+ZigT84TlnYS8uvW852VtJ/gcpjg0/Y3VZMcBUvPCnJOSgiPgVNOpSRE4XHh0UP5wD1hXIz7YJ9f0kUdYRO7VM1MZSbvXr0R5eGwVFcLEhNzZ3xkK8jorycQBFUBAQLqyUgYfn9Obu5xcdx+5OLmskncvLy+9wyK/u80vJuwrIuTNzQEIDAjFoAkREdH+/r42drbS0naK0smCfJaGBq6VeS3F4Mq8zJrKyu6W3pmW2fXRvdOl84s8YnO1Tu6mbs+iduesbsesTuuUbnOfTm2bdmmLbkmrTmmzXlGtTna8RPAHhZxWrRJXn+iJo8O+xWUHWy+YGyQPUhDiEVmb32DrYM/NKyAhJWduYxcUFgmGZUKwOZCsQr+o5NB4sKq2QTwY6uAd4BQQYuPi+Z6dz9reCZuVi8DgoWgcFI39/MwXg4Oj8RAUHpmdG50EkpSWh2HwGUh0VW19c0tbeER0ZGxCzG/WW0TFJyYnR0PAwengEDQiTk9b1ef/J+0twxpP03Xf6+xz1t5rnbPP2mvNzJppqenu6u4SXOM4RHB3d3d31xABEgJJCAkuBYUUDoVThRQuReExgrsmIfsD3TPdPdOzZtb+X++HfMjX3/W8z/O89317wfYnXVZHIjqacsfHXo+9fdVTHVNPMsDEqPlYgBIDwUWJ6tmRGkFO8hFuirmxGgUJWjVo5LtqI9aIU3GqbrAjbG3QeXfMebXTOi9CxUFPjJCk8b7WYvmN5U6/G3s8zsNOJTrIYH8efbiM3ZvL+WsQovfnsMfLmK3xxIJs94ae4d170TL7cnX3evlP+HGvlrlXi5yLBfbl9M7Z9NbJp70b5undwdmVUCgQ/Rf3hD8tiEKRQPBwdye4vuVf3wkvb/hH5zcH53fn96Lt3Qt6Rcn8vN0RT5O9o8VmIrlMxF+F8LEwMlnaLCaCtw3fY6nd3ui9e+ceEhoYGhZqbmGblJmnFa5iPQdxGULEdFii610LyPb1OMvBBP3ZKJ1PCUbsFNOTbNtjvMtxoecByXO3yJtTFMykhnDJPidZlpWeekXFuW/bWkd73ixNDmwvD2+v9X9aebu5MtxYnd/cWjYyOTb38dPyFrdtaCKLRPeKTALrAH7z7e9kxWgqoBUN4KIkzMWi5rtAtrJpq2wUBsD9iBQJ9UorAKoeisFjVqGrcPcFRY9lSb14Uz2tWW21j1DZBRXgQlqKw8K8UkWZ5va60fG+TnurytSEZsMrWTk5lMQzN2WYm7y8hoSEoZFeoS4yX10lSkbKQuKlORQYgIKnGGjnGeoVA2Dh33yjoatniScWVTe8srBylJCyB4MCpcSNfvfbp//0T//8L//yu3/558//+3//7H/9q7islLOWSqqRLkZaGo6m0KZPLqb371YPRZtnosWjh5kjweqZqIrc2aRH3zId+2g6uGw2sGryds60871py4hZ07BZ04jZ636z+jbTsgzl6C6t8gGThsDw9IWz0/drm17uoSQ/Yj3xlY99QIRPtLufV3R8fFBIqIunT1xKFo5Ew1Eq8hk1yViSkY2rkgbK2StI28w2KD7J3sVDTFzaxz/oZxBSaEQKjUApzafQ8GQ6kVGdmpunqqldQCnNK6K0dXWPjr5LTklLSs/8KYSpmdlodAoBG5OPiyWTMoyMEIEuQM6g+1RrRD42DZ2D6+8eGOqqnmz3PHrnUJysHhesNt1kPfHKqoOh30zSp6YhEv2VQl3B0R5K4c4qzmby6ZGwgQqzD422m33WzGHXlT6P1V671S671bcWO4MO22PRFnqQUC+d/YWcw2XsX6uEOXsLOftz2OMlzMZoPC7drbF3lHcvWmFffvoJhCu710vcy3nWxQzzfHLrdGbnbIVzwTy+Obq8v73n/w2+/l4IH49A+HBzJ7i84V/dCE8u7o8u+Jd80dLaLpmG/rhqdbIPZ21rcZhI7g7q1yFEcna0uUw4h4lkM7UPj+ANdWpezq7xKbl2FlYJtnqkFLNqglF3uvlsqvlqisVmigU30/wg1+44z22P5L1X5LtL8mOS/VgUP06xH6cokEsKYBN8tnPtz9N06r1AdtlaTkVmXuk2UTk+hSWprY2ly/Mjg0OttDJSfUcbuaY5FVvi6ButZWgGVYUjDKxtgrw0XF5KQyxBgClNxXVJxUDjyi8CuDDjFhm/JKmdBbhIpM+oBWp4g4NGrcI+wd3nAG4rUnppJrrwWW31VajsvApgOSPNY3pShUrW2uWanB3r9napzs1p1dYCpGV0ZMUDgEA7dVXb756q6CNx2ki0LiofBc+CQgLExcxfvjQEKXog1JON9At1dPIhCv4yYgZffw381//51W9/+/w3v3kqIW4iL+cmK+mgKO8Bg4QoQ8JkJR1kpayVwaHa8BxN9UBtfceZjZNF9t3s1nnPxMeRxc15ztkH5gWd3tlmVcu1mNw0G1m1HFkyH5owaxk2axg2ez1i1jRi9vqted0bM3qmSmSfZsWAdm2Af8rsyengpw0Pl7ASL1Jdfm1oRKyji2dWbi6VUpabV5iWm5eMzsshluRRywvoVRFpuel55MCoRCy53MUvVEUDqatvBIDAfANDaWWVRT9C+PjyG08pw1LKMeTygrLaJHSBioYOnkLPK6Z29r6dmJxOTklPSstI/zmEGHQKEROTj4shF2UY6CMDnBWYQ87LAxkMSiE6F8uoYnR2NLwiB2x0W5QkqcT4qHzqtdka8Ssj2A29TlkYSJ3uChlvcRqoNiKnwn1swMGO8hGO8q6mklGe8tnhyjlRsJoC9dF6p/kOe96E6/5cgjEKFOyhc7SE/nUIs/fnMcfLmPXRBGy6e1PfGI8vWmJfrnKul7l/gvBqiX0+s3MxtXM1tXX+Yet0bf+GdXJzeHF7/+es7H8kLvsvORQ8CAUPD3zBw/Wd4OyKf3J5f3zBvxKI3s+skamp2xtmR/tarB0tDhPJ2fl1Ah/vpUwEm4nkshHHPGRDnZmro0ucTVqejdNGMmI/x2ovw/ogy24f48DL8+AR/LlFvkyK7w7Fl03245ICuKQgNimQRfBh4z04OY6sdFN2GpKbpCnK1O30RcBTpAzbpVwGgZbtcnp0Mf1MBd+kMEsbD31zu9CENEevwKCIGGIxo72za3ZqeI+7c3h94pVo+zVUHARqVwWsSkiGG9X+0X9XyahJ0jX6+60ZDdGDbnUDVDtaKey9dcQqym0R6P5RTD9HzxAxrquyBZKbh8qv5KSGT4zDYuMgG9vIo1NUeQXgVa0ltdheVkpHVtpPVtZMW9NT7JmGmnKIng4BhcDoojC6KLw2PEdJKUhW1l78pZWslB0Y5AkGBkhLu0lJ2kiIG3z5hey///tXWupphnrFBjqF+rr5+rr5JvpFqtBwKQkDoKKbKixOTxcDkjeNTE4rmCpwx3vbuBjHxSNzMTahCd5u/gFxRnEthrXvdVuXjYfWrN7NWfaOmzeNWtSNmbaMmTb3WdS/MSvLUInqhlf0a1b7eyVNH5++Xd30dA6n+pAY+ZWpWdkkGqOQSsMTSrBEci6BnEUgo4vLcGRGccWrkMQcPUsnTV0TDKnUOzgCjS0IDo+Slpf39g+ilNUQqfR8Cg1HoeMoZT/xZSsnMGqS0Xmqmrp4MiOPRO0bGJqdW0xOzUhMSf8ZhFk5aHRyASYmHxtDIWUY6WuHuEE2+h12JmKmR15V19D7OxgtJRFVWfpbg07oGFiIu+LHPtfVkYzKUlJLW0tlaXFDVUEN2XO0yvB42rEgCR7kKD9ca9pBt6RjzTMiEW4WUEsdSVvtF9bI51FeShSsna0BJCPK/HABd7CUy5vP2VvI/UU0Gm8BvbuQc7yMWx2IyUpwae6feIRwhXu19LiT4Fwtsi/nWeezzLNp5vk083x6+3Rt74Z3xr+8ETwIhSLRr+T0/v0QikQivvDhXiDi84U3d4LTa/7R5f3J5d21QNjZ/4FRlrLLNjngabJ3/sZF9KcHzmEieBzkHhf1qtbF08ktUT2aru+4k2l4TPHfLQrgkANZRcHs4mBucSCHFMglBnAJPqw89y2sAxNtzsky4qUbHKXqnKZpHqbCOfFwVrjqRpQqxcsoJCLYP9bNOBphgIXpZcNc8Zb4Uko5o66jvW1+bvLwYPPmin19sX1ysrzD/LC7ObEwM2LvZ/NHpSdQWKMKaFXiRYxRzZNAnpLBa1lz36+WxzRFIr2aVwqWBcoJK47hi0ae8yD3FXGdDANdrRF9xDYUtAiTW3M2Dy2iyXu6KuDTocRsFWcUMF0vIt0xUVrCUAEQJC1tpaVqDwFZysraGukSUHC0NgKtjcDoonB6qDxdbTQKkayhFgUDhYAUfSBAX3WlGB2NbCjA77PPgFpqKbrIbLhWOhyehtTK1NfJVwaHvHyGBCi4QgEhcLUsBDJNRlXDo08FUfkE5P+1b7xMWpJ4kO/3np5PHWzFHVEGdrLmvmIeubC4chS227Ru1KRl3Lhz2Kyx16K2zbQiTTm6Q5MxoFHt5xH/4fSk7+OGh2MY1ZfEIFQkpKSRaAwCmZpX/KjQLcNRyzHkclxRGZFeF56MdvTwU9GAG1rYmFg7+IaEI/WNJGXlvQOCSWV1eEo5lkzPJZf9VASMoZQTGTXJOThNXcN8KqOgmNo/MjK/tJKSnpmQ+hcQ5qQUYGIKsDHkwnRjQ+1oP9j2iMNqnxsdF+xib54ajuSM+2/0WPLGnNKCoH72coudzpz54ob66oIigreXb2RicnU1rTJXd2/MkpAMD3KU2eiy4L73fdeT+GmmmrvUNdOf+brELD9RK9wd6GSh4GoNJWTb82axh8uP4diYn09HMbsLaO5izvFH7PLbqLQ49zfDM7w70RLzYmX3cmn3sRW8nGNezO6cTW+ffdg+ndk+W+ZcbBxcsQ+vr2+FoofHwcz/IYQPj6ZPwrt7wdX1/fEV//CSf3zBv7gTtPeMNzYm73H197ga7P+sBv5kZArncTU4HN36qqAgl6AUldgGfcdPqYa7RX6cwgAu0Y9D9GYVuO7g7Jg5ttxMC16G/nGGzmkG6ixT4zRd9TBRmR0Hm4uAd/nr1wdp14Vb4oOck2LDJt51LC31kvMwRcWF/YPtE++GdrZn7m9ZwuvtE97Cx7mej/Ndaws9gx3V6KxEKjF9c+19QJz3N2pfKiu/VgN+evk8Wbfky9B9Jb1mebjTZ+N9KiKRaXMryImhGb/tFLKi7bEG8GUqakVoaCq3Gekx5eUnARLNkM+NsSbOYxnRbYGpJVbhdS7Rs86NSdCEb58hwYAgBVkXFRUbTXU3aUl7AxROF4XTQWF0UGgdBFYHidNBYnVRWD0UVk8br6+D19PGgAAe4s9NgXIuT74AQYA+MGgQBBwIAQdCwaGqyrEyUrbffQOHKPqAgb6q4Eg9eD4U4q0bpR6+ra5V+b1W+nOUx3N9V7HwdMXKMig6WyEkRCHYFyT33dPv/lXOF5rQrMf4YPFmwPx1j3l9m2lFqnJUuyZ9SLMm0D1x8uSkd2XD0yGixK+ITqyITEggldAJ1JJ8SlkemYEn/6hjIpcT6DURyVmefsHKauqhMfERcUkYYjFCz1gOrOQRGE5g1GGplVhKeS75Z4+5MZRyAqM2ORurY2hSVEInFFP6R0YXlz+mpGUm/GUl/BOExHRzE2R6pAb3vftaj21FtoGLGTDIUW621XJn0H7vnWt6IDTYSX6m1eZknba6NFlVSXv1uqbyVUVhbkILSZ/3zgYTqx7sJPup0+Jjnyc61YFGLqytqO/pqnr7Or631IA54rA5luBlB0+PtTheyt9fQvPm0bz5X0CYu7uQw1vAnKxg5vsiUxP8ut4v7d7+GcJFztUc82J25/zD9tn4+vn4xukc++oT75J9cnVwdnP357voX//+AQiFQqFA8MAXCC+uBQcXgoML/tEl/+j6vrapr6Mz6vBAh8tS5zD/ZjfIRHKYCO4OnLOD4jDhezz1rU2DCnp4bnQ2VTu/0dBxLkqdk2XOzjTnpJvuZhgdpOuep6POM7WOM9T3kpTWIkDjAcBmdxWCtUGkjqGbmr2jnkNqog+Njmltq55cGNnkLm+vv1vbHlpZGKyppLa/KWmtL54YfrXxcZC9MbK5MpiVEhoX5XvCWxJcbc+O95QU5ewcjAfmWj5VFYdCmjUVt55/nwHP+yriUFn3jZSqze/f9QFFIpPXRDPHPJ1Enkvkmo7zB1mzzheKhs+UxGJNwZUGUnneipmZ4Jgei+Jh76wGx+hGu6Rui7xZ645QSMA3z1WhoABFeTcgwF5F2QMCCNBWT9dD5GppJmmqJWqqJKkrJ6krJaopx6kpxaoqx6irxsIgwZ99Ifv//+tXL7/X/uILIEDBDwz0BQN8wQBfCCgAAvT79qn6y2d6SqAQCMgXpOiHVEtEaeKASjZO7XIh+0pOkyDDFmm9Bnlrsmr3iP7UpNLHBaXlBS01NbfPn1YBpUlkZP6cTfOQaWOveX2baUWaclQ7nD6sWRPpkjZzdNa3uunuEErxLSwllkUnJJBK6PkUWj6thsCoxVHKMeTH1q4sn1aFLqQ6evppaOsraSKVNZD6JlYvpRW/fPq9o3cAsfwVjlqJJZdjfqb3LcdSygvpNSlZuSYW1sUl9IIiysDI2NLSSkpaxi8rYWY2Gp1SgI0uwMYU5ac6WBsWpBh/7HXa6reYb7Iqw+i00Czfv7Jc7bXmTTomBSqGuMnPt1kdzKe0VGSkxUeHBbrOvq9eH01ZbDVnD9tlR6mEuyt+6jTbGI7AZ0fh8vGFZEppJb22Kj8jVGuxzfZ0KSXAGZ4Zb3u6kr+3mMNbwOzN/0LUi95bQO/N4U6X0TM94elJwf0f1rjXomXW5cru1QL3cp51Mce8mN45n9g6ebd2PL52vLx7tXfJP7u6vbq5/3Wvw38UQpFIJHoQCB74/IfzG8HBmXD/jH9wccc5vS+taut7G3JyhOQwHyF8ZAzF+WFGiuD8fFjKZWrtbqM4OwgeD766bESjhRXHYepQ1EZ7n+UI0FWa1lmaxnGa2m4S7FMEZNALWm0HxZogQxHO5rAQuEK8ijRJUaxNWmxU/MUMBJqfkhnU3MLo72t4N9YwMPLqw0Trp+We+aWehtrCjwt9PObsPmtmnzV+sT93f7bB2pzq66gd6KkbfvuqtYFCKSLQO8gmqRLP1TRgim/hCsxn3+Wp455E30INesTBRp/116iKNiM6nbAeLlb2dFXjAjlEmqylo3osyA8NTEoExOaC4upUCho1yLVapHYdageC2qha2KhMex827G8d8t1TBAgYqqjoLC1hBwIFKsi5vHiGUJB1U4aGq0DDlUChEGAQBBAIBviCAV5gBT8IIAAC8P/2qea336iKP9f/6gkMAgqEgIIhwEAIyF8FFir+wvRf/uUPEi91VaBRUJA/COAHAYfpaOapAWMgrhL+W3IeG4rec8ouE2A1/DMiFfp+ELLL0pqe0kOpvwYqHsuKF+WrZ8/YdAyY1vWa17SZlqcqRbzRKv2AbM1xyZvbP+9b23Cy8SnyxtMLyyNj4wtpZQQaIwVXFJOBQRfR8SWVP9Q0clkerYJUXoenViZk5wfHpNi7+mgbmr2UlHHzDyGU1+VRyvHkMiy54qdlEE+mkxmVadm55la2RTRGQTG1+U17b+/bpOS05PSsn9pv/wlCAjammJDmYGvq5wAjp6nV4jXayUZtZYb9NSazb2xYg46Xc+7JgYAAR5mVTtu9ca9XRCMDlLQq4OsmsgV7zGOn34E5aJsRqhzuBlxqN9ka9Z8dY/R0t7S3Nne0VlDwkcRkre0hN85Eaog7Aptqf7qC319E8xawvHnczyHM2VtA78/hTldypntCM1LDh+a22VeiJfbVCvdygXMxvXX2Yft0cvPs/frJ9Pbpx72rzYOr06v7RxPtnwD0X3Fb+2FZLxKJhCIRny+8veXf3AkvboUHZwL2yfXu+e0654pErXs3Fnx6jOBsq+2ztHnsx84QxWZqsZna7B0UmwXnsBDcHSR3B8lhojiPs9Md7T2u5tycCZWWVBSX3WaPG8xIG4nRGAtWqnLUSjE08kc4OmlGaIOwMKkKoFS/rOQHGcllBYkNkPQOTJIJE18Diw8qSAVaOJhkZsWmJ0fRSnI635QPvq3rfFPa3kqtrSg4P9p8uN4UXa+L+GzR3c796drFyeLKVk9eZZxLhLGNF8rF3wth6iuraQICF6opLimDtr57mg7w+sxvCmpMlLODIyZi0i8L6Zs+NdXOOD8vC0c/hIezcaJG8CswpUuL3qtdNmHcNGDU3KrLqDcsKTWkECzyiuxJlUlNgwOLbj5hT/+oCwSEgAA+MmLWEHCQCsz3+2/B//N/fvX5Z/Ivn2vLSlnISdsB5T0hwMBH/CAAfwgwEAwMUoGGPf8W/v23WjBwABQYCAb6QcDBQEWfb7+FfP7Hz373m+cAWW8VcDAE5A0AesGVEnTVMApQG9tK2TCusulreccOMDj5qZXX86ZaIGdbaXDITEWhDSC7JfcSXwjNXbLqGzNvHrZs7LaoylKOaNco37GfZaQ1zZxddayuO5h64X2y6OTahJw8NA6XGh8b5OVhbGGRQSohMeow5B8cLn6QC9KqiWX1pMqGwor6fFpVFr4ITaDiqRU4SjmOUoahPPaEZXhyaQGFRqTQqIyK9OxcU0ub4tIyIrmEXELHEwqT0zJ/RmAWOi0zOxedkv8jhKbGOnG+Sj2luq+IeuRkVWyEfGGyGiVT8zVeY7zR0sdRwc9KZrHdjj3isD3gwMBo0LK1B+ssJxoMmAP2nH6n5EBYiDtoodWCM+422xtFzksn4nMWBnOHqq376Cj2mP/WuyQ/F62CNIfTNeL+Qg5vIfvHaN4fPX/nMHvzOQfzuccruR/agtLSwkaWOexL0SLrcol9Mcu8nNo+mdg8nlg/X2Cdn1zfXd8Lji5vz65+NR/7H4VQJHoQCR9EfMHDHV94dSc4vbw7PL8/vBBwj++4pw/TH3dzC7DTMx4XZ8YzM6i5OQRnB3HI1eSxEZxtHc4OnMOCs3d0ODuIPxfGHRSbieAwUTyO+vy8XeOrwsLI5H6v9OmKIg/HRA1gqYriG5DsqKLckoLsNkB6Byi1A5ZeU5GfUQMOwkC1Klp5WuYJWh4e8AR1K5xWeFpQT2tZW0t5VnZiWkpMSUne0GBzOYOUlY0/OWJdHU2vr3Y3dVGJVUkxRGfzMFULfw3fOIvIXI/47EAtGPzr3we9fN6oIN0lJV4n9xxn/Dw0QtspKcAjwc2zyi6ryzmnyiG82iShRCuNqBNbbpnZYlU8qN8wZtjcalZWYk+mhNCJifQCTE15ZXdt4/DwOHNm/Xj9/Gaeu29u4/XNH7XBwCAoMFBKzBIC9lECu/3H77769qmU2EvI55/L/vEL2FdP1MRfGIMBXlCQPwToDwEGQEHBytBQJUjgV39UkpYwh4GDQKBACMgPBgh78gc1Gze3zqkZJU313/2bPBgUCgb7gYEBMFAoUitdTTlV28lSP1hJzOAPzl0gSMpLhNmTV5WQ432l99N2muA+kMwuWLqQqotdcGrvN25sMqRV6BfnKMcx4DiqMyUqs2Dh4GLk05aXW3xmNCk9Mz8uJpqGThyrIKQFeTr7BeZXvsJTKv+q4VoutRxTUpZPqySV1RbQKnHkP9kiVmAo5XkUegGVRqSUFP4JQgvrYhqjkEIjFlOzMPhflsEsdHpmNuYnEOrqa2VHI3jv3CZeW0402HxodRuoca3K06Onq2eGqNgYy/jaihUkKFZgdVqLjEcqTYeqLd832i93OXFGnbnv7VLCIcGu4KU2y933rt00M2cTsIzEV5Qs7Z1hp/VeW9ZowPpIjLMlDJdod7ZRuDefw1vI3l/4BYTYvYXsgwX098OQZQAAIABJREFU8TLm/Wvv5JTQ8bV9zrlogXkxxzxfYl5+4l2u7p6tci73zu4EItH9w8P1Hf/u7le1S/8QhKKHhwcBXygQivjCh+s7wenV3cH57eGlYO+Mz9y/YV4Ix+a4xXTqx02n61PL9cXC9pbM7m6bxQUtNlNzn4vYZatxdjS5LDiHBWcxtVlMHTYLzmEiWCwEl4ngMtU/zHiNDDeXRCaO+SaP0Cg6xoOyLzlAyU2QzCJYZhQs8wYKrVLSwilb+uqHW9lizd3LjcMHLBKXbeM29X22AK5LCu7pRkMtzfsHC+NTnS1vygmF2eicND8fv4i8tNTqiGSyn3uShb4fOCDZMocSWdlUODPTvb+/cn55vLmy7Am3hfzWWvPbJK1n4YYScd4K2UVwco1VQa5ZFFo/ukwnpxaBe6NDGEZVDiBr3xgy6o1KKIbFuc55uLTSYkZLyev+yp6R/o9bi6eXbePL0ZkJJTU5DcOd7/YvRj5xdA3snj3VgwCDYaAgGUkbMMhPVsri//mn/xsM0DE2CFGCekIAARCAHwTgDwH6QYC+EKA/DOQPVvAAKbpKS5r/8Y9qIIA7BBIIAAargENkX5j84Q8v82htPJGoqLLiyZfPvnuqrwSMgCkGg4DeSrAopFq2+HfaX/3+mSxczKYB6lFlH5Vq39yqv7Jl2t2Hg6vWyEq+0kEVhJkn+WmG6EnaK4mZq0i4qit46KhZ2rs72Tg6MsqbRla2UvCFMeFx5JyEze6S3fHWjMgANy+ffEY9prQWS2bg/8L89zGOAk9h5JFLceTSRwdELKXssRvMo9ALKKWEH7WIJYyKtCy0pY19MY1BJJeQqKW5+IJfhzCGgI0lE9J19bSyopDcUW9aqmZRmm1dZfz4GH1ptHhrLHK01izOA1QQp16Tr5sTqRHtLpsaDE4JgWVHgmvykWM1Votv7DJDlDODNDb77XljDjsDtsRYlVBnQHOJxWit5UKrDfu9/6eRaGsjSHaM5cVW4d5cLm/hLywP5zC8hZzDBezRUtZQnVNcfND42iH77GF+53SBdb7Evtw6uuWc8nf2L3mnt4eXdyeXt3f8RxXvr+ZP/L0QPm7n7++FfIHo8pZ/en13dHG3f363f8Hf2b/eOrhePTwpLmtLwxYtbKden4YLL+dvL/ZWFoY7W7P6ex0WF3WYTMQ+V5vH0uIwEUyWIZNp+NgispnaPBaSw9YYGvEdefumIiphISy3H1to7pwDM8Ep20SrurnAg00M0Co2tUC/fo3oRd0klkkqzy5j1z552yzqk6HfoornMsh5Th4ZIU1JxnJX3+0wR3Z2RhaWelpbq4oI2LyieAwjsqGXsjjff7r36eqad3PLub/fOTlY3Vwee9fRTAnLdhO3jgOk4NQZaJUyvCqZpESsUiG0wklvEKX9iOoBeHUjnMpAFhDNCFmeOGxqJb3sbePbD29XOOO7N8uX903D4/lEl/JK5+LKeByZUFiWVVxmm5YErqsPG58n6RvDX35vCQWFQMGB8rIOYECQjKTxf/tv/5e0pKq+dhAM6g0GBEKBQVBQEAToDwH6wUBBQHnnLz4DPPkC+tUTiPhzQyVIEAgYCAYHKYMDvvwPma+f2Do7b9vYDKVmLXkmJH/+xVNFSScYKBgC8oICQ6TFLb/8veLTr6T+/Xf/8VRaMiA1JQNLDQgLsHV01tENA4A9FWTd1JSClECBIHA4WCNaUyNFH54nCwwxswnk7e2ymcwsDD4sMrKMkLrTS7//1Hm11J4WFRqZic2vaiAyXuFKKvFUOp5SjqVUYn5isoanlOZTSvMp9HxKKZ5C/5PdE45cnkdhEKi0xyiLR0UFlV6emoV2dPUgP0YUUktz8wh/C0JcbFFBqqERMi9BnzPsWkNAlBb6l5QS29t6aEWMzvqMtSG/YFdgcSZ8d9Rh463DRIPLWINnG90Ln2Ac7wWNdAE5m0kiVb4LcYYSE1SaSNoTry3nuiynOmzfNdjPNFmuddnsTgQvD8QYIOUwCWaX26S92b8G4Xzu7kLO4Tz+cDG1u9wiOjZwcv2YdfowzzxdZF8scq8+8m63D+7YRxfMg0vW/uXp1d2DSCR6+FvKib8XQuHDA5//cHsnuL4TXNzyz274h5f33OObnYPLjb0r3qVoaGrJ38Up0tM5HZPa1JPE5VU+3MyLBFs3Z5yFD8N9HTlve5wWZpE8ttoBD85hGzOZxuydx0299i4LzmapDY9FTvR1lvpHbIQThzJINiQ1h05w4Dgs8qNGIts4Y98qi+eYznROWneIX7KJWjAJnkf4zUK9ZoBu84o+awDvHUX1+Jfe0h6NntR+avnsYOfG2iiL9X57a/TidPmef357zT05XlxZGRrqbXhNJ+MTkmLt/eN1vPxlXXy+dSEqpDSqUxq1iG80GT0aVZ1q5GbN0ko4hQTPxZhk5QWQi3JqK6oHO97tjO8cLRwK5o+FH3iCSdbFu/WL8R0Ro73rw6wJb12xuUmqrFK5ocG3uRvf0p289jFwds5AV19a4oUzBBgGBQfKSFkDFL0kJFD//M//LCGmqKnurKYSAFL0hwD9ISBfMNAfDAhSAoXISVn9x2+lvv1G6fPPZWUlrZQhoWBggDI09Pl3qK+/k9VDtUJkmRJ/mDVy6c34FAkw/e6LLyAQYBgUEAJWdBd7gXwpZfDkieLzbwxAkj4SL8zlZcMV5RNACqkqkAwdeLY+KlsbkYNCoHW00CitTE2NRA3NBOkXNq5OgSdHRyKRqKbpTUFS1PViu2i1nf+x43Vh2ksxGc+wJO/YlBwSPb+kAlNaWcB4RaTXFZRWkypeFZbX4allBRQqkUIrIJfiyXQMpRxLqcRSynEURh6FTqDSC//swF1SSC4pKatIych2cvP6OyEk4mKJuCQra/1SnMXuiM34K7P+xqTRgaa+vj4itaqmIvNjb1CYC7gwWYs1aDnVbF9OdJgarVyd7VmbrZt7G9NbbpIVqWSi/cxST8xAU8xYW9zBRNrPSjEtSI2UrtlGM557Y3MwHbrxPtFYG4BNMrvaLvw1CHkLOUdz+P3Z+K4yi5SUuJntS+aJcJF1usy9WN2/Xmaf7fAuL+/uTy7vTi7vb/kPfypj/3UIH354L/rAv3u4vuNf3vCv7oRn14KDszvW4c36/vXy7jXzQtT+drTIFbWeqFualOAbmRiR7vemG3/I6xLdL4lErMvjj8sTgz0d6L5ep4U57V2Oxh4XzmXCOUwUm4naZcJ3mCrvRnMmBtronqGcGMpoXLHzK5WYPf1stnvKJ+eYj1ZRC2bhC0bBiyj/JTXvZYj7ioL7qqzHqrzHJznnZTmbKRnrFlkDMxBWPLUbVlMKRZeb47tzyme625bmeoeHX5cRMMTQ5Cz7GD+EUwjUMVs+KEU2iqCQ3gGjDKnX9yOq+xDVLeoVper5xYiMIiNctm0OMbasrLCv/s1kz/z2xMblAud880a0fCWa3OW/37wcWT0aW7uYZok+MPlLByJ6zyC92WGXrScUGJ6fwBenFVpeK5fQrRY2cUMzeZpwPSkxFyDAHwIMkpG0UpB3/eortefPf2NtpQwGG2uo+UIUvaFAfwgwAAIIgioGQIEBYKAvCOArI2HxxWfyinJOSuAwKChETsrxD7//LjA+NS7xSO7ZAvTlNioA7zol5dII+f3Tz2ReOoBBYSCAl55+tJ5xjNhzEw3leBQiB4XINNDOh2ukqatGq6qEK0HDYJBwGCQUCgkAAzwVZZzFXphIS9nJSFh6e4fv7R8+PIiWNpgUXN56G0W02TFYmp0X7R/jammjowGQk5MHgO2dPSKTMmLSMrMwmBxsfnRSalRSan4xuaikNJ9C++FhGqUCQ63AUcryKaUECq2QSiP9mNNEpNAKKNSSivKElHRnN+/i0nIilUailubi8v8ahFkYdHI+No6Ij8nHxjs7mTaU2POGHVd67F9XJJTRCodHOqenOt+1J0w32ftaS1MSNXhjdgOVNuT8iOISCrmEVllb0VZfsPDGnvPOPjtcjZyCmn5j11NuSs3WjvUEBtmALXTEzXTFQ53AmChEXqYVSkMhN8H8doe0N4veXUDzFnJ+sSfcn0fvzefyPkT00q0ys9I/7t7zrkRru5fbB1e7Z/eco8u948t74YPw4UcV/f85hHyhQPAgEgpFNzf8qxv+xTX/9Oru6Px+9/iaeXi9vn+9yrvdPH141dhYZS8rSFe9zHNcKIjAxYW7+LrFpEW091bsHw6JRJ9Eor3zva3ZycHOdtybVsO5Odj+LmKXieDs6HCZqK1N5Nx0SW9XBdnO5zih8n0I1Z6k6rYIDZvX859T9V+G+K1CPdcU3dfkXFfkHJel7D5IWvbKoipf6pPEzDJAtqGIIHt7Mip1wbRn13ZuSq/tFYiAV0yKgwclGnknaAWEvfDIeBlRIptbAyB2K5e/03zVg6hqUCeXqxdSDAqxppkZbjnoRDohr6G6qruzf3V4+WhxV7B2Jtp6EG3ciqgNdUFx5oWVhM7xj7Oc6+UL0fwpf3L3smVq+e0Cd4l3lVNSbuAJj8Cplb9Sfj+tcXKhL7jVYbOBB/vI/kFjGExTUsIHBPJTgoQqynrISdv/4Q/KcNTnmDyYnKy2qlIARNEHAgiAAAOgQD8oyBcC9IOCgjTUE8RemHz+B1kgwAMMCoaCAr/8UllGHtA9vhMUyhX/+h1MbEvXPwtZ/NR/CQRxf/K7/yUBBYTCAAEovVQkPBos76upEg9XTVBRDlVTjoIAQ8AAfzDIFwz0Bil4Kci4SEtYiokZir00lHhpKi/jKifjGOAfw9vbu7sXXV2JikkljUXZIubgdB1uZ7hatNF3NdPSRUr1MNRSh4LdrU1RKmAjhJq3g7XYi+daCGQesZBUwsCRSx8NDnGUchyFnk+hEamPeUxUEoX6g6KXWppPpVIryuNSUm0cnMiljMf/YHD5yWm/gDA3LTMLk5tUgI0n4mPzMfFuzhYtZc68d07vmx1zkkP0kCpxQea3G/mXc/6j9abO5lK0dM3tYavZZpt37dmtTWV9PR2V1a+oxJzuCtOVXtsINzApUfNgwpk15D3a6L72IWfrA7WvLrwyX78gTiPQScXRRtnbTqcgxeZ6u3BvLoe3+JcQYvbnMLvz2ZyJwB6GZS4ua+dIeHj9sLN/wz68OTjnn17xr275wgfRDzbb/+D3V+KyH0RCvkAoED7c3gpubvnXt4Lza/7xxf3hBZ97fM06ut7Yu9zYv/54eFdMIHbYSd9maG1HQy9SNS7xNlNZXuhgd2t7+5CEhJbulr2zFZHoVCQ6PeauTw/09vf4L60ocTgINlOHw0RurJuuLNe3NRYzHANO02pGfUlWWJgTS8prU855VcZ2SdJ86qXh2xcGjRKGBDmDJAXLGCWfYPNoD3e8VwTDN6PeH1MXnPPGlzqo19ihWV6LJDVqksuVSXny6CpAQbd62SCqvt/wVbtJTZURmWCKwzoRMP7ErNhifGFjw9vpoY3tSd7+9N7t3L5w8Vg0dy7q3zwsrG4qe9NV2tTTOzDW0kjMSdX39pG1d4W6BXlmkl4NLnBHt7bdKCbudMuAouiE3LjmV1Wv31RkkSNCsdrxRIU3XSr7XEPRvd7YoDQUpABUSNFB5usgc8CKvhJixv/xW0k9/d/QGBAFeQ1VFT8lsA8YEAABBkCA/hCgPxQYpAQOVlUO+/5bjSdfykNA/jBIqJZGPFDeU04WnpBTbWU9pfBsHCq+iXRK1cG/dJqQcx+S//9+//8+/6MuBBQkJeEBkPUFA/xUobEojVRlSAgUGAQF+QEUPOTlnKUkrCXETCTETaQlrRXlXMGKvjBwAAwUoiDn6u0Zvr6zfXrBf7h96H83Hh4cOEjH70423K13ibb6ROxR0cHE7VJ7DSbKTB0aYmv2tiSbEOmhqwJxdfPIK6YXlJRhistySKW5xQwcmZ5HKfmhD6TSCik/GAc/PuPOo9LIFVUxiSlWdvZkOp1AKamofkVnVCUkpf0SwqxHCOOI+DhcTqy7i3VHte/hpPfOqGsN3iDWFUzN1BqrN2L220y9Nveyk6VlIdffWm0O2Ay3RPZ11s5/6Bh8Q2+lua/0WC53O4c6A/NjNDgjHv01NsW4+IHBgdm5wanh8umu8M1+Z95UaE+9b4i7SX6y1c02cW8OzVv85bM13gJmbwGzO5e5Peo7UOdY31SzeyHaO7/nHN3xTu6PLgSPED48PIgehH/nRPRvQPio/xUKhA/3/IebW/7tveD6/uH0WnB4KTi4EOxf3O+e3TGPbnaObybY5xnJccOOUjdZRluJ2sx4jd049atUrZNso+FYizR7Q1NTK4eQKEp15dHpjkh0IxLdri+UjgyDOWwtNgvFZmt9XDabmqptLStocos8zqwcd6BahKsaTn5v3ChhTJYxy1SwD4IH+pgnB3sWBsZW+2FfBxFehxTUBeXS/BIIrtEk17hC++gig7QGBK0bWdWlRe9BVPYhqlq1GLWmtGJXIsYHnxKVl5NLK6xopPe/a5r9NM49Xbt7WL8TvX63Qqwb6v+4u8EXrd6JJpk345u3DQOr5Kr895O2uVkSRLzvzNS7Ax53fqKLUZLk7Y1UgonBtYz1zZwlTGQUIr+Vjf83WyKo5T2euTbGWpqbeN9Hq89yT0YZuj1v79ZZnEPCNcEAmXiggu+LZwYSL0wU5Ny+eaLs6PA1o1xNXEIeoGgDAXpAAIEQYAAYGAAC+IOBfgpyLs++R332B4lnz+DaWjkorUy4egoEGPLiGVjXIkhP7y1YYh4qtq1uk6KHlrTulQnahSiHiP3Hv3+HRMYgkYkwUDgIFAgFhimBIxRl3aXErSXETF88MxZ/aSolbq0g4wJU9AYB/CGAQAggBKzgB1AIVJRxtbfznpyY2t5m7Wyxj89uvPyDbR0cE6NCS9FxPSXo1R66cKlVdPBedPButoM2VJXfSMrIiglKiAp3dHVHE4rzS6swlAoMuRxLKcujlBKoJQRqaQGltIBSmk8tzaMw8igM3ONMlVxWyKiJjE+1d3IjlzIKiqkt7d3tnT2xCcmpGdk/hzATk5uYj40rzIvHo2OdHc1zU2xbCk166ToTDXpTr+xnOhzGW6y4773mmiyCnOXLcuHrfTYbg7bpwQZF2AQHS7XxNz6sQUtmn/10q32UJ5iciuKOur1r9mqsLxl+Pzk6Ojk6MFJOx1Xmm98vR31oD3Jz0M/PsL/dKdiby+YtPD5bw/wcQjRvLn1jyGe40XdscvToTsQ6uuEe3e2d3O2f3R1e3p/fCvjChwfRw8N/+kDm76iEP0jp7/kP93zhzb3w8k5wfMk/OBfyTu93T685J9fMkxvuhXBi7QAf5j0bANjPNmXGIzmJcGYSkhWndZCgdZGmvZ+m8zYEHoyUF3/2nZqeYXlt7eXFxscV0lA/istBsDmaHDZ8fsZ2YqLmFTGj1yvxMKP2vUWVvZZBcJxVepgvOTK5IZrQE0bvCCVVBaALPRPRDqHJFt7xxl6Z5hFFFqlVxrg2c3qXfnmHSkWTUlElBFsISs2AJ+dY5eJCC3HFtdSOwabpj10rnBHm8fSJYPlS1D23/WZys2n0w/uV+aq6Ck/nOEvzTO/I0pqB6aXj+12RqPbttG9E4OiwC4etvLWpOz7mMzJIWZwbZ26yjtgrI28J3j4KT578k5SYYnhCRm5zcSgj2DIbGVpr/no0YXayYWZ4MK04RTxQJrZXbXoDZYCU+/4bR3Fx/a//CPn+WyUZGVuArHN4CJBEBn77vRQM5qwM8QPKB4ABfmCwNwwapgILefIE9tvfvfjuqarYSzMVWDhAwQ2o4C4laQ+GoGIzGLo63QrPJ2Di28pmqahUMdtuSY9PCsHTxk5+vhqaxigjV4CsLRTso6IcCAY4g4B2EICrMsRdTTlAUzVMSz0SoRaNUotCqkdoqoarq4bD1UK1NILUVH3sbP3HR8e5bNbc7KxIKCKSqS5B4UmZmODQyIDA4Nhgn/wY3+bC1HcdjLFmamKwt7dfYAGlBFdITsnOzSsi436yu8+jlOZT6I+h9ljqY5f4Y2gMuRxLLifSayPi09w8/IppZYTiktaOrvaunvik1ORfQpiFQScSMHFEfBwBn6Snqxnhp1WRq50dAixK1ihMUCelqLfTdTb7HRc7HFOClDooursjrsxhx9RgsKWejDbs24kmM/aIzc6Q01SrTYw3lJyK2Ox12ByKmOirLGeUtDQ1tLe8JuCSijONjmfDeypcXS11KGiXW2bh3nzO3jzmF5VwdwHNW0DzZjPWB706K7x6hwbPBCLm0S3n6J5zdLN7entwwT+5FlzzhYKHB+HD37WW+NsQ/lAQH5cTN3eC63vhyeXd4bng8EK4e3zDOblmHd/yrkUj8+skbzNmlDI3VYeViGIlItiJCHYSipWI5MQj9xN1TtJ0DxMR3e5KjoCn3zz5SktHG423mZ0x29/TYbM19jjw8ffuM1PVZanRoyFZBwkN7YZlBrKaLVF5r0Pycp0iI0ydfVHm7qqW/pqOidr+RYYZ9WbFbwxLu3XLWjXI5eBcEiA9D5aarZ6Wa5lNCikpxb55XT/WNbgytHQywb2Z2bte3BWtnoo+XYqm2PxgUqpxrEFwbk50eiG+gDo90X7CnRru64iLyFeBJZo65WHotTmkIk//TKBCqIWxSTXDdnXJhLNn/HHVpakusrosv7+H0tNpW1cn19muOjlR+Prtx+aReSw9Ty9IS9sXmtbqmTngGj1gbTepnLmrMrWibq4t8fRrKy21RHlp+9/+9sX/+B9f/v73UiEBgKoq4JdffvX0aw1N1WB1lRgwKBAI8FSCRChDI8TEtSUlDQHy7nLSjnKydgryjurK0UrgCCVVZ3RhrbV1n9S372AS26pG6dqp0rZ9Uu6LiiHrWvEUtIVxpjzQ/OUL+affyDz9DPzNv0k++XfJL79U/vop8tn3euIvdBSkVRQAqhJSamIvNcRear6U0hCX1JYRQ0jI6iMQFrWV5StLi1NTH0Qi0fjYpIurd2YuztreqaCYlpmLD4+OC/Dzd3e0t7e1DomMIZYwKIyKolIGmVGZT6X/3HX7x9/k8lxKOYZSgaWW5f24w8BSywsZNaHR8c5unsWlZQRKyevW9tctbUmpGT+dzaRm5WZkZeLQiQRMXCE+joBPhGupEVL0mCM2sx3Wo/Xm9XjlwhhobgSwIAKWHaFiZypenKb0ocV0o99prsuWkQFvp5hONlnMtVtvD9rPNNsk+ijTMzXX++w3h3yGGpIxGSkJMT4ddZlvGG4DVVZHC5FdlZ5OZogyvOvNTvHuXPbePHZ//hfXUfTefO7eXM7miHszxbm5s/f8QcQ8vGEd3rGObjint7tnd4eXd5d3gkcIH4QPQqFQ+CASCB8eb6d/+476qxAKHx74gofbO+HVneDk8v7oQnB89bB3erd7csM5ueNciJq6Rwk20MtkNV6COjsJyU5CcRKR7EQkKxG1mwDfj4PvJOrtJaHus7XXohE2MIAcHITJh6591D3YRbGYCB5HfWY6fHGuiRjkMxWVvR/eMmhUL/mZGExMzkRG3VHWMEk1kGaAeWNW0WtY2aJRzFDB4IDxGYrhmaoJuaa5BC8qLaG+qXyk5+3Ht+M7oysnH7jCxUPRp0vR/OHdNOv+7cx2ZhmJ2NhY0zbd0jFALE+NYZih4hVUApQ9MsLLmpr6B3o3VkdvzreGe97bG9d+/30MEObh4ZseHNWmY0h/+SwUKG0RH2kx+d5kh6kzPWU8/cFmY0P3cE9XcAdfWHQxMks3MK3wcH2tDCWAgY0u2Rm2/WKe61CrRYUUptLEirqt6QtpSSc1paTvvlWXlTGRfGn14rlxaAh4cBQmJf3ym6cqCrImKpBILfVUZWg4SNEfpOgDBftDgIHyMq4ABXcI0B8K8lcCh6kpBSkp2/qE4Lxcl0ASC6AXnzSMsNrpCja9Mp5LCv6rAKtoHyR4Sg04roOqMou0QCV9B/fTs3Dzd3Y2drCV1EbKKSprS8rqff6lmixIWxlhDIUZQhQ1ZRRVXypoQaA6QJCKkZFhcGCwp78PjkAY7h9ycXQOjYpRUtUgUWhkekURvSKvmJqZi8nC4gpLGcV0BolCIVFLCFRaHrn0r+7ucWQ6nlKaT6EXPKp7ySUFFBqWQieV1fiHRrq4exXRGERySVtXb1tnT0JK+i8qYUZWJi43oQAbQ8LH5+MS4QiVoky9vQmXtxX6b8utVodD1sdj5nu8RitNSjJUvazlo90VCckQYjy4DK3ZSTMeqjJfandgjTgfTDrMtdgmesHKs7U2Bm3X+u3wkajwACtZyac1eTbMMdfVXsu9yYimEk83W2RNkcfNTuHuXM7ePHZ/Hv1TB27eAnpvHrM3l70x5NVEcXrT8/bsQbS9d/2YgsY6uuae3u6d3Z7f8G/vBfd8IZ//IBCKBEKRQCAUCv/zLvGvQygUPgiED/d84e294OJGcHrJP7oQ7J3ec4+u2UdXOwdXG4eC0spGuo3ibSaCk6C1k6TDSkKxE5HsRCQ7AcFKQmwla+4kIzhJGocp8LkoVLSbbXJ2xPCQ+9am7i5Lk8VC7rLVP0ymfvjQku/tthJJW3PpWDbur4KTyuDEPuO6dv1ymgo2SyYiTMrNU84pAB6Y6ZRFj6tuLhnr6vj4dpzzfulscv12ZPN0YPlklivauRNVd75z8sKExjW1jHBWj0X1XdM25ZouQwCvUqeSmnzu2szlFWt2szGvK9AgE6ISCAvCZNBqOpqbG9aW296Njjra1373Tfr3T/0szMp9w6qiM1qd3ZvkpBKffW0VEmqw/gl1tq+zy9HYZSEvT9TG31spgWkyz8dN9DcQ6ksqUqs6lgTnfimPNVm7SUDmBmyJA/dyE5cQNwXK+z37TlVNJUxZKVwJEmxhIefr/+yrP8oBFdxgYD+Qgr8SNExLLVVLNR4K8oUAg0EAfzlZW5CiJxQYCgEGghXpDk19AAAgAElEQVR9NJWDdVBeQIiJOqwMCeECn62qG+brZoJt+mQ8lwA+HyEGUVZg8QF1AAsmN6nibmje8bvIDaPYplQszrGSBnr/Tr+uO8zIiAqUmdGG5/qaeeGtiLUOla+9X7d6dlRYU3x1/bJzMDMzHxbnZoYHh0Mjog2MTROS02Aq6sRiKolaSqKWFpUwKKVllNKyIiqdSCktpJSQKCWFFFo+pRRHof/kMPCUxwj7P4VmlxRSqERKSR65FEemF9ErQyNjvHwDiullRAqtua2zqaUtISU95acQZj5CGF+AjSHlJeAxSRrqQEomijPskxulgUv1y8mMr2Bg6smeY7WGe2Ou9AzNoiSldw123QxTRrYWKUU1yV8hJ1KpOldzrMaov84+xgdSh9fhDHuyBmxe5yHs9aQsdcTb6CZzLbbr3XaHH0JqSI7ONqh6ivcNk/DXIZxH789h9xeyt0ZC6kn2rd29p0LR1t418/D2MaOXe3K3d3F/fHl3fsW/vhPc8B/u+UK+4EEofBAKBY8c/g0UfwXCh4e7e6FA+HBze3d+eX9yzj+8uD+84O+d3XNPrndP7z4dCIrzCF1OMpdZ+sxEFCcJ+QOBiUh2IoKZiGIm6HHjELx4+FGy1kisdkJUQFUlfWYifntLncvSYLO12Dsa/W/Txt93Usyi1+zaP1m8XTV9R1bNsf/eyOSpjp6cga22W1JAbmlxa3vX0ujMwfuPZxObF5PbFx/Y19Pcu2kef44nItc1+EfoZqBDE3JIWEpDc3MLPptgbpyaiG6LzaX65YXZ1Cnbj8r6jmlGtViVtuZsfRq5ONtmn0x0zhMC88yQPsiQ7Dhsfp2FWRVEoVZVoV9Zfhkg0QWSqbO0HEpGDwdGvBZ7TlRSxr3pND07VOds620zESfHKlOTzhoaZTCFYXfHNQuTTxDJJTC80GFA0XtdwX4clLelurWD8LIXF3tpIi5mKSluCAEHg0HBKsou33z1XPqFNVIjQxkSDgb8IJuAggKVIWEQYAAU5AcG+srLOoEU3aGgADDQFwzwUwKF6qPSNdTtxF7oKcm1QMU21fQJBmgV235Zj0VF71VF3TiUitR7DYVtBYleWUt1o8bfh+8qGRWrO7kqpKS8nJlWW1pRdbBMU1BchTxLTQKGNGqSypXzSjTzYsFBLt+bpgJjixIoY9OT+HyigZGdl210EZaBxeVDlFSJ5BJSCf0xavfRtrCIQiNSS4kUWiGVSvzRveLHQyug0AjUUgK19M8p2dSSQjI1n0zDUspwlLLi0vKo2AQf/6BiejmRXFJeXVdSWpaQnJb6MwlFbmZWJv4RQnwCDp2gjYSVZiL3xhyrSXrY7JCY2GgarZRWTCrDmu1PuFRg1MmZalsDXuz30TsfCtYnciZbPTopurQsrSR/gJ+VtJeNNCVDbbjSZKbVYr7DvL/KqrfKuq/afKLebr3b7mAmtKLAwdZM/TXN55ZV8COEP1tR8OZz92exe4tZ26NRlXiLtt6uc5Foa+965+CGeXjFPLpmHV3vntzun90dX/FPr+/Obu6v7/hC4YNQKOTz+UKhUCAQPGZR/AMQPjyI+HyhQCi85QtOL/nH54KjC8H+OZ97fMs+vt67Ei2yz/KighZ9FI7TDJgJurwELW4inJmEZCYhuAlIXgKCkwRnJiJYSSheMmIsySw3K/PV68rhAWf2liqPjeJw1DfWEf1v8SP9b8rh+Vv6YxtmA4smg75qPp6R0TW1vePj7LmNmxn2/RT7eop5Mbl9PrZzMbpz/X7zJKu4pLyhhdHY09g1Rq8ora6xe9sPxWAUwuLtqurLdzamxwd6/TzJQMVAO5f0/83aewY1um3nuj9sl8t1zrk+1/bxPvZOK3evDjRJQiJHBXJOIiNETg00OWcFMiKJnGmgG2hCk3NoskAiSygLoQQSUQLuD3oFe6297W3fWW9RU/o+8e+pd8455hgjOqcYhUNZl4Pth1U85l56dRok1Ye/7yqfHm6t7k01SPnaqOg3fnkZzk77cP09HZVNbeCW6qsPz7+pMgJvWsGJhtpzik/JZtD+yTFHodCGzg6gMxxEfIP1TTsYtBqsMuvpeeBiR9F+uQ3QLXT+qBh4BHBeBmAY+vNEqKuNqrKC+9dfwZUUEGpqQVoaYc+ew169cLQyK4dDc7XUI0EqIWBAoDogUB0YAAI+xgkDQYBgxVfuQFWkpnooWM0fBAgEAUMNtNMszXI0Na2efGer9NWAkW25da2G+6wyalvVbw8AS9LVV53RVd5TezkNcjE0effPAVxdqyKwo8XztKRXAx8Mhj5oOWsjzZ5iUsGlG7aDG9bv2iH4AnBs0EuvUlDGts1QEiDU9KWFrXt0dF5jV/ZwL6YnH1cCAIEy0ZjCssqiCkJJdU1ZbX1ZTV0Z4Yc29IRq/COQ/1Y/1jjEf25YX11SVVNQWZtX1VBEaKisa4yOTwwIDqusbcQTaotKKzKy0OnZuZloXGYOJiMH/Vj1MCc3uxCbVJIXV1aQmI9NsTTVrc01YM067I37bX/qIO1sjE+MNFakT7Y78Rdc6rO1KjMMeMvJn8byWppLx/rw0+9SSRNvdifcD4YQA1XWBUm6bUWGdZkGuDdaZRnadTjD9gLziWZr4qDVwbiTcDOhocjb1V6vq9rvml7M2cT80glPiLjTzbyT7WzKfFwNxu7DUJ/kM4Sfu2QzBVcc8S3v/JYvlQslt2eXsosb+fXt3a1MJpfLPjvhnw4g/ikI7+VyuVx2d3VzJ7qQ86X3Aun9qeSOJbg8Pjlnnj18OuBkoWyPI7S4qUaMVANmCoydBGUlGTOT4YwUCCMFwkiBMVKhvER9djK0M8YhOiGxp6tmbsaZTdflMuActgFpG74wX/fuLaFEPZNps7pvO75rMtro30AUne+JH1aYkkWKcP5QNH94vnD0WYvHF9M7/Jhk3/4hfSxGrbMVw2Nt3F5SOIyOg53giXGj3LznETGGjQ2Y7a3+nIzxl0+Kn30fZGUbFBGX7ZsUZZ1rZN+taj/0zLz1iVMbwLtfw29bLYSl4Frk7eZKdLCi6AA2dVRJGsrd3zwxAYNwKA+6szVV9fmRNqjlQ6+t6NybzQllMf0EfBMiycbcrAj46qO3256H86GW0q6yZp7jh++DKQCXDYXEI3jVhyA3ew+AotPXX8EBqkgNcOSLF+bPn5lZGVfBIRgd7Si1xzxdYPDPpQ4MBQECXyk4qSghNYARYGAAGOgPUg1VB0dCjTCW5ulANePf/W87XbtQmy6Q26yCHxHgv6dmkqFmormurcgGKs6oeeqbvf1/gylg+xxVlKZRczQi3tsw3NywHFpeAelK1MyLVAyNeolMVAnP00wJVvTC62YxHOe3zSb67ZqriifDCluCXGJq42uq8PWuPkiEp4cTwi0wJCIxPROdX4Svqqmqa6yqayyvriuvriv7t8j9UmVVBDyBUFBVh6tsKKyqxVfVVNbUv4lLDAgJf7y2hisqTUx9XItiM7Ox6TnojGxsRjYanZtRgk0qwcWVFiRgMGnOdkYdxUbsBfd3BVbZif456RFVRcFHcwk7H53pM27V2QZlqSABOedda0FfX+/b7nZ8STG+LL8chyJ/QBxPejXjjBa7LA7GfZbeOQ/VQstSdBJQSuhoQH6sfnM+bLnPPzfZ0dVOr7cu6JaG5/5Kr2wsl5jHI2L4JAx1MbE007an7+3lwwPlsxNesoSXj01ZTs9lAolceH4nlNyJpLKzS5nkWn4jk8nv7+X3d7L7P5nY9GchlN/dyO4kVzKhRCaQyAUXcr7khiW6YkgfJjcP0a6wkyRDaqIuPVaLmwThpEG5SVBOggkzCcZIMWQmw+ipMF6yISUJjvU2DY96Mz5KWFmyZjO0WSwol6O/tWqxs9OTh0tNeBrKclg9sJ3cN5sssMGNbVOInOvV4/MVqnjhSDx/ePYjhEt06eSW6E08QnxmcM41XZg16u0KnBttZR2SpGI6nTd7eFwxMmodEf2VuemzlJR6c5PBf/2HrN//Y3xUStu7kf7kNx5e3i9i34GDWbp+R9qhO2pI8vOgXZAnOt7dft/Nlm4AXtUBEDWUP2prFjk59Pv5rLnaUdQUaMBX9Z2tpmIJks0OY7ODRHyrLbKFlRVW5VWPu8sO0o2ir0ZW1sA4f3gWcghy33kZvG/gmxNppB3w7InJy+8dNMHhrxSc//hHPXMY1tSwUEs9HgAIVAME/TsCH1OZwMBghZcIpVfuGmphYGAgGBgIAgapAYL1tdIsYAVWZqnf/E7ne1WAWZ6m8wQQtQfwpQMMkhR0lN6/VNxQe9FlCkdAg741SVawtdIpgSR88EutcgsqgkSEAH1cgA5Bmj6pWrGFehlo3aQ8SIYPyN3qCZTkMLoI7QtQ8crPf+efXgpU0M0Ly22saW3q7CQ0NGbmYvyCQm0dEfbOrij/oOj4pCw0rqSCQKhvqq5vqqxtqKipf6SxtLL6lxwWE6oLKmsLKuuKCPWlVTWEusaI6DhUQHBVXSOeUIsrKk1MycjIQf8CwvRiXFwJLhZfkITOSfVxMRklwMTLrm+LTcwNFPSVv8yNV1x4Z7Pa6ciad6vJNSjNUOWspR+udX3oqe1qr8nJSUxMzazB5y9/cNkddWpCwxbaLBjTLmu9dsvvEbujbpuD9pNtTjVoOCYWnIhSN9VTCPQ2+FAXePPnIETzSRjqUlJxulVPX8fNwwOVd0U7vaLxL1mimxOJjHd+e3ouE0huhVKZQCITSm7EF7dnlzdX1/Ib2Z387u7u4YdLbf9JCB+HTHZ3c317eSuTXN4KJTK+RHZ6fs07v+VcPQxMzFc7AG+yTVdKwgezAtdeG7BjtYRpusx0CD3JhJMEZyRDGUnQ0xQoMR4e7+1QUFK0vFRIXNdjMbQZTMgpx2B10fnwcDQ28vWbbwJpjkuHtlMH5tP5luiP63sk3u3q8dkKRbx0KJ4/PJs/Op8/PJs/PFugSpf2eclZVqd8rVMu7FQApVC0piYM3ra6dLYVDM7sfFyhzyzUdLYbFVUYhkbUv3oxAFZa1VNl+AZ3D46j5sd19lb1+9cgrtPg2F27BLIDahuEOvjWMdfD1XYZ6UyBam9oAjZBClMqTz9awbd8feY9nA5BioxX31e2NBiLpT4sdgibFSI+ddjeMbWwTFd+8dbdZdvHiwbV2lUCYO17ngVSNLx3AKFkLddYBFjZ5um3ZmpK4RpqQf/6W4Cudrw5rFxXM0xN1Rek+kv8fjBDUKiigpviS1d1tRAwMOjxhreaaoA2KNrYAGtpUgHRTfjyt8Bv1F45Nash5l85TL4y89Qz/SZe6/tcf5WSFmhViIYL4F9eWP7WxPFbc5P/o+Pye7NAFX8HoA3smYGvvneMfRzaOafBqXjYraHCOtfzhfOG5cSicbeXmksG/r0/usoACM8LzSRU1hZUVOIJNfXNbc0dXTUNzdmYvIDgMGdXD3snF3dvVGhkdFpWbkl5VVV9U3VDM6G+qbK2oYxQW1pZ/SONpYSaQkJtfuVjP8MaPKG2prElLDIa6Rf46ITF5VXZ2Lxfc8K0orzYElxsWWEyOjs5DAnvLNJfH0SQ+p2rMw0q0mCrfe4LrY4bPc6MWdfqTP2qLK2jEX/hdtHRZuvyaNFQB3ZhqGLmXez2oOPWB5eGXNOFNhvhontxAhibYdFS6jvSFL7YH0kcDTic9Nge8M2Ns/f30O2rC7qllf05CLexR/PJBWmW/YNdlw8PlJMrOv+SIbjknt2cSD4fmggkNwLJLV9yI5Dcii5kZxe3kkvZ9Y3888nMfwHCu/uHW9mdTC6/uZWJL2R8ifz07EYovRPfPrS3t3e6vbrEWa8M18xtzc02Y4dCTbdDgJwkLU46jJECY6RAmckQfhp88Q001Nu5trF6eTF1ZxvMZuoz6DDhidHouPPO3nQcKiz+edih4+yR3fSh5RwWnv5hcYt6/rDHk6/Szhf2RHP74k+0y3W2bI1xs3HyMLZJDwiz3CWbnZ/DhEIDARdyJtKjUtXev1Ota7IdmfNbWrQhLRueS53w5Y2qLzZ01Shg5c3wiMa9I8S51OjuzLxjStthAJB2hMzYQ/lv6/offe9e6OHsMO/lcgzXJ6mrrgMURxS+b4Hrr7m7Lrk7UcBK9JdPKtqajM8kKBYniMUKOhe4bm6ZQIzilZ+1eyC2fbxpJjoHqkpFtm+fBdGVfMjKYZtQrzhvTQBC6YWLnkbsV380VFRwsjQt0dVOAQJ8QYCAx9ylX4VQAxSm/Mr71QsE6PEF1VCwWiAYGKAOCIHophlDC6xMikFKYf/zfz13DNCKTLEPCbCuMisi6NaGqiaEK4S+ee7h89TJ+YW5/VMLF4BHmGlElHt6aGS2nVeIEtjACARDGSPTEWmVLkU9DvVoSIr1U7MDh4V14z4LsG1iXW94bjVYVTc1IqW4tAJTXFpaTsBXVBdXECqq6xpaO1redlfVNeZg8yOi4zy8fR0Rbs5unr6BIYnpWfklZVV1jbVNrTWNLVV1jY8Ju8VVNXlV9YWE2lJCbVlVDb6yprqhOTwyGukXWFXXWFZVW1JByETjfoQwIwednoXNyELn5qQV4hJK8uJK8xNxmMTESIuSVE30G218om53uflYo81ks8Nmrxtr3lOw4knI1K3BwGgTXluDtsVZ7jnxnuFeYOluPGXMmTrhsPYOUY+Bz3ZYnC56ViTrEUp8GqrzWhsI9YSKwsyY2W7/B0Z6d1UQwlpzuC3i+riE+wsCT4hYLhHH28rlk7BHcymFqZaDQ92XDw9U3g1TeMUSXXPPr08ltwKpTCC9FUpvBdLHLro3fOmN+EImvbq7urmTyX/s1fufXo5+hvDuXn53fye/v5HdS67kAumtWCqX3DxIbuV4bO6ElyI/335zokl0yby84axMd71PR00G6NAiwIIELXYynJFqyEuDDQZBEA7mLa3VM6MR21sADgfCpMH4HKO+ATfy3myK55v0VzE79tMHtrMUy5ky8+yJtYPF/dPpreMD4cMGR7ZMv104OJ8gcxcpF6vMqzxCk6aatw08vKzQg02D315ChSdQwQlcKDTgMrRPmNo8npbk3OjyzKCwMF1fnWgOOQQp7kVFY+lMhxMujEeDNg3pOnSBkihuaQeewSTdoCNFj0JPJ/tPXq4sU0OSJmBT9dXAi+8q4Hor7ohFTwRFU4X29OvSulrYmRTFZgcx2IHnIo/tbXNDg9CX39W5O5NRXsfmBocA1VLH5hdBNDWfHWX/FV3Eax8DzRAdcKTSS+cv/mBgCsNADVNBwBCgaggYGAoGBv5JCNXCVZVQigqIzztGwOebpSDVAD3NGBNYrikUa2xU8UzRWVVBrT60sNkRl6eWmqoYEazg4anohAA7o/RDgpzjoiNzk7IqU/CEhMrmxMqOLEJPRklrSGy2s2uQk7m3n3FgtXFeHjhB7/8CRnWbqpRTAADtrNbB1OJOFQ0jZw/f6MT0HFwBobahtrmzor4ZX1VTUkEoraypqmtsbO1oauusqm3EFJa8SUhG+gfZOrnYObkgfQNiElPyivDVtQ0Nze31Le2ltS3YqoaCSkJZFaGMUF1SRahtaomIjvPxC6ysa8QTaovKKjOy0elZuZk5mMwcTEY2Oj0bk56DycnNLMIkFuMSivISCrEJiRF2I9Xmkw2WtVgDdJxGWiA4NVixMEFjoMp0c8CpNFW3AQc9+eTFWnCoyTX3tNON9lHd+Wi1M+RAmXRbeW/fmG+02G1xPIlY7XYabvYglIQ01eW3NrVWlxdMvXsj3oqvz3d0s9Oa7Iq+pBb9qhOeENEnW9hTMo46n1CW5TA+MSS9f6Dzb9jiG87Z1cnZzalExpfcCqS3AsktX3rLl8oEEplAciuSyM8uZJIr2Y3s7odiMX+hE97f38vldzLZ3dXt/cX1nfRKdn55I72+40hvsFFBW0GqTIz92mjzKX/37ub47p7CYW+Md9YOJCG34oy5aZbsFANOMqTGG+7p6z030zr5EUnaVudyIUw6lE3XHxwM2SINZbiFoIGx29ZTh3azNOuZSpPc0ra+vNqexOzsxs6RJer5luCuvmciKDYjOBlbXPN+ZHRganQqLqJfXTnVzDCiqdFJxDe+EsGYx1A63YVJi6ZSwo7ppvxTWHllsZH2tpXxHlDxMCo6kU7VPOVAT9mwxl5diypgIsU548g7fNswlKKIwNg52SwgXVlmkG1NVSJQsf/l12WGmnOujjNeCLq2Kv3rPxTg8QZnFyg2O5TJCToTeu3u2sJNA7/7qtTdmezjRbWCHIA18Y5NTwNp6qg9oNckAGJvogcO0lGP+OPvtDXBYcYwnAYoTE31x5OYXycQDAxWVwsHKPsrvkKAAIHqn3ENBgND1VQDNEHhcEiuCSzfDFIIM8343RfgIJug9rjOSP0If7B3kGVoECo5MqEwsaQmo7olt74L19SX1zRQ0DiIrR/IJvRhqvvRtQOZlT0pBS0xqeWJQSVhplEv//DcRcsT6R6JfJOS3zlR2rMQkVnmFhKLQIYYQU0cnRAx8Sk5uEJ8VXVVXUMFoQ5fUY0vJzye0NQ2t9W0tFfVNeYX4xNTM1ABwXaOCHtHFy8fvzexSTm4gpKappr2dw2tHVV19aWVVUXlVdWNzQkp6aERbypqG0oINVV1jaUVhB9rzKRnozOy0ek5uOyc7GJMYjEuobggsQATH4S0mGq2Eq667w05zLfZTjY69lVZl2cbZYcBkgKAwW5KMUiVzkL4Rq/D6jvHDwSLpW7n9ffO+6MI6qTLUqddHVZ/sdPmaMSVNuUxUu9Yke9bWxEx3INdGMYeTodzP4U15rm6WmvOf0i8OCrkbGBPflHvkEfM5RLzeSQcZTamLNtlen7m/OGBIbjmiG+4Z1e881u+RHZ6fsuX3PKlN3yJjC+R8SVy4blMdC47u7iVXMmubh8T7f9CJ3xcv97d3d/eyq9v5Nc39zfy+8tb6dW1nMQ+L/K3OYnRIGc5zn6sE4oOBTyK8GTn/upQekUj7mx3N9VNhBlzkuGMOP1SP/NcfP7aCm5kUP9gT/+EC2UzDI4phrPTOUuLTWg3D4xmyKbFxJHdHM12vsIAE54S2DPWMj70oaAg/01KVm5h2ehE78fBPo9QD303zYr2EoF4//5OtL664eI8oPg038vVcmpajcsx39kNoBwn06gRDLqFQKDX0Fiip0kyMyKDlQ4Sk0oYNP1Tjp6IDW/vMTIrVkvYd8mm+ERsw8KPlR1zzOwtJ5GuDHMYSQtAVFMaePFNqS543Nl+3MuFoaVC//qPRXi84dmFL5cTwmQHiUVI8q6DsUnwN1/g3Jw2fJAUK9gBGIy3rfs2iAH0PVR17lZR1zMy0nqt8Nzm2RNbEyhGWzNO7U/vA3+mIA21MKCK/6uXzmqAQHW1MDAwCAwMAgNDHoOKRnqZMHi+KSTHDFasqhLw9Tea+WU9b1JLXsej00qasuveYeu78hr6ihsGi1s+lrSP4Tsm8W+ny7vm8G9nyjrnSjpnCzrnSt4tlrxbLH67hKkbiEJXJhJaK0eWm8a2qweXa4Y+1Q1vEvqXSlsHLZ2Qf/jq+6cvlWwc3ZABIZGxiWhcAb6iuqyyuhBfUVRWWVJZia+urqxtqG5sqWlqJTQ0l5RXpaRnB4SEO7p6Wjo4I9y9g0Ij0rNyK2vqWzreNbS9bep4G/Em1jcwpKK2oaiC0N71vru3Pyk14+fB+rRsbFZOdhEmuRiXgC9MykPHeSDgH+tM6LOuLTnGH2q8F/sTVodTZ/oCtoa8+/HmgS6vPG0VfB2V/Zxehbmp4pMN2/Emc52ujGlX4YL7Vp97dZbudJMpbdRtb9glJdAoLS7S19Vg7WMgYylyfxTBWfBvzPN0s9NZGky8OCrkbuJ+CeHjhdJTEu5oJrYk22txbeX8/uH49IIpvOKKb3lnt6fnj7oWSG8EUjlfIhdI5UKJXCSRiS9updfyq1v5D2ejf+me8O7+sQ/M7e3dnfxeJn+4vb+9v39Y3t7Bu2pKEnU2sMiVTz0XUjqDK6Sd8HmCo2vRhlx+Nji+0Oyuc5Jmuh+jnx/oVN2Gn5xyXZwF0CiGHDacx9Lf2YWvrVSPDZUXu7jl6vqtmo0e2s3S7ReqdfCuji4dPeF7OyWHpIHud51RSRm4Qszmykfi9nBUpZu6nwIi1LWsHE8ijU9OjmmqEf7qr2KiU9yYXPP9XRSV5s1kQjnHxmd8nfaOJF3tVQuDXR0VSlJ62/GxCZejc8Y26e4zMM0DxJJdc6nICJJpGE3VLsvQxuyjtyvdErajDSCqKfU//bpAEzhobzPk5cLUVKF//YfiMjz07MKfyw5isoLEIj/yrjMMFvDHf011tl9G+dCt4RSVV2WWFU9C2Kp+BwA7AlBP10YXFPjtNxBt9Rgj/VS1H1aVPzsFDflVCNXVwkCAAEVFF5BqoLraoxMGPkKophqop5ViDMMaw3JMDEth+nn/8lstj9C4wrcfcY29BY3vC9v6it6OlHfN1L1frB1Yahxdfzu50zG12zm52z292zm7171w1DW/3zG10zK21TxFap7e7p4/6p45eD9//H6B2jOz0zND7p7ZaxkjN41u1w18ysK3vU7Ji84o9H2d4ODhb4vw8kAFhr9JyELnFeIrCsvK8opL8ovxRfgKfGV1RW19dX1jdUNzdWNLUWV1Sg4mLPKNu4e3pZ2juZWduxcqNjGlrfN9SMhrO0dEVV1jUQWhu7d/8ONoYkrGL27M5BRik4vz4ssKE9E58R4I44lGi4MJN2yM2VBv6dR4+8THlurSaNJoOHveN9ZPrQ5jNtlqWYc1zAkDhyJe+dm9SAlRLUjU7SWYjjZaV2bqLHVbnC56Hs+4FCfoeVoBUoLV59odiH2IvSEHzpJfNRbhZAncGEuRHhZwN3/FCU+I2JMtjICUdzAVnZ+GWt3eEcseaLwLtvCaLbrhiq55Zzd8iYx3dsOX3AikcoFUzpfIhLb/uLcAACAASURBVBL543L08kZ+fSv7rzjhw2Nm4d29XH4nl9/d399f395e3sofHh6Gulor7JVFKXqbhcG7e5NXUsbRyRVFKOfwaGe89QcZ5119+bi/jiAVshxtFOvr2fKuYGzalLiqxjo2YjFhwhOj5RXI8nL1QHtZq3cE1ijok3H/kd0803621bBO7WWqhnpWoL/D+IgbmVTaO74YGF/p7IZ839uzRKPlvi1VtH+mGfZdQFrim/B5oNLw0y9WIsLzD48t9g+QxzQkk2nCokNEfJ0PHwIN9RbN9fe1VY+ikzr3Dm24HP1zttn7fn1jjGrsllsuFRlJsgilq1ila1qZfkC60i1hZG0AUU1p4Nk3BRqAXlurD54IuqYy7cvfFeFLoGdSfy47iMUKFokCyLtuEAjqd7+JdnJY9EEyrKFUpRdVxsVPwjgA1L6qCUbFQBOh/L2DwgsE1ChLA/waBAz4AadgMDAUDAz9U06orhYGAgS+UkCoqQaoP0Yp1AIfiVVT9dcGRxsb5cJgGDgMZwYtVHjuqqFj3jS4VNE9U/thqX5wpXliu3Nhb+DT0cDy8cA6c2STPUbkTBC5k0TO+CZnbJM7TuQOb7AHVo4HV2kDa4yxNcboJmeSzJkhc6Y3mKObzPFN+uDCQfs4sWVss3OK3D6+1TCwVNU1ial6G51V7PM63tHdzx7h5ezuE/w6KiMbjSkowuQVonGF2ILiotLykgpCaU1taW1DRUNLbWNrJaE2O68wLDoW4e4ONTE1t7J9/uyVrb1TTUNzSWV1Y/vblrbOlLTM9Gz0zyHMzMkpwCYX58WVFSXlZMa7O0MmGsyo0+5TbwMGukrmpseGR7uzMsJWBl7Tpn1fe6l2F5qfr3qvDngtfXizOYmb74l6V2aNjlKP8wei7F95OgDyYjUGKi02+pyJg3YfCCaTbQ5TrQ6f3tsdfHRkffLDZzuZGSpsTaZLDv4MhGjBdt7OeFROiu/mPlV8+0DnX7GE1yzRNVt4dSK++rwcldzwz28FEjlfIhNK5eKLO+n13eWt/Fr24w3Sv3xP+BgwvLu7u7+7u7mV3cju7h8e2gszB11UuKmGc3mhB/vztzfMI/blDkvG4DIkgq2H2+Nu9GtimN5JquFsFDwyPHx8pvBdt85Qr+IJC8ZmwQV8o5lp49WN9u6q/G6f6Dgd90/GfVS7JYr11ACsqbJuktDJt7d9q6tuHROtNzKMGpnPaR/uKSS8L3rfldWf6dWjgxj51jo+2sqEram8q/wtNTSo4PDIZovseUQJZDFtmHRDoUBndNgNpj9mYkTRARy+jm3f2bU54eiIuaa9/YaQJMCbdRcMzffNtmU4Q8UiU8PCpBPpyjA33tFUXQcpD714UgZSbrc0fe/uyNBUpn79Ozy+FCqR+LK4wSx2qETkQyS7G0FCv/httJPjNNKHZWF09Op5lXHBy3AuGEVSMopRUVN0fPqtsZZ6FNwwW/2nk5jPW0EQ4E+uSDVA4UBV35fP7dRU/dXVQn/+KzXVAA1QONQwCw7DwqAYYxjWUCf1qy/UqrqGh0ncviXa6CprbIMzts2ZJJ1MkU8ntk8eNUniTW5xJ7d5E1u8sa2T0S3u2PbJxDZvinQ6S+ZO7/Pm93ifDvmf9vkzJM78zsnsNnt4hdK/uP9+drd1dKPp40rT4EpD/1J9/2JZxyiO0JWMqwqKTXdBBljaObm4+0REJ6Tn4HJwRVnoghxcAbqgJK+krLCsCl9VU1FdS2hormluLa+twxaXRMYm2DoiktIyK2sbSqtqiiuqstG4tH9f3gKbkZuNy0sqxiVUFCVnpcc62uqONZgzp9wGGrwqscmV+enjH8t7W2MOJsIOBt2jvABteYb8Zb/mcu/2t/UDPe1jI7Wbk4WkQTdir21etC7SHliSqJ8TqZXgq5wfC6rN1u8rt5hrt98dczmedhav+ZVn2OmpvyLNZEn2HyH85ekolruFFZJw2+Ovs5MDyFSW6PaBzr9iCq9ZohuW8JolvD45v+VLb/mSm9PPsYrbswv5mVQuuZJf3t7d3Mr/ixA+jru7u4efRThkV9LScI91PwAjwWCsLInJ2Li7PuGeyY/5stNTxpVk//KUWB3hdPDGkJNiOPraODYudmgoZWRIa21Fm8uCsugwAV9/Ysxse6evpSCrw/O1yzPIvOn7Y/vlQ+vpceO24oLaur4VD7+u3/9r/osnxZ3tTjcyVSY3ifCuM2EmLmxd13dfwX0WaBNQ7O4ggGqRXn6zFRKG29u3Wlpx3N1Dcdi2TBpUxNcdG7GD6vWaGFH1ANSg1+1bW2Y8rs4Zz/R9r55emFLUsjOG6Re1bR7BULXK1bQwbfV2YZjByVqqG+rKH59/W6b6stEU1u7iQNdQpnzz+/ISvLFE4ss6CWZygyQiFJFsC4Miv/htmoPjItKbbqFFVXrSDMtVCeUBPdaVDX21Vb43+fJLbX2teIhe2qPvgQBB6moh6mohj3EIDdCvLkcfIUS9fG4L/AzhT49AgEAwMMRIP80EhoVDMHAIGm6Uq6TkZOcW0DQ4v0Q9m9jiTJH4E6ST8e2T8S3u5A8QfuaQfDpB4o1vn4xvnzzOJ0knkyTuzA5vaZ+/fChco56tUsQrh8LFPf7i/un8Hm90nf5h8aBvfq9rYqttZL3141rL0GrT4Gpd3xLh3XR+3bu4nFK/8Hg7BNLG2cvdJyjsTVJyRk5aNiYTjc3FFeQVlRbiy4vLK0srCBXVdYSGZkJDM6G+6bHoaBmhtqisMj0b/XMb/DGfMA+XXJIXV1GUgs5OcLaBjjZanc66FiYYGmmDFJ980V3tKSHFsaa813sdI32B7UUQ3pLfOwKyubGuprHuXU9/fW1LfprV4ZjdVKt9YjBwucdubzp0sT+6rzEkL9Y4xR+U5Pe8Og08UGmx0e+Y+lpLQ/lryhJGvPtnIMQISdj1kYiUOP89hkB48xnCR7FE12zxNe/shn9+zZfc8KW3QsmNWHJzfim7uJZf38p/2BL+91qjPTw8PNzfPTw8iA62MQiDwwjwcabD3GCTmE++PuOdSh845xcS7r78msHdGCr2NmTE6rOT9ZuDzOKT4hsaPQ8ODPkCIxYdwjyGnnJ156Y8dvZGqlMSen3jbL7VGYG1MRyWKXYz06bdus/yFV6OAVXmgC8pAKX3Pb0299fKp8eeBV2JkUvImD2Yz5ZiyKS1M6IbhWCaQnYUn2xFx5QcUW0XVxx39ny4bFsWDSIU6I2NmhpqN5tCqDoqx6iAzrU1kxOunvjUtLdXRz9IOWLJBcNERZBMwukqVrlAK4tWpCvNDE7WBhDVVUa+/7ZE+WWdCazZ2ZaiqUT9+ncV+QUm52IfFieIzg4TC4MPjgxtbUz/+Nt0R8cFlOc+FHykrDBokW8ZKVVz+/RMzVHjxR91n34D1VKP1lJ/DQYEg3/9fsyvSBP0Wk3F98ULOzXVgF9AGAACBBvophhDH/s6oaGGaIhRhqV1cFh0xib7apTEmySdTpJ4n6n7t5r4QZPk00cIJ7a5EyTO7A5vce/0EcJHrRyJVimilSPh/C5veps7S+ZNbLKGPlEGFw/7Fw66p0htI5stwxtNH9cq308VNbxHV7Qm5JagwuIcPQOsHD2cPXz8QyOj4pITM3KysPmYgmJcUWleUWlBSVlJBeExpv8YzS8qq/whToj5mbCZObkFuNSyknhCWVJa8hsTqE43wZy/4DVCMLeHfPXaTXln1ONg2J097Ubss3mDAnQUmTAmnPYmwxfHG6anhyb735UU4VJizPc+Wk812cb5qX7q8ZbSu1j7C7S9OTalZ3+teKonoanYPuM1MMwZYGz0xBL+lLaUK9ot+NU44eOeUEjCrg2/SU+KOOJcnl4+MARXDMFPHDKFl1zRFV9yLby4EVxciyTX5xe3l1d3NzL5f5hV+Jf1onh4eCCP92KNXzLiDfabM5fXpi7FRDGfxhXJueKrM+7uwz2LNFDd5qXNiTNkJBvmIq1Ts5Na2yxZLMgJW591DGEzoCyG1sZqAok8UfU6ajw0y/qJTpdRDctx5dBuetasR+9ZrQbwEGawA3p5pAWsGR62vL024LKc8zv8IqY84/fMPbeVImacHN3ee7pQbc0OgC/J0TF46rHTOtFtb9+Hw7Jh0aAivv70FASiQzCDUnVUj5zd2hYXoCdcgzO+yfCgtlGAUti0E5aNCtuGhTGBFrmKluZ1Pq5Uc/iuNoCoqTL2/TfFii+qYZA6V3uqljL9q9+XY/NMxSIXLjuQyQ4TCP1oVE1vL+Nvv0pxdd7wdedrgY5VFCZQCVExWyYu70FAXZ0v/6+KkqITGBgBAvr+5wkEA4M0weFAVV+Fl/YgQIA64EcIgz47ISBIXy/ZGIYxhmDhEIwxJM9QN1NbE2Xr5LO4L5o9PJvY5k2STv8dhFPk08kf8Pv53+kd/vQOb3b3dHGfv3woXKWIHyHcOBavH4tWKcKVI9GnQ+Gjlvb5Czu8WRJ3gkgbXqUMLB68nyW3Taw3Dy/XfZiveDtS2jZYUP8+raAuPAntHhhl5+7n5OWPDAyPiE1OzkBnY/KwBcW4otKC0vLHsr9lhNq8Ynx6Njo9G/NTiCIHk43Jz8Fi0Zj09IyYiEg/mDH0xQuFzASzkQbT+SaLlT6H5R7HxbdOa0OO7E8IUo9zUrBqZymEPmG7M+G/MVPb05I89z7mY7Njd4kRe8r9Q5lFcrDa2scQiWBpbGK0vqmxq6NtZrTvkDjN3W09mA0ZJtjEBurF+etS51OFOwW/TiARc7KFEZCxnwbfJMdHU09veRf39NNLhuCK/hnFK6bw6kR8LZTciC6uxRfXkmvZ9e29XPYfpPP+FyB8eHh4GOkgECyf8NLgxK6CpdX5+1uKSEA8FV6cCuUC/uHDA3uurWACpcmJhxynwKI9bApK03t7oSccOJdhwjqGclkQKlVreSl9ZXXibVzaUiTW+nuNJr0yjtPKkd30J/MPJq8qYHoHTjaHoFckoHJzb2+A/MZZxHbEtbiHT7jHH1h7kZTDp63snBo9nVmOVgfqSgfR0eVHR07rm647e0gO25Z5DBHxDRbnYHD9SnMIRQ94bGvfMjWhf3picMY3GR3WMvRTCBm3x3B9g7cMw5hq1jglKwsC0pVqabKnpbqlqTL57MsypedVUEidqxNNS5n55IvqwmIrgdCWxfJmsrx4PHvasZYPyvp3f0iHwDr19cafP60z/D4z2jAmEhmACAlUUjD86ndqGhqhQOUQoDISDAwHAcNAwEAQMAgEDAIBgkGAYJBq0KPUVAIBKgEAlQAwMAgECNIEhQOUkYoKTmC1YDAgFAQIUgMEgQDBYGAICBAMBIboaCfAIWgTaL4xtMAcVgBSDvjyS2MDE+t3U5sDy4dz+6JJ0ukUmTe9w5ve5U/v8qd3+I8cTpFPJ3dOp3cFc/vC6T3B1A5/dk8ws3s6t89foZ6tH3+2wVWKeJ0qXqeK1o/Fa1Tx+vH52s8eLR8Klw4FC3un8+TTyU3G8BplYPmoe4bcMbHVOk6s/bBEeD9f0zdf/W6ysLE3Do1HhSe6+rxGIIP9g6PexCZl5GJxxfiC0vLi8qpCfHlGDiYpNT0jB52Rg8nMwWSjcVlobFJqRkRMjF9wqIdPsKfva2fvEGcXp/xc99o8CCFNvwkDb8yHtxZajzdbUyZdtz86pbxW7akwEyy5zXe7JoUgoKA/YqJVhJtejEkEbcq9t9wM/UabOOJ/yZ+fmZrq6n5fWFRcjC8rKa9qqSs/XkpgTLu/9tYI9NCkLGT8EkIuEcPd+iz+DnppMCIlOZ4muDuR3tH4F3T+JZ1/RedfMYVXTNEVR3wtkN6eX8kubu6uZfc3MrlMdve5Peh/IbP+T4z7h4eHrhp8h5uSIFn3MNtufaBWKGXIL3YlAppQKBAK9h4e2F2EjJkALU4SlJxgGuBqV16dOjykf8qBcZhwFs3olAvZ39H+tFgwMdU3lIElvimwVVAnaOWzndaObGeIlv2WiuUQA7Krw4G6Mln5eVdbZ7D8xk3CdcU1OYWMuibuO6C2VYPnIHaIUm9HNsL+SAdwEBlZsXNgTSQ67+wiOSwHBt1AyNf/9MnEBFpiCqHoqTFNzRoGPmqdnupL+MZDIxp6qOeBY7a5XFTwhl4oC2SVp2JhXuKFYNiYkHRUN8Gq40++LlR+XqKlXWRruaGpSH/2XW8ZwVsoNGEwTBnH5udcOJ2p7+qk8fQfooxeJkGfxfop5hEMeiZMRz9ZdydbZnz1Hejrr9TAYCQA6KYJ9tHVjNbRitLRitTRitLRitHRjNXRjNXSjNLUiNRSj9LSeKOjHa2lEwUGv1ZXe62rHvP8e9sXzx30tBM11CI11MLVQWFg4GsQMEwNGAJUDdYEv4YapBgbZkJ00/U133z/FObgHplTUts1tjyxxVo4FMzt8eYOTuf2TxcPRYsHovl94dwef25PMH8gmt0TzO3xFw5EjxzO7gvm94XLR6J12vkG7WyDJt6gna1RRWtU8TpV9OiH68fiNaroB5MUr1AeV6qilUPh4h5vaf90fpc3sckY22R8XKW8nyV3TpM7p8ltoxuto+vNwyuN/QvFTYOJOEJQTKaH/2tXZKC3f1hMQloOrjgXV5JfjCfU1GZj8zNz8zNzMLGJKaERMb7B4aiQyODIxKgkTGpeXUQyLjw6qrkhfbAZ2Vdt35hnWpUFwafql6XqtRXAW/KhUT7KdWjo4YgDZcIDn6wb4Kj0Fm+13uu0N+RGn3IdrDLJeaO7+M5JQC6kk0bmxlvam7FdbXgsJjcpNmB92P9ozCkAAfJ00jxazBLt/gQhj4jmbmHYjwQScRwi7pSMXumPSMlIoJze0AXXVMEFXXDF4F/Q+Jd0wSVTcMUS3vAksvNr+cWt/OpGLpPJ7+7v7+Ty+/+o6sxf0C77keWmovyPPlqnSRBmgv5Wqul8QyqTsnx9y7w8O7jiEeVyekd58mqY7kkKbCbC1B/pWVEdMzlmwD8xZjOgjGOI8NRoY01nc722t6d5PL1gJ77YSUW3TAPNcVo7tJ3Zsuq3UymHwXbcnY60AbuvnnY1NPvd3rheCDxw1ZaB/Y5JBwg/EtB/SdfWE+PlwHJzpBiAjvx8S1aJZhvrTqRtby7bgUkzEJ7qr66bm5sUGRse6qkxIJC6tm4Qn68v4Rt/HNECe37lM2yRy/ENWNUMZYFsS8GW5nneznRrY5K26qaG8uR3X+UqfF+qophrpjdgAKB//e1QUlqgiGcq5GtyufrSKxiDaB1jZFEKqnlvsfTWeHrEbHrArG/QqGPJtC/TIO2VqqGKhj0IjPrDF6p///f/+k//9PS3v1X4w+9BX3+t9+wZXFnRCqTmrGPgAzcPs7KLcXFPD31dgkRhAEAvhecuqq98/uU3wN/8szJAyfvVc7cXT12eP3V69Ryh/AoBUHFRV0Poadsb6tsZ6NnAYTbGJuYKyirYipqJlYP9E9k6XfrpSLBKFa1QRCtU0drx4+5OvHZ8vkIVL1PPlilnKxTxpyPRp0PxIuVs8Ui0TBGvUsUbtPMN+tkGTbxJP9+gna3TztaPz9aOxY9muEYVfdaxaI0qXqUIHz+uUgSrFOHKoWj5QPDpUDi7w50msSa32WObzJE1+vDKcf/iQd/83vuZnbfjxLq+maKmvvSiuvBEtGdQlFdAVGhsem5RWVfvAKYQHxSV4BcaExSRGBab+SYVG5tdkoitSMAQUks7QhJxMCt7Sxt4VIB1cZrLOwJivM1+qNG+o8SiPM2gIE4nO1ofn27ShDbpLTMZaTIdaraZ7UAsdjgcjbpyZj36Cea5MZqLHQ6MSSR1LmxpMO5tddJgS9Roa+C7MkfSEGJ70C4AoRGNgjBXcwTk/J9BiOESsSfEPN5m/ulGgWALJ97NX/0QGxn3ZvWAd8CRHPMv6YLLx6ReGv+Kzr9kCq+557KzK7n0Rn55I7+V3d3fP/xY3uIvzqz/VQgfHh5u7u/xCcGLAWBeqik7GXaSoL0XozuR47M+0SQVkeVS2tXNCf1TFyPNkpMEbQs0Dg7xr6oLXP0EP+XC2AwokwYV8nTXV02ODvvrCYWTsThKSrk3GJIPyuQ4rR3YzRCt+52Vi0zMyB4uVAPQwYsn76obAq6v3W/PfAoqrf267JMP3AJJIJ9PQBPXSE97hqcr1UCDam+bNTMP39xw3dz05nLsmDQj4anhxqaluVke3ODAAHwMh7XXNekJeAYSofHoiJYG6gvUhHk2C+m7Bg5ngWxL1MzM0F4IqhV8VxtA1FCee/pl3osn6K++9lABlOloHPzmH0J0nytNdthQDmDbJK2pce2ScPsGjSKS9fS0WV8HpO6tQdU7ndJBw8pRz4/hznmq6sYwvQB1YPCzZ1r/55///m//9q//+q/++q/++q/+5m/+5m//9m//7u/+7n/8j//5v/6fv//f//CP//hP//ybf/ntV99+p6Ci8uSZ0pdfKXzzjYqKiq6ero2RoTvEEAGBIKBQO3MzW1sbBwdHe4SLo6ubi5u7q4enq6+fl7uH0+//+Nuat717nNtt+sU6XbxJlxDpkg3a+aM2aWebdMljE9l1umSDLtmgS9aPzzdoknWGdO34bJ12vnZ8tkE722KcE+k/aYtxvsU8JzLOPjvksXiNKlo//mmyfixeowhXKcLVz0AKlw5Olw74y0eiZYpwhSJa2Dud2+HOkjgzJM7wGu39wt67+b2eud22kdWKjmEs4e2bVKyGvrGymtYLJYCRmX1ibmVqQV1yXl1aSUtqSVsKviMN35lVMxiJrtOzcDAyM3dDBZrZOlhbQUJ8YPhsu8E6xGSb03Cz4/ty8+Y8aEWGYVW2cXU2rCpLrzbLuLfSnPjRjjbjOUQwyYtRX+5GcObdif2WVekWmESvBH914pArddTraMxhqcfW01GlIc9BSMLyfiqyhjvZzOcRsadENH8LIyTnCXbyqMvoGrSbo3dg/xJtg8Kj8y+ZgksG/5IpvGIIrh7zek/OboRSmfhCdn4lu5bdy2T3crn8/v7+7u7uL86s/1ODKxIWB1uRw4AnGfCTJH1OIpydBD+ON1yM1B3JCyaTJy4fTqWUUU6OBTfFCO2qH5cU1d7usbMF43GMWHQIkwY95Wl/WrA62B+vLsEtxxXSU6uDdOE5oJQTp9UDu5lt235vtQJzqx0vNwpM8/DZt70l5UHSK+/7y4CSCnufdvvkffdgEthzWVHH1sPdiuXtxjDUoNpaZY6MGS0tOX1a8uDyrBk0qPAUukE0NzPNgBrsGWlSDPQ68ZVwIc9AIoZMjWmZxj4NWjZPpzt7r6qGszRt8WCoSZqny74ldF8bsAUEzSp8HQt7EmL4JOD5l6/1nhVhwdhmQ0yhvRc+CFEZ6FDo5F6pl9upV9Ouj+/ULmjSxJVqpsWAQp103EMi0VbuUS+fGWmp+b944mYMd3F3R9jaWJqZG8ON4YZG+vr6unr6enp6urq6OjraWlpamtra2nr62hCYvrmluZ29nZOzo7e3t79/iJ9fkJ+/j68f0tcf5efn4+uL9PX18vXzQqF8UCgkCoUMDAxwckR88dV3A9ObB6cPG8dnW8yzbaZ0iyHZoku2mVIi/XyLIdlmSraZ51uMsy36+aMevyfSJUTGOZFxRmScExnnW8xzEku6zZSQWNJHkdlSEku6xZRss6RbjHMi/WyLIXmcbNLFm3TxJk28cSzapJ1t0s/XjsWrVOHa8eMi9hFR0SpVtHwoXDniLx3yp8ncyW3ODPlkfJM1uHw0sHT4bmIju7jOGoG0QSCT0WWFDR8KGgfym4ZwjR8xDSPYphFs3VBWzWBmTV9WZWdeTU9uZWd8cV1Yar677xtrO4StDey1H7Qkw6qrymm0DfGxybq3yqoRY0LIghByoYRcSD0O3owzQUdpxfiqDdTZ7Q070Wecusqgrz0B+XH60+2OxA8OR+NOi11OnvZKHWV2IjLmxzA9dxN7sokTkvNEuzjOFpY0nfGxNayT4EXAODsg/RuHiTPEY6bgmiu6eTwa5YhvOOJr7tn16dnnIKFYeiu9lF/fyB/HI4f/v5yOPpCPjmtD7WhRGpx0OD0FykiGMpONOMlGgiSD/SCNzhjrxXdFvKYkVgqElQ7xN1HH5GW0NVtQD0x4HCMW3YhFh55ydWembNY3h5vLi7bi8cy02tdGJmkqsVzH1QO7GZLtQJB2sbk9ycvtyFjr6PtvPuDyAyRSr4fboLIKV78Wp5R9t5BtTc/lV8rGdvZQqgeCpq26Z2Ga/mHAcGbaYXbW44RnwaBBBTzDzW1LU5M0mN6eoRZVS6s7L99UyDOSiCCzkzoWyd+ilo0SDqw9V1++5mi5l+mZwlK83KlWcJqW2hFAaUr/a5cWI8KwJakY9rEGPvTJZnrHfmoB0TCIwHbb5jXp4lrUi6s0cnIBMRGqgb76QRF+ad5+Ucrqukraet8pABUVYIoKdl9+pWdsbOvni/T28fby8UIivZHe3kik12f5eCN9vJEoJBLl44NC+fr6+vn6+/v5+fohfVCeSCTS2xvp7eXp44P0QXn7+HghkUgkEoX09kN6+yGRSG+kV2Cgv6WFxYuXrxa2qbvc622mdJslJTEvthmPIF1sMyU/QPWIovRRW4zPcxLzJ+p+nJDZF2SWlMySklkXO49z9sUO52KHfUlmXZBZF9sMyTZDQmJIthnnW4zzbaZki36+cXz2yPYm/WyLfr5JO9ukiTdp5+vH5+vHonWacI0qWKUIVymCpQP+HJk3t8efIJ2MbtD75rc7Rj819s41Dix0jK23j242D6/V9i/XD6w2D67UDazUflhsGF6q7V+q7/1U/W6qpKW/oK47t7I9Hl3pFRhpbmVhbqHv7aqLjjVqKzb/2GA/2ujYXW7eiDFtwpo04aA1OUaVmYb4VIOqDEhXkeVwnV1PpfVUs9OnbifyqMPROGKhw8nLRgmfYXq6nXNCxHI30TwiTkjK+/DTcwAAIABJREFUE+/iWBu566MpA41hnZU+qx9jOeT8/sbXjp4BjQPbUxvHTNENV3zNFFyzRDcnZ7cnZ9enkhv+uUwgvRNK78QXMvHFrfRSdn1zI7+7+6FJ03/XCe8fHh4mZheaUTB2rDYnDUJLMWYkQ1gpEGYShJloJEyDHcUaLgZpHUbr81IM9xMNHSD6pWXpzY0QJtWKxzZi0o24DAibqTM77b28Mfy2BEdKILAyapKN7TOU3jAc13Ztpw5sPkZqFxrbrSBdKVDtw2ffDhbgXl9IPO/vAuoaA183eiXvugRv63gtP3sOtTDX3nNHHGsq7cEMUzvfGk5OO02Oe/K4psxjmJhnQCTbm5hmGuuQDLWp2jrvs9E2vFPDMwFseV7PPvM7j0Xd6CNTj53nSSdwjzBtg2ceNqajWmpDii/7QN9mmXxt1waf7oKv1Br1tEJaW/Tr3mqU1wHRBSrJWGBKEig6VCsgGB4ai8wuRb9927fxdvbQJSDCH+U79nGstq6+uaW9sfGtb1CEhY0tCumF8nmkzQfpjfzZ8Eb+7LOPz8+/9Pb2RqJQviiULwqFQv768A4I8DczNdXU1iMe83c5l7usCxLzgsSWktifrezfzH/x8ZG6n1vfTx7Iku6xLneY0j325S5TusOU7rIuftQOU7rzOGFIdljSHebFDkNCop/vMqXkR+dkSrYY51uM8y2GZIsh2aSJ16mP20vRGlW0ciRYORKsUATLh/xPh/yFvZNZEmt6izG9zZ4js+d3uAu7J3M73BkyZ273ZGqLNUlkTG4xR9apw+vU4VXquyli08B8ZcdwQe3bkob24pqmpNwCT99gExNjE0OwkxUgPlS3Jt/iY5PrdKvnbJvjVKvVaKPteKNFV4lxdRYUn2pUmmZYj4W/w5ssd9htDyLmuh2QdsqFSWYCYvrJZjaPlMvfyaOt5i4PxQ80BH6o89+aSBLtFR4uZNYV+xppKps5IHvn9xdILJb45kR8zRXecETXp2c3n++sSW74Erng4k54ITu7vJXe3F3f3sl+qgf83w3W3z88PPT1vn+L0jxNMOB+tsHPYiRBaUkQdgr0NB3OTIFyU+HzEXoOppCquqS+HlMG1ZTHMWDS4Tw29JiqNjsTNr880YnO2UkoY2c2oK09015F0B1X922nDu1GYrWLTGyXfdyPoboHz78Zw+aGS8TeD/fBbW2vo+pDk3c8g0k63mvPFS2MLbTJ3h4sPRBVTyOrsV5ratphfMzl5MSEdWwk4hlukL2MTbNg2hsw3WMQsCUk0uyEb3Ypha9/0rBNfOK1AokSmCDIT/06tWw0DcOfoRK1i62UCuyUMkJVMnJBFeW6TU06lfVAXLlKJhqQmAJ6HWkU5ucYExSQmpRejq8f7Pqw0Tt52DpObBheqxxYcPAOKC4qeXh4kMnvTgV80dl5Y1unvaOTl6c7ysfHG+n7M9KQSCTSB+njg/T5Vby8vLx9fJDR0dFxcbEODg729va+vr4+Pv/+ZV9fX0cnBxd37/2TSzL7cpctJbMuyOyLHfYFmX1BZv8AJPvH5eVPj8jsCxL7gsSSkh5fY0nJbOnODza4w7rYY13usS/3WBe7PxD4iOLOz5j8OZx77Ms95sUOU0p+/LcsyWdTZV9sM6XbdAmR/hh+/HwAu3LIX6MKVynCDdrZBu3zo0dK14/FGzTx6rF4nX6+ShUtU4SfjgSfjkRLR8KFPd70NmuGfDK2RuseW23sm6xs7cU3dlQ2t5cQ6pIzMZ7eYUamFpraQAuY8muUbkO+3XSn90Jf4GyXy3ib43irc1+1aSfepKXAuDYHWpdjVJVpQMg1toUrZsebiXezTohoymLmUv+bj+2Bo53hh7Ppkt1C6nJOT0NoXrpvZFSQhZ1LRGr+8PIhkcI/Ob89PZfxzmVc8TX//FYglfElNwLptUAq40vkAsmt+OLm7PL28lou+zGD4r9/Y+b+4aGzqXo0UEOQAmUlw5nJkJ9BCGMkw9lJRpxEA1aSkSjTrMFT3d7GvLH5zfiYOeMYymUbsI6NTznQvT3AxjpuYnqkIzZ1Nx7Pym4qtvNNU4ykO64c2U0d/X/svWd0FFme6Dn7ZWfevt15e3bfnD27szP7uudNz/RMd1V3OYpyUBhJeA/CCCSlJISwReGNJBDeFVWF9957CS+MAOHkkUuj9OFthr/hMvbDzUwSQVWX63fmQ8f5n9BVZGRISsUv/vb+75g75X22Dxr1pHBKZGAf9+9+fb9iZSEXm+TYMy+dW1B+bHV5R35J26eu5n9/b2yfwZ+0FBeifT7u6vHOxn37P713f9TNa2MJcjAa7s9RGbVNMz7ts7Tvp/UD++IfvH1wSEY/34s8Vvz07s0eQ8b/oe/Kt7K2/TZzzluTxw7YPWxzw8jLdzKP7+t7cl/vPad6HT3z8e6tf1hU8c7cL3rPnjbsi5lTl5as3bLs8Jl9V5+cetRx+onneE3boRt1e64+2VdZe/J688lbzfkzFq5bt8VxnHCYaW1tdXs6d+3ZM378+Ly8vIKCQtd38NZtg6Tl5+fPnDlz5cqVy5Yt69WrV3Z29tSpU18/eerUqWPGjCqYNiPA6h2Y6sakTlR2o4onpbWwbqJ60hRat1c9mOrB1PQreDA1RZoHU1P4pY53BxJR3Kja8ZJtpQNT3NCgReRORG5HoEsptoRjLaFYS1hsiQjNQb4lFGsO8c1hoSkUawryMN7TGOTqA2xjkGsM8I0BriEYqw9w9X62zs/WB/h6v/DMxz3qIO42ha48aD1x9f7hy9ePVt4+duX+7mOnStdvLJw+d+Dg4R/0eLvXZ28X5vTeuXrU9ZPTHlXNfnJp6pMLhVX7xlzcPeLY1mG7Vw/8alG/ycPfXbN4QKRxWePNhXWX5rfcWBR+Vka3rmmtKT+6d9aWtbO+Wjdvx651e05fPFL18Nyt+nv1vi5coEWTFAAhAFo0GMmEM+tZWWckOKlX52WDl4EKLN2Mm5b9y0Aom/FDW1bXz+zBVgyIlg5EyvsjZVkpDtGyDLQsC12RGS3LUNYPWZjx77kF+Xv35j+rHYFEM3EkAw1l0FRGS9vHrW2HKq9duDRvnW/5bmTN4d1jp618d0EwuyEw8n5gzL11/XcPHvmgIBcdnNH51q8eLl9WQLHjHGfatarZq09uKm/LLWrt6Xrx+49y+vR9rz43J/TZ+75//9X2nbt63bgz+PTJTBQdiIT6s2TGw7rCz3rNyurXNChT+OitQ/3+pcfhJblndw+4vHLygUkrSwZOyM8YWDHmy90Fq66P23ej79FzH2w70mPNlneWz393xuxeBTMmzp++bM2yXSe2nKveW91w/EnXmUe+k7ebDlc9OVT59FBl3ZGbDSfutZy+01z5pOtmU3jOwrLy5Sscx0EQrr29I+D37d69a8yY0Xl5eVC9fRd4LpcrPz/f5UqYpnl5eS6Xa968eWvWrHG5XP369SsuLk69mr5Nm1YyZPDgLxYsC3JGB676MNmLKx5C8eCyh5A9hOzFZU9KMNmDS25Mgi95iJcvwdO8mObBNIhiungxFVLnTRunXnUjaVSjsgdTobLtxFUontRLiNKByW2I1BoR2hCxDZFeRITWpFf5IiK8iAgt4diLiNAS5ltCfFOIb/CzMBGSxJJvCPINfrYhwDUG+MZgrM7P1fn5513iUzf7sB2/2xK5+sRz7X5j1b2nVQ/qT1be3bB9T+Hcpf1HjO3R86O+n7yfN6nPplWTT+4qPr9r4qW94y7unXh2+4hvl/f6srDn/OLP3HeXB5+V4c0rgw1raq4s37VhakXptFVry7bu+Pb42UNnK88eq3x86V7LgyZfW4jGBcAIBhUDlJiYuwQ1ISMBVgaMpLOSzku6oFiaZmq6bVg/r4A7tUXp2M4l01pnvc+uGhQtGxAt75/e8Bct7x8tywqvGBwuG6CuHzr5g199uXDm9l3ZzQ2jCLQvGhkQDWfE+H5Pn/Z69Hjf+QtHby3cHijbj67ef2DizBXvzQ+NqwuMrPGPqdmSdWDwsPsFecigzI63fv1oyYKpBDXWcVzXq7JLj1Usa55Q2Ppefttbn+T06vnvNdmjQh+/G/l//+7gitX9qmuGnDz5qSgMlqXBjjO85U7Rx78ZltHrQt/PGka9vWNn5pLbhWuvFpU9Lth+f8qZi1P2XczefH70xsNZq7b8cXHp2/Nn9ZyTP3TqrKJlS9duX3X4ws6rT47WNJ992HGupvP4rebjVc+OX3169NqzM3ebz91tuVTTfvWJ+35z+Ekb0hBg2ym1bO2G8uXljuNgmPyipSPY5Tmwb8/I4cNzc/MKC4sKvkMTulyunJyciRMn5ubmFhQUTJ48ecKECYWFhcuWLVu5cmVmZub48eOnTp36JghdJSUl/fv3X7NlWzhmuTHVR8g+QnMTqhtXPYTqJTQvqXlI1YMrHkJx4wk4vYTyungIxYOrXlxNjpNCKEmwVS+heAnVg8keXHVjsgdTPJjixVUvnkDXi6seTHXjcicud+JKJ664ccWDQf4VDya7oXWa5o6mpDUqQjLT4UxUCwQ5yCH0JxsCXHOIawpxDX62LsDWB/nGEN8Q5BpDsTo/98zL1HZSNS9Cdxq9N5+4bz11X3n04siVu5t3nZi7fMOwCVM/+Xxg7149xw/7eN60fl9VjD65c/LFAznrl/avWJhBta3vfLj66snlX2+cXV6+oGz1mq++3Xn0+Pkzlbcv33lwtab+Rq3nUYvfjdAIr7EK7KpmsXKiu0zSIdRpWWdknZeNmGLGFEtWDc2wLJifiP9sCNs8gd1fjPPN+5CtGIyUZqURmImUZSLlmUhZVnhFFlKeya0eOvy9f96wcdHBI+OaW4bTaG8kPDASGSiwve/d+exezcEr54/dX7w3UH4AW7PvWO78ivfnBUc/6Rr1MDjmwdcDDmcOuJc3KZzRu/N3//R87uzZ0egAxxlXffGT2ZumTn+S4Wp9x9X2/tvZf3j/N1cnjTY+6tn1X/5ucZ9P/1CxsN/OvW9FyI/aQu8/evTpmZKZOf8wYdqn3xR+dHzlO988HH76ac6RRzkHHww9ef7jXQc/XLPxvYVz3p1a0LukaNKCWYvWlO44svVS9f7bz4/df3Gypv303faTNxuP33h+8mbdqZv1F++1VD12V9V23GkKPWrHnnQSjX6uDYF3pxYVnbVbtk0YPwFaHSQjibL06MnjnMlTIFRvhLCwsDA3N3fChAnjx4/PyclxuVwTJ04cN25cSUnJmjVrSkpKMjMzCwsLX/cGIb0zZkz/vM/ne46eCcdsH654CdlDah5C8yQh9OCah1A9uOYhtSRFbxAfqfpI1UcqPvL7x4qXUHwJjGUfoXoJ2UdCCDUPpnlx4MWBN6VpCdlLyF5CcWMSVLluPM0jReX2BJPJ8GwyXJRkMpEOgc5kcyj2Iiw0BbjGANecKOLh6oNcUzjWGOIbAxzUnPV+9lkX0xTi6rzkk3biQSt2tyV8q85743Hb1YcNp67X7j55ecXmbXlTFwwZMWrY8H4FOf1XzB+y76spR3dOv3h8ycaV81ZVLF+/Zfk3u7/afezM0Ut3Ltx8fuV+c2XNi2uPOmoavO0BAmUVTrGSPZ1eCiPpcEArBiPrnGIKidiMBUw7MZ3wR/UdfeP25OnzI9OHIkt7ESsGoKWZ6bYoXAcmWp4RLe/PrezfurB/r3d/v33b0gtnR794MZjEM9FIPzQykCX7Vt/q86D29JUTx2rn7wmVH0RWHzhfsGxtj0Vdo2q7Rj8MjXuwpf/ePv1u54wLfd6z43f/rb2kaF4g9J7jDKyperd88/wyf+FM9pOiwLvvjP/N3/9tac8PG4a/d3BZj4ryd2ZP+u2gcf1/O2/WH8uKP9o4rOhYr23He+/c9unenX0PXxxw6vago2c+3b7pd8sW/Ou02X8omJUxa3rRyi/X7Vlz9NKea4+O3Gs8VtNy6m7bmZstJ240nLhVf7q68WLNi6rHHXfrfQ+bQ0/a8QY/2+RnW8O8G5PdmOwhVA+heXDFg0qhWLzq7pOsQcOmFs9Yt3nrjv2Hz1yuunjzzqT8gjGjRk0teiUQmr5NmTJl/PjxEyZMmDhxYl5eHgRy7ty5FRUVI0eO/C5vEG7Tp0/77LNel2/VBDmri1S7SMUDiaJUH6V5SdlHql2UlmRJ7QZeNwhfx/JVRBNHun3rJRQfofkIzUeoXhx4CfBdqLsxuRNPxGw6MKUdlRJ+I5LAsg2V21GlA1U6MLUDU9vTmIT1Ay1hAUpzCJYQCI0hvilhwcagNIf4xiDzIsy1RfjWEN8cijWH+eYQ1+CjnnegTzvQZ57o/SbPpTvNh8/f3LBtz4Kly6fkTSxwjZ1ekrtm49o1W7Zt2bV374ljxy9eP3Pj+Zk7Lefuvbj6qP1RS7CuM9oZpgle52WTVwxW1tnvgJCRDVY2eNkUFF3SDM20DStuvjRHfx6E1dcrL0ztxZT1j5ZnRMszX3UIM5HyrMiKDHR5P7Bu0Omc9/p+3mvL17OuXxnR0TaAIAYi4X4EkoVHPn9wf+zDZ1dOb9v7fM7u8Ip9kTUHr02t2PjRcvfIR74xD8Jjazb23dbr82uTxoZ79Wj+t1+1u3LnUeh7jjO8tu6jyYVjcysmDNn67phlH6zMmLfivX0Lep7a0ed80/D7oTHPno24fH3yugO5M3YOnL/nwy3n+x2sGXn5YubhrR+vWvB2cdG/5hS/XzBrxML5czet/PrY12dvHrj97Oj9F8fvvDh+s+nYjaajt5qO3248fbflwv2Wa089dxsDTzrwRj/TFuXcqOjBZC+u+EjVi8vehLsluXHZg8k+TPKQoItS7j5p2n7w5PLVG76YM2v98nlXTx6ZP2fOiGEjCwumFrjezFI6hHCck5OzfPnyL774YtiwYfn5+W9Ug3ArKir6/PO+NQ2tfsYMkFqAUrpIzU8BPwUCFPCRip/U/BTwEUoXoXYRqo9UoUbqRt3rEH4XkN9xRPUSqo9UfYTaDe9uFq8blzswqQOTOnGpA5M7cbkTk9yo3IlKiQEmd2KyG5XdmNqBwpPlDkxqQ8Q2RG4JC61RCWYjW6PSi6jUHOFfhGNtUbE1IkAj9kVEaENFNy4GKNmN8p2Y6CUVH6H4MNWDKl5U8mF8R5hu8hGNPvzxi0DVg/rTldXrvtk7a/HKY1X3ztx+fPbmo0t3Gqvuu+83BJ92Ys/caFuAQliFFAErW5xixZSEDkzZn6lxEkKTlQxRNUVFV4FpWrZlp7o8/bxkvRF3TuzddiP/XWnlwFB5BtINwtIstCwztLI/sqyfvnnM1hG/GzVi0IathdW3R/s6M0k0KxrKoohB0cBHj2umVj88f2LT7pYv9ofKdkVWH7lVvHZDj+Vtw2t8Y2vC42p2DD7y0cc3Rgzyf/xeW4/fecYNX/Cg+rPGll6rlr/3+T/27Pfbz+aOnHy8YGPTuOu1w5+dH/z08rCmq8Mf1gy9UpVx8MrwDZeyt1SPPFo5+OCmj5bN+u2Uib8fnvNZ7sycJeWlu7fsvrDnfM2xG00nq1uPVjcdvdFw7Gb9sZv1p+82n7nXcqm249pzb3Vz8HEn1hTkOhAp4fkQigeXUmEMd0owqROXvZjkxYQOXPNSWjRmoYpzs7bl1L6dkXvHAPX0xrndAzMzsyflFX0HS9AJnDhx4sSJEydNmpSdnV1YWFhaWjp58uSJEyd+hzdYUFBQUFhYmJ+fP2DQoPrOgJ+1gxSI0HKAUgKU5ifVAKUGSCVAqf7kvouQuyjV+5o2+yHy/SrxNbO2+3sT55Aq5LATlzsJxU0onsQbZS8uewnFR6geXPZCLxSXO3G5A5c6MKkdFVqjQmtUakeVNkRuReSWiNgSFtoQsROTPbjkwRU3pnQgshtT3ZjaialeTI7QIECpAUoL0yBEqkFKDTFqlFXDtBailBAtIawWotTOMOeO8O6o0BIgmgJ0c5B0R3lvVHQjfIAQER4gPMBigJYMRjFYxWBkHSo6Nkngm1C0eMUSVUPVbcOwTMNIMmTDFXh/JIRx2Cox7jgOr+qHN1XUFr4bWzUYLesfLe+PlA58aYuW90fKs5DyrMjy/vHNo2f2+pdp0/N27c2/f2d0KJBJoBlIcABPZfrcH1y/OudGzcXzXx3smHcwULYXXX34ztTNG3ssbRl+xzfmQWjc/WM5VZ/1qR7Yz/Npj7b+f6j8/NcD3v23/zu7R68jvTfXjjl7ffbOK0u33V1ypL7o6r0hD/Z8fnnFJ3vWf/LNqcxdFwbvOZbx7YoeS3P/dfzI3w/Jzpoye8bqNZtPbT9Uvfvc4wPXnx+51Xj0VuORG8+OXH924nrj6dvNF2rarjxsv/bUXfMi/LQTfxHkOqOiOxWWSI8uvg4hLrsxxYupHkx2w8gEoQVjTtX9hgu7ttjua/iz02Uzc/7w7/8ybuzogqI3aEKXy5UOIdxmz549f/787Ozs/Pz8oqKibrHTgoICV2FBQYGrqKhgck7O6OyJ7SEyxBoBCoQo4Kc0P6n5SS1AAT+p+UnVT6rwCFSGXaTaRaqJcVI9+kjVS6reHwykj1B9BEhaoVo3UOGlPFAIJd0kTgHpwWXPq6oV4pfae9KedAlnEpE7ELkjKndE5bao1BoR2yKxTkT0YmInobQjkhuTuyjFR8g+QvWRapBUwpSKMIkZt1FGizBalAURFkRYEOU0hNUQFqCcjjAA5UxcMJCYHuU1lNMxzkB5HeMBxgM0BlBexwWDlnRWNjnR5CSLk0xWNhhZZ19Vg7yiC6olaqaoGgowLTtuxZ201bN/miaMp3ZOECUPls5xz/mQXDkAL82IrshASgemUoXR8v7R8iykbAC6IkNaM2zwW//fl/O/OHIs58H9MZFwJoZmIMEMkctqanr39KlZN6rPX9t4xD3/kL9sN7r68L3Cb9e/t7hh2K2uMY9CYx8dnnD6t28tfuc3Sz797zPH/mbWsawdnXOP+lbsDRTcaJ50p3r2ybNzvz46ec2pzK8O9Nqyr++WswP3Huy3peydmVN+O2rYH0dMHj5j+YIdX2+7tud4za5zD3dWPt539dnR6/VHrz0/fO3Z8RvPT1c3nLvbUlnrvV0ffNASrfPSzSG+DZE6MdWDy+40pfenBZM9mAoj+15c85BaQHAq7z2vPLA5dP/wxi8Ln53bsXX5rMyBA1wuVzdVmJeXB+Oi6RBOmTJl3rx5RUVFEyZMgGqwuLh49uzZhYWFKQ5dhQUFLte0acUjho8omDbDh3NBGqTAC1AgbZA42EWoqX1CCM1Pai8NyO+GMN2rTAih+QjgJTQo6XR1U5vQWH2jO5qOZRelpb8LGszw53oJpYvSuijNi6s+QvNgMBGiuDG5ExF9mBSkVA8uuTEhSGsBWvORso+UwixAeB1hNYzVsRhAOQ3ldIQFCAtpVKOMmhiwiVb2sFsMwgE4Xx7lAcprCKdiPCBEk5JMStA5yYzJVky2eAmmBA1etWKazckGr5iyHld0W9EsYMaBFddN2/7By9d/b6OntK/N7R37Z4zCF36MrsxEyjPRsgysdEBaYKZ/tHxApHQAv2qAZ3Fm/z/887Llc48fH1P7YDSGZGHRTCSUIfJZT558cPbc0qqbZ2+uPOBfdLSrbCdacbg2f9/GHsufDrsaGPPYP+bRvqE7p/VZvzfz5tkh9y4Pabk77Kln9qnmZTsfTTlSNejw4UFf7xu8ZWfWum8Hr1+VWVbcs2DEHwYP6T1qyuT5yysO7zx4Z8+5R99erNl28f6Oysf7rz07eu35sRvPj96sO3m74dz9liuP2m/X+++3hGs7sJaw0IkpnajSjkhtqNSBKm5MToXyvkMUGJpPSjKZhmteXPOQICDHT1+9c27HqifH1u9eMU/puv3swjc93n130uS8bhBOnjw55Q1OSG5FRUVz586dMmUKzC66XK4FCxYsWbIEjlMQulyumTNm9u3Tb0lpRYiWQwwIUJqffAXFl7ylacLXBz9KE36PKet9Vel1Ox+C1JU29tMAsgcHqePp56c/BbyE7CMlLy7C+JOHUHyEEmRAmAURRkE5FY8ZIUrxkXKEUXDBICWLlAxS1IkYwHiAcRrCaSgLEA5EGDVCKxFGDdNKmIYTc1UIZKpjBcpDdDWMB4So06LOSXpMNQXViklGTDYE1RA1U1CNmGLwsi5qpmLYim7JmqEatmHFTTNumtZLlH7ypF7bceKO7cQtx3EePXywe0JPvrQ3siIjuqI/VpqFvgJhJlqWGS3NUNcPvDu994BP3isrnXrxUvbTR0MJNAuLZqHhDJbt+/DhJ5WVW89fPH5rwe7w0uO+8u3oikN1U05u/Wjlo+GXImOfd42rLf9oUck7y++N8B3LrNmVdetA1qlzY3ccGvv1tqEbNgxZsTxr0fQ+M8d/kjOg14jBQ8cUlHy5bMOBbace7r1St+3iw60Xa3ZceHTg8tMj1+qO32w4favxzO3GC/dfXHrUfv25r6Y1+rgTbwxwiZIOVOlApI6o0BYV2jG5E1Pc0MdIoysFGEyCJWDr/pLmxTUfrnWRICRoW/ccPrdrw8NjWw6s/DIevn19/6p/+c2/jhwxori4OD8/Px3ClA6EBObk5MycOXPmzJmQxry8vNmzZ5eVlc2cOTOZ8X9px86aNevjjz/5avueCKcHaQ0qvZQEaT2lEtMgVPxkSmR40EeqXZTqTWLw/dS9Qhr1BoXWRaldlALFl/gpsp+UoYPaRSp+Qu5K/Q5pxnMXoflJ1U+pqd+wi0ieTKkBUvVTSoBWg5QaoFQfofhJJcSACAuirIZyKsZrREwnYjomWbRkUYJOijoZ02gR0JJOiTolAFI0CEHHIF28hrAqwqoRVkunEe6jrBblNJTTcEEnYzotAE4CgmpIwBJUQ1YNWTVFWRcVXVQMGViSZijAVIGlAdMwLN2wTNOKx23reyOiP0oTWo5jxx3n+sVzJye/H1uViZRmhVdkJCKiLyULLc3D00a/AAAgAElEQVSKLM+Ibxm2P/vtj997d9PmgmtXJ9U/H0hgWUgkAw8PoOjPqqv7Xrmy7/TZE/fn748sP+5dsS1afrhp0vlveq6uGXoOGfu8K7u2/P25Y/5lyuGRVzYP2vfVsG0bBq9akjV/Tt85uZ/nj8gYM2xodvaUqbMWrV777fGtx65+dfrW1pN3vj1Ts+PCvb2XHhyten7sZuPxu02n7zVdut9241lXdVPwUSta56UaAmwbqnTgaieutqNya7LUuD0qtSEyhNCDwdoR1Yu9pMvzKnhJ9kA6gV5c8xEgyBghVty66+DVs0ePb115fsvCOF5zZOfa3OKZH37w7tw5s/O+A0LIocvlmj17tsvlmjJlSlFRUVFR0bJly5YuXQpjMK9EZfJdM2aU9Pjwg2NnL0Z5K0CpflJNsZdOYIrDxF1OKgFKDVBq18uQqdYFnTdC6yI1XzddRyg+Co41H6H6KM0HSaNVP51ELk3RdVFq0hFVA6QaSEKV/A3hkZSk620YR3lVXnmvFqC05ONGDdJKkFIjtBpmlDALoixAOZUQACEZpGDSokXBaQ2izkg6LcKBSUkmKZqEYOCCDhUdEjMQTk/pwJQ+RDgN4QEh6Kxqi6otaqaiWzIwZWAYVtyyHQ3Yum4bZtywHKBbpmWbVtyybbi6rmml+vz+fAjjNpx/IWr60W2bbxW8F1s1MFo2IFjR73UIkfLM6PIM56tRi/v8Y88en2z9NufG9UktzQMJLBMJZZDIQAL7pPJyxqXKQ5fOnKxZdCS47Ki/bFu47FBj9uWNH1bcG3gaGf28Y+S9m+PO7By7dXXWiul9il29Jk34PHtIxsQB43Jz5ixetHHnV8cu7zpTvf3kna+OX99y7Ma2U/f3XXx0pOrZ8Rt1Z6pbzt1vu/ig7dozT3Vz8GE7Wh9gWxCpHZY+4mo7KrenSjQQqQ2VWpFE2VQnqnhwFQZjYBVICkU3DrPeWqIMBVd9pAbFS8Cx6iPULhKEWAMXta92HyouLNq6aDrdeC706OQXM6bdfPCsV59+ebm5s2bNgpUx3SCEdmlRUdHs2bMnT55cUFAwadKkmTNnrlixYu7cud3UYIGroLCgYOrUgo8++ehK9UNEsOENCoOBQVoLMSDEaEEaBGmIInQFE6GaFLHwLX5KDVCan3qdkIRAXQR1VBeldkEeaOAnE2GeV73Q75Q3naD5yZfj9F818PL3UZJ/FwgxAO6hBBkQpNUgrQZpEKS1EK2GGC3MahgHCNGgJJtOLlcGl/SjRZ2WdFo0acmkRYOCmjNmYDGA8TrGAZQDCKuhPMB4HY/phGAQAmAVU9QsBVimFdcNWzdMwzJtx7ETZDhxx7Gs7t5fmv772RA6jm07tuM4IZzasKCkqeQDqmIQVjoIL82KrOgfLc9I5zBankGUZhobR+d/+A+9en3+7faxN65P6GwfTGL9kVB/ihyIRj47faL/ifM7b548VbfklH/Joa7yHYHlh1vGVK5+r/TqwOORcY3e4TXnx+zLyywYkpE9fOzkccXzpi5dv/irvWv3n/72ROWOU9e2n7y+7dSNPefvHbry+Mi158duNp6pbr5U0365pv3G066aF2htO94YYOGcuk5M6cSUduyVCqlXqqVQuQ0RO6KSG5E9WCoup7oT7AE3ATwwJECoaQE91UeqfkqFvo2f1vyU1kXrQQbQWvxUVXVRfk77lV3U0/N3Dm2aMmbksxddFZu39fiwZ3n5ClgaWlhYOGXKlHQIJ06cOH369BkzZkyePBlm7RcvXrxixYpuRmxBQYGrwFVUPG3ShPEDBw9+0upBBBvehUFKDdBaiNGCiXtUCzFakIbaA3QRKrzj04I3StpdrgYoJUCl26sps1BODQKUEiCVN9BFfh9+P1D8JHiVSRX+8kFaC1Bqir10CTIgyIAQrQUZEKRBgNYCtAZdREI0KNFITLGVrVRKnRYNWjQZ0aRFg5bgNAidFA08phGCjsd0UjAIwcBjOikatGQwEmAlTVR0YMQN24lbcds2rVfmyP+w2MtPhjAed4y44ThOhz+4cspAZG4PcnVmuDSDWToIX56RPosCLcuMlGXQKzO4daOGvfOrzMzPjxyfePPGuC7vYALpjwQzaGpwoOuz0ydHnblyqGrvkfYFZ/2LD3pX7uxafqx5wtX1PUpvZB6JZNf7Rz2+krl/4NCc+Tv3bNp3asPByo37q9bvu7Rq95lVO05tOnh5/8Wa4zfqTt9uPHun+XxNa+XDzpvPfLXtWJ2PbvQz7YjcgcowvtKtOvGNkph0k5gNkIjKwNJHN666Sc1NAh+pwbotb0ItaF2E4qe0AK0FaBCg9AANAjT0xACuONXPWr/eUOYQDx8c3pA/ImvBkkW1LZ5Gb+j3f/jjwoWL586dm5eX2w3CCRMmTJo0adasWTAkk5OTU1JSsmrVqkWLFnXLTxQWFLhcrukzZgwdMmhSrqs9jGKCGWZAmNHCjBaitTCjJvdqgFaDNDTkoNOlpYDxk1qAUtIVTspu7PZtau8nFT+pBii4f+ltvhxTIPgm7df9tJcqUUtJ6njwpTmd+N2Suv1PCyQ2TCsRWkFYFeMAGdOTEMJ5RmZasbVBizqcgpTQjaJOijolGpRokKJBijojGowEOFljJcDKRkwxYPLdtpKr0CdSeD/M8/vpEDqm48RZgTuybv6dSX8UV/TDK/qGywZipVlYacIzjJZlIqVZkdJMaW2Wd1nWB//y65wpwy9dyam+OSYUGIxH+6OhDI4a1NHe6+jhwpNXTlV+c8Q396Jv0f6ulTt8S4/UTLtZPmj1tczD0bHPu0bVNg++Oc+1YkvlrZ3HKjfsObd+17l1ey6s3X9lw+Gb208/OHmr8VJN++UH7bcb/A9ao888ZHMo1o5KbjhZDpXaUakdEdsQ4U+x97KMuCM5tSc9T5WoBcEVP6l2EbKPkP3QLaES4QH4hA5SIEDpAUoPUiBIAURymvxEeVn58a+XUw2VW0rnfrPnkJ/SaNXOzpmSmZm1bt2aAld+Xr5rSu6UdJ8QWqFw6qDL5VqyZMnKlStnzJjR3RssKCjIz585a3bv3r0XLCkNkBLKG6mIQmoAIw1BRgkySoBSA0l9GKBAgNaTakftBt6rivEVPpNXgDES4KdA4BXFBfwkCJCJi79yMG3wJggTSthPKmmxJT1AaUH6xxGY4jBMq2FaiTIqxgMipieVofGqwPxeUmRYjQ1X2NVZSWeS1WeJJQclkEgGwqbauqWaFjDjsJGabdt2/IfGYH40hI7j2HHbituOE0ej0UMViy67PhbKPidXZUZLB+Cl/aNlmUh5JlbaHy3NCi3PMDcPvTO1x7v/9puSmWMrqybcqx6DRAah0X5IKJOjB75o+XzTxrx5KxZun7cJW3AnuPiAd9X2rqUHn7mubR3y1bWBx4LjnneNrm0cfHXphBWbL9zbeeb+t+fubj939+tT1V+drP72zL2j1+puPAvUdhBP3URLONaOSJ2Y0oErHajUgYrfaXNGxRR7r6GotGOKG07SwRUvLvsI1YerAVwNUCBAan6iu5YIpj+hKRCktBAF4CBIgRCt4VL8SVvXpo2b9m3dtKpi5Tc7DwSxGKk6B06c/9Wvf712TcWc2bOm5OZ3C8xMmjQJclhYWFhcXLxq1arFixenpweTELqKXK6SkumffPLxjj0HUcGOJuN73SCMMGqYVUOMknCcoHVHgSANghRU3WlOF60FaC31BybswDSDMJg6TqkBGgQoLUjpgYTbqQUThkAqOamlHdeCtJ6IqdAg6alqaQTCD1NNPiMSNkU3/fajlGGI1iKMhrAqxmlkDNCikZzs1124xF6HK+yyiv5yn1YLmoKQkQxashjJZBWdV01JtRTNBqZl2bZl2d/TReZnQQg3eOkQgm1bs/JYzofs0o+4lQOjpQOR8n6R8iysdBBalhVe3s/eMupIzvtv//afvpg79GrVhEc1o9HoIDTSDw1nCbGsB/ffXzh3zNpNFYWTig9lbyaWHEfW7vYtOugZe/tY/z23B530j33sHVvbPPTasrErtpx7cOhqw96rz/dVPd118cHByseXH3Y+bMdawkI7mijD78AkGGhpR6T279Z7EML0tg5tiNSBwnyg4iYUH6n5cAUWlPgSqk8JkMm7JHV3Jv67IERrIVoL01qY0YKMEmLUIKMEaSXIqCFaCTEqqTshVqqubbp0u6bJE4oyMhIz2vyRt97+Y07OhNWrKlz5hZMm5aT7hJMmTXK5XDNnzpw8efL8+fNXrVr1xRdfdLNF4VY8tTg3N/fTTz+7dO02pToIq0VZLcwokWSIL8pqYUaNsFqUA5HktyFaiTBamFHDtBpmlBCtwlsWqjjoWYVpLcKAMK2FKDVMaWEGhOnEPkRpYVoL0yCc+NtBGH4OlArfCPfBJM/B79onUAGBJFpB5uU4RRFk9ccSmC5hWo2yGsqB5LT37xTuu196o0AlSUtw7RedkeCa2CawLCtu2XHre2ZL/CwIHcexLDtMCneedW79ateuSb0jC3uyqwYiK/qhpVnB8qGRskxiWYa5Zdj6UX/84P2eazdnX63Kfv54DI4NQsP9sUiWwPevuvKHuV+MO3pk75r1myaPn1MxtKR97lG84KZ31MOL/Q7cyzzaNe6Rd/STF0OrF41fsebs7cPX6w5ceXqg8tnRG3XXn/vq/WwHprbD3PoPk9SMmFZE7ECSPRdQ2Y2rXlzxwhQwoQZozYfLXYQaoDS4D9BqkNECtBZgtBCjhWk1RKupexQ2XY4k7lE1zKhhRkkMOC3CamFGRWMmo8U5ECckM8JqCA/wmFIyY06P997dsnnTtJLpqXgMTBJOnjwZ9rDIz89ftWrVsmXL3jiX1+VylZTMGD16VJ8+/e89qaNVJwrLsjgN4QDKgSinRVnwsiaL02HYHb4UZhR4d0YYNcyAEA0bZoLwK3+XFqK0CK1FWZD+J4dpEGVAlIE0ahEGRBgtknwp+UY1RGshRgvRIJT66BL+qhpOvjecfJwl6E3RzoAQrYYSMU/4mIDjN3AInx2vS4gBYdgVG0ZKeUAJ3Wc8/DKShJCRTF4yRE3XdMu0YKD0x1H4QyG0bccfZaqft994Fthx6PLXBQPdc3oIFQPIsr7I8r6h0ix6xSBp46BZn/9rr9799h6ZXFU5pqF+FI4OQMMZBJrFsX3Onf1g2dKS3bu2bvxq++JNh7PzF8/6sORe5snoxKZrWUfv9DseGPMkOKauY9z9RVMqKo5XHaluOlT1/MSNhks1HY/a0RdRITXv8weLmOg4hEidqOTBZR+henHFR2hdhOInlC5S9hGKn1T9hBwgVRhkCzNaONlWOcyoEVpNr6uIMAq8iWGJU4RR4R2PsBqSXB4EFkDBOimEBSgHcN6gJOvs5ap+/fqvXbt25sxZ3SDMy8ubMWNGdnb2ggULKioq5syZ43K53gjhnFmz+/btO2TEyBeeAKs5kD2MB3hMR1kNZTWMAxiroRzAOICyGsKqGA+wZE0WwqgIq0UZNcIoEVqJMkqEVaOJv0uF924UVpBAYVWE1WCVCQITaCxAGBBl1SgLs2oqXIkBfgub4Ua51EWSyTdGS/sMX5E0E1pJ7Bk1xChhRgkxSohRQzR8xmmJPZ2gOgE8o0HbJJQITSV+YiI2k1jB8w3F1r8IioksiGzykiHJJtB/ikH6Ixo9qbLc6g7feNJ6uyF09Hz1uqljHxV/zFZkECsHRJZlSqsHBEv75vZ+Z8jwz4+fHldZNba5ZTiGZSKhTAobwDJ9Duz92JWbs2zZgopN2xZvPlS6ef/82etdn5Yc6b35ZuaB2gGX0LEN/pH3TozdO2aUa93BqhP32o7cqL/2xPvETTaF+O+3OdM6fIlJ909sQ4U2RGhHxU5c8RFyF6kGaN2NKV2kEqCkECWHaSVEyyFagd48tOLC0HJLL6FgVAQKqyU6vcKFeHiAfofAIimUBRinY5yOsoCS4q1e/4ScKXPmzF60cAGcOpiCEOrAnJwcGBR9PUGfdAoLZ5RMf+edd+ctXEbGAK3E8ZiBxwxYbYzHdDxmYDEd4wEhGBiv47xOCEai/Cpm4IKJJ3NieAwONBz+tjzAYYpM0HEersauYzGAxTQspmO8hsd0lNcwKLAWjAdYLFHhhcAiL05DuUThJcqpiUcSp6McfASA5NMq8cyKMlqU1aKpkrF0aF/xdVPjV/4v6fv0QZQFCKuinI7zBi3oqcDMnwfChK/IilZMtmRgWz+ewh+uCeOaprO80OgO3XzUfOu59/j12jWzii/nfsis+JwpHyivHdC+pN/Inj3HTfzw8qWJlVez29uGYkg/JJTBEINI7PNNGz4YM3LM9GmFG7buW7j+4PwN+1dvu7ByzanJg2YU/XP2sc+2nBuwf3nv5WOHTp+yqPzYjcaLD93VTcGGANuGSm1RqT3yBgjbEbEdkdqiYltUbEPEVkRsS/TYFDsxqZNQOjHZjSt+RveSqgeX/QzoorQApYZfAgaf0IlncOq/GGW1KKdHWYhToowQ41KY6QiXKC9Ml0TpPaehvIbxOsQAZQHO65Roo7S0fEXFqNGjysqWjx8/ITt7fKqAu7i4eOzYsYsWLSotLS0uLu6eoE9kCAumlRTnTZn81u/f3r3/kGw6jGLTkkmJBinohKCTokmJJikYREwnBBhnNyjRJGI6KejwTELQSUEnRZMWdErQKdFgRJMU4Jk6JRmUpFOiTksmJRlk4mQDxu4JWA4mAHiQkkxS0CnRgP2OSMGghMRBQtQJARAxnYwZhGDgPCBjBhEzEnlw+LDgkiR3++hYFeM0WHiNcBqSqK4GqSdgGqVashBUSVoisPwaPjUAI5ucYnGyySkJA5J9CaEBExUQIUYy0xH9cS6iAhjFYCSLk0xJM5I9nf4MEDqOYxiWJKt0THzhi1Q/aa1+5j5/p2HDssXHct6NzP/E+mbi47LRn73z/uDs31+9MOLJo3FBfwYS7hsNDeKYweHAZ3Pm/C57zISKsmXfHjgzf8OhxVuOl++4sP7grY17b+TmLx89OL9w6rIvVu/ddrH2XK33en3oYTvWGOJawkJTiG+JxF5EhW5Krz0qtUeFjqjYgUjtUaEdibWiYisit6OKBxe7SDVA6V2E6iPUIGP4SK2LUCIciHIqwmkJEytZQR9Nls8nH94A5XSM1zHOSEKV2COchqV0HadhMT11AyV1EYD4YTwgBJ2IATwGKMkgRZ1T7RNnL2QOGLBo4bzJk3MghOPHj8/NzYVzl8rLy19PS6TborNmzhgyeNAnn/Z68LROcxxWNuFdRYuAlgCdSG0ZjGjSoskkZ38zok6LGivptAgYWaclwIjwbkvsk/eTzsoGIwJa1OGCz8lyEwPuadFgRLgyu8FIBiuZjGTyssErgJXUhEKAgX4Y8Rd1VjJYyWAlM6ZYrGhQgp5KlDOySUHyE8zrtGCkjlCiQYo6/AAJmEOPvRQsBnBBhx8+zmtEDKpoQAg6IQBKNFjZiCmGqBmiZgiqHlMNXjZishFTTF4xednkZBuuLJ/YKzYjGayss5IBP5b0KYJvnLybElrRaNnkxDgvWzIwrT8rhE7cMU1LA4AVFF+IqK1vu/u8/crD1jUbtn8zqTezcuiNLwb2eP932cWFFatHPr7XT4gNwqKZSGCwwAzydn7mKvjd+LHZmzes2Xf2dunOS6v3Xll36Pr6wzc2nqj55uKTzWeqd1TWnnjouVwXvvWCuNdOPHITj71kQ4BrCPDNoViq/w9s7d4aFdsQuQ152Qe6ExU7MbkTU3y41kWqXkIOkFqIUpGEy2RgvE4KOi0CUgAoD6KsirAqVFkIp6MsQDkdj5lJPQawl+4WNNUAFtNRDhCwqELQMVj6xANCMEjRSikfeAIh6pA9KJRkSLZz9+GjPn37FRW4CgsLx40bB5MTEyZMGDly5JIlS95QpPaKKVo4Y/qMnh99NCFnCsrwatxJN4qSYzNNDFY2OOXN0fnXRE9dCmoJOJE8/YKcbLEJMl/evrxiCqohqLqgGjHFTDQ4Us2YYvKyDkVQTUE1eAlwkg5f5SSdV6BqApykc7LBSSYnm7xicbLFyRa8OCdbrGRwqR8NHzGySUkGLZuMYtKJXJ9OizAXb/KqIWimBAxFNxTdUExbBpaoGrJmycCUNVOEUx9Ug5fNmGIKqsXLBq8YcEYSLxt88qPgkgEYNpk2TGPypS6lJUBLOieZomqpqZ5Ofy4IHcdxHNuyNA3wMTmEsS2dXTefdlY+DWw/dHnbtPGze/3q7/7L30ycunjlnlPzSsdevtJTZfuzWB+ezWhq6JOd/e6kcWP27v322I26zScefHXy/tbT93ece7j97INdVx4fvtty6n5bZa2v+gV2z03d6yAeusnHXvK5j6r3s00hviUcawnzLyJCa1RoQ6SWMA8727ZFpXZUcuOKl1D8pBphQZjW/ITkJySEBTinMZLBSQYrGowIONngFYORDTxmJuiKwembsL4+UTeIxwDGaURMx/nEGgOEoBOiTgoAj4GEJSYaZEynBJ2MwTILkxINRjZpyaREnRJN6K8zif+Twaq25ji1z5798Z13Bw0cOK142rhx4+DkiYyMjNzcXJgY/B41WFxcnO9yvfXW26vXrtPtuGjEf6wD84OB/I7TlNSrL/UkrxgSsDXdMsy4BixZM1TdUg1L1S0VFj1rhvJyb4qKoQJLBZYMTFE1ZM1UVEtSDVExRMWUVFNSTUHRxTS2JdUUFUNSDFExRNmQVFNQjJiki4ohqvAthqQasmbKwFR0QzNMzTANy7TicctxdDMODEs34rph66alGZasGZKqS5opa5akmpJixBQgKJagmDHZFGQzoTNlIwa7xWg2K+ucbLKSzikGI+lpSt5gJcBJICbrQLdgDfefF8K448Qd245bOtB1APCY/MyNPGj0XW9CN5+syhoxKmfqF5sOnN9xsb585+W8EtfX336MoAMsY+Dz2s/79f99Zq9PTpw8eO5hx7ZLT/Zcebr3yrMDVXWHrz89ebfl3ENP5bPAnabo/Q6ipgN/0I4/dlOPPdTjTuKZl2oMsE1BrjnENYe51qjQigitiODBZS8uebFEdiFAahFahTBgvEaJOq9YrKjzihlTzJhkCvA5p5qUCMtzDYzXCAEGIQxKMvGYjsd0MqaTMUAJBi0alKBTMUBC90nQqRiAe1o0aMmkBR0aaWxarXDKfmMSFRgGIwJG1GnFUmynrrH5ww8/6tHjg6KiwpycyZMmTRo1alRmZmZ+vquoqCidQFeBKxUgdRUUFLjyS0pKRo8e9fvfv33h0mXHcXjNYpQ/T/D9TyHKpBmrvGyoumXZcSfuWJZtmbZl2ZYVN0zbsuK6FdcNy7TiZmKKXRzAhJoV13XLMGxNN3XdMi1HN2zdsAwzrhtxDZjAtDXdBqYNzDgwLKCbhmEBYMKrGaYFdAsASzcsw7BgHxeYLrdt27Ys23HseNyOx+24bZq2ZcVN07GsOCw4MyxbNy1gWLph66YNDEsBhmbYGrAVzdKArWimolsSMGRgKsACVlwBpgIsBVgKMEUF6nYzpuiCYoqaKWsWML9n2aVfHsJ4HPa9cOISMCg25g4z1fX+64/bL1S3nLvffuZu08HKx9vOP1p/qHryjKUzZvcO+Mfdv5f5T//0f3z4zkf7j505XdN6+FbT2Yfucw/clx56rzwLXGuI3mrC7rRRNZ30gw7i3ovow3b0UTv2uB1t6GKee8g6H9USjnWgkgeXPITkxeUgDSKsHiLlxGQwVsViOiXqvGLwssEpBq9Ar8AWgc3LhqTZgmrFFEPULUpKzS7ToDJMGJAvRadgmEE00oIQicgELSYiFlQyLEElOqIndCMlwBMAJQJSAGQMkAIgRFM0nNq6+syszKys/nmuvKKioqLCgtwpU/JdBVOnTisqLCgscBUUJhaNKZxaWFBYlJdfkJ+fl5vvyssv/HJ2ydChg//5N/9+41a14zisatGynhZgMFhZZ2TAKLAZO0iVZXW3NqEnkzTkErVaaeYWKyeuwMrgZRFJSmSLkS0G9rqV9ZhiKLqdmkQA9YAdd+J2PB6HJDi2HbftxJyclNhW3Lbidty24vH0ekzLjkOaIFpxx7ET14lDRRNPtvCE1/menFzivfDCcSceT3y1bMuOxy07bll2PO5YVty0bMuOW5ZlWJZl2YZhm3bcjMetuGPFHdtxrHjcsuK2HTct2zQtw7QN0wa6pRuWbtjAsE2oBH9S7dqPNkfT/0LLslQVsKLWhbCtPvR5e+j2087L91tOVzfsr6zde6Vu16XGmcu2TpgyNNfV7//8r//7b3/3x23Hr15vjFa3YDUdzIMOqraTeuhmar3sUx/7qB193Ik9cWOPO/H6AF3fRTUFaA8mdUYFNy75SC1Ia2FGQTiAsoDkDVLQcV6hJJ2SdFoyeAnEFIOXzZhs8JLOiYCXTUE1Rc2KKYnnFq/ogmoyoo7HNDymYzGA8joW0wkhEeUnBAOG3TFOS3mSMOiP8hrKa1hMw2MA5VSUUzBeQxMxUpA4JxEmTUbtYzrCgyinobyO8iarxlvcvkm5eT0//TRr8JBhw0aMGjV65Njx43NycvNzp06dWjxt+tSS6cUlJdOmlXw5d+7SJUsXLFz05RdfzJsz58t5S5YsmP/hhz1/9U+/qal9YjgOKZmkaEBtDLU3VMuUoNOiQYkGVOa0aNCiTosaLYKESMlW7YoBG0Xzsg5LtzhJ5+WXXYy6wwnjLrJJywYj64ykcTKQgAFeRuV/3D34Si/OxFKacJQqj46nDv3kG/XNPzie+ikvp+x9TxuY1NuStWnx5CLYiafB9yy69Ce3nw6hacd1wzIsWwGmIOusqGKM0B5EG9zh+w1dVY86z91vPlfrvVYXXvfNqb6Dc12zls5ZWHb6Zn1dSH0eFOr8/HMf2xCMNQa45mCsNco/92D1HrQtEmtHJQ+uBBnQRapdhBKiVIU0l9wAACAASURBVDxmUaLJJPwuC2obRjJZ1YJuOiObtABY6OLLKffPhN/COyymWIxswvgeHtMwXkN4kN7LAOUSeTA0mZZI5L55AF9COQ3jdJRLJABRLv2N3TMWCA9gFhtJpNEAygJSNCO0+KSx5cTZszPmfDlsxOhPe/T4h//n//r7f/z7X//23/74/oe9Pu2VmTlw+MjR2WPGFOTlzvxizpyFi+dMn5YzcdL47PGffPKJq2gaRnOi7qAcwHkN51VCADivwdnlOK/jHCBiOh7TcR6QMZ3gNTi9lRYBdAuhY8wrRkw1Y7IuKgZ0q2RgipohqYag6jHFiCl6TAExRedealEY/DRZ2eQkg5cNSTOBaVs/vlDrL1v69tMhtONx07JlDUiqZlq2ZliaaQuqTgpKkFRagnxjF9oYIttDnDcqPe5ingWl1rDU5I+1ROU6P9scZDsxCa7R0xIR2zHZjctuRAiQSoTTg7SM8XqYVhEWEILBiBYv6rwEOCnxnKZEjUlF50WQcMCSpX0vo1iyQUs6IwJG0mnJZGSLFkxKMAghgRDCA5QDKAvVF0DZRJI9cYTVEkc4gCX2eioLj7JvSBUmCEzmM1IDCCHC6aRqa7YTd5xHDS2Vly88vXXi0Oo5S4qyh/b64L/+7f/6V3/1V3/1V//Tf/qbv/mbv/7r//y3/9t/++f/3q9v7zEDMubnj713+uun1ZXnLl/DeYWW4ggDMF6DOhzl1FSeDef0VFwX4wDGa7gASFGnJJ2TzZhqioouKroMTFU3gWEZpmVatmXFbduBzptu2sCM62YcxlcU3ZKAJWimCEwJmIJqSpopaSZc6uSnBCL+sr26/WQI445jx+NxGeiyBqy4o1txRbdkwxZUk5JMImZSAvBTQpTXcN7wsVo7KYd5M8jpbZjQHOKCtILEjDZE7MAkL6H4cAmBqW1ew3iAMArMJrGw36OkMyJgX51pQsNvRZA48loryNeFlQxGMCgpEYZBOIBwOsrpSfC+UzBWR1kdYxNqMCEp6ngoIKFIeQ3lNSSZToS9ElB4Bc5AWA3lDRY4p6/dObBvj8J3qL5bjvc26Lx54/DmKcMy/5e//p//03/+2wFDRi2YO3dHxcLj6xY0Xt5je+/a4UdNV8/uOXgiTIuMHEcYHWMBLhipHGaiVCUGoJ0MEyoYr+MxgAuAFAAjAkE1VN3SjbiVNMacNJPKSXlZ8UTDS/hvtiCfdtywbcO0DCtuWbZpmrZlx+M/NRzxly25/RwILceJm7alG4YVjxt2XAYmp+i0qDGiFpMNUbOxmB6glQgj4wKIcFqI0kK06sb5EKcRohmiZD+lsorJyyCIc3RMkYHNqxYjJ6KLrGwwssbKgJUhZsbL/IxipmZ8ca95L69lVGGkAYYcTDrZawTjYYMDHeUSyXeoD2HKHhqckCKMAxgHsEQGH2CcDlUixgEs9SoPtSs8mNR+PDwO7VVY4QkIXhdN53J1zawv5h7fsWlv6bTgzYNO4J5DPFE9d0f3/fCt9z5yBxDHUcGL2y8q9zhyHd94qXrnmqv7Nu0+cCBEC5wax3id4A2c14gYIAU9NYA1MXhMh9+SMBsu6qwEeMWUNFsD9mtLx77RoIy/8sV5PRJi/4nAyF+2H7b9dHMUbvF43IpbjhO3bQsYpm7Zhm3rhmHYpmHHRc3gFMCpekw1Y0oir0LGVE7ROdVEGJFXdBinkoCpGjYw4qlG/z+hhuh7M9HJeZyylazGgAlAgAs6mix5SRRAwqrrmIFxAE2WTaKcBjHDk7ChHMB4A+MNjAc4n8o36jivY7FEEhJPRn1g+h7CT8R0xXGu33swb+GyNRUrqnaUqfWX4o2XnMYLDlZbMW3CkBHjYqrpMN7IjT2H1y58dmbr6U0Lq7avfHpm287dO6OcFNPjuKDRifoVk5FMKplHoQWDkSxGtpJxTlgZk8gTipqtaJbxgxuBdftn/8y75S/bG7efC+HLLW6btmWYlmXbhmXatmmapqYbmmFYTlwzLUkFkqYDywaGrQHdsGzdNG3HTlpCjmk5qm7xqsm8Eiv/JSFkZYORTFqCdZI6LRmkaBCJLIWOCzohJCqhcF7HBYDHoN8Fy2U0QjBwXqNEI1kqDXBBJwWTEHRKNAlBJ1NFM6IJM5aUZNCSSUkmnRLRIEUDOM7N+w+/3rYrGvLY7mqn+ZLTcMFpuOh03Ty+7suly8piMdl2P7Aazry4svfwmoUXvymTGy/UX9yz9dvtuCCKlkPDlZnTWjawcqKcJVns8vITSCzZJekxxZJUUzNM07L+5L/0L9v/mO2Xg9BxdMvmZCBqhm47lhlXVd0047puvUzRvAxlp/cGtx3Htu24YcRlzeZUK7046JeGEFZ76JQAoJHGSAadSPfppAgoWK8oaKQAYEqQEnRCAImqZQF2s9QpAdCiTsY0CrbxgtdJJu7ZpC2dym7DXkPJDL5BSbrlOE+ePl//1TdsxOu4q+P1Z52G807TZcd97cT6eTv3HDRjbLzlqtNw1mm9JDZU6S03He+NmiNbv/pmGyVKsuWwks69oXHDGyQZstIZyWQlU1AMRTdM+2d1ZPjL9gtuvxSEieysZti6ZdvxuGk7MH1pvZbCjL8mjuPE47ZuxgXVpr+7UvaXgpCVDZg3gz8CIsSIqWIXPckVLLpP1cGkVmPVWSktSgRrl1IOaqrmUNHfLDKgZC3uOK0vXixfu8FdX+u037IbztlNl522m6Dp8uzxAzfvOOAodLz+vNlwKd540XlR5by47nRcu7Vv1YZNGxlRUn4UhLLOyDqtmIxscZItqJaqW6Zl/gXC/yDbL6gJu5P2gzcbJmNNy1aATUuwKldnZI1RtF+Ow58pP7Dq8gcJJemm4wSCgYp1m5/fux5333Hqzhsvrjodt+S6C8sKxx0+ddYRI3b9Wav+ilN/2W68FG+qdNqrbu9f/fU3WxlZlk3nB5gJOqvojKLTCmBUWChjxlRTVE1Vt/9ijv7H2X5Jc/Snbol2xaYVVzVTUE1WBqxs0JJB/2I+4X8soSVdjTsUx65ev+Xa+RNW132n7rzRUum03lDrLm5eWHy+8prD+uN1Z+yGy/HGy/HGi87/396Xv0lZnun+CWfmzHbGnDGJk8SICyqyuUXjxEzMmNFEcxKXqFFwA1FwF1FRVFDiviC478raLAKKoEZUaJpFGrr2vb61vv3dt/PD+1XTKi5JRMjku6/3qquqqa6ubr67nvd9nue+ny3L5bYlq564/Ym5c3yIEvpVSEg7g+likPavhZACzBHhf4biJsMewr5AwrRdSRejKJMRwJ0YOVquEn/tW9O9v5yYJEJFGN09+6FXnnmCldapjQv4lh61403vo0VXnnfasy+9qtyy3PAa71ui+hanJOxfvvTx6Q8/+rAP4Gcj4e7+RLs6rTsx92Ki+2Ow7rfOsM9gXyBhOndGKMW4IFwCzIOEBIB1om5S4ZMKy2+SMJ/6iZ+6/1nzki9+nfQ5MfWxZEo9/OSz8x6YRXNrVO8CsXmJyq0pr3lx6mVnvffOO8rcqTa+JjQJNy1SfctF/4olj9/24CMPewAmTOlT6+57EhKqyxJuTHUrX5jwEFCAmRY37O3/7wyfwL5BQqWEFEJJJgQkAlIJiYBIRAnr6F7Qz6HEn8GiL6HHl/3TEE0n6V7o+rjVFV8P/a6h3BhsqUvbfZhS6uVFS++5bSrcskz1LRF9S1T+7S0982ZdM75V2KEafaL3VdnXI/sWyU0LVN8y3r/itQen3XfffQGEgKlBhYSXsFQo+MnY6CXEAzSALIQswQIRQViqafiqg/MyfCPYV0iodN2fpxIvxiUmDCAaIhYiFkCSqgFB2unvxToJybyEduXeVF+IWmLT6V766UU52O8Wk45+hYT6MfW7r9NJ5TnUjamXGh+wTkx9wLU9s5Z4+wnvJMwD3E+47t3RX+nEzEsrdVoJrjXa1Evo0B+nc6d+QtyIKKXWvrv+1huvbr/7vNq2jPUtVYXVGxc8fvvlF7Rz21R1s9z4ity0RPQt5n2L1ZZlbMeyF+65YdY998YQEq46EQ2BCACLIA8A1ZL2EJAA0gDqBEwqdY0Rh0RgwvTAICn/opb/DF879iESKqUEF5QJlmrJJOECUB4TniAeQx4CFkIWQRoCEiTET2gAtWVI6o/gJzxdgGtNtBZSBID7CQ00NwD1E+oD7ie7Bq/6ifYdSRkSAP0VGiZskPwhZAFIXRv0HS9ObUu8mAQw9S8JAA2G3iY0SGgImJ+QEKQyqxBQP6ZKqe07dt54zeStyx5VO1bSvqUqt3Lb0nl3XXlhtX+zqm2RG1+Vm3pk3xK5abHaspTuWPHKwzMeefQxAJGUCkCGiN44CMxFgmmCGCQcMQGpgFQQyhBhlEvKBROSc6FkVpXYF7FvkVDp9IyQXAv4hWJSUi4xlfqC00rnBNME0QSxGLMYsQiSAOAIsBCyELAQsAiwCPAI6vs0AjylUMIiwEPIU4ZAFgAaQRpBGkIaJCQENEI0ACQGqatChEgISYxoBGmMWAxpBIleMUqjTQxpDHGsgw+icfpMliCeLsw0QyDmMaSA8ARxqZQfxTffeMPbz8+SA6vYph61c3Vj3Yv3XvP73g/WqvZWuWG+6l2q+hbLvoVq61K0880XHps976lnEcZKKc4554IJvbuUjHOuJwZJIYQUukFC/Jky0wzfJPY5EnYV05JzIbmWaCshUvkzYZwJSbmgjFMmCeOMCUw4IgwRASlH2qqAMIA5whxiATDHRCAqIOaICoA4IgJTgSgHNJXzAMwQEYhJqJ+MOSacEIEJJ1w7IDBMGOGCUIEIwyQ1R0CEYcoIZZgwyjiiDFNGmMBMEMqoEIRzygTlggpBuWCie79rRjJz1j3z/3CD7F8hNy9VO1eD3sUP3jR+5dLXlLlN9C6Um5aJTYtE7wK5tSfcufbRh2a/8PLrXKQlPimH9B7JXXrYz9ZsMybuy9jnSDiIwStMn2HSD3wppRRK6g4doe0GtHcIF4JLwYWOEIJxwZigPDUgYUwwzrmUjAnKuBBCcMG6ozz0c4SQqTmKUFxIIZR2QGBC6viiMxpSSh1qRPfn6odKaWsGKVJHBqGdHLqHMP32+aAwW/92Tz713Lxbr+R9i+XWZbJ/pdq+Yt70Sa8++bBq94q+JaJvmehbzHsXqq1LrYH3Z86a9eaadV/0R9ulSdpNW1KGfRP7Lgk/D4MqOP2hL4b6FCg5VN4mtHOBUl1XAiG795Xq7tZUeoUOvsinathS7D6V+Bfu87RxiVJqydJls6691Fv/ktq+QvQtVvmV8++bNmfWdFl6T21eLPsWi009oneR2r68tmPD9Bl3b9669S/5uRn2Qfz1kfBrwWCCYu9lKlLOb+/fPnXihTvfeELtXCU2LlKFVe+9fN/9065yN69UH/fI3iVq0yK5cb4qvrNz80c33XpHvlDYS284w57C3ygJ9wVoEsIkvGHSpetfmq0G3hC9PWrnitLqp++8atz2ta+p3ArV26M2LZQbXldm/7p335k+485Wu7W333iGrxkZCfcS5K6j2rSbrul59Ga1Y5nsW6Y+XppseGXmlPHvL3lS5VfI3h7R26O2LEBB8+kXX3n0kUcQQnv5nWf4upGRcC9hCAkffuj+ObdNYluXqC3LVd9CtXP547dOWjbvbrVzuepbIjYuUf3Lw8i6e/b9Cxa8/onX0Cfhrg+n+rT2PUvN/HUgI+E3BPFJTTMXUnRTRKuW99xxxUXuhtfU9mVq4wJVeGvBI7fNuX0y2Nqjti5TGxeo3BqrVZt66+1r335bKSWlEkJwIRjnQqSu0oxzbX3NeepFrYZoqUV3mLMUYqhTdFa83xeQkXAPYpehrJSUae8PbTIttGk6l0Iplc/1Xz/+nPq6Z1T/CrVxgcq9tf7VB+6acmHro4Vq+3K1cYEqre374J3rb5q2o79fKYWpLpZKwjhhjOvedyEY55xzSmnKRyE5V4RyziSjgjHeNYnngxnlT9gdZNhLyEi4B8GF1IPMtaUnproBQVEmiRCYC0gZE8qLo8mXXrRjyaOqf6XqXaj6V7bWPjf9ivPybz+vti9XvYtEad2il5+aftdMPwi5VCEkei4CxAyQdGEuMBOEccoF5YIw3UwjWGopqgOv6vrMp6bug281o+JeREbCPQLBOaGMMsGFZFxSJgiTEDHKJKUSYZEgGia6i5URLm+64cY1c+9QO1bJzYvU5qVs65Lpky7c+NoDavtKtXkJ3bn68VnT7n90jlAqoTJIWAhZDHkEeaBt/xMaQdEdUcQiQGPMCZOEMS4k5QITSrXDr1RdBuoGAsW57A5SERkV9woyEn51yG73zmcnF2i7qtQqlzEOMYGYQsoxFZAwgGmCRAR5AkUIaJCwIOZ+zP2IuSFlXDzw4CPz7pgsti9XW3vE5iUq98YD0yYtn3u72L5cfbw82jD/mvG/m/v080opDwg/YT6gAeA+4F5M/YQHgKe38aCcgkeQJYghJhPMIkASRBDmVCrKJSRcj0+ijOuQKLiknDHOhBRZFucbRkbCPwFSSsGl7m7TfWjd+VtpqxphIoEoQRRQHiEaIeYn1ItQAIgXUw+wTpSKEp2IOCFxI+pEnAv5wqvz77r2Yrx1sdq2XPUtUoVVLz0y47nZN6BtS9XOVd76l888+YQZs/6glOoAPmTmc6pa9IbKtWLiAaZnToSQxVj4empnjKOEYCYBERGgiFAtVaFMaOt7yjmTOlimv+ze/Wv/7SAj4ZdDynTigpSKc0E5o1zP1hKEcUBoBFmEBSAygswNgZugQQdEy4eGB52QWAG2I2KF2A6p4cOGGzfdpOHEzU4Sc7lszXs3XXJO3LtQfbxC9c5XpXVPzLx1+sTfhR+vUNvfgFsWTb3ozJtvmU6UCom0AuLG1Em94airp0+nNhZaUdmVQQ/SMmF+gkNAIkgDQELIEswwFYwr3SibjhAUgss0bZvpL74xZCT8EujGay6kVIoJiQmHmCPCmFSICa1XtENs+NiKSNuHdSdpdEDTRw0XNTqw5oKak9RdWHOSuguaHqq7oGonFSusWGHJCEqG5wK5ev2m6y85K9qwUH28Qm3v8TetOPNnJ110+k/C/lVqS4/cufzDV+974IH7624UEtFw4rYP9QhuPSzRjtJxpdq10d7lWMcc/XEQU09PLE5SdXIAWAQZpJwwwbiiTDEmKedMCC4F5ZQK/mXz/zJ8PchI+CUQUlfkJKESERkjHkIWQR4j7ifc9Emzg5ourLtAs6tsRGUzqbqoYiVFI863wlzDz7fCXDvY2fSKZpxr+bm2P9DsDDS8YjsYqHecRMx/Y+0tV14I+harrUtVefWyp2ZdM/nyaZPOdz56XW1dqrb3VFfPmX33jE0D9QCJcttruHHLh+0AmxExQmxF1AixGRE7pqZ2K467lvjR4ORg5ibcjZkTpTEzSGgMOUKMEImJxDRV33Mp9b6USy5Utivd48hI+CWQSnIpKRPaKiKEzE+oGzM7oO0ObrqoZoOaAytWUjLjohEXjahkgbINC+2o0I5yzbDQjvKtMNcKdzT8gWawsxnsaPgDzSjfgqVmtLPWCYX6w8Nz/3DD5XRrj9qxnPQvv+KC315+ybRJF53XWvuk2r5MbVva+eOLs6devXL9ZpepkhlV3Lhqg6oJ6i5odGDTQ81OdwqinkXj43aAWx4yAtL2sRFgPSjG1oO+Y6Ytj72ERgADzBMsAOHaBoprUbWUjPPP0ZBk+DqRkfALkYrWBWQihNQHOEiI3nw2XdRwUc2FVScpm0nJSIpGXDCTghEXzaRoJpp4+VaYb0f5dpRvRflWONAKBppBvhXlWknOQAPNqB6woumf8atfLr5vqupfrurvLp076/vfP/rAAy84ZsRJjbefVNtXqK1Lki09T911/UvL3mohVXJQ0YwrVlI2QcmMKlZctZN6B9VcVO+guovqHVjvoEYHNvStn45JbHuw5WMjHZhB7BBbEXJC5CUkACyCFCCGCaNpJSObAPMNISPhF0FwwbUVKqKdGDsRcmLa9lHDhTUb1FxQcWHJigvtuGCkt/l2lGuFA81goBkMtMLc4GrH+XaUa0c5I86bIN+GA0Y8YEMDi8eeeGrmlHH+H19StbX2hkW/OP7E/fb/1bBDrxp+4An1lU+o/uVqyyKyY8XCh6c//uTzrVjVPJ5vxyULlMxE35ZtULZhxYZVB1QdWHX1AjUX1lxYc1HdxU0XNV3YdGHT0xESmxGxImpH2Impm1AP0BBQgBhlglBBWeYO/A0hI+EXgXNOmYREBNpLN2FGSJodVHNAxQFlBxatpGDE+XaSb4OimRSMoQyMBlpRwYhzRpxrx3kjyZkgZ4C8CXMmzBugvxXZUq1896P7pk7yN7yuamtR9YMrL7lov38dc8zIGw479OLx51zgf/ii2rJMbVkk8m+8NnPK2WefU3T8iKuBZlIwQMFICmZSsoB+GyUTlC1QcmDZQWUblB1UcVDFwRUbV2xUdWDDxQ0XaU7WO7DloXZA9AxDM6J2hL2EJpgTygnllKUb0ayIv6eRkfBzoS0YEeYhoAEUXsLtmDU9XO/AmgsrLixZQG8+CwbIt5OCkeid50AzzLejnJHkjaRggYIF8ibImaBgwYIFCmYyYCc72kErYHkrvOuO6R++OFPV16jG+/dOv3X/7558+JETfjR2yv7fOvnu265W9geqb6HsXax2vFF48+nTTz5+wrXXNyPYDLmmfdFIiiYomaBggKIJiiYoWqBkwZIFShYqWXhwVW1Uc1DNxTUHVR1UcWDNhfUOaOpJpgExA+JGJIA8wZSxdI6oygqGex4ZCXcLyaXkQhImYkRCSAPE7SgdQ91wYdUBZStOd4NWMsjDTywzKViwYMG8CfImyBuoYICCGReseMCK8zaMuHr59Z5Hb7sS9i9X9TWP333dyKPOGHHEhJEjL//375x8zDG/vmryFVvXvqjaa9WmZWLDYlVc/fHSeb87/ed3PPh4MxElRxTaUcHQ9IN66YclC5UsVErZCEsW1JvVsgUqNuwuHSdhtQNqHmj52AqpNswPYgoJZ/zT47Qy7CFkJNw90nwMFrq63YmJEaCWB1sd1HBhxUpKVqIjYb4dFc0k3waf4mHOSFL6maBggpIBi2ZStJK8DfMG9pj6YGfh5qsn5FY/qRprH7ll4n/++NwxoycfN3bKsANP/td/OnLkqNPOHX/L+edc8OoDt6rS2yq3TG2Yr2ofbF71wrln/eb1FW+3E1W0UtZ9ZmlOJoOrZAGds9W3g6vioIoLKy6su7jlYTOkbkz8hMWII8oyCn4zyEi4e3ApMGEQcUCEnzArwEaAGx1Ud2HNSa/gwUu8YCT5dvIpJuxioAWLdhqXihbMW6iD1Y6GccZvznp8+pWk8Ob90y77f7+c8B//ceOo0ZPHjLh8/2+N+D//fPC//MNho0ddPuaYCSNGnHrtxedW1sxTuXWqb5FqvffMQ3ddNmHy9qrRCMVgDNQrb8KCCQomyBkg147y7UhvmEsWGGTjUBKWbVi2UdnGZZtUbNhwoRXRTkwDyBPM+BAjrAx7DhkJdw/dkgaR8AGzI2L4uOnhRgfVHFB1UMVBZRsVzXQvWjRBwYBDeVg0od6LFm1UtFHJwQUbF21ccrAFVL5lnT3u0lNPOWX7qtcem37VFRNu/uVpM0eMuHTMmIljjvr9yFE/+t4Phv/zPxw0Zvj4sSOmjBo58exzrp884ZLnZl4fblyoCitFa8cll0268vqbiu2g4tBPkLC7+82ZINfN1haMeLBwMhgVSxbo0g+VbVxycMmGVQc2PdQKiBuzGFFCuVIZCfc4MhLuHkJJyjjCwotZy4NtLw2D1W4AKTm4aMOSCbrBEAxlYNFM6dddMG/TsiuNSP6xr//qG6deec31N95627Tbbnxs3otXTX5i5OGTxh416ajDLx854sxzf/e7n/38Fz/+yRmjjvj9mFETjxx+6c9PuWVhT+8Tcx+ZfNFZb8+7M7QqH23b+cNDDrvngTlNn5Us9FkS5k2Qb8dpibIbDwtGPISBafKmbJOyTUsOKtqgbMGagxoeagfIhxRTJrOD4Z5HRsLPQCqllBCSMAmw8BJmBsQISBoGXb1/IyULlmxYNGHJ+kRSpGiAgp0ysGDHRQuUbFJyUSNSzQAvXL7qwssmLVqx8t2PNp/1+/MWvrHmqWffP3rspUcdfulxo6//4fd+fcp/nTV1+u3/fcZpk6+bNurIcSMOu2DMyIuHHXThpRMe8yDfvK1/8pQbrp9661vvffjrs8454aSTeneUah7TOdiCiQY/AtIChhHrrXK+nQweXwd52N2aYr1KFipboOqguotaPjYjltBUKLK3/0v+hyMj4WcglVKSC4GZiCHzImYGuOUhXZyouIm+ZLs1OlQ0UbdEAQrtJJ/GQFy0cMmF9ZCbQDlYFQzvseeeu/zqq97ZuEkpVQ+SfKvzyvwNPzruqsMPvfjo0VPGHjlpv/1G3nr3PddNnXHKqaffducDR40499/2O+6Ab58wdsQ1R4y4ZM5za6VSRKlV6z+8eea9t9x17yPznrp/zlPtUOQNXLBg0QJFE+rAOJSE3bcX6zWUhCVrFwl1hK/aqOHihofbHgqhjoQZCfcsMhJ+BtrBTAjMRJhQN6RWSFs+bnZww4UVF1QcVLJw0YSloQGwe0efA/MmqnaUhVTJjj7sryxcuebSK64/98LJq9/Z/HGx8taHmzYXmk+/tOaYYycc8sPfHz36qhOPueGA/X86Ysxxi1a9M27ilPMumjjz/nmHH/HLf/yHYX/3v7416shLDjn4otN/c+fGvOtyVbHB8rU77n9s1bxn1559/hUbPi62Iplrw6INip8Iy0nB0AdCnbaNCkZUMJIvIqEDq2kpHzc95CVYSfkZU/IMXzMyEn4GehyNkJiJELBOxOyItQPS9ki9A6udNJ1Y6kaeTyVFixYq2qgesoGm/+rSQLwkZQAADTdJREFUVddOu+fHPzn/4GGnDvvB6eecfe+F4x494cRLT/jR7084cdwPD/rloQedf/zYa0447upDDjpzv299/6ZbZz47f+XV026/9a777vzDnOGH//y7+48++uiTv3fASWOPunLkiMuunfr0XbOXnHnmnaNHXn7QgRccevDFR4+5cMa9j8RKVT2RN0DJhCVzN5GwYID8J5OlQ9Kkei+KSxaqOKjm4kaHND3a9FAnwiKr1O95ZCT8DNLRFIpyAQj3AbNC0vRQo4NqHVRJz4SoaIKC+clMjAl1eCxYyGXqrQ82XDDu0hN+/Kt//Puj/uXvTjz0Bxd879u//bf9fnXgd8478NvnfX//Xx9y4DlHHzVx9IiJB3z7F/93/8PGTZj42NPz77jv8Rn3P3b/3Gdn3j/3sOEnHfDdo++c9fTYsacedMBvjx9z3fBDLxz2wwuGfe/84QeNG3nkxIMPHP/LX0z77XnjXlmxxKXCJarq0FwzybWjLveSISSM8+24S8KkZKUdp5qEunZfc3FNh8EOaXk4AERkbdx7HhkJPxdSKcpFAJkV4pYHax6udXTPFyzbsGiBooXKNh7KwDQSWqjqklzTe2t9752zHz3zNxef9B+/GXHUz4YdfOIPD/rx979/0iGH/Gz44T8bNuzkYQf95LvfHT18+HE33jLjuQXL7nxo7o0zZt905+wZ98+595FnDhk+etghY9/bWLpu2sx//PsRx4255qgjJh555PhRIyccf9zVP/3p1aeeNuX2u+bMfe7F2+6554kXn9/RrHWIcqlqxKJgwlxrt3X8pGQlJTsu23E3R4orNqzZoO6CmotqOjHTwUZAYsRkth3d88hIuHtIpYRUjIkYMTfGpo/rHS0UgvUOqqT5fViy0Keuct0yVjBgI1SNRK5a3/fCwjfmvrDw7gcfnXb3vVOm3jb+yqsvnjT54klXXXDxFeeNnzhu4lX3PPDoywtWzn1pyb1PPPuHOc/NeujJ22c/NvuRp0Yfc/yYY09Y17vjxcUrjjzyJwd+5/STj7/56FGTR4647KgR5x17zHm/Oeu6W2Y8OeepN2+/87VT/mv8GWePe/DJ59dv7a+4sYNVK1LdGKgTpLuyMt3WGR0JUcWGdQfUXVhzQN2FjQ40faJt4JTKIuEeR0bCz4PkQhLKMRUhYnaE2x5oeaipeeiisgUGu8aGlij0w5KFKi7Lm/DtDf1L3lrf89b6V1ese2XZ2peXrnmx582Xl656ddnq15avmf/Guz1rPly+rnfV+9vWbNixbuPOj3bU3v7w46deXvr4s6+ddcG4E396yjMLli9cvfa6m+78p/89/OAf/PpHR1974vHXjR112cgjLz5u7JSxYyePHHn5sWOnHDf66pOOv+LSS6adcurPTzntF7fddd+aD7dXXLorc2ukrXYlK91RD2legzUHNFzY9FDbR6aPvJhgPmgpl2HPIiPh7qGHF2obMkB4AJgdUSPAbR83OrDugpoDKg4u2WQw9HXLcaCoEyQ2Ktro40rno+219z8ur99WWr+t/P62ygcfVz7qr20caPQVjK1Vp78R5FpJwcYVh1ZdVu3wopX05c01H/Y/+3rP7Meefn7xmwtXr1+06r3xE6895PATDjhg9Pf+/fjhh/5q7Kjzx466ZOSRlxx2yDnDfvDbA/7ttAP2P/k/Tz5jwqRJDz321JxnXln53saSRfIGzBugYCRFMy7uIqFOh5Kyg8oOqnRQzUWNDmr52AxpJ6GQcpFOUMxIuMeRkfBzIYTUkx4w4wnmnZh0IuLEtOWhugsbLqw5oGKBio3KNioYSd5I8u04r/u2DagVTAULFy1UtLtqBgeXbVJ1SKVDqx6terTaoRWXlm1atknZJiULlxxUcWnRQLlWtLMRbi5YG/qbf9xSWte7/bkFK66+acbvLrrsv399zrE/OuXwI04cfvixhxx67OFHnDT6mFP+61dnz3p4zjsbttcc0op4yQwL7bioe9aMqGgnJTsp26moomqjioOqDqw6uN7BdRe1feREOIQc08EZM9lp8JtARsIvAReCMo6ZSBBLEIsQNwPSCkjLw3UnqVhR2Uoqjk6WJjkrzpmpeCLdneqcjQWLJiqm9QM0mEdN76TKI5SW2i1YslDFIVWXVhxacUjZQfq0OdCM3/qgv2fNB0vXvD9/6Ztzn3/l4XnPPPHCKy8vfqPnzffe+nDrur6Btb07NuVaRROWTF0njIpmUu5WBSs2KNuw6qC6A2surDmg2cGGj+2Y+oABwll2AvzGkZHwiyCE4EIyJikXiPIE8SBmZkBbHml7pOXhdF9qg4qDSibIG1G+FRfaIK8VvbqL7autNLlq7uacWTJ3sbS/4W/MtT/qr/XuqPflGlvLds6Iyi4uu6Ro41wrHmiGRSMpmqhkgpKOwN1WmKqjk5+46eJGB7c62AqRD1gIGSACM8VEZnG4F5CR8EsghORcHw45YTxKqBNiM6DNDmw4ScvDNTspmXHZjItGlDeiXCq0HazOJUNSI3/CGprpybeB1isWjLQnpmAmeSMuWKDsklQDYSEdPysuKduo7KCqA2sOrDqpzUyjg1oeaXnY8JHlYyemAeQx4ohJwtOBGZzzzGr0m0dGwi9Bd4yRYFJwySFmEWZ2Qppu1PagEeCqnZTMMN/0ymnxLS5boLyrbXo39Btk1OevpGCAXCvpumYk+XaiHxaNuNCOylZSNHTBHdZdVHdwzUZ1B1VdXHVxtQOrHqy7oOHCVif1QTQCYsbECnEnJiGkADNAOGICUJ5gSijnUsmsHLE3kJHwyyGlklJIJSlnhDLIhA+pEyInIk7MzIC0PdJwUN0GpXZYasfFVlRohXkjzrWjfDu1gcq14kFa5tvx4MNcKx5oRrlW1FUepX5tuVY00DVNLLTDQjvMNfxCOywZYb7pVay46oCagxouanW0/yJsdlDTT01HWz5u+7jtYyukTsSckFoxNSPsQxpjBgmHiCaIYiYTzGKAKePpL7t3/9Z/k8hI+JUhFeeMS065BJgHgPkJd0LcdGLDx20P1+ykboOK1bUAtpOymxTNeKAV5g3dPz3ohaFZF3ZZF2qxn27vzLXCnQ1voO4XjbjYjvJNv2JFxbafa3QqRlS1k7IZNTzU9HCrg1subnVIavgbYCOkRkCMgNohs0Jmh7STMC+i2i2uE5MI8QRzTCXEPEFMWxtSlqVj9iYyEv4JkEpyKbhQhMoYMoC57cXVltt0knYHtjxoBaQdkIaLqk5ScZKSFRWMsNiOi2aqqc0bcdECRTMpmEneiApGnGuFhXZctpKSEZWtpGyBQjsotoJCy69aSaHlF1t+o4MqVlxqhw0Xtn3c9HDLI20PmwE1fGIE1AiIERIjxEZAzJCaIbUj5iTUi0kIWJiQGLIIsRhxQHiMCCKMckmo4Jm/9j6AjIRfFenMdyUp44QKhAWkIoDECaAVQDvEdkhaTtLyYMtHDSep2nHZ0vbYoGrDqgPKZly2k4qTVOykbMZFM6rYScmIiu2wYiVVO645oGpHZTOq2knNAY0OqtlJowPMkBo+afuk7RMzpEZA2gFu+6TtYzMiZkiMANkBcmJsR9hJiBdTL9E+MRwQDhDDVGDGEWGYCoQpYXputz4CZpmYvYyMhF8Very7UJIyQSjnXBIuI0RDSELEvYR2YtZ2k6oV1N245aFWQBod1LWlAZpXdRc1OrDuQv2w5oCak9TspO6ipoebHm52UMvD7YAYPm37xPCpGRIzIGaAjQC3fWQE2AypFTEzYkaA7Ri7MXEjFAAaIR4hEiECKcdMJJhCKqjozscWgnEh9JBT/RulNyIryu9dZCT808CFoIwxwbkQTM8nRDQBNE5oAlgAaCdCXoTdkFgRNQPS9lHbQ60OrNug2UHNDmp1cMtDjQ5oerDZge00g4KMgJgBMX2SfpePzZAYAbZCbEfYDrAbETvEToS9hHZi6iY0AAwRCjEDiCLCCROIcoAZopwwQQhjQgghv0wTmEXCvYyMhH8C9DRsPfudCZHODxOSEI4wJ1RCIiARAIsQ8gDwIGEBYDpOOqGeJYidmHYS7kTEjrAbMy/hdkTskLgx7USkExEfcjeiTkjcmNoh8QENII0QS4gIIYsAhUQAxCLICFNSKsoE44IwQShjjHFNvGzI518PMhL+Ceju4qSUUggupOBCCiW5lOnEaSYIE5AJzCTEHFGOKKdCIcIgFYDwGNEYs4TwCLIIcUBkgoWfkACQCHOABSACYBHj9AkxZJBwRDjhgnKJCMOYMJ6mNIUUesKulIN7yiys/fUhI+GfCzl4qErn1zNOlZScSyYkZhwiggnjQjKhCOVcCMa4kFIISRmnjFMmKeOcC8w4IJQKIYTiQmLKuZBcKMrTr0iphFRcSCH0sfRLaZZR8a8JGQn/csjBjapSQl/8Ohciuu6JjAvOuRRp/kPw9KgmhNDfyURXPyulSHvHUq5l81j+xyMj4TeEoVzSidYveGoWx/6mkJEwQ4a9jIyEGTLsZWQkzJBhLyMjYYYMexn/H1LGJksaVNG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2" name="AutoShape 6" descr="data:image/png;base64,iVBORw0KGgoAAAANSUhEUgAAASwAAAEvCAIAAABwi2uMAAAgAElEQVR4nOx9Z3gb15mudjf37uZuucluEsdZO4mLrLhIsnqxeu9W76LYu3qXKBYVSqJEiR0ASVEUSYmi2HvvRJ8BSLBXgESbGRSCAIgy7dwfINXseBNbjuRcvs/3gAPMgHPOwbzz1XNmEpjABCbwRjHpTTdgAhP4/x0TJJzABN4wJkg4gQm8YUyQcAITeMOYIOEEJvCGMUHCCUzgDWOChBOYwBvGBAknMIE3jAkSTmACbxgTJJzABN4wJkg4gQm8YUyQcAITeMOYIOEEJvCGMUHCCUzgDWOChBOYwBvGBAknMIE3jAkSTmACbxgTJJzABN4wJkj49oKiKMcGTdM0Tb/Zxkzgx8MECd9S0OOwWq0TJPz7xgQJ31I4WCeVSuvr65+pxAn8XWKChG818vLyGhsbKYqa0IR/x5gg4VsHiqKkAwNdXZ29vT2JiYmjo6OOz2kAJoj4d4kJEr4B0ADQLxPKYrFqtVqNVjus10sHpC7OzrNmzlizZvXt22HdXV1tbW2Ow8i/Z31IA0DTzwU8E/Byr+m/u9vRBAnfJCwWi0Ihb29rb2ps4nG5Pd1dCrlMNtD34H6iv5/vli2b6+vr2tvaLl24mBAfbzAMg/Hr9O8C9Iva/VViPdtJAZoai0zRNHjZLKcAoP4OCDlBwjcDnUYjHegTCgQN9XUwBHV3d6lR1Gaz2Qm7xW4HABAE3tvdQ+J2HCd5XN7pM2cDgwLVaiUA4O/FP6QBoAAANA0omqIpgqZJQFOAosFfEA2mKZoeI+FPHhMk/FvDbDJ1dbZ3treKYEjc2jaIaFQGm8pEDRrIfi3RprBIVPYOFFeMUCN2YLbTNgoAABQqZVBIcMiVEL1O/6Z78NpA04CgAE7TVpKy4qTVTloI2kaDUQJYATDYKWzEIlNremWyjq6u9q6Ojs6O3r5ejUb77D/gFP13EDqeIOGPiueuDQVoAACKaiUtXYNSVVePolumkWrIPg0Qq+0NUntZh7mwbTS/1ZLVZnraYiloI2t6QVMf0a0ldFZAA6BWKy8FXrgTHm42jwIAaAqMu05vM15pHgUARdM0QVF2kraRtNGOD1tJvRVorUBtAlKdvU0xwu5WlnCbc2r5pfy2Yl57QQOUX8vOr2nKq2osqG4orKrLzC+sqW+SqxCCen4a6m0fij+LCRL+WKDHXhxRGIqiyEGZnCOu6NLUt8kbYEV9q1HSZuhnD6LFHabMFlMK33SfZ0rgjUQ16u/WGcJrmm9UZVwti7xReiOZm9eiHrUAIGiBvf19S0rKxs5BEQ4HkX7hlG8T6Jd8NpqmAU1ShJUgTTZKZyFQM6kyU4MGoqlVllcvKuF15jW0FHA6KiWDtR1K7sCwUGmBVDah2gohVhixwqgFRkZFiFEwgDQ0dxZV1hSXlXf19BotNvszr/EniAkS/ihwBBGev6VpxZBa3CLqszRUDDGb1Ckd9pJWS0WXvaBJAycLh2OaRsJq9MFl2uByQ2CJJbCo7FKO37mcQxfyDp97su/0k8DIBlm9gpKZ7BHMhJMnz7VKOgEAABDjp3vxz1sKmqbsdtJkpfVWWmOlFCNUD2KtEfcm5VWmlTfWdyDQoAVS2JoRUoyQYowQa0iRhoS1lEhHi3RApAMiLS3SAVgHIB3VoiO6h/FW9YhEjnFaO9k8SKVE7Hb7iyd820dkHBMk/JHwLLpOAwCUSpWgraHPXikwZPD0RbC5hqsRcNVCnkpY0Cll8PThDcbAUu3pPM3JQuPZEv2FwqTA7H3BOfsCcg4H5LmceuLld//y5ae5+W0jeezuA26+x06c7e7tBc8VzVt9tdEAUDRlp4jhUVKhpeQGeshI8HoUD/Ir7xdUsnu1HVogRmhIRUEIBaM0jNIwRkMaCtaSsJ6AdSSspZ8JpKWFOhLSUhBGQRjZOkJJzaBrCK1u5DTxhWo1QhCOexP5UwnbTJDwR8Lz27BhWM8VNPSMNpQNxQj0qe22+sJeVSLfwuJr4znGGI75DkcfXK45mYcdy9MezdX75RiP59aeyzt7PvfIhVzvC4VOgQXOgTkHjz3ccz6DeS2T7Xnmpou77+3wCBWmJceyaG9vnJAGgKSAjaD0NlKmtQ0OU0MjZCXUycgqrGju7R0BzSgQqEghQkKYg4EUhJFCjIS0FKyjRFpCpH2JhLCWhHWESEuKNKQIpYQIKdIQPSYgtwK4R1ZaXQM1N5stFgAA/baOySuYIOGPBYqmAQ1wO1HTUNWlYvNVD59At8Uj9RV9aAIHMDijLMFoHNd2r850uUR/Ml/jl61xT1e7pytdn2CemWq/bMmJnKzz2Zcv5Ry/kHf8Uq5vYP6+wELX6+VJ+85e23Ho2GGPY+GRd012m308s/2WacOxNB9N03YCGCy4TGeXm6jBEXt+A5SUWy2QDncbgEBJQAgp0lBiLSXSOExQQqzBYQ0h0pJiLeUgG6ylRFpKpKUdr7COcnwi1gAxBoQoxcfsMIYPWoHCaKtk8yrr6kaMRvDivfAtNk4nSPhjgaJpAEC7pLNJWNdtrcrg3aiRl5f3aR+y7Yl8c6LAxOCYwqqHL5doj+dq/bO1Ppmo22OFc6rcNVXhnKpwSRvxeZx2Kdvpcq73+YITlwp8A/Ncz2fvvlp9yjv27rrD53wvhE6bObe2oR6nAUG+LWUkL7SCAoACNE0SpNFGDA3bVCYgH7FlVbHTShtbVLY2LRDIKRilYA0h0pFiHSnWkmIdKdKSYi0p0pMiPSHSkSI9CWsJSEfCWlKko0Q6UqQjYR0F60iHiLWkWEOKMBzCcCFKdBqAwgoqmnhFZRXGcR6ONectGJ9vxQQJfxQ4XMHR0dHKsiqNBuENVj5qKqqSWlM45hSB8b7AwOCawqo0l4vQkwUa/1y9d6bWKxPzztJ4Zem9nmrdn6hdkhCXeOaxR1tOpa4/+3TnxZxDQYWeFwv2hdQGH096usnz4o3kp6eusTx8jhI4brOT9Nt4idEkSZtthMJgVVnoQYP5aVn9kzK+BCFaMAApSRFGijQkrKNEehrWUZCGEmI4F7XxEBtXbeWorRy1lYvYeKhdqMGFGAFrSLGWFmmfM3CchIRYS4o0BIwREGpvGQZ9JqqopqGkrNTisEvf7vqGCRL+OKBpAIBE0srnC2gKFNQ3lbQOp4tBAs+YDA3Hcy3htSNBZdjpfM3xfJ1frt4rU+eVqfHM1PjkaH1yMe88o3My4pYEH3ny9NjDkCMpbn4Pdh1N2HEybestdnFAet8ml3OnbqfUDpHrdhxsaZFQNE3QNKDfFhfIcc3TFG0jadUIPmSiFGZbZlVDegVHoibFKBCoSAglxRgp0lKQhuSheKMar5dbawdN1dKRapmxQmqsHBgp69OX9xuqpSN1Q6Ym5ShfbROgpEBDQFoC1jleyZdES8IagofRkhHQb7BmFZeW19TYcfxNj8f/gAkSvoLXeccsrSjv7O42mMxPijl54pGYBl0018LkWyKbTCGV+jNFuqN5uiN5Wt8cjU+21jsT883W+OVofLI0vtmGQ8ld7mkyvyyTX5b8aLbkeHqCW8QGn5j1QWVNvkzxloMnPC8yyoYI76B7oTfCAABWigY0+Rob/73wPDFI0zSOk3oLITPSA0a8sI73pJInUtmbMQCpKRilIJQSoARXTdTLLdWDplqFtXrIXCUzVcvMFdKRculIlXy0ESUa1ET5wEhxr658YLhGNlIrNzUqzHzEIsDsAsw2zsMXrVMCxkgIIzuMoAUZTszIYvP49F9QVfPMkH61hPXHx0+YhDSgKUBRz9LhNKBomqIdG89CFeR4scqLcBzi2OvI8RJjh9EkTeOAIgCNA9oRXvuevwOGaYpLSjUajbCtK6uxg1U7FJLXGVLQd+lJx4Ws/stlhnMlxhNFI/55w97ZWp8szZFc7fE83dEc7GjO8MlcxOV+q28m4pM74p1r8s4DRzKVXgnHzj/aeLWy5FBUw+pd/ju8Lz7gDLHKmzdt3YWTJAloinobbC7aYf3hOGmw4goDqTTT1aKWR6V1kHy0RQtghIAxEsZIntLSoBgtl5lr1PZ6lS2/TZ7bNpjVLEtld6VxOtOaJAmVgrhiTjqvt2bI3IhRpVJzUZ++ol9b2a+rlo00Kiw8xMZHbEKMgB3OpI6E9IRIR4h0BKwh+BjRaQG8AXlyekZPby8A4JUYMk07io7oP2fJ07TjMiEd1Uk/3pD9hElIAUDSJDVOMwcVaZoeZyI5djkAcpxLz2521DjlHIcQgKIAwF+4FY5/9QcYeJK21uqaatxuK6hm5zcjiTzDnWr0WtHA8SSu733YJ6Xb7X6HT7rsSBZyrEB/LH/4RIH+ZKH+dOHwpQrT2Vy5R4L4VD56LFfr/xTzytX7PFH53A+8kLkqlP3EM7Ft3d6gza5nrmdwwvME8xav6unvAwDQbwUJAQCAAsCGU2ojKTcCca88vbSuqU8r0Y0xUIDiHJWlRm6pHBptQG2F7Yp7ubX3Cjmpgv4HjT3MqvaE+u6E+q6Ycvh6Wlnw/ZzgxMz4Mk7NoKlGaSvpN5T0G0r7hsv7DbUyE0dp5SO4ECXEGkKkIaAXTFOhBhdqyAEbqOIJs7KzTUYjAGN132NVqzT5rOjNahlVKRQy6YBMOiAfkqGoymazje0Df5alrws/YRKOzT/7s8qKGhcSAIedRtEvkuqFL9E0wHFixGCTNHdWlFeWldUOyVWvHPPXor6hvqq6ymq11PJFlV36BK45hmMNq9Scy+i8WKA8navyeth9mCk+ECtwYoo8ktpPZMrO5ivP5yPBpciJFMibxT6W0ef3qNczqc0zTeoeL/SO9z+Xve9SGedgBHfl/uP7TtyIKpNFlbRNn7M0v6gYfOdN/W8JGtB2kjZaKdQEupCRp1UN1eLBdj0QoQSMEhBKspXW2iFztRovHzRG59WejUy9mdUYzxlK4KsTeOoEHhLPR1lC7X0ISxIo4ut7wgt4F+OzLsWlZwn7KwatxX3Gsr7h8r7h8l59tdTQpLTwEBxGSVhDQLqXvEQ+RrQYQN+wNSO3QCQSURRF4JTFTloJykpRJEUbLDahpC27oDj+QUpkLDMpJSUtI6Oyro4PCTlcDgTBCoVyPPX/I+InTEJAAwqncSsxOjqq0w1rVFqtWqtDdXqtfnjYYBm10IAkKdxms1isJovF/OJXKYqwWk02m8FuNRC4QdzSFhl9J+H+yaeP3UsKAvPyHlVWsH9g66pqqmvranVaLb+lQ6CwJnJNEfWGkPyBEw/FwaXYuQLkyJN+rwet7onNLjHsfTeL9l7PO3gz3zum5mwy3/NOvufdUu94vlss2yWywSVGtC+0xOn22aPJEUdShjZfyJyzef+ekzdja9CnEuOSDXvuREYDAN6CwAwNAE1RlAWnNBZ6aBgv54oLuC0tGC3CaBglRRqKjxL1CmuNwpLbIg9IyDrDyIqu7k4QaJgCNJajiuWqYznqOI4qjqOM5ahiOAhDoIuHDQk81Y3MxjNxmem8/vL+kXKpsazfUNo/XN43XCEdaVRahCghxEhI81KcBtJRfJSS4YDb0ZWRnafR6UbstExHyobpQb21saU3Mbf0QX5FMU/C7hzi9SnEcrRVqe3CRno1Zjmq7+qTNrA5TU3s4eFhAMYcmB8DPw0SPu88CYzDZgzTDA4NNkNQY1NDSV1x+JOr3szd7qxNboxNHjFbfZm7TzCdrtwKLCxsSElpuB2Wc+/eo0ep6Rx2E4qp5PIhPq+Kz0usrT+fne+alX2wqPhAQuL6M6en8OHViGK1Dj0gkUQXFdTiP+wWWFVdyeNx+/t6qxsF9d3DzAbkbpXyXKrQN6bqTFqLb6LQi8XxjGv0iGt0j6nzjKnxii53u5XrdDVjX0DyBp+wfZdT3O9VuN8r84go9IwtOHAtbm8Aw/VehReDt97vzmeLtn3te+VOWW8KNLxmp9v5oGAAwFtRNEOTBEWN2EhkFAg6pQW1fFhpEelpIUqKMCDSUFwEr5VbHwkGTkc/DnpUe1+gZ0HDsVyEwVExOepXhMFFYrlIHEcdz0MTBdrI6v7ExoEMSJ7dIq8cGi2TjpT26cv6h6ulIxyVwzmkX4mXQhjVogcyK/04t6CcDUtNQIxSdd2ax5Xc9CphfadGrLK3YKBNB1qHQasetOpBi4aWaKgOPRgw0qgFb+3pqqiqlqsR6nk9xGvOyf4ESEgBiqJpq8Xa0daeVZkR9fh2cNrJIw+cvFJ3nq92uiLydMtatT5lyiHRZy5tnx1u/ty55YvDok8Wun6xan7SzCmVX35csuYr9ukjVdu3ufgfuXVgD2v3jqNXghemPZwRfnNe6LXZ9+7Mj7i31N15WmP9umFsuRZdBotPFOSWmUyOauDvOdzl5eWNTY2SVkkVW5zDV9wt6bma1eJ6I9P1RtbJRLZXVIVHVKVbZKV7ZIVbVI17dJV3TKVPbP0xRq33PeaeQL/DYX6H75x2vn3cN/7IyVR/P8Yh39gAX0aV+93KNS5npyzYuP/k7avZoriawcXrtgddCwXgzTiFr5akULSdIPU20KkcKW4UcHsRiQ7wEVKIUc0YLcJINoI/EQ2diS+4mQ8/EA2zuBiDjTA4KgZH/aLEcREGV83gqhhcFZOjZHJUDC7C4msS+BizUXb1YWFSlbhOTZVKDWV9uvL+4Vq5mafBRdpXMhaESEsJULrPCmrE3aynJVyptlwie1QlqG1XSVC6RQOaUQCraUhNQQgFoRSEUBBCQigpQAghSkgwArWCHoWqpKJSJlcCAHCSfO3zNX4CJHQ4ciPYyJFAz6335x+p3npWtO1y795gqVPI4P5g6Z4zdbt9irb6tCzxap/t1TrXq3W+T9+03ckLFs/JXjBtYNms1oXTO1YulKxcemfpwqyF03o83TsDzly87z+ff2VjV8zhwXivolvOXgdmF+Z9haKrVKrVre1eBfnZSoXBcf7v1+zSkpLqmmpYBJc0CJ+ypWHZojPxVYeCkvzv5p2Ib/CILHePqnSNqHSPqHSNqHCPKPEML3eLKD+SmOoZdcQ/fvu1cqeAgoMnH+30u7/NI2LdgZBFXlHbTj2863Q1cck2/6mLt/hfeXDtqeheYfvMhSviEhIdA/VGSPh8iwYURdlwSjGC10v6Glr72/RAiJAwSos0tEhDCTEqS4IEpTfcLWt7AGsZHOSb2u87hMVRMznq+0IsrAD2CYl51NjWgFGlvfrS3uHyfkOTygJp7C9rQgLWEEINLURB1wjFyCxkZBWVifpguUWCARFCwQgFoxSM0TBGwxjlCNuOCyFEKQFCilSEbAR0K5C84nLZkIKmAU5Sr1cV/gRIOHbTIUAI49wxwcbQQZcrvYeudB8M6XIK7nYK6T94kXvwSOHOI+JVnpLZni1zPVvme/dMP5Q9e/nyB4tndS+fLVkyt23RLPHs6VGL5lQumN6zZHGn14Ek6NIa8uoabeDm0aANbaE7bwUuYj6Yjak3oYrlnV3bc3Nie7vRH9Lq2tramppqHpdT0cDPauy+8bjB61b69pORPrezjjKqvWKqPCIr3O6WuIWXut4tcLuT73azzP1u7smUAM/obScf7L5S4hqQ7xxY5BlS7HUqZZfLra/9GNuPpuz/+pjbh5+tmLZow9mIzOtPRTeecL6Y8VVZWTkAAFDkm43L0ADYSMqEg7ZBbQXULkFtMEYL1aQIJZs1lBAjK6Wjt4tb7lb0JPIxJvsl+5PFHSMkg61yyCsHjO3lIAyu6n6z8XJyxdEr4YWdSK2aKOnVl/YN1w2ZBBj+cgYfh7U4pKH5KN0xCnI54ojUbJHCItEAgZqAMEKEkTBGil6l35gIMUqIAQihIBXZMwKa+wefZGXr9cMEReOvdTr/20/C55r/JjPkeM2Oq92Hg7oOB3cdDuo+GNxx+KrUOUDk5Pp4o79gtY9knkfLHA/JPM+u6c758w8cyNm2VrFqbvvi2R3L58JfTolaOLN0xdz+uV92LPgyvNRnsfn66oHgVbrAxZKY03HM/bdvT8dUmxHFyp6uFdlPL7W1Dv2Qdre2tpaWldXX1lXUsitEAxHZ7OORuTvPxDhfSTt4LXN3yGOn6xkeYTle4QXud3Pdbhe63Szyisw+mujvem/NhadOl3L8L+S4X8pzvlzg5Xt/u1/CnhvVLlcqfTd47P7Hf/yXWcu2XHlQGZLOPXUn7eNPpg7KZAAAmn4TJHxBFRIkYSZopZFkS/qrmvtah4FARcIoKcIokQY0KGys+q6omt4EviaOgzC+oeUcwnTQb1wY36BiHBdhCbBkWH/8zoNARmqN3FoxaCnpG64cMHDUVqEGf5GEkJYQYiSEUjBGixG8rkMFDVlFCIAQCsIICCOhb6MfjJEQSjn2QhgNoQBSU73DdHE9Pzu/BABAEM8C0a9hxN9+ElLPSBiRfPNE7c7gHqfAbufgTueg7kPBnc7XpC4BYiePJ5uO8Nf5SOZ7tMxxl8zz7PzSKXuu8+FHbvvU6xe3fjW7dek88dQpUQtm5S+f17dgZv/UKeGpzvMMt1cqrmzQByyX3DuZ9cQpNnqubGiDSrl2sG9JbpY/DHcBAL73KJtMpsePHleWV9az+WXCLmaB4GJCuVPwwyNRJe53i/dfSd9zMXHHmdi9FxOcrqa53SzwuFPgFZnvHXXSI3ZLQIHn6UdnL2T6BRa4XMp0c4/ZfjJtf2iN+8Wsm18sWTdp0qStbhduPBYGP+ZtczuzcOEykiRpQFPfUpbw42PcMqNoyorbdRa6Q2UuZTfDQ0YYAxBCijEKwmi+BsRVNAekVjOb5CweGsdVMTjK5/qNrWKwVfEcdTwXSeChDonnoiyOmtGk/KZKjGMrk8VGRv2gZ0AYq7ihTk2UDhjLe4cbFWahBod1BKwjIS0BaUlIQ8MaSoRRIoRqRoFEA2AVAatJEUpDKCX8sySkhBiAMBJGcRgjYJQSoZRYA/hSDSslfWBABmhAjkVL/78g4XMkPI07Wb/tct/BkC6XkE6nwC7X4E6n61KXAJHz4ZT1fk0bPdsXeEhme7XM8+iccSBrpofHQy9n1YZVrQvnNC+dK5n+J8a8WTnL5vcumN39+ZTIZLdlo2ErkaC12ssr2wMP5T/enZ45u79nvVK1ViVdVpB/kM0R/8AG5+bm5mRl5ZdW5dSJGHn8c/GFhwLij8TWeUSXeYTnu94ucL6RdSA4ddeZqB2nYrefTzwc8vBAiOeRpO0hRcfOPj57Mcc3sND15MP97jGbQ4qdLmWF7w2I+ed/+81vfvv+mbtpIWncoJT6j6bOC70Z5jjdGzFFx65DmiIo0mClFCOUoFtewmtv09KQihKjtBCjeRjIgOWnGbm3i1pYfE0cF2VwVEzuOKnYKiZbxeKq4rlqFkcVz1XHc5EELpLAQxJ4SAIXYXJUDPaLmhCN46jj2OonHZarD8uOXrtb2q6olFsq+oarZUYBYhNhuFhDwloC1hAijBJjAEZpCKFhhIIREkYIEUo65CXioeOzGVEKRmlozFEc2ytCSRFKwRiRVlhdUFQKALAT1Fjm/wfjp0TC1Nykk7U7L/ccDOk8HNJ5ILDTJbjzcKjMJUB8eH/CGr/6DV4dizxaZnu1zPPomn4we4abW5KPG7ppTftXcyXL5rRO/4Qxe3rW8vn982d2Tf88Nt1/gyVslTJoFRa8svXi3qzk7XWNiwa6VyhV6xD5ytzcbdU1Dd+7qY4K5r6+vri4uKhYVk41L7GAd/F+yYELcb4x1e6RpR63c9xu57vdLvS4k+d9O9/l5tPdl5N2n7+4znepT+SWU8mHT6V5X8rzCCh09Yvfdjplz5mn13xjy+at85k0adJXa3eHpDeGPOY7nY94748fd3V3j53zNY3zX9dT4PAYSDtF6qxgcNhe0ABxe7FmjIYRGkYpPgbK+kwBSSWBabWJfITB08RxEeYLCQkGWzVmhT77kK1isVVjBioXYXGRF41SBkfN5Kpi2Mok0XCKUOkTGB6VVVEnt1QMjFT2Gthyq0BNQGpSiBEQRopRCkZJGBkTEfrtJIRQAlaTsIqEVQSkIkRqyjG7/wWKkjBKSfSgkNvCSks3Wq2vsWD+J0DCZ88kyihIP1O973LP/uDOwyFdB4K6DwV1OocOugaID+6KWeldvd674yuPljleLXPdOr5wLZl3+kyOrzu6eXX7ojlty+a0Tv0kdsbU9OUL+hbM7J0xlfnkyAZL2CpV0GoseHXrxV1ZSds6O9fK+pcp1esw5fKa6q3VNdU/pNGOdmdkpN+8FVZcw3laIbyeXOl8KcY3stgrotQzLNs9LMf1dq7LrSy30GyX60+9w1O97x11vr3x9KP9rlGbnaM3+CV+7c/c4XR926m4G57RxTvPJf7iP9/9v79+x+daQuDjpsuP+B9MW3T82FGKcpQEvanZOjQAgCRJC05ho6BZiuTUw60YDqkpGKNgHcXD6Igi+ERsPqNeFi/QxnERJkfN4ihZHJWDgUyO2qHZYptU0U2K6AZ5dL08ukEe3SCPaVTENCoZbDWj6bkyZHDUTK6SwVFFNqkz+4ngxLwTYcyyTrRcZqnsG2ErbLCOFqJUk8LWMDTKVdn4alyA4BBCwOhYbfcrlieMUJCShBUkrCBgJQEpCZGChNWOVTZIGCMhjIJQEkaJFj2oaR+KuP+orbsXgNdWUvoTIOEz5BRln63aEyLdc6XfOaTvYFDvgcBupytyp8D2fYcTNnpXr/Humushme3dPM+1a5pb+dwTpzN93dGtazoWz25fOqdl6uSYaZ+nLF/Yt2BG/8xp8elHN47eXKkOXIMEruoK2FWQsl0t36yUr5Ur1mKKpc3N29nc0vHHQHwPjLlKQ0Oy8xfOP0x7Ui+QXI/PP3Tiul94pn9UuffdAvfwfNewbJfQdOfgDOfgpOOswIM31h5L3Xel2iewxPt8jotfnMcW//1bvM/sPB+x/wLz4+mLJ036h8Ub9wWlNlzNEG72CvrDB1PaJC0AvL7L4Xv2FFAUZfFWde0AACAASURBVMYpzEqX8ZorxQMtGgpGaVhDNhtAaZfmbHzRzQJxEqRj8lAG98W0BBLLUUU1yu/WDYbXDN6uloVVSW9V9I9J5cDtqoE7NbKIuqHYBnlc09hXGByExVWzOOqoJnVqm4VZ1eF6/npKjahOSVb16Aqhvid1kvvlUKZAWt5rKOvRVfYPNyqsHKWdr8YhlIBQ4rmRqSFFKA0rKUjuIOFzgVSUCKGehUkhjBKhuEgLuHJzzOP8ikbOeNdfA/7WJPxLmk1RwGSyIGodhhn0OrNeb9LpRkZGzIVlJcH1noEDO0MHvcLlvneUnneUvlFG/3sKL6e4tc4Vc4+h8/wH5vq0L/DomO5VueD4qSf+7uqt67qWzm5fNkcydUrUtD8lr1zYv2Bm/5df3E/xWmm+tUwdtA69vLo7YHt+8g7V0HqlfL1ycB2qWNLZuqmqMgVFLD+gn2Pr0hYWFBx2dm5p70rOZx8+EXowgOkWmu0UkuZ+K9PjVrbHzYxDV9K9I++deuh8IHRpYL7ruQyfY/EXjsRFHroSseVo6OFLSU4hCYs3u0yaNOm3v//wZFjqrXyRb0T+f7zzx9Abt0iSBC9VcvztQQEaUBRptlMDqPFpRQMsN8IIgBCyWUvCWpJV2nw5pSaer2bxUUdZDIOLMLgog4vGNqnv1Q/druoLK++5UdZ3tbQ3pLgnpLAzuKAzqKAjsLAjqLAzpLjrWmn3nYq+yLrB2EZlHFvN4KBMDhLPVsexkXgOmtlpOnjiajAr42FDdxAr93zko1N3Hp6Ozootl2S3DT+VYCmc3txmRe2gpVFu5yqsPJUNesEQFSEUrKJESgpSUJCChBQkpCQhFSlSUSKEcpisz0gIawCsoaLTi1Kyi36qecJX5jcTBD1qtmLYSG+vsrm5p7FBWFxcm/6o7OYNxsED3iuWHtq47syWTae2bjm2cYPXvt0ndn59ZPWerV8e/HKl5/rtJ/cevn7IO9z/dNK5syz/WRunTfN5/+tHs92Klvi0LnTrmeZRutDHJ+WYm2rbxu5l89qXzm39/JO706c8XLNAvnB27xefJccfXGS+uVR1ZSMasKY/YGtu/I6hoQ0q+Rq1bA2iWtHTvi4z/Up3j/r7dhUAAEiSxHEcAHDx0sWQ0Ft9WjziSZ3LtZRj0WV7zrF2nonbcZax9xxz74WHZ5Ov+kSv94hwPZ540zU0yiX44b7zD1a6XtlzLtb3bqbf9bTff/jF//rZz3a4nY4s7T4fX/KbT2av37JTox97OsVLZ/2R8eJsFDD+aAw7QRvtQNDZX9AkasZwIUrDGN6ipWoGRm5lciLLOxMF6It+IIujjmlS3K0dvFnRH1reH1Ylu17aezm/43xu2/mctgvZreezJeezJeeyW8/ntF7IaQsq6Lhe2h1eLY1qUMY2ORxINYOjZjSpHklGApIrr6ZUXnvScDG1LqykI6ZOxnT4mVz1fSGazJVFlwhSOX3VUmudbLRebuEguMAR9sRIGCUhjIBREkJI2JG+V1MwQsEILUJoGH2W0CdhjBRr6WY9FZddEpucbnNURrwOv/BvrQkJAm9iix8+LL4bnnbubKS/T+jO7UeXLT20cMGeL6dtnvzxivfem/tfv/rgv/7zNwvmrd6y6fDC+Svnzloy58ulM6YtXTJn7Yr5m7+aveWr6VsWfLn5q7m7Fs06vGDWwQWzdk2fvGPKJ9s++WzDH6csWHVtlufAdLfyeU7OzBPuyPbNHUvnSRbPaZ36p+gZUx6smT+4cHbf55+mxO79ynxjqfrKBiRgjezSlpzozbLBdSr5WqVsjVq9Wtq77kHScQju+cH9JQAAOp32wqVLj3NKGztU1x+UxJZ2n0xodL6Rve9y4na/21uPXHML37XBb/3+i3cOBDxwDsl0ufp4o8+VXcevn7ibdYZZPG/1rkmTJi1YuTm8qPdiUv0fPpv75azZbV3dr+H3+Ovx0kNYaJqiaJyiLTQw0KCEK2rqVEpQIFSTIowWIFSGUH6nsJnFUTPH1aBDYpuU4TUDNyt67tTIwutV1yqkgXltl3IkF/LaLua3X8ptv5jXcTG3/UJu+8W8jgu5Heey2y/ktl0p6QqrkkbVyePYSsZ4UCeGrU6E9Ak8RxLfnNxsvC8aThBoGRyEwVYx2Ir7kCauQRqSWplc114lGy3rH6kbGuWr7M8CMxBGQGN5CEehOQ0jFIxRIkcxDUrBKOmwY8VaWmKgE/LL7yakGCx2xwj88CH9W5PQbrfFxjx99915v3lnyh8/mP3HP8yY+vnM1StXbd+23dXl8OHDh9w9Dl0PPZ+aHFNVUTQ01KNSdUsHmgf6oK4OXqukTiSqF3GbhA0V7Iaquqq6mrLykvy8jNRHD1jpKYlZYQHh7/7bl7+avMpDuNS1Zvr2vWFH3dCdW1qXzm1ZPKfty8/iZ0xJXD1ftnBW3+efpsTtXzwaugwJWa8OXC27sDHjxnKpbI1Kvk4hW6tUr5HL1qWk+PH57T+8yw6jVKlUBgdfO3v5OjO9oLIViy3vdb+d63UnxzXkiVdY3J7LO9c4n9rofXv7sVsHzkavdw/Y4X/lMqswNK1u3T7PSZMmffTF7JB0vv/dgl+998UfP51Rz4MAeFNJiTEaPptDbLKS6hFLj0KbnFvW2KUaGAXtBsBXUfVy/JFQzmgcZHDRWJ6awVGzOGoGB4lhq8LrBm9WDd1rUN0p7wnK4J1MqjmRyjmXLTmTKTmb1XI2q+VMVtv57LYLue3nsiUX8zouFfSczWk7n9saUtwVVtkf0aiM5ajj2CoGWx3HVrN4WAIfixdoGFyE0aR8llpkcdQMtiqagyXAxuiK9tPRTx5yu8ulxoqeYfaQFUJeSVGQMEqKNLRIQ8PoWPxGpKFEGgrWkGOepIZqHQEPiqvC41MRo+V1/QR/a3OUpmmNZvjatSve3gfOnHY7c8r5zq2z8XHXmHEhGemR+TnM0qL7Ak52X1eNQt5ht724oDIJAA4ATlEmijYAYAPADoANAAoAi8EwaBodVCrgNSu2/fLfT+7N2uHa8MnXuwL9nNGd29qWzpMsmdM687MHX05hrl4wMH9W//TpjxMOLR+9vgIJWacMWqm4sCEz5Kt+6QqlfJ1Stk6hXIup1mRm+pZXcF5jfVJvb9+hw84z5867fCuuRKIPfsRzu53nFpbjcu3+Fv/Lh88nuF2773QpZs2Bcxtczx0Nf3Q5rmDVdqdJkyZ9NG3eqai8zT6hP/vX/5q1cHWVoA38TSabfgcc61ggOlNLz4BYqsvj9CTlscMSM6MzStMquJDK0GYGRZ0j95v649lKBheN4yjiOUomRx3LQSLqh8KqByMalJfSuf4xBf6M0qNJDcfSBP5pQu80yDdV6Jsq9EuDjj4SnXrafCod8ktqOJshCizpO5fTejGn9Wpxd1i1LLJJFTdW76ZkjuX9lUyukvlSWl/F5KriuEgMB3kg1t/K4Z66m5LTqirpH6nsN/JU9jGL9IVEhUgzTrxxBr4osJaWjNAPi6oYqVk6ApA0oH9y5ig1PiWruZlXWJBcV5lWV/WI05Qj4Bc2iyu7Otn9/UJpv0g1KBkZlvd0tw0M9APHPK7nF9tLfaYBjWBo/4AUQzV6wwim7Xd1O//xf8VsCz/kzPlg0/6zvk7onh2dy+a1L5nTNvPzpKkfx6xe0Dd/dt/MGfnxBzeYri1FrqxTBa5SXdyYeXXxwMBKpXydYmidUrFGh27IzfVLTy8cHbWD1wFHD6TSgWs3b23adfjwsZBrD8qupXM97mTvDrh/KCj1SNgT50DWevegr4/cPhlT4B7M+mz2sp/9488+nbF4o/v5KfPX/fqd9z2PnRX2I47/R/2VJKS/U7555MufvDjstN5oHjJYa9ukYSnFYdkNaQIlq14WW9UVX90dXymJzCi7xnxY3CarHrBGFArimhTxXIzFVjK5ChZXFcdW3K5TR9QOHmcUuIZnHU2u938k9Hkk9kkVeqcIvFIh7xTIO0XonSLwSRH4pQmOPoaOpPI9Yor9kusulQ5cyG67nNN2paTvbu0gk6OIc2Qsnk+/+GaZm4rJUcWxVTFsJE2sv3S/MJCVXTFgLOkbaRyyQuNrbUAaAkIJCCEglHhOuW/wUKyl200gIa/c9eiZ1p4eAICdoO2EY1GH7z/D6W+eoqBpAAAMCQT8xlGzxmTCjAZk1Kixjg7bbWY7bsVxC0HaaZoekEoHZdLv+EcAAIoiDSMGjQYzGs1mi9VmN547F/3JrxM2he5xEX60weWUz0Fk787O5fPal8zumPl5/Bcf3Vs9v3f+7O4ZM4oYBzePhH6FXlmvDFilDNiYfm3ZQO9qlWKtQr5WNbRSi2yprDz74EEmhg2/nn6Pb9gpqqmlMzD03ua97su3eyzfc8T1StLRiIL9l5g7z8S438w4Fle21Tfk3T9+OmnSpH/6p//13x9+/sHn87ft880oqkcs+Lg/Rv217shfTsJv3Wmz2lo7Ospq6nLLq+KfFt1+Un47X3CrsCWybiiOo2ZyEBYPTeBrkoSaVAi9m9N0PJQRGJUcUcBlQhoWGxmr+eQq4ppUUU2od0T2oZuPj6fy/R+LvVJh71Shz7eJd4rAK0Vw5LHQL5W372amN7MsqKT3XLbkYl7nrYp+RuMgg4MwOOirRd7PSsBf/jCep0mE1H5XGYnlwrJBc43UzFfh49XbhEMTvpjA+FZl2KyjazpVidkljIcpTXw+SdE2ksYJ8ofMMfzbR0dpAEBldXVVbe13KHKrxZqVk9fA49sAGB61mGwWi92G4//D46JpAni5R/3m30N2MDa6iz9ae9jfc49y366u5fPblszunPV50qcf3l61oHf+7J6v5uTH7Vutv7oIu7ZRGbASDdn26PqK7q5VKvlahXytUr5cj21isy/ei4gfGJC/nr6PvVAAABMJOlXDaXnlB92PLFmxYfHqrR9PX/TJzMWLNh5Yucd/8uwV/+uf/88//OPPfv3b9z+dPtvr2MXMCkGL0mh+loegHWt2/I8/+ncS7dsOBc8Z/kzAqNUqEMGFFVX1cKtoECtqkd7JZYeXtsY1KZlcDYuHMp7HPJVxHHUkfzip2RSWXrXx0JGrj+vT2m2xjQoWRx3LReK46iRY5xuetjPkod8jyC8N8k6FvVMh3xTBt5LQIV6pAp/H8JFk/sGrKR6xBQElvady2oKLumLqB+M5agZb/VI9zfj2N3kYy1YnwfqwbPaxm/EFPZqqASNHYYcRSoQ+n0jxIg+/yUCHemzGqHYtxe5Ts57klpRX2Wx2kgIk+f2fU/cGfEKCIGLj4iorK60Wq04/rEER1ZCso625oa66IDczJSnhXljoaT9Pv30bYy75pdy+khgWzAoLZoWHsO7dTIqLTmbFJcZGxd4NZ0RGxkRFRkdFREbcuxl649qNgPA7EUtmXvzjBwd8Kze6t0xZ6+Lptlu+f1f3svltS2Z3zP4idcoHN1fN754/q2ftohzWvuWaK0u11zYpLi3TXN+VcnVVR8cqlXytYmi9Ymi5Fl3bIrnGin/YP/CD5lK8MgAAUIAmrXZcM4rDHf3uR858tWLT8rVbP5z86c//5ec///n/+dd/+4/3/vDR3sOeQbeiwxiPSjhtUr3VRAM7DZ4tY/V8WcGXx3bsBDSgaHp8gyJpiqIpyvFdygGaHn9HkiRFUiRJERRJ0BRJ0SQ9VhFJAZqkablCWVBeVS+WDOjN/SaqQWaKqWiNrO5O4KmZHIT5LRMCVXGOKCgXuVfVHVs3EM/DGGwVi6OMa1ImtVjPJ5XvOHPPN4Xvkyr2ToW9U2GfVOF3k9AnVez3kO/3iOf5kLP1AtM/piCgpPdCXse9Glk8e2yS4V8icVw1i4Mm8pQegZH3a0TlUmOtzMxXEZCagFAcetk5/C4eohSEAFgPWjS2jJLK3LLykdFRkgbE/6Aj/izeQMVMWXXVls0bvXdvvuy203fbCv/Ny31WL3ZdNGP/jN/v//y/3Kf+0nv6r91m/X7Hl5M3TPt45WfvLZ387rJP3lsx5YPlU36/6vM/rp76wYYZk9dN/2jjrE9XfPHxkim/++rD/5z3+198/u4v5nzw65m/+tOW/evOdK53aZ6y8rCT8075vt09y+dLlsxpm/PF4z99GLpqftfCWb3blj5J3DMfDVqiubpRfnGJ5vru5KurWztWKRVr5bINysGVGmTN4GDU4/Ts3j7Za+09TZKE1WqlAZANKZIfZZbVcqvY4rTMwg1f7/hy1twnWbmC1t4muKOzu9cwajPRNE4TAFCAAhSg8TE/8FmC4IVMAUVRFE3RgCBpnKAJkiYIkiApgqTsOGkjSBtB2UjaSlAWO2XFKTtJ20lgtZMWO2UjaZygcZzGCYogaRtOjeL0KEGKO3oLqura1fpeEyXR4HyV7UF9V0R5RzxXzeAiTA7C+saaFCyOisVRsDiKOA4ay0cZHDWzCWFylQyO8qFoJLysc9PR2z6Jtb6psHea0CcV8kmFfFOFft9JQr8UgU8K5Jkq8EsXezCqvz4RfjK5LqS0/3bVAIujZv0VM4MVLLYmQaA7E/P46oPcokFzcY+uWmpsHLLwVDhfZX/Gve/QhzBGwighQmkBQom1oNsIMqubckvLDSYzAN/zqa1vgIRqTJORlnZ8z+aNk3+5efK/fT3tdxtnTl4367OlX/5p8awv5n752fyZfzq0e/2toOORV48+ig16Eh+awgiNjwqOvHHh7rWz4VfPhgWduBFw5MZ5n6DjLgH++6+dcLpx2plxztN//exD8z4Oy911TLrMCZ6y1HP7we29B/cMLJvftnhO25ypjyf/IWTF/M75s/p2LE9P2DtfFbRMc2Wz/NyS4fAD4WdWC+HV8qH1PPbSIekyDFmDqhLyC8oH+l+XJnxGmLGkhVQmq6urN5lGaQBIkvTw9Pjtb99ta+t4fiigAG0FgKRomgIUTRMURdA0IKmxlR4JkiRIiqRonCBxnCRIykZQFhs+asVHrbjZSo3aaIudNlpwo4Uw2WijlRqxEAaz3TCKG620YZQwjFoNZrvRSlpwMDJKDpsJo53Wj1KYmeC0duXU8Lp1eJuOFiBEix4UtyrvlYgYTWoGF4vjogwuwuC+cpWrmBwVg4vGcRAWR8nkKhkclMlGmVxFHFed2mE/HBC983r6kRSeVyrsmyp06EC/FIHfd6lBoU8q3ztV6JXS4pfMP5oh3nc7e/eZ8JDCzls1ipgGOfPVNvz5iflsFZONJgj1QWll3oF3c3s0hf2GigFTZb+hRmZkKyw8pVWA2GGMgjEKQgmHo/hNEkIIASMkjBJChBCiVK8Z5NQ0FZSU28dXSfxr8cZqR+Hm9g1f79iwfau7r8v5yyeu3woIvXWJFR/+5ElCQeHDmrrMhIQ7N29cFokqhoaEajWswWAtCuswkQYVY2pIOcTr66zpaC4b7G4Y1bboEVjbUxHq/vX6D9/xTZ3h0z/ftfmz5cfXHtjZcnjX4LIFbUvmdMyd+uTjP1xataBt4az+bStzI3cuGrq8WHtts/zsVxaG65WjW2rqliLI6rLCld2d87WaNTosqb4RlkqVP9II2Gw2m832TJuFhIR8+umnR48edTw+AQBAA5qkAUnSFAVIGuAkbadokgJ2nLTi1ChOGS242UaO2skRs81ksY/aKIOFHDbbhs32YZNdZ7LrzMTwKKE348MOGSWGR4lhs11vJnSjlNaMa81WndmuN1NaE1AbqF5kpFmm4HcNVvDb0ys5rVq7CKMFakKkBUI1/ripI7q2l8lFX5xY9CwrwOCq47jj03O5CIPjUJWO1Lwquc0aVti82e+qG6vOkYr4TtZ9qwh8UgTeaaKj6c17zt71vJNxqxa5VzvI4jwzjBEmB4kbbwaT801LFWFykPuQ7k5h896T1+/l1iVzurLFitK+4XKpubzfUD846igxhTFK9II+fDFYOp7fH9srQAgYo/vNID2/qL6xcXyuwV+HN0BCR2qFIIiCgpz6urK66pyC3Ad5Wfdzs+5nZyaUFD+pqc4tyE8rKsqqqS7ubOf290FtrQ1tbXVd7U2dbWxpf0t6euLWr9enPn6Qk/+UyYoqK82RKwfksnbW2cObf/fvR5lz/aRfubZ8uvTo4j3b2Id3y5fNlyyZ0zFvWu4H751YNhdaOLtv69r6sP1bZJfn669vkJ5bZLvvdslt/Z27U1XqtfXVq1vE83S69caRhzxem0DQShCv/2EGr/xW/f39X3/99RdfTP35z39+69Ytq9X6/EgA7AQ9aieNVsJkI612emQUHzETRgupNxP6UUJvJnRmu96M6824zjRGOb0J15nsOrNda7LrTXatQ8y41ow73jr2aox2rZnSmEH7kL4W6siq5qZXNmTUQhk1LZDC0oxRQjUBoVSzlq7r0yXUSFhsBYvzEglZHBWTq2JxUSZfwxJomI6MOUfN5KrHdBRXHdekyuih/W4+2Hbmrk+qwOORxD+F6536PXgo9E7mncxsd7tXuNU/JDCnOZyDxTQp4rnIc3347Lzf7rIiLC7KZCuvZPFv5XIiS4URBXxWBVzYpqwdtJT2GmsGRzlKuwDBnxmlr9ilz7bHYqooIVCTEj3VrdEnPEyVSr+P8/JGSAgAADiOl5YUVleVNTXW5uZmPc1Iz83JLi4urKosF4ugtrZWhULZ2dHR3dWp1WpQDEFRlUGnxTDUbrfl5RVOmjTp1q3bKoWqrq4+PPxOZ3cPAKAsOmD3e/9xNPIr34Gv3CWffeU9Y+umQqddqsXzxEvmdi6YWvz7dz0XzWlYPFe2cAHHf/3OgYA5htANA+dW2OJ3X3RZunzZf9dWL20WrWU3LjFoNxiGb8DCmoryRpPJ/D906a8eguebRqNRKIQ2b9o4adKkf/ynf/jnf/7f77//noeXR2ZWplQqdTxkDwAwStBaI64z44ZRfNhs15lwvZnUjRLP2KUbJbRmu9aEa0243kzoTeO7HNx7tv3CW8xox0yU2khw2npz6jlFPEl1+wBHqoMQolUPmrUAQmghBiAN1azBC0X9rNquBD4ax1Y/IyGLo2ay1Uy2mslRRzfI79VII2qkEfXye/Xye3VD0U3KOLaKwVEn8LUPxSP7T93YG5Tk+1jikdbsm8LzTeV/DxJ6PeT7P2r2Smxa5nTKKzIrvEkTVS9nNCkZTWoGWxXXNJacYHDUDParK2iMhWfYaiYXS5GYH4iGEyHdfa4ypogflpqX3yytUdiLe0ZqZRae0gah+Lc6hy8aqDDmqGijBAjZawE1QnHG08zvoQpfKwnHwvB/0XpwJE2mpqepMLUNt5tGzYYRo2HEOGI0mUxmnCBwgjCazK3t7bZv00JqFP2PX/zfX/zylxs2bkjPeMLhcdUoBgDoTA7x+/SdvZdm+PYu9Oyctsh35vrVT3dvVCyaBS+d2zn3i4r3f+uyeGbF8oVDH37csGHapp6L0w2h6wfPrbRFbjt7cO7cub9jxk5js1dkZy4xjSyRI8vFzZcqKmtGjNYX+veXjMK3HOhI6L74C2kxDSQQtojFp0+eePed33z84YeTJ38wZfJHkyd/8K//9i+/++93V69d7ermfi86RtzWjgNgpYDGaNeOWHUmq9aIa4y41oRrjXat0a4dsetMuHbEPvbWRGhNhNZo170iJrvOZNOabFqzDTPjmJlGDEQD3FFQz+PL0PZh0GkErQYg1tIwRsIoLcIArKFEOhpWjT5taI1vlCYItHEvxP1jGxTRjeq71YNBOeJTD2p9YovdIvJ8WRXB+a3XyqXXy/vv1sliGpVPOnFG/eAmn8ADYTlH05t9UiCf1O8Oh/55TZgKeaeJfJN5m07d23ou+sj9upvFnXcrpbfL+8MrB+5VySKrByKqpVF1QxENiqhGJaNJ+axw/EVOMtjqODYSw0YTBfonEsPdfM65yAdlXUj1kK20Z7hx0CxU254lD78zc0iKUBJCSVgHeoeHmUnJKPpXrw/22khIOWLi1Lc/GIiwEVazVa/VyvoHpB0yeccQt4pz/sS5rpau/q7+jrb2NklrZ3t7Z0dHS4tEwBOKhKLSwpLSgmJ1r1LZMSRvkw22Swc6+3vae7pau1ogyfaN2z5894+zp81KSUrRIRqNSqPs6WyPPHZ8zn9vuf6pp26uB/L5Qv8vZ059tHqxfNnc9hULB5cvY//+feeF0ytXLcJmzG3evPSQNHgWuLdpJGgDiN97+eCyaTN/u+/AexW1Sx4/mk+B1Rb7tiFlVEVVtdFi/dZOfT+M0rYOWffDzJQDbgePXziRX1V0O+b2l3OnvfOH3/z+k/c++PQPn02bMn3653/88P3fvvPr373zm3d+9cvPPvsiPCLaQhAWisIIXEcSGgLXkriWwLUkoSVwLY5rcFxrt2lxu9Zu09jtWtyus+FaO6G1Eho7rrXjejuut+LaUTtmsqFGK2LAURPJb+0tquW3q83tw0CM0QKUEiIkjDoe9EfCGCXS0i160NSvvV8miGcPsfia8Wm4quh6ZUSt/GZx59Gkek9WjQejyp1ZfTCqZGvg/b0hyccfwZeLeq9V9Ec0KBgchX9k9rJD51yjS4+mi3xT+D6pglfMUd+Ul+Q7qQj7pkJHUvleCXW7b2S6R+QH5XZcLewKKui6Vtxzs7T/ZllfaEnn9fLeW1XSyDpZTJMijqOK5SIvT2VUM7lqBkcV26iK52OP203nGU9D4h5wMLK0V1/RZ+DIbRBKPivd/vN5C1qkcURxqD4znl9Z21DvWJDhr4iTvkYSjt3lhw3G/o6+Zp5IUMtrzGuoTq+pTK2qjC8viS69ffzG+V3H7u+LTt0VF7nhesCi41Fbb4ZuDri0/viZVb7n1vhdXHvk1ApPjwUHD8zdtf7zVfsX7/JY6eS13MlvhbPbkgMuyw+6rXByWrLXedUB5zX7dy/ecmD1jl0rt+5asfXQmv2HVm7wXv7Flk8+cvJc4pKyxi1+2bKVMyf/9sznfyqYQQZZJgAAIABJREFUPDlv4dRCl1VJ77+77p0/xMyeztm58vHXizZlusxpPT+v/sjU7quH3NesmfS//2HVso8yn6y6cvqrlrKjg+UPBOl1IUeulj4s6avu6S3r7C/vGKju7qvultX1Ddb0Djb0yTn9Q9x+OV82xJUqhDIElqNiJSpSaFrUI616k2TY3Dpsbh22dBht7Qaq10IN2cqelqxfsf6L9z6b/fGsPev2um53P3b4uNt2171r9p52PX391PWtazd9PnXyF1/+6dOpk6fNmDLl8/d/8et//9VvfpWcmApwYDcBywiwm4DVDGxmYBsFdisg7AC3AcLxOCkCkHZA4YAkgePRoRQABAA4AAQAxHgNrh0A6YilWtTWb7R244CHkBBCQhrH4mgvhOk1lGQYVHeqEipE93kqJg9hcMemEUXWKUJLej1iit1iy31TBX6pkHea2D9dfPRh046QtK/Ps85miAJLuo6nNrnHlWwPTNoTkuL7gO37SOSXwvdN+aYtCr0gQm+HOOrXXjwsBfJJgbxTYb/05iMZEt8U/o7r6a4x5UGF3VdKeoMKui7kdQfkdVwp7gwp7gwu7got779TMxTVqIwb8xJfUIYctSN6FNuoSBYbHjT2HbkcmlInaUTJ4m5dvcwsVBEwQjhW73/mDb5CQlhDwRoawigIxXtMgN/enZ6ROc6JN0FCAABB4s0cSe7Z9JR9sQ8PxKU433/0/4h7768m923/94+4497vPfuU3dZey73sShFpSu+9KYiKCAlNig0EpIhKUZFepKXQe+9JSH9KEgghkEZNSAcCoYXw3B/QtVfZ33LO2PdsxmcwAiQP+SGvZ34+c77fc6LxXUld/S8Hx9KmMt1fPTNF03x7GU79dJc+wKef6NxJdOggOnYQHNom7Vqm7FumHVpG7LGdtjUYy8/lpm8Lrr76aJJRYvL6s0lmyfWccrO8shtvPplnFltnFlm9yjF7+vQCKu67hwnfoV5eiCq1SWpzLO9xauxwre5yqmu2Kf9gWfb8ZusT88ZC26oO+4oci7w4889vrOsanYrLrdPqHF+0+KNxPg96PD++s85MvhqN837bcfddye2sNvfSIbfmDsemQtNXNTb5XS5fup3qOhyq2lyq2pyrO11r252r212r2t0rmlw+NboW17sWN7h/bnD93ODyudGtBOtVjvUux/tW4gMqcQHlmMDytsCq9pBaXGhVmk1i4L+7vbgUnXUjJf1a4svLcfnW6Y1+Za13a4ej20mJA5keT52u2Dpft3MyvWV/3cra9KaftYvJv567fc6GkNrPzCAQXo4S08cmX41OpY2R0saJaaOT6YPjrwfGswcmcoemcoen3oxM5I5M5A1NFwwTi0aIH0ZmiqdoZRR6HZ0zOjc/u8gTCVizS30jlKEJgC3cpEs0HDUCq09Z8pOfDAQ/3fs5GuMod61mYq6OoaikblZ9g7CELI1vmAn7NBiPg2JwLDQWRmMhFBaMbebE4eHg1/UBmXXRNeMR5aNRX0gxTcwEPAuFY0Vh4W8QAr9YGAiNhc4YQ2MAdBMT1cRENzFRTQC6kRnTxEQ3ASgMiMLAaMw3SjHAk475iKopv/QaVPVEZNlAcDbWL73OP6Pu7rv2uEZqxoAgc2ApZ1hcSFgvm/k7Xdu+JW9klbRNPEeTWtyUXoJhaJFhoXZSsk2XHp7dkv6XEJ7CZ32N5YaFbWRpc7O9s0er1f6nKPwHQyheEw5WdTEej7LCyXAcnZXJgoo40KdZ1meuoFJcjqp67ZImiKJLghgSP5okiCIKoooDGZIA2nIAbTmQLgmmLQcxVoIYK8HMtWDmahB9OZixHMxYDqIvBzFWAhlnzxEHUwVBM8IAksCPuBRAWvSf5gWQeIEUSSBNFgQs+wNif9qKH3M9EBCFzCwGkYVBk6LgKWEAQRDCWAyeEgYNLQVPiQNArj+VFTi14De14Dmz6DsjussU+hF4bnSeL5XjPjnrPs3xmFzwGed6jHLcR9nuI7D7MOQ6BLsNwa6DkMsA5DoAuvbRnLrITp0zzl0zTl0kx06SQwfRoZPk0DHlgJ9wwk04YscdMWOOTaNOzUP2uH67phEnDNGng+rXN+PRRXDrILp1kNy7Ztx6SG5dBKfOKce2cSf8sDO23wXT7VTX5VDTaVfb69zQYldWa5bfZVHTY/Wl62ZFl1Vli0UZ1vxz082PdeYFJdeziq6nFZmkvb/+Iu/Ks+xLyZnnnzz/a3TC9w+e/PDwyQ8Pn5yLiP9LWMy50DjziEc2D+7bhT+wCrtjHhJqfS/Q5g4q/MUocYmnQ1gqI0vxiy4sLJWRrT7poPE/DYBfAE0lTV5Fk1XT5VV0xbtR4f1PA6h6agwORmFhFAaOa6KhsSAKCye3wk+ayMHZ9ZFlgy862E+aoRgMiMIAj7FQFBaKwzBiMCAKC6CwDBSWicIwUBhGDAZANwFoDIDGADEYIB7LjMcxE/DAEzyYgGPGYRhxWCa6iXlWWvxJYRONY6V08TyTPthEvg561xr+oS/802D4p8Gwwq7ArIbHxT0ZfbyMAUHuiKSYsF5J3fiVsbiaLquiy6posnKqrIG9ndU08vRdydTa4cTK3phIS944gJV/g/DnqdHfQggojHPa01XdbmdvP8xmIchvMuD/DRCe/cdZIafxTS0rbmY+gcl6xmDnQEARi/4BhgpZwhJBaUzVU/ens7Ezi4HkRV/ioj9hMYAkCqSKgyjiIIo4kCIJIksCzxZFHEiTBFAlgVRxIEUcRBUHUUWBVFEARRxAEQfQzn4vCqCIA6mSIKo4iCYJpEn8GYJA4mIwWezPEPlThIEzwqAZUSBFHESUBFAkfjRR4IwokCIOmBEFUIWBFHHgzHIATRhAEwaQVv0oEn+KIIgkDiAIg2aEQQxRIFEYRBYG0oRBdFEQXRREFQeRz96JOIgqCaKKg2mSINpKMGM5mL4cRJcE0yVBdEkwTRJElwTRJSE0STB1OZi2HERdCaaKQqiiEKokiCoJZiwH00VBVHEgVRRMEQdRRYEUUQBZFEgRBpIFATPiAOry2d0nkL7qT1sLpIgCaMuB9NVg2qI/ccGXwPcj8P0IC34Enu/Ugt/UvO/knO/krN84x3eM4zPC9h4BvYeZXoNM9wGmaz/drZ/hPkBz66e49FBcukhOHVP2LZO38dN2uBEH/IArvje0o/J+9ZfiHlhxMLuDwL902UFKA7h51A0Iy8fmaxiaCoq8kiarpitrGMr0LnZ01UQshnkWAGMwQAIeSMAxkluAF22sV+2s563A8zbweSc7sQWOx4OxGGY0BkRhwDgME42BUE0gGsuMwQCoJmYMlhmPA+MwzHgMEI8HE5vhlGbm83boRQcnpR1OaYWSWphPmoFYLAOFocdgmLEYZgwWRGOgKAyU2CO6k9fi+/zz40YgtmUuoZkd3zob38yJriH4ZdY//NTzqpeXObD0fkJcOrNWSZX+XFBaTZNV0aVVNFk5TV7L2n3bRUvMKezhyombJ8MCNWn9AFYa2b9k738aCZWnbPWp9OB0kkojkmcQ5Kuz4r8VQuOpEUGQRbGgOq+K/R7ipgKs52ROLggWwswiCCyEl8qE9TGNTz2fwwmUxRAa33dS6D89H0BievSDzoOg6yDoPgi6DYHuQ6DbIOg2CLkNQW6DkPsgy2OU4zE66zHO9Zzgeo7Pe05wPSa4HhNczwmu99S89yTXa5LrNcnznuB5TXC9J+e8pxa8pha8p3neUzzv6Xnv6XmfaZ73BN9rasF7asF7esF7etFniuc7wfeZWPKa5vkQeL5TfO8pvg+B70NY9CMs+k7zfQl830m+zzTfh8T3IS76EJd8SEvexEUfEt+bxPchLnoTF31Ji77ERT/Sog+R701Y9CUu+RCXzr5/fUBY8iEs+hCWfIgCH6LAlyjwIQp9SAIf0pIfSeBLEvjNCPxISz4zQl/y2RL4zgj9yALfGYEvWeBLFvrMCPxmBP4UkS9F5EcR+VPF/rRlP5rEjybxoy370Vb8acv+tJUA+moAYzWAthJIXQuir4YCK+GwNIy1GcaW3+MowjmKULYibF4VNq8J5WrD5tXhc6rQOfU9njR2UZi1NhA7UP2yERLvzO0hgNLAkp/CyhOW4pilOGYrjVTxdnX3ZNkotwHermaqalm6L5C2lqnIGuTFYpkxTUw0FkBhmHFYRnILmN4Fp3UCzzug1E5ORhfrZTc7tRNM7wBSu+DkdjAFByQ3gwnNcDKOmYSDk1sYz9qYCe3sZ+1Qaif4qgNK72Rn9UA5vZzcAejdIPx2gJ0/ws7rn33ZBT1tB5Na6LFYJgrLQmN+SpaC0VgYjQXjsEwUjhWNhdAYAI0Fo7FwfBv3cS3BO60aVTme0c/PHhEWEtYrKZs1ZybDXwvuZDWg9tPYUuL7ChyVR1EiQ4sa4uoepDz530FohFUnrLOJF0rjxiEC8heJpG/NMv/PKPwHQ7i2Kv3w8iPrPbCQyWZlMMD3APMDABXBzCJ4sUzQ8qT1pUcqGD8tuEtb8iVLgikt9lUPLgc/vHTn0aXQiIt3H10MfXQ57OGluxGX7kZcDnt48c7jy+FxJpHx1yKSTaNTLeKzrJ9mWqZkWiVnWqa8v5X2yT7rg93rj/avP9hnFd5+XXj7dcGt18UOuaWu70qdc8uccsuc3pQ65pQ655W75pc45pU4vq3xKKpyLSh3LqhwLih3KSh3Kax2Lqx2yq92Kaj3+FTtXFDrUFBjn1/jkF/t8L7GsaDWobDGvrDGvqjR6TPeqRzvUN7sVNHiVN7sWNbiWN7iWIZ3KMU7lLa7VHW6Vbc7VnY4V3Y4V7Y7VbY7VLc51LQ71nS51He51Pc41fU61/U61fU6ful3buhzaep1aehxauh1bhhwwQ664vpdmvqcG/tdMYOumEHnpn7npgHnpgGXplGP5lH35mE37JArZsgFO+qMHXPGjThjR52xkx6tY27NEx6t4+7No274SbfWUdfmUQ/ciB+2LxDTF9zUEVSP9a7AupdhXEq/3P5YY1X4xbKgzqqoxrqwwbIYa/W56w4WTJ9rD28re/kFXtud20OYCgP0raUKS2HkKBGqaDu/tu1DL9gmQSqpK286yMlVPW+6wZxhUQyOg2oCUFggBgugMYysLoghUZWMsF+2UV/1wDm9UFYvu4HIG2Itl4zNvRmEM7qh1DbGq25Gajf0oh1K7wSye1iv+2az+6HcfqBgCCqaZH0Y5XwY5hRPsSsmZ2sI3HmpfIIlyuoFsgdm07qABBwzBgujMMBPCRsUFkTj4Rg869eZHhwU3wzfLx4OLup92sHJHBS8n1iuJMsamMpaxmYlVVZN/QWElXRZBUVWM8np4a5Pru2PCramlndBhYH1Gwh/8eNXCI8h1SmoOFk7QDgC4dj45H+qR/4/cDtqRBBEvrqZi86ZThmZfwWys0FGIcQsAuFCmFkEL5YLep73vvJIo0SNLoZSlnzpC17TjQEl1DEKn8rjTc9xJ2d5E7O86bn56dn56Tnu1NzsJIczzpkbm+UMc9jDbFYfa2GEPz84zxvh84YX5od586MLC2P8hbGlhdFF7hCPO8ibH17gjfDnRxbYA7OcgTlWD5vTPzs7xJkbnuMMsFm9ELufBfUAzE4G2MWEegGgi8nspDO76GA/k9nLpPRQZlpIM22kmXbSdAuB1DYzhZ+exhMIeNIUlkTEkYlNRHILhdJCobfTyLgZEo5MaCIRGknUZvo0ljRaPzVSPzVaPz3WMD1SPzHWND7WNDGJI4w2jQ01DA3WDw3WD/V/GRjFjA03jA3WDfd/GRxtGB2pH+6t6eup6e2q6uqt7eut6eur7u2t7ump7O6p6h2o6esq6egsae/83NZZ2t5R1tVW2tFW2tlW1tFV0dXxoa2ruKP9Q1vnp7b2j21N+bi6zLrUgJd3zEKfuibFOKDvmoXevRYSdjXY77yn658c3P5g7/4He7f/sHf/g5PN/zALvRbIfAn1Rw6XFODY6r1ZHfI3n6vSCCtO55QIVaAs7xzrgKUlY/yg5AK/qIyHr0pf4wiv++fRuK8JzBgsEItjZnVD3cBS4fhi/tBsxcRcHXHuwxg8vbgq39Hh6QuFQ0AFSVA1tZg/BOaOzn8Ymfs0zq2aFpSPz9WReXiGqJLAKxyHiydn+6CVAXjpM4nTAUj29g74UnnFFLtwbC5vkPOsHYhtYsRiGCgM86sLEQOiMQAaA/629hiDg2KwYFQT40kLK6Of/25MVE7awIGaBqa8irZZ/Wvdj7ScIi0ZAts5K9Pr+yNLmimJDpAf/1Yoc5Y3/hmERpbSAKtOALlRvIdwxBLSDOWfCaF6WZ7+IG0Y1cN9DnBSGUAexCiAgSKYUQgtlQv6X/alub4ghw8J7pAFfpRF1wlMaJlcp/r7F0QQA4IcfcunHyHIwSmiNyL7CLJ/iuiNiP4U0Z8i+6fI/ilycIrsG5GDE+Tg9OvaP0X2EWTPiOwjyAGC6BFkH0H2kW9PQJBDBDlEkAMEOTIihlPEgCCHyNfvBwhygCC7p8juKaIzIDoDsmNAtEdf19YJsn2C7J4iO0ZEe4JsHSNbBmT7BNk+RnRHyM4hsnOI6I4RnQHRHSE7R8jOMbJ3guyeItsGZNuA7JwgOiOyd4LsGRGdAdk1IHsIsmtEdEZk5wTZNSJ7p8jeCbJ78u2vJ4juGNk9RvYMiN6I6E8QvQHZM3x9oDtC9k6Q3WNk14DsHSP6A0S/ftKfP5jpmTv1bGQmdXLq2dhUygghaWg6dmgyemD6cT/hQe/knS5qcO+wR+071+zpZ7SBpxMl9Z3w1t7cDsLaNEBKA6g8AZQnLPUpW7r3pb2/fgrGUpZ8HiYHvKh61s1/OSR51sNPwHNims4KBiAaw4zDMt70sUbnlmvJAppItqHZWdfs9oKLPKkSQZAp3noLZWFFs6PVHeBp/C8zrDW5ZlGhnhGsMpckyj39geGQKlC8HZid4In3Dg529w/6ObwpnhgxIurD43Zg6cMou2hsLqeXldwMxmAY6CY6CgtEYyF0E4BuAmLPCoxNwK9KGtFYMBoDxOOh9B7e2zFR8dQKlqGsY8h/dTisoslqAFXxuCD82dvyYRJ9Gxlc1BBWdyGF4bfb0TPB2s/PhGzlCVt5AikR/hbCXdlY4C/+7UP8f/D1D4ZwZ02b8TB9JKpnLgmcTabBWSCzAAaKWIwiUFAu7H/Z/9QukRzYLwoiLwXMCN2m6nw/zEsWv13h9AQxHhwZ9g6OdQcn2n2DWn+s3jOo9Cdq/ZFKf6TeP9LsH2j2D9T6A43+SKM/1uwda/QGjf5Qrd9X6w0avUG9f6zWH6r0R2q9Qa0/UesNZ0u1b1DrDWd6Lo3+WLN/qN471uwZNPojtf5ErTcq9wyKXYNi17CpO9rcPpLu7G9sH2xsHUi1hxua47Wt/ZXt/dWtw1XNwarmaFV7uLp1sL5zLNUdbewcbugON3YON3aOpNtHGzsH0p0D2a5hU3ci3TmW7RxLt45l2wey7SPpzsHG9tHGzrF0+1i+Y5Drjjd3DmVbh9Itw+auYVN3tLG9L905lO8db+qOpNvHGztH69uHsp0jue54c+d4c/tIrjuW7RzKdo5kO8eynWOZziDdPtrcPZTtHsh2j2V7B4rtI5XkoPtdT6bnq/HkYeKzacLzcdKLCXLKODl+hBI7Ro8bZ0RP0O4Pw3dGZ3zaS9yLiCkzg2ljn5u7oS393PZPEBoBtXFWe9JOAouxvczV3aR31d4vy572C+Ka4ceNjMeNzGjMWTUPRmHAGCwzFsssGJpd1e72QsKNra1ltXpNu8UUyylLMuXOTg8smFvX0MWrs2ty7sYmlslCEIS7qmxjzEs1Wwsy7fyGUiTfwVP5a5rtMf4aZ1WxpthqA9hy3fbCirxuCvo8OftxfO7tIOdFBxyHYaKb6NFYIBoDxWChBDzrSTM7AQfH/raueHaDwIFp3fN5Y6LCSUk9Xf6FuVlOk/5c+lNFldVA2qLh+chnrzHTTKoWGVzUEtb00N9xURh/rupmfYOQpTyFlQhXc8oWrYhEIuS3js//BgjPpGr70v3syNfDj7rmkwBOCh1+DYJ5EPwOZhSBggrhYNrwE+tYgkfHciBF4E8WeBAq3N+DXNYZgYaT0/0jg+7gSHdwotUb1HsG9e6Rau9QpTtRf9VbHWl0B5qvGshDzd6Bek+v3j1R6QyqvQP13oF690C9e6je21fuHql2T9R7BvXegUZ/oN071uiPtLsHWt2+em9ftXeg2tNrdo61OsPW4fHW4an2ANHsG9V7RvWeUbl3qNwzKPeMSv2xYu9YtXei1BnXNfoV5f6a6nBZtbui0ss1xk3dsUqHaHcQzS6i3UU0OkSrQzS7iGYf0emR7X1k6wDZOkR0J4h852BNrV9XH25od6VavVR7JNPuSbX765rD9S29TLu/odlf1x5ItXqpdl+qPZRt6WWaI6nmSLZ9uLltVOyeKHdPFDqDateg2jtS7h2rdKfqPaNy71i1Z1DsHSl1p7Ltg81tw6buULm1r1429hYMv/fPpWXQaC+IU0+HJlImppMmCHFDJNTwDHqEiBomRfQz7wwS3TvK3UsIT2n9LyZK8D2wVs/dRmC5gaUwQEojpDqlL6s/NfeRRDt9gDT05cd7ZRPxnYsxDdRYLDMGC6CxAAoHfD2VYQB0I/3dAFuo2OkDlkVybT/EpwpWoVXl0JyEt7aJJ/PEqu0lpVao1Mq39R3MRYX+sGKc+3mcu7a12wGKOwEBf1M1wl1W6Q4WlLq1bZ16W4+nz4vUWqZgrXgcLpmcKx7jvB3mpHaxEnHMGAwTjQFRWCAWAybgWQk4OA4L/SoSorAwGgPFNFDjMIzUnoW8cXHBlKSKJqulb1bQZL/wYVGlX+DtnC4Y/Sq3CxaRFKeDAjVxXf/TFvTnjt6zNqR/azyjNMKqU1CFsFRGruoYmOOtrn6Tcf9TIDSoDGn3U3vCm7lnEGYCQC4IvQWoRSC/QjiWOfb8VuK0e9tyEHUpgCzwmqlyL2BwQARBTpHTY4Nx/9Cwd2jY1h9pdo81ewbNnkGpP1DpdZrdw52d0+09g0Z/qNEfa/ZOtHsn2n2DZv9Qqzdo9cdb+oMt/cnWoVGzf6TWn1l1DrW6o+2dE+2uQbV3rN472to/1hwY5IdGzdHp1r5BqTuVb59saNTrGuWaSrOu1Kyq1Gsq9Ypcu6JQiWUq0bpqYWWdOb/IFa1vKA83lEcbqoOV7aNVjV60roIlq4BgCVyap81zqFw2nTdLZrPJ7FkikzU5wxiYIvaODWFam2vq24Sra+pDRKU/VR+cbB0gO/vI9v6pRn+qOTBo9k+1B4j20KDWI5p9RK0/VeuN8p3jdfW+bGtfpT9Q6fXK3V25Tifb2ZZvb8u021L11ppSvarUrKm0ayrtmla+ptzSHuxvHR1rj4+3jg51WiO1mdYcUzObC8zlMRkZlOnnxMmUocmEYSJ6hIgaIaJGaNFjvDAS5DFQ7V42nULtfTFeiu1m/RxChZGtMfYxeW3k2ZkNpKiXdf9tU2QdJbZ5Luanw9jZuetrtAEe19Pe9MJC5U4ftLK4udUDCyhCObgsG5sVstY0WPKSSLG1uKGkzEvGZyUdNMHa9m7JMKt6mr+i2emExH0sMX9TOciTKrZ0syIpZUFC4C230Bc3tDsU0XrhOPfjJL9odDavH07thJLwIPpbbiYGA8R+LR7+Qu+GwoIxeDa6iRlS2PO4hpg5IHg7Ji6cklTRNmvo8krqLyCspEobODvp2OnHqdnDiyqCzDAi1JClB7DayFL9ci8q//sQQiqErTbOKfZnF4W7up3/FDr/YAgRHZIeld5+H8tNYnKSaawMAMwFgDcArQBaKBES0qffuKQTPDuWA8mLAWSRJ7nGsYBAIZ1d4NhgPDw26g6Ot3aPNLuGM0OAevdw++Boz4DsHCHbh8jOt0PX2blr/xTZPUZ2D5HdA2RnF9EdGs8OfnvGk+0To+74VH+I7B8i+iNk7/jrc3a2EbX2RKU/3DYis6LlDyUtTxI6IyM7IyPbIx93PI7qiIpsi3zY7uOX7uL6MjgQdze8EJ2cQecsbZ8i67tGqQ6B+bL40kehHRbh/TdDe8wC2q6GdJvc67O422kW0nXDtfCSS+Flr4ZL3tiLPg3nL/v/taN7YF0uXd6Qzi5Jx2cEPYPCgTExmbnMnBUx2WLm3NqcQAXNbVKhVSokBmb5/GWFas8gVR9098O57/Dp2Y3PX9UmJJckPq1ISKxAx5bHxFXExJXEJBRFPMQnJg5k5H1sbB6qx9LKa4klFYTct10pqJLnIaVVj1raErrGXgyy0hnMVBI5cZqKHqPHTkNxpNlIoiiExvEYqXYvJaTQep9PlOH+BuFZVoatPsET4D6uopmzk4Yl3S/uQrewo3+T/4j9Jl551MDI6gKEyu0uULSk3OmFl2hiKSBW9EKS1e29LnBpbl1NFWwMza+OLa7jZjgqnf7DOFBNmJNrdF0sYR9bIlFttwOLa5rtsfnVEe4qUyRvonCk29siuap2kvVhjPN+iJPRBT9thePxX3Vt/0upNxjXwo76MuOdhYltIOcMC9+PSz4SVs76IP5Kz11BkTWwtlJrehOyi6Y3jiZX9iaXdxhyA/xr28TJ10io+gWELNUpqERYcsO88lC7e/Cf7Qj8j3RRnCIIso9kxWU332+aS2ScQQjlAHAOk5kLzBfyKamEQvfsaffOlUAKP3BG7EGptysaGhs9e/mJ8fTwyKg7MGzpjjU6g3r3UL1/sHNwuqnQLfDh+aUx1vwQwBkhM/upwCAFGBgm9HWPDA2ND41ODo5MDHR3tVfXVHX0jfQNA119pPExIpPLmuHB01w6mUseIU9iB1oqW+s/1Za9KSr6WFG3odYuLEuio0ctr/DML/AsLs/evMS5eZljfWXW6uLS+e9wP/4Ra3NZFOy5EoNqw7Tix2fonUNdw2PYmqpKlye2ofAx8mY/AAAgAElEQVR3MRvnUZIr0RKTh0uXHy5ceii4+GDlnG/XX4IHrsSJTSMXrycoTR533nr+uvDhgzcRjz7eC6368fsnbo5xjyMeBAXc9/K85+11z9E+2dYyw+V2vb1Nl7s7Lvl51cg08egU4a9JQ0NbnWzJfu4sH1fQxw30c4eDvVnBvsz7wQJPl3E7W5z1NcDqKguNbre1qrr8HfHS96Rrf6H++Mee7/619sJ3Xc4mw3ftO3KCCniv6IIXnPkkBi+Oxo2lzT+i8kKmRYFktsdglfsnYgq17+nE56ZOSKuf2/5arAeVJxyV4csIAw8rq2iK2E/toYWdCZ3zZ5qVXwmvz06GEY3MtHaIIZB/mRZSBTI8iTfOWZ9eXKsmzst39oiLa800nmxrb/fgqA0QlU9y+Zva/FG4ZHKOJ1M3A4utwCJ/Q1E6wRnnbuwdHe/uH4yxxIVjHGhFtmMwtDMWcnvBzB7W8zZWAh6MwQLRGBCF+d84EuOaWQ/KxoLz8KkdrNxRcf64pJi0VkHb/Pl80m+RUNbA0qZ8rH/6voSmQUZFOzNr+yzlKVv5P4Hwl5GQrTyFFKeQ7GhJfXz09y0M/y0QfuvSheQm59Xfrf4GIRPKBdnZIJjFnHs7z0gjf/DIG3XBLwdSFgNIEq8ZrMPnvq7erxCenB4eG7f0BrX+WK07VukONfv7BwhCoTJLS9ynx81nJk3Ghq4N9F4eHbk2PWVWVX4JHf2nhobr7c3X21suDg5Zxz05d/Vi4pXv26yvtj5+VP+0Lda729SjzcS30dwu97xD6Z/tq/7f2xX/t1/1j94PXYYGpgWra0F3B//yR8al83SLyzTzKxSzy5OmF0fNLxIsr9Esr81YXZ8zvyhxvNX4ucKtssoqJ/vq+PiVsX7vhMwHD7E+ER2OwbW297EOuVDsO05yNhz/mhf1uM0zrM02jmf5mGOJXjUNajv34DHGxoR08zLdyWbC3+Pe9Ij7LOjxudg6P9+yvNyuMN/H5JLF97/DWlxcM7/IR0XSZvlLCIIIZTJv3/Zg3/XH92WR4cuP769FRCxHPFiOeCB6/HA5PIQT6EdxtOFZXRV4e3XZ2ZSYX5i8crn72sUuiytDt80Yt60WrCxWL1+gxHkWzabQ2KFUZtAMN4zEDyPyAmYW/InCIDLbY6DK/SPxGa0nabSwCgtpdNwdBJYffx0TLT+sGmVgWZpS4jrqfWN4UXdSJy+miYH+tRmXicJBUVg4qomRgAMz2uGUNk5WN5DZDb8d4n4Yncvtn/s8zv04Nveqm/lxkl8yPvusk/Gql/1+mJXTw87p43ya5HwY5hQNz1dOcd8Ns9/0szEUQQN5IacfzOqf+zTMqpnh5Q+xX3bCT9vhRDwUhwHQGAYKA6GwUAzmrEkUMxoLRmOhGCzwTZUKonFwLBa897HvUcng6/6FvDFJ0eRyGVl6Np+0+qujQlZNk1VSZTWApp4pjXtd8LG5j6pFRkVbdNkRS4V87cL2Kwjlxp9U3SyV8SwrA8iNnE3Dypbx0PBP9BOefm0R+yG7uP5h9fwZhOkAKweazYbBHJD7bhZMZxZ55g8414uDqQLfGZEvCedQ3oFtPXu90YgYTk73j051x0b9EaI7NG4d7usRhEhmtrR6KDdv69RuWqXLjtZ5W+Om23aRbrgvLvrv7fsd7LrtbrkgSNDQiMONax9NLwpum0jvhUxllPmgqs8/rDFzfX8pqPXa03WXxHWLxFWLpxqH2Cq/ithoYmVGwcuiB14fL118/OOfUy/9iL/4fdWFH95/9wf0xXPV1uYMG1O2xeUNi6tVE5MuhmMnGs1xd9tFpwvq6K5OSxt3sG0xvdBgZ5NUhy1p7yvBtmeXteVG1dyL6vOM4996NGcat3zjbuclT/d6b7s1F1uJhck4BhN7ary1IrRaWLBj0K1hwEqnt8x45Xrl3KC1Oe/GxdkAD/LwxMKGan+OL/L3xHrenr8buHk3ZDU8cPOu/9pdH+kdn/V7d9aiI7i+ntRbprNWpjw72zaTC4WX/1D11++KLv3w5dyf89wcSa72fJsb/EvnSZ63Xmd6pua7Jb/xfPjONp7s1yUJJ3ADJgVBtFn3kVq3EsJTWm/SSEF5I6je4W0joPwYVpywlSeATFc6wmyE1Z8Ja9Fva+/ltyX1CKKbmGjMryIhFIdjoTFgXCOQgGHHNLLiMEA0hhmHZybiaYl4xrM2KKGZ+aSZntIOorF0NIaW1AYmtwJPmpnPO+CXHdDLdkZGF5TZDaV2Alk9rPRu1tMW5tMWxstO+EU7lIBjxDTREvFAApaRgAPOJKaor+8BQGPBaAwch2fHtXJRLXMxODgax4rGsaKwcBwOiq6ejigdetbOfj0sfDcmKSGt/yL60WWV9I0qmrSCIsPM7RZ1EB89ez0pUE6sH0yv6mDlMUv1i23nV8uS4pcOQ8UJrDBACiNTZpxXnKwo9CfGfyKECGJEThAEqfxY3RBdy01kzCZR4XQGnAuxc2AoB5x7x2G9Bku9P/Y510lCGYuBJKH/DN6+or624acrHJ6cqnf2NrW6Tc22ZntHe3h8gCBMkNfccn9t7bZCYb8pc1RtuCjX3VclDtKNALU6eX09fH3ZbVl86+jQu6cz8MqFN9eugObXF0PsyqaiLbkJdoQ0x5oXYfFf7r8WhCVy3aM45mFLZkFFFnjvK5vJN1eKQ6VlkR9iHrm41LrbM2/dgGzNwUvnUr/748tbFmxbE+iWyfL163UpLwLaO7y6u25J125JpV44fE9UuNLyksLyktTX6S1hyl8077s879LW7efxyiay1z9Z6BTJuRC/ah7Uet7Rufh+iCT0juS27XR7Rw6ChGysWHBYdsQJxznQUaEwy8t5cuMKxdKUbW/Kt7cgWlt89nVrDg9puXbx9cUreTZhbeahdXaueDvbFmvzPvPzw442QFgYx8ORamNCtzLlud3qvHmp7eYPoNn50Vum8Lk/v3N36vJ2Wbxltmh2iWxxI+KOlzlxNGhq5nzafZu+u+WKrOb58CGhP4PjOVLrXExIIvekjBSUN4KqrxBCyhO28oS+vl06DNTD6nKaIq6gPiyrOr5HEoWBYn/mQkJhIXTzbDQGiMcynrTMJrUtJrfOx2PBKCwUjQNjmugxTYw4DDMOC8bjwAQcmIhjJjaDiXgwEQ8mtcBJLcDTVuhFO/i8FXjWBjxrh561Qk9boZQWKLkZeIIF4rDMGAwYiwFjMQCqkYHGMKOxAAoDfDsNAigshMJxomtJMbWEODwrtpUb2zIf08JBY4Ho2ulH5UPJLcyMwcU3o4KPE8uVlF+0ZquhSavomyVUZQ2gxkOyx6nvP7cMARpkRLTL2Dxiq34tVfvJVvKzthcGSGGAFUZw08hRnoIiBXtB+F8YEfOPPRMaEQSpq6mvflwxl8iYS6KxUxlQLgjmwlAOOJvH5uTA1X7FXc61kjAmP4gkCqS22dW+e/pSyoNnp8bII/1tDbXvX2fmZLx6/SKxuOi9XKlFEEQoXuvvfqLTeG7t2K7L7GXrziqFzY7WZVnks7QUK5PGyVa9ViW3jo7ch4btTK68vHph0dx06ZlXgfzVrdM8j4M8+41CVHpHVJo4JHneLZZr/khg6v/pSn/4DWO2sybXBcm7RclMQEUsRdyT+Liv2JgKr5yr/OsPz2/dnLG+OmtruuZ0uz3A3vNeoAkGd1utvKVQhuS9aTa5BN24vGBrwou4l8pfuna462TUe0xTvTyyrCP7PNOEXo/ZpnFrZgEd37t6f3p4dykiTOhuz3yTm7+68kgivgoB5isSn70dT7nc/FVaguklpvV1vp2JwMap/pzrrX//Q/xf/3Xi8o+9P1yxcgy/fj3knEnEVfdCW++PNiYu7qaX20OCuX7ujFtmkLUJ38etzTXikZ1rq8lfey2uEH78/oOXW3+A98JtsyXzH8n+/qGJCZf1+pCdI8fyLNeRiAJFwZeFx31CPzrbY+SL4yfik5mulJH88kZAuTO/jUByA6g8YauMlJWdmsn5WkBZDW+l1w8HJr1NaOHEtHDRjfSvBGKAJ22cB+XjHpkNEWUDsXWEmC/k8MKeiM+D8XgIjQVjmpioJhjdxEI1sWIxrFgMFNsExDQy4zBAHBaMwzBjMYw4LJCABeMwzBgsMwYDxGABdBMT1fjNUYEFURgIhYHRGBiFhVCYX+djYvGspPY579RKm/BU9+SPd7Ibwt+3RJYOJmBo8U205FZmxiA/e2Qpf0JURlirpsl/BWEFTfaZqmxd2H2LGUh6U0zbOJhc3qduHLJVvy4P/lyw9rO2F4azQb/gxglfbRilgCvr/5VW0f8oCM8meJ8gCNLY1FQcXjSXzJhLpLFe0KEcEMqFWdkQ+w1r9g27Kbisy+WL4A6NF0RYCWQMOjbfNzH7GGKT7XAx3up8xPU/PbnxHz1hJgOhf81/4FiHaRgdG/9UUpmWFlhd49DS5tvZfxfbe6epxXWO474q8QeARzJp7Oa625rY3rDvNTF9/oZp9OW/LliZLmb55PBSzRS5dppUZ/5Lj2SsW+pqeOK8I2ruZqTwelDp+ZYQi+1Mx7Usl93XFtPxvpHB9Pv3haHBQltz5sUfyk2uZjrfnja/zLG8vhnp1vHO0+Kh639U1VhplXZqrV9hQdv1SzyrK3w7E35CQurc7FXFpoNa6dQ/4e6dfQs97JMu8n3MtohZNQno/4NH4KcHIZJH94SeTuC1yx+D/FN7usJEQo+11dtaubNKfutVWrzZJcD62pLV9UXX+BePSN/7ZYTfvAqb/jjnZ24BpF3vfWYZXnHl3sqllK0/OWeYWF6buuu34Oc+bWPOtr3Oc/fEhdT+6Pk0wezCxI0LwJXz1QHeI3f8F2wtBOYXKPfu33sU+d3qmtOa3DYvxWbo3lt5QcNidKfYj8ryHKm3/0CKJ/a+mCioxNDlO3Nb3yBUGymreixjpZourYE0pQRJ8NOCe7n1LweXY/Hsxw10FAZM7FqIamS4Jnx8kN8RUzMZUdj5uLAj6HV9QFZjUhsH1QTFYr6adFFY6Ku4DAuim5gxGBCNYaIxQDQGiD6rNDSBaAyIwgDRTSCqCUY3/aox/t/Mvj97AEY3MZ+0cx/XUTxffbmTi/XL+uLz7JPfq8qHn3qftbPS+5cyB4TZw6J346JPhOUqymYVTf7z8WxlFGk5dbN1Yb+WwE3K+9zPFhPlRtKKflZ5eCaF+Tl7v2py8fMFSA18LTLDWyUy4LOZrf8sCP+WmGlra88Ly5lLps0n0dnP6XAOCOdArByInQtx82ab733pdK4VBlL5/oSVAOaYU0ek+xXM5wtdn8x6yuwq0z2rQq12clyRPPu+WNfbDnF/Pffs9/+COn/pqYtLREPSA0phTH9FdkNVVUGhq2DRnUAMW9+IVm56rkrsj/Q+ZMr5mzceXDk3a2O2mOuTxXtmocp1UGa4LL1yTm9yS+U/Sl5wRHGtowRmIeWXMcEWO+mOslyXnXe3JmM9Ivwn74WKHoQuO9+evXCu0vx6jsttgukl0NpcGunVUuB5Odjm3z+XW2pVdhqt58dPGLMrnJtX5qyv8ROfZPG5Zmq507bGbWjcxyPNLnbQ75XE/zHnRuzyDb++P3mFFj8IWXl0T+Lpxvy33xX/j//rQ+rzPN580NqqlXbTVa20SXn6+Pp5ss21JWuzeZfnqIeMP4d+8ra+Qr/wHSPa5ibywUGZ5v3io1XI0vUE1Q+3M29YX5sJ8RT4eU7dusGxvcq3d6nzqv6jxwu0xbVpi/OcmyYdQb4jd/xnbW8umV6cCQ0Ne5P9o1rmId20eZN0c+BOoaIAy49tEfqRIa+xevuPpHjC4KvJ0sbm+d39BR0Cyw2Q0gCpEdryVs3UfCWgrKJJ69m67HaaJzrrbnZDchc/eWD5Scf8g/IJx2fld9+3Zg3yX48IM3q52QPzaV1s71fVUV/IMc2cn5/cUN/sTjFYJhrLRGGZKCyMwrJRGAj98/peE4jGwmgMFI0B0FggBsOMPbMaYs7wg9EYOAYDobBQNAaKbWYndXID8/Ch+W1Pu7gp3QsvurnpPXOvenmvB5ayh4RvRpbfTax8IIgryWu1NGUFoKqgb1bSNyto8nKavJa9h58/KBuGUz83YqcgyqZhfGWfKT+eVR6zFCew8u+Evq9LaYSUpyylgaU8BhUGSH7CVeprW7vFq+t/Q+GfC+HYyNjru684yZT5RBrnOR3KgqAcCM4GWLkgL28Oe6+uxalS4k9d9COJApgjzq15z2xVO87bGu+9PT8GI6r7WYj6jac+59YA2tnpVsuF8/NX/sK8epWX+qBOmBuwneOgehuyjCkqLPSiAjcnx++srEWp5L4rEvuDfU8K6byF6f3LP8zZmC29DXjFSzZX5DrJsxyWXzqlfbZHEfxSlpzQ3JvRS2YBVRdrgy/r0pw3c1133ttNxd6+7z8Sfnc54p7Yy4V38dyXGyY5rnZEs8uQlbn0oWd7vuc1D7PfFX0216gc1Rr3/PxSs0uw5TWu1dUl1KP3vDkzjdxhS+U5OuHrnXErfsQ3UxL4eNY0TnwzYOiHwKiyiDuSR+FCHw/quT+W//F3lYkJRQDku7pqqZW7KRVWL58nm1xgWF8TWpnxXBKTwwh/8s13srlEu/ADLdLKYj/ffjnJOSnjeuCsScLGOfvXN2yuTQR5Cu4G0J0sObbXF2xuN7h8/LNvaoLtzQmLH+dsb/b7+gyE+HNuWyzduDJz/15YT/tN3ZbHisw2N+lmf0ihMh+3GI8XBlBgr9EGh2JyInkwczL97ftJLm95F5lVIaDSAKoQpkT1Fj9Zy9quoKzXAKo61nZuB/1u6ke/lMKgzJqg1zV3MquelPXkDC3ljolzR0Q5I6KcEdHbMcHj0l7vV7WJ7exoLIT6ih8UgwVjMNBZIudsSxmDYcZ9tedCv8m4ft1zxmBBNBaKwQCxGEYshnm2zl4Si2PHYqHggt6gHHwilvq0k/uyh/9mTPJ+YvntqPjtqPD9uLhgau0TSVpBW6+iyWoZylpI1cDZwsztNLK3GljaMqIos3Egu7YVT+IQNw6nVvU06RGsOmUpT9jKX+xCf70XlZ9AX91eBsbGifgAwfRPtnb1HB0dnSL/lbGh/3gIyWRqemgaJ4XGS6Szn9Gh1yCUC8HZADsH5L2bb7r/pdmhbNmfwg8gioJpQy749NgbMpWDVuGk1txiwhFd6ZHqgofqNzZ9UbcdLHs8fBVuToLLP65l+pesZnsoc2y1adYreV4VbxxJVKuxkbvi5UiN0m9FYneg96JTLlhZ3L9ybtbGXJDll86KM9HkuslfO6+lOme+twvrck5atI+aM4kUmgY1XKq7e3UnzWkzx3Uv33E0yvquZ3946HLEPbGfx+KV8y02FoVejnTzyyxL87Vo345CT1PP6/9W8MlMq3LQqJ3z8rJMLwLWJkuWl8XBvu9g0EyjdNhSek4R/ALf3I4b988QB0bOmsSKzYLH/uQXWfDorvgMwh/+UPqX/6hITswH4YDVFcsthatCbvs8+ZnpRZrNNZHVtUW7+2/uTv3et9DO+hL54g/MSEur/ff24iTn5MzrQbMmCRs/uLy3sLsx4evCDQkgudxi2Zgs2NrgPIrOB2XEONgQbvyVa23R6+3VcyeAY3dTaHmFfi/07mCfpW7bbUVqnZtk2R9coHqPXXqCFwZSWF5jDQ6fZhLJA9nTBWWVvdPkWnzvALDI1iKQ6pQj389p7K+hSivOOm0zVXWQpnRa8LJuJL6s91UzJX94sYwsLSZtfCKsf5heLZiQvBsT5Q4tvepdCMmsDStoT+yaj8acQXg2cIJ51h4GhYPRWDi2GUZhmGjc3yHwrOFFNBaKxsEoLByNg9F4NhoHRWNBFA5G41loHBSLA8I+jYbm96TggNTuhZddvOyBxcIJccGEuHBSXDgp+UhcK55Zr6BsVJPlNezdwil+0sfW6PdNj958Qb39Ev+uNr0SXzMyM8DdIKwdTK/t06RHLKWRpT6FVUZYc8JWn7LVp3/HQPjN5AXLT+nrBv42QlmQlFTULq+sfOPgnwjhKXI2vxtmw6lhL6BkCi+RPptCgzNAKBeCc0BWDrhQsIB/1ISzK5X4k/gBBHEQbdy19dkjE/GatWrTUbHpDHGe4dKjNaUx6vcOQ1G33S3aQ+5I/T0XL5xbSfL8sFoYpiq7v5nlLnrtUJZmR6I5j4/fE4oj1Uq/VYndvs6TDV60uxV69QeWjakoxeMtBWWifeMmz3SRpjm+fev0oMsrgW/7mHMtUmAW2m6GfWSuTXPYzHHR5zuOPLYMcuu5f3c5Ilwc5LN07Xy3jcVHX1eG2WWWpflqXFB3sc9Nt0u/y/9sqlU7aVT2eXnxppeYVibCm5dEfu6fAPCmRmmvVXpNE/xC3t9CTfm+FgZFc8xjJTeCRn/vFpYVcUcceX/Zz5vxw5+K//zvn+LjssgzAasrVtsqZ5XiVlL8s+sXqLYmAqsrSza+n0PH/uBdaH3zwszF78HHltb77x3WUlxf5ZkFz5rEbfzV+ZPpbctRL3tOsP+kmwPL5jrfxhLnVXgtNDfBzRE0/X7WwrTNy7MjNGTW3kpodp4Wdufu8JC5bstjRWrzJtFyILBQkY/hJ2OFgWSW11i9wyfCk5m+HGI1rmVzSzNFouLGiKD8kKUyzG6d1AzOfOwDv8A7FTRpBV1eyVDUAKoaprqKLq9hqmoAVSVdWUmTV9PlFRRZGWmjhCT9SNEUTi6/wFK8XpSHf+xO6eDEYEEUhoXGgjHYMw8+HIsF45voj77MPOngRWNhNAaI/am49zUAAjFYIBoLR2OhWBwYh4eiGhkJeDC5jRWDh6Ma6SgMIwYHxGGZz9pYqd3zqd0L2UPCD1MrpcTVz8TVz8TVEtJaGVVWQd+soskqZmS4RcOzLz3R2WUFfVB+L/PzENhE5PXMro2t7E6uHxHXDxiyA7byhKU8YauNsMYIa/7+KJhv8tETWG4E1g1cFbKo3K3BtFIo1K+Di/9Lwyj+oZHwFEEQZEGw8DQ0hZk8w0ukcZKpUAYTyoXgHADKYS4ULrShWvGO5WI/It+fuOIPzjj3pEVZitZuqTYd5JuuLG4m9vUTdSVKW+Q5He3gcwsXcHfzjp/kygV+vM9nUUmkoi5ekRe8muZWnW47SXYZH7nPX3qoVfuvSuz2dlz581dcnEKv/UCzMRVFOZdORV/T5jkpMh3l6c75+c732jzi+LaPZ68/Eprf676BR93UpNnLclz23jtMom/d8ewLvyOJCBcF+/FNLvRbmRX5uJBvXGFZmq0+Ce6sDrbzvvb7tx9MVQpHrfL2+/cRZhcZViYCiysCd/tSMsVCq3LQKjxnSAFRFV4vZyOyxMFR8I0Y8Y2QiT+6h+ZG3JE8fiAK9GH8+F3Fn/6lMiL89fhowNqqrVbhqFHfTn2aaXoBsDGdt7ostHGvDh39s3vBzRs/Ei78AEZZWe6/d1hLcUnNvh7EvhYv/dG11MzBZsLzNickYMLDmW1zfcnqRqNz9sUHb54HeK1c/45tfh3v6dl6L2TW0UZkeoEWeidkeMhUp/VakdrkJVoOBhYp32MXUrDCQDLbc6ze7tN0ImngLam0AavQ764ptY09IyTB+pzWCGmQEY74RXlrLXv3mw9dVknfrGSqqpnKarqshrlZSZdX0DermMoqQFkDaWpBTXJJm8Od2MQvU5l9vMC0sqDspjgsMxbPjsYyvzoA8ay4Bqp7UvENH5Rb/Pv4Jmp869yvgmEMFojBgtFYOLYZjsfS/NNrbgTGm3s9svCLsg1N9n5WEddAfdk197yLm9ozn9rDyxpcKpxcLqPKfjJGfKvFyysom1VMRfOsLiGnIruxt1u017mg6VvSjq3op9b00+sHMxv7zM0j9lkZUHkCqw0szQmsNvw2Bv4UCSG5AZCecJTIouqga3iMQJo5Ojr6GoL+uRB+AxFZEguig9HMxGleIoOdQmO9YpyFQTgbWihY6EhoxTqVCXwJS/4kSRBjxmk4NdRucdlKvemilDmy5183vs1U1aC1H/1mULcDHBr8w+T3QsTXLi89cinmf4hQ1cVvFoSuZjg1vro9PeM0Nvponhe5pfVdFdvtajyXlkx8PIKvnKPamCyH3q4biry+/cZxM9NZnuFRnO8e3ukZw7OJnLv6SGB+b9AaH2urfekgy3U+eO8wGm0f7NIRflcSES68479kemHY0qzYy4VgcQ26YboS6dNXGWTvcfnfij6bqRROW+pbH/PDTc5TbEyXbl5ZcrWtIRBubqmdtEpv8owvusozdT4iSxwQBVlECy3CZ/7iHpr54I7k0X1RgDfzwnf1f/iX2mD/z8MD4Rvrlhqlg0Zp/zz5tckFxi3TeevLEhvv8jvjv3f7YG3+48zl7xkoy5v772+vpri+fHU1AL4WK7vkWWHi4jDubssJ9h3zdpm1NhVYmuFdM34Me5sa7Ltu+heOhWmzh3tr+F2us63E/ALl3t3QkUEzndZ1VWr7JsmqP/CzogC7lIIRB1BYXiNf7D5SYkiD+YRSLFai3dYjSOvAWMc0fVZjYKlOWJv7BfjhDDylkbNXQZdX0WRfqOtVdGkFXdYAqt52Q0+rh4sGOHld9MzmqRc1fVE5NTFvq9+0DCUUN5eRFRld7HsFbd45mKgvpHg8HIOhxzbMRFaM+qTXxZYOprcyvBPyb/rEBKVVoxooaDz8a0Eclvm4ZjroXevjitHn7ezERmp8HfEpHsjo5qX3LqR2c1O7uem9C9lDgncTouKZtd9O6q2hKcrI0i9c3RfiUnLu5zoie3J1d2BBMbKkIq3qKBt6muwQlh+xFScs5SmsMsIqA1tlYKsMkOoEVp6ylKc/tZBhK09glRFSGSGFEZaf8NSnc9LdnkkKHWYfGwxnn/7/6ozQ/x/a4K/J1mMfPIFeEHiJACuZBqfRoFyQkwPCWeBCAa8nub3JuZzvPSXwJwmDqWSn8SFSD5IAACAASURBVGd+blyhuVbuqti4zRW8airMU9YmbhWHMOOtw1xqAkMVD++JTM1EYQ4fuYX31XXxm0Xha5mOzekO02SXoeEwFvvh9pb/isRuW+Uikdj5eUde/IFobbrma93c8fDmdq7jZqazMsO9NM/jfr9nzLx15OyVR0tm9yfssAmOmucOmzlOh28dR2LdQtw674UuPwwX3PETml4YtTAr8XUnWJuyzK5t+tn2ffa1d7/8/2CazXTb7lqV7cf84Ms/TNmaLVlcEdhbNExOWG+pHTVKLyrVJ7bG8yX3YfZyAAq2iBLduE865xyUdv+OOOK+ONAHunKu6Q//Vu3rUTnYEyVbt9KoHDUq+ydxz6/9SLtlyrO+LLL2K707+Xuv0ts3LpAvf09BW1nsv7ddS3FNTzPxh67FbFz0rTDxdJt0t2X5efR7O3GsTRdvmuHcMs4HvU4J9Fo1/cus2VWcu0vL/bA511sr5pfIoXfCujtNd7dcVqW33iRZ9QeWyAuwiymN4kAKy3uozvYjPWxsNHe8phW/otrWGxGueK2g4guJJ+ZuIbD6dJS3mfQJWzjIqmdvVwJblQxNDVNVw1CWE1eSyvsqh9kdsLRmar6wm/Spm9hBF1Hkxr4lVVpZS/HQbAFpI29E8AxHj2+gPG3nPKwcv/eh+8GH7letQOHYcv6o5DNBkoqZ8Er+FJSFi8dBsXgY3cSMbmRE1pIjakj3Pg+HFw88b4WyhgQve+Zf9fHT+5cy+hfT+viv+hYy+/lZg4tvRpbeT4iLZ9a/DoGh/qKvYTVNUf7/UfeeUXFkWaLu/fHeveu+mTdvetqUkapKJe8BCSu89yAJJwmEvIS8FxJyeBmQAeER3nuE9z4TyCTxNr3PiEjvIiJtvB9INVXd07e7p6vnrrvX/nFWRi6SlXm+s8/Z++y9x3ily8iLyt7nmcUdFHEXXd5BFvfQZXhAQ4R0JKFhGjJMg3oSaJiGsGnIMAPopgHd51QJUEcC9aT1IsggNi00zkCGeVC/KtLNMASdo+MLa1TD334/5k/l14dQIhPfvHBn8snAwq2JmdsTM4/wpDjiTPwUKY64nLLUfre53CNr8XAfOXiYFoof9xx4EBhEWrCSiLwAntMK9VphylN+brQkLWL2juOlwKzgcOBcJMPWjn7cJWPm1RnRx2vA29Osp+41Dxy6hzw7Oo5NTJxRyMOYNBepyIVB8z/sf2P3zn47C5anTVNpuLM40U3w3AN64pn63P3yaOi1JYcLs2bnVixODbmV3PMUPvAQxHuqkj16bxwO862LiKCdPkU+dpRisbfT8kBqgHefo9W05QG+j1XL2wBPX9Pf1jdbK+X+YpFj1ocQ013dDhaUQ2ZrDhZl7e2OMom7GPSbmDx6PT/wwdzpWMaxKNKhi2Sz86NWPqEJp45Rz56mBB+Z3Le14McNeUF++W1NV/lce7HQWwS6XL9y2WwX3tly2d501d4vO6Jna0C6rcXeoQO7CNcdHdTJLtwH3i/incNIVpc5uwKyDvr4dvq4ko76Nfq6z9lbrByyKvCI2Xfs0cMgH67lzjnLA1Ve7lVnI+d83di2ZoMRJ45XV1gqJL5cwPF1tH1L6HvgVenqnWJK6Nh0QHupw1tCUHvf446C6kquRAYoDXIMa+kZfpNdMCtQTUuwaTHWMLFyK/Vjcj0ufYCeOcxN711NrMMn1ONLCawOmqKbJutnqwf5mmFA18dDe+niYYYisxn3JK+uYFb6qoeZ0st42cOMb6fGtq686KK8G2SnDXLSBrnpfYyUHkpSHyO5j/mkaelu5fTtStLtyukrxePncgavFuLuVxKTOigveljPW9eet6zEtq08b12Na1+Lb1+L7yQndVFedFFe99HeD3EycYKccSDnT7rzZuH4+QRxPgG4l16W1TY0wtd00eTddNkgS02AdCShblpoIIFGEoDNibE5CbYox5Zl2JIEm5NgM2JsVozNirA5sXFehM2LsVWpcZGvZooRukA0RphmcwUYhv3nG9X/TH59CNWI+u71aFx8//zd8dlb47MPx6djp2bip4jxxOWUpZ77HVVeefOB3WvBQ7RQPMF75HFg+OSMpUjiBfDcVymR2UlXONmPxBmnFu47XTuSFnRccOEU08mFGeKUS0g6I8m/Knh3hv3Eq/HWodY+74HBE5OECwrpCRbdUSZ2ZzK8A/wj9mzvt7NkeVi3l530FCU582O9hY89MpK87y2furHofHHmwPlV85MjLvnRXmC0JxDvpUpy779zJMy3NuIE5dQpyvEgquW+jgMmyT5uHY5WU9bmLB+rtvdHfb12/7a87KBS7icWOX14H7B/Z5ujBdXGbNXRsq6900MmcRNBfhMTgdfyAh/Mn01ghEeR7C6Q914ccvE4knDqGOXsaWrIEcL+bUVbNuQdDyrvarvF5VhLIG8x5HTj2imzHXhni1V7kzVrl7zjbdv9sy3N9/Vb7J664+ykSnQTPPJ5/yLgBMHhGm/H4Y/7PXyb/Nwnj/o1ervN2JuvHbLOc4nZE37n9VEPyHr3nKVJnbtz1blTcwHuLCebgTNnjtVU2sjFfjzIIf25S2tYOvCqdO1uMSV0jHS4vcTh7VRQ+2BMx8fqSrZYDqkNDBEq02JZBeXZlQ2rcsOMBCOJsQYiOTqj8vbbspjMmgcfKpOrej4tCvpYim66pJ8uHWIqhzjqHqasjS7ppIuHWXDLHCc6oySta/EjSf5ukJM2zEsf4mWOcj+MctOGuR9GeVlj3HQcN32E+7abFd9OedxBftqyHNO0+KRp8cmn5bh28ssuWmof420/680gN3WA/aqX9qqH9qKH9rKX+qqX9qqX9rqX+maAkT7KzfqSBrGO3y9aZ49xCmdVKS0z0RnFLSvcAQ7cTZN10aXDHDUJWO+pZCAKjPMibIIu7pxZHVljzQOyFQm8ItOsyHWrMt2qVLcs1iwI1ESaYGx2eXx6mcoBpDIlgqy3IvyrWpH/Rfn1IdTpddF3H+NeDczfm5y/NTH9YHw6bmombmoqnrj4cnEguq8hsHjucPda8DA1FD/jM/os4NTYpLlY6gNyvcnUY+mx4czMe+KsUwsPnK8dTjkaJrh0hunhyTzqUIhPOCv5eIWfdpb7xLvthnVjp98oLoIweUkmOcFiOIpBHz7P5fhxr33bBhwsWN5WrUXHPUSJjoJnvqIn3jlJvreXjt9Ycrk4c/Dc8sFInPvH54eBB96COC/4hWvfDa8Qr5KTJyhnI6nHg2gW+zpN9yf5uLc62ZCsD/J8rTozQn299/yuosxcJfcVix3fv/Pau73J0YJuY7Zse6C5rtFbLnUVgz6ThMBreYH3Z88kMMOjph0uUvdc7Pf2PJwceZx89jQt5PCUyfbizRtyQo6UtLff5nKtxUIPMeR07cpxsx04Z0uKvQnVwrowtHlLSIWplXmPxd7xOF9HdbIb/6HXu4TD4USXa/ytR4v2+Bxu8nOfPOrd4O0243SAbGtd4Pp01/ELWYEOQpt98xYmDY4OpedOzwZ4sD0d+y5dCqupPCQXBXBB+7dP7VtC3wEvylfvlZBDx6YOdxQ6phKC2wZju/LqqmliGaA2UgUqrszAlsKJqWnV7b1raowoxGbE2CRX2TAxVzk42UxcGedrJgH9CFuF48ITPHgKQIkCzSgH7mfJOmjyDqqinyNP+zTy4ENd0bQ0a0KUjRfk4fl5eF7OBJA9AeZMADkTvCwcP2OU+2GU9XaQ+bqPkdxNfd3PTh3ivuxjpAww3w6yMkbZ2ThezrggE8dPG+a8HWCm9NFf99FS+ulvBhnvh1kZo9yccSB3HbwvBGbj+LlfrOJHApBDEN/PbvvQ1DMkQLoZyi66rJsuw/HQGcgwDeinBPo5EYanQIkZBTVtXeX1TRUNTR+r6ypbOz4NDLcODrcNDDe297T3Dg7icIQpEpvDVf7UmMT4nwsK/gfyD2mN9uhhzHBK78I94vwt/PT9yalYAilhajqOsPRifuzRSL5f+rhvCyVkfC1sbMV7LNbvXNeopVLiC/A8aaxj6bHH6Gm3FVlnZh84RvnFHgnhXTrP9vfj+tuWDz67DBVdFKSd5Tzx6r5pXdfiOzJ2cmzskkx2jEV3hfjuIsj1wjm3fdu77Q5yfWw7ck76COPtwWeekmc+H+OO3J4OvbbieGHG/OzKgdMTHjnxwfyHfoI4T/UL9/Gbjsfd08MjqOci6SdCKFYm3Wb7k7zdm51spi0P8g8f6swN9ffa8/vycnOV3EcidMnKdDfZVe9kQT9ktuxi1d5Q7y2XuEoBb8KUT1S2z/2p04nsk1HTTheoO28Ohnv5vzp9nHz+DPWo/9Te7cU/fp/j45XT1Hgd5DqIRO5CocPVS5GmuwadLGkO+2nmppVH6rZFtO6ytvvkdGCiNNILTnZl3XN/E+1/ejLgKm9HUNFuT79ab+fFMP/OAK8FB/Mlc+si12c7vQNyvA8JrPcRTHYXu7vVXji7HODF8XYcuHA+qLrCTgb5cAR2r57Y1IclgMlFC3eKV4OHpvy7ixxeTYa0DcT35dRWUoQynsxAE8BrApSr1C8weHEpabW9o6sK44zYOC/FKBqMosHWEGxWZCQCuilwPa9HRxRoiYBuVoYRRYY+hqqVLOrlyNtXhE8yapJqJwvn0VwcJxfHyx4Hf0qlzcbzc/GCbDw/E8fJGuNljvCy8EDGGC9tiJ2J42fjBTnjQO64IG9CkIPjZeP5WWO8zLHPtjRjlJs1xsvBC3LxQO7PPDHZf+waFRTNSF60zN7Nbmhb4Q1yVV0MaRdNOsBQTgK6achA4uum+IZVGZZR+SmvrEoolrDZrMXFJfzk5DB+fIJImJwiEojEmZkZKpUqEgvXqyhhP/Ud+9yD7FeQfwiEMY8f97zoWLw3NXcTN3NvkvR8cnodwuQ50rPJZI/nne7FzNAJSujoqt/YE++LTT02aqmfgO/B4B5Liz+8knpTmX1uIdrhsv+TgKPsi+fYRwP5fva1Pc+ugYUXBWmnuU+8+m4fqm7wGRmLHBm5KJOFMeluIN9VKvK8cslz37YOW3NOgEt/3oWjQKwd9Nxd8synPPHk3anjV1ccLsxYnFk9eHbKIys5lBftDz73UiZ6TN91jPBMDY+gnI2kHQ+h2h7oPmgW7+Fa72QzZWXB9bPuzAw67LPrdyXFBxRSH5nIteCji+nuSkdzho3Jio9Tf1Ojj0ziJgG9JqbcL+Z4PCCdSWRHXpqxO7+2I4kQ4+vz+mQY42wkw9sVv39H2ebvcz1csxtqLwt5h6SQrwhwvXrphOmuficrsqMp1WxvzZGi3RGduw44V/ocwLVfOqxOcqTccUm64nd+JDSKtzuk1swjpNrNZTHyxESI/8qhg3P77d77pO30Da1wsZRam8yY7vwYdgR37RLvsDfDzXksLCKkvsLaaPRVq93S7vn0nMzE3neIbvfJwlcZweMFjikTAV0DFzsyC4spUgVPZqQCMAVSrwlUfKWRsMJMyS1pwU0vSXQr8nX2jBN8PVGgJwL6KUA/DWGLMowMYxQEG6aBWa39HUucER7STpENcpCigfnb6VWZw7SCKVEGTpCFB/+o3m4uXpCNF2TigLwpUdms5G72pzPxH7NHGAUk8Z/2FfxM1zjwuYI9HsjBCbJ/ZgD/6M0fieIcHPd21qesHtIIoOlmyDppkh6abIyDzkAGEqib5OqXpFjn1FpGUYVIIv1HgPBXyq8M4Xox/GfPnzU/r196QJq/iZ+5O0l6SphOmCImEOaT52Zjpx663qt2/cAOw1GDR5YDcTGeN2ua7dQKHz7Pg80Py3rpP//qhjzn/FqM43W/B16+tAtnWGEhQKDLp84nl8GPUfy3kdzHnn23D5VXeePwp4YGz8pkJ1hMD4jvLhN5Xb7otndbq605M8gHVxAVyntmA8Z6iJ77Viefvzt54uqK/flZi7PL5mdmnDNSj/Du+0PPvRVJnqR7zsc9UiIi1s6epB4PojlY9FhZJni6NLrYkqwt2G7mA6lHjvnt+F1B/kGFzFcmcikucDQ3KXE0Z1iZrno69ldW+Uql7hLQEz/tcqnQ6cFM+HPGsfPTFueWd31YSfbzTvJxXQr0WnOwHDuwq3bzhmxXu/dlZRc5HAex0AMCnK9cPmG6s8/RasnBdMVsT3lg8c7jHTtNnepdTGeaLoTo37gC0e4pV4OiCBEX5DvO9ZpmZo7FXJKFH1sL8eK6HmJ7hWYGfthx5laji6XkkMX0rq3xgb791y5pQ7xEF50WvZz8Ul/sEdCCJ/oCLzg7xtvc7z39oc7jQ5trcb5d0rGtR3s8q/BBjZkZBRSFiis3UAAVFVRTAJgMqNly/RwTah8ltQwTB+Zoc6BmRYGRVRgVxqhqjKrCliTYFFvSN79W2jb4rqA6s7KhqGsYz0OGOboeurKboXjbNBJX1vVxSppDlGX9rFXg51KfOH4mDsifkuYToMeVYw/zW++kVT8pH84nivImgD9pdv3H+h+yl4vn5+CB3HHg4yT4rHLkaVF7N002yIM7abJOqnSAqSAChhnQOMXTLYqxSYYoo6x6mUz5Mnf/wzPer2Lt/lfyD7GEL1Ne1T4qX344vXALP3OXQHo8OR1PJCQQ55Lm5+NI9xxulji8ZYaOk4OGV4/g4n1iqmqdlUovHteTKwjOe+dPenFDnneR+czpju8tF9e185Gsk8ehALeO1kcXofyrvLfh3MdeA7dtyis8JgjhAwORUlkki+UH8r1kYu/LF533bGk+ZM4I8ieU3ojkPTkEPHeXxPmXx565Pnrs2ord+Vnz88uWESSrhOdO7Ds+ojhPeYL3zAPX4+6vwsPXzkbSw45S7A92m5ulHvUb9XdftT5AszMZSz58JnD7bzLTzOQSP5nIpbTI0c6mxMmcYWWy7O3WV10TLBW7iwEPPMnhVJ75hQn3W2tu50iWp5b2PF855uIXbbOPYG8+e8gcZ7q7ZtM36Uc9C0b7n0pkFrDaRqe9cO/u8wO7x1xt+W7moK1l/bG2/SeH91s6tzjuo+aE+kqT7edv2scEeVz/dPIs3dT8wR8eHL/38GiNpVX1nv2djgfanZwvf3vgf5qZBG/7Nur7r0P+v3/a9W+/cduz57XJ9rTDW5/t/u1uqz3fnXOzO2rubPutldtGmxObA67sOBttduOp1a0km5gJv5a+I/W5GSVUhZIjN9AESiaoooNqsgBZEyBsiYEuQsaX6LVdw4UNnVWdw40DE80jU01DxKrukZzatvSi8uzymryalt7JZYYUbsXPF3aMTEOaCUA/wkF7qIoPbcS3zZMF40AhSZY9AWbh+Nm4dX542eNAAUmWPcZ5WNzzuKSvdl7cQVPHFHUm1U8WkKQ543/a7Povay6enz0O5hHFaQO0h/mdlZPUEUDXRZd3U2V9dDlegJIgI5GnXwCxeb4iv/rTEH7iS+OWfzhsf05+DQj/pMDih6yM0rsFyw+n527ipm9Pkh5PTMcTp+KJs4mziwkzMS73iu1T6WHjq8EjlCP4d0Gvy2rcFHIPHs+DCxwtyQ6ZfHFbmh/FiXe77RNl77Bw7iQr8iTg59FRf/88kHdN8DYMiHEbumtdUuwwSwofGogUS0+x2cECrrdC5nP9qtOuzXVWB2mhIfO1D6PYMVaCWC9ZQnBp9JmoHv+rKw6Xpq2ilizDSCYPHh9k33KXxnpKk9znHnqFe76NCF87H8EKO7Jmvb917/a3AR7Tvh7LFgfJ1mb45ODzR3b87vXL/TJxoEzkVFJu7+Jc5mhFs9i/GhQ43TtwXQ27w1LPBarLmap9J2atrnMdri/bXWKaxfF9fIIfuZgy3K34AS6L1qZ5//KvkQdNL7dWRwM8D/KC82R37MmQx7u25Ozb3b57e/P27dFmV76yvLVpx84op90pNxzd3vjvuWm7JWSb09UjEScuOh/8cZ/jv9oe3xTksTHCcfPFk9uvnN0TcXpLyMWtoVd3htzcfer+/osPzK4kOiWleL5K9X6W6v70hUvyS8eXqXZxaU7JqY5PXlvFvrWKf2f9/JXl40qXTNbRsfbA6uyMUopcyZEbqICSASjpoJoKolQApQgQKoQyJPpVjmyUtNKHm2kfmmzsGWvsGW0ZwHeNTg1PLc1QAZoEpcn1q2IdGdLW9uML2/pmAHhRYsQBxn4WXD06m9o89LZ3OQ/PzxsX5OL42WO8ggkgH89/07USWzmQ3jbeQ5aNgxhBgrUvCaKz6lI6lgpI8vVu27m49X3senUmIPtP2gzm4NbLafOzx/k5eH7uBJSD46f1rJYTWH0sRS9L1UmV9NNkeB5KEhomBbpZ0LgCqT/WtbZ09Wq1up/P41/O6v8i+c9D+It/8ounSG8wYBhWWFKYdzdr7cnczM2xmTt40pP1m2vE2cTp5aSFJ+7R+XbJjNDxleBR+pHxnKOZ+RVuClmAgOvJA/xqi8ImX95U5F/iJ3vc8T1taz9/PkIQeZLv7tJfe+MakH+NlxLCf+zVe8s6M9t6Zv78QH+kSHyCyzrMZ3mplf7379vv+rHM0pQWfnyh9vF15oOD0HMP6cuwj4/PnWp1urRqc27W8sKKVfiU5YNn5rQ77uIEP2mCG/2x78Wgt8fCmRdPMsMCOYdMhvdsfWlvhnezodoeYHoeIqaERwZu+5f3aaZ6g59e71vbGBYYWOPqKLAwIYcfxRXkPWDRgtjLLsOfgkKuW5mn/nh4+Eff4Y3+7Xtvvztis8f9h403fvz+kfXW607fHfH6PsD9O98gU6ernk53XY9ctTgduivCY8tZ2+8vePx46dzOCzf3nXpqfu3dgcRK25xWz7Rmn9gq96Ra1/xPriVNTjltdvltjgUdTkXtDsUt9nnNdh8anLIbvYsaDhfXhxXVnCpqiqoqvZj36mhsRtCb7OPpOcEf8o9klx3JqQ7MrvLLq/TOK/POyvNIrfBJi3O4G7Hn8HJgz0BwzYfMAppUyZcZKAIVFYBpAEwDERqIUAGYCsAUAGYItTypgSvRM0VaGgRTIZgp1nAVBo7cQBdpKCBMBtWrgJoMadYgpHmYmF3TMrrKXlbqpiXYJKTtXOOX4ZZKR1c+LUlaVhT1C+ISPC23e7Z8eLVzSTAl1JMRjMARFffgqsdXqyepMTkN73qWC6flOWP8bBw/Fy/IxfPWt5q/gHBckD0uyMUJ8nGCXDw/a5yfS4DSB2jRhT0FI5QBHtrNlHVRxT106RgHmQb1U6BuRoitiRVlTW2Nnd3qz5GG/83yK0GIYUYM0+sNGq0ew7Cy6or3N94sP5mdvTk2c3uc9HhiKp44nUCcSZheTV554vngg91zeihuNXiUdhif65ldWOovVfkIOF4Q36+nLnj8xQ1V/jXeS4+73pfsbWcvnGacDucdssQVXr4rzjzOTfQTPPHuvWr5KsV2dunywPBJUHSUxXLjs1xR2P3JE7t9m2tsTRkhYXPZMQ94D2yQeE/0bVjFs7MnW72uc6yuUCyi2BbhS2ZXHh1g3Q3UpgZKExykGaEZiRVnLnNPnaId9qFa7B343VeBm7fE2RxkORyihId3XD/qZbnxny5eO1jfalFc5Hr2jP/mbT7fb7i75asrdruOWf9g6n/A9LSjwx3biKidp7y2OnhaWB8+5HDGKujO3stPtl9/svf6fdNriWZ3C6yT2lxyO11Km2yLmqzKBmzaRuzq+53LetxrWt1qWz2r+/2q+v1qe/wrugLLmwPLakKyKsMyq04VNd6sabxTU3OttO5uVX1MbWlMWdnzsupXNXUZDY1Fba0NA339UyO4JdwkeYUq/vRp8KT/qaKLhfh4/MCTwd7rLb3n6vsvtAycbR088Wk0uBF3tGHmWFeFf+b5PaGzfr2DEU2ZBSWrMiVPZqAK1FQAoQLwTwRS1wcCmCKAqSBChRCaEKUJUSqEUECEAsKfFVCTBepVACZDCEWk6SOtZVQ1VfSNTPEkiwrDogKbFurHueoJnnYS0I8DmjGuggCol6QYRYmtKdTdcysZNU1tEwu9y7y6ieWKkYW4ktacnoVSkjgbD2aN8deLMuXi+X9yVgSy8EDGuCBnHPw4KXrfvXonpzW7d6GPqe5iyDupkl66bJALTwAGEmBYFGOroKi8/tOn9i6tRoNh2K9y5eXvlL8Dwi8hEoMRMxiMegOGag1KRIdhWGl1ZfqDjJWnc3M3xuZujZNiJtchJCWQqEkrsd7RKXZPaCGja0GjlMO46sPZNTW+QrkHl+0G8tx7W8/g42/Ic6NYiR53/a5Z2y9eOMs9cxLatYf0IuIOnOKjSPCUxvsM3nNNST0kVp5ncs7AqmCVxA9V++i1F65d8d++qcrWnBt5jvomIXbqgaUgwYWbfPjVBW/H19bBA7tDB02O4U3c2ndYBn+fZL8/LXBP6hGTwmunT4XdNLMI37718Hff+v7htw6//58/7Py9reX31x12Xve1On5ij8+J7f5+WzyCt/pe3Hby5o5L97ZdeLr3zjuLuFLLN9UH0qpNs5utyrvs6wc86ge9Kkdd68bcmye82kcDWvqCm4cCK/v9ynqP1HYG17cElbaEljSfLKuIyCyMeJd7JiP7Skbx/fzq2JqalE81Wa2N5X3NNX11tR11zX0tA/jeibmRubVJCnWGyVvkiJcEqjWRmixWUSQqmhymKxGGUsNWaDlyPUeupclRiREbwy1eCbjWfrWZkro6kzwzFj00eLVr5HLnWFTH2PkO/InW8aOfFsP62gJK7plenA/oH7jYkpZfuCSRceQGMl/1C7RAmALCVAj5qxSE1wD1qkC1BsJ0qX6eI6nsGkora6wZII5QONMi9YIcW5RjCzJsUW5clGILIniKDfbOrBZ/6syrbx5fYdFExjWxAc+AqkdnKvqn3pR/yuubK51VfCSIs8aBD3hB5pcj5ZfK2fwcHD9rQpA9BeURodTWhbuZTQVDK4NsuIep6KRK+uiyMQ4yLjDMCrE1CTZFYRVXVA8NDOn1rETL6gAAIABJREFUBgzDMKN+Pf/uf6/8PWdCI4ZhBiOm1Rs1OiOs0SsRrVSFYhhW29qU/jRnOXZh7vrY/M0J0sMJYjxxJoFIjJ+iJ68k+zxJtn1MCx6lBo2tBuCaI97gxz0M+kC1yhNFIsbxOTOpd7DsY9KskIen71hYE44F8YMDqPvNxo77XGu65jp1x5F0z704+vSjJ25UxrEhontPr01X96H2QbecgrObN5v+j3/y++77h+6O8UGuPqEHvj1rvumspanzVrPN3/y4Z9cmC7t9bp6WvrYuIdv8Tv4QeHbLsSd7op7tu/PM5H7SvptJB26/s3icaRVbYpPeaJvZeuhdl112t31xr0NBv3NJv1NNv2P9kEvjgE99/+H6vpDytpCS5qMltUeKK4JzK8Ozqi6UlV0uKb1RUPqguDipNP91cfabguyMkvyPZRUlDc0NPZ29k12jxAHi3PgidWKFQVxlzLA485B4VSqnyVVMFcyAERai5cBGLqznqbU8pYGlNLIURpZcx5KibImGLUZYYpglRpliHVOsZYpQpkjDFCIMCKFDCBlQC5XY8MDc5aCbLTc/Lb2Yn4onjD8YHorqGLrQNnCxbeBM20hIy9ThTlrw+JB3Y7LFw4XwoZ47za8+ZC2DIr7SSAHUVAj9a6n7jzhct4drIEIR6ukSbIoCVnYMfahqym3urhmebCMud06vfSLM1/QRij8N5Dd2FDW2DU8vMUUwR25YBdFFACFLjQSutGJwvPBTf247vprErpwCConCjzOSomlJAVHykSD6SBR9JIjyCaKiaWkBEcwepsZXDz362FIxSetjq7sYsi6qtJcuG+EgU6BxUYItCpR9eFJpVc3c3Nzn6bue9vB5Mhv+T3XMGI2YTm9AtAaVxqhC9ApYJ5TDWgxrHx788DRrLWFx7gZ+4dYEKXqcGE+YjicQ4wnMpLW3/omJVtHko8O0EPyq31jx4dT6TpeZRbvOPvumrssJaa/ePzjX+8CnMuGYs4fn//OvHr/76vS//ub4ti0ntm22Mt28M8LW875j8D23CzddziSERIZbWB3ZZXHc1D1yf3D41qDgTWFh2yPP7bn06uCjDLNnqQeT0w6+zrd412ib12ZT2Gxd2Gj/scOhcNCudsyprs+jdsCjuc+lusWluMOlsNetpN2nqsWrtDmgqDGkuDqsoOxE/seTaXmXcrJvZubczit4WFwUV1KRWlOW3VRW0lpT3Vrd0Frb2dc8ONo+ju+fJoyuLE/SGTMcwRIop0kRshxhKBC+Ws/XGPlaTIBiIILxUYyHGLhqPUeJ8RQYV65jSnVMkYYlRhgilCHUsoQamhBhiLVcuYEj0bJECAuCGaCaAaipILwGImsQQgZhKqikAQgNQKkAQgUQCgSTQdUaqIZUGH585dmlxK57HfMJs8Q4AuHZxMiN7oGolqHL7bhzbTMnu9ZODtEu4EbDG4scU1hHia0hVa9SPqxJpHylkQrAVEhDgZA/p38Fh8gaAK8B8CqArAIoQ6zjKbAlnqp9bKastaesta+ya7i8Y7Cmc6iPsLDIEXPlBp4MYwo1NEhNFqrWIGQZhJfE2jkIbZ2cL+4c+diBy2wezuwkZfTMpXXOvu1cfNdHSeunpg/Q3vauvWolxVcPPSlsT6kfbF7k9rMUXXRZJ13ez0LwgH5Oii2AuqF5WmNXf3dfn1Ak/DJ1jT/loX+Juv8fCKHBaNQbjIjOoIR1ClivRAxSpZYvVSuN2MjsbHZsNiVxfvbmxPxt/HT0BDGOOJ1AnIojsJIp6YdTE83vLh8dIIfi2CETH51TDpltMdn7zf5N26w2HbD5wdprh6P/DpfAPf5+27wDtroH7wiJ2Hb68YHbRU5vqp1zmtzLOzxqh7zrcV7N/Y6NvbYNXTaNXTaNPTZV/Q4Vg+713W6NnxyrGh3zm10LGz1Laj3yi9zeffB6kRP4Jj8kvfDYh+yQdx8i3uZEZeTfz8t9UpCTVJDxIi/nTWFxTnVFcXNNdUdL+0D36EQvcWZgdnFkaXGCQp7hAMuAfFUoX5Mr6CqYjWp5GkygwUANBmoxSItBGgyCMYEK46kMXLmBIzFwxFqmSMMQoQwhyoAQmhChQTANhOkQTAcROgTTQDUVVFMhNQVS0wEVE1BTQZgt1gthDNLpQVTLFCIcqQpCDSIdJtZjIh0GIRhfZeTDGIBgApVeIMcAJcZXYDw5xpYaGGINA0L4CmyeCtW8aR151r/wmjTzljj/ljCXPEaM65t91rfyuJ/yeIj2eISdSMBFN330eA0eme7xqUh9kcbSqMQajAIgtL/HEn5RCgivAao1gYoKwVQQZoi0HAXGlmMMiYEuMTBkRp4CEyiNLDHKgBAqqKZDCA1EaCBMAxGqULMogBcBlKbAJqlA/RAps6Eztbz5XVVbWn1/WvPIh9aJlPrRl/WjidX9iRUdGR0TVSRWHwvuZ6u76bJehmKUp5mG9CSecmCe3jJM6BuZoNJpvyI2v678zRCuLxd6gxHVGWCtXoVqVYhOrtaJFCggVfOksBgxzjM4Ven1q3GzfwQhMY7ASqLmBKc9O3hz4Ug/OWSMEjKyGNRXYZObZf6hxDqr4VBWp3Npl3NZh315h21lv3NNr2tlh1Npi2NpzaG8Suv3pVaphbav8h1fZTu/fusY/8LhaYp3/NsjL14HJcYEP3x8+smrW68+PEnPjMt6n5L7Mb+yuqq1oamn7lNvXWd/2/D4AHF6ZG4et7Q4SVmb5bBWQJAsllDkSqpCxVShXFjLR4ygBoM0GKjFAB0m0GIAgvGVGFeJseUGtlTPkmiZIpQhRBgQQhPCNAimQTANVNNAFRWEqaD68xhSUSEVDVRRQRUNVNEhNf3z236pgJoGqqkgTAMQOgBz5PqRmeX4lPTMwk+xSdkunp5BYScv37r3KCExs7CoorGpY3CYsLg0NE0qb2qpamxv7uhvaO9p7x8ZmZyZWlhbonGoPDFfpqVxJcMNk3OFxNXC6aVC0mIuceH96ELyyMLT/vmHPdP3uwi3WudutdaeTL9oEt7gVZgR9ObU+Svvi4onZikMqZYi+hUgXOeQAqrX96hUIUoFETqE0oUoDUJpEEqHkJ++EzqkpoEoHULpEEoDETqE0CB0ja+mQBqGHKOItLNMsH9qqay1N7+pq6RjuIWwOkQWDjNE/XTJIEc1JjQMAfpBnnaYqxnloaMsRd8is3tytmdscmJmgcrkIKjmz0/nX+cS9t8jfyuERoPRqDMYUZ1BAWtlalSJ6mWwHpKjAhkikKF8CcqXoFwZujLCWHg69UsIpwhxBHYStTA064HZtdnALvox/HLwUJHD+5cHn36wefbGJubFoaex9g9iHG89cL8RHXD7fside8fuPjv79MWtly+fpL6If/fmdW5ObnlJVWNNa1dj70DrCK6fNI1fWSbQyFN0yhyPuQTxVsUQRS5lKNVsWMND9TzUyNdgoAYDUEyAYgIUA1EMgjGBGuOqjByFkSfT86Q6tkTHlhk4MowtM7DEOqZQyxZqmSBKAxGaEKWLNXTR53nDECJ0CKYBagqgIoNKlkTLk2EciZEpMXClRpESA1UYV4WxpXq2RMeR6llSHUuspYtQKvTZ9FEhNQVUU0GEAsAUQE0XISyxjinWQVqsY2jY2SnRxgS398eyP/zm4obf3fz+q/ubvr27e3PMrq13TfZGO9i+dfeIO3flfldvB4FI7Onrb+vobGhuqqytrW1orG1sKatpKCgqfZecHnvt+YPI27dDrt8Juh4dcutp5KNnZ2KeRkbHno6JPR0TF/U8ISru8YlbmTFZ8U9ePnuRXPOpraSqeY4tZEp1vxKB64zBNAhmiFCWEPm5MoUIQ4isf5kMIUKHND+DEGZDMEuIcsQoQ4SyJKhMh8k0Bp5Yssrm948Ta1u7Shq7siubPjZ2lfZNVI3ONE0s1QzPZNV1FzZ1jy3ShkhLs1QOVyTRarWfJ67RuH7j0/hltP7yZzUa/whH438hoH8bhEaDQac3IDqjAtHKYa0c1opVWlCGCqQIT4ryJChPjPIlKFeuWRliLT4lzd4cX7iNn74/QYxdh3CSlUSpOJ53x+zaVEA769jEypHB6INRUTeul9Y1V35qaunr7xjG9U5O4+bWFmgsCp9Dg/gcMciXiyGVTAgrAQQRwFoBrOerMYHKCKgwgQrjqTEubOQpdXylji/X86QGrtjAEenYIh1LqGWAmnWnBR1CaCBKBzV0QEMHYDqwvv9RM0GEAaJMCKaB6BoPpoA6htDIAHUUHsqAdCyhgSHUMCENW6TjSHRchYGnMHJkerZEzxRr2RJ0mSXCLdMn2fxFqYRIZrR24YdGFmaXeXSeignAFK6KCiBMkZ4twZgiPRlUr89OukjDlhlZUowlwRgSHV2EMsQooMWmV8jHQstMdg9amozbmE1Zmc5Ymy5Z7l+z2LNmbTJvsW/SbMeMzf6pu3eb2Dy20WDQarUIgihVSplMJpVKJRIJAIJ0Om1ufm54bKSnv/tTa0ttfW1NbW11XV1FbU1BSVFhWXFhWWFRdXlNdXNdXtnzmJhTZ48nvowdxuGrPrWNr7A5EsPfvyP9CcJ1xhhChPlLZfxS6RDKEGoYQs3nAYQyhTBXAgNyVKhEZYhGjRhhjRHRY7BWK5XL6QLx5CK1C09o6B0pqmstqKyrbu3sGJ2cJXMkalSBaOSIETVgGIYZDAa9wajTG/V6o1ar0+n1Or1BpzPoDUa9waAzGPUGo1avNxiMRgNmNGIGo1GnN+gN62rUG4x6o0FvMBgMBoPxH+JK/WshNBoxgwHTGYyIVq+AtUpYJ0f1IqVGIEUEUpQv03AlKFeCcsUoT6LlyFBc/dRCDHH2xvj8bfz0/YmpOAIpkUiMJzDi1xoiS+8evDEZ0MIMxZEPj1T6ZNe3tGmMBkijF6BGEMYAGANgjK828FUankzFkaA8GSaQ6bliDUOEMkQahgShi7QUoY4GwUwAYQIoC1TSQBUFhGkgTAPQz8ctAKWAMBlEqEI1S7iOoooBqWggSgE1FBChQko6qKaACEWiIoPKxo7mqsa3Nc1Zn3pKyuqLMgvz2vp7u0bH69uHy2u7q1sGPvXjKxv73+fUfOrHsURyjkjFk6OpOR9OPPI4leZwr/hMxNOwHy03bbXZaXvE49zN27eePrwUe+VOSnR8dsrHxpoZMosp0ZJFKEOsm1hitfSNjE6Oz1OomQXV92NePoz7kPS+MPppjLOL/QEzDyvLEH//s5EnYoL8Xx09nHMqnHDYi3xo37CT5eL+rWvenhULy9S/8JOtV2Q2GvQGvU6v0+l1Wp1Oo9X8TLU02lp83MOrV06+evE4JfVFRmEpgcxnSv8WCEGECn4OGFJBmAKq15UKwnQhzPgT2P68rm9HPy+XDCHKEiFcqYYnRQEZLFFq1IhejeoVaq1aY1CqdQpEjxgwWG+Qa7RyBFHBMIKiKr1ehmIqrQHVG7Vao1aLwRq9WqOHUYMKMahgnRrVwRodotWjOoMC0clgnRzWqlEdrDGoER2iNaA6gxrVqWCdGtEiGr1Gb0Q0egTVqWFUo9Pr/lO1ff+i/FUQGjBMb8B0eiOi0ysRrRLRKdRaSKnhS1G+VMOXankShCtBuBKUI0a4EpQrQ7oL+heiCXPXJxZu42fu4adjCcQkIjGeyIhfbr1Q99Dy5mhAMzN0nHZ0pMzpXXZuudCAsYUqmlDFhGCWCGaLYDYEMyGUBqmpgIoGqmmQnAqp6CDKA/U8UEsTwVQI4Un0gALjKTCuFGMLtcz1YwaEcBQaAEYBtZGrQDhyDUemZ0kRnlwLqQ2g2giqMECJAWojX6lnig00AUwVw/MMZVXt7dUl5zmCDW7EvK3DrK3Npqfbo63taHNTZGX5sezs4PT0kLhYt7t3D4efjgw/cznqSkxMXMX9Ryn3oxyvhmyIDPj6ePDm8DNmp67t9jz+22/3/9OPR792LtzoVb7BLf9rz/dbXhWnyFCMKkG5KqyfsJrz8VFdnVd/37H0NOfERIunT51v33B5m2rW+Mn83r39j2JMWrudBocDh4c8+4YD+4dfhoYV79zU7GS5ZLF31WJfbnvvtMJgVBuM+r8qp834JwNMr9f197fHPLpyIjzwzq2LcXFPE16+I65yWQqMKvzLEH4OIQIw9d+v16hpoOrz7wWq/xYC/31rSodgBgR/2bWiLKGGI0IACSJUaIRKVKREREodT6QCpLAMNooUWp4YARQakUorUmjEcq1QqeXJ1AKFBlJoIblGoFADchiUIUI5CspgUI4CMlQo14hVeq5EzZaqeRJYqNCIlRpACgNSGJAioAwVKbUSlUaqQmGtEdUbNVoDjOpQrVGrM+j0Br3BaDD+KomEn+WvgtCIYTq9EdXp1RqdEtHJYR2kQPhSGJBr+FINT4zyxBqOBPlMoATlSJG6d81LMVOzN9YhHCc9IxATicR4AjVhueNy4yPrW2MBjfRQPP3IWJV9VkZascBg4EAwT4iyRRqWUMUQyqmgmi7UcuRanhLlyBG6UM0QauliNV0iZ0vVoEwLSfTEVUbH7OgoeXKRKWBCME+uhVRGoRKbWoC6B7h9uLU5KoclFo5ME1Kz0t7mZBdXNTR29nYODw8TJ3BzBMLSApknBMQGjgSjC7C+wRtalbtW4adHvPRabw3qpVJ4KGXuYqGTgO/EYTpzGbZysRuKRj16eHbz99e2/vBm55aKKxdGY8+eKQi1zvM2e+NqmuJuVhNh03/d+rGPiePlPRcWrG7xnW9yrM+N7Yt6cQs2YmKNjimBV1jKpdX+yclI/PChuWn7xQU3MsUHFPir5T56fSCX5ctluM8RHcoLrVUyH43Ki0lz9g+4sGlDt7M12erAxHdf34t+nIabW8TPzBPnF9dodLZAIJQrlAgCoyiq0Wh1Ov2fnynr67lcjbR3tty/E3X9+sWs7MzUt+9ev8+aXuWyZQbKL2BDqBD8RZE/DuID/84hFfiF8+kzUX87h4yfqxBmChGWCGEJEfb66ixG2GKEJYTZIoQlRFgQzBIjbDHCEWt4Ej1PpmWK1WwxwpVoOGKUJUFZYpQtQVkimCWCWUKECa6v8igDUlMhBQNSsYQwS6hiCRGWCGZCKpZQzZWgXAnCl8IiOaKANQis0ev0Br1Ro9FpdHqNTq/7T/Re+vPylyE0Go0GI6bV6WGNXq01ymAdKEcFMg1fhvIkKFeC8MQoT4yuQ8gWwRwxwpGhH2NL5h5MfLGE6yWAicQEwmricu/1tid293CHG+nHccyj+Bq7jIz3hZARA+SYGMEAJQZKMVBi5Mu0XKWeo9CwpShfgcgMRkCuaycMJg/FpMw/LlnLblqouFMU5R6/N/i1xfHXAfc+Pv7QklHc3tA2OHL9ar69eYezbcOx4I6oqMGjwe98fe6EhV8KCAk4djLyaFiEo0ugtXVI4NFrRZX1yxwuVS5e4oJZeeFDfYcmx93nZ91oK65cmqeAESDi+4J8Vy77iACM4gMnpQJvALCKeex7xH8yPEh/yJRpZ4urjr2PpHuKEvyJ9zxIN91Yz3wMb0Jwp/wDonadwJlcWLC5uGJ+lmQaV5I0OUXPKSl+mvzyzqNn1+48v37r3qmzocfCPC6dD4i+H5IQ5/bujUPBR6fJCX8IOsdjhk1PeAohbyHotrJgejTg9NYNnc7W8zYHJn745t6xiBvpeYXpOfnv0jNSU9+mpKbm5n0sr66rrG8oraourappaGnvHRgemySS5peW1qg0Nk8AifkgyAEBBhdYYQoW2LyOgeGLl6NevkleXF1Nz8p7l1OwxBQxJXoqiFBBmALAlM8319RUUL2e5UQF1esO4XWLRwXUNBCmQ//uYmEIkZ8fBX9h4j4PkJ8PftqOftHPsRza52P8Ot7o+u05CqCiAGqGUMOUaFkSLVuq48gxrgLjqjCeCuMrDRw5SoVQCojQhAa6yMCUGJlijC3B2FKMI8M4MiNXbuRIdWyJjiPTcWRallTLEn/xGghh+pePpoEwQwhzhCpQCosVqBLRqVGdUo0geoNGZ1i/I/1fB+H6uVar1aNagxLRC5UoX4byZVqeFOWKPxPIFaFs8eeFiiNGeApt1uP8qVsj6xBO35uYip0iJRCJ8ZMrCYvDd3uf2N4f8a+jnRhjHR2vsc9KTUqXaDR0SFY30dG+2E9kkKkcSKhQTs4x79xujwzrvnWjv6iCUFHb+CIz1uOay57TNjb3rT0Ttjkm/Zt9/EavZwfsHm858OAPh558Z/d49/Fcu6OJwdu3Fuz9lrLn+/kd3yzs3zTj48S4FrV281bfiRMN7s7VJtvLtm2ostwzEBlRe7ng5I2xkzfaI1we7He5u8X3/ha/a5uCL247fm5P5DmT+w9N+/odRIITAv4jFveBgOcDQa737jlam5cE+bGsTWYPmE2U372vTzssTvKkP3NlPPOGkryNL33HTrsff2UWPm95hWl1ccUqpMn6Svx5b4/gTdv2b9tjam7tZHnIw8Tae/NO929+sNm62/Wg5ZFd+9y27rT/5tt9m7b84BPglpLqPzPtrlJ4qVXey4tmQUGntmxocjSfdrZg7t6SfPXm0+pP7Y1tnU0tLUXFhTk5WTk52YWFRQUFhSmvUx9GR9+/f//58+fPY+NjE5IzsvOLyirjk17GJyY/evjgybNHdx9Ff6wqfv063cf+qIOV88XrN95kZg9OkFgSLU2oWd9e0gCYBqxjoKaBavo6eIDqJyv3kzL+3PFvHcXPQP70HpghhOmgev0VGgQzIJgGojQIpYMoHURpALIeqKCDKBWA6aCGLTHyFEYQxgSwEVBjPJmeKdbSQJQiUC+zJVNk3hBxsWd0orq59WN5OWGONLVAws9Mj5JmJ+aWSSt0/Bx5eIqMm2cR1ngzdHCJKyUDKpoQYYpRtlTPVWI8JcZXYYAaE6gxcD0Mq8Z4Cj1fphOqjJDCIJDrQblWpEDUqFar0+u0BoMB+7X2pH8BwnV/rk5n0OkMKtQgVmoAOcKXojyx5qdDIEeMsIUIUwR/9npBMKgyvnr4Hne9d+HGxMLtiZl7eNJzIjGRRIojrCTNj0UPPrOLHvavZYSNs0Jwza6lMTdvExZKi2oeu906YB+/1znWNvLNyZjie8FnTv/Lf/P/+v9+vPP7hm3b2ndsyzp1quD82ZJ9e5/t2nphu9mxXdZOB+0jXd2zI1IuXCCZHJ/aEz6x99TcnvML5h4RF/zsy7w9c4/6FYb4VluZdGzZ2GprOu9iQ3WyprjZsN0OsT2sZDbmLXYXTZ0e/b87r/zzD2e2/nh+64E7W2xSt1i82XLw0Waz55v3x2x9U+okg04LBbe43FsAz08MuTx77mFvVRXsx7E9SLK2mroccDLv8MH+KDtlkp/gZRgnMUid6IM77xT51uQ8w/b8lIXXM3NbL1crG+evNuz+zde7v/3ebON35l9v3P/bb7b//ptdf/hu9+82mnz1ndlX3+39zVc7//mfd/xf/33jf/sfX//L7w84ONvmZh8yagPYzIP+ARFbNjbbWxLtTZj7tr1+n13ME4vFKlip0WgMeiOm1+l1Bp1OrzWgsEYmkYIgIODzWCw2mUJlMNit7R0PHz589+79w+gHFy+Fvnp9Z3y0taOh8rHzrff2yS9eZY+sLAEKA0OEfibwi1KBL3cMoC9sQDAd+my41r0ptPVH4GefCh1CGBBKA2EqBNPWn0Lwlz8I0wCYBsAUYN2FA1NANQVQU4B1Y6umAGoqoKaAKgqoWgMQGqTlygyrHOk0jTdNYc/SgDkaNLnKHpkh90/MjhFJY/jezra8uooHjRUPyj8+riuNo81Xc5erGLMF5Kn8tali8kwpcTS/tyO7rTnzU0NGU31ee3tlR1dVV1f1p9aKptaGtt7B7pHJIcIsbnZxaoU8TaHM0+lrPIAByblSBIQxmQ5TYtifhhr1+vW7b//YQk+fL/To9UYY0cvUWlCO8qUIX4zwRAhHjHIlKEuoZgnVLCHMFMGf9xIgLNJiSU9Sey98Wrg1OXdrcu4unvSUMJVIIsUTlxLnJh6NxbvEDAbUMkInmGG4Ds+aa5Gn8wqcE59/f/ziVofwr60ifmt+5SvzhI0HHv7e9PI3x14GP0tpjTo2b71vyGwPzv4QznL/C+u9KbYHJi239Nlsn7bYvGZ79vyFuT3XWDZXyZZXyDaRxL2XX+4rL7b+kH7w/Vvb92nWT587+XpH7f2x3ctxNezwmqfjnK0ZyfEg1fxgg5eNR7TdzntuO645bHp8xv9N2btLna43OFZ3qE6XuBZ+g6YpZW4iXhQE3eRyr4DcIBHo8Dze1cmuIciXZ3twzt5iwirYPvjKN82XbJj3XVfjg3ipEepkv6FT9iezd0fgLPaFbNixx2zXdscN35l8+6Pphh9Nv/5u/x82mnz1vek3P5p8u9lk4ybTjT+Yfbtx/7cbdn+9cftX32353Veb/vV33361Oeyr/S++2uKY8sKawXkSFhL93R8K7Q/N2u2nHdyTmpiaOb08PztHmJ0nzi3MTk1Nk0izUzNzswvzq+Q1NpcjFEvkKjWs0WEYJhALU9+/T3yR/DLlbXr6h6KiN9OkjsG+atxwfc2t7Fb78on6aRai4ckxMqCkQci6LfrscQG+APnZQKHrgYR1q0UFEBqIUAA1FYBpP0u/oAE/T7CAySC8DhgFUFMEaopATQZhMgCTATUZgMkATAaVZIGSDCrJoIIMqMiAchVQkiENBYBH51a7J+c+9ePfZ3+MS0p+Fp/wPDHhecLz5JeP83Ied9bEzvbGM2ZeAORMEbNeJWxHhG0acZtR0mEQtaFAHcyvUbKrpZRycKWEM1/AIOWRSTnLk+nzY28nul/1Nia11r5srH7VXPu6vjappupFwceknKyXxYUplcVvivLefsjKeJ9XWFBV19DaNjA4NDkxsTi/wBfwdAbd/5KdXxNCo8FoRHR6hVorVmrW44H/bgBFMEuoZgvOg9weAAAgAElEQVTVLBHMECIMEcoUoXQIEWuxV0lp3RcaF+6sQ4ibejpJjCeR4ojzCdPTz4ivvGL7AqrpoXhm6GS3a92V40EtnS74PvPRblt8n9PstGtaja13seklmnkU2+Qm3TGx5OSzY8eDLNy8D1xx9661Ny9zsOl1tmc6m1NdrLm2++atQs+eHNp9dcXiwuyBcwsHz4+6Zta7YpibAfbmUB3XVq34XCvSbPTlCxMBPpSos4zggEXbAySng2w70za7ENvLNyxm7vkIo52h9LuLK5Sz9Yfvr/nGUk9epVsF9Ox9UeA6P3mCzogSQDdB/jER4BiXYO/sUBccwLUzXThkOuma5BpNONh3z3HopPVIjC+QflL53Gvhpuf1bIddkbu+/t5lwybHf9u49bffbvlqw65vN+7ZsGHvt9/v3fD93g3f7/n2uz3fbNzx9cYtX3234w/f7/1q0/4/bDuwcY/39gMXt1he+sH2/oaD8V9vcnn+4llePu7AvoIDe0cdzZhWZm+PnTz3+l1STlZ8Xk5ibs6LosKMhoaqxqa6mrqCT20lra3lDfXlNbWVFVVVFTX1qelZUddv+B4+cuPW3VevEitKMppq87q7i1vb8vITU9PMk7redFGVCE2mowhUNAChAGoaCFMANRWE15UCqCkATBGoKT8lN62nGq4/+okxEKaAMBlQUwA1+W9T1RqgIANKMqAiAyoyoCYLlEyJYYEBvc0pLKmqr64oSX998/XzgDex3h+SD6cnBGTGBmbFuhe8CmjMP9dYEFWefbU0705++s2CjNtVpc8b61L+f+beKrrtNM36ne9M9/TX01zV1ZVUJVWpcGzHzEySGWJm5piZSWbJzMzMzGzLJNuSmSXbYjILbFk6F06qaqZxDq2z1ruyfOG7rJ/3A3s//8H+zIXZ/PWl6qONVhKq45IwcEUZuqH2XRJ7SCfduP023H4Lbr8Fs998utd0vF2L3KjYXa5dmS2aH89fm0ranAteng4Y6w5oKI/JysuLSUz2Cgpz/ugTE5M0PDwOW11FrMMZDPo/JOj/NoQPLoLbu/trBuv8hkW8YGKpTAyVgaYyTii0HzvAEzLtmERDkRmozxCSbjnpmYW9Dq0b/osIrwWEL3Q5YmEJtAyLha2AYGtRqxlaSUNa9fvG0yijpWHZlmB74B5a+fJch0pSP6eqMK40+iblDUoFnPbFPx6LGiL4PdLkWpzke224J/ykhqtzjYwagfLrAKltWcFVBdEdaa5VGQNP+2kBzz1Re4SozZpQONwtNs2tu4N3Zv49DgOkklQuiUAS+UNCQqW2+p6zLcpUf1NWdFVe8FTmXRcwT1arVmgqQO4qEkgFm64uTdq1mvpv6EXt2rruSegO8sQWKHQ0qK/CLUhUXzzWkkpUTAZLKkhXGWidygisi/EtAaOBkfN8PR6SI1bi08HqpDQzcpg8NUPf20Xzj1wGr6QSX8uEvhC0+p77w7dvlL59LfX4hcjjZwKPn/E/fibw7fcC376U/o5H8xm/0Qthhzfi7m/EPLnko3g0898qxX/H5/xC1NfAJcfKwROS1WJhPvL22ZA0H1JMMC0kImZqZmx8pL+9pbaoMC07K6moML20KK0oP6GsOKGxNru3q3hwsGKgv25stHNstC8yKkRLW7ukrDgpMTw7PbarvbymOmN0pjk/IzVFMbIO1LxHv90/vz3AXB9+EqibfQJtn/gJqj3CT8D8RNpDjPDvI7eLu97FXf8Pafz8cLQDPBNJvOodGQvw+5gKMixIUM+MAMZ6S0f7SCf6ycV6yMR5ycb5SYNDFAtidctTzOuzrZsLzborHQcbvNtLPZpKPGoKvNNB1mkgu8JMr5Js9/pin77GsNmB2P3lbNJe2dlRBfWogoKsoCLLrjGlbHI9/aSGQShln9cz0BWna6mTAwE9Te71xT7lBalFxbmlVeVd3U3zs6MDfcNRUQlVNZU3tOv/1yG8Z9+zWOxrOotydYelMtDkT30givIw56WfkB/K0Z+WQod4GvmOk1NQ3m5XvxkEQ3jNI3ygK+ELMNDyMmgZBlrailnL1Ers16g5MJpCGS+OyHeGWKpt78ucUwDYUxXsiTqZqNk9JW1UIWy/LvlxV0RridetWG0v3uQyWu08Ruo0z9lIGyInAVWR25QWWpQV25Lk2pXUC3KalfA7kLaHi9psvE/YdjA2TRb6IVZT239oxJ1E0sDh5AkY+fiYGEXZaXvrXXODfVnRFTkBlBxPr2aJvF71mz53KXSYKhGkDhvsdG5zDITrg/bN3PdlDEb4YwuU6so1YcvmZKovDmNzRlJIyxCTky7R08JLCq5L8ywohumGjnN3OwjOOMssh2iSE/VoiSqLweqSfMCv+ELeArN5VNJ5gOnvlJPeKoLeKca+lYt6IxP0WjrwjXTIW+kwLvlYLqUkbkAKFwDMq5rJrZT85zdWz8RC3ylmv5SNUzOJzi5qycmv0DdyNDUekuTfkuA5EBZIy8kvoTNot8y7s7NzDBqDRB4dHu7v72/BV1eGB/s72xva2mvqGkrb22tKitPr6nIKC5KcHW3Cw/wz0iLzsuLKStK7Wps7x9oqi6pipAJroxuR1yzk2e0u7mr3byHxCcW/xuwfvn/wm/8Ch/R9LANJvD442ff3tPZzlAF5i0X5SMf6KaWHK+SDlLMjVbOitNLC1JMCFJNCAHEBStE+iokByjHectGeMqnhWrkgg5pMs94q28l2d9hwCGIsYnMiZn0sfm0yErUSxThN5RDzONiCq/3MfWjUeItnT7nLxUH6DjS8NNUqP8mqOMOuONu2Is+hPs+5LNUmPdE9OswlJtA0LsggJsy5s7WDSCSyWA9emk+Omp/3h2w2+/5fG6L+w3KUzWbfs25Z99fMO/IVA3fOwFAZpxTaMZmGotCQ5P+62/n8wyHhhsLiZOeX19iX7fuvwn2nEd7QlZD5xdglGAi2DIJtxSHydVJ71WpR+tMoY+i4cl+4qc7qltg5We0UpXJ6AqQS1QYmZe0qlDy2NV13xQ2XBZwK5BBxhpRYbUIE8ChKXVvWS1p6Vl1+XVoAoSCyKc61I/kh+uOkrM+hggNc0GGNN2bHTM8wl/fpuozoamHJRwJOiYRXwmKAUTEhsuIdDpZr5gYoGdFVeYET6fdD6tlyunXv0k35joIV8TFaq20lDrXOwTC9uCNLj30F/SGemCLJtmqt5RVr8pkfFmt3RpEvzJeQlSsw1EbLCm1IcK/I+upHjPN2OwqPOEot+SqfJajRwSrRgPeqBkHBkAFR7fS3ChAe5dR3qmAuYAYPMIMbmMkFSH0HyHoHyOVSznitAH4HSHsPSBNUz3gtn8KnluMbVa6k5R0K7mnsX/eObGlrH0jOyJEDmEmK5QNkTiUEDgX50tIys2j0y7/1n8ZhMm9vbq4vLi+pZ2cLC9DMzLi8vPjuzrKd7anQEB8wJDwVElZSlJ1fWlpaVZ4Zkh7PH9yd3Lt3wTg8Y+1h/68K1/+jbx/L2CNc7eBpR3j6EWon0M+iKl1ruEy/NU+9NV2rJhWYG6eUGCgd7ikV7Cgd7SWdEikf5SUT5S0TGyAX6SUd462YFKiS6K8c76cQ6ycf7CwV4Cga5qEQ5Q1ICVPLidOsTNVvzjcdqHJYGw6mbiffnORQkNnddd7DrT5HS+CWSs+aQvv8JOOEQI0QN9lILwVwqGpRPLAKDGzMUO0sNRvqyUadoDkczt0dm8Fi396x71gsFot1d3d7z2Kx7z+bVP9LYvj+7wWI/0lPyGbf37HYV7Q78tUt/oJ5+rkKPabQ/4ub+Wcr2j3sNfmWk5pdlGWafhC8vuozg/CeWw2ZX4pdgoFgsFjYDmitVD+7R7X6SH8aZTw3AxwMNdCGwoUuKZqnxyqnxwAqQXVkWt6pSt1v2+DjrpjxioBdtuRKouUZ2BgXqXIUBdCRcJSWmVVXWJcUhMuLbkpw7Ulqgj+OKfkdKTogBB3WeCN3jY0tcwVfwSWFVtIybAg4OTJRCY3WCQtLkJVot7OAmxmgpEWW5QWRckID2jkKH1reg0x4DwMV8NGa8KZstwb3QJge6MjKfU/uwwhXXIVkS5X2woI1ieqLwdpRyYqFBRLyCkWmehh54S3xd6vSrnqRY7xdzmKDDtKL3nLMFI3DICkdYcmsykEOhxOTO/xaKZFbKeWtchoPIIVLIemFfNQbpVQelUwu5Rglk0wzrxoB1dS3CslaTrUA8xyvyLaJhcPOzsGUzILpZaSmQ6W1V6WibvCTt0rv3gTLia7JiqH4eTIgaXk3Nxf/+E8sm82ur60yMdKOCvcERftUlGcuLs6FhQfb2lp7eAdGgBITEpKidMM6RPKH0wY3z6+Pzu53cde7+L8tev8fvqs9/PUu7nqXwDwi3OwdrAR4fegv0zgasemt0G8r0Jlp94J2+c02W8A7jKYbDYKdxUB+4h1FWtWphjlxgJRg+WgPmVAn0XAXySBncS87kYCP0lkg1cxIACRYNSVIKfKjpJeNqJOJsNUHIRs9QS9bsRB32Sg/FTM9EU87WXCQcrSvfGa0ek2qfk+R8XCl4Xid2VSj9Vyr+UKXFWzQ9XAlZ35ubGkTdcHknNNvz2iMy2smjcG6vWPfse6ZTBbz9v7u/v6Buft79v09+5M//MGc+j+EkHN/z769Y1/esEgXd7hzJoZKQ1PpJ+SfRO9hTfSwun3Y3u7jrsm3nMzCingT0FHoxqrXLMJnbjV4bil2cRkEg4Fgu3EbpQa5napVh/qTSKO5RfXxYB390Tn+qzPN02MV9DHwAq82PqNoX6EesGnmvS9lBOezzRJeiLeiZtjgI4EnkYoG4jYyEiPqCggJwRUFsU3JdweiCrkfB7QCkIoOcCH7df6wHR0jqyyBV0tSwnBIqi0BJ0MmK5wcGwX4ZUpJtNhYLJsZIKVEYPKCRwC5AZ0cgGbzu1Aj7sNAZXyMKqI60bvOJ2DhQxzKymtX/sM4T3ixcGOl2tKSLfnMD4NzpFJUigrEZOVyzAxwcqKbEu9WpZxNIkd4Ol3EhpzllrzkOKk64/YCsqIqtX1rlze3zb2rKQVjUno5fOo5AiqQZ6K+z2UDXyuk8aqmGXtVWnk2hKUOyBhlPZdL5NNMl9JL84tv94rtDkno4RXW55YKeA3IeiUHeSUf/+fXyk8e6SgILcuKoAX4ktOySs+uL+/v71msh2KI/dmBzGF/Ps+OJ2A/ujmmJIWekzePjxaSU6J6BwYKSsu9/QMbW9sKq4q9fP3ylZKWZLvqQA3blLPj8/ud/x9AuEu42iFc7+Lou/g7JOlqc3PMw15uolzzaNgkPUqhtiyiuam+oa4mPx3UU2G5N2IU6y6fGSW7OaC32mvdXmTRW+E20RI41xUw0Ww/1mjUX6Zvo83naSHcVqBWna7SkK5VmaCWFqYE8pWP85GDhCilhin4OYi4mQv52UiWJWqt99hDG01nWo2mmwyhTYawDsuNYfcjaAh2JRKzGoNeicNuVQ4N90wsb10yOdRrFumSQbpgUK7uzm5Y5zes8xvWJZ11zWDdMFm3rPs7FvuOxfrHdek/6QnZbDbz9v7y5o50wcSfM3AXTOwZ45j8U47uiPiA383hg3maQNvH3RDpnIK6xmC9wOOI7VUPKMIXCg+ag0UvrsTClkBLu/FbZUa5rSpl+waTSCPoisZM+AfL4Rn+63NVNAqIPlE5I6hNzivaV6gErFv4HSiYbPDbpr2fjjKj5LhgY9Qw0UqmkjbiYr3qiusSgqvy4htSbw8lpCs9e0yCUcoOcCG7df6gHTVzuxz+F1BZ0c2sLA8CVpZCBKDR+kGByRKijTbmS2YGKGkhmDz/sYpy94c8ZY321z6Gbw4CgMQY5bWiEI8KD9953XiUrc+BgtbY2+A84bZ6tWWYPZHig8Y5nVM1K8qlpaXTTPUx8g8QujiGjnK3uor12UoteEiz07TarEV5BHWNfOodo/pl9LN9QG3COpn8Gpk8spFP+Oy4lePfA9N5AKkiutlCKtm8wFRu1UwuQNYbRfAb+VQ+9ex3SulPJNOfigT+8QclbtXUd4BMXrWsp2L2Xz0WlRfsVhAl8XDFJqbmoMkXpHMa6eyafHFDvqRRr+jnN7RLOv2STr+gMVhszub2pqGxbllp6u7WGBoNn4VOllVXdg+MhEZGguLiQ0GR1gb2g5rV6+rDhdGVGxTqyfn9Du56B0/7p/3b7uehy8Pc5cHCdkhiHJFvkZRb1Bnr+IyFpN4dkpkHRMaPTtQfJzo/vb81ttklXO0SbnZxN7t4BopM31if9LCTn6jQPhw2rs/V7mnMrCqvmZyZGhqdrki32urTjPORyk+QR0/YjlZqhPuZFeQkRUWFxoNCM5P9hiuNyItmYR+FwzxFDqcsdkcdl/u81kZCNkZ9FjudpxsdZhot+8s/gIPkDdR4A5ykmnN0V3sdltoc4L1W6wO2BxMfj5dC8OspxM1MwkY6EQEmI5KwiLTu9typBfjNLYdycU84ZxIuGNhzJuaMgTlj4s/vSJcsyvXd+c3tDZN19xDgYP+jzf4/K0c59ywO54bBolwzCJdM3AUTTaGhSDdHRMYRkfajW/cAf/PTbhdHw11xqrt63dRdTqJ3Vt2hCJ/ZVX/octTCMmhpKXZxO3a90a66VaNsR38caQSFq80Eqlr2jgteX6igj4GnJ2pkosrkkqJLnWrQhoX/IdB0S9A2/d1UqBE13/00Tgsbo2wr5yAi1K2utCkuuCYvvi795kBCvN6zwyoYBXCAC9tvCAbuqJo7ZPE/n5YX283LD8TjZCgEVSxaPTwiQFK43tZi2dwIJSMEk+PDqKv2GeUD1TtfeRi/OwhUIcUoreV4uZW4eM9+iD+x9dlX1Bp7G1go1tsBXEPYEMnepzjnizO92io5aakUM320vOimBBdc3sPbd4q70klkwE5m1U/+DqxaaiH+HY/FV6KJjyTjX0glfiMS9VoR/E4p+Qch5+ciXvwaJTyqOTwqGa8Uk14rgF5Kh7yQ8H0j6vJK2PqFuOMLca830lE8APBrQMqj58DXYv7vNQt5VfO5VPMecckI8boDJbCvf0j2CQ3dP0UdE3BIPBpFxKEIxGMi9ZR4hiGfY8iXJ4TzqzvOHGzV1NzYy9OuvARMPcfsHZ4WlVUPjU15eLnn5OUmZKUERUQlWSbkSseUxlRtn90gz1mfIaTt4G928Tc7+JudB1Rw17vYB+pu9gj0fRLjkHyLpNyhzu5PLjgPphPMFfvknLWLv0YgSUu7WNgebhN9tou7PiIzUNRbJOUOSWEhqSwk5e6IcntIZh6SGIcE+h7xU65y7zPVu9irPSxtF3e5jbtGkVgbG1P+7krjNZroWfP+CpPkMJeGqsLe7tqsjPCBMpOTMTM/B8GMSPHTCcvhEs0isBt0sruxsb26pr4wN70qTQcHtYz4KJLsJ06atVnusUuMtGxpzG1pAHfURU90hE232JFgdpfrngmBGh6WkssD/qS9ZNxaPBERc7IQdDIfjIHFkuBg0hqYgIAQ1iDkTTB+A9LZnDq7tHnF4BDOGbhLOu6CiTlnYM4Yp2cMNJWJoTLxF7eU69tL2t01k8W4vWc+2L7/Tgjjny/rWff3jFvWJZ1JumTizploCu2YSEMR6Q8d4Ofl7E83Kg9wN9hrTkvfsLmsKSpyC+45i/CdhftCYeGLMBAMBlrajF4Zdu7v0K3a0hs7MoYi1CYD5OzaBkWuL9XRKBX0sQoRD4DCgV5NakFrZgEHqsY7vFbZb6dCjChFXieJH/AxSi5KtgICrWqANSn+TQUJuCTXvqxEl2+Xc9CJsiNCyGFdMGBHy8w1g//5iILYfmqGPwYjQyWo4TGqsXGOksINNpYb5obH0iKLsnwn2mqjJlk6Wn2vvcy49oKUidHA9Wwn5yIb70n9BLSN756y7uR721zBuVl13KkDFu+NwbtdnBnW18tLSSSY6WEURbek3iGUPwa5z/HmuwoN2sit+ivcJgLi9US/4fN4A8jmVk3iUcriAkK4VTK4FZOf8phxS4XzADNeSvm8FrJ7JmD2Hbfm968kHj/j+/oJ91++ffvnb988fibw7J3iMx7NH/j1njyV/st3ylyK4W8UQHyq+c/FnV++EVeSGPnu6xR3H8+jI+gJZhmJWT7Brp9gN4/QWyjU/vExEoVGo3D4y9t7KAxua2fh4mQWFuLF4LDWto4qquprW5oi42PGZ6ET09CmytYcg7Qc3qjyyIrt8xvkBWsPe7WPo+3i6DtY2i7uZg9/s0+gH5GYx1TW6SUbc8lBXz7wxkFfcVDU2y30+dL2yTAU0dQzllfRkJSRHxgZ5+4b6hsck55fXtM+UNMx1NQ71j06Oza/Pr1yAF1DrhzgN07Pdwk0JImJpDCPzllICgtFuUVRb1FUFpJyi6LcHlFYB5S7AwoTc83e3FrxcJCfrFI7nbbsKjCxMdN1stSC9sZgYUGn46aoMbOPVoKZIeKHY2Ybfea9lfbledG9XY0by8N1hX6jVXqYGZtAO1GwrzgJarPQbhPsaVVXU56XlxcPCgVFuHjaAraG7Y9mnMPcgJGe2sfLqczjLDIig7CRgYEnYlbj8fAE0noScQ1MRIDxaxDSJgS3kdZSlzY+v3HB5OCpdPQ5A01lYM4Y6AcIz+hoKgN7xiBcMEiXt5Qr5vkNk3Z7/3l8+j+GkMNhc25Z94w7zjWDRbm6xV/cYah0FJF2TGZ8nsf8dCX208VYPA19xekcmTIQ1z+K3IB7ziJ85lZ955bDFmGxMFjc0nrUyoTraJtexYbB2KExdF1jKlT2Y0uv+PWFJhqlhj5RJeIBS+vqXo2q/ssmwYfqJrvvrYu4JsOMqUXe6CRDcoyym7LNe95idcCqNP+WgviqJPe+rHi/T9vH0BOg05qw47pAwK6WjVcO7/cDCmKHKeDQ01MZChGAxwGTIfYSovW2lhuWRigZ0WXp9ygdjRHzLD2d4bcuJs93g5XwsUB4prVttrHHiG4C1tZnT0lvms8iix+xqntB+YjGemHwblcXJnV1cuISsab6aEXxLam364r2ga6LfBl+Ir3m8vAA2ct4gLey6Je8zu8ARe+Bqe8AyVxqGTzqeW8lQ75+JvFKwPgJl+p3L4Wffsfzmz+/+sXvnv7Hbx7/4rdP/v23T375229+8evHv/z90z9+9c1/fvH093/49g+/f/S/f/vFkx+Evn0l9YxX761s/FMBQ0mpcD3txqDQ8KWuZkRH70pzD6KtZ3duBIWcRZ7MIk/mUail3Z05HP5gemY0Jios2N87KT5mfgbe0jLY0j0YHw/Jjc0br55u8KzMkQNt60xs6A4XJlXAydRTKusAd4Mks1BU9uklB3vDwdI46GvO8TnniMLcwZ6t7mHm4Xvjc4jW/rGimqaMgvLo+BS/oHA7B1dbWydHJzcfX//wiKhYUHx2dm5LR09D50heRVNaXkVeUVV9S1dNY0deWX1eRWNRfWd9/1Tf1Erf9PLQwjp0HbV6QFo7pqyfnG1jLg7wNwdExj6ZeUCiY67Zq5uLrjbSU1W6uDnz1ixtntcvBLkfdeSpnk6Yosesj0Ytvez4cyOk9kZMUVM2k3V28UEukUG2yyMR+9MuR1P6yHFzLwspcJDM6azp/rjjWEtMdXFiYXZ6XWVsCsg83AOwP+p4MvMx1BUY5fsBuZR6dQDGIZLx6xDCRgp+PYWwASasgwlrEMIahIAAUzYg+K3suurMoVnEJZODpzJOKYxTCg1z9pDmo6OpdPQZA3NGx1Dp+Asm+fqWes24orNY9+xPqf5/EUL253HOPZt9y2JfM1iX9Dsq7Q53foum0B8iJIdE2kM3+EkMH4ItBNoB/ubkgt0/vfBB9MNuOHzNa27dex7uM7cSurASu7QYt7QWszrpOlJvULZuOHJkOLOpNRsp79fYKXV9qY1BqZ+eAEl4AGJLzbdZxXvRLPRI23yXz7qMeyxc/6zAG5tkTAKpeWvZv3uXqAlASAtsyovDpXh2pUUGPBs8w4/VnBAiDgj+wH0N19Aivh8GpQUP4+NjT9DyFKIiEaeSmW0nIVJpYwG3MkHJisCluI+0VMfM0gx1xt6627w+ClLBx6qspFuag/Vc+jWTcA7eO/IGs/zWWXzLMBUqyRmN9cLgPl5fmLU0A2RkQCa6xwrim1Jv15Vsg51gvHEhwoMWClvBUoQ4gIOC7G9eG7+QjeNVSucDZnIDwC9FPR59J/eff/jq119892+//MO//erP//G7x0+fPufl4RUTElaRlzPUUDPX1XQy1ZcWEfq3/+MX3zx+yvNe9C/fv/vfv/v911+/ffKE5y/ffPuU3/hLXm8pecvGrrGowHiIbniOSmyCREio6MdwU3dwUkRFQ8bgWD0CMXp6uHyJ25kb60sCxTnbOXi7uoT4RoHic4NikgwBpgma4anA2ASB4FzxhDX9iRmNtrSw3F0y5ZbDwTE5x5ecQxJj44S8sIUcXVzvmVhs7BourKxPAGeER8ZHRsWFRkQHBIX5BgRHxIASkiGQ9Oyikoqu7oHxqdm5pVXYytrM3NLE9Nz88sb44nZT/0xNx1j38PwYFN4/sdDYM1bW2FNQ11FY31nR2F1a255f01be1FfXMVzW2FVY01pW11Fe31XT0lPX0l3X2tPWP1nf3ORoLgdrMz1fddofMy8FK9Zna622mcHaPhxN2+6Pmnk7CJXEKe6NmO6PmzWka2jICmnKvekp1t8bsj0cNUWOWvjZSWVEKp1OWxyNm2+OelZmB6fH+8x2hKHmQuA9zofjNvtT7r5OgBh/3RNY6tVeGg4OJqw/sPfj+wQheSMFv1VcXpbTN7l0yeTgP4X4aA8eMjSV8RBpwFLpGCodd84gXd9Rrm4vabfMu/sfq8t/VQnv71n39+w71v0N4/aSxryk35Fv7jBUOppCO6UwUCTaEeHmkHB9SLh5EMAD4ueAGYF2fMkegq5qi2hvhy6ve89vepifh4AAACAASURBVC8ivGaXA6ErMQ8QrkDdx8oNChFGQ0jDmW0daJRcUE2T5PWFNuZY7fQEQMaqbu2pBLYoec5ZhCF1rXb5zMu5B0K1qQVeWLA5IUEj0Mjt1dsobeCmtOC6gjhcmmdHUnDoY41PxLGGM1zUAcEfdKjuFV3K93JQgv8oLCQOeaxAJSmRsSrZ2RaSomU2lhtWJidy4stSPPuqcjP6ICOdkddRvmK4EE1CDBCRYWuRqmffqZaMt/fakTaECljl8i0tKZyTndE4n1Ocx/WFZVeHppx8rInOoYLklszbdRmjALslrvBIQaitHC5SnghSdVZT/c8nak+EXXhVsrhlYr7n1n70Pddvf/PHX/3uETePqKqUmLy4qIaibFNm1FZv0dFQGWa2nghrpcA7Lw6GVnqLQpyNo/ws8iCghOTUZy/e/vbL509eSHzz9M3j5wK/+Ub8u1f8zX1djXFNeWKQCsm0UtG0EilwtlpsrI5/mkNUsld4pH9AXGx0RWHB1OBYZFDsB3VDcS5hB30Hf5MgGwkLH1nnJKXwLPWkUoPsAq30Oc3eecXmXP+89ZPT4RloeXNvQ+dgfXN3TlFVTCI4ICwyPCY+JTUjIzsvv6C4srq2sbmtqaW9tr6xrqGpvrmloaW9saVjaGx6eXVrcXkDurg6DYUNj892942MTs4NTc5Xd4xUdo53TyFGYHsD81vdk8vN/bONPeP17X1tHf3d/eNdE4vdkytdY3Otg+ONPSPV7YPFdW2lVQ3FZdW5RWW5pVXg3HJdDYWCWJWRSsOFdm0M1PZk0nG7z/ZgzJ4Cs6MuWwU4C1YkKhAXLHHzNlsDpil+ktmRMiM1RoMV+rt9VshRG19H0cxwueNp++NR08VmA1czRU2F9/mRAPy869GY9fGEzcGkv5ONfLS/Dnol9Xo3k4D4mfr9/CHA5I1kzGZ5QVFB18TiJYODJTNOqLRPZyWoDDSVgaXcYilMLPVT0A9/ySR/ygf/3fT1X0H4ybPNZt2zmHd3NMbdFY15xbg7u2HiLxgYKv2UQjshM5AE2hGe9kkGifQDPG2PQNt7OE1JoKMu7sdhW0ABwHro/Ibn4rrvPMILuuIPXY5aXIqDIWJXZj3GsrXSVowGkEaze3qL0VJBpRWiVxea2GMVzLEKCa2ytw+MbFP0mjWLONKz3hcwqXrbHahOzffCpFsRk3ViHSN+eB2so7otI7QhJwaXfr8tKTjqVhkQfaztghB3WOfzPwB4xRXwvxgWE0AGByYfHSmTiUAyXqUw31xcrNjafNvG9FhBCibFu6csuagVZKg79Dw5TJIQqkGKAm5mOzlkWNi0qyQT7Tx3JAznhG2y+ZcWFKnnThicNxbjfXll0duvoaAQZah1oCyxLc0F5we6mENf+YMEES4AGkTtLE7NV0v5V38Reybszy0f+Ze3Cl8/ffPoydsvvngkqwQM8fdKD3N3NtUIcTFHjdVyTiY4e8Oc7UHOdj9nZ4CzM3w6VtOcHmJmoJMa5r853v7D929/96dH37wUePSM7+kP/F99/cMv/vNP4NySw17kkH5Tl0RZo0RetRykUiul2DA53yo+wS7ExcZVXk5FX0Iv+mOMMdAkyjgixyC9TC+71aR8wK5twrVv1m1o1n1s1n2w3qRoVqt9VqmlIr5maAUB0Db8/vkLOXl5Y1PzwMDg4pLS/sHB8Ymp2cXlKeji+DR0ZHyqd3C0tbOnuq6psrahuq6hur6hqraxs2dgemZxamZ+cnpuanZxcmquf3BsfHJ2bGK6pqmzvKmraww6srDeN7PS2jdW3dxT3dhe29DS1dnbNzDWM7HQM7PWP7veB0X0zq50TsG6Jhf7JxZ6hmdae0ebesfK2kbUtbSdjfnCnYUi3ERivcRD3cWivCTTQqWqU1SasrQs9Hni/cUmG43n20y3+4xOZqyPJm1Xe63XhsyoMGvcvH2ws2wRSBE7a3swbL4/bJziL+NhzteQrTHVYrDWZ4yZcUNOhTlZyUcH6p3AwFe7GQQEhLD+E3v4NTB+HYxfTyUgIJT1pGNEaW5hwcDM8jmTc0pinFJpP7qpTyl0DJmJJTMxlE8QYs/pD2J4zbhj/ezC1D+C8KEQZd2zGaz7K9rtBe3uinF/dnNLvmQQL5nYc+Yp+eaY9LAYvPn0oYKH6fPPstjIs7tZxIGMgMxyyNS2B2zFF7rmvQD3m4NFLS7FLSFAK1CvsSSV2Hnj/iOjWaTeUrxYWG6+6PmlCvYUgEGpEbDAgwNAXKOS+7RZ5JGx9aGQftXzNl/AWa4XOtOGDNYH+6V898xbV2VLTmRLThQuw7sjyTfuXOwbe6zrsiZpj+Dz3pfzSErlfzYsLogK8k8/2AeQSSokAqCs1FRcIs/KbNvODKkkBZfg3QfKLql5GukNPYfEiuFCgcRIte08V9dUZ4tmJTDJzmNLymhezCVfeKRXYnffAoNzx2M8Li7sh0Z0gPJROhqHilJ7ktwb/NK2phPPPoL41hwAd6na+BgNKwmeX3zJ+72g29M3gC+fvf3me74vvnkvIigL7W1dH64MdrX53ZevrAx1D3rzOGu97NVuNqyTDWvjILqoUw0r3WVxEQG//pJXR/XD7kDJ8++///0X3z55IfT4meCT53yPn/L9r1/8MToFPD20nuGcDtKLTHMGpwdlZyQWVJS21Nf3DQxMzyxvFabVVlmVtfu1++v4NbvUrIbML3hMLriOQt1Hp9yHp1wG5txGlr0mykzzRrUbZoCdkOAcOOakrW/Y1sFVS1Vb64OehZmpb0BgYkpKQV5BTVNrV9/wwPD42OTM7AJsYmaud3Ckvbuvub2rsrahuKyqqbVjdHJmfBo6PjU3ObMwMT3f3Tc8NDo1OTVf29BSVlXXMzA6Pbc8PjPf3NpVWddYVd9YVdfU3tnX2zvc0T/eOb7QMw3vnV7tHF9sG5lrH51rGZxu7J2o6xxt6p8ubBoyMDJqy9efazDtKzHuyNUpjwOk+MjHuEsHuoja6L1XlX7tYi7sYy3kYcob7CQS5yMODpDLCFEuTQCM1uhMN+i7mkoUxejg5h2Ppi1wc+bEBRvMtOP2gA2iy3J3wOxk2gU5G+RqoRDq/eF4OeVyPx0PT/m5AOLXILh1CH4dQliDUDaTjpaL8ovyxxYRVCYHRaL9vBZFUxhoMh1NpmMoDAyVjqHSsedM4jXr7Jp1zbj7e7vCv1LCe/Y9i824u7+i317Qbi/pd+c3t+QrJumSSbhg4C6YpxQ66hOED5nr//6hgn0C7ZByu7R1IsYvORs0vOu9vOILRfg82LgXl+KW4LHL8/5TCaoxc4a9R4YzJ4bLEFFQepoI9VwZfwrAHqsSMSrII+XYKgXXEfOYYxPbI+EPNS+bfZWoOZ6YbDtSikFqUNL3z8J1VLcVxDdlReCyvPsiXKO2We5xJ3qu61L2CAHPPSmHhDC+Z51Swihvr/TdHUUKWZlIUKyuNpZVKLA237MzPwTKICTe76rIr2j4mHwYe5EMEsWFqhCiVHfy3Pyz/c2blCAkB68tecN5Uddisc4GCQTMGoPzxuDdaGeOA8PqigoBHzS35GS3Jbl234va6479YBX/atVWmJOusxgMFHz1l19/9f7bt4qPnr399tn7J98L/OnRSx0dXQ4JdUPa8PUP+1+/Eg31dLvZ7eQgetmwdjask73ex0Z0M+YbbraHJvo6Bd4Luhjr4mHtqgriv/j1V0+eCz1+JvD4B/6/fCf4218/jgaBlvZOBhZXxlcRsEPUOpayRbo5vLw7vmJhGWzcBbsyo63ZoXEPsg+Nn5vwHZnyGZnwGpxy7p907h937oe6Da/5QFd8Z7P00we06hbVu0Be4KNzMvHyJi+jAhyQEheTEhoe5RMQ4ubr6+Pr7x8UFhETFx4VGxQaEQWKT8/Oq6prbO/q6+wdnIIuzi2twuDrW3uHiM2dxRXE7Dxsanaxs2egs2dgcHSqsqahuLyqrbt/anZhBrrU0t5dWdtQXd9YWdfc3N7T0zfc0TPUOTjRNwnrn4V3jC029k7X9UzVdI/XdI3Vdo22Dc3m1/d90NOabTclwezW+ixG6qyXBqLWppNXBwLXu62WOwxB3tL50Up9xXqNueYNhe7Fqc5R/hofzYWcTUTcbSTcTEW0ALwfrQXjfMUTA+SLQBqt2Ub9pboTtdrwboOdIVPisjceHuNoKh3ioXm6Crncz/hvED5wSFiD4BEplM2U/eWSjLzcsSX42S0HSbw5Jt38GGZAUxloMh3zcwjPGITLu7Obuyv67d393w4f/pUS3t/f3d3TGKwr2t35zS31+pZyfUu6ZBIvmIQLJvaM8VkJP5/3wdP++vjPEeV2ceeEl4t/wKv9IHB9xWd23Wfhk407HoaIhS0GTMeqRkCNew4Np08NYPmikLQkMTJFCYsGok+ABLTqCVI5pVbRbcgi9tjMASn+oelNnbccOdMNl+NESjFMDYp4+TLng/qBkuSajMiKLP+h8Lsxi2S3hGMD1w1pO4SQ+66YZZIb/7NmGSGkm2vG1pYShaxEJCi2tBgrKheYGe86Wh6qyiPEuHdUZOCqHmba46/i40SxoUB8pOp+nk94YYxxnUwqydVnW0kfxm9fLNpQJbm4YHGC+4jBejIvbQdHBIUljVQVt5WkUFLcOzwiNrrjryzSeaAOKrfZ+lW2ci9/ePH6vcj3rwUeff/+u6fC33z3/k9fv7S0sODg9u4xy9Wl+TLiUj2FCZzDEfZq5/1q6+1K12pz5tVKNwfRxdnsvIR116UGb/eWsvfHA73d//0Xv/vmB75vngl++0zgm6d8v/nd4xBQwunFHfaGg7lkoy85pxdsJPXugEA7wF/vk293kZfZUcVldmWb8euIOMRc6NywX9+Id++Ec/+kY9+c+9iqD3TbF7bsDc3UTe1Xq17Q7AT5QY6uzzaOT5PDMiqCi3PARZDMHEhGTmJWdnJqekIyBJSYEh2XGB4NComIDo2MiYlPTgSnxSeDcwtL6pvbGlraO3r6x6ehGzt72/uHe4eo7f1D+Ob2/DK8f3istbOnu29wBro4MTXX0NxeXddYU99YWdfQ0NrZOzja1T/U3jvQPw4dnl3pHp1v6ZttGZhtGZhtHZxu7hvtGJhIL6nS0lCcabbaGbDozNXtbYysrCgoKctNhwQMVlpdIpyyIxWqISonsy7YzYLtzSECepVwsHwwXzDXaTLdoFcVp+ZkJJwYqpEXpQv2UYxwlXAx4rHU5rL8wPvRQijYUTLOWzHaG2CiLZUUYoRZhVzspOMQKfi/bgjXIIQ1MGUTsgurhGTnjy3Cz5kcFPEGRaI9cHhMujml0NEUxgOEWCrjE4QXd9Truys68+5fXFGw2fe3LDadyb6is6hXnzSQdHmLv2DgzunYs4e28CG8S/9RCfd/dvDnAE87IjHhh1g+XsEW13pk6NaK1+y698KaN3Q1dH4ZBIPHwFZCZ2JUwycNO/YNJ0+NV6pE88BRYniiAh6rij4BEE7VcceA1HoZ1z4z0LG5C0pCt5Wr0kuelO6MzXUlgY1TggJ43jYZ6pwoiK9ICy/LCyKF346bxDgnIo3ctmTsEUIfd0VMU2wEntbJCp3Y2GWuI5TOyMokArC55YOcXLaF8aGD5YGawpo4zw5AekXJ0Vhz4k1MsigmFICNVEEVBiRUZxjWS0Lwbv47ykYwPot06aZqqfVNE/K5O+XS+/bOZqpLVvClgSD3ipjoriz/ghKvky1ENCbRsksncsHM219eX0YRqKim/fgp31++4/vuKd+TV/JffvMuIiKCQ1jnrLXsD5RlhjvsdOVzdkbu4Z3slTbG5lBdcsBQaTJ7e4iz1k5fat3rKb+BdXKOpkpzs3/xqy+++ubNk+dC3/4g+NUjnn/75RfBMQlYCuvkgrNDZR2es9E3bBKNQ6JxiDQO7pZDwN2XRZWX2pVuxcERsbCF6IWJkJFR7/4p177Fj6MIv3mE7/ya/9Kq+2yuesqgciVUuys8KAV1db6ORMUHpzZGVFfkVWeVlhQUl2WXlOUWl+QVleYWleYUlmTlF6Vm5iSC0x6YjIlPigIlRMbGR8bGR0SDImPj07Jys/IKIZnZ2fmF5dW1HT19IxNTk9Ozi4vLG+s7m1u7S7DVgYHhltb2lta21vauju6B5s7uupa25rauqtomSFZhYkZeUGR8YER8aEyig8tHI1NTZQ1tRRlRWI8rot8sLRxQWwYqzCkID4suKy/rKvU6nbZJDZOtSAIcz1ivTedOTI6WlJfUNzS1tVRWZVshxw03BsxtjPgrs80x8z77I2awHoPJVrO+aof2AosasHZaqKynraS2ipDpB0VIpOnpSsr5XiZ27b8rIfEzhOSttJ2V2qyi6umVrTMG54h4gyJ/gvBTT0ihY8gMNJn+E4SXnyC8/zuTmb/RE97dc2i3nHPaHfnqlnzFJF4w8ZfMh73Hw33RhxUFksQ4/HR75+bgv56+Q5IZ2ygCP59QuXUhOmJ79TOEKyHzS7GwldiltbD5EKXAAb3GA6MpjNFyo3g5JFoKS5Al4FTQJ0D8iSoBrZzZIOnYZQg6tnQ9ltRq4Sp2kcJDnDEFbiSIUVZ0GPe7WgNdtIL4sqzQiqwwSuTVuEGIbTzSyGNb2QEu6L4nbptl9/67cjE+rN6H5FWY3CVJlYpXqWvSlpcvtLfC25rvqSmsi3NvAuRXFRyt1MbfhCe9PwkHUKKBREhQPrjYslsJzHT0xSg4rIn5BJq1xRvDYcZre9arm7bL4+YNfk52PKHK76oA/PXeYtWF4ulFMtFNgJxphYYW+TpdQTMLZ3tFFf0vv+Z79D3/4+/e/MBn/vVTwdy8Ig5+mzNfdzXfgp6qpMHqOPBW1moXZ6mDs96LmWnND/PY7CjibAzcr3ax1zo5K82cvYmakqJf/u7rL7568c1T3sffv3/FI/Hlo5dx8emYS9bcHnJxC1nfNuzum5CUUVXbPjG0sAo7ODg+ppTHVNTZVh0nHGyCFuEg+HLkwnzQ1Krn1IbXHNx/DuEzt+47j3CeLFRMHlasntPrCQtJOro8Xz9Exfin1EVUVRbVFVaV5xWXFJRVFpdXFZVXFZZV5peU5xWX5RWV5hQUZ+TkQzKywWmZSeC0+GRIfCI4Nj45Ji7xRzLDo2MDQyMCQyODQiL8A0P8AkMio0HZeQXVdY25+UVJ4NTikrLS8srgsCg7JxdzKzsTUwuAqoacElBd54OGrr6JmY2Ti7O//8dEUFBoWLC2ptxMuyNmyhra4VRaEDo62DE7MdjRkLbUa4eFWif6y1UlA09nXCdaYsZHu3Oys5NS0ovKKvJTfNY6teA9RkaavGXJWqT5j4sdZpnR2i3l4aO9mWsL+QsDEVNN5idQt62xoOCPBkmhJmh4MnU3A4+AENZSfwZhKnEtlbAGJqynUDZTt2HVmUU1s/AdMoNzSLhBkRkoEh1FoqFItBMyDU1hoCnMT4uKMwbujEG8vDu7ubuh3/69byH+dTnKZrE49Fv22c0t6ZJJvrojXTJxZzTsGQN7xsCcfQrUn5BpKDIdSaIfEm8O8A/fVPjZVRISfRdDERaRyDLLwEbvwLxm13wW1r1nV0Pnl0BLSyDYdsRygKJvu17lgdE0xhDWLFGVGauAI8rhscDTEyDuFEjAAXIbJW3atUFI64+nstpNPHm2QuhkB3SRGwViXBAfxcVVbKaFVxZCSIuuyoofCL0YUnMziT0w9N1Wd4Tzuh2IOhZZ8jwFi3BjgHJJU/NS5+cKZBKwrlFdQara3v7MymJTVQkuLnigKYaXVXPWGeYJSxA/jgTiYmV2nTxjFSPMk4DBMxbGleKOCcr5WtENKuBKl8By16Bmu/gOjdwemepuhYoGuaJmmbJh+aoJpZoBuapOxcpJ8+5iy1JVZW0za5s3XBJfPOZ98pT/8Qv+lxK+f/yaOzwiikPeZc/VceDdnPUeDrzrfrmDvdpxt9LOWm3jbA5N1KT1FII4W0Oc5Q72ShdnpZV9AE1OSv73X//pqydcXz5+/8U3XGZWriZmlmmF5chLTl5Jwdi0R2mJvK7GEwmpr0XF3ohISkup6OmZegJkja0kHAuMy6d8J3ej9vYiNg+i4afB2wdeiGWvGfjHuS23uTXL0TzpxD7FKqhWe6hv3MHlGfzwKNovpTaiury4PiYuDpKVlQBOS0rNTMvOy8ovyi8pL66oLquqLauuK66oLiityCspzy0qzSooyswtTM3OTU7NSEhJBSWmxCamgBJT4pLAn/5NAsckJEfGxodGxgSGRviHhAeEhMcmpkTEJlhY26ioqunq6jt/9PIJCA6PBoESk5MgGSmpmalpiTmZ0WUFsVHh3iqqEpPdgbgZx64KR0M9oLONCmaz4nI7/mjEFD1lHeMlW56ieDhquzUeONkH6enM72xNz4e45cdpHI+aLDUZWery1WTqEuecRqoNQMH2Az3dA/3Dw+P9ddX5mZG6GKgbHhYR7WeeBbIirKVQdtIJ8DQi4udKmEr4BGEydQu8PlcCySmbW9sh33IOCTQUkflw2OVTXUqho6lMNIWOJtOx50zCGZ14eUu9ZtHot+x/BcKHGOLt3f0N/Y5yzSRfMclXd4RzBv6cTri8xZ0zTym0h/tOJ2QaikT7dCz5J+vMZw83mXZAupRWUIzXA2Hj9pY8Zz4pYejcUhwMFgvbjVoNVPRt1i07MJw9NoQNyDaXRhicYOXxOBX0iQruBEjCq2Y3i5m3AGKR1l4nSrotAqmW709jTfC5jqQkg7K4SG6+EhMtvKTQiqToMlAUyftsVMpIO2Zdx39P3R4u5Lov7lRl+PZ7L/H3pzLCBZMT8nSmwg1dfajZTEuq0dHpxtL8UEYa/ub9nCYPVPqNnoY/X4SdcekHrUI9pRJ5j3jx6GSloGLt1DJZcJtMfr9S7YBsQ49oVb9o/aBkc6dUTaNySZ1WQZNRWYdDU5N3U2VsfW1OZ28jdHps09c3UkFJUVH1w5+f8H39lOvxk3fP+D68U0r6zZdv9A1NOMQDDqyZA2vhwDrZK533qx2c5Q72ajdnt59zMHg6XUWBNrFXu9nL7fewds5a2/neygdjq1/95stvngn86VvBb7l0fSMKIkJBQxNzBCYHkgyGLdudHCtdnH0gEtW3NzX6+zULivRDws3dPJ0CvG2yAv3S7cH+6h5RmmHRSv4pykEdJk3jpktTxlMIq+k1o+FcqbhupcoZlbaIj3EH5xcryKMov6T6yJqq0iZDU5Py6tqSiprc4rKs/MKImDjvgODAsMjouPi4JDA4Izu3qKS4sqa8pr60qrawoiq/oiy3pCS7oDgjtyAtOw+ckZ0ESU9ISY1PhsQlgeMSU+KSwA8vIRkSnwyJTUyJiU9y9/a1sLKOiIyGZOaC07OSIOnxyZD4ZEhcUnJKCigzNaIoJzoizEMFKD3THUFacOzJ19CSe+1u835jxPRwwmR32AQ9Yx/uJl2SJH80bHw04TRa55WaEhjgIIdoN97sN8BB7WZqDMy0uavSNTGzFkvtRo3Fbh0teb3tla31xUVZUcVJH45nXFHTYVG+poUQJ/ImmLSVRkCkEhGpfxNCyiZ4DVqaklUKfYAQT0MSGUgSHUVmHJPpD3Up5oyJ+bEWPWeSr++o13c39Lt/dU/IZt8zb1mX10zyFYN8dUu8YBLOGfgL5oNJ/IHAh63ICZl2TL45JtGOSTdI0s3R5zzhAf76gHBzSqYpqaqFKPkTYvdhnrNrPovr3rMroXNLINgSCLYbjQhVDmjQKT4ynNkzmEWoTjV4+a7vypBIKqcnKvhjVTJBLadV1KBeKuzI0AetpNMiGG32HhmiSYCYYGO1GxKDhSRKzPXR0mJL8vwIoCju/UuolKFR1JZOwKmG066I96mYZ6H2qyc+fHxoE8mBhQaH42OpuWnxbC8nM2mIqlKhgmSWLHcq8G2iv3ByhlhEiVxiv0p5l3J1v0LVhFzDmHLDsFRFk3hxi2xhJ6C4Wbeq2rio1LawJqihJbGzo2Cwo2FyZAg+s7C/uINdOz7fxtFQlHviHQd2SlA3NhAVkXrzXuGP3/J+8+zto+8F30oGvlOM+82Xr95y82/PT3FQ8+yFOs5KG2el9X6llbMxwNkc3xooGSqOHqtKYW8Mslc7Ocvt7JUWzsnCYHf3l4+e/+Xxm8fPhH7zjbiQcggouckz0qNwOC+1olxSQtbG1ibASz86XLS8WLyrSW59QY2E1T6nmp1RvS/wzjSyZ3iBpiqEW++j0R9/rfToT9qWYpFVGuOtGnPzBlNb+sPpEpHtSqVzwLYom9h90hkMhYzyS2qIrK4ua9b6oFtYXtHW1dvW1dva1Vtd35RbVJqek5+cmh4SEe3pF+TuH+zuH+LtFxoaHpsMycjJLywqLy+prCmtqi2pqC4qq8wrKc8tLPlUu2bmpKRlPjCZBElPzcxJy8pNBKeZWdmoa2qHRkQmgtM+4ZoEjkuExCcmgcExWWlhxbnR0WE+6spSY23euHmXo1GrpRajg2Ez7LT1wbAectoEM2fvYcGfGSV7NGp6OGIW4yqjrylrpPAtbsrqZMYaM2s/Va1nps1Vk6GOnbQ9HLTqLDCL9LcGBRoPVLgMVljPthqdQp33Z0LDfYyKwE7U7TTiJvjvQUhcTznbSl2dKkzOLF7Y3CMzPynhMYWJIn9SwmPSDfrzXBR3ziBd3pGv785u7mgMFvvv3GX7GxDe3d1f0++o17cPIxnS5S3hkok9++8Qfq5Lb07ItGMy7Yj4Kd90RKQdEOnYM7qark4wwJ8AOlj2hD6Uoz9CeBCDiNOMbNItQxrMbBtMHKjDak0T5pflyVQA+gRIOFYj49ULuyS164XctxS80FLa7QLBJgJIfwA1Tp0Sp94a7SQmW+Bmd6mttC/Cv6kgdWzOM/XB2MAXoeK8pag/LmA2zOfsoQL8zo/3OdiYOyhJ1S3ByDRN1TVHJqFaraBRu7QdUD0AaJ4EDhsqHwAAIABJREFUNoyplk+q1Y0rtLYplDYoZJdr51ValNc7V1cF1tcmdHWVjQ11wCbH92aWTpc28auoi2X01RrxboPE2qTcb1Hutsm3mwQ6HHMFx1ztn92XNPSLSUpJSAGePBf+y5N3j56+e8KlwQdIfyHs/Mc/v/zl774KCwjknB2xV5vZS82c1Q42vAc10VAaGZAC1C2R1A/gVyiK8+JsDnDgnZy9XiR8Th6o+4tf/v7JD8LfPBP5wzMlLdPikOA0DfBL20UhjSJe2fC3OgkATR8dOX0dXVNTLSPN9zJPxRX/XFYpj0UrH++JY4nqoUPCDtviXoVpQm8n+QUWdARzi4DtrRqL0zrTW3qjKWKhrYCSJeWOMIOwLSxlHoWM8kv8EcKUjMz8orK8orKi8qrKusa65rb6lva6lo7qlo7yhraC6mZIYWVkSlZAZJxPULirp6+No4ubp09gaER0XCI4PTO3sKSorLKkorqkovqnrrKkPLeoNK+4rKCkPC0rz8zKRlv3Q3QMKAmc9qNUxiVC4hKTU8HR2WkhRVkxMRGejjZmGQk2+fHK1SmAkSrd2WbjmSYLRKcZZsqSCrO31n2XEq6MhtqdTJr3lGim+snNtxohp0w3+kyxc7aTVbrGGm9qMjQw03Z7I+bxHkrebo6i3K8qQHJEmNPuiNnJjPPedEiYr2ExxPlsJ/2fQLidOj+anZSeD9s5JDE5hwQ6ksh4+FrejxCeUmiYMxrunE68uqVcs0g3LOoNi878u9+x+Bu2NTabw7i7P6cxKFdM8uUd+YJJuGDiLm7RZ4xTKh396dov8+cugc/CSEd9OvpEx18xDMwsPORcSQnHKx+n13znEd5zK8HzS7FLsNil3bjNdD1wvXbhgdHMrsEkUnO+UCN2dEqOTFFAo1RwJxpEskrNoLxWu4DDgUgQWebDqLCXhdiRv+oFCEAIM2qw9jJSyHawRijIDvC9rdTgKwgSSrAW0TK1VDByVfpgAXA3ssqUj2tUyG0H5g+qVE4qts3I9kzLdQ8q13cBS9rVi1p1y6r1SouMc4udimpD29oyxhtroV3dsOlp5DSCuLBHWTy+WDplwHCMBQJjCUdfwTIQOPoK+nIBdb2EpC0eUhf3z5cPGaunDBiKsXR8uXp8sYVjBkcnKwMNpVSs//jo+8ffvvv2hcxLKS9eYNqj53KPnnL9x2++/u7Zy57/k7S3DG4Dy9a1e+7cb87tme5pCHTS4XQ4ZmYG2ZaZmZmZmUEyiCyWzMwYJ2ZmZgbJJLNFBn0/nKYz3Qddq8ouV+mX6ql37f2uvd6SHNb+HGukkjVYyZprTotwNnj4DqflWuWS6PlcKs7RhLXYxFr8QOoqUlJU/eIvf//+hwcPn3D/+EzqCY+Fm2eOm6+zWRGfxSCXxcg7mxlBu0Velxlhmy4Rwzo5yxp57XIuvWJFRJP/cJ/SxJDw6pqGfwOPxRC3bVKaBMeyAN8MkDcTA6guU+nvUO+a0vqYKBhYJofvky8L1PQf29rtWVmL8EosCMvNwhWrammCMiCZGAIUjYUiMVAk5uaCFIomwAg5mdmFmTmlyLxKdHEVrqyWUFpDKKpAEnIy4MjohGRP30BLeycbB2dHN083b1//4LCY+GRQOiwdgYKhcWh8FhyNQ2AJ6XCkkamFtq5eQgr45sb1VyWMSwQnh0PBAShoZGSwh6G+BiHTDQtSTvSVSPGRCncVdrfk8bUVAgdKI6MBYnzPAl0khyv1Zj4YrXdakHssdnqt19uMV5rNDodtegq09YFvc9MVyZ3Wqy2G+GhpQbb7ouw/NKBU1ttMphuMN7rdFzuDQzz1CBmOR3Og3Ynk7fE/mlkbT9kdTz6YTun/BEnPzBpd3NimXS9tf4ZwdZ/+2ajYPdukUMnHzJ1j2v4pg3J2QTm7OKJe0pn/DQivr66u6RdXZ4yLU+rl8dkl5fRi95ixfcL8RQm3KPTNvc/ZL59nBX7mcGOfurZ/vr5P3T9lWNjam/DqkaOWR126xr16x9x7hv17B6MGhqL6p+NmoDrpRDXovH7HgnbnkvpIkkRAc6PI5aXiwZHy4YHi2bl8Rbk8EMpm0PfKbOidbPZbPWURDFARrSEfL24UzOUdIhDgJ+QbwBcIFonGicUVSCZ9kM5qkS34qJn1URvXqVjQoVT6SSW3UhGbpZKJ0s7EWeOJXnn48PzsjKrKrO7murnWvrX26d3eldPRddrwFqN/m9a7Qx0gUfs3T3vXaL1rtL6Nk/71867Vs7blw76VkxESbYjMGN2mD22d9S0f9y7ud8xtt0yRexYp/Wunw1tXLWNkK0dndW2nt8LW/3ws+viN0gteK3ZA6nNhn7uPOe89Yf/2+6f/92/fPH/+UyERz1wfZM1+Yi1/mG/LzlcxzxEya5R2qhY2H0RmsEgd2z2lxurqX3zx1Tff3r13//GPj3nuv9cT0Qpz9YgCI1CE3jLLFAudUEGNeHZlOA8Q8dyo8pXVuLDzAp/DIpvDnHJGc1B/m/L0qMjqmqpXPadZL7emX4TQ22l+3iGgYCYeWFOm0t+m3jmp9SFRILBcFtevWB6qEzpJovQsLIW4xeaH5Wbhim4gRGAIMAwOjv61MlC4dBQuFUUAIYkpKCIIRQRjc9LweQhiAT6vOKewtKi8uqy6vqSyNqewFIbCRsYl+AaFunh4Wzs4G1tYG5pa2Dm5psORSEJWOhxpbGalo28UnwKO/70SxsYlfIYQEhYR6KOrq9j/IXCrx3mswXi8RqurULs6U684QyMPpOhnxWGsxW2ixaMt/8RA5Y2jPneMhwgmTrYep9lVaLDebtKdq26o+JaQpLzVZb/60XihSb8xGzhQarDeZjXbbDD1wXC9232hIyjARQuXanu6lLb724ntf4HwcDqlrxmSgcweW9zcpl4vbdOWd+jLN4EZe79YhbTtE8b+KYNyxqScMQ/OmCfUCwbzTx/X/2s7yrq8vGIwLxmXV1Tm9fE58+CUsXfM2D5mkI7oW4f0m72jWxT6L6M6Gwe09T3qxt7PQwMU+gaFdkBjegUEqL9V3oyYH3XtGvPqGfPoHfHtGYroH4oanI+fReilo9XS5wzbF7VbV/SHw3iCkwNFm1ukiss48Vg2JJjPT0dOQURKWUdcAyBhL64XKeCfxhudKQjKloRUyKCb5HL65EsHlSpalYvq5HNrFYgVargCLQJaOxNiCUO4EvMjKkrgnwrzuyoax9oGN4emTsdXGeMk5vDuxfDO5dAWs2/zrGf9tGf1rGvluHv5qG/xqHfxuHvptHvpsHvptHvpbGD9ZHj9dIREmzq6ap3dJNZ148unyprJ7dPHI5u0mSNWcWsXviiqriWImJ/Y1N+aW9OorW8G1PV7wuv8SibyrUz4O/lYNnnoD2+17z3l+OHRu1u3nt66/eSLL/7P19/ednRxnOysvlhsZm20T6DTKoydawztO0HRV0sty58IGgpS/+ev33717YMf7j2/c+fxved8D/icBaRcVdTVMlriQht87EJ08wmCHxrklXVcHzzXEtM3cWxWcZhntxvntB1VSaj26GyQmx4VXVtV8a3nNOvlVHB1F3k7K8A7pCQIIajXlqkMtKh3T+h8SBAKLJXGDCvVpNpDlw5orVPTfg6heeHZvyjhLxDCMDgoBgdB49PRhDQ0MRWdBUZng9HZYHRWCiorBUlMReLSkVgoEgtFYuBoPBJHwGTnZhWVFlXVlNc1ltc1FpRVonDE2CSQjIJSchoEScjOgCMdnFztnFwTQWm/HggTkmMSkmPj40EpYRBwIAoaFh7uYWGjP/wxbqbJLiVQNDtZpgal1FGkM9ZgMNVgWgFV9bcW0lB4qav6gvf9oy+//Le//+3/fvm3v/545ytu9ttA2Ueacj+pyL5NCJDMBcvlp8jVZir3VhhPNZrM1hku1BstfjDaH/LeHkkIcNPBpdqdLaXvjv05hBMphzOgzgZwGhw/tUomU6+XtqnLO7TlPdrqPm1tj/qLJu2eXuyfMSlnzP1TxsEZ84TKZP53ILy+urq+vLy6uLikMS/O6MwT2uXhGXPvhEk+opEOaZsHtK1D+s3Gp61DxsbNJQ2F+uu0DoW+SaEf0C9CYmKUXsqSIubHXLvHvHrGPXpHfXqGw/uHogYX4mYz9TMgqqBpk/ZZnU6Sfl+GSJL8Y1FDdqAVh6HbG8fwN/5Q9pgyAfQn/qJm4aI2sdxPkvkNigW1CrnlQCxeBQTRTIObohH2SKgvHBpNIKLrq0r7Pn5c7OwjD84dDG7Tx3euJvauR/evR3eYQ5vnPRsnXSsHPYsHvUuHvYsHPcvHXUuHPSunAxu03tWznqWznvmz/lXq6Ob18DprZPNybOcEltdk45CfAJ6o7twCoQusnewMDSKkpWLllUI9/EuwRYtgeGFrl9bqGl9jJVtvnxY4w0Zd311eL/4+jz+7MvytAoRdBfFcyO/eT2I/PuW49+Dt93ef3b799Ktv7n/51d2//OWvb1+89LU36yvLpC7Wn89X05abzpZbRupw2kDZL7744h//vHPn9oPv7r//553Hj1/yPWa3+OZvbPKmXK4z4vyYe05wITIZcMlQdLdDCb+YBQL6PT5YWy+8sp/gsxiVDi42bauRG+oWW1kGBjRymvW9A3g7CL+ZE+IfVJXMIGhVlagMNKv1jms3RfP5lEihR5RrIL6YpTPGx4kpf4fQ3LAswo0SQn6FEIrBZaDx6Sh8KpqY+hm/bDA6+4bGVFRWBhr/W8286V0hSHQGEp2RiYaisCgcMSe/uKyqztreKQOBgmMJGQi0X0CIb0BwQspnGfy5I02JiU9IToyAgoOxiOjIYC9bC9PxFvBIo5WJxhNbHfYgJ15r3Xe22hwxXsKpobJBzrJGmqJmOrzRHlLi3M/kBB9JC9158eirH7776h9//+qLL/6qrvwqHySbESziZyvsayEW7sgV484R4caX7C9BiFOqRhuXoW3MdMUJaTbUFcjOWNJ/AOHRLLilOh4Mw81u7pOp10vb58s71OU92urer2t4SYf0vbNLyjnzRgwPzpintMuLy/8OhNfX19fXV9fX1xeXlzQm85xxcUK73D9l7pwwdk4YpCP65gFt46YvPWRsHTI2Dn59RvUbCC9jU0GST0TWQqcn3frGvXomPHpHfLqHw/sGowfn42axhsg0YPKMece0XseSdvuw5ocyYWQFZ1aDUPFHscJauZw8OVi+LCxPDYHVh2dYpSU6J8NCMwmgknxCS2FFe237aNvE1vD66dz29TyFNXfCmjm5GqFcj+0wxzfO+ldOu1ePepaOuhcOu+ePepfOe5ZPuxdOuuaOexePR7cZU0eX0wfXg+v0nsXDcRJ9Yo81SWE1z2xl1taVdY31TFJa+haVNW2//H+id+6bvOJ1FOCNjA/BVxRkgxMTjI3MZKSdhQQD2diNbO1MqqqMDg801pbF3Vy5dMxjuVSSHohEssuC38qA2RTSf3wHvPfo/YOn3Hd+ePHtg5++u/P41nePb9198Y9/3vrp+eMH92+/evLAUkfhY25KHSElwd0CFh/DzS/2xRdffP/9j9/ffXbnwdvbd58/fsT7zW322z/edSqVt53hAzbwBHwQnZwQP9yS9HCJEOVYlZfqtsk1tl9is53gNx0X9C3SbK5RGGyXXFlSC2niNut/o+RnJfRqTkRwWFMehtOuLFbu/6jWO6rZGMbpXiqBGlSuSg1DLTHoH8Ym/GxDckOIBGyRmuavSghD4yBoPASFT0MRwehsECbnFwjTUNmp6Ow0NBGCwcMx2N82rnA0DoHGIdB4BBoHRWIgmegMBBqGxmpo66VCEQgsEZKJCgwO8/YPjE9MSUxKTUhOjU1MjklMjE5IjE5MSkmMAccGxUZ4+nm5CgrxRARpxnrLWelwhHmqOFvImupI2RgDXe2V4yIsm2ozayrwCVGuke4AS11hfLodNlUvKUgp2l3UUvf9V1//U4L/WUe+3ka7zUilYVe53qcCwwKYZWq4eoKfWLSHqJOJiITQK3kJ9hKMI20VtjP6n0D4sSI2GYqd3Tggn7E+p3Ts0Vb3aev7n980kY4Yu6cXe6c3FgPj8Ix5Trv8M6f+DyD8d0heXF4xmJdn9Iu9E+bOyc3CNQb5kLF1k4t2Q93B56Ds3xaFegXHYvh+5J4LHpl1Hxjz7B336B316h4K7RuM7puPm8w3zUpXTZq16F7Uap/V6W7VqsjRheBMYdmuyNxAfHZSQQ6ipLywoblzsHd4aXxxe3HvdH7/bPH0cv6ItXzGWjxmzRxcTlHoI+TzwdXjwaXjkZWjwRXK4PLh0PJx3/Jx3yqlb4nSt3LUvXwyuHUxsUOf3L0a22EOb56Xt6xBc5qru8bwVY32/mHRGYismuauuWVIVqEOQditXc2p2NYd5JEMiosLDNDVVxGSFX3HrycqZuti44EBgbBQgqsnWE074ckjp2//7vnudVhEuFxTI5e1FcDMFS1lBBXWTH8hFs+vmckuG3nnKe+PD979+Iz7u9tP7jx69c87D+/88OLb26+++OIv5poKA4345EBHrndvnt67z/P6BTbOc6ClnJdP8IsvvvjLX//+b1/fv/PwzQ/3X9+99+7rvz+SsOQK3FCyHefRqOfyKuMfn5Ck7Eq62AYJsS/IS3XY5Fg4Lr+3n+QzHeV3LQZ+rFYZaJPaWtKIa+IzGXgLCLQQeTktKjSuD8QQdepKlPsbVbtHNT+EcbuXSGQOA6tS43CLF5eNw0PetoF5wUQitkhVUyslA4rA4OFoLAyNT0dn3QggCJ3zewiz0tEEyGfBvIEQj/iM3891M2qDxsFweASOoKamBYbA4VgiNBMRk5AQFpMcGZsaFpUcFQ+KS0pLSIElpqYkp6bC4ZnRMQluXt7RCVF2DhaWFvpeLjZRoU44bJSpqb6FuVF8YoCfr6e+nqG5uZGXjwMElhQS4IxFxTR8wKWkhAZ5muRALSPchBXEX4nz/FSFBR4Mmg2UaTUW2U/0Zs8O1y0OERY7PSYaTLuKbLIzjIPcVEtQdufLkO2xlJ2JX+bUPk+r3VyQ7k4mHs2CmsrjQAjCHPl4+/R6eYe6unf+Odb2xiE8ZGweUndOaftnDMop4+Ds4oR2QaVffH5T/0ck/qcrD1mXl1dnDObBKXPnmLF9xNg+ZJIOGaQD6tbPuWh/WPvn1/jcPPb77JPBA3Meg2OevWMePWOePUMh/YPRfTOxY2U2hRDN5Bmr7hWtjgXVNphiQmVJ5dLK+hplh3Rytku73qGztugs0iWLTGORz1kLFObsHnOKfD6wcjC0fjK8cji8ejiyejS0dDS8fDK0cjawcjqwfNS3dNSzfNKzeNKzcNizeNS3dDS8dp5V24Ytb67uXhtaP+iZn9czC7/1neXzp/Zv3uhycMlLA4AycsrqJqaKmhrSwa81i58olD7SLWLHDwU29EMJBfFQQkgQwlnCQvrO6wdPXt9X1DdTVy1WAXwUFWoXejspIViSnCheXspmb2fpG1MXDqpHZnXoOWXJmeW+Ena78/D9g8dsPz7h/vb2kwdP2L7/4aevvvnx3/5+98t/fKUmIUiZrGPt928PVucm+VbAIli73W2lmT/ce8gvIMbGxvX/vvz+b/+4e+/R6+/vv7v17U/accJ+FCmLITatJn6fSqGJSVnKjqSnY7AQ+7QqYMCt2tZm8ZXdJJ/piIBnlc6HGq3WRgnyimb6B1GT3reASEORN6PiwlMmaoRsnYYS5YEG1a4RjcZQLo9CScSIajU4BrvIvKrv7/Ow8ssNJmRhC4EaWikZMAQGj0BjoGhcOioLhMxOQf1yFPwZQjQxHU2AYPEwLA6GwcEweNjPyCF+r4o3EMIwOBWgRhoUgcDi4MjMxHRIZl4JtqDM3c/f0sbS1s7d0SXE1SvczMLZNTAyDk6E55ah8ejqUjwoPgSTCWpsKG1sKCagwUhoQoCPnY+7bXy0X1iIq4e7ZUpyaG42rLYuNzY2PJtAREKjwFE23pbiHjbysoKvKlCqe/0WtVjltPgAUCokE5NFzMrJRYUNlBufT7jvjoQnBWtXYJ2oK1DyWMrun0C4N5lwPJdSkx+ZDMEt7p1vn16t/Bws/atTcEDfOqLuntIoZ8yDU8Yh9fKExqQxmD/r2n8fwpt7Gjrz4pR6QTll3MSDbh3QSP8ifb8t0gGDcs7KLil99yPbRHD/nPfwqGfPmEfvmGf3UEjfYPTAVNRYjVN5ulbSlHX3ok73skprikJM28gQi8Wi0K43T682T1nkcxb5nLV2xlo8Zs2fsEY3zyc3T8ZWj3oXKIMrp0Mrx8NrpwOrJ/1Lx/3Lp33Lp92Lx10LR53zh50Lh91LR30rZ71LJz1Lx5PkMyfvaDlZqLZWg71rjbVzijzQVl0zUUYylu1V4Ounge/eeHJxWQuKaauoG4jxK3xz9+u3io8UXAWlfNmssmTj2qyDak1syxR9K6yccvRVi56plr1S0ks1UtoUEVoQ5dwy1iweHlAuLeI0tbSKSG1B5/cPz6yaexSwSSXeewG88+DVg2fvHzzg/O72k0dP+b75/uU/v/tB38AwITnF29VhsDCDNV9/NV3LWm1hrbaylhq6SjCcPPwZGbDBwXEIBM3LJ/HlV3e+vv3k668eSrtyeG1KW41yqNZyexQJTYzLUsiSHo7eIhzTqoBh12pL68XXNpO8JiMCvvWGjfX6jfUSpBUN5CcZ0553CvFaImwjEoLTJspYolZtsfJAvWrXiOaHYE63XDHYsFp1XChsns6s7e9zt/TNCcITsIUaOrogCDwTg0dgsFAUPh1NTEFmpSCJfwAhhpiOJmSg8RA0LgONy0DjIBgcFIODoXG/nBIRaBwChYPiCTAMThmokQpFZOIIcDQuNCauoJSwNt/YUR5QiTXGp5kkRhp4e9rqm1s6eAd5hySBEFlNn2rbPuTiMxOhqTFYVGpyQlA6KNLX087P2x6aGpOWEtzfUdnfXYeARA/21JeXY0P8XGqLU7MxwdpAETGRFwAFXnN9odZC/e1u2+4CbUS8Z2xcSGxcgpdftJ2VfVGq0t6A3USTf5CzamO+D20ZSh5L/hMIwbtTiUdzoPLsoIR0zAqFQT65Wtmjru3TbtzyDcrNjhnG5gF994xJObugnDIPzpjHVAbj8uIzgf9dCG92yF5dX19cXjEvrk9ozL1TxvbP+xW3KPSbafF/D+EBg0xh7J1elzXWv3/IPhTQveAz8iuEwX39MYOTkeO1TuXJKlHjVp1zuj2r6t2JEhGVLZ3nLNbaGWvmiDWyez28ftIzs944OFvRNdY4sti9eDpKZk3ssQbWz7oXj3oWDnsXj7oXjrrnD7oXjnqWT/rWqENb16Nk1tgOa2Sb1bvK6ltlDZFYU3t0W/dwGdF8fbUZoGKHlFg5EFBqZ1nl5Z7p6R4GBIS9fGr1w20F9jdgeYUUUWVxiYB3QOg7rSiJR8/4HnO81HVnd8qSshsT8piV81vV9tqWNOt5Ia3rYQ7clhCcEeKcUpUrxCEFC/NeWFlbR0I7FE3Rmja4d/LpT3jtv7/z6ocHb+8/575//92tu8/uP+L4/768r6tvvE0mbe/thvh795fBWOtty3X41Q/Eq9Fq1nTd4mCbvatXQWHxzVfwsan1+fOX33z75M7XHE8k7tmP8DtP8ylXcTvlCI0OS++RpLzdHES5ZmTEWwyJqo4rHPbjfKajfJ51Og11eh8apEirQESLqGkPGyBWV/j9qLjAlLEimqhRXaw8UK/WOaTdGMTlmiMKHVCtig6BzjOYdf397pZ+OYF4PDpf19AoHZb5GUI0Pg2VBUZlg35PIBidDUYTU9HEVHRWKoqYiiKmoolpKGI6ipCOwmegcRA0BorCQpEYeCYmE4WD4wkQJEZWQTkNikDgiDBMdmhERAEuaH8sbPaDyWij12o/eH04ar7db+RTeH8boai4SNfILjUjraWpcGW+Y2ywwc/Lxt/HHglP8XKz7WytLC3ApYNi1hcHN5b7O5vzm2rQoGiHMG8DLycFTVX+96+fCPI9VVF45+0o0V5osd5iulBv1FPtWl6c9KkWSoR7JIWotuZo7A27Djf4e1orfizyp61ASX8KIWhvMuFoLqUqNxSMyFo9uNg8vFjZPfulF/3ZHWBsUmjbx/S9Uybl5IJyyjilMy5vYgyv/3hm5j/Oovj8++rqmnl5fU6/3DulbR/Rtw5v9kkxtij0TQpt64CxdcDYPKBvURhbFMbWAYN0QN09varv6uB4xtXj3bboOzri2T3m2TPq2T0Y0jcQMzgZOdbgWBEtFzxq3bao3bGi0x0tHAjOLqmf3axo6iivqMxHI/JAscUJwdXx7u3Jnp2wyCp0ekFRaUXbaOcKY+aQNbF31btK7V9jDZFZg1us3mVW68xl7eBuSetkdk0bpqQUXogqbetqHNkf32VFpNVIiVaZ6a/ZmC1amywZ66xoqo5oKX3SBhaoA/EKUjheDrzg2wEFlRKpUDYPkpDHlpRODo+EtLCblXQRUhRZLek5ruQ7p2E3Lmo/x2vV8l5OP8RQeU1GaFyEa0pBsioTIVRX9c7J3iYY1PQ9T/BDscTX8ohnPPq3vr976/ZP93/i+vHx27v3Xn5/+/XL19xjY1MsFqui5pOxvj4h1ou13nYyVNVBiD/vK2YtNA99qg0Mi51fWLtmsXr7B329Q54/f//9nVevnyjIuQi7LApZj3Kq1vJ6lUpMjMjtr0uFBVlK8E5KiNVrY2WcVtkdxgRNR3m86zQa6zQ+NUiTVlXSWwRMejmVwk2E346KCU0Yy2GyVKqLVQbr1bqGtRqDOF1yxaADKlWxwZBFJqN+YMDD0i8nCIdH5+kYGqfDkQgMHo7BQNC4dDQRjM4GobPBqOzU39TPKOb85o+cVFR2KjorDYXPQGOgKGw6DAlFoBBoHBxPyMhEy8oBUqGITCwOgc0JjYrJRzrs9Nu05hlh0sPjoiNS4zwL4Oae+/vaAAAgAElEQVR1KMDmgMdcT6KpoZqtvUNogGtZAWx9qQ8HT/hUl/ehLq+0APOhLre9tbikFFlZiU9PCiQiIh0s5GxNhLwcADFBesR0uxKoXTlCDweWCrIXbsq12Wi3Wf+kn52sYGMhGeKtvNRuu9CkP9dgvNXv1VPr6Wwm1VYeSl2BkMb+9Vbm5j+gvcnEw5nkiuxgCCZv9fB6ncJcJJ+t3BwL96hr+9R1Cn19n7ZBoZIOaDtHNMop84h6cf55x9P/AsJr1jX94vKMcXlKvaCcMXaPaTvHDPIRY+uAfpOU9vNEG31jn7mxT9s6pG4e0HfOrzrGxoQ5RTs9W5Z8x4Y9O8c9e8c9uwZDeweiB8YjhtqcP4TJBg5Zf1rQ7l3RH0wSDo5z1evM8BkM0R8OVpuN0Z9PMV9Kt95B2B2jnQ7QLutw51GIa22MMyw2LDoFkds60b+8/mm0pKgBlVWOzK1IrGoMrGywrP1g2Nxq0N2rPDKiPDqh394X2NRdisquNzNr1NeesjAiW5uTra2XLcxXzAwXjHWWDHTnVOSmpYXmxLhmAdoVgCQ+p2Uum0lRywqBvGJxyobGCUmtsE3EtUM5Yt7OfVzBdpbDooNdQS/YWGlFWnhSiH1KQaqmqlp+YkxYVVVMUi3whTT4nWL6e6mw+y9Ebt+5ffvO869vPfv6ux/+7cvvb936CQpNp9Ho/n6Rzs5+EVERony8MY6Gl4vNA/nJ6x8wF/MfszJSioor9vaOQiOSJKXMXjxXevFM+s49zof33vpnOwefKBl0vVYv5fEokB4fVtpfl4yONJbmnxITa9TESTmvstmPCxiP8vo3qDfVqtaVS68vAEEtIkY9nMrhFqKvJ0SFhvWl0NlKVYUqfTWqfaOaHwO5nHIk0geAlfEBafN0esPgoI+lf1YAjoDJ1zM2AcMzERg8DIOBonEZaDwYnQXC3NgSv9YNdb94hr8oJAidDUJ9vjWFoTBwJAaGxsHxxHQESlpaPg2WicDiUdic0MioApje0aBFHcE4OMjdzNJeQEDC2QqAjVeY/ag3Wa0b7a1TW1++tjIwM9rU214yM9E8Ovixp7MqE5asoqiYEucf7GvhbKEc7aORDbGuyXUfrAuaa4/aGo4/Xkojj0ZNN9qXI5WCnQSb84zWO2yXW/WctF7f+sffjQBv17vMllsN5hr0N7tdWsscnUykOyvCaCsQ0ljy9gT4D29H9yZBB1Mp+UgPEIKwdsxa2b+YI58v7NIWts+Xdz/Hgy/vna9RqJsHNNIRfe+YcXjGoF1c/tpa/hFn/yUlZFxdntKYJ9SLg3Pm7hFt95i+fcQgHdLJhwzSEZ10SN+i0PdPro+uWDsM5tYRg0S53D65Hl9cVRFTbbSpWg2YHPXonnDvHf+ckTY4FjrQ494WrhTSa900p9u2pd8LlkzMMuE7jJXbidfaAxsdIuy2kC5T6fY9UaafAnSaAnUrvDTz7JVynNRK/TVr3BSD7W0SEEkdPaazk0rz00qLc7Lry6JbK6KkZZmdVfndTZntbbmtLcmNDcWlFY2pefVPbTpYnGNgAFod2Kit2WtusGRptGJhOmltMaMOmJXgHRPjnpRRqZMLEbWf4bUc57Oo5W1qk2KdAo+2VXA1YtbVChEz1p6TALsZHrNONjl9HyPlZWmRKWHOaVnx2sI82ZMDRVPz119+xfFe0OMpu/bD1zK3Hrz74f4rCSFHcVE/dja9t2+VLK1t+/oGtLUdnjyU8POKnZya+NTSHRUVi4gL6i5BlWYmzXR/CPDzxxOL8wuynNw8pUTDJURC3r5WffZI4dY3HBwyHI6dYtajHJq5YmFZBhMjQBJZIjBAR4p/Tly8XhMv4rTKZj8uZDLKF9ig0VSnVlkkszKvDm6VMeljBwQZi76YkBQZM1bCEIHlRcDuatWeYY2PAdxOWRJp/aoVMX6p42e0qoFhb6uA7EAcHlNoaG4BhmdCkRg4GgvD4NPR+PTfO4T/ooG/gzAFSQShstLQRAgaB8dg4WgsDI3LJGSBoXBRUcl0OBKBxaOx2eExsYVww71u09E62+LcSBg0OiXGOdpNBRossdBsPF6pGeGl0t3dzGIdU08XsBhQd1c1JjPR39Pczkze0UQuJ92+vTJgojV6YzhpezzxYAZ0OJd6tJB2NJ9GX4BQJqI7qywi3EQsNdk/FRiTByyWW0xLwMpB9vyNBK3VFovZRuPZRoOtXrfWcldrfYnWsmDGGpQ0mrQ9kfKHLsXeJOhgOiUX6ZYCJ6wfs1b2mHPkszkydZ58vrDzOZplbZ++QaGRj5g7Jxf7JxcHp4wzOvPq55vR/yGE16xr5tUl7eL66Pxi74S+f0LfOWFuH9N3TpikQ8bNw+Ej2nVn71hiWmZJbevG3tER7eqQxppb2zaWMqzUylkNmBz27Bn17Bv17BkK6RuKHBwL6uv3aI9UCu2xapjT6dzUGcXIgYkWsvPJ2q3huoUeGvluGnXe2vWe6tU+us3hJqMp1gvpdhsQ+02k2w7CmRwFRNuqQxGZaHgIJM2qsT5oedZ/e9Noe0uNRJIlkWVJJKWdLfmdLQB5A7ixAlieUxwdUPnQoIzHGRrq6MpLWro7l2urTAAVxwz0WtUB41L8ExLckxKS7QreKh7zkpaT3Ka1PBV14ox9xSOyMq5SyrJIOXza3GsaYDfDZ97zTsHEXV9pRVp0UphzRlq4CQWTvmAqowlK/+/rR9/+8PLxM657j98/eM71+OlbPm5jFQBITTFNQSogKCRKSdHk6QM1bg53gJJje2vL6sry9PxCRXlVWHhMJjY7NDpORUO3uKxufmEegcJLCHsoSiexsevd+f4F1zuj98+MBa3fGnQ/1amRSitzmJvQ2tyS9PbQlOSdk5Cq08oScFplsx8XNBkVCGzUbKoFVhRILC1oxTXIGXe8F3UC8vzULyszY6+fla1WW6Y0XAfsHVVvCeb0yBeH9SmUBbsm9h6elQ6OeFkHZPtjiZgCAzMzEASWDs+EoTEwNC4DjU1H49NQBDCaCP5VAHPA6Kyf63dw/guEOCgai8ATU6EIURHJNFgmHItHYonh0XH5ULODQculj5ZRbuoGmspFmfa9xaYteRqr7cbjlZr+TnJYDLapCg2OtHWxAMDjzIsQ1t3V/mvDCZSZ9P1p8N50AmU2iTIHosyk7U2BSWNxCz3h3ZXe+FRTFwt+KZ77Qu+fGKlzJ/gq1aI1uvI1xqoMFtqMltosFz+aLnw0WGzS3x/0bS721VcRaS4JZK7B/hMIp1JyEK7pmPyNU9bSDnOOfD5Lps1t0+a3qQs750s71JVd6sY+ffvwgkSh7R4xjs4vbhLL/1cQXl1d0S4Y54zL4/NLyilz74Sxd8bcOaHvnjC3DxmkA/oZg3V0fOQX6CsqxC4hwq+kopEGxw5PryysbAaqe31Qylv3nhxx7x716Bv17B4K6R0M7R/36R3x7I4HRvdZ1M3qdq4ajGXJpaToS3QnGA/FWk4m2y/BXTYw7ts4dwrWYwfjsZnptoFwIUOcSRCrjRQTcohMjo00pgS3ujnY0VyVTUCC4yNw8IDGmqCJUbfFed2hPrm6WkBWljIYrBwVrhcSaOkfYJuUFJyfBx4erB0cKHZ0sRQVzFFTntfUKlGW65Lin5bkmZAUGZJ11ApaULOeFNCv5M4vF2dQlA63AbhieescrYgpM68ZgP2sgMXAGwULB33AmozolDDntKRoZ0aqMvVEfnbBXlub/4svbv34gO/hC44fnrA/fc7+5AmPkKCrnETA0yfiL18KP3wgKCsZICEeLafgUVdVR9pYHx8d2ds5nFtYVdfUYmNjG+kfoJ9dHh/TC4sqhPhsZcQjOLiM3r3Tev5Ynu+1k7C0piLkmW69KKjabGpcY48sGxJoIM47Kylbq5XD57jKbj8uYDIqENio1VQHbCgXXVrRDiiRM2jk5DGT4nzVDZBa0JeLgCgQ85X7GtTbp7Wb/dldCCLpA4plwQ5xvXtn5aMTnrZBWYEYArbAzMY2DY5MhyOhKPTNBAwEjc1A49JQxDTUjT2YlY7OTsUQwehf6l8NjCwoBn/jH8LQWDieCIYiREUl02CZMCwhE4cPj07Ih9icjFn2Vij5Oys/efZWiO/H0Urj9U6zlRaTqXpdByN+e3vrAoLrh3zttb6Qs3kEdR5yPJ12NAE+mgEdzIIPp9Mp42nzHZHtxW6F6QaxPgoORjx2umyBDsLQaEUCSC0tUsnOmNtJjyPEnt/LTtjJRCjEQRAVKVWQCqxEaXQV6633etYWuOkp8/bVhdFX/yMI96fA+5PJmFQ7UGYOicpa2r2YI9NmtqkzZOos+edYYtLZyi715l3v3unlCf2SfvnZp/9ftKPX15fXV1Tmxcn55c1D+/1Txv4Zfe+EuXvM2D5iHDOuVzePioqwvYO6RCKnCuDhy5cP5JU1QqIyvDQ8GpXzNuwmlpyGZp37xxw7Rjy7B336Jzz7xr37EoBhvUbVS1odq0YjWCUEzlx+H269h3bbRtiTM6xJGVZbaRZbaSakVNPdFGNKos5uvAYlWnEvXHUvUA2kzcnjxeZfYldVg1uabpmZ6mhuKobD0sHgOEiqT2KCQ2yUNzQtrbgoq6uremK8eXV5YGezf3djkEVf21xtlZDie/E03ER/V12tUkGqWVpwWpJ3TFpkQtRMNXhKy3FaXK+Ch1gsSt1TPtoF4AoBFhidsHFj7xmA3TS/1fA7FWcXfcC6rOikMNeUqEA7KEVlfka0p0dmcERGWPSHv/z11t2HfHefsL16I/DyJ14OdsM3b5QePOB+91qDm8NMRREkJ52srBBCJBSentG3yScHBxc7pMPXL1/9cO9+Z/fg5RWLSmO1t/aJCthJCcUIC3jy8Fo/uM//4pmKOK8DvwobEMsT3QAcm1Q+2pEICjCW4JoRl6nRyOZ1WuV0GOczGxf2rtHq79LdXlbco+j5FSjq1fGzaQm8fVIqyl6o9t40TQKOli3LlckulE5VfySXKZw4ACgLNI3s2Tisnph1NPdCekCJmAJbZ+e0TBQUhfnZgsdBUVgoCgtB4zPQeBgGD8dmwbFZsKwcWFYehJCXjstOw2b9vl/NykATfwshAk9MyYCKi0tnZKLhWFwmHh8Rm1SCcj4estntNEGFS0ny3cuMlVprNp1rNFppthirUvOwEikoQlJWMVu9zodj0ZSZlIMlEGU+gzSSMtcRM9wY0VTigwGbR7nLe1sLmGtxhwaZwcBOOekWhETNykyd+Wb7ogwVU+XnNQS9mQarT1gNQqJcaoh0vJeUl5mArS63v7VIop+Ku72ijbHEZFvk+RKU9HnL0x8r4f5kIi7DAYIrIlFZizvMOTJtdps+u02bJVPnyT8nnG5TF7ZPV/eo5GPG4TmDxvwcXsf6n0D488/V9TWdeUFnXJzRLyhnjL0T5sEJY++UedORHjNZE4s7SEzQ0rw8i6VxdqjxsV7G14dDS09CUUpV87VuLH9kg0b+vFXHhvXIgtXApEPntGPfpFtvnLR/p2r5knbPpsEoURGToSVGjlLYjVMjx6ntRAP3o4CUSBVKhNJumNJmoPyyl9yUu/SwvVidlXiWnbSlF692O69R/2vDXKFgohmuILmvvW57fXB6qrWqJGdmtoeyP360P3Z6OHZOmTjbnzzdnzjZGz3aHqYdz66s9JiY67x87qMJmFVSqBTlr5EWWJTmG5cWGRQ1UQmf0HGdl9Es5YTnCNO2VagHisQCeZNUrZBRM+9ZJdsZHsvB98qO9gbK6zIiU8Jc42L83cmJmkODwphMnpNjwNCwgpjo4y++uPu3fz778SGHIL/y+3dAXh5bYUGXJ49FJYTd1ZWgCjLJPOwOpubuW6Tt87OrU9r1UNOE1AuxO19/GxUbx2BcMi5Yo8PTkhLW3OyOr14o3v7+zT//+fjta2VpQT+ul0Au55cxbfIL8yrn+5KODrZSHGti4h9VsIJuuxxOS/w2i0I2GM2GSoMruvzpkaZzsIRSGK+0siT3Ywu5n0zB4onlgPwMYZAfl7vsQ2HFh5LdwKpOmbwAo8juDUrt1IKNsRvMNT0LU+Tu5ZWamQn72XP/ZeoFjsTBUVgUnhAdn+jg7O7i4xMen5KYgUlD5cKIRVBc7uepGnR2BpoAR/3q1EPROBQxOzElVVRcCobEINA4FL4wPDoOnmI932S52KhN7jU+GrQ66LdebzZa/GS80WkyW6vjai6ORqZtT6ctt9mud4fOd8V21wYWY+3z4Q7IBAt8kqWPM9DSiK8wWa2nzBAUBsBAfGursyFpUWFuatAwmaFyy6xkFS2F5x8IqnvD1ovN9hN17kvd4bMtrn0lBs05BqUItcxooJOpZFKw6Ux7yNkCjDSWtDv+7yyKXyHcHU/ApTlkZpeR6ayFbcYcmTa/TZ8n0+ZI1DkSdY50Pkc6m9k6myVTF3ap6wfUM/rF5RXrgnnJZF7+WTrafw1CFuvq+vqaxbq4uj48Z+6cXOycMMnHNPIRnXzEOKCxeic28dm+ywuKWxvKO1sABlPp5FhlpFcWDZfQ0Hlz+96tp9++Nn1lnq2AHrFpXnPrW7MdWjMfggnEtCoWzum1beoPlErkpKlLHoRLnIYrbgcorPsqzLpLD9lLtNrJVdqLZ1rzJlrzRXnwewbx2YRyasDfqTVwWn/i1anmtBgVcJ8V9upTdoGZlucjmEfzH5vyVxbaGKeTZwfDR3t92xtd5PXeuZmmtvbc/GI4EouKSczQ1Y8Q4qzg/OnTy0cZTx75CHPXSPNNyEn2SFgCQ0f0vJYUVAvZwBihc7IK7RiAyRbTiVEOHrHwngXYTfNaDb0DOFrpKS3Li0+LcE1KCPYlxWuPj4kmJPD1dsizrvQ6uxWEhJ58883jJ4+FRcX0JcQtlOXixQX8H/zI8eQh3+tXKtxclpzv7bg4DIpL6hkXLCadRQzPSeIP5fjq+fNbD9PSkAzW1cbmCUDBUUDQ7f1box/vSdy5xXfrO8H7dyQf3ZZ4JycGKrLY2tJgnIsaGphxc6wIcjXKuAmYdr826OEwKOPSVFPwUVciYIRBsdwGUoI2SlrBhk7+sm4+vKEhAqGu74zt3hjYcRjpvtGASMTsGo9VSKE8bSI69w/rZhbsTTzh7hA8psA/OCgdiYSh8Qg0LhNLQOKISDwRjsbBUDgMITs5FaJjaCIoJvXmPQc3n4iErKq6tqm1k3dMKjwNmw9G56ShsyD/HkIsKisnISVVREwShsTAMXhidkEKCGJuYeDhoBjtLYlLAdZh1VtzVIarNGY+6m93Ga9/NDPR5A0IdOpvCqlCaeFBmnFBOhqy3FbawvU5XhNNvrT5yPocy3AvyeYcg8Fy4xq0ZmKASmyITlKkga+9JDRKYbzetBQONNV884GoTBpwrMnxyCciCPjMbHRcBcarOdtwpVWPOu+PSbUM9zSc74o8XYCQxhL/DML9SdDOWBwiySozq2KXyVog0/8VwlnS2fTW2dTW2TTpZPWAen5xeXl9fbN6+8+mR/9LEF6zWFfXrKurKxrzZn6NST5ikA5p5CP69jFj/5zV3r9aWOS7tS5B3pFdX1FZXZHbJStQzwHnNIWlFdWCYmlj23cPXt+/c+eFqoh5igW82f/Dsu94EQA1qF63rDe0rttdI5YVJa9S5yJSaCmEtREFeUgF+Ak4BHNYJXJZQTlN0ZwGWZy6xWyajVwmrbzGHzkNmzmNG7gNGnmte3ltJzhdDrjMmoT8o916Oj8R8jO72mqG+htam2uJhJyEBEh4ZKq7F8jCIhOoihMUynz/FvH8Ifblg2y2V7GqahG2zj58Alr8b6vlpUYlzNWCBwz8VoAaZWzpeNFTkir9VBGbLawaJBcwYOY9p2A3zW89/k7Z3VJHcV5BYlqEa1JaaDAxTmtqQiIpWbK1RfZ4B7i/o9LZJ5+Vo6SlrcrBaaim4qsKSJIU8Xv7WuHuHc7nz2WFhVxUAWk8bF46Op6k3V3q6VWUQUiTFEbxsaTSXSHA/XdELHqNQtPTC5AQ8APIBWioe4qJ6AsJqUtKqjx7LPT4sYySslRBgeTHDwKS4tJsL9I134Odpe2NzcSVTPi01AARQi5QcV8rITUjDrloFYsU3bBk9SCUdDJMKD5C2MuX3yGAz9mTy8aUTdeLx2pMqaFeocDVKWLw8LB1bsHVxBPmmYbG5YZEhkNRGBQ+G0PMTkmHRcYlQhDoTCwBisQQ84oCwyLllVVllVQA6lriCgBhWXkxeQAbn4i1izecWJiOyYagCHA0/rfDa1A0DpWVkwhKExWXgqFwUDQ2Jzc3N7fIJzDG1sXf0s7dxtbO1krPyUrFz0U1ylcFFaNEBGuKirzhExQFx5rUYNVa83Qbc3Rx8Qq95Q6MxYj9YefDQYfSNPUwJ+GWArX5T2bDlSYBzgBHc+kod4EarGYFQoXUa9dI1LbWf/sxW3G3370IGVBVX5OUluHjFYon4lPjHZoJ2tTJEFicUaCLzlJvzMl8BnksaXc8+U8gBO+MxmUmWWPyqneZrDkyfW6bNr9N+y2EM1tn06Tzqc2z6c2T5d2zvRMq8zd7Lf437Sjr4uKKcXFJZV4enF/snTApJ8y905tlpIz9c1Zty3BphcPOpgKJrLi5qkxaUyGtKK6vSW9uKZ4eq15fAE9PdQaGdaJTZGTVhTmFZRWUjez0AnzU/D+YlJIsRk7NZ/tVG+1kTIwzRPTyeQxzxfQrBFU/sKm3s2u1sGt+ZDfq5DXt4THr4DDu5jUbFHDs53eeEXFcE3VYE7Be4Tec57IkS1lUG5jamQf6+gYGefn5utnY2mhrhXK+TfvpEeHV85L3r5peP25+drfs4a2Ml8+C5aUDwkJia+oIi6sL5ZXl7zhfsj1DyklMS5lqBvRqBa5p61S+T8OLHm6oMs7lcwolVAOk/HuMvecUbSb5rafeAL3MtORnFCRnRLgmpYWGEmO1JyfEkhPFW5pl93bVulul1lcU6HQ1B0fFl6+MVOS91VWT+fmcuDnN5aXjVZTSgSoQDWCmonT6i2daCGTRxOwqVMVpWTrcnFs5yROUIagb+h4YmwRVULPn5LB1d4kbH5uorW3s7ByYnJj19Ih6+kD+1tfPbZ3UcSC/SLl4D+7IJAl4iRoRohkcrewRJ+tHkAaXyiGzANFF2uAiLUiOHDRbOgMtDiJKgggyianS4SkyYRmKCXBgcqS470e5/FaFPG+XqKnjk975RRcLz3Q/MByfnQgGw7EEBJaQAAbD0biw6DgLG4c0KCITj8flFgRFxMgqAQXFRG08LB397XUsDDVNLAWllI1tneFZ+RBsNgyNQ6Cxv5wnbyBE/xbCzKz8gtLi0rKoJFBKemZiOiI6BRQWmxQQlujpH+Xo5u/q4m5rb2lsbqGnb+JhD8gHAfuL9GYbjci9jntDtputBqsfDXb7LJqz1LDxMhN1+lsdls3ZOgCpd/KS3E6mPORuh8V60/1Bm3oM0ErnRXOOylaHzUQrvL+vrberuaujpe7TRyjYo7tY+2jcMzlcK9hVb7kv9mQ+gzyetDvxxxBSpsDbIzHIZJus4oZdJmuOTJvbPp8nU38DIXWadD5FOp/YPJ3eOlndPz88Y9IuLv/8UuY/h/DzJ6+uWQzmNY15dc64PKZeHp5fHp0x946ZWwf0nWPm/vlVUeWHiirzPbIieUt+c11hY11hc0Nxcx2wuaa4saq4taZwsK/IPAfSaTorSxaEPEMrd1VxJfUHT7le3ePwFXeqt69pjWi30DcHgIQsZ4VMhjkM27ms24UcekSte4StevhtBnnsxvidZgSdVkXs1sUsl0X1J/gNenlNe0RNW4QNcticEfKWTnqRob5N1dm1VfisnBRwWkRYSIqjFUFNoVhapJTzbTr7O3eAgoWnh0dWdvrEeB2VNsZirbFYB1gsWExcTYCtUkZ8VNpMz69dJ2hTW6ucLQ4pdLCmdnkOyM4XV3QT8+7U915QsJnkt518r+plqSk3pSg5I8I5Kc4/GBOjPjUpBkoW6miVoRyoVFcK9bXLLszIaGnKv31tIitlKSFuLy0dKCzgqQaAqQFTAQCQojxIHQgT5vURFbdycgvqVPc5B4ZEcCshSkoKwjA13Enm3IaPX0pzvLexsgqg0S6GhkaLisoG+keam9uVFZ3evdHyDPGuz87JViPgJHMLZXILJdLz5CGlCvAyeXi+FjZCPgQuFVMKQGdLQevlsB1KZS1qpZ/UC5u08pr0Ctt1S1uMSj8YFUHk4xsV81sBuX5u0TMnp53zC/bWnjAfCAqdlQKHpGWi/ANCU8HwhuaOlHSokromGAbLJBLRufmBUYliciqisgqiijJAXQ2AqpqagQm/lLyJlT2SmAfDEuEYHPxmfBSNuzlYwtBYdFZWEjhNVEwCisJAkdiistLK6prQyJiomMT4+JT4pJQEUFpiKiQBDElOAaWCYpKTQwlocICvkyaQz81E0MXkvYPe+wAzrhQfbmSMZCVcbbbe6FOuSm4aYLbBfLNHf7XDFJkACHISqMrUHqs3nm4y2umzKoEoWuq86SrU2Wg3mW+PRoL9EWlBHR9ql0aLWgvN5hp1dgbcIryAYZ76m8MJh7Np23+Qx/R5bG1/KmVzKAqRZJdb3rTDZM1unc+TT2dvMlXJ1FkSdZZEndk6m9w8G9s4mdg8niWdbB5QaZeXn7vJP9n09J9CeMVisS6vri8uf9l5wTyhXh6eMbeP6KRDxv751c4xPSe/9MNHs/1dme0N+Y11wOaG7OaGwta64ta64tY6YGsdsLGqsLEmt0OSPzlQpB6pb29afGp1CI014xARvv3ohZKqjoObb3CYb2ysn3wku/Mkl/OIhPuIktOooN0Up8Mcj82igOkSv8GkgE4bn1YZhzGGzyaMOyiQH5soXxEpW+Mt1+2hUuMgh03ynprqWV3vnZ75NDH+cWiwsreruLE2m4iFRER64Qnxw4MF26vNB+Qe6uEw80AXNVwAACAASURBVHz+ir7GYp01fipWUnQW5GqSFhsT1tP3btUK3FTVqOCKQgpTVtWuaEqEXGEZeyH3Dm2vBVnbSV7HCU4tb2t1mQklqTkRzkkx/sG4BO2ZKfH0dMHeLumjfdWaGuG+HvneXglZWYW3PxlLSZq/eikjKx0qJODEx2ktLR4ABICUAUlKgCQ1QCavgM+9H9ixIhadsj66t19kFuR0Ng/4iXmJ3xN991aN472dpLTu4eHh2Rm1p2d4ZXmdvLNhZh4iLhIgKKoAioIXe5blKSKLZWB5asgCCwLBBV8EbqitHIoPyUADUiY0Gqc1mmd022b0O+b1O8f0G1v1Sj7qFX/SKW7QzqvSJiRLR35SyG9VLfR2j5w+POpaWLK38cI4w3KhuaEJiYHhMSb6prGhyb4hUQkp6V7+gSlQGByXlZmdHxCT7OQdrGdmKwHQEJZWFpFWVjMw5xaVMrWywWblZmLwMDQOgvndw0I4CoPOyo5PAYuJS8HQWAgSXVpZ2dDYFBEZExWbGJuQHBOfHB2fHB2fFBWXmJQYDQUHQ9PDCOgESyNdHyu5jkL9EpQmMsEYFGbg5yJva8BnpcNpp8/uZSGYEiiVD1KozVFqydUarTAfqzadbzJbbrdY7zY/HbUsyVC10+XtL9Xb6jbpLrQACj1//fiflnoCM80ui02mKy0Wm31+7tbSQR7qO2NJlJnUnbHknfGU36OYvDMO2h0DUaZB6wOR8BT7gvoW8gVrhnQ6RzqbIVNvapp0Pk06n948GV8/GVs7GV07mtw4Wdg5O6Yyfz7S/Q8hvEnMZjEvbnZeXFMZV1TG9Qntcu+Etn3COKBfkfephJz87h7z/R1Z0rr8xobi1obczwT+rjbXFLfW5Lc35Sgk+ZNDlcMj45lpn1RooKGjo7y6RniA9+JIn6Q1u8UUt8O8kOU8j/mciOWkvPmgnFWtuBtOPBoskR4onO8u8slDZtBTeSlIaz/W7ABkfwBzZcDt9mM0Ub7GH7tq9rcHVxbaZ2c6hoYbunvL+/tLejsLiZj4tub8oZ6yrcXui9NlBpV8dHa0St5rbPvk4h3Mz54izD0gIzjNrWDi0CDusymnVcUZgRDeXVS+ZigT84TlnYS8uvW852VtJ/gcpjg0/Y3VZMcBUvPCnJOSgiPgVNOpSRE4XHh0UP5wD1hXIz7YJ9f0kUdYRO7VM1MZSbvXr0R5eGwVFcLEhNzZ3xkK8jorycQBFUBAQLqyUgYfn9Obu5xcdx+5OLmskncvLy+9wyK/u80vJuwrIuTNzQEIDAjFoAkREdH+/r42drbS0naK0smCfJaGBq6VeS3F4Mq8zJrKyu6W3pmW2fXRvdOl84s8YnO1Tu6mbs+iduesbsesTuuUbnOfTm2bdmmLbkmrTmmzXlGtTna8RPAHhZxWrRJXn+iJo8O+xWUHWy+YGyQPUhDiEVmb32DrYM/NKyAhJWduYxcUFgmGZUKwOZCsQr+o5NB4sKq2QTwY6uAd4BQQYuPi+Z6dz9reCZuVi8DgoWgcFI39/MwXg4Oj8RAUHpmdG50EkpSWh2HwGUh0VW19c0tbeER0ZGxCzG/WW0TFJyYnR0PAwengEDQiTk9b1ef/J+0twxpP03Xf6+xz1t5rnbPP2mvNzJppqenu6u4SXOM4RHB3d3d31xABEgJJCAkuBYUUDoVThRQuReExgrsmIfsD3TPdPdOzZtb+X++HfMjX3/W8z/O89317wfYnXVZHIjqacsfHXo+9fdVTHVNPMsDEqPlYgBIDwUWJ6tmRGkFO8hFuirmxGgUJWjVo5LtqI9aIU3GqbrAjbG3QeXfMebXTOi9CxUFPjJCk8b7WYvmN5U6/G3s8zsNOJTrIYH8efbiM3ZvL+WsQovfnsMfLmK3xxIJs94ae4d170TL7cnX3evlP+HGvlrlXi5yLBfbl9M7Z9NbJp70b5undwdmVUCgQ/Rf3hD8tiEKRQPBwdye4vuVf3wkvb/hH5zcH53fn96Lt3Qt6Rcn8vN0RT5O9o8VmIrlMxF+F8LEwMlnaLCaCtw3fY6nd3ui9e+ceEhoYGhZqbmGblJmnFa5iPQdxGULEdFii610LyPb1OMvBBP3ZKJ1PCUbsFNOTbNtjvMtxoecByXO3yJtTFMykhnDJPidZlpWeekXFuW/bWkd73ixNDmwvD2+v9X9aebu5MtxYnd/cWjYyOTb38dPyFrdtaCKLRPeKTALrAH7z7e9kxWgqoBUN4KIkzMWi5rtAtrJpq2wUBsD9iBQJ9UorAKoeisFjVqGrcPcFRY9lSb14Uz2tWW21j1DZBRXgQlqKw8K8UkWZ5va60fG+TnurytSEZsMrWTk5lMQzN2WYm7y8hoSEoZFeoS4yX10lSkbKQuKlORQYgIKnGGjnGeoVA2Dh33yjoatniScWVTe8srBylJCyB4MCpcSNfvfbp//0T//8L//yu3/558//+3//7H/9q7islLOWSqqRLkZaGo6m0KZPLqb371YPRZtnosWjh5kjweqZqIrc2aRH3zId+2g6uGw2sGryds60871py4hZ07BZ04jZ636z+jbTsgzl6C6t8gGThsDw9IWz0/drm17uoSQ/Yj3xlY99QIRPtLufV3R8fFBIqIunT1xKFo5Ew1Eq8hk1yViSkY2rkgbK2StI28w2KD7J3sVDTFzaxz/oZxBSaEQKjUApzafQ8GQ6kVGdmpunqqldQCnNK6K0dXWPjr5LTklLSs/8KYSpmdlodAoBG5OPiyWTMoyMEIEuQM6g+1RrRD42DZ2D6+8eGOqqnmz3PHrnUJysHhesNt1kPfHKqoOh30zSp6YhEv2VQl3B0R5K4c4qzmby6ZGwgQqzD422m33WzGHXlT6P1V671S671bcWO4MO22PRFnqQUC+d/YWcw2XsX6uEOXsLOftz2OMlzMZoPC7drbF3lHcvWmFffvoJhCu710vcy3nWxQzzfHLrdGbnbIVzwTy+Obq8v73n/w2+/l4IH49A+HBzJ7i84V/dCE8u7o8u+Jd80dLaLpmG/rhqdbIPZ21rcZhI7g7q1yFEcna0uUw4h4lkM7UPj+ANdWpezq7xKbl2FlYJtnqkFLNqglF3uvlsqvlqisVmigU30/wg1+44z22P5L1X5LtL8mOS/VgUP06xH6cokEsKYBN8tnPtz9N06r1AdtlaTkVmXuk2UTk+hSWprY2ly/Mjg0OttDJSfUcbuaY5FVvi6ButZWgGVYUjDKxtgrw0XF5KQyxBgClNxXVJxUDjyi8CuDDjFhm/JKmdBbhIpM+oBWp4g4NGrcI+wd3nAG4rUnppJrrwWW31VajsvApgOSPNY3pShUrW2uWanB3r9napzs1p1dYCpGV0ZMUDgEA7dVXb756q6CNx2ki0LiofBc+CQgLExcxfvjQEKXog1JON9At1dPIhCv4yYgZffw381//51W9/+/w3v3kqIW4iL+cmK+mgKO8Bg4QoQ8JkJR1kpayVwaHa8BxN9UBtfceZjZNF9t3s1nnPxMeRxc15ztkH5gWd3tlmVcu1mNw0G1m1HFkyH5owaxk2axg2ez1i1jRi9vqted0bM3qmSmSfZsWAdm2Af8rsyengpw0Pl7ASL1Jdfm1oRKyji2dWbi6VUpabV5iWm5eMzsshluRRywvoVRFpuel55MCoRCy53MUvVEUDqatvBIDAfANDaWWVRT9C+PjyG08pw1LKMeTygrLaJHSBioYOnkLPK6Z29r6dmJxOTklPSstI/zmEGHQKEROTj4shF2UY6CMDnBWYQ87LAxkMSiE6F8uoYnR2NLwiB2x0W5QkqcT4qHzqtdka8Ssj2A29TlkYSJ3uChlvcRqoNiKnwn1swMGO8hGO8q6mklGe8tnhyjlRsJoC9dF6p/kOe96E6/5cgjEKFOyhc7SE/nUIs/fnMcfLmPXRBGy6e1PfGI8vWmJfrnKul7l/gvBqiX0+s3MxtXM1tXX+Yet0bf+GdXJzeHF7/+es7H8kLvsvORQ8CAUPD3zBw/Wd4OyKf3J5f3zBvxKI3s+skamp2xtmR/tarB0tDhPJ2fl1Ah/vpUwEm4nkshHHPGRDnZmro0ucTVqejdNGMmI/x2ovw/ogy24f48DL8+AR/LlFvkyK7w7Fl03245ICuKQgNimQRfBh4z04OY6sdFN2GpKbpCnK1O30RcBTpAzbpVwGgZbtcnp0Mf1MBd+kMEsbD31zu9CENEevwKCIGGIxo72za3ZqeI+7c3h94pVo+zVUHARqVwWsSkiGG9X+0X9XyahJ0jX6+60ZDdGDbnUDVDtaKey9dcQqym0R6P5RTD9HzxAxrquyBZKbh8qv5KSGT4zDYuMgG9vIo1NUeQXgVa0ltdheVkpHVtpPVtZMW9NT7JmGmnKIng4BhcDoojC6KLw2PEdJKUhW1l78pZWslB0Y5AkGBkhLu0lJ2kiIG3z5hey///tXWupphnrFBjqF+rr5+rr5JvpFqtBwKQkDoKKbKixOTxcDkjeNTE4rmCpwx3vbuBjHxSNzMTahCd5u/gFxRnEthrXvdVuXjYfWrN7NWfaOmzeNWtSNmbaMmTb3WdS/MSvLUInqhlf0a1b7eyVNH5++Xd30dA6n+pAY+ZWpWdkkGqOQSsMTSrBEci6BnEUgo4vLcGRGccWrkMQcPUsnTV0TDKnUOzgCjS0IDo+Slpf39g+ilNUQqfR8Cg1HoeMoZT/xZSsnMGqS0Xmqmrp4MiOPRO0bGJqdW0xOzUhMSf8ZhFk5aHRyASYmHxtDIWUY6WuHuEE2+h12JmKmR15V19D7OxgtJRFVWfpbg07oGFiIu+LHPtfVkYzKUlJLW0tlaXFDVUEN2XO0yvB42rEgCR7kKD9ca9pBt6RjzTMiEW4WUEsdSVvtF9bI51FeShSsna0BJCPK/HABd7CUy5vP2VvI/UU0Gm8BvbuQc7yMWx2IyUpwae6feIRwhXu19LiT4Fwtsi/nWeezzLNp5vk083x6+3Rt74Z3xr+8ETwIhSLRr+T0/v0QikQivvDhXiDi84U3d4LTa/7R5f3J5d21QNjZ/4FRlrLLNjngabJ3/sZF9KcHzmEieBzkHhf1qtbF08ktUT2aru+4k2l4TPHfLQrgkANZRcHs4mBucSCHFMglBnAJPqw89y2sAxNtzsky4qUbHKXqnKZpHqbCOfFwVrjqRpQqxcsoJCLYP9bNOBphgIXpZcNc8Zb4Uko5o66jvW1+bvLwYPPmin19sX1ysrzD/LC7ObEwM2LvZ/NHpSdQWKMKaFXiRYxRzZNAnpLBa1lz36+WxzRFIr2aVwqWBcoJK47hi0ae8yD3FXGdDANdrRF9xDYUtAiTW3M2Dy2iyXu6KuDTocRsFWcUMF0vIt0xUVrCUAEQJC1tpaVqDwFZysraGukSUHC0NgKtjcDoonB6qDxdbTQKkayhFgUDhYAUfSBAX3WlGB2NbCjA77PPgFpqKbrIbLhWOhyehtTK1NfJVwaHvHyGBCi4QgEhcLUsBDJNRlXDo08FUfkE5P+1b7xMWpJ4kO/3np5PHWzFHVEGdrLmvmIeubC4chS227Ru1KRl3Lhz2Kyx16K2zbQiTTm6Q5MxoFHt5xH/4fSk7+OGh2MY1ZfEIFQkpKSRaAwCmZpX/KjQLcNRyzHkclxRGZFeF56MdvTwU9GAG1rYmFg7+IaEI/WNJGXlvQOCSWV1eEo5lkzPJZf9VASMoZQTGTXJOThNXcN8KqOgmNo/MjK/tJKSnpmQ+hcQ5qQUYGIKsDHkwnRjQ+1oP9j2iMNqnxsdF+xib54ajuSM+2/0WPLGnNKCoH72coudzpz54ob66oIigreXb2RicnU1rTJXd2/MkpAMD3KU2eiy4L73fdeT+GmmmrvUNdOf+brELD9RK9wd6GSh4GoNJWTb82axh8uP4diYn09HMbsLaO5izvFH7PLbqLQ49zfDM7w70RLzYmX3cmn3sRW8nGNezO6cTW+ffdg+ndk+W+ZcbBxcsQ+vr2+FoofHwcz/IYQPj6ZPwrt7wdX1/fEV//CSf3zBv7gTtPeMNzYm73H197ga7P+sBv5kZArncTU4HN36qqAgl6AUldgGfcdPqYa7RX6cwgAu0Y9D9GYVuO7g7Jg5ttxMC16G/nGGzmkG6ixT4zRd9TBRmR0Hm4uAd/nr1wdp14Vb4oOck2LDJt51LC31kvMwRcWF/YPtE++GdrZn7m9ZwuvtE97Cx7mej/Ndaws9gx3V6KxEKjF9c+19QJz3N2pfKiu/VgN+evk8Wbfky9B9Jb1mebjTZ+N9KiKRaXMryImhGb/tFLKi7bEG8GUqakVoaCq3Gekx5eUnARLNkM+NsSbOYxnRbYGpJVbhdS7Rs86NSdCEb58hwYAgBVkXFRUbTXU3aUl7AxROF4XTQWF0UGgdBFYHidNBYnVRWD0UVk8br6+D19PGgAAe4s9NgXIuT74AQYA+MGgQBBwIAQdCwaGqyrEyUrbffQOHKPqAgb6q4Eg9eD4U4q0bpR6+ra5V+b1W+nOUx3N9V7HwdMXKMig6WyEkRCHYFyT33dPv/lXOF5rQrMf4YPFmwPx1j3l9m2lFqnJUuyZ9SLMm0D1x8uSkd2XD0yGixK+ITqyITEggldAJ1JJ8SlkemYEn/6hjIpcT6DURyVmefsHKauqhMfERcUkYYjFCz1gOrOQRGE5g1GGplVhKeS75Z4+5MZRyAqM2ORurY2hSVEInFFP6R0YXlz+mpGUm/GUl/BOExHRzE2R6pAb3vftaj21FtoGLGTDIUW621XJn0H7vnWt6IDTYSX6m1eZknba6NFlVSXv1uqbyVUVhbkILSZ/3zgYTqx7sJPup0+Jjnyc61YFGLqytqO/pqnr7Or631IA54rA5luBlB0+PtTheyt9fQvPm0bz5X0CYu7uQw1vAnKxg5vsiUxP8ut4v7d7+GcJFztUc82J25/zD9tn4+vn4xukc++oT75J9cnVwdnP357voX//+AQiFQqFA8MAXCC+uBQcXgoML/tEl/+j6vrapr6Mz6vBAh8tS5zD/ZjfIRHKYCO4OnLOD4jDhezz1rU2DCnp4bnQ2VTu/0dBxLkqdk2XOzjTnpJvuZhgdpOuep6POM7WOM9T3kpTWIkDjAcBmdxWCtUGkjqGbmr2jnkNqog+Njmltq55cGNnkLm+vv1vbHlpZGKyppLa/KWmtL54YfrXxcZC9MbK5MpiVEhoX5XvCWxJcbc+O95QU5ewcjAfmWj5VFYdCmjUVt55/nwHP+yriUFn3jZSqze/f9QFFIpPXRDPHPJ1Enkvkmo7zB1mzzheKhs+UxGJNwZUGUnneipmZ4Jgei+Jh76wGx+hGu6Rui7xZ645QSMA3z1WhoABFeTcgwF5F2QMCCNBWT9dD5GppJmmqJWqqJKkrJ6krJaopx6kpxaoqx6irxsIgwZ99Ifv//+tXL7/X/uILIEDBDwz0BQN8wQBfCCgAAvT79qn6y2d6SqAQCMgXpOiHVEtEaeKASjZO7XIh+0pOkyDDFmm9Bnlrsmr3iP7UpNLHBaXlBS01NbfPn1YBpUlkZP6cTfOQaWOveX2baUWaclQ7nD6sWRPpkjZzdNa3uunuEErxLSwllkUnJJBK6PkUWj6thsCoxVHKMeTH1q4sn1aFLqQ6evppaOsraSKVNZD6JlYvpRW/fPq9o3cAsfwVjlqJJZdjfqb3LcdSygvpNSlZuSYW1sUl9IIiysDI2NLSSkpaxi8rYWY2Gp1SgI0uwMYU5ac6WBsWpBh/7HXa6reYb7Iqw+i00Czfv7Jc7bXmTTomBSqGuMnPt1kdzKe0VGSkxUeHBbrOvq9eH01ZbDVnD9tlR6mEuyt+6jTbGI7AZ0fh8vGFZEppJb22Kj8jVGuxzfZ0KSXAGZ4Zb3u6kr+3mMNbwOzN/0LUi95bQO/N4U6X0TM94elJwf0f1rjXomXW5cru1QL3cp51Mce8mN45n9g6ebd2PL52vLx7tXfJP7u6vbq5/3Wvw38UQpFIJHoQCB74/IfzG8HBmXD/jH9wccc5vS+taut7G3JyhOQwHyF8ZAzF+WFGiuD8fFjKZWrtbqM4OwgeD766bESjhRXHYepQ1EZ7n+UI0FWa1lmaxnGa2m4S7FMEZNALWm0HxZogQxHO5rAQuEK8ijRJUaxNWmxU/MUMBJqfkhnU3MLo72t4N9YwMPLqw0Trp+We+aWehtrCjwt9PObsPmtmnzV+sT93f7bB2pzq66gd6KkbfvuqtYFCKSLQO8gmqRLP1TRgim/hCsxn3+Wp455E30INesTBRp/116iKNiM6nbAeLlb2dFXjAjlEmqylo3osyA8NTEoExOaC4upUCho1yLVapHYdageC2qha2KhMex827G8d8t1TBAgYqqjoLC1hBwIFKsi5vHiGUJB1U4aGq0DDlUChEGAQBBAIBviCAV5gBT8IIAAC8P/2qea336iKP9f/6gkMAgqEgIIhwEAIyF8FFir+wvRf/uUPEi91VaBRUJA/COAHAYfpaOapAWMgrhL+W3IeG4rec8ouE2A1/DMiFfp+ELLL0pqe0kOpvwYqHsuKF+WrZ8/YdAyY1vWa17SZlqcqRbzRKv2AbM1xyZvbP+9b23Cy8SnyxtMLyyNj4wtpZQQaIwVXFJOBQRfR8SWVP9Q0clkerYJUXoenViZk5wfHpNi7+mgbmr2UlHHzDyGU1+VRyvHkMiy54qdlEE+mkxmVadm55la2RTRGQTG1+U17b+/bpOS05PSsn9pv/wlCAjammJDmYGvq5wAjp6nV4jXayUZtZYb9NSazb2xYg46Xc+7JgYAAR5mVTtu9ca9XRCMDlLQq4OsmsgV7zGOn34E5aJsRqhzuBlxqN9ka9Z8dY/R0t7S3Nne0VlDwkcRkre0hN85Eaog7Aptqf7qC319E8xawvHnczyHM2VtA78/hTldypntCM1LDh+a22VeiJfbVCvdygXMxvXX2Yft0cvPs/frJ9Pbpx72rzYOr06v7RxPtnwD0X3Fb+2FZLxKJhCIRny+8veXf3AkvboUHZwL2yfXu+e0654pErXs3Fnx6jOBsq+2ztHnsx84QxWZqsZna7B0UmwXnsBDcHSR3B8lhojiPs9Md7T2u5tycCZWWVBSX3WaPG8xIG4nRGAtWqnLUSjE08kc4OmlGaIOwMKkKoFS/rOQHGcllBYkNkPQOTJIJE18Diw8qSAVaOJhkZsWmJ0fRSnI635QPvq3rfFPa3kqtrSg4P9p8uN4UXa+L+GzR3c796drFyeLKVk9eZZxLhLGNF8rF3wth6iuraQICF6opLimDtr57mg7w+sxvCmpMlLODIyZi0i8L6Zs+NdXOOD8vC0c/hIezcaJG8CswpUuL3qtdNmHcNGDU3KrLqDcsKTWkECzyiuxJlUlNgwOLbj5hT/+oCwSEgAA+MmLWEHCQCsz3+2/B//N/fvX5Z/Ivn2vLSlnISdsB5T0hwMBH/CAAfwgwEAwMUoGGPf8W/v23WjBwABQYCAb6QcDBQEWfb7+FfP7Hz373m+cAWW8VcDAE5A0AesGVEnTVMApQG9tK2TCusulreccOMDj5qZXX86ZaIGdbaXDITEWhDSC7JfcSXwjNXbLqGzNvHrZs7LaoylKOaNco37GfZaQ1zZxddayuO5h64X2y6OTahJw8NA6XGh8b5OVhbGGRQSohMeow5B8cLn6QC9KqiWX1pMqGwor6fFpVFr4ITaDiqRU4SjmOUoahPPaEZXhyaQGFRqTQqIyK9OxcU0ub4tIyIrmEXELHEwqT0zJ/RmAWOi0zOxedkv8jhKbGOnG+Sj2luq+IeuRkVWyEfGGyGiVT8zVeY7zR0sdRwc9KZrHdjj3isD3gwMBo0LK1B+ssJxoMmAP2nH6n5EBYiDtoodWCM+422xtFzksn4nMWBnOHqq376Cj2mP/WuyQ/F62CNIfTNeL+Qg5vIfvHaN4fPX/nMHvzOQfzuccruR/agtLSwkaWOexL0SLrcol9Mcu8nNo+mdg8nlg/X2Cdn1zfXd8Lji5vz65+NR/7H4VQJHoQCR9EfMHDHV94dSc4vbw7PL8/vBBwj++4pw/TH3dzC7DTMx4XZ8YzM6i5OQRnB3HI1eSxEZxtHc4OnMOCs3d0ODuIPxfGHRSbieAwUTyO+vy8XeOrwsLI5H6v9OmKIg/HRA1gqYriG5DsqKLckoLsNkB6Byi1A5ZeU5GfUQMOwkC1Klp5WuYJWh4e8AR1K5xWeFpQT2tZW0t5VnZiWkpMSUne0GBzOYOUlY0/OWJdHU2vr3Y3dVGJVUkxRGfzMFULfw3fOIvIXI/47EAtGPzr3we9fN6oIN0lJV4n9xxn/Dw0QtspKcAjwc2zyi6ryzmnyiG82iShRCuNqBNbbpnZYlU8qN8wZtjcalZWYk+mhNCJifQCTE15ZXdt4/DwOHNm/Xj9/Gaeu29u4/XNH7XBwCAoMFBKzBIC9lECu/3H77769qmU2EvI55/L/vEL2FdP1MRfGIMBXlCQPwToDwEGQEHBytBQJUjgV39UkpYwh4GDQKBACMgPBgh78gc1Gze3zqkZJU313/2bPBgUCgb7gYEBMFAoUitdTTlV28lSP1hJzOAPzl0gSMpLhNmTV5WQ432l99N2muA+kMwuWLqQqotdcGrvN25sMqRV6BfnKMcx4DiqMyUqs2Dh4GLk05aXW3xmNCk9Mz8uJpqGThyrIKQFeTr7BeZXvsJTKv+q4VoutRxTUpZPqySV1RbQKnHkP9kiVmAo5XkUegGVRqSUFP4JQgvrYhqjkEIjFlOzMPhflsEsdHpmNuYnEOrqa2VHI3jv3CZeW0402HxodRuoca3K06Onq2eGqNgYy/jaihUkKFZgdVqLjEcqTYeqLd832i93OXFGnbnv7VLCIcGu4KU2y933rt00M2cTsIzEV5Qs7Z1hp/VeW9ZowPpIjLMlDJdod7ZRuDefw1vI3l/4BYTYvYXsgwX098OQZQAAIABJREFU8TLm/Wvv5JTQ8bV9zrlogXkxxzxfYl5+4l2u7p6tci73zu4EItH9w8P1Hf/u7le1S/8QhKKHhwcBXygQivjCh+s7wenV3cH57eGlYO+Mz9y/YV4Ix+a4xXTqx02n61PL9cXC9pbM7m6bxQUtNlNzn4vYZatxdjS5LDiHBWcxtVlMHTYLzmEiWCwEl4ngMtU/zHiNDDeXRCaO+SaP0Cg6xoOyLzlAyU2QzCJYZhQs8wYKrVLSwilb+uqHW9lizd3LjcMHLBKXbeM29X22AK5LCu7pRkMtzfsHC+NTnS1vygmF2eicND8fv4i8tNTqiGSyn3uShb4fOCDZMocSWdlUODPTvb+/cn55vLmy7Am3hfzWWvPbJK1n4YYScd4K2UVwco1VQa5ZFFo/ukwnpxaBe6NDGEZVDiBr3xgy6o1KKIbFuc55uLTSYkZLyev+yp6R/o9bi6eXbePL0ZkJJTU5DcOd7/YvRj5xdA3snj3VgwCDYaAgGUkbMMhPVsri//mn/xsM0DE2CFGCekIAARCAHwTgDwH6QYC+EKA/DOQPVvAAKbpKS5r/8Y9qIIA7BBIIAAargENkX5j84Q8v82htPJGoqLLiyZfPvnuqrwSMgCkGg4DeSrAopFq2+HfaX/3+mSxczKYB6lFlH5Vq39yqv7Jl2t2Hg6vWyEq+0kEVhJkn+WmG6EnaK4mZq0i4qit46KhZ2rs72Tg6MsqbRla2UvCFMeFx5JyEze6S3fHWjMgANy+ffEY9prQWS2bg/8L89zGOAk9h5JFLceTSRwdELKXssRvMo9ALKKWEH7WIJYyKtCy0pY19MY1BJJeQqKW5+IJfhzCGgI0lE9J19bSyopDcUW9aqmZRmm1dZfz4GH1ptHhrLHK01izOA1QQp16Tr5sTqRHtLpsaDE4JgWVHgmvykWM1Votv7DJDlDODNDb77XljDjsDtsRYlVBnQHOJxWit5UKrDfu9/6eRaGsjSHaM5cVW4d5cLm/hLywP5zC8hZzDBezRUtZQnVNcfND42iH77GF+53SBdb7Evtw6uuWc8nf2L3mnt4eXdyeXt3f8RxXvr+ZP/L0QPm7n7++FfIHo8pZ/en13dHG3f363f8Hf2b/eOrhePTwpLmtLwxYtbKden4YLL+dvL/ZWFoY7W7P6ex0WF3WYTMQ+V5vH0uIwEUyWIZNp+NgispnaPBaSw9YYGvEdefumIiphISy3H1to7pwDM8Ep20SrurnAg00M0Co2tUC/fo3oRd0klkkqzy5j1z552yzqk6HfoornMsh5Th4ZIU1JxnJX3+0wR3Z2RhaWelpbq4oI2LyieAwjsqGXsjjff7r36eqad3PLub/fOTlY3Vwee9fRTAnLdhO3jgOk4NQZaJUyvCqZpESsUiG0wklvEKX9iOoBeHUjnMpAFhDNCFmeOGxqJb3sbePbD29XOOO7N8uX903D4/lEl/JK5+LKeByZUFiWVVxmm5YErqsPG58n6RvDX35vCQWFQMGB8rIOYECQjKTxf/tv/5e0pKq+dhAM6g0GBEKBQVBQEAToDwH6wUBBQHnnLz4DPPkC+tUTiPhzQyVIEAgYCAYHKYMDvvwPma+f2Do7b9vYDKVmLXkmJH/+xVNFSScYKBgC8oICQ6TFLb/8veLTr6T+/Xf/8VRaMiA1JQNLDQgLsHV01tENA4A9FWTd1JSClECBIHA4WCNaUyNFH54nCwwxswnk7e2ymcwsDD4sMrKMkLrTS7//1Hm11J4WFRqZic2vaiAyXuFKKvFUOp5SjqVUYn5isoanlOZTSvMp9HxKKZ5C/5PdE45cnkdhEKi0xyiLR0UFlV6emoV2dPUgP0YUUktz8wh/C0JcbFFBqqERMi9BnzPsWkNAlBb6l5QS29t6aEWMzvqMtSG/YFdgcSZ8d9Rh463DRIPLWINnG90Ln2Ac7wWNdAE5m0kiVb4LcYYSE1SaSNoTry3nuiynOmzfNdjPNFmuddnsTgQvD8QYIOUwCWaX26S92b8G4Xzu7kLO4Tz+cDG1u9wiOjZwcv2YdfowzzxdZF8scq8+8m63D+7YRxfMg0vW/uXp1d2DSCR6+FvKib8XQuHDA5//cHsnuL4TXNzyz274h5f33OObnYPLjb0r3qVoaGrJ38Up0tM5HZPa1JPE5VU+3MyLBFs3Z5yFD8N9HTlve5wWZpE8ttoBD85hGzOZxuydx0299i4LzmapDY9FTvR1lvpHbIQThzJINiQ1h05w4Dgs8qNGIts4Y98qi+eYznROWneIX7KJWjAJnkf4zUK9ZoBu84o+awDvHUX1+Jfe0h6NntR+avnsYOfG2iiL9X57a/TidPmef357zT05XlxZGRrqbXhNJ+MTkmLt/eN1vPxlXXy+dSEqpDSqUxq1iG80GT0aVZ1q5GbN0ko4hQTPxZhk5QWQi3JqK6oHO97tjO8cLRwK5o+FH3iCSdbFu/WL8R0Ro73rw6wJb12xuUmqrFK5ocG3uRvf0p289jFwds5AV19a4oUzBBgGBQfKSFkDFL0kJFD//M//LCGmqKnurKYSAFL0hwD9ISBfMNAfDAhSAoXISVn9x2+lvv1G6fPPZWUlrZQhoWBggDI09Pl3qK+/k9VDtUJkmRJ/mDVy6c34FAkw/e6LLyAQYBgUEAJWdBd7gXwpZfDkieLzbwxAkj4SL8zlZcMV5RNACqkqkAwdeLY+KlsbkYNCoHW00CitTE2NRA3NBOkXNq5OgSdHRyKRqKbpTUFS1PViu2i1nf+x43Vh2ksxGc+wJO/YlBwSPb+kAlNaWcB4RaTXFZRWkypeFZbX4allBRQqkUIrIJfiyXQMpRxLqcRSynEURh6FTqDSC//swF1SSC4pKatIych2cvP6OyEk4mKJuCQra/1SnMXuiM34K7P+xqTRgaa+vj4itaqmIvNjb1CYC7gwWYs1aDnVbF9OdJgarVyd7VmbrZt7G9NbbpIVqWSi/cxST8xAU8xYW9zBRNrPSjEtSI2UrtlGM557Y3MwHbrxPtFYG4BNMrvaLvw1CHkLOUdz+P3Z+K4yi5SUuJntS+aJcJF1usy9WN2/Xmaf7fAuL+/uTy7vTi7vb/kPfypj/3UIH354L/rAv3u4vuNf3vCv7oRn14KDszvW4c36/vXy7jXzQtT+drTIFbWeqFualOAbmRiR7vemG3/I6xLdL4lErMvjj8sTgz0d6L5ep4U57V2Oxh4XzmXCOUwUm4naZcJ3mCrvRnMmBtronqGcGMpoXLHzK5WYPf1stnvKJ+eYj1ZRC2bhC0bBiyj/JTXvZYj7ioL7qqzHqrzHJznnZTmbKRnrFlkDMxBWPLUbVlMKRZeb47tzyme625bmeoeHX5cRMMTQ5Cz7GD+EUwjUMVs+KEU2iqCQ3gGjDKnX9yOq+xDVLeoVper5xYiMIiNctm0OMbasrLCv/s1kz/z2xMblAud880a0fCWa3OW/37wcWT0aW7uYZok+MPlLByJ6zyC92WGXrScUGJ6fwBenFVpeK5fQrRY2cUMzeZpwPSkxFyDAHwIMkpG0UpB3/eortefPf2NtpQwGG2uo+UIUvaFAfwgwAAIIgioGQIEBYKAvCOArI2HxxWfyinJOSuAwKChETsrxD7//LjA+NS7xSO7ZAvTlNioA7zol5dII+f3Tz2ReOoBBYSCAl55+tJ5xjNhzEw3leBQiB4XINNDOh2ukqatGq6qEK0HDYJBwGCQUCgkAAzwVZZzFXphIS9nJSFh6e4fv7R8+PIiWNpgUXN56G0W02TFYmp0X7R/jammjowGQk5MHgO2dPSKTMmLSMrMwmBxsfnRSalRSan4xuaikNJ9C++FhGqUCQ63AUcryKaUECq2QSiP9mNNEpNAKKNSSivKElHRnN+/i0nIilUailubi8v8ahFkYdHI+No6Ij8nHxjs7mTaU2POGHVd67F9XJJTRCodHOqenOt+1J0w32ftaS1MSNXhjdgOVNuT8iOISCrmEVllb0VZfsPDGnvPOPjtcjZyCmn5j11NuSs3WjvUEBtmALXTEzXTFQ53AmChEXqYVSkMhN8H8doe0N4veXUDzFnJ+sSfcn0fvzefyPkT00q0ys9I/7t7zrkRru5fbB1e7Z/eco8u948t74YPw4UcV/f85hHyhQPAgEgpFNzf8qxv+xTX/9Oru6Px+9/iaeXi9vn+9yrvdPH141dhYZS8rSFe9zHNcKIjAxYW7+LrFpEW091bsHw6JRJ9Eor3zva3ZycHOdtybVsO5Odj+LmKXieDs6HCZqK1N5Nx0SW9XBdnO5zih8n0I1Z6k6rYIDZvX859T9V+G+K1CPdcU3dfkXFfkHJel7D5IWvbKoipf6pPEzDJAtqGIIHt7Mip1wbRn13ZuSq/tFYiAV0yKgwclGnknaAWEvfDIeBlRIptbAyB2K5e/03zVg6hqUCeXqxdSDAqxppkZbjnoRDohr6G6qruzf3V4+WhxV7B2Jtp6EG3ciqgNdUFx5oWVhM7xj7Oc6+UL0fwpf3L3smVq+e0Cd4l3lVNSbuAJj8Cplb9Sfj+tcXKhL7jVYbOBB/vI/kFjGExTUsIHBPJTgoQqynrISdv/4Q/KcNTnmDyYnKy2qlIARNEHAgiAAAOgQD8oyBcC9IOCgjTUE8RemHz+B1kgwAMMCoaCAr/8UllGHtA9vhMUyhX/+h1MbEvXPwtZ/NR/CQRxf/K7/yUBBYTCAAEovVQkPBos76upEg9XTVBRDlVTjoIAQ8AAfzDIFwz0Bil4Kci4SEtYiokZir00lHhpKi/jKifjGOAfw9vbu7sXXV2JikkljUXZIubgdB1uZ7hatNF3NdPSRUr1MNRSh4LdrU1RKmAjhJq3g7XYi+daCGQesZBUwsCRSx8NDnGUchyFnk+hEamPeUxUEoX6g6KXWppPpVIryuNSUm0cnMiljMf/YHD5yWm/gDA3LTMLk5tUgI0n4mPzMfFuzhYtZc68d07vmx1zkkP0kCpxQea3G/mXc/6j9abO5lK0dM3tYavZZpt37dmtTWV9PR2V1a+oxJzuCtOVXtsINzApUfNgwpk15D3a6L72IWfrA7WvLrwyX78gTiPQScXRRtnbTqcgxeZ6u3BvLoe3+JcQYvbnMLvz2ZyJwB6GZS4ua+dIeHj9sLN/wz68OTjnn17xr275wgfRDzbb/+D3V+KyH0RCvkAoED7c3gpubvnXt4Lza/7xxf3hBZ97fM06ut7Yu9zYv/54eFdMIHbYSd9maG1HQy9SNS7xNlNZXuhgd2t7+5CEhJbulr2zFZHoVCQ6PeauTw/09vf4L60ocTgINlOHw0RurJuuLNe3NRYzHANO02pGfUlWWJgTS8prU855VcZ2SdJ86qXh2xcGjRKGBDmDJAXLGCWfYPNoD3e8VwTDN6PeH1MXnPPGlzqo19ihWV6LJDVqksuVSXny6CpAQbd62SCqvt/wVbtJTZURmWCKwzoRMP7ErNhifGFjw9vpoY3tSd7+9N7t3L5w8Vg0dy7q3zwsrG4qe9NV2tTTOzDW0kjMSdX39pG1d4W6BXlmkl4NLnBHt7bdKCbudMuAouiE3LjmV1Wv31RkkSNCsdrxRIU3XSr7XEPRvd7YoDQUpABUSNFB5usgc8CKvhJixv/xW0k9/d/QGBAFeQ1VFT8lsA8YEAABBkCA/hCgPxQYpAQOVlUO+/5bjSdfykNA/jBIqJZGPFDeU04WnpBTbWU9pfBsHCq+iXRK1cG/dJqQcx+S//9+//8+/6MuBBQkJeEBkPUFA/xUobEojVRlSAgUGAQF+QEUPOTlnKUkrCXETCTETaQlrRXlXMGKvjBwAAwUoiDn6u0Zvr6zfXrBf7h96H83Hh4cOEjH70423K13ibb6ROxR0cHE7VJ7DSbKTB0aYmv2tiSbEOmhqwJxdfPIK6YXlJRhistySKW5xQwcmZ5HKfmhD6TSCik/GAc/PuPOo9LIFVUxiSlWdvZkOp1AKamofkVnVCUkpf0SwqxHCOOI+DhcTqy7i3VHte/hpPfOqGsN3iDWFUzN1BqrN2L220y9Nveyk6VlIdffWm0O2Ay3RPZ11s5/6Bh8Q2+lua/0WC53O4c6A/NjNDgjHv01NsW4+IHBgdm5wanh8umu8M1+Z95UaE+9b4i7SX6y1c02cW8OzVv85bM13gJmbwGzO5e5Peo7UOdY31SzeyHaO7/nHN3xTu6PLgSPED48PIgehH/nRPRvQPio/xUKhA/3/IebW/7tveD6/uH0WnB4KTi4EOxf3O+e3TGPbnaObybY5xnJccOOUjdZRluJ2sx4jd049atUrZNso+FYizR7Q1NTK4eQKEp15dHpjkh0IxLdri+UjgyDOWwtNgvFZmt9XDabmqptLStocos8zqwcd6BahKsaTn5v3ChhTJYxy1SwD4IH+pgnB3sWBsZW+2FfBxFehxTUBeXS/BIIrtEk17hC++gig7QGBK0bWdWlRe9BVPYhqlq1GLWmtGJXIsYHnxKVl5NLK6xopPe/a5r9NM49Xbt7WL8TvX63Qqwb6v+4u8EXrd6JJpk345u3DQOr5Kr895O2uVkSRLzvzNS7Ax53fqKLUZLk7Y1UgonBtYz1zZwlTGQUIr+Vjf83WyKo5T2euTbGWpqbeN9Hq89yT0YZuj1v79ZZnEPCNcEAmXiggu+LZwYSL0wU5Ny+eaLs6PA1o1xNXEIeoGgDAXpAAIEQYAAYGAAC+IOBfgpyLs++R332B4lnz+DaWjkorUy4egoEGPLiGVjXIkhP7y1YYh4qtq1uk6KHlrTulQnahSiHiP3Hv3+HRMYgkYkwUDgIFAgFhimBIxRl3aXErSXETF88MxZ/aSolbq0g4wJU9AYB/CGAQAggBKzgB1AIVJRxtbfznpyY2t5m7Wyxj89uvPyDbR0cE6NCS9FxPSXo1R66cKlVdPBedPButoM2VJXfSMrIiglKiAp3dHVHE4rzS6swlAoMuRxLKcujlBKoJQRqaQGltIBSmk8tzaMw8igM3ONMlVxWyKiJjE+1d3IjlzIKiqkt7d3tnT2xCcmpGdk/hzATk5uYj40rzIvHo2OdHc1zU2xbCk166ToTDXpTr+xnOhzGW6y4773mmiyCnOXLcuHrfTYbg7bpwQZF2AQHS7XxNz6sQUtmn/10q32UJ5iciuKOur1r9mqsLxl+Pzk6Ojk6MFJOx1Xmm98vR31oD3Jz0M/PsL/dKdiby+YtPD5bw/wcQjRvLn1jyGe40XdscvToTsQ6uuEe3e2d3O2f3R1e3p/fCvjChwfRw8N/+kDm76iEP0jp7/kP93zhzb3w8k5wfMk/OBfyTu93T685J9fMkxvuhXBi7QAf5j0bANjPNmXGIzmJcGYSkhWndZCgdZGmvZ+m8zYEHoyUF3/2nZqeYXlt7eXFxscV0lA/istBsDmaHDZ8fsZ2YqLmFTGj1yvxMKP2vUWVvZZBcJxVepgvOTK5IZrQE0bvCCVVBaALPRPRDqHJFt7xxl6Z5hFFFqlVxrg2c3qXfnmHSkWTUlElBFsISs2AJ+dY5eJCC3HFtdSOwabpj10rnBHm8fSJYPlS1D23/WZys2n0w/uV+aq6Ck/nOEvzTO/I0pqB6aXj+12RqPbttG9E4OiwC4etvLWpOz7mMzJIWZwbZ26yjtgrI28J3j4KT578k5SYYnhCRm5zcSgj2DIbGVpr/no0YXayYWZ4MK04RTxQJrZXbXoDZYCU+/4bR3Fx/a//CPn+WyUZGVuArHN4CJBEBn77vRQM5qwM8QPKB4ABfmCwNwwapgILefIE9tvfvfjuqarYSzMVWDhAwQ2o4C4laQ+GoGIzGLo63QrPJ2Di28pmqahUMdtuSY9PCsHTxk5+vhqaxigjV4CsLRTso6IcCAY4g4B2EICrMsRdTTlAUzVMSz0SoRaNUotCqkdoqoarq4bD1UK1NILUVH3sbP3HR8e5bNbc7KxIKCKSqS5B4UmZmODQyIDA4Nhgn/wY3+bC1HcdjLFmamKwt7dfYAGlBFdITsnOzSsi436yu8+jlOZT6I+h9ljqY5f4Y2gMuRxLLifSayPi09w8/IppZYTiktaOrvaunvik1ORfQpiFQScSMHFEfBwBn6Snqxnhp1WRq50dAixK1ihMUCelqLfTdTb7HRc7HFOClDooursjrsxhx9RgsKWejDbs24kmM/aIzc6Q01SrTYw3lJyK2Ox12ByKmOirLGeUtDQ1tLe8JuCSijONjmfDeypcXS11KGiXW2bh3nzO3jzmF5VwdwHNW0DzZjPWB706K7x6hwbPBCLm0S3n6J5zdLN7entwwT+5FlzzhYKHB+HD37WW+NsQ/lAQH5cTN3eC63vhyeXd4bng8EK4e3zDOblmHd/yrkUj8+skbzNmlDI3VYeViGIlItiJCHYSipWI5MQj9xN1TtJ0DxMR3e5KjoCn3zz5SktHG423mZ0x29/TYbM19jjw8ffuM1PVZanRoyFZBwkN7YZlBrKaLVF5r0Pycp0iI0ydfVHm7qqW/pqOidr+RYYZ9WbFbwxLu3XLWjXI5eBcEiA9D5aarZ6Wa5lNCikpxb55XT/WNbgytHQywb2Z2bte3BWtnoo+XYqm2PxgUqpxrEFwbk50eiG+gDo90X7CnRru64iLyFeBJZo65WHotTmkIk//TKBCqIWxSTXDdnXJhLNn/HHVpakusrosv7+H0tNpW1cn19muOjlR+Prtx+aReSw9Ty9IS9sXmtbqmTngGj1gbTepnLmrMrWibq4t8fRrKy21RHlp+9/+9sX/+B9f/v73UiEBgKoq4JdffvX0aw1N1WB1lRgwKBAI8FSCRChDI8TEtSUlDQHy7nLSjnKydgryjurK0UrgCCVVZ3RhrbV1n9S372AS26pG6dqp0rZ9Uu6LiiHrWvEUtIVxpjzQ/OUL+affyDz9DPzNv0k++XfJL79U/vop8tn3euIvdBSkVRQAqhJSamIvNcRear6U0hCX1JYRQ0jI6iMQFrWV5StLi1NTH0Qi0fjYpIurd2YuztreqaCYlpmLD4+OC/Dzd3e0t7e1DomMIZYwKIyKolIGmVGZT6X/3HX7x9/k8lxKOYZSgaWW5f24w8BSywsZNaHR8c5unsWlZQRKyevW9tctbUmpGT+dzaRm5WZkZeLQiQRMXCE+joBPhGupEVL0mCM2sx3Wo/Xm9XjlwhhobgSwIAKWHaFiZypenKb0ocV0o99prsuWkQFvp5hONlnMtVtvD9rPNNsk+ijTMzXX++w3h3yGGpIxGSkJMT4ddZlvGG4DVVZHC5FdlZ5OZogyvOvNTvHuXPbePHZ//hfXUfTefO7eXM7miHszxbm5s/f8QcQ8vGEd3rGObjint7tnd4eXd5d3gkcIH4QPQqFQ+CASCB8eb6d/+476qxAKHx74gofbO+HVneDk8v7oQnB89bB3erd7csM5ueNciJq6Rwk20MtkNV6COjsJyU5CcRKR7EQkKxG1mwDfj4PvJOrtJaHus7XXohE2MIAcHITJh6591D3YRbGYCB5HfWY6fHGuiRjkMxWVvR/eMmhUL/mZGExMzkRG3VHWMEk1kGaAeWNW0WtY2aJRzFDB4IDxGYrhmaoJuaa5BC8qLaG+qXyk5+3Ht+M7oysnH7jCxUPRp0vR/OHdNOv+7cx2ZhmJ2NhY0zbd0jFALE+NYZih4hVUApQ9MsLLmpr6B3o3VkdvzreGe97bG9d+/30MEObh4ZseHNWmY0h/+SwUKG0RH2kx+d5kh6kzPWU8/cFmY0P3cE9XcAdfWHQxMks3MK3wcH2tDCWAgY0u2Rm2/WKe61CrRYUUptLEirqt6QtpSSc1paTvvlWXlTGRfGn14rlxaAh4cBQmJf3ym6cqCrImKpBILfVUZWg4SNEfpOgDBftDgIHyMq4ABXcI0B8K8lcCh6kpBSkp2/qE4Lxcl0ASC6AXnzSMsNrpCja9Mp5LCv6rAKtoHyR4Sg04roOqMou0QCV9B/fTs3Dzd3Y2drCV1EbKKSprS8rqff6lmixIWxlhDIUZQhQ1ZRRVXypoQaA6QJCKkZFhcGCwp78PjkAY7h9ycXQOjYpRUtUgUWhkekURvSKvmJqZi8nC4gpLGcV0BolCIVFLCFRaHrn0r+7ucWQ6nlKaT6EXPKp7ySUFFBqWQieV1fiHRrq4exXRGERySVtXb1tnT0JK+i8qYUZWJi43oQAbQ8LH5+MS4QiVoky9vQmXtxX6b8utVodD1sdj5nu8RitNSjJUvazlo90VCckQYjy4DK3ZSTMeqjJfandgjTgfTDrMtdgmesHKs7U2Bm3X+u3wkajwACtZyac1eTbMMdfVXsu9yYimEk83W2RNkcfNTuHuXM7ePHZ/Hv1TB27eAnpvHrM3l70x5NVEcXrT8/bsQbS9d/2YgsY6uuae3u6d3Z7f8G/vBfd8IZ//IBCKBEKRQCAUCv/zLvGvQygUPgiED/d84e294OJGcHrJP7oQ7J3ec4+u2UdXOwdXG4eC0spGuo3ibSaCk6C1k6TDSkKxE5HsRCQ7AcFKQmwla+4kIzhJGocp8LkoVLSbbXJ2xPCQ+9am7i5Lk8VC7rLVP0ymfvjQku/tthJJW3PpWDbur4KTyuDEPuO6dv1ymgo2SyYiTMrNU84pAB6Y6ZRFj6tuLhnr6vj4dpzzfulscv12ZPN0YPlklivauRNVd75z8sKExjW1jHBWj0X1XdM25ZouQwCvUqeSmnzu2szlFWt2szGvK9AgE6ISCAvCZNBqOpqbG9aW296Njjra1373Tfr3T/0szMp9w6qiM1qd3ZvkpBKffW0VEmqw/gl1tq+zy9HYZSEvT9TG31spgWkyz8dN9DcQ6ksqUqs6lgTnfimPNVm7SUDmBmyJA/dyE5cQNwXK+z37TlVNJUxZKVwJEmxhIefr/+yrP8oBFdxgYD+Qgr8SNExLLVVLNR4K8oUAg0EAfzlZW5CiJxQYCgEGghXpDk19AAAgAElEQVR9NJWDdVBeQIiJOqwMCeECn62qG+brZoJt+mQ8lwA+HyEGUVZg8QF1AAsmN6nibmje8bvIDaPYplQszrGSBnr/Tr+uO8zIiAqUmdGG5/qaeeGtiLUOla+9X7d6dlRYU3x1/bJzMDMzHxbnZoYHh0Mjog2MTROS02Aq6sRiKolaSqKWFpUwKKVllNKyIiqdSCktpJSQKCWFFFo+pRRHof/kMPCUxwj7P4VmlxRSqERKSR65FEemF9ErQyNjvHwDiullRAqtua2zqaUtISU95acQZj5CGF+AjSHlJeAxSRrqQEomijPskxulgUv1y8mMr2Bg6smeY7WGe2Ou9AzNoiSldw123QxTRrYWKUU1yV8hJ1KpOldzrMaov84+xgdSh9fhDHuyBmxe5yHs9aQsdcTb6CZzLbbr3XaHH0JqSI7ONqh6ivcNk/DXIZxH789h9xeyt0ZC6kn2rd29p0LR1t418/D2MaOXe3K3d3F/fHl3fsW/vhPc8B/u+UK+4EEofBAKBY8c/g0UfwXCh4e7e6FA+HBze3d+eX9yzj+8uD+84O+d3XNPrndP7z4dCIrzCF1OMpdZ+sxEFCcJ+QOBiUh2IoKZiGIm6HHjELx4+FGy1kisdkJUQFUlfWYifntLncvSYLO12Dsa/W/Txt93Usyi1+zaP1m8XTV9R1bNsf/eyOSpjp6cga22W1JAbmlxa3vX0ujMwfuPZxObF5PbFx/Y19Pcu2kef44nItc1+EfoZqBDE3JIWEpDc3MLPptgbpyaiG6LzaX65YXZ1Cnbj8r6jmlGtViVtuZsfRq5ONtmn0x0zhMC88yQPsiQ7Dhsfp2FWRVEoVZVoV9Zfhkg0QWSqbO0HEpGDwdGvBZ7TlRSxr3pND07VOds620zESfHKlOTzhoaZTCFYXfHNQuTTxDJJTC80GFA0XtdwX4clLelurWD8LIXF3tpIi5mKSluCAEHg0HBKsou33z1XPqFNVIjQxkSDgb8IJuAggKVIWEQYAAU5AcG+srLOoEU3aGgADDQFwzwUwKF6qPSNdTtxF7oKcm1QMU21fQJBmgV235Zj0VF71VF3TiUitR7DYVtBYleWUt1o8bfh+8qGRWrO7kqpKS8nJlWW1pRdbBMU1BchTxLTQKGNGqSypXzSjTzYsFBLt+bpgJjixIoY9OT+HyigZGdl210EZaBxeVDlFSJ5BJSCf0xavfRtrCIQiNSS4kUWiGVSvzRveLHQyug0AjUUgK19M8p2dSSQjI1n0zDUspwlLLi0vKo2AQf/6BiejmRXFJeXVdSWpaQnJb6MwlFbmZWJv4RQnwCDp2gjYSVZiL3xhyrSXrY7JCY2GgarZRWTCrDmu1PuFRg1MmZalsDXuz30TsfCtYnciZbPTopurQsrSR/gJ+VtJeNNCVDbbjSZKbVYr7DvL/KqrfKuq/afKLebr3b7mAmtKLAwdZM/TXN55ZV8COEP1tR8OZz92exe4tZ26NRlXiLtt6uc5Foa+965+CGeXjFPLpmHV3vntzun90dX/FPr+/Obu6v7/hC4YNQKOTz+UKhUCAQPGZR/AMQPjyI+HyhQCi85QtOL/nH54KjC8H+OZ97fMs+vt67Ei2yz/KighZ9FI7TDJgJurwELW4inJmEZCYhuAlIXgKCkwRnJiJYSSheMmIsySw3K/PV68rhAWf2liqPjeJw1DfWEf1v8SP9b8rh+Vv6YxtmA4smg75qPp6R0TW1vePj7LmNmxn2/RT7eop5Mbl9PrZzMbpz/X7zJKu4pLyhhdHY09g1Rq8ora6xe9sPxWAUwuLtqurLdzamxwd6/TzJQMVAO5f0/83aewY1um3nuj9sl8t1zrk+1/bxPvZOK3evDjRJQiJHBXJOIiNETg00OWcFMiKJnGmgG2hCk3NoskAiSygLoQQSUQLuD3oFe6297W3fWW9RU/o+8e+pd8455hgjOqcYhUNZl4Pth1U85l56dRok1Ye/7yqfHm6t7k01SPnaqOg3fnkZzk77cP09HZVNbeCW6qsPz7+pMgJvWsGJhtpzik/JZtD+yTFHodCGzg6gMxxEfIP1TTsYtBqsMuvpeeBiR9F+uQ3QLXT+qBh4BHBeBmAY+vNEqKuNqrKC+9dfwZUUEGpqQVoaYc+ew169cLQyK4dDc7XUI0EqIWBAoDogUB0YAAI+xgkDQYBgxVfuQFWkpnooWM0fBAgEAUMNtNMszXI0Na2efGer9NWAkW25da2G+6wyalvVbw8AS9LVV53RVd5TezkNcjE0effPAVxdqyKwo8XztKRXAx8Mhj5oOWsjzZ5iUsGlG7aDG9bv2iH4AnBs0EuvUlDGts1QEiDU9KWFrXt0dF5jV/ZwL6YnH1cCAIEy0ZjCssqiCkJJdU1ZbX1ZTV0Z4Yc29IRq/COQ/1Y/1jjEf25YX11SVVNQWZtX1VBEaKisa4yOTwwIDqusbcQTaotKKzKy0OnZuZloXGYOJiMH/Vj1MCc3uxCbVJIXV1aQmI9NsTTVrc01YM067I37bX/qIO1sjE+MNFakT7Y78Rdc6rO1KjMMeMvJn8byWppLx/rw0+9SSRNvdifcD4YQA1XWBUm6bUWGdZkGuDdaZRnadTjD9gLziWZr4qDVwbiTcDOhocjb1V6vq9rvml7M2cT80glPiLjTzbyT7WzKfFwNxu7DUJ/kM4Sfu2QzBVcc8S3v/JYvlQslt2eXsosb+fXt3a1MJpfLPjvhnw4g/ikI7+VyuVx2d3VzJ7qQ86X3Aun9qeSOJbg8Pjlnnj18OuBkoWyPI7S4qUaMVANmCoydBGUlGTOT4YwUCCMFwkiBMVKhvER9djK0M8YhOiGxp6tmbsaZTdflMuActgFpG74wX/fuLaFEPZNps7pvO75rMtro30AUne+JH1aYkkWKcP5QNH94vnD0WYvHF9M7/Jhk3/4hfSxGrbMVw2Nt3F5SOIyOg53giXGj3LznETGGjQ2Y7a3+nIzxl0+Kn30fZGUbFBGX7ZsUZZ1rZN+taj/0zLz1iVMbwLtfw29bLYSl4Frk7eZKdLCi6AA2dVRJGsrd3zwxAYNwKA+6szVV9fmRNqjlQ6+t6NybzQllMf0EfBMiycbcrAj46qO3256H86GW0q6yZp7jh++DKQCXDYXEI3jVhyA3ew+AotPXX8EBqkgNcOSLF+bPn5lZGVfBIRgd7Si1xzxdYPDPpQ4MBQECXyk4qSghNYARYGAAGOgPUg1VB0dCjTCW5ulANePf/W87XbtQmy6Q26yCHxHgv6dmkqFmormurcgGKs6oeeqbvf1/gylg+xxVlKZRczQi3tsw3NywHFpeAelK1MyLVAyNeolMVAnP00wJVvTC62YxHOe3zSb67ZqriifDCluCXGJq42uq8PWuPkiEp4cTwi0wJCIxPROdX4Svqqmqa6yqayyvriuvriv7t8j9UmVVBDyBUFBVh6tsKKyqxVfVVNbUv4lLDAgJf7y2hisqTUx9XItiM7Ox6TnojGxsRjYanZtRgk0qwcWVFiRgMGnOdkYdxUbsBfd3BVbZif456RFVRcFHcwk7H53pM27V2QZlqSABOedda0FfX+/b7nZ8STG+LL8chyJ/QBxPejXjjBa7LA7GfZbeOQ/VQstSdBJQSuhoQH6sfnM+bLnPPzfZ0dVOr7cu6JaG5/5Kr2wsl5jHI2L4JAx1MbE007an7+3lwwPlsxNesoSXj01ZTs9lAolceH4nlNyJpLKzS5nkWn4jk8nv7+X3d7L7P5nY9GchlN/dyO4kVzKhRCaQyAUXcr7khiW6YkgfJjcP0a6wkyRDaqIuPVaLmwThpEG5SVBOggkzCcZIMWQmw+ipMF6yISUJjvU2DY96Mz5KWFmyZjO0WSwol6O/tWqxs9OTh0tNeBrKclg9sJ3cN5sssMGNbVOInOvV4/MVqnjhSDx/ePYjhEt06eSW6E08QnxmcM41XZg16u0KnBttZR2SpGI6nTd7eFwxMmodEf2VuemzlJR6c5PBf/2HrN//Y3xUStu7kf7kNx5e3i9i34GDWbp+R9qhO2pI8vOgXZAnOt7dft/Nlm4AXtUBEDWUP2prFjk59Pv5rLnaUdQUaMBX9Z2tpmIJks0OY7ODRHyrLbKFlRVW5VWPu8sO0o2ir0ZW1sA4f3gWcghy33kZvG/gmxNppB3w7InJy+8dNMHhrxSc//hHPXMY1tSwUEs9HgAIVAME/TsCH1OZwMBghZcIpVfuGmphYGAgGBgIAgapAYL1tdIsYAVWZqnf/E7ne1WAWZ6m8wQQtQfwpQMMkhR0lN6/VNxQe9FlCkdAg741SVawtdIpgSR88EutcgsqgkSEAH1cgA5Bmj6pWrGFehlo3aQ8SIYPyN3qCZTkMLoI7QtQ8crPf+efXgpU0M0Ly22saW3q7CQ0NGbmYvyCQm0dEfbOrij/oOj4pCw0rqSCQKhvqq5vqqxtqKipf6SxtLL6lxwWE6oLKmsLKuuKCPWlVTWEusaI6DhUQHBVXSOeUIsrKk1MycjIQf8CwvRiXFwJLhZfkITOSfVxMRklwMTLrm+LTcwNFPSVv8yNV1x4Z7Pa6ciad6vJNSjNUOWspR+udX3oqe1qr8nJSUxMzazB5y9/cNkddWpCwxbaLBjTLmu9dsvvEbujbpuD9pNtTjVoOCYWnIhSN9VTCPQ2+FAXePPnIETzSRjqUlJxulVPX8fNwwOVd0U7vaLxL1mimxOJjHd+e3ouE0huhVKZQCITSm7EF7dnlzdX1/Ib2Z387u7u4YdLbf9JCB+HTHZ3c317eSuTXN4KJTK+RHZ6fs07v+VcPQxMzFc7AG+yTVdKwgezAtdeG7BjtYRpusx0CD3JhJMEZyRDGUnQ0xQoMR4e7+1QUFK0vFRIXNdjMbQZTMgpx2B10fnwcDQ28vWbbwJpjkuHtlMH5tP5luiP63sk3u3q8dkKRbx0KJ4/PJs/Op8/PJs/PFugSpf2eclZVqd8rVMu7FQApVC0piYM3ra6dLYVDM7sfFyhzyzUdLYbFVUYhkbUv3oxAFZa1VNl+AZ3D46j5sd19lb1+9cgrtPg2F27BLIDahuEOvjWMdfD1XYZ6UyBam9oAjZBClMqTz9awbd8feY9nA5BioxX31e2NBiLpT4sdgibFSI+ddjeMbWwTFd+8dbdZdvHiwbV2lUCYO17ngVSNLx3AKFkLddYBFjZ5um3ZmpK4RpqQf/6W4Cudrw5rFxXM0xN1Rek+kv8fjBDUKiigpviS1d1tRAwMOjxhreaaoA2KNrYAGtpUgHRTfjyt8Bv1F45Nash5l85TL4y89Qz/SZe6/tcf5WSFmhViIYL4F9eWP7WxPFbc5P/o+Pye7NAFX8HoA3smYGvvneMfRzaOafBqXjYraHCOtfzhfOG5cSicbeXmksG/r0/usoACM8LzSRU1hZUVOIJNfXNbc0dXTUNzdmYvIDgMGdXD3snF3dvVGhkdFpWbkl5VVV9U3VDM6G+qbK2oYxQW1pZ/SONpYSaQkJtfuVjP8MaPKG2prElLDIa6Rf46ITF5VXZ2Lxfc8K0orzYElxsWWEyOjs5DAnvLNJfH0SQ+p2rMw0q0mCrfe4LrY4bPc6MWdfqTP2qLK2jEX/hdtHRZuvyaNFQB3ZhqGLmXez2oOPWB5eGXNOFNhvhontxAhibYdFS6jvSFL7YH0kcDTic9Nge8M2Ns/f30O2rC7qllf05CLexR/PJBWmW/YNdlw8PlJMrOv+SIbjknt2cSD4fmggkNwLJLV9yI5Dcii5kZxe3kkvZ9Y3888nMfwHCu/uHW9mdTC6/uZWJL2R8ifz07EYovRPfPrS3t3e6vbrEWa8M18xtzc02Y4dCTbdDgJwkLU46jJECY6RAmckQfhp88Q001Nu5trF6eTF1ZxvMZuoz6DDhidHouPPO3nQcKiz+edih4+yR3fSh5RwWnv5hcYt6/rDHk6/Szhf2RHP74k+0y3W2bI1xs3HyMLZJDwiz3CWbnZ/DhEIDARdyJtKjUtXev1Ota7IdmfNbWrQhLRueS53w5Y2qLzZ01Shg5c3wiMa9I8S51OjuzLxjStthAJB2hMzYQ/lv6/offe9e6OHsMO/lcgzXJ6mrrgMURxS+b4Hrr7m7Lrk7UcBK9JdPKtqajM8kKBYniMUKOhe4bm6ZQIzilZ+1eyC2fbxpJjoHqkpFtm+fBdGVfMjKYZtQrzhvTQBC6YWLnkbsV380VFRwsjQt0dVOAQJ8QYCAx9ylX4VQAxSm/Mr71QsE6PEF1VCwWiAYGKAOCIHophlDC6xMikFKYf/zfz13DNCKTLEPCbCuMisi6NaGqiaEK4S+ee7h89TJ+YW5/VMLF4BHmGlElHt6aGS2nVeIEtjACARDGSPTEWmVLkU9DvVoSIr1U7MDh4V14z4LsG1iXW94bjVYVTc1IqW4tAJTXFpaTsBXVBdXECqq6xpaO1redlfVNeZg8yOi4zy8fR0Rbs5unr6BIYnpWfklZVV1jbVNrTWNLVV1jY8Ju8VVNXlV9YWE2lJCbVlVDb6yprqhOTwyGukXWFXXWFZVW1JByETjfoQwIwednoXNyELn5qQV4hJK8uJK8xNxmMTESIuSVE30G218om53uflYo81ks8Nmrxtr3lOw4knI1K3BwGgTXluDtsVZ7jnxnuFeYOluPGXMmTrhsPYOUY+Bz3ZYnC56ViTrEUp8GqrzWhsI9YSKwsyY2W7/B0Z6d1UQwlpzuC3i+riE+wsCT4hYLhHH28rlk7BHcymFqZaDQ92XDw9U3g1TeMUSXXPPr08ltwKpTCC9FUpvBdLHLro3fOmN+EImvbq7urmTyX/s1fufXo5+hvDuXn53fye/v5HdS67kAumtWCqX3DxIbuV4bO6ElyI/335zokl0yby84axMd71PR00G6NAiwIIELXYynJFqyEuDDQZBEA7mLa3VM6MR21sADgfCpMH4HKO+ATfy3myK55v0VzE79tMHtrMUy5ky8+yJtYPF/dPpreMD4cMGR7ZMv104OJ8gcxcpF6vMqzxCk6aatw08vKzQg02D315ChSdQwQlcKDTgMrRPmNo8npbk3OjyzKCwMF1fnWgOOQQp7kVFY+lMhxMujEeDNg3pOnSBkihuaQeewSTdoCNFj0JPJ/tPXq4sU0OSJmBT9dXAi+8q4Hor7ohFTwRFU4X29OvSulrYmRTFZgcx2IHnIo/tbXNDg9CX39W5O5NRXsfmBocA1VLH5hdBNDWfHWX/FV3Eax8DzRAdcKTSS+cv/mBgCsNADVNBwBCgaggYGAoGBv5JCNXCVZVQigqIzztGwOebpSDVAD3NGBNYrikUa2xU8UzRWVVBrT60sNkRl6eWmqoYEazg4anohAA7o/RDgpzjoiNzk7IqU/CEhMrmxMqOLEJPRklrSGy2s2uQk7m3n3FgtXFeHjhB7/8CRnWbqpRTAADtrNbB1OJOFQ0jZw/f6MT0HFwBobahtrmzor4ZX1VTUkEoraypqmtsbO1oauusqm3EFJa8SUhG+gfZOrnYObkgfQNiElPyivDVtQ0Nze31Le2ltS3YqoaCSkJZFaGMUF1SRahtaomIjvPxC6ysa8QTaovKKjOy0elZuZk5mMwcTEY2Oj0bk56DycnNLMIkFuMSivISCrEJiRF2I9Xmkw2WtVgDdJxGWiA4NVixMEFjoMp0c8CpNFW3AQc9+eTFWnCoyTX3tNON9lHd+Wi1M+RAmXRbeW/fmG+02G1xPIlY7XYabvYglIQ01eW3NrVWlxdMvXsj3oqvz3d0s9Oa7Iq+pBb9qhOeENEnW9hTMo46n1CW5TA+MSS9f6Dzb9jiG87Z1cnZzalExpfcCqS3AsktX3rLl8oEEplAciuSyM8uZJIr2Y3s7odiMX+hE97f38vldzLZ3dXt/cX1nfRKdn55I72+40hvsFFBW0GqTIz92mjzKX/37ub47p7CYW+Md9YOJCG34oy5aZbsFANOMqTGG+7p6z030zr5EUnaVudyIUw6lE3XHxwM2SINZbiFoIGx29ZTh3azNOuZSpPc0ra+vNqexOzsxs6RJer5luCuvmciKDYjOBlbXPN+ZHRganQqLqJfXTnVzDCiqdFJxDe+EsGYx1A63YVJi6ZSwo7ppvxTWHllsZH2tpXxHlDxMCo6kU7VPOVAT9mwxl5diypgIsU548g7fNswlKKIwNg52SwgXVlmkG1NVSJQsf/l12WGmnOujjNeCLq2Kv3rPxTg8QZnFyg2O5TJCToTeu3u2sJNA7/7qtTdmezjRbWCHIA18Y5NTwNp6qg9oNckAGJvogcO0lGP+OPvtDXBYcYwnAYoTE31x5OYXycQDAxWVwsHKPsrvkKAAIHqn3ENBgND1VQDNEHhcEiuCSzfDFIIM8343RfgIJug9rjOSP0If7B3kGVoECo5MqEwsaQmo7olt74L19SX1zRQ0DiIrR/IJvRhqvvRtQOZlT0pBS0xqeWJQSVhplEv//DcRcsT6R6JfJOS3zlR2rMQkVnmFhKLQIYYQU0cnRAx8Sk5uEJ8VXVVXUMFoQ5fUY0vJzye0NQ2t9W0tFfVNeYX4xNTM1ABwXaOCHtHFy8fvzexSTm4gpKappr2dw2tHVV19aWVVUXlVdWNzQkp6aERbypqG0oINVV1jaUVhB9rzKRnozOy0ek5uOyc7GJMYjEuobggsQATH4S0mGq2Eq667w05zLfZTjY69lVZl2cbZYcBkgKAwW5KMUiVzkL4Rq/D6jvHDwSLpW7n9ffO+6MI6qTLUqddHVZ/sdPmaMSVNuUxUu9Yke9bWxEx3INdGMYeTodzP4U15rm6WmvOf0i8OCrkbGBPflHvkEfM5RLzeSQcZTamLNtlen7m/OGBIbjmiG+4Z1e881u+RHZ6fsuX3PKlN3yJjC+R8SVy4blMdC47u7iVXMmubh8T7f9CJ3xcv97d3d/eyq9v5Nc39zfy+8tb6dW1nMQ+L/K3OYnRIGc5zn6sE4oOBTyK8GTn/upQekUj7mx3N9VNhBlzkuGMOP1SP/NcfP7aCm5kUP9gT/+EC2UzDI4phrPTOUuLTWg3D4xmyKbFxJHdHM12vsIAE54S2DPWMj70oaAg/01KVm5h2ehE78fBPo9QD303zYr2EoF4//5OtL664eI8oPg038vVcmpajcsx39kNoBwn06gRDLqFQKDX0Fiip0kyMyKDlQ4Sk0oYNP1Tjp6IDW/vMTIrVkvYd8mm+ERsw8KPlR1zzOwtJ5GuDHMYSQtAVFMaePFNqS543Nl+3MuFoaVC//qPRXi84dmFL5cTwmQHiUVI8q6DsUnwN1/g3Jw2fJAUK9gBGIy3rfs2iAH0PVR17lZR1zMy0nqt8Nzm2RNbEyhGWzNO7U/vA3+mIA21MKCK/6uXzmqAQHW1MDAwCAwMAgNDHoOKRnqZMHi+KSTHDFasqhLw9Tea+WU9b1JLXsej00qasuveYeu78hr6ihsGi1s+lrSP4Tsm8W+ny7vm8G9nyjrnSjpnCzrnSt4tlrxbLH67hKkbiEJXJhJaK0eWm8a2qweXa4Y+1Q1vEvqXSlsHLZ2Qf/jq+6cvlWwc3ZABIZGxiWhcAb6iuqyyuhBfUVRWWVJZia+urqxtqG5sqWlqJTQ0l5RXpaRnB4SEO7p6Wjo4I9y9g0Ij0rNyK2vqWzreNbS9bep4G/Em1jcwpKK2oaiC0N71vru3Pyk14+fB+rRsbFZOdhEmuRiXgC9MykPHeSDgH+tM6LOuLTnGH2q8F/sTVodTZ/oCtoa8+/HmgS6vPG0VfB2V/Zxehbmp4pMN2/Emc52ujGlX4YL7Vp97dZbudJMpbdRtb9glJdAoLS7S19Vg7WMgYylyfxTBWfBvzPN0s9NZGky8OCrkbuJ+CeHjhdJTEu5oJrYk22txbeX8/uH49IIpvOKKb3lnt6fnj7oWSG8EUjlfIhdI5UKJXCSRiS9updfyq1v5D2ejf+me8O7+sQ/M7e3dnfxeJn+4vb+9v39Y3t7Bu2pKEnU2sMiVTz0XUjqDK6Sd8HmCo2vRhlx+Nji+0Oyuc5Jmuh+jnx/oVN2Gn5xyXZwF0CiGHDacx9Lf2YWvrVSPDZUXu7jl6vqtmo0e2s3S7ReqdfCuji4dPeF7OyWHpIHud51RSRm4Qszmykfi9nBUpZu6nwIi1LWsHE8ijU9OjmmqEf7qr2KiU9yYXPP9XRSV5s1kQjnHxmd8nfaOJF3tVQuDXR0VSlJ62/GxCZejc8Y26e4zMM0DxJJdc6nICJJpGE3VLsvQxuyjtyvdErajDSCqKfU//bpAEzhobzPk5cLUVKF//YfiMjz07MKfyw5isoLEIj/yrjMMFvDHf011tl9G+dCt4RSVV2WWFU9C2Kp+BwA7AlBP10YXFPjtNxBt9Rgj/VS1H1aVPzsFDflVCNXVwkCAAEVFF5BqoLraoxMGPkKophqop5ViDMMaw3JMDEth+nn/8lstj9C4wrcfcY29BY3vC9v6it6OlHfN1L1frB1Yahxdfzu50zG12zm52z292zm7171w1DW/3zG10zK21TxFap7e7p4/6p45eD9//H6B2jOz0zND7p7ZaxkjN41u1w18ysK3vU7Ji84o9H2d4ODhb4vw8kAFhr9JyELnFeIrCsvK8opL8ovxRfgKfGV1RW19dX1jdUNzdWNLUWV1Sg4mLPKNu4e3pZ2juZWduxcqNjGlrfN9SMhrO0dEVV1jUQWhu7d/8ONoYkrGL27M5BRik4vz4ssKE9E58R4I44lGi4MJN2yM2VBv6dR4+8THlurSaNJoOHveN9ZPrQ5jNtlqWYc1zAkDhyJe+dm9SAlRLUjU7SWYjjZaV2bqLHVbnC56Hs+4FCfoeVoBUoLV59odiH2IvSEHzpJfNRbhZAncGEuRHhZwN3/FCU+I2JMtjICUdzAVnZ+GWt3eEcseaLwLtvCaLbrhiq55Zzd8iYx3dsOX3AikcoFUzpfIhLb/uLcAACAASURBVBL543L08kZ+fSv7rzjhw2Nm4d29XH4nl9/d399f395e3sofHh6Gulor7JVFKXqbhcG7e5NXUsbRyRVFKOfwaGe89QcZ5119+bi/jiAVshxtFOvr2fKuYGzalLiqxjo2YjFhwhOj5RXI8nL1QHtZq3cE1ijok3H/kd0803621bBO7WWqhnpWoL/D+IgbmVTaO74YGF/p7IZ839uzRKPlvi1VtH+mGfZdQFrim/B5oNLw0y9WIsLzD48t9g+QxzQkk2nCokNEfJ0PHwIN9RbN9fe1VY+ikzr3Dm24HP1zttn7fn1jjGrsllsuFRlJsgilq1ila1qZfkC60i1hZG0AUU1p4Nk3BRqAXlurD54IuqYy7cvfFeFLoGdSfy47iMUKFokCyLtuEAjqd7+JdnJY9EEyrKFUpRdVxsVPwjgA1L6qCUbFQBOh/L2DwgsE1ChLA/waBAz4AadgMDAUDAz9U06orhYGAgS+UkCoqQaoP0Yp1AIfiVVT9dcGRxsb5cJgGDgMZwYtVHjuqqFj3jS4VNE9U/thqX5wpXliu3Nhb+DT0cDy8cA6c2STPUbkTBC5k0TO+CZnbJM7TuQOb7AHVo4HV2kDa4yxNcboJmeSzJkhc6Y3mKObzPFN+uDCQfs4sWVss3OK3D6+1TCwVNU1ial6G51V7PM63tHdzx7h5ezuE/w6KiMbjSkowuQVonGF2ILiotLykgpCaU1taW1DRUNLbWNrJaE2O68wLDoW4e4ONTE1t7J9/uyVrb1TTUNzSWV1Y/vblrbOlLTM9Gz0zyHMzMkpwCYX58WVFSXlZMa7O0MmGsyo0+5TbwMGukrmpseGR7uzMsJWBl7Tpn1fe6l2F5qfr3qvDngtfXizOYmb74l6V2aNjlKP8wei7F95OgDyYjUGKi02+pyJg3YfCCaTbQ5TrQ6f3tsdfHRkffLDZzuZGSpsTaZLDv4MhGjBdt7OeFROiu/mPlV8+0DnX7GE1yzRNVt4dSK++rwcldzwz28FEjlfIhNK5eKLO+n13eWt/Fr24w3Sv3xP+BgwvLu7u7+7u7mV3cju7h8e2gszB11UuKmGc3mhB/vztzfMI/blDkvG4DIkgq2H2+Nu9GtimN5JquFsFDwyPHx8pvBdt85Qr+IJC8ZmwQV8o5lp49WN9u6q/G6f6Dgd90/GfVS7JYr11ACsqbJuktDJt7d9q6tuHROtNzKMGpnPaR/uKSS8L3rfldWf6dWjgxj51jo+2sqEram8q/wtNTSo4PDIZovseUQJZDFtmHRDoUBndNgNpj9mYkTRARy+jm3f2bU54eiIuaa9/YaQJMCbdRcMzffNtmU4Q8UiU8PCpBPpyjA33tFUXQcpD714UgZSbrc0fe/uyNBUpn79Ozy+FCqR+LK4wSx2qETkQyS7G0FCv/httJPjNNKHZWF09Op5lXHBy3AuGEVSMopRUVN0fPqtsZZ6FNwwW/2nk5jPW0EQ4E+uSDVA4UBV35fP7dRU/dXVQn/+KzXVAA1QONQwCw7DwqAYYxjWUCf1qy/UqrqGh0ncviXa6CprbIMzts2ZJJ1MkU8ntk8eNUniTW5xJ7d5E1u8sa2T0S3u2PbJxDZvinQ6S+ZO7/Pm93ifDvmf9vkzJM78zsnsNnt4hdK/uP9+drd1dKPp40rT4EpD/1J9/2JZxyiO0JWMqwqKTXdBBljaObm4+0REJ6Tn4HJwRVnoghxcAbqgJK+krLCsCl9VU1FdS2hormluLa+twxaXRMYm2DoiktIyK2sbSqtqiiuqstG4tH9f3gKbkZuNy0sqxiVUFCVnpcc62uqONZgzp9wGGrwqscmV+enjH8t7W2MOJsIOBt2jvABteYb8Zb/mcu/2t/UDPe1jI7Wbk4WkQTdir21etC7SHliSqJ8TqZXgq5wfC6rN1u8rt5hrt98dczmedhav+ZVn2OmpvyLNZEn2HyH85ekolruFFZJw2+Ovs5MDyFSW6PaBzr9iCq9ZohuW8JolvD45v+VLb/mSm9PPsYrbswv5mVQuuZJf3t7d3Mr/ixA+jru7u4efRThkV9LScI91PwAjwWCsLInJ2Li7PuGeyY/5stNTxpVk//KUWB3hdPDGkJNiOPraODYudmgoZWRIa21Fm8uCsugwAV9/Ysxse6evpSCrw/O1yzPIvOn7Y/vlQ+vpceO24oLaur4VD7+u3/9r/osnxZ3tTjcyVSY3ifCuM2EmLmxd13dfwX0WaBNQ7O4ggGqRXn6zFRKG29u3Wlpx3N1Dcdi2TBpUxNcdG7GD6vWaGFH1ANSg1+1bW2Y8rs4Zz/R9r55emFLUsjOG6Re1bR7BULXK1bQwbfV2YZjByVqqG+rKH59/W6b6stEU1u7iQNdQpnzz+/ISvLFE4ss6CWZygyQiFJFsC4Miv/htmoPjItKbbqFFVXrSDMtVCeUBPdaVDX21Vb43+fJLbX2teIhe2qPvgQBB6moh6mohj3EIDdCvLkcfIUS9fG4L/AzhT49AgEAwMMRIP80EhoVDMHAIGm6Uq6TkZOcW0DQ4v0Q9m9jiTJH4E6ST8e2T8S3u5A8QfuaQfDpB4o1vn4xvnzzOJ0knkyTuzA5vaZ+/fChco56tUsQrh8LFPf7i/un8Hm90nf5h8aBvfq9rYqttZL3141rL0GrT4Gpd3xLh3XR+3bu4nFK/8Hg7BNLG2cvdJyjsTVJyRk5aNiYTjc3FFeQVlRbiy4vLK0srCBXVdYSGZkJDM6G+6bHoaBmhtqisMj0b/XMb/DGfMA+XXJIXV1GUgs5OcLaBjjZanc66FiYYGmmDFJ980V3tKSHFsaa813sdI32B7UUQ3pLfOwKyubGuprHuXU9/fW1LfprV4ZjdVKt9YjBwucdubzp0sT+6rzEkL9Y4xR+U5Pe8Og08UGmx0e+Y+lpLQ/lryhJGvPtnIMQISdj1kYiUOP89hkB48xnCR7FE12zxNe/shn9+zZfc8KW3QsmNWHJzfim7uJZf38p/2BL+91qjPTw8PNzfPTw8iA62MQiDwwjwcabD3GCTmE++PuOdSh845xcS7r78msHdGCr2NmTE6rOT9ZuDzOKT4hsaPQ8ODPkCIxYdwjyGnnJ156Y8dvZGqlMSen3jbL7VGYG1MRyWKXYz06bdus/yFV6OAVXmgC8pAKX3Pb0299fKp8eeBV2JkUvImD2Yz5ZiyKS1M6IbhWCaQnYUn2xFx5QcUW0XVxx39ny4bFsWDSIU6I2NmhpqN5tCqDoqx6iAzrU1kxOunvjUtLdXRz9IOWLJBcNERZBMwukqVrlAK4tWpCvNDE7WBhDVVUa+/7ZE+WWdCazZ2ZaiqUT9+ncV+QUm52IfFieIzg4TC4MPjgxtbUz/+Nt0R8cFlOc+FHykrDBokW8ZKVVz+/RMzVHjxR91n34D1VKP1lJ/DQYEg3/9fsyvSBP0Wk3F98ULOzXVgF9AGAACBBvophhDH/s6oaGGaIhRhqV1cFh0xib7apTEmySdTpJ4n6n7t5r4QZPk00cIJ7a5EyTO7A5vce/0EcJHrRyJVimilSPh/C5veps7S+ZNbLKGPlEGFw/7Fw66p0htI5stwxtNH9cq308VNbxHV7Qm5JagwuIcPQOsHD2cPXz8QyOj4pITM3KysPmYgmJcUWleUWlBSVlJBeExpv8YzS8qq/whToj5mbCZObkFuNSyknhCWVJa8hsTqE43wZy/4DVCMLeHfPXaTXln1ONg2J097Ubss3mDAnQUmTAmnPYmwxfHG6anhyb735UU4VJizPc+Wk812cb5qX7q8ZbSu1j7C7S9OTalZ3+teKonoanYPuM1MMwZYGz0xBL+lLaUK9ot+NU44eOeUEjCrg2/SU+KOOJcnl4+MARXDMFPHDKFl1zRFV9yLby4EVxciyTX5xe3l1d3NzL5f5hV+Jf1onh4eCCP92KNXzLiDfabM5fXpi7FRDGfxhXJueKrM+7uwz2LNFDd5qXNiTNkJBvmIq1Ts5Na2yxZLMgJW591DGEzoCyG1sZqAok8UfU6ajw0y/qJTpdRDctx5dBuetasR+9ZrQbwEGawA3p5pAWsGR62vL024LKc8zv8IqY84/fMPbeVImacHN3ee7pQbc0OgC/J0TF46rHTOtFtb9+Hw7Jh0aAivv70FASiQzCDUnVUj5zd2hYXoCdcgzO+yfCgtlGAUti0E5aNCtuGhTGBFrmKluZ1Pq5Uc/iuNoCoqTL2/TfFii+qYZA6V3uqljL9q9+XY/NMxSIXLjuQyQ4TCP1oVE1vL+Nvv0pxdd7wdedrgY5VFCZQCVExWyYu70FAXZ0v/6+KkqITGBgBAvr+5wkEA4M0weFAVV+Fl/YgQIA64EcIgz47ISBIXy/ZGIYxhmDhEIwxJM9QN1NbE2Xr5LO4L5o9PJvY5k2STv8dhFPk08kf8Pv53+kd/vQOb3b3dHGfv3woXKWIHyHcOBavH4tWKcKVI9GnQ+Gjlvb5Czu8WRJ3gkgbXqUMLB68nyW3Taw3Dy/XfZiveDtS2jZYUP8+raAuPAntHhhl5+7n5OWPDAyPiE1OzkBnY/KwBcW4otKC0vLHsr9lhNq8Ynx6Njo9G/NTiCIHk43Jz8Fi0Zj09IyYiEg/mDH0xQuFzASzkQbT+SaLlT6H5R7HxbdOa0OO7E8IUo9zUrBqZymEPmG7M+G/MVPb05I89z7mY7Njd4kRe8r9Q5lFcrDa2scQiWBpbGK0vqmxq6NtZrTvkDjN3W09mA0ZJtjEBurF+etS51OFOwW/TiARc7KFEZCxnwbfJMdHU09veRf39NNLhuCK/hnFK6bw6kR8LZTciC6uxRfXkmvZ9e29XPYfpPP+FyB8eHh4GOkgECyf8NLgxK6CpdX5+1uKSEA8FV6cCuUC/uHDA3uurWACpcmJhxynwKI9bApK03t7oSccOJdhwjqGclkQKlVreSl9ZXXibVzaUiTW+nuNJr0yjtPKkd30J/MPJq8qYHoHTjaHoFckoHJzb2+A/MZZxHbEtbiHT7jHH1h7kZTDp63snBo9nVmOVgfqSgfR0eVHR07rm647e0gO25Z5DBHxDRbnYHD9SnMIRQ94bGvfMjWhf3picMY3GR3WMvRTCBm3x3B9g7cMw5hq1jglKwsC0pVqabKnpbqlqTL57MsypedVUEidqxNNS5n55IvqwmIrgdCWxfJmsrx4PHvasZYPyvp3f0iHwDr19cafP60z/D4z2jAmEhmACAlUUjD86ndqGhqhQOUQoDISDAwHAcNAwEAQMAgEDAIBgkGAYJBq0KPUVAIBKgEAlQAwMAgECNIEhQOUkYoKTmC1YDAgFAQIUgMEgQDBYGAICBAMBIboaCfAIWgTaL4xtMAcVgBSDvjyS2MDE+t3U5sDy4dz+6JJ0ukUmTe9w5ve5U/v8qd3+I8cTpFPJ3dOp3cFc/vC6T3B1A5/dk8ws3s6t89foZ6tH3+2wVWKeJ0qXqeK1o/Fa1Tx+vH52s8eLR8Klw4FC3un8+TTyU3G8BplYPmoe4bcMbHVOk6s/bBEeD9f0zdf/W6ysLE3Do1HhSe6+rxGIIP9g6PexCZl5GJxxfiC0vLi8qpCfHlGDiYpNT0jB52Rg8nMwWSjcVlobFJqRkRMjF9wqIdPsKfva2fvEGcXp/xc99o8CCFNvwkDb8yHtxZajzdbUyZdtz86pbxW7akwEyy5zXe7JoUgoKA/YqJVhJtejEkEbcq9t9wM/UabOOJ/yZ+fmZrq6n5fWFRcjC8rKa9qqSs/XkpgTLu/9tYI9NCkLGT8EkIuEcPd+iz+DnppMCIlOZ4muDuR3tH4F3T+JZ1/RedfMYVXTNEVR3wtkN6eX8kubu6uZfc3MrlMdve5Peh/IbP+T4z7h4eHrhp8h5uSIFn3MNtufaBWKGXIL3YlAppQKBAK9h4e2F2EjJkALU4SlJxgGuBqV16dOjykf8qBcZhwFs3olAvZ39H+tFgwMdU3lIElvimwVVAnaOWzndaObGeIlv2WiuUQA7Krw4G6Mln5eVdbZ7D8xk3CdcU1OYWMuibuO6C2VYPnIHaIUm9HNsL+SAdwEBlZsXNgTSQ67+wiOSwHBt1AyNf/9MnEBFpiCqHoqTFNzRoGPmqdnupL+MZDIxp6qOeBY7a5XFTwhl4oC2SVp2JhXuKFYNiYkHRUN8Gq40++LlR+XqKlXWRruaGpSH/2XW8ZwVsoNGEwTBnH5udcOJ2p7+qk8fQfooxeJkGfxfop5hEMeiZMRz9ZdydbZnz1Hejrr9TAYCQA6KYJ9tHVjNbRitLRitTRitLRitHRjNXRjNXSjNLUiNRSj9LSeKOjHa2lEwUGv1ZXe62rHvP8e9sXzx30tBM11CI11MLVQWFg4GsQMEwNGAJUDdYEv4YapBgbZkJ00/U133z/FObgHplTUts1tjyxxVo4FMzt8eYOTuf2TxcPRYsHovl94dwef25PMH8gmt0TzO3xFw5EjxzO7gvm94XLR6J12vkG7WyDJt6gna1RRWtU8TpV9OiH68fiNaroB5MUr1AeV6qilUPh4h5vaf90fpc3sckY22R8XKW8nyV3TpM7p8ltoxuto+vNwyuN/QvFTYOJOEJQTKaH/2tXZKC3f1hMQloOrjgXV5JfjCfU1GZj8zNz8zNzMLGJKaERMb7B4aiQyODIxKgkTGpeXUQyLjw6qrkhfbAZ2Vdt35hnWpUFwafql6XqtRXAW/KhUT7KdWjo4YgDZcIDn6wb4Kj0Fm+13uu0N+RGn3IdrDLJeaO7+M5JQC6kk0bmxlvam7FdbXgsJjcpNmB92P9ozCkAAfJ00jxazBLt/gQhj4jmbmHYjwQScRwi7pSMXumPSMlIoJze0AXXVMEFXXDF4F/Q+Jd0wSVTcMUS3vAksvNr+cWt/OpGLpPJ7+7v7+Ty+/+o6sxf0C77keWmovyPPlqnSRBmgv5Wqul8QyqTsnx9y7w8O7jiEeVyekd58mqY7kkKbCbC1B/pWVEdMzlmwD8xZjOgjGOI8NRoY01nc722t6d5PL1gJ77YSUW3TAPNcVo7tJ3Zsuq3UymHwXbcnY60AbuvnnY1NPvd3rheCDxw1ZaB/Y5JBwg/EtB/SdfWE+PlwHJzpBiAjvx8S1aJZhvrTqRtby7bgUkzEJ7qr66bm5sUGRse6qkxIJC6tm4Qn68v4Rt/HNECe37lM2yRy/ENWNUMZYFsS8GW5nneznRrY5K26qaG8uR3X+UqfF+qophrpjdgAKB//e1QUlqgiGcq5GtyufrSKxiDaB1jZFEKqnlvsfTWeHrEbHrArG/QqGPJtC/TIO2VqqGKhj0IjPrDF6p///f/+k//9PS3v1X4w+9BX3+t9+wZXFnRCqTmrGPgAzcPs7KLcXFPD31dgkRhAEAvhecuqq98/uU3wN/8szJAyfvVc7cXT12eP3V69Ryh/AoBUHFRV0Poadsb6tsZ6NnAYTbGJuYKyirYipqJlYP9E9k6XfrpSLBKFa1QRCtU0drx4+5OvHZ8vkIVL1PPlilnKxTxpyPRp0PxIuVs8Ui0TBGvUsUbtPMN+tkGTbxJP9+gna3TztaPz9aOxY9muEYVfdaxaI0qXqUIHz+uUgSrFOHKoWj5QPDpUDi7w50msSa32WObzJE1+vDKcf/iQd/83vuZnbfjxLq+maKmvvSiuvBEtGdQlFdAVGhsem5RWVfvAKYQHxSV4BcaExSRGBab+SYVG5tdkoitSMAQUks7QhJxMCt7Sxt4VIB1cZrLOwJivM1+qNG+o8SiPM2gIE4nO1ofn27ShDbpLTMZaTIdaraZ7UAsdjgcjbpyZj36Cea5MZqLHQ6MSSR1LmxpMO5tddJgS9Roa+C7MkfSEGJ70C4AoRGNgjBXcwTk/J9BiOESsSfEPN5m/ulGgWALJ97NX/0QGxn3ZvWAd8CRHPMv6YLLx6ReGv+Kzr9kCq+557KzK7n0Rn55I7+V3d3fP/xY3uIvzqz/VQgfHh5u7u/xCcGLAWBeqik7GXaSoL0XozuR47M+0SQVkeVS2tXNCf1TFyPNkpMEbQs0Dg7xr6oLXP0EP+XC2AwokwYV8nTXV02ODvvrCYWTsThKSrk3GJIPyuQ4rR3YzRCt+52Vi0zMyB4uVAPQwYsn76obAq6v3W/PfAoqrf267JMP3AJJIJ9PQBPXSE97hqcr1UCDam+bNTMP39xw3dz05nLsmDQj4anhxqaluVke3ODAAHwMh7XXNekJeAYSofHoiJYG6gvUhHk2C+m7Bg5ngWxL1MzM0F4IqhV8VxtA1FCee/pl3osn6K++9lABlOloHPzmH0J0nytNdthQDmDbJK2pce2ScPsGjSKS9fS0WV8HpO6tQdU7ndJBw8pRz4/hznmq6sYwvQB1YPCzZ1r/55///m//9q//+q/++q/++q/+5m/+5m//9m//7u/+7n/8j//5v/6fv//f//CP//hP//ybf/ntV99+p6Ci8uSZ0pdfKXzzjYqKiq6ero2RoTvEEAGBIKBQO3MzW1sbBwdHe4SLo6ubi5u7q4enq6+fl7uH0+//+Nuat717nNtt+sU6XbxJlxDpkg3a+aM2aWebdMljE9l1umSDLtmgS9aPzzdoknWGdO34bJ12vnZ8tkE722KcE+k/aYtxvsU8JzLOPjvksXiNKlo//mmyfixeowhXKcLVz0AKlw5Olw74y0eiZYpwhSJa2Dud2+HOkjgzJM7wGu39wt67+b2eud22kdWKjmEs4e2bVKyGvrGymtYLJYCRmX1ibmVqQV1yXl1aSUtqSVsKviMN35lVMxiJrtOzcDAyM3dDBZrZOlhbQUJ8YPhsu8E6xGSb03Cz4/ty8+Y8aEWGYVW2cXU2rCpLrzbLuLfSnPjRjjbjOUQwyYtRX+5GcObdif2WVekWmESvBH914pArddTraMxhqcfW01GlIc9BSMLyfiqyhjvZzOcRsadENH8LIyTnCXbyqMvoGrSbo3dg/xJtg8Kj8y+ZgksG/5IpvGIIrh7zek/OboRSmfhCdn4lu5bdy2T3crn8/v7+7u7uL86s/1ODKxIWB1uRw4AnGfCTJH1OIpydBD+ON1yM1B3JCyaTJy4fTqWUUU6OBTfFCO2qH5cU1d7usbMF43GMWHQIkwY95Wl/WrA62B+vLsEtxxXSU6uDdOE5oJQTp9UDu5lt235vtQJzqx0vNwpM8/DZt70l5UHSK+/7y4CSCnufdvvkffdgEthzWVHH1sPdiuXtxjDUoNpaZY6MGS0tOX1a8uDyrBk0qPAUukE0NzPNgBrsGWlSDPQ68ZVwIc9AIoZMjWmZxj4NWjZPpzt7r6qGszRt8WCoSZqny74ldF8bsAUEzSp8HQt7EmL4JOD5l6/1nhVhwdhmQ0yhvRc+CFEZ6FDo5F6pl9upV9Ouj+/ULmjSxJVqpsWAQp103EMi0VbuUS+fGWmp+b944mYMd3F3R9jaWJqZG8ON4YZG+vr6unr6enp6urq6OjraWlpamtra2nr62hCYvrmluZ29nZOzo7e3t79/iJ9fkJ+/j68f0tcf5efn4+uL9PX18vXzQqF8UCgkCoUMDAxwckR88dV3A9ObB6cPG8dnW8yzbaZ0iyHZoku2mVIi/XyLIdlmSraZ51uMsy36+aMevyfSJUTGOZFxRmScExnnW8xzEku6zZSQWNJHkdlSEku6xZRss6RbjHMi/WyLIXmcbNLFm3TxJk28cSzapJ1t0s/XjsWrVOHa8eMi9hFR0SpVtHwoXDniLx3yp8ncyW3ODPlkfJM1uHw0sHT4bmIju7jOGoG0QSCT0WWFDR8KGgfym4ZwjR8xDSPYphFs3VBWzWBmTV9WZWdeTU9uZWd8cV1Yar677xtrO4StDey1H7Qkw6qrymm0DfGxybq3yqoRY0LIghByoYRcSD0O3owzQUdpxfiqDdTZ7Q070Wecusqgrz0B+XH60+2OxA8OR+NOi11OnvZKHWV2IjLmxzA9dxN7sokTkvNEuzjOFpY0nfGxNayT4EXAODsg/RuHiTPEY6bgmiu6eTwa5YhvOOJr7tn16dnnIKFYeiu9lF/fyB/HI4f/v5yOPpCPjmtD7WhRGpx0OD0FykiGMpONOMlGgiSD/SCNzhjrxXdFvKYkVgqElQ7xN1HH5GW0NVtQD0x4HCMW3YhFh55ydWembNY3h5vLi7bi8cy02tdGJmkqsVzH1QO7GZLtQJB2sbk9ycvtyFjr6PtvPuDyAyRSr4fboLIKV78Wp5R9t5BtTc/lV8rGdvZQqgeCpq26Z2Ga/mHAcGbaYXbW44RnwaBBBTzDzW1LU5M0mN6eoRZVS6s7L99UyDOSiCCzkzoWyd+ilo0SDqw9V1++5mi5l+mZwlK83KlWcJqW2hFAaUr/a5cWI8KwJakY9rEGPvTJZnrHfmoB0TCIwHbb5jXp4lrUi6s0cnIBMRGqgb76QRF+ad5+Ucrqukraet8pABUVYIoKdl9+pWdsbOvni/T28fby8UIivZHe3kik12f5eCN9vJEoJBLl44NC+fr6+vn6+/v5+fohfVCeSCTS2xvp7eXp44P0QXn7+HghkUgkEoX09kN6+yGRSG+kV2Cgv6WFxYuXrxa2qbvc622mdJslJTEvthmPIF1sMyU/QPWIovRRW4zPcxLzJ+p+nJDZF2SWlMySklkXO49z9sUO52KHfUlmXZBZF9sMyTZDQmJIthnnW4zzbaZki36+cXz2yPYm/WyLfr5JO9ukiTdp5+vH5+vHonWacI0qWKUIVymCpQP+HJk3t8efIJ2MbtD75rc7Rj819s41Dix0jK23j242D6/V9i/XD6w2D67UDazUflhsGF6q7V+q7/1U/W6qpKW/oK47t7I9Hl3pFRhpbmVhbqHv7aqLjjVqKzb/2GA/2ujYXW7eiDFtwpo04aA1OUaVmYb4VIOqDEhXkeVwnV1PpfVUs9OnbifyqMPROGKhw8nLRgmfYXq6nXNCxHI30TwiTkjK+/DTcwAAIABJREFUE+/iWBu566MpA41hnZU+qx9jOeT8/sbXjp4BjQPbUxvHTNENV3zNFFyzRDcnZ7cnZ9enkhv+uUwgvRNK78QXMvHFrfRSdn1zI7+7+6FJ03/XCe8fHh4mZheaUTB2rDYnDUJLMWYkQ1gpEGYShJloJEyDHcUaLgZpHUbr81IM9xMNHSD6pWXpzY0QJtWKxzZi0o24DAibqTM77b28Mfy2BEdKILAyapKN7TOU3jAc13Ztpw5sPkZqFxrbrSBdKVDtw2ffDhbgXl9IPO/vAuoaA183eiXvugRv63gtP3sOtTDX3nNHHGsq7cEMUzvfGk5OO02Oe/K4psxjmJhnQCTbm5hmGuuQDLWp2jrvs9E2vFPDMwFseV7PPvM7j0Xd6CNTj53nSSdwjzBtg2ceNqajWmpDii/7QN9mmXxt1waf7oKv1Br1tEJaW/Tr3mqU1wHRBSrJWGBKEig6VCsgGB4ai8wuRb9927fxdvbQJSDCH+U79nGstq6+uaW9sfGtb1CEhY0tCumF8nmkzQfpjfzZ8Eb+7LOPz8+/9Pb2RqJQviiULwqFQv768A4I8DczNdXU1iMe83c5l7usCxLzgsSWktifrezfzH/x8ZG6n1vfTx7Iku6xLneY0j325S5TusOU7rIuftQOU7rzOGFIdljSHebFDkNCop/vMqXkR+dkSrYY51uM8y2GZIsh2aSJ16mP20vRGlW0ciRYORKsUATLh/xPh/yFvZNZEmt6izG9zZ4js+d3uAu7J3M73BkyZ273ZGqLNUlkTG4xR9apw+vU4VXquyli08B8ZcdwQe3bkob24pqmpNwCT99gExNjE0OwkxUgPlS3Jt/iY5PrdKvnbJvjVKvVaKPteKNFV4lxdRYUn2pUmmZYj4W/w5ssd9htDyLmuh2QdsqFSWYCYvrJZjaPlMvfyaOt5i4PxQ80BH6o89+aSBLtFR4uZNYV+xppKps5IHvn9xdILJb45kR8zRXecETXp2c3n++sSW74Erng4k54ITu7vJXe3F3f3sl+qgf83w3W3z88PPT1vn+L0jxNMOB+tsHPYiRBaUkQdgr0NB3OTIFyU+HzEXoOppCquqS+HlMG1ZTHMWDS4Tw29JiqNjsTNr880YnO2UkoY2c2oK09015F0B1X922nDu1GYrWLTGyXfdyPoboHz78Zw+aGS8TeD/fBbW2vo+pDk3c8g0k63mvPFS2MLbTJ3h4sPRBVTyOrsV5ratphfMzl5MSEdWwk4hlukL2MTbNg2hsw3WMQsCUk0uyEb3Ypha9/0rBNfOK1AokSmCDIT/06tWw0DcOfoRK1i62UCuyUMkJVMnJBFeW6TU06lfVAXLlKJhqQmAJ6HWkU5ucYExSQmpRejq8f7Pqw0Tt52DpObBheqxxYcPAOKC4qeXh4kMnvTgV80dl5Y1unvaOTl6c7ysfHG+n7M9KQSCTSB+njg/T5Vby8vLx9fJDR0dFxcbEODg729va+vr4+Pv/+ZV9fX0cnBxd37/2TSzL7cpctJbMuyOyLHfYFmX1BZv8AJPvH5eVPj8jsCxL7gsSSkh5fY0nJbOnODza4w7rYY13usS/3WBe7PxD4iOLOz5j8OZx77Ms95sUOU0p+/LcsyWdTZV9sM6XbdAmR/hh+/HwAu3LIX6MKVynCDdrZBu3zo0dK14/FGzTx6rF4nX6+ShUtU4SfjgSfjkRLR8KFPd70NmuGfDK2RuseW23sm6xs7cU3dlQ2t5cQ6pIzMZ7eYUamFpraQAuY8muUbkO+3XSn90Jf4GyXy3ib43irc1+1aSfepKXAuDYHWpdjVJVpQMg1toUrZsebiXezTohoymLmUv+bj+2Bo53hh7Ppkt1C6nJOT0NoXrpvZFSQhZ1LRGr+8PIhkcI/Ob89PZfxzmVc8TX//FYglfElNwLptUAq40vkAsmt+OLm7PL28lou+zGD4r9/Y+b+4aGzqXo0UEOQAmUlw5nJkJ9BCGMkw9lJRpxEA1aSkSjTrMFT3d7GvLH5zfiYOeMYymUbsI6NTznQvT3AxjpuYnqkIzZ1Nx7Pym4qtvNNU4ykO64c2U0d/X/svWd0FFme6Dn7ZWfevt15e3bfnD27szP7uudNz/RMd1V3OYpyUBhJeA/CCCSlJISwReGNJBDeFVWF9957CS+MAOHkkUuj9OFthr/hMvbDzUwSQVWX63fmQ8f5n9BVZGRISsUv/vb+75g75X22Dxr1pHBKZGAf9+9+fb9iZSEXm+TYMy+dW1B+bHV5R35J26eu5n9/b2yfwZ+0FBeifT7u6vHOxn37P713f9TNa2MJcjAa7s9RGbVNMz7ts7Tvp/UD++IfvH1wSEY/34s8Vvz07s0eQ8b/oe/Kt7K2/TZzzluTxw7YPWxzw8jLdzKP7+t7cl/vPad6HT3z8e6tf1hU8c7cL3rPnjbsi5lTl5as3bLs8Jl9V5+cetRx+onneE3boRt1e64+2VdZe/J688lbzfkzFq5bt8VxnHCYaW1tdXs6d+3ZM378+Ly8vIKCQtd38NZtg6Tl5+fPnDlz5cqVy5Yt69WrV3Z29tSpU18/eerUqWPGjCqYNiPA6h2Y6sakTlR2o4onpbWwbqJ60hRat1c9mOrB1PQreDA1RZoHU1P4pY53BxJR3Kja8ZJtpQNT3NCgReRORG5HoEsptoRjLaFYS1hsiQjNQb4lFGsO8c1hoSkUawryMN7TGOTqA2xjkGsM8I0BriEYqw9w9X62zs/WB/h6v/DMxz3qIO42ha48aD1x9f7hy9ePVt4+duX+7mOnStdvLJw+d+Dg4R/0eLvXZ28X5vTeuXrU9ZPTHlXNfnJp6pMLhVX7xlzcPeLY1mG7Vw/8alG/ycPfXbN4QKRxWePNhXWX5rfcWBR+Vka3rmmtKT+6d9aWtbO+Wjdvx651e05fPFL18Nyt+nv1vi5coEWTFAAhAFo0GMmEM+tZWWckOKlX52WDl4EKLN2Mm5b9y0Aom/FDW1bXz+zBVgyIlg5EyvsjZVkpDtGyDLQsC12RGS3LUNYPWZjx77kF+Xv35j+rHYFEM3EkAw1l0FRGS9vHrW2HKq9duDRvnW/5bmTN4d1jp618d0EwuyEw8n5gzL11/XcPHvmgIBcdnNH51q8eLl9WQLHjHGfatarZq09uKm/LLWrt6Xrx+49y+vR9rz43J/TZ+75//9X2nbt63bgz+PTJTBQdiIT6s2TGw7rCz3rNyurXNChT+OitQ/3+pcfhJblndw+4vHLygUkrSwZOyM8YWDHmy90Fq66P23ej79FzH2w70mPNlneWz393xuxeBTMmzp++bM2yXSe2nKveW91w/EnXmUe+k7ebDlc9OVT59FBl3ZGbDSfutZy+01z5pOtmU3jOwrLy5Sscx0EQrr29I+D37d69a8yY0Xl5eVC9fRd4LpcrPz/f5UqYpnl5eS6Xa968eWvWrHG5XP369SsuLk69mr5Nm1YyZPDgLxYsC3JGB676MNmLKx5C8eCyh5A9hOzFZU9KMNmDS25Mgi95iJcvwdO8mObBNIhiungxFVLnTRunXnUjaVSjsgdTobLtxFUontRLiNKByW2I1BoR2hCxDZFeRITWpFf5IiK8iAgt4diLiNAS5ltCfFOIb/CzMBGSxJJvCPINfrYhwDUG+MZgrM7P1fn5513iUzf7sB2/2xK5+sRz7X5j1b2nVQ/qT1be3bB9T+Hcpf1HjO3R86O+n7yfN6nPplWTT+4qPr9r4qW94y7unXh2+4hvl/f6srDn/OLP3HeXB5+V4c0rgw1raq4s37VhakXptFVry7bu+Pb42UNnK88eq3x86V7LgyZfW4jGBcAIBhUDlJiYuwQ1ISMBVgaMpLOSzku6oFiaZmq6bVg/r4A7tUXp2M4l01pnvc+uGhQtGxAt75/e8Bct7x8tywqvGBwuG6CuHzr5g199uXDm9l3ZzQ2jCLQvGhkQDWfE+H5Pn/Z69Hjf+QtHby3cHijbj67ef2DizBXvzQ+NqwuMrPGPqdmSdWDwsPsFecigzI63fv1oyYKpBDXWcVzXq7JLj1Usa55Q2Ppefttbn+T06vnvNdmjQh+/G/l//+7gitX9qmuGnDz5qSgMlqXBjjO85U7Rx78ZltHrQt/PGka9vWNn5pLbhWuvFpU9Lth+f8qZi1P2XczefH70xsNZq7b8cXHp2/Nn9ZyTP3TqrKJlS9duX3X4ws6rT47WNJ992HGupvP4rebjVc+OX3169NqzM3ebz91tuVTTfvWJ+35z+Ekb0hBg2ym1bO2G8uXljuNgmPyipSPY5Tmwb8/I4cNzc/MKC4sKvkMTulyunJyciRMn5ubmFhQUTJ48ecKECYWFhcuWLVu5cmVmZub48eOnTp36JghdJSUl/fv3X7NlWzhmuTHVR8g+QnMTqhtXPYTqJTQvqXlI1YMrHkJx4wk4vYTyungIxYOrXlxNjpNCKEmwVS+heAnVg8keXHVjsgdTPJjixVUvnkDXi6seTHXjcicud+JKJ664ccWDQf4VDya7oXWa5o6mpDUqQjLT4UxUCwQ5yCH0JxsCXHOIawpxDX62LsDWB/nGEN8Q5BpDsTo/98zL1HZSNS9Cdxq9N5+4bz11X3n04siVu5t3nZi7fMOwCVM/+Xxg7149xw/7eN60fl9VjD65c/LFAznrl/avWJhBta3vfLj66snlX2+cXV6+oGz1mq++3Xn0+Pkzlbcv33lwtab+Rq3nUYvfjdAIr7EK7KpmsXKiu0zSIdRpWWdknZeNmGLGFEtWDc2wLJifiP9sCNs8gd1fjPPN+5CtGIyUZqURmImUZSLlmUhZVnhFFlKeya0eOvy9f96wcdHBI+OaW4bTaG8kPDASGSiwve/d+exezcEr54/dX7w3UH4AW7PvWO78ivfnBUc/6Rr1MDjmwdcDDmcOuJc3KZzRu/N3//R87uzZ0egAxxlXffGT2ZumTn+S4Wp9x9X2/tvZf3j/N1cnjTY+6tn1X/5ucZ9P/1CxsN/OvW9FyI/aQu8/evTpmZKZOf8wYdqn3xR+dHzlO988HH76ac6RRzkHHww9ef7jXQc/XLPxvYVz3p1a0LukaNKCWYvWlO44svVS9f7bz4/df3Gypv303faTNxuP33h+8mbdqZv1F++1VD12V9V23GkKPWrHnnQSjX6uDYF3pxYVnbVbtk0YPwFaHSQjibL06MnjnMlTIFRvhLCwsDA3N3fChAnjx4/PyclxuVwTJ04cN25cSUnJmjVrSkpKMjMzCwsLX/cGIb0zZkz/vM/ne46eCcdsH654CdlDah5C8yQh9OCah1A9uOYhtSRFbxAfqfpI1UcqPvL7x4qXUHwJjGUfoXoJ2UdCCDUPpnlx4MWBN6VpCdlLyF5CcWMSVLluPM0jReX2BJPJ8GwyXJRkMpEOgc5kcyj2Iiw0BbjGANecKOLh6oNcUzjWGOIbAxzUnPV+9lkX0xTi6rzkk3biQSt2tyV8q85743Hb1YcNp67X7j55ecXmbXlTFwwZMWrY8H4FOf1XzB+y76spR3dOv3h8ycaV81ZVLF+/Zfk3u7/afezM0Ut3Ltx8fuV+c2XNi2uPOmoavO0BAmUVTrGSPZ1eCiPpcEArBiPrnGIKidiMBUw7MZ3wR/UdfeP25OnzI9OHIkt7ESsGoKWZ6bYoXAcmWp4RLe/PrezfurB/r3d/v33b0gtnR794MZjEM9FIPzQykCX7Vt/q86D29JUTx2rn7wmVH0RWHzhfsGxtj0Vdo2q7Rj8MjXuwpf/ePv1u54wLfd6z43f/rb2kaF4g9J7jDKyperd88/wyf+FM9pOiwLvvjP/N3/9tac8PG4a/d3BZj4ryd2ZP+u2gcf1/O2/WH8uKP9o4rOhYr23He+/c9unenX0PXxxw6vago2c+3b7pd8sW/Ou02X8omJUxa3rRyi/X7Vlz9NKea4+O3Gs8VtNy6m7bmZstJ240nLhVf7q68WLNi6rHHXfrfQ+bQ0/a8QY/2+RnW8O8G5PdmOwhVA+heXDFg0qhWLzq7pOsQcOmFs9Yt3nrjv2Hz1yuunjzzqT8gjGjRk0teiUQmr5NmTJl/PjxEyZMmDhxYl5eHgRy7ty5FRUVI0eO/C5vEG7Tp0/77LNel2/VBDmri1S7SMUDiaJUH6V5SdlHql2UlmRJ7QZeNwhfx/JVRBNHun3rJRQfofkIzUeoXhx4CfBdqLsxuRNPxGw6MKUdlRJ+I5LAsg2V21GlA1U6MLUDU9vTmIT1Ay1hAUpzCJYQCI0hvilhwcagNIf4xiDzIsy1RfjWEN8cijWH+eYQ1+CjnnegTzvQZ57o/SbPpTvNh8/f3LBtz4Kly6fkTSxwjZ1ekrtm49o1W7Zt2bV374ljxy9eP3Pj+Zk7Lefuvbj6qP1RS7CuM9oZpgle52WTVwxW1tnvgJCRDVY2eNkUFF3SDM20DStuvjRHfx6E1dcrL0ztxZT1j5ZnRMszX3UIM5HyrMiKDHR5P7Bu0Omc9/p+3mvL17OuXxnR0TaAIAYi4X4EkoVHPn9wf+zDZ1dOb9v7fM7u8Ip9kTUHr02t2PjRcvfIR74xD8Jjazb23dbr82uTxoZ79Wj+t1+1u3LnUeh7jjO8tu6jyYVjcysmDNn67phlH6zMmLfivX0Lep7a0ed80/D7oTHPno24fH3yugO5M3YOnL/nwy3n+x2sGXn5YubhrR+vWvB2cdG/5hS/XzBrxML5czet/PrY12dvHrj97Oj9F8fvvDh+s+nYjaajt5qO3248fbflwv2Wa089dxsDTzrwRj/TFuXcqOjBZC+u+EjVi8vehLsluXHZg8k+TPKQoItS7j5p2n7w5PLVG76YM2v98nlXTx6ZP2fOiGEjCwumFrjezFI6hHCck5OzfPnyL774YtiwYfn5+W9Ug3ArKir6/PO+NQ2tfsYMkFqAUrpIzU8BPwUCFPCRip/U/BTwEUoXoXYRqo9UoUbqRt3rEH4XkN9xRPUSqo9UfYTaDe9uFq8blzswqQOTOnGpA5M7cbkTk9yo3IlKiQEmd2KyG5XdmNqBwpPlDkxqQ8Q2RG4JC61RCWYjW6PSi6jUHOFfhGNtUbE1IkAj9kVEaENFNy4GKNmN8p2Y6CUVH6H4MNWDKl5U8mF8R5hu8hGNPvzxi0DVg/rTldXrvtk7a/HKY1X3ztx+fPbmo0t3Gqvuu+83BJ92Ys/caFuAQliFFAErW5xixZSEDkzZn6lxEkKTlQxRNUVFV4FpWrZlp7o8/bxkvRF3TuzddiP/XWnlwFB5BtINwtIstCwztLI/sqyfvnnM1hG/GzVi0IathdW3R/s6M0k0KxrKoohB0cBHj2umVj88f2LT7pYv9ofKdkVWH7lVvHZDj+Vtw2t8Y2vC42p2DD7y0cc3Rgzyf/xeW4/fecYNX/Cg+rPGll6rlr/3+T/27Pfbz+aOnHy8YGPTuOu1w5+dH/z08rCmq8Mf1gy9UpVx8MrwDZeyt1SPPFo5+OCmj5bN+u2Uib8fnvNZ7sycJeWlu7fsvrDnfM2xG00nq1uPVjcdvdFw7Gb9sZv1p+82n7nXcqm249pzb3Vz8HEn1hTkOhAp4fkQigeXUmEMd0owqROXvZjkxYQOXPNSWjRmoYpzs7bl1L6dkXvHAPX0xrndAzMzsyflFX0HS9AJnDhx4sSJEydNmpSdnV1YWFhaWjp58uSJEyd+hzdYUFBQUFhYmJ+fP2DQoPrOgJ+1gxSI0HKAUgKU5ifVAKUGSCVAqf7kvouQuyjV+5o2+yHy/SrxNbO2+3sT55Aq5LATlzsJxU0onsQbZS8uewnFR6geXPZCLxSXO3G5A5c6MKkdFVqjQmtUakeVNkRuReSWiNgSFtoQsROTPbjkwRU3pnQgshtT3ZjaialeTI7QIECpAUoL0yBEqkFKDTFqlFXDtBailBAtIawWotTOMOeO8O6o0BIgmgJ0c5B0R3lvVHQjfIAQER4gPMBigJYMRjFYxWBkHSo6Nkngm1C0eMUSVUPVbcOwTMNIMmTDFXh/JIRx2Cox7jgOr+qHN1XUFr4bWzUYLesfLe+PlA58aYuW90fKs5DyrMjy/vHNo2f2+pdp0/N27c2/f2d0KJBJoBlIcABPZfrcH1y/OudGzcXzXx3smHcwULYXXX34ztTNG3ssbRl+xzfmQWjc/WM5VZ/1qR7Yz/Npj7b+f6j8/NcD3v23/zu7R68jvTfXjjl7ffbOK0u33V1ypL7o6r0hD/Z8fnnFJ3vWf/LNqcxdFwbvOZbx7YoeS3P/dfzI3w/Jzpoye8bqNZtPbT9Uvfvc4wPXnx+51Xj0VuORG8+OXH924nrj6dvNF2rarjxsv/bUXfMi/LQTfxHkOqOiOxWWSI8uvg4hLrsxxYupHkx2w8gEoQVjTtX9hgu7ttjua/iz02Uzc/7w7/8ybuzogqI3aEKXy5UOIdxmz549f/787Ozs/Pz8oqKibrHTgoICV2FBQYGrqKhgck7O6OyJ7SEyxBoBCoQo4Kc0P6n5SS1AAT+p+UnVT6rwCFSGXaTaRaqJcVI9+kjVS6reHwykj1B9BEhaoVo3UOGlPFAIJd0kTgHpwWXPq6oV4pfae9KedAlnEpE7ELkjKndE5bao1BoR2yKxTkT0YmInobQjkhuTuyjFR8g+QvWRapBUwpSKMIkZt1FGizBalAURFkRYEOU0hNUQFqCcjjAA5UxcMJCYHuU1lNMxzkB5HeMBxgM0BlBexwWDlnRWNjnR5CSLk0xWNhhZZ19Vg7yiC6olaqaoGgowLTtuxZ201bN/miaMp3ZOECUPls5xz/mQXDkAL82IrshASgemUoXR8v7R8iykbAC6IkNaM2zwW//fl/O/OHIs58H9MZFwJoZmIMEMkctqanr39KlZN6rPX9t4xD3/kL9sN7r68L3Cb9e/t7hh2K2uMY9CYx8dnnD6t28tfuc3Sz797zPH/mbWsawdnXOP+lbsDRTcaJ50p3r2ybNzvz46ec2pzK8O9Nqyr++WswP3Huy3peydmVN+O2rYH0dMHj5j+YIdX2+7tud4za5zD3dWPt539dnR6/VHrz0/fO3Z8RvPT1c3nLvbUlnrvV0ffNASrfPSzSG+DZE6MdWDy+40pfenBZM9mAoj+15c85BaQHAq7z2vPLA5dP/wxi8Ln53bsXX5rMyBA1wuVzdVmJeXB+Oi6RBOmTJl3rx5RUVFEyZMgGqwuLh49uzZhYWFKQ5dhQUFLte0acUjho8omDbDh3NBGqTAC1AgbZA42EWoqX1CCM1Pai8NyO+GMN2rTAih+QjgJTQo6XR1U5vQWH2jO5qOZRelpb8LGszw53oJpYvSuijNi6s+QvNgMBGiuDG5ExF9mBSkVA8uuTEhSGsBWvORso+UwixAeB1hNYzVsRhAOQ3ldIQFCAtpVKOMmhiwiVb2sFsMwgE4Xx7lAcprCKdiPCBEk5JMStA5yYzJVky2eAmmBA1etWKazckGr5iyHld0W9EsYMaBFddN2/7By9d/b6OntK/N7R37Z4zCF36MrsxEyjPRsgysdEBaYKZ/tHxApHQAv2qAZ3Fm/z/887Llc48fH1P7YDSGZGHRTCSUIfJZT558cPbc0qqbZ2+uPOBfdLSrbCdacbg2f9/GHsufDrsaGPPYP+bRvqE7p/VZvzfz5tkh9y4Pabk77Kln9qnmZTsfTTlSNejw4UFf7xu8ZWfWum8Hr1+VWVbcs2DEHwYP6T1qyuT5yysO7zx4Z8+5R99erNl28f6Oysf7rz07eu35sRvPj96sO3m74dz9liuP2m/X+++3hGs7sJaw0IkpnajSjkhtqNSBKm5MToXyvkMUGJpPSjKZhmteXPOQICDHT1+9c27HqifH1u9eMU/puv3swjc93n130uS8bhBOnjw55Q1OSG5FRUVz586dMmUKzC66XK4FCxYsWbIEjlMQulyumTNm9u3Tb0lpRYiWQwwIUJqffAXFl7ylacLXBz9KE36PKet9Vel1Ox+C1JU29tMAsgcHqePp56c/BbyE7CMlLy7C+JOHUHyEEmRAmAURRkE5FY8ZIUrxkXKEUXDBICWLlAxS1IkYwHiAcRrCaSgLEA5EGDVCKxFGDdNKmIYTc1UIZKpjBcpDdDWMB4So06LOSXpMNQXViklGTDYE1RA1U1CNmGLwsi5qpmLYim7JmqEatmHFTTNumtZLlH7ypF7bceKO7cQtx3EePXywe0JPvrQ3siIjuqI/VpqFvgJhJlqWGS3NUNcPvDu994BP3isrnXrxUvbTR0MJNAuLZqHhDJbt+/DhJ5WVW89fPH5rwe7w0uO+8u3oikN1U05u/Wjlo+GXImOfd42rLf9oUck7y++N8B3LrNmVdetA1qlzY3ccGvv1tqEbNgxZsTxr0fQ+M8d/kjOg14jBQ8cUlHy5bMOBbace7r1St+3iw60Xa3ZceHTg8tMj1+qO32w4favxzO3GC/dfXHrUfv25r6Y1+rgTbwxwiZIOVOlApI6o0BYV2jG5E1Pc0MdIoysFGEyCJWDr/pLmxTUfrnWRICRoW/ccPrdrw8NjWw6s/DIevn19/6p/+c2/jhwxori4OD8/Px3ClA6EBObk5MycOXPmzJmQxry8vNmzZ5eVlc2cOTOZ8X9px86aNevjjz/5avueCKcHaQ0qvZQEaT2lEtMgVPxkSmR40EeqXZTqTWLw/dS9Qhr1BoXWRaldlALFl/gpsp+UoYPaRSp+Qu5K/Q5pxnMXoflJ1U+pqd+wi0ieTKkBUvVTSoBWg5QaoFQfofhJJcSACAuirIZyKsZrREwnYjomWbRkUYJOijoZ02gR0JJOiTolAFI0CEHHIF28hrAqwqoRVkunEe6jrBblNJTTcEEnYzotAE4CgmpIwBJUQ1YNWTVFWRcVXVQMGViSZijAVIGlAdMwLN2wTNOKx23reyOiP0oTWo5jxx3n+sVzJye/H1uViZRmhVdkJCKiLyULLc3D00a/AAAgAElEQVSKLM+Ibxm2P/vtj997d9PmgmtXJ9U/H0hgWUgkAw8PoOjPqqv7Xrmy7/TZE/fn748sP+5dsS1afrhp0vlveq6uGXoOGfu8K7u2/P25Y/5lyuGRVzYP2vfVsG0bBq9akjV/Tt85uZ/nj8gYM2xodvaUqbMWrV777fGtx65+dfrW1pN3vj1Ts+PCvb2XHhyten7sZuPxu02n7zVdut9241lXdVPwUSta56UaAmwbqnTgaieutqNya7LUuD0qtSEyhNCDwdoR1Yu9pMvzKnhJ9kA6gV5c8xEgyBghVty66+DVs0ePb115fsvCOF5zZOfa3OKZH37w7tw5s/O+A0LIocvlmj17tsvlmjJlSlFRUVFR0bJly5YuXQpjMK9EZfJdM2aU9Pjwg2NnL0Z5K0CpflJNsZdOYIrDxF1OKgFKDVBq18uQqdYFnTdC6yI1XzddRyg+Co41H6H6KM0HSaNVP51ELk3RdVFq0hFVA6QaSEKV/A3hkZSk620YR3lVXnmvFqC05ONGDdJKkFIjtBpmlDALoixAOZUQACEZpGDSokXBaQ2izkg6LcKBSUkmKZqEYOCCDhUdEjMQTk/pwJQ+RDgN4QEh6Kxqi6otaqaiWzIwZWAYVtyyHQ3Yum4bZtywHKBbpmWbVtyybbi6rmml+vz+fAjjNpx/IWr60W2bbxW8F1s1MFo2IFjR73UIkfLM6PIM56tRi/v8Y88en2z9NufG9UktzQMJLBMJZZDIQAL7pPJyxqXKQ5fOnKxZdCS47Ki/bFu47FBj9uWNH1bcG3gaGf28Y+S9m+PO7By7dXXWiul9il29Jk34PHtIxsQB43Jz5ixetHHnV8cu7zpTvf3kna+OX99y7Ma2U/f3XXx0pOrZ8Rt1Z6pbzt1vu/ig7dozT3Vz8GE7Wh9gWxCpHZY+4mo7KrenSjQQqQ2VWpFE2VQnqnhwFQZjYBVICkU3DrPeWqIMBVd9pAbFS8Cx6iPULhKEWAMXta92HyouLNq6aDrdeC706OQXM6bdfPCsV59+ebm5s2bNgpUx3SCEdmlRUdHs2bMnT55cUFAwadKkmTNnrlixYu7cud3UYIGroLCgYOrUgo8++ehK9UNEsOENCoOBQVoLMSDEaEEaBGmIInQFE6GaFLHwLX5KDVCan3qdkIRAXQR1VBeldkEeaOAnE2GeV73Q75Q3naD5yZfj9F818PL3UZJ/FwgxAO6hBBkQpNUgrQZpEKS1EK2GGC3MahgHCNGgJJtOLlcGl/SjRZ2WdFo0acmkRYOCmjNmYDGA8TrGAZQDCKuhPMB4HY/phGAQAmAVU9QsBVimFdcNWzdMwzJtx7ETZDhxx7Gs7t5fmv772RA6jm07tuM4IZzasKCkqeQDqmIQVjoIL82KrOgfLc9I5zBankGUZhobR+d/+A+9en3+7faxN65P6GwfTGL9kVB/ihyIRj47faL/ifM7b548VbfklH/Joa7yHYHlh1vGVK5+r/TqwOORcY3e4TXnx+zLyywYkpE9fOzkccXzpi5dv/irvWv3n/72ROWOU9e2n7y+7dSNPefvHbry+Mi158duNp6pbr5U0365pv3G066aF2htO94YYOGcuk5M6cSUduyVCqlXqqVQuQ0RO6KSG5E9WCoup7oT7AE3ATwwJECoaQE91UeqfkqFvo2f1vyU1kXrQQbQWvxUVXVRfk77lV3U0/N3Dm2aMmbksxddFZu39fiwZ3n5ClgaWlhYOGXKlHQIJ06cOH369BkzZkyePBlm7RcvXrxixYpuRmxBQYGrwFVUPG3ShPEDBw9+0upBBBvehUFKDdBaiNGCiXtUCzFakIbaA3QRKrzj04I3StpdrgYoJUCl26sps1BODQKUEiCVN9BFfh9+P1D8JHiVSRX+8kFaC1Bqir10CTIgyIAQrQUZEKRBgNYCtAZdREI0KNFITLGVrVRKnRYNWjQZ0aRFg5bgNAidFA08phGCjsd0UjAIwcBjOikatGQwEmAlTVR0YMQN24lbcds2rVfmyP+w2MtPhjAed4y44ThOhz+4cspAZG4PcnVmuDSDWToIX56RPosCLcuMlGXQKzO4daOGvfOrzMzPjxyfePPGuC7vYALpjwQzaGpwoOuz0ydHnblyqGrvkfYFZ/2LD3pX7uxafqx5wtX1PUpvZB6JZNf7Rz2+krl/4NCc+Tv3bNp3asPByo37q9bvu7Rq95lVO05tOnh5/8Wa4zfqTt9uPHun+XxNa+XDzpvPfLXtWJ2PbvQz7YjcgcowvtKtOvGNkph0k5gNkIjKwNJHN666Sc1NAh+pwbotb0ItaF2E4qe0AK0FaBCg9AANAjT0xACuONXPWr/eUOYQDx8c3pA/ImvBkkW1LZ5Gb+j3f/jjwoWL586dm5eX2w3CCRMmTJo0adasWTAkk5OTU1JSsmrVqkWLFnXLTxQWFLhcrukzZgwdMmhSrqs9jGKCGWZAmNHCjBaitTCjJvdqgFaDNDTkoNOlpYDxk1qAUtIVTspu7PZtau8nFT+pBii4f+ltvhxTIPgm7df9tJcqUUtJ6njwpTmd+N2Suv1PCyQ2TCsRWkFYFeMAGdOTEMJ5RmZasbVBizqcgpTQjaJOijolGpRokKJBijojGowEOFljJcDKRkwxYPLdtpKr0CdSeD/M8/vpEDqm48RZgTuybv6dSX8UV/TDK/qGywZipVlYacIzjJZlIqVZkdJMaW2Wd1nWB//y65wpwy9dyam+OSYUGIxH+6OhDI4a1NHe6+jhwpNXTlV+c8Q396Jv0f6ulTt8S4/UTLtZPmj1tczD0bHPu0bVNg++Oc+1YkvlrZ3HKjfsObd+17l1ey6s3X9lw+Gb208/OHmr8VJN++UH7bcb/A9ao888ZHMo1o5KbjhZDpXaUakdEdsQ4U+x97KMuCM5tSc9T5WoBcEVP6l2EbKPkP3QLaES4QH4hA5SIEDpAUoPUiBIAURymvxEeVn58a+XUw2VW0rnfrPnkJ/SaNXOzpmSmZm1bt2aAld+Xr5rSu6UdJ8QWqFw6qDL5VqyZMnKlStnzJjR3RssKCjIz585a3bv3r0XLCkNkBLKG6mIQmoAIw1BRgkySoBSA0l9GKBAgNaTakftBt6rivEVPpNXgDES4KdA4BXFBfwkCJCJi79yMG3wJggTSthPKmmxJT1AaUH6xxGY4jBMq2FaiTIqxgMipieVofGqwPxeUmRYjQ1X2NVZSWeS1WeJJQclkEgGwqbauqWaFjDjsJGabdt2/IfGYH40hI7j2HHbituOE0ej0UMViy67PhbKPidXZUZLB+Cl/aNlmUh5JlbaHy3NCi3PMDcPvTO1x7v/9puSmWMrqybcqx6DRAah0X5IKJOjB75o+XzTxrx5KxZun7cJW3AnuPiAd9X2rqUHn7mubR3y1bWBx4LjnneNrm0cfHXphBWbL9zbeeb+t+fubj939+tT1V+drP72zL2j1+puPAvUdhBP3URLONaOSJ2Y0oErHajUgYrfaXNGxRR7r6GotGOKG07SwRUvLvsI1YerAVwNUCBAan6iu5YIpj+hKRCktBAF4CBIgRCt4VL8SVvXpo2b9m3dtKpi5Tc7DwSxGKk6B06c/9Wvf712TcWc2bOm5OZ3C8xMmjQJclhYWFhcXLxq1arFixenpweTELqKXK6SkumffPLxjj0HUcGOJuN73SCMMGqYVUOMknCcoHVHgSANghRU3WlOF60FaC31BybswDSDMJg6TqkBGgQoLUjpgYTbqQUThkAqOamlHdeCtJ6IqdAg6alqaQTCD1NNPiMSNkU3/fajlGGI1iKMhrAqxmlkDNCikZzs1124xF6HK+yyiv5yn1YLmoKQkQxashjJZBWdV01JtRTNBqZl2bZl2d/TReZnQQg3eOkQgm1bs/JYzofs0o+4lQOjpQOR8n6R8iysdBBalhVe3s/eMupIzvtv//afvpg79GrVhEc1o9HoIDTSDw1nCbGsB/ffXzh3zNpNFYWTig9lbyaWHEfW7vYtOugZe/tY/z23B530j33sHVvbPPTasrErtpx7cOhqw96rz/dVPd118cHByseXH3Y+bMdawkI7mijD78AkGGhpR6T279Z7EML0tg5tiNSBwnyg4iYUH6n5cAUWlPgSqk8JkMm7JHV3Jv67IERrIVoL01qY0YKMEmLUIKMEaSXIqCFaCTEqqTshVqqubbp0u6bJE4oyMhIz2vyRt97+Y07OhNWrKlz5hZMm5aT7hJMmTXK5XDNnzpw8efL8+fNXrVr1xRdfdLNF4VY8tTg3N/fTTz+7dO02pToIq0VZLcwokWSIL8pqYUaNsFqUA5HktyFaiTBamFHDtBpmlBCtwlsWqjjoWYVpLcKAMK2FKDVMaWEGhOnEPkRpYVoL0yCc+NtBGH4OlArfCPfBJM/B79onUAGBJFpB5uU4RRFk9ccSmC5hWo2yGsqB5LT37xTuu196o0AlSUtw7RedkeCa2CawLCtu2XHre2ZL/CwIHcexLDtMCneedW79ateuSb0jC3uyqwYiK/qhpVnB8qGRskxiWYa5Zdj6UX/84P2eazdnX63Kfv54DI4NQsP9sUiWwPevuvKHuV+MO3pk75r1myaPn1MxtKR97lG84KZ31MOL/Q7cyzzaNe6Rd/STF0OrF41fsebs7cPX6w5ceXqg8tnRG3XXn/vq/WwHprbD3PoPk9SMmFZE7ECSPRdQ2Y2rXlzxwhQwoQZozYfLXYQaoDS4D9BqkNECtBZgtBCjhWk1RKupexQ2XY4k7lE1zKhhRkkMOC3CamFGRWMmo8U5ECckM8JqCA/wmFIyY06P997dsnnTtJLpqXgMTBJOnjwZ9rDIz89ftWrVsmXL3jiX1+VylZTMGD16VJ8+/e89qaNVJwrLsjgN4QDKgSinRVnwsiaL02HYHb4UZhR4d0YYNcyAEA0bZoLwK3+XFqK0CK1FWZD+J4dpEGVAlIE0ahEGRBgtknwp+UY1RGshRgvRIJT66BL+qhpOvjecfJwl6E3RzoAQrYYSMU/4mIDjN3AInx2vS4gBYdgVG0ZKeUAJ3Wc8/DKShJCRTF4yRE3XdMu0YKD0x1H4QyG0bccfZaqft994Fthx6PLXBQPdc3oIFQPIsr7I8r6h0ix6xSBp46BZn/9rr9799h6ZXFU5pqF+FI4OQMMZBJrFsX3Onf1g2dKS3bu2bvxq++JNh7PzF8/6sORe5snoxKZrWUfv9DseGPMkOKauY9z9RVMqKo5XHaluOlT1/MSNhks1HY/a0RdRITXv8weLmOg4hEidqOTBZR+henHFR2hdhOInlC5S9hGKn1T9hBwgVRhkCzNaONlWOcyoEVpNr6uIMAq8iWGJU4RR4R2PsBqSXB4EFkDBOimEBSgHcN6gJOvs5ap+/fqvXbt25sxZ3SDMy8ubMWNGdnb2ggULKioq5syZ43K53gjhnFmz+/btO2TEyBeeAKs5kD2MB3hMR1kNZTWMAxiroRzAOICyGsKqGA+wZE0WwqgIq0UZNcIoEVqJMkqEVaOJv0uF924UVpBAYVWE1WCVCQITaCxAGBBl1SgLs2oqXIkBfgub4Ua51EWSyTdGS/sMX5E0E1pJ7Bk1xChhRgkxSohRQzR8xmmJPZ2gOgE8o0HbJJQITSV+YiI2k1jB8w3F1r8IioksiGzykiHJJtB/ikH6Ixo9qbLc6g7feNJ6uyF09Hz1uqljHxV/zFZkECsHRJZlSqsHBEv75vZ+Z8jwz4+fHldZNba5ZTiGZSKhTAobwDJ9Duz92JWbs2zZgopN2xZvPlS6ef/82etdn5Yc6b35ZuaB2gGX0LEN/pH3TozdO2aUa93BqhP32o7cqL/2xPvETTaF+O+3OdM6fIlJ909sQ4U2RGhHxU5c8RFyF6kGaN2NKV2kEqCkECWHaSVEyyFagd48tOLC0HJLL6FgVAQKqyU6vcKFeHiAfofAIimUBRinY5yOsoCS4q1e/4ScKXPmzF60cAGcOpiCEOrAnJwcGBR9PUGfdAoLZ5RMf+edd+ctXEbGAK3E8ZiBxwxYbYzHdDxmYDEd4wEhGBiv47xOCEai/Cpm4IKJJ3NieAwONBz+tjzAYYpM0HEersauYzGAxTQspmO8hsd0lNcwKLAWjAdYLFHhhcAiL05DuUThJcqpiUcSp6McfASA5NMq8cyKMlqU1aKpkrF0aF/xdVPjV/4v6fv0QZQFCKuinI7zBi3oqcDMnwfChK/IilZMtmRgWz+ewh+uCeOaprO80OgO3XzUfOu59/j12jWzii/nfsis+JwpHyivHdC+pN/Inj3HTfzw8qWJlVez29uGYkg/JJTBEINI7PNNGz4YM3LM9GmFG7buW7j+4PwN+1dvu7ByzanJg2YU/XP2sc+2nBuwf3nv5WOHTp+yqPzYjcaLD93VTcGGANuGSm1RqT3yBgjbEbEdkdqiYltUbEPEVkRsS/TYFDsxqZNQOjHZjSt+RveSqgeX/QzoorQApYZfAgaf0IlncOq/GGW1KKdHWYhToowQ41KY6QiXKC9Ml0TpPaehvIbxOsQAZQHO65Roo7S0fEXFqNGjysqWjx8/ITt7fKqAu7i4eOzYsYsWLSotLS0uLu6eoE9kCAumlRTnTZn81u/f3r3/kGw6jGLTkkmJBinohKCTokmJJikYREwnBBhnNyjRJGI6KejwTELQSUEnRZMWdErQKdFgRJMU4Jk6JRmUpFOiTksmJRlk4mQDxu4JWA4mAHiQkkxS0CnRgP2OSMGghMRBQtQJARAxnYwZhGDgPCBjBhEzEnlw+LDgkiR3++hYFeM0WHiNcBqSqK4GqSdgGqVashBUSVoisPwaPjUAI5ucYnGyySkJA5J9CaEBExUQIUYy0xH9cS6iAhjFYCSLk0xJM5I9nf4MEDqOYxiWJKt0THzhi1Q/aa1+5j5/p2HDssXHct6NzP/E+mbi47LRn73z/uDs31+9MOLJo3FBfwYS7hsNDeKYweHAZ3Pm/C57zISKsmXfHjgzf8OhxVuOl++4sP7grY17b+TmLx89OL9w6rIvVu/ddrH2XK33en3oYTvWGOJawkJTiG+JxF5EhW5Krz0qtUeFjqjYgUjtUaEdibWiYisit6OKBxe7SDVA6V2E6iPUIGP4SK2LUCIciHIqwmkJEytZQR9Nls8nH94A5XSM1zHOSEKV2COchqV0HadhMT11AyV1EYD4YTwgBJ2IATwGKMkgRZ1T7RNnL2QOGLBo4bzJk3MghOPHj8/NzYVzl8rLy19PS6TborNmzhgyeNAnn/Z68LROcxxWNuFdRYuAlgCdSG0ZjGjSoskkZ38zok6LGivptAgYWaclwIjwbkvsk/eTzsoGIwJa1OGCz8lyEwPuadFgRLgyu8FIBiuZjGTyssErgJXUhEKAgX4Y8Rd1VjJYyWAlM6ZYrGhQgp5KlDOySUHyE8zrtGCkjlCiQYo6/AAJmEOPvRQsBnBBhx8+zmtEDKpoQAg6IQBKNFjZiCmGqBmiZgiqHlMNXjZishFTTF4xednkZBuuLJ/YKzYjGayss5IBP5b0KYJvnLybElrRaNnkxDgvWzIwrT8rhE7cMU1LA4AVFF+IqK1vu/u8/crD1jUbtn8zqTezcuiNLwb2eP932cWFFatHPr7XT4gNwqKZSGCwwAzydn7mKvjd+LHZmzes2Xf2dunOS6v3Xll36Pr6wzc2nqj55uKTzWeqd1TWnnjouVwXvvWCuNdOPHITj71kQ4BrCPDNoViq/w9s7d4aFdsQuQ152Qe6ExU7MbkTU3y41kWqXkIOkFqIUpGEy2RgvE4KOi0CUgAoD6KsirAqVFkIp6MsQDkdj5lJPQawl+4WNNUAFtNRDhCwqELQMVj6xANCMEjRSikfeAIh6pA9KJRkSLZz9+GjPn37FRW4CgsLx40bB5MTEyZMGDly5JIlS95QpPaKKVo4Y/qMnh99NCFnCsrwatxJN4qSYzNNDFY2OOXN0fnXRE9dCmoJOJE8/YKcbLEJMl/evrxiCqohqLqgGjHFTDQ4Us2YYvKyDkVQTUE1eAlwkg5f5SSdV6BqApykc7LBSSYnm7xicbLFyRa8OCdbrGRwqR8NHzGySUkGLZuMYtKJXJ9OizAXb/KqIWimBAxFNxTdUExbBpaoGrJmycCUNVOEUx9Ug5fNmGIKqsXLBq8YcEYSLxt88qPgkgEYNpk2TGPypS6lJUBLOieZomqpqZ5Ofy4IHcdxHNuyNA3wMTmEsS2dXTefdlY+DWw/dHnbtPGze/3q7/7L30ycunjlnlPzSsdevtJTZfuzWB+ezWhq6JOd/e6kcWP27v322I26zScefHXy/tbT93ece7j97INdVx4fvtty6n5bZa2v+gV2z03d6yAeusnHXvK5j6r3s00hviUcawnzLyJCa1RoQ6SWMA8727ZFpXZUcuOKl1D8pBphQZjW/ITkJySEBTinMZLBSQYrGowIONngFYORDTxmJuiKwembsL4+UTeIxwDGaURMx/nEGgOEoBOiTgoAj4GEJSYaZEynBJ2MwTILkxINRjZpyaREnRJN6K8zif+Twaq25ji1z5798Z13Bw0cOK142rhx4+DkiYyMjNzcXJgY/B41WFxcnO9yvfXW26vXrtPtuGjEf6wD84OB/I7TlNSrL/UkrxgSsDXdMsy4BixZM1TdUg1L1S0VFj1rhvJyb4qKoQJLBZYMTFE1ZM1UVEtSDVExRMWUVFNSTUHRxTS2JdUUFUNSDFExRNmQVFNQjJiki4ohqvAthqQasmbKwFR0QzNMzTANy7TicctxdDMODEs34rph66alGZasGZKqS5opa5akmpJixBQgKJagmDHZFGQzoTNlIwa7xWg2K+ucbLKSzikGI+lpSt5gJcBJICbrQLdgDfefF8K448Qd245bOtB1APCY/MyNPGj0XW9CN5+syhoxKmfqF5sOnN9xsb585+W8EtfX336MoAMsY+Dz2s/79f99Zq9PTpw8eO5hx7ZLT/Zcebr3yrMDVXWHrz89ebfl3ENP5bPAnabo/Q6ipgN/0I4/dlOPPdTjTuKZl2oMsE1BrjnENYe51qjQigitiODBZS8uebFEdiFAahFahTBgvEaJOq9YrKjzihlTzJhkCvA5p5qUCMtzDYzXCAEGIQxKMvGYjsd0MqaTMUAJBi0alKBTMUBC90nQqRiAe1o0aMmkBR0aaWxarXDKfmMSFRgGIwJG1GnFUmynrrH5ww8/6tHjg6KiwpycyZMmTRo1alRmZmZ+vquoqCidQFeBKxUgdRUUFLjyS0pKRo8e9fvfv33h0mXHcXjNYpQ/T/D9TyHKpBmrvGyoumXZcSfuWJZtmbZl2ZYVN0zbsuK6FdcNy7TiZmKKXRzAhJoV13XLMGxNN3XdMi1HN2zdsAwzrhtxDZjAtDXdBqYNzDgwLKCbhmEBYMKrGaYFdAsASzcsw7BgHxeYLrdt27Ys23HseNyOx+24bZq2ZcVN07GsOCw4MyxbNy1gWLph66YNDEsBhmbYGrAVzdKArWimolsSMGRgKsACVlwBpgIsBVgKMEUF6nYzpuiCYoqaKWsWML9n2aVfHsJ4HPa9cOISMCg25g4z1fX+64/bL1S3nLvffuZu08HKx9vOP1p/qHryjKUzZvcO+Mfdv5f5T//0f3z4zkf7j505XdN6+FbT2Yfucw/clx56rzwLXGuI3mrC7rRRNZ30gw7i3ovow3b0UTv2uB1t6GKee8g6H9USjnWgkgeXPITkxeUgDSKsHiLlxGQwVsViOiXqvGLwssEpBq9Ar8AWgc3LhqTZgmrFFEPULUpKzS7ToDJMGJAvRadgmEE00oIQicgELSYiFlQyLEElOqIndCMlwBMAJQJSAGQMkAIgRFM0nNq6+syszKys/nmuvKKioqLCgtwpU/JdBVOnTisqLCgscBUUJhaNKZxaWFBYlJdfkJ+fl5vvyssv/HJ2ydChg//5N/9+41a14zisatGynhZgMFhZZ2TAKLAZO0iVZXW3NqEnkzTkErVaaeYWKyeuwMrgZRFJSmSLkS0G9rqV9ZhiKLqdmkQA9YAdd+J2PB6HJDi2HbftxJyclNhW3Lbidty24vH0ekzLjkOaIFpxx7ET14lDRRNPtvCE1/menFzivfDCcSceT3y1bMuOxy07bll2PO5YVty0bMuOW5ZlWJZl2YZhm3bcjMetuGPFHdtxrHjcsuK2HTct2zQtw7QN0wa6pRuWbtjAsE2oBH9S7dqPNkfT/0LLslQVsKLWhbCtPvR5e+j2087L91tOVzfsr6zde6Vu16XGmcu2TpgyNNfV7//8r//7b3/3x23Hr15vjFa3YDUdzIMOqraTeuhmar3sUx/7qB193Ik9cWOPO/H6AF3fRTUFaA8mdUYFNy75SC1Ia2FGQTiAsoDkDVLQcV6hJJ2SdFoyeAnEFIOXzZhs8JLOiYCXTUE1Rc2KKYnnFq/ogmoyoo7HNDymYzGA8joW0wkhEeUnBAOG3TFOS3mSMOiP8hrKa1hMw2MA5VSUUzBeQxMxUpA4JxEmTUbtYzrCgyinobyO8iarxlvcvkm5eT0//TRr8JBhw0aMGjV65Njx43NycvNzp06dWjxt+tSS6cUlJdOmlXw5d+7SJUsXLFz05RdfzJsz58t5S5YsmP/hhz1/9U+/qal9YjgOKZmkaEBtDLU3VMuUoNOiQYkGVOa0aNCiTosaLYKESMlW7YoBG0Xzsg5LtzhJ5+WXXYy6wwnjLrJJywYj64ykcTKQgAFeRuV/3D34Si/OxFKacJQqj46nDv3kG/XNPzie+ikvp+x9TxuY1NuStWnx5CLYiafB9yy69Ce3nw6hacd1wzIsWwGmIOusqGKM0B5EG9zh+w1dVY86z91vPlfrvVYXXvfNqb6Dc12zls5ZWHb6Zn1dSH0eFOr8/HMf2xCMNQa45mCsNco/92D1HrQtEmtHJQ+uBBnQRapdhBKiVIU0l9wAACAASURBVDxmUaLJJPwuC2obRjJZ1YJuOiObtABY6OLLKffPhN/COyymWIxswvgeHtMwXkN4kN7LAOUSeTA0mZZI5L55AF9COQ3jdJRLJABRLv2N3TMWCA9gFhtJpNEAygJSNCO0+KSx5cTZszPmfDlsxOhPe/T4h//n//r7f/z7X//23/74/oe9Pu2VmTlw+MjR2WPGFOTlzvxizpyFi+dMn5YzcdL47PGffPKJq2gaRnOi7qAcwHkN51VCADivwdnlOK/jHCBiOh7TcR6QMZ3gNTi9lRYBdAuhY8wrRkw1Y7IuKgZ0q2RgipohqYag6jHFiCl6TAExRedealEY/DRZ2eQkg5cNSTOBaVs/vlDrL1v69tMhtONx07JlDUiqZlq2ZliaaQuqTgpKkFRagnxjF9oYIttDnDcqPe5ingWl1rDU5I+1ROU6P9scZDsxCa7R0xIR2zHZjctuRAiQSoTTg7SM8XqYVhEWEILBiBYv6rwEOCnxnKZEjUlF50WQcMCSpX0vo1iyQUs6IwJG0mnJZGSLFkxKMAghgRDCA5QDKAvVF0DZRJI9cYTVEkc4gCX2eioLj7JvSBUmCEzmM1IDCCHC6aRqa7YTd5xHDS2Vly88vXXi0Oo5S4qyh/b64L/+7f/6V3/1V3/1V//Tf/qbv/mbv/7r//y3/9t/++f/3q9v7zEDMubnj713+uun1ZXnLl/DeYWW4ggDMF6DOhzl1FSeDef0VFwX4wDGa7gASFGnJJ2TzZhqioouKroMTFU3gWEZpmVatmXFbduBzptu2sCM62YcxlcU3ZKAJWimCEwJmIJqSpopaSZc6uSnBCL+sr26/WQI445jx+NxGeiyBqy4o1txRbdkwxZUk5JMImZSAvBTQpTXcN7wsVo7KYd5M8jpbZjQHOKCtILEjDZE7MAkL6H4cAmBqW1ew3iAMArMJrGw36OkMyJgX51pQsNvRZA48loryNeFlQxGMCgpEYZBOIBwOsrpSfC+UzBWR1kdYxNqMCEp6ngoIKFIeQ3lNSSZToS9ElB4Bc5AWA3lDRY4p6/dObBvj8J3qL5bjvc26Lx54/DmKcMy/5e//p//03/+2wFDRi2YO3dHxcLj6xY0Xt5je+/a4UdNV8/uOXgiTIuMHEcYHWMBLhipHGaiVCUGoJ0MEyoYr+MxgAuAFAAjAkE1VN3SjbiVNMacNJPKSXlZ8UTDS/hvtiCfdtywbcO0DCtuWbZpmrZlx+M/NRzxly25/RwILceJm7alG4YVjxt2XAYmp+i0qDGiFpMNUbOxmB6glQgj4wKIcFqI0kK06sb5EKcRohmiZD+lsorJyyCIc3RMkYHNqxYjJ6KLrGwwssbKgJUhZsbL/IxipmZ8ca95L69lVGGkAYYcTDrZawTjYYMDHeUSyXeoD2HKHhqckCKMAxgHsEQGH2CcDlUixgEs9SoPtSs8mNR+PDwO7VVY4QkIXhdN53J1zawv5h7fsWlv6bTgzYNO4J5DPFE9d0f3/fCt9z5yBxDHUcGL2y8q9zhyHd94qXrnmqv7Nu0+cCBEC5wax3id4A2c14gYIAU9NYA1MXhMh9+SMBsu6qwEeMWUNFsD9mtLx77RoIy/8sV5PRJi/4nAyF+2H7b9dHMUbvF43IpbjhO3bQsYpm7Zhm3rhmHYpmHHRc3gFMCpekw1Y0oir0LGVE7ROdVEGJFXdBinkoCpGjYw4qlG/z+hhuh7M9HJeZyylazGgAlAgAs6mix5SRRAwqrrmIFxAE2WTaKcBjHDk7ChHMB4A+MNjAc4n8o36jivY7FEEhJPRn1g+h7CT8R0xXGu33swb+GyNRUrqnaUqfWX4o2XnMYLDlZbMW3CkBHjYqrpMN7IjT2H1y58dmbr6U0Lq7avfHpm287dO6OcFNPjuKDRifoVk5FMKplHoQWDkSxGtpJxTlgZk8gTipqtaJbxgxuBdftn/8y75S/bG7efC+HLLW6btmWYlmXbhmXatmmapqYbmmFYTlwzLUkFkqYDywaGrQHdsGzdNG3HTlpCjmk5qm7xqsm8Eiv/JSFkZYORTFqCdZI6LRmkaBCJLIWOCzohJCqhcF7HBYDHoN8Fy2U0QjBwXqNEI1kqDXBBJwWTEHRKNAlBJ1NFM6IJM5aUZNCSSUkmnRLRIEUDOM7N+w+/3rYrGvLY7mqn+ZLTcMFpuOh03Ty+7suly8piMdl2P7Aazry4svfwmoUXvymTGy/UX9yz9dvtuCCKlkPDlZnTWjawcqKcJVns8vITSCzZJekxxZJUUzNM07L+5L/0L9v/mO2Xg9BxdMvmZCBqhm47lhlXVd0047puvUzRvAxlp/cGtx3Htu24YcRlzeZUK7046JeGEFZ76JQAoJHGSAadSPfppAgoWK8oaKQAYEqQEnRCAImqZQF2s9QpAdCiTsY0CrbxgtdJJu7ZpC2dym7DXkPJDL5BSbrlOE+ePl//1TdsxOu4q+P1Z52G807TZcd97cT6eTv3HDRjbLzlqtNw1mm9JDZU6S03He+NmiNbv/pmGyVKsuWwks69oXHDGyQZstIZyWQlU1AMRTdM+2d1ZPjL9gtuvxSEieysZti6ZdvxuGk7MH1pvZbCjL8mjuPE47ZuxgXVpr+7UvaXgpCVDZg3gz8CIsSIqWIXPckVLLpP1cGkVmPVWSktSgRrl1IOaqrmUNHfLDKgZC3uOK0vXixfu8FdX+u037IbztlNl522m6Dp8uzxAzfvOOAodLz+vNlwKd540XlR5by47nRcu7Vv1YZNGxlRUn4UhLLOyDqtmIxscZItqJaqW6Zl/gXC/yDbL6gJu5P2gzcbJmNNy1aATUuwKldnZI1RtF+Ow58pP7Dq8gcJJemm4wSCgYp1m5/fux5333Hqzhsvrjodt+S6C8sKxx0+ddYRI3b9Wav+ilN/2W68FG+qdNqrbu9f/fU3WxlZlk3nB5gJOqvojKLTCmBUWChjxlRTVE1Vt/9ijv7H2X5Jc/Snbol2xaYVVzVTUE1WBqxs0JJB/2I+4X8soSVdjTsUx65ev+Xa+RNW132n7rzRUum03lDrLm5eWHy+8prD+uN1Z+yGy/HGy/HGi87/396Xv0lZnun+CWfmzHbGnDGJk8SICyqyuUXjxEzMmNFEcxKXqFFwA1FwF1FRVFDiviC478raLAKKoEZUaJpFGrr2vb61vv3dt/PD+1XTKi5JRMjku6/3qquqqa6ubr67nvd9nue+ny3L5bYlq564/Ym5c3yIEvpVSEg7g+likPavhZACzBHhf4biJsMewr5AwrRdSRejKJMRwJ0YOVquEn/tW9O9v5yYJEJFGN09+6FXnnmCldapjQv4lh61403vo0VXnnfasy+9qtyy3PAa71ui+hanJOxfvvTx6Q8/+rAP4Gcj4e7+RLs6rTsx92Ki+2Ow7rfOsM9gXyBhOndGKMW4IFwCzIOEBIB1om5S4ZMKy2+SMJ/6iZ+6/1nzki9+nfQ5MfWxZEo9/OSz8x6YRXNrVO8CsXmJyq0pr3lx6mVnvffOO8rcqTa+JjQJNy1SfctF/4olj9/24CMPewAmTOlT6+57EhKqyxJuTHUrX5jwEFCAmRY37O3/7wyfwL5BQqWEFEJJJgQkAlIJiYBIRAnr6F7Qz6HEn8GiL6HHl/3TEE0n6V7o+rjVFV8P/a6h3BhsqUvbfZhS6uVFS++5bSrcskz1LRF9S1T+7S0982ZdM75V2KEafaL3VdnXI/sWyU0LVN8y3r/itQen3XfffQGEgKlBhYSXsFQo+MnY6CXEAzSALIQswQIRQViqafiqg/MyfCPYV0iodN2fpxIvxiUmDCAaIhYiFkCSqgFB2unvxToJybyEduXeVF+IWmLT6V766UU52O8Wk45+hYT6MfW7r9NJ5TnUjamXGh+wTkx9wLU9s5Z4+wnvJMwD3E+47t3RX+nEzEsrdVoJrjXa1Evo0B+nc6d+QtyIKKXWvrv+1huvbr/7vNq2jPUtVYXVGxc8fvvlF7Rz21R1s9z4ity0RPQt5n2L1ZZlbMeyF+65YdY998YQEq46EQ2BCACLIA8A1ZL2EJAA0gDqBEwqdY0Rh0RgwvTAICn/opb/DF879iESKqUEF5QJlmrJJOECUB4TniAeQx4CFkIWQRoCEiTET2gAtWVI6o/gJzxdgGtNtBZSBID7CQ00NwD1E+oD7ie7Bq/6ifYdSRkSAP0VGiZskPwhZAFIXRv0HS9ObUu8mAQw9S8JAA2G3iY0SGgImJ+QEKQyqxBQP6ZKqe07dt54zeStyx5VO1bSvqUqt3Lb0nl3XXlhtX+zqm2RG1+Vm3pk3xK5abHaspTuWPHKwzMeefQxAJGUCkCGiN44CMxFgmmCGCQcMQGpgFQQyhBhlEvKBROSc6FkVpXYF7FvkVDp9IyQXAv4hWJSUi4xlfqC00rnBNME0QSxGLMYsQiSAOAIsBCyELAQsAiwCPAI6vs0AjylUMIiwEPIU4ZAFgAaQRpBGkIaJCQENEI0ACQGqatChEgISYxoBGmMWAxpBIleMUqjTQxpDHGsgw+icfpMliCeLsw0QyDmMaSA8ARxqZQfxTffeMPbz8+SA6vYph61c3Vj3Yv3XvP73g/WqvZWuWG+6l2q+hbLvoVq61K0880XHps976lnEcZKKc4554IJvbuUjHOuJwZJIYQUukFC/Jky0wzfJPY5EnYV05JzIbmWaCshUvkzYZwJSbmgjFMmCeOMCUw4IgwRASlH2qqAMIA5whxiATDHRCAqIOaICoA4IgJTgSgHNJXzAMwQEYhJqJ+MOSacEIEJJ1w7IDBMGOGCUIEIwyQ1R0CEYcoIZZgwyjiiDFNGmMBMEMqoEIRzygTlggpBuWCie79rRjJz1j3z/3CD7F8hNy9VO1eD3sUP3jR+5dLXlLlN9C6Um5aJTYtE7wK5tSfcufbRh2a/8PLrXKQlPimH9B7JXXrYz9ZsMybuy9jnSDiIwStMn2HSD3wppRRK6g4doe0GtHcIF4JLwYWOEIJxwZigPDUgYUwwzrmUjAnKuBBCcMG6ozz0c4SQqTmKUFxIIZR2QGBC6viiMxpSSh1qRPfn6odKaWsGKVJHBqGdHLqHMP32+aAwW/92Tz713Lxbr+R9i+XWZbJ/pdq+Yt70Sa8++bBq94q+JaJvmehbzHsXqq1LrYH3Z86a9eaadV/0R9ulSdpNW1KGfRP7Lgk/D4MqOP2hL4b6FCg5VN4mtHOBUl1XAiG795Xq7tZUeoUOvsinathS7D6V+Bfu87RxiVJqydJls6691Fv/ktq+QvQtVvmV8++bNmfWdFl6T21eLPsWi009oneR2r68tmPD9Bl3b9669S/5uRn2Qfz1kfBrwWCCYu9lKlLOb+/fPnXihTvfeELtXCU2LlKFVe+9fN/9065yN69UH/fI3iVq0yK5cb4qvrNz80c33XpHvlDYS284w57C3ygJ9wVoEsIkvGHSpetfmq0G3hC9PWrnitLqp++8atz2ta+p3ArV26M2LZQbXldm/7p335k+485Wu7W333iGrxkZCfcS5K6j2rSbrul59Ga1Y5nsW6Y+XppseGXmlPHvL3lS5VfI3h7R26O2LEBB8+kXX3n0kUcQQnv5nWf4upGRcC9hCAkffuj+ObdNYluXqC3LVd9CtXP547dOWjbvbrVzuepbIjYuUf3Lw8i6e/b9Cxa8/onX0Cfhrg+n+rT2PUvN/HUgI+E3BPFJTTMXUnRTRKuW99xxxUXuhtfU9mVq4wJVeGvBI7fNuX0y2Nqjti5TGxeo3BqrVZt66+1r335bKSWlEkJwIRjnQqSu0oxzbX3NeepFrYZoqUV3mLMUYqhTdFa83xeQkXAPYpehrJSUae8PbTIttGk6l0Iplc/1Xz/+nPq6Z1T/CrVxgcq9tf7VB+6acmHro4Vq+3K1cYEqre374J3rb5q2o79fKYWpLpZKwjhhjOvedyEY55xzSmnKRyE5V4RyziSjgjHeNYnngxnlT9gdZNhLyEi4B8GF1IPMtaUnproBQVEmiRCYC0gZE8qLo8mXXrRjyaOqf6XqXaj6V7bWPjf9ivPybz+vti9XvYtEad2il5+aftdMPwi5VCEkei4CxAyQdGEuMBOEccoF5YIw3UwjWGopqgOv6vrMp6bug281o+JeREbCPQLBOaGMMsGFZFxSJgiTEDHKJKUSYZEgGia6i5URLm+64cY1c+9QO1bJzYvU5qVs65Lpky7c+NoDavtKtXkJ3bn68VnT7n90jlAqoTJIWAhZDHkEeaBt/xMaQdEdUcQiQGPMCZOEMS4k5QITSrXDr1RdBuoGAsW57A5SERkV9woyEn51yG73zmcnF2i7qtQqlzEOMYGYQsoxFZAwgGmCRAR5AkUIaJCwIOZ+zP2IuSFlXDzw4CPz7pgsti9XW3vE5iUq98YD0yYtn3u72L5cfbw82jD/mvG/m/v080opDwg/YT6gAeA+4F5M/YQHgKe38aCcgkeQJYghJhPMIkASRBDmVCrKJSRcj0+ijOuQKLiknDHOhBRZFucbRkbCPwFSSsGl7m7TfWjd+VtpqxphIoEoQRRQHiEaIeYn1ItQAIgXUw+wTpSKEp2IOCFxI+pEnAv5wqvz77r2Yrx1sdq2XPUtUoVVLz0y47nZN6BtS9XOVd76l888+YQZs/6glOoAPmTmc6pa9IbKtWLiAaZnToSQxVj4empnjKOEYCYBERGgiFAtVaFMaOt7yjmTOlimv+ze/Wv/7SAj4ZdDynTigpSKc0E5o1zP1hKEcUBoBFmEBSAygswNgZugQQdEy4eGB52QWAG2I2KF2A6p4cOGGzfdpOHEzU4Sc7lszXs3XXJO3LtQfbxC9c5XpXVPzLx1+sTfhR+vUNvfgFsWTb3ozJtvmU6UCom0AuLG1Em94airp0+nNhZaUdmVQQ/SMmF+gkNAIkgDQELIEswwFYwr3SibjhAUgss0bZvpL74xZCT8EujGay6kVIoJiQmHmCPCmFSICa1XtENs+NiKSNuHdSdpdEDTRw0XNTqw5oKak9RdWHOSuguaHqq7oGonFSusWGHJCEqG5wK5ev2m6y85K9qwUH28Qm3v8TetOPNnJ110+k/C/lVqS4/cufzDV+974IH7624UEtFw4rYP9QhuPSzRjtJxpdq10d7lWMcc/XEQU09PLE5SdXIAWAQZpJwwwbiiTDEmKedMCC4F5ZQK/mXz/zJ8PchI+CUQUlfkJKESERkjHkIWQR4j7ifc9Emzg5ourLtAs6tsRGUzqbqoYiVFI863wlzDz7fCXDvY2fSKZpxr+bm2P9DsDDS8YjsYqHecRMx/Y+0tV14I+harrUtVefWyp2ZdM/nyaZPOdz56XW1dqrb3VFfPmX33jE0D9QCJcttruHHLh+0AmxExQmxF1AixGRE7pqZ2K467lvjR4ORg5ibcjZkTpTEzSGgMOUKMEImJxDRV33Mp9b6USy5Utivd48hI+CWQSnIpKRPaKiKEzE+oGzM7oO0ObrqoZoOaAytWUjLjohEXjahkgbINC+2o0I5yzbDQjvKtMNcKdzT8gWawsxnsaPgDzSjfgqVmtLPWCYX6w8Nz/3DD5XRrj9qxnPQvv+KC315+ybRJF53XWvuk2r5MbVva+eOLs6devXL9ZpepkhlV3Lhqg6oJ6i5odGDTQ81OdwqinkXj43aAWx4yAtL2sRFgPSjG1oO+Y6Ytj72ERgADzBMsAOHaBoprUbWUjPPP0ZBk+DqRkfALkYrWBWQihNQHOEiI3nw2XdRwUc2FVScpm0nJSIpGXDCTghEXzaRoJpp4+VaYb0f5dpRvRflWONAKBppBvhXlWknOQAPNqB6woumf8atfLr5vqupfrurvLp076/vfP/rAAy84ZsRJjbefVNtXqK1Lki09T911/UvL3mohVXJQ0YwrVlI2QcmMKlZctZN6B9VcVO+guovqHVjvoEYHNvStn45JbHuw5WMjHZhB7BBbEXJC5CUkACyCFCCGCaNpJSObAPMNISPhF0FwwbUVKqKdGDsRcmLa9lHDhTUb1FxQcWHJigvtuGCkt/l2lGuFA81goBkMtMLc4GrH+XaUa0c5I86bIN+GA0Y8YEMDi8eeeGrmlHH+H19StbX2hkW/OP7E/fb/1bBDrxp+4An1lU+o/uVqyyKyY8XCh6c//uTzrVjVPJ5vxyULlMxE35ZtULZhxYZVB1QdWHX1AjUX1lxYc1HdxU0XNV3YdGHT0xESmxGxImpH2Impm1AP0BBQgBhlglBBWeYO/A0hI+EXgXNOmYREBNpLN2FGSJodVHNAxQFlBxatpGDE+XaSb4OimRSMoQyMBlpRwYhzRpxrx3kjyZkgZ4C8CXMmzBugvxXZUq1896P7pk7yN7yuamtR9YMrL7lov38dc8zIGw479OLx51zgf/ii2rJMbVkk8m+8NnPK2WefU3T8iKuBZlIwQMFICmZSsoB+GyUTlC1QcmDZQWUblB1UcVDFwRUbV2xUdWDDxQ0XaU7WO7DloXZA9AxDM6J2hL2EJpgTygnllKUb0ayIv6eRkfBzoS0YEeYhoAEUXsLtmDU9XO/AmgsrLixZQG8+CwbIt5OCkeid50AzzLejnJHkjaRggYIF8ibImaBgwYIFCmYyYCc72kErYHkrvOuO6R++OFPV16jG+/dOv3X/7558+JETfjR2yv7fOvnu265W9geqb6HsXax2vFF48+nTTz5+wrXXNyPYDLmmfdFIiiYomaBggKIJiiYoWqBkwZIFShYqWXhwVW1Uc1DNxTUHVR1UcWDNhfUOaOpJpgExA+JGJIA8wZSxdI6oygqGex4ZCXcLyaXkQhImYkRCSAPE7SgdQ91wYdUBZStOd4NWMsjDTywzKViwYMG8CfImyBuoYICCGReseMCK8zaMuHr59Z5Hb7sS9i9X9TWP333dyKPOGHHEhJEjL//375x8zDG/vmryFVvXvqjaa9WmZWLDYlVc/fHSeb87/ed3PPh4MxElRxTaUcHQ9IN66YclC5UsVErZCEsW1JvVsgUqNuwuHSdhtQNqHmj52AqpNswPYgoJZ/zT47Qy7CFkJNw90nwMFrq63YmJEaCWB1sd1HBhxUpKVqIjYb4dFc0k3waf4mHOSFL6maBggpIBi2ZStJK8DfMG9pj6YGfh5qsn5FY/qRprH7ll4n/++NwxoycfN3bKsANP/td/OnLkqNPOHX/L+edc8OoDt6rS2yq3TG2Yr2ofbF71wrln/eb1FW+3E1W0UtZ9ZmlOJoOrZAGds9W3g6vioIoLKy6su7jlYTOkbkz8hMWII8oyCn4zyEi4e3ApMGEQcUCEnzArwEaAGx1Ud2HNSa/gwUu8YCT5dvIpJuxioAWLdhqXihbMW6iD1Y6GccZvznp8+pWk8Ob90y77f7+c8B//ceOo0ZPHjLh8/2+N+D//fPC//MNho0ddPuaYCSNGnHrtxedW1sxTuXWqb5FqvffMQ3ddNmHy9qrRCMVgDNQrb8KCCQomyBkg147y7UhvmEsWGGTjUBKWbVi2UdnGZZtUbNhwoRXRTkwDyBPM+BAjrAx7DhkJdw/dkgaR8AGzI2L4uOnhRgfVHFB1UMVBZRsVzXQvWjRBwYBDeVg0od6LFm1UtFHJwQUbF21ccrAFVL5lnT3u0lNPOWX7qtcem37VFRNu/uVpM0eMuHTMmIljjvr9yFE/+t4Phv/zPxw0Zvj4sSOmjBo58exzrp884ZLnZl4fblyoCitFa8cll0268vqbiu2g4tBPkLC7+82ZINfN1haMeLBwMhgVSxbo0g+VbVxycMmGVQc2PdQKiBuzGFFCuVIZCfc4MhLuHkJJyjjCwotZy4NtLw2D1W4AKTm4aMOSCbrBEAxlYNFM6dddMG/TsiuNSP6xr//qG6deec31N95627Tbbnxs3otXTX5i5OGTxh416ajDLx854sxzf/e7n/38Fz/+yRmjjvj9mFETjxx+6c9PuWVhT+8Tcx+ZfNFZb8+7M7QqH23b+cNDDrvngTlNn5Us9FkS5k2Qb8dpibIbDwtGPISBafKmbJOyTUsOKtqgbMGagxoeagfIhxRTJrOD4Z5HRsLPQCqllBCSMAmw8BJmBsQISBoGXb1/IyULlmxYNGHJ+kRSpGiAgp0ysGDHRQuUbFJyUSNSzQAvXL7qwssmLVqx8t2PNp/1+/MWvrHmqWffP3rspUcdfulxo6//4fd+fcp/nTV1+u3/fcZpk6+bNurIcSMOu2DMyIuHHXThpRMe8yDfvK1/8pQbrp9661vvffjrs8454aSTeneUah7TOdiCiQY/AtIChhHrrXK+nQweXwd52N2aYr1KFipboOqguotaPjYjltBUKLK3/0v+hyMj4WcglVKSC4GZiCHzImYGuOUhXZyouIm+ZLs1OlQ0UbdEAQrtJJ/GQFy0cMmF9ZCbQDlYFQzvseeeu/zqq97ZuEkpVQ+SfKvzyvwNPzruqsMPvfjo0VPGHjlpv/1G3nr3PddNnXHKqaffducDR40499/2O+6Ab58wdsQ1R4y4ZM5za6VSRKlV6z+8eea9t9x17yPznrp/zlPtUOQNXLBg0QJFE+rAOJSE3bcX6zWUhCVrFwl1hK/aqOHihofbHgqhjoQZCfcsMhJ+BtrBTAjMRJhQN6RWSFs+bnZww4UVF1QcVLJw0YSloQGwe0efA/MmqnaUhVTJjj7sryxcuebSK64/98LJq9/Z/HGx8taHmzYXmk+/tOaYYycc8sPfHz36qhOPueGA/X86Ysxxi1a9M27ilPMumjjz/nmHH/HLf/yHYX/3v7416shLDjn4otN/c+fGvOtyVbHB8rU77n9s1bxn1559/hUbPi62Iplrw6INip8Iy0nB0AdCnbaNCkZUMJIvIqEDq2kpHzc95CVYSfkZU/IMXzMyEn4GehyNkJiJELBOxOyItQPS9ki9A6udNJ1Y6kaeTyVFixYq2qgesoGm/+rSQLwkZQAADTdJREFUVddOu+fHPzn/4GGnDvvB6eecfe+F4x494cRLT/jR7084cdwPD/rloQedf/zYa0447upDDjpzv299/6ZbZz47f+XV026/9a777vzDnOGH//y7+48++uiTv3fASWOPunLkiMuunfr0XbOXnHnmnaNHXn7QgRccevDFR4+5cMa9j8RKVT2RN0DJhCVzN5GwYID8J5OlQ9Kkei+KSxaqOKjm4kaHND3a9FAnwiKr1O95ZCT8DNLRFIpyAQj3AbNC0vRQo4NqHVRJz4SoaIKC+clMjAl1eCxYyGXqrQ82XDDu0hN+/Kt//Puj/uXvTjz0Bxd879u//bf9fnXgd8478NvnfX//Xx9y4DlHHzVx9IiJB3z7F/93/8PGTZj42NPz77jv8Rn3P3b/3Gdn3j/3sOEnHfDdo++c9fTYsacedMBvjx9z3fBDLxz2wwuGfe/84QeNG3nkxIMPHP/LX0z77XnjXlmxxKXCJarq0FwzybWjLveSISSM8+24S8KkZKUdp5qEunZfc3FNh8EOaXk4AERkbdx7HhkJPxdSKcpFAJkV4pYHax6udXTPFyzbsGiBooXKNh7KwDQSWqjqklzTe2t9752zHz3zNxef9B+/GXHUz4YdfOIPD/rx979/0iGH/Gz44T8bNuzkYQf95LvfHT18+HE33jLjuQXL7nxo7o0zZt905+wZ98+595FnDhk+etghY9/bWLpu2sx//PsRx4255qgjJh555PhRIyccf9zVP/3p1aeeNuX2u+bMfe7F2+6554kXn9/RrHWIcqlqxKJgwlxrt3X8pGQlJTsu23E3R4orNqzZoO6CmotqOjHTwUZAYsRkth3d88hIuHtIpYRUjIkYMTfGpo/rHS0UgvUOqqT5fViy0Keuct0yVjBgI1SNRK5a3/fCwjfmvrDw7gcfnXb3vVOm3jb+yqsvnjT54klXXXDxFeeNnzhu4lX3PPDoywtWzn1pyb1PPPuHOc/NeujJ22c/NvuRp0Yfc/yYY09Y17vjxcUrjjzyJwd+5/STj7/56FGTR4647KgR5x17zHm/Oeu6W2Y8OeepN2+/87VT/mv8GWePe/DJ59dv7a+4sYNVK1LdGKgTpLuyMt3WGR0JUcWGdQfUXVhzQN2FjQ40faJt4JTKIuEeR0bCz4PkQhLKMRUhYnaE2x5oeaipeeiisgUGu8aGlij0w5KFKi7Lm/DtDf1L3lrf89b6V1ese2XZ2peXrnmx582Xl656ddnq15avmf/Guz1rPly+rnfV+9vWbNixbuPOj3bU3v7w46deXvr4s6+ddcG4E396yjMLli9cvfa6m+78p/89/OAf/PpHR1974vHXjR112cgjLz5u7JSxYyePHHn5sWOnHDf66pOOv+LSS6adcurPTzntF7fddd+aD7dXXLorc2ukrXYlK91RD2legzUHNFzY9FDbR6aPvJhgPmgpl2HPIiPh7qGHF2obMkB4AJgdUSPAbR83OrDugpoDKg4u2WQw9HXLcaCoEyQ2Ktro40rno+219z8ur99WWr+t/P62ygcfVz7qr20caPQVjK1Vp78R5FpJwcYVh1ZdVu3wopX05c01H/Y/+3rP7Meefn7xmwtXr1+06r3xE6895PATDjhg9Pf+/fjhh/5q7Kjzx466ZOSRlxx2yDnDfvDbA/7ttAP2P/k/Tz5jwqRJDz321JxnXln53saSRfIGzBugYCRFMy7uIqFOh5Kyg8oOqnRQzUWNDmr52AxpJ6GQcpFOUMxIuMeRkfBzIYTUkx4w4wnmnZh0IuLEtOWhugsbLqw5oGKBio3KNioYSd5I8u04r/u2DagVTAULFy1UtLtqBgeXbVJ1SKVDqx6terTaoRWXlm1atknZJiULlxxUcWnRQLlWtLMRbi5YG/qbf9xSWte7/bkFK66+acbvLrrsv399zrE/OuXwI04cfvixhxx67OFHnDT6mFP+61dnz3p4zjsbttcc0op4yQwL7bioe9aMqGgnJTsp26moomqjioOqDqw6uN7BdRe1feREOIQc08EZM9lp8JtARsIvAReCMo6ZSBBLEIsQNwPSCkjLw3UnqVhR2Uoqjk6WJjkrzpmpeCLdneqcjQWLJiqm9QM0mEdN76TKI5SW2i1YslDFIVWXVhxacUjZQfq0OdCM3/qgv2fNB0vXvD9/6Ztzn3/l4XnPPPHCKy8vfqPnzffe+nDrur6Btb07NuVaRROWTF0njIpmUu5WBSs2KNuw6qC6A2surDmg2cGGj+2Y+oABwll2AvzGkZHwiyCE4EIyJikXiPIE8SBmZkBbHml7pOXhdF9qg4qDSibIG1G+FRfaIK8VvbqL7autNLlq7uacWTJ3sbS/4W/MtT/qr/XuqPflGlvLds6Iyi4uu6Ro41wrHmiGRSMpmqhkgpKOwN1WmKqjk5+46eJGB7c62AqRD1gIGSACM8VEZnG4F5CR8EsghORcHw45YTxKqBNiM6DNDmw4ScvDNTspmXHZjItGlDeiXCq0HazOJUNSI3/CGprpybeB1isWjLQnpmAmeSMuWKDsklQDYSEdPysuKduo7KCqA2sOrDqpzUyjg1oeaXnY8JHlYyemAeQx4ohJwtOBGZzzzGr0m0dGwi9Bd4yRYFJwySFmEWZ2Qppu1PagEeCqnZTMMN/0ymnxLS5boLyrbXo39Btk1OevpGCAXCvpumYk+XaiHxaNuNCOylZSNHTBHdZdVHdwzUZ1B1VdXHVxtQOrHqy7oOHCVif1QTQCYsbECnEnJiGkADNAOGICUJ5gSijnUsmsHLE3kJHwyyGlklJIJSlnhDLIhA+pEyInIk7MzIC0PdJwUN0GpXZYasfFVlRohXkjzrWjfDu1gcq14kFa5tvx4MNcKx5oRrlW1FUepX5tuVY00DVNLLTDQjvMNfxCOywZYb7pVay46oCagxouanW0/yJsdlDTT01HWz5u+7jtYyukTsSckFoxNSPsQxpjBgmHiCaIYiYTzGKAKePpL7t3/9Z/k8hI+JUhFeeMS065BJgHgPkJd0LcdGLDx20P1+ykboOK1bUAtpOymxTNeKAV5g3dPz3ohaFZF3ZZF2qxn27vzLXCnQ1voO4XjbjYjvJNv2JFxbafa3QqRlS1k7IZNTzU9HCrg1subnVIavgbYCOkRkCMgNohs0Jmh7STMC+i2i2uE5MI8QRzTCXEPEFMWxtSlqVj9iYyEv4JkEpyKbhQhMoYMoC57cXVltt0knYHtjxoBaQdkIaLqk5ScZKSFRWMsNiOi2aqqc0bcdECRTMpmEneiApGnGuFhXZctpKSEZWtpGyBQjsotoJCy69aSaHlF1t+o4MqVlxqhw0Xtn3c9HDLI20PmwE1fGIE1AiIERIjxEZAzJCaIbUj5iTUi0kIWJiQGLIIsRhxQHiMCCKMckmo4Jm/9j6AjIRfFenMdyUp44QKhAWkIoDECaAVQDvEdkhaTtLyYMtHDSep2nHZ0vbYoGrDqgPKZly2k4qTVOykbMZFM6rYScmIiu2wYiVVO645oGpHZTOq2knNAY0OqtlJowPMkBo+afuk7RMzpEZA2gFu+6TtYzMiZkiMANkBcmJsR9hJiBdTL9E+MRwQDhDDVGDGEWGYCoQpYXputz4CZpmYvYyMhF8Very7UJIyQSjnXBIuI0RDSELEvYR2YtZ2k6oV1N245aFWQBod1LWlAZpXdRc1OrDuQv2w5oCak9TspO6ipoebHm52UMvD7YAYPm37xPCpGRIzIGaAjQC3fWQE2AypFTEzYkaA7Ri7MXEjFAAaIR4hEiECKcdMJJhCKqjozscWgnEh9JBT/RulNyIryu9dZCT808CFoIwxwbkQTM8nRDQBNE5oAlgAaCdCXoTdkFgRNQPS9lHbQ60OrNug2UHNDmp1cMtDjQ5oerDZge00g4KMgJgBMX2SfpePzZAYAbZCbEfYDrAbETvEToS9hHZi6iY0AAwRCjEDiCLCCROIcoAZopwwQQhjQgghv0wTmEXCvYyMhH8C9DRsPfudCZHODxOSEI4wJ1RCIiARAIsQ8gDwIGEBYDpOOqGeJYidmHYS7kTEjrAbMy/hdkTskLgx7USkExEfcjeiTkjcmNoh8QENII0QS4gIIYsAhUQAxCLICFNSKsoE44IwQShjjHFNvGzI518PMhL+Ceju4qSUUggupOBCCiW5lOnEaSYIE5AJzCTEHFGOKKdCIcIgFYDwGNEYs4TwCLIIcUBkgoWfkACQCHOABSACYBHj9AkxZJBwRDjhgnKJCMOYMJ6mNIUUesKulIN7yiys/fUhI+GfCzl4qErn1zNOlZScSyYkZhwiggnjQjKhCOVcCMa4kFIISRmnjFMmKeOcC8w4IJQKIYTiQmLKuZBcKMrTr0iphFRcSCH0sfRLaZZR8a8JGQn/csjBjapSQl/8Ohciuu6JjAvOuRRp/kPw9KgmhNDfyURXPyulSHvHUq5l81j+xyMj4TeEoVzSidYveGoWx/6mkJEwQ4a9jIyEGTLsZWQkzJBhLyMjYYYMexn/H1LGJksaVNG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683568" y="1196752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755576" y="620688"/>
            <a:ext cx="7884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  <a:sym typeface="Georgia"/>
              </a:rPr>
              <a:t>Возможности ЭФУ</a:t>
            </a:r>
          </a:p>
        </p:txBody>
      </p:sp>
    </p:spTree>
    <p:extLst>
      <p:ext uri="{BB962C8B-B14F-4D97-AF65-F5344CB8AC3E}">
        <p14:creationId xmlns:p14="http://schemas.microsoft.com/office/powerpoint/2010/main" val="26161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49052" y="692696"/>
          <a:ext cx="8715436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531416" y="548680"/>
            <a:ext cx="8001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  <a:sym typeface="Georgia"/>
              </a:rPr>
              <a:t>Место ЭФУ в смешанном обучении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1115616" y="692696"/>
            <a:ext cx="7678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  <a:sym typeface="Calibri"/>
              </a:rPr>
              <a:t>Взаимодействие учитель - ученик</a:t>
            </a:r>
            <a:endParaRPr lang="ru-RU" sz="3200" b="1" dirty="0"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1217613"/>
            <a:ext cx="928688" cy="28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47149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Формирование групповых (индивидуальных) заданий для учащихся, привязанных к параграфу ЭФУ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Возможность задать вопрос учителю непосредственно в ЭФУ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Добавление к учебнику ссылок на ЭОР, расширяющие возможности ЭФУ (общие, групповые, индивидуальные)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Организация фронтальных (групповых) дискуссий с привязкой к параграфу ЭФУ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827584" y="620688"/>
            <a:ext cx="7678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  <a:sym typeface="Calibri"/>
              </a:rPr>
              <a:t>Взаимодействие ученик - ученик</a:t>
            </a:r>
            <a:endParaRPr lang="ru-RU" sz="3200" b="1" dirty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1217613"/>
            <a:ext cx="928688" cy="28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43050"/>
            <a:ext cx="8472518" cy="45720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Организация групповых обсуждений непосредственно с привязкой к параграфу ЭФУ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Возможность организовать групповое обучение, когда учащиеся выполняют роль </a:t>
            </a:r>
            <a:r>
              <a:rPr lang="ru-RU" sz="2400" dirty="0" err="1" smtClean="0"/>
              <a:t>тьютора</a:t>
            </a:r>
            <a:r>
              <a:rPr lang="ru-RU" sz="2400" dirty="0" smtClean="0"/>
              <a:t> (наставника) в изучении той или иной темы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Организация проектной деятельности (обмен ссылками на источники, на продукты совместной деятельности и т.д.)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Размещение работ, созданных с использованием сетевых сервисов (ребусы, кроссворды и т.д.) с возможностью выполнить задание другими учащимся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Основные модели смешанного обучения, реализуемые в современной школе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Особенности моделей смешанного обучения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Планирование урока в модели смешанного обучения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Особенности использования электронных форм учебников в моделях смешанного обучения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уроков в моделях смешанного обучения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755576" y="620688"/>
            <a:ext cx="7678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  <a:sym typeface="Calibri"/>
              </a:rPr>
              <a:t>Взаимодействие ученик – учебник</a:t>
            </a:r>
            <a:endParaRPr lang="ru-RU" sz="3200" b="1" dirty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1217613"/>
            <a:ext cx="928688" cy="28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50070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Использование системы закладок. Например:</a:t>
            </a:r>
          </a:p>
          <a:p>
            <a:pPr lvl="1"/>
            <a:r>
              <a:rPr lang="ru-RU" sz="2000" dirty="0" smtClean="0"/>
              <a:t>Синяя: Ключевые слова изучаемой темы</a:t>
            </a:r>
          </a:p>
          <a:p>
            <a:pPr lvl="1"/>
            <a:r>
              <a:rPr lang="ru-RU" sz="2000" dirty="0" smtClean="0"/>
              <a:t>Желтая: Связь с другими предметными областями</a:t>
            </a:r>
          </a:p>
          <a:p>
            <a:pPr lvl="1"/>
            <a:r>
              <a:rPr lang="ru-RU" sz="2000" dirty="0" smtClean="0"/>
              <a:t>Красная: Вопросы (проблемы) возникающие по ходу изучения темы</a:t>
            </a:r>
          </a:p>
          <a:p>
            <a:pPr lvl="1"/>
            <a:r>
              <a:rPr lang="ru-RU" sz="2000" dirty="0" smtClean="0"/>
              <a:t>Зеленая: Наиболее интересные моменты (гипотезы, ситуации) темы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Добавление ссылок на интересные материалы по изучаемым темам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Прикрепление работ в электронном виде к параграфам учебника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  <a:sym typeface="Georgia"/>
            </a:endParaRPr>
          </a:p>
          <a:p>
            <a:pPr algn="ctr">
              <a:buNone/>
            </a:pPr>
            <a:endParaRPr lang="ru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  <a:sym typeface="Georgia"/>
            </a:endParaRPr>
          </a:p>
          <a:p>
            <a:pPr algn="ctr">
              <a:buNone/>
              <a:defRPr/>
            </a:pPr>
            <a:r>
              <a:rPr lang="ru" sz="4800" b="1" dirty="0" smtClean="0">
                <a:latin typeface="+mj-lt"/>
                <a:ea typeface="+mj-ea"/>
                <a:cs typeface="+mj-cs"/>
                <a:sym typeface="Georgia"/>
              </a:rPr>
              <a:t>Примеры уроков </a:t>
            </a:r>
            <a:endParaRPr lang="ru-RU" sz="4800" b="1" dirty="0"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71600" y="548680"/>
            <a:ext cx="7504384" cy="75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SzPct val="100000"/>
              <a:defRPr/>
            </a:pPr>
            <a:r>
              <a:rPr lang="ru" sz="3200" dirty="0" smtClean="0">
                <a:sym typeface="Georgia"/>
              </a:rPr>
              <a:t>Перевернутый класс</a:t>
            </a:r>
            <a:endParaRPr lang="ru" sz="3200" dirty="0">
              <a:sym typeface="Georgia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7097442" cy="466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365504" cy="856952"/>
          </a:xfrm>
        </p:spPr>
        <p:txBody>
          <a:bodyPr>
            <a:normAutofit/>
          </a:bodyPr>
          <a:lstStyle/>
          <a:p>
            <a:pPr lvl="0">
              <a:buSzPct val="100000"/>
              <a:defRPr/>
            </a:pPr>
            <a:r>
              <a:rPr lang="ru-RU" sz="3200" dirty="0" smtClean="0">
                <a:sym typeface="Georgia"/>
              </a:rPr>
              <a:t>Математика, 6 класс «НОД»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1655" cy="5112568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endParaRPr lang="ru-RU" sz="28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340768"/>
          <a:ext cx="9144000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2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8640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ym typeface="Georgia"/>
              </a:rPr>
              <a:t>Математика, 6 класс «НОД»</a:t>
            </a:r>
            <a:endParaRPr lang="ru-RU" sz="2800" dirty="0">
              <a:solidFill>
                <a:schemeClr val="tx2"/>
              </a:solidFill>
              <a:latin typeface="Tahoma" pitchFamily="34" charset="0"/>
              <a:ea typeface="+mn-ea"/>
              <a:cs typeface="Tahoma" pitchFamily="34" charset="0"/>
              <a:sym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515164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614" t="10634" r="18077" b="4301"/>
          <a:stretch>
            <a:fillRect/>
          </a:stretch>
        </p:blipFill>
        <p:spPr bwMode="auto">
          <a:xfrm>
            <a:off x="1763688" y="1271612"/>
            <a:ext cx="5184576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86895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ru-RU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Georgia"/>
              </a:rPr>
              <a:t>Математика, 6 класс</a:t>
            </a:r>
            <a:endParaRPr lang="ru-RU" sz="2800" dirty="0">
              <a:solidFill>
                <a:schemeClr val="dk1"/>
              </a:solidFill>
              <a:latin typeface="Arial"/>
              <a:ea typeface="Arial"/>
              <a:cs typeface="Arial"/>
              <a:sym typeface="Georgia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525963"/>
          </a:xfrm>
        </p:spPr>
        <p:txBody>
          <a:bodyPr/>
          <a:lstStyle/>
          <a:p>
            <a:r>
              <a:rPr lang="ru-RU" dirty="0" smtClean="0"/>
              <a:t>Сильная группа</a:t>
            </a:r>
          </a:p>
          <a:p>
            <a:pPr lvl="1"/>
            <a:r>
              <a:rPr lang="ru-RU" dirty="0" smtClean="0"/>
              <a:t>Самостоятельная работа по изучению Алгоритма Евклида</a:t>
            </a:r>
          </a:p>
          <a:p>
            <a:pPr lvl="1"/>
            <a:r>
              <a:rPr lang="ru-RU" dirty="0" smtClean="0"/>
              <a:t>Сравнение двух алгоритмов нахождения НОД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525963"/>
          </a:xfrm>
        </p:spPr>
        <p:txBody>
          <a:bodyPr/>
          <a:lstStyle/>
          <a:p>
            <a:r>
              <a:rPr lang="ru-RU" dirty="0" smtClean="0"/>
              <a:t>Слабая группа</a:t>
            </a:r>
          </a:p>
          <a:p>
            <a:pPr lvl="1"/>
            <a:r>
              <a:rPr lang="ru-RU" dirty="0" smtClean="0"/>
              <a:t>Работа с учителем по отработке навыков нахождения НОД</a:t>
            </a:r>
          </a:p>
          <a:p>
            <a:pPr lvl="1"/>
            <a:r>
              <a:rPr lang="ru-RU" dirty="0" smtClean="0"/>
              <a:t>Работа с учебником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4153" t="9296" r="16800" b="2632"/>
          <a:stretch>
            <a:fillRect/>
          </a:stretch>
        </p:blipFill>
        <p:spPr bwMode="auto">
          <a:xfrm>
            <a:off x="5357818" y="3714752"/>
            <a:ext cx="2669103" cy="255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355160" cy="77752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ym typeface="Georgia"/>
              </a:rPr>
              <a:t>Химия, 8 класс</a:t>
            </a:r>
            <a:endParaRPr lang="ru-RU" sz="2800" dirty="0">
              <a:sym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515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Тема урока «Массовая доля вещества в растворе»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1916832"/>
            <a:ext cx="5616624" cy="1728192"/>
          </a:xfrm>
          <a:prstGeom prst="roundRect">
            <a:avLst/>
          </a:prstGeom>
          <a:solidFill>
            <a:srgbClr val="CE410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Дома: Чтение параграфа с созданием заметок («+» - мне все понятно, «-» - я не знаю как это сделать, «?» – хочется узнать об этом подробнее и т.д.)</a:t>
            </a:r>
          </a:p>
          <a:p>
            <a:pPr algn="ctr"/>
            <a:r>
              <a:rPr lang="ru-RU" dirty="0" smtClean="0"/>
              <a:t>В помощь изучения </a:t>
            </a:r>
            <a:r>
              <a:rPr lang="ru-RU" dirty="0" err="1" smtClean="0"/>
              <a:t>видеоурок</a:t>
            </a:r>
            <a:endParaRPr lang="ru-RU" dirty="0" smtClean="0"/>
          </a:p>
          <a:p>
            <a:pPr algn="ctr"/>
            <a:r>
              <a:rPr lang="ru-RU" dirty="0" err="1" smtClean="0"/>
              <a:t>Блог</a:t>
            </a:r>
            <a:r>
              <a:rPr lang="ru-RU" dirty="0" smtClean="0"/>
              <a:t> класса для формирования вопросов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355160" cy="706091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ym typeface="Georgia"/>
              </a:rPr>
              <a:t>Химия, 8 класс</a:t>
            </a:r>
            <a:endParaRPr lang="ru-RU" sz="2800" dirty="0">
              <a:sym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5151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1214422"/>
            <a:ext cx="4143404" cy="728060"/>
          </a:xfrm>
          <a:prstGeom prst="roundRect">
            <a:avLst/>
          </a:prstGeom>
          <a:solidFill>
            <a:srgbClr val="CE410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 для сильной группы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336" t="9375" r="20312" b="12500"/>
          <a:stretch>
            <a:fillRect/>
          </a:stretch>
        </p:blipFill>
        <p:spPr bwMode="auto">
          <a:xfrm>
            <a:off x="3748050" y="2428868"/>
            <a:ext cx="53959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26368" t="10186" r="26097" b="50203"/>
          <a:stretch>
            <a:fillRect/>
          </a:stretch>
        </p:blipFill>
        <p:spPr bwMode="auto">
          <a:xfrm>
            <a:off x="142844" y="2071678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355160" cy="706091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ym typeface="Georgia"/>
              </a:rPr>
              <a:t>Химия, 8 класс</a:t>
            </a:r>
            <a:endParaRPr lang="ru-RU" sz="2800" dirty="0">
              <a:sym typeface="Georgia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1428736"/>
            <a:ext cx="2571768" cy="728060"/>
          </a:xfrm>
          <a:prstGeom prst="roundRect">
            <a:avLst/>
          </a:prstGeom>
          <a:solidFill>
            <a:srgbClr val="CE410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учителя со слабой группой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48" y="1357298"/>
            <a:ext cx="3929090" cy="728060"/>
          </a:xfrm>
          <a:prstGeom prst="roundRect">
            <a:avLst/>
          </a:prstGeom>
          <a:solidFill>
            <a:srgbClr val="CE410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учащихся по индивидуальным рабочим листам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2643182"/>
            <a:ext cx="2571768" cy="728060"/>
          </a:xfrm>
          <a:prstGeom prst="roundRect">
            <a:avLst/>
          </a:prstGeom>
          <a:solidFill>
            <a:srgbClr val="CE410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Объяснение материала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3929066"/>
            <a:ext cx="2571768" cy="728060"/>
          </a:xfrm>
          <a:prstGeom prst="roundRect">
            <a:avLst/>
          </a:prstGeom>
          <a:solidFill>
            <a:srgbClr val="CE410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4942" y="2571744"/>
            <a:ext cx="2571768" cy="728060"/>
          </a:xfrm>
          <a:prstGeom prst="roundRect">
            <a:avLst/>
          </a:prstGeom>
          <a:solidFill>
            <a:srgbClr val="CE410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48" y="3643314"/>
            <a:ext cx="4429156" cy="1071570"/>
          </a:xfrm>
          <a:prstGeom prst="roundRect">
            <a:avLst/>
          </a:prstGeom>
          <a:solidFill>
            <a:srgbClr val="CE410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Поиск ответов на проблемные вопросы: Что вы понимаете под термином «чистое вещество»? И т.д.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5214950"/>
            <a:ext cx="4429156" cy="1071570"/>
          </a:xfrm>
          <a:prstGeom prst="roundRect">
            <a:avLst/>
          </a:prstGeom>
          <a:solidFill>
            <a:srgbClr val="CE410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Подведение итогов урока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7" idx="2"/>
            <a:endCxn id="9" idx="0"/>
          </p:cNvCxnSpPr>
          <p:nvPr/>
        </p:nvCxnSpPr>
        <p:spPr>
          <a:xfrm rot="5400000">
            <a:off x="1828477" y="2399989"/>
            <a:ext cx="486386" cy="1588"/>
          </a:xfrm>
          <a:prstGeom prst="straightConnector1">
            <a:avLst/>
          </a:prstGeom>
          <a:ln w="25400">
            <a:solidFill>
              <a:srgbClr val="CE4108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2"/>
            <a:endCxn id="10" idx="0"/>
          </p:cNvCxnSpPr>
          <p:nvPr/>
        </p:nvCxnSpPr>
        <p:spPr>
          <a:xfrm rot="16200000" flipH="1">
            <a:off x="1828477" y="3614435"/>
            <a:ext cx="557824" cy="71438"/>
          </a:xfrm>
          <a:prstGeom prst="straightConnector1">
            <a:avLst/>
          </a:prstGeom>
          <a:ln w="25400">
            <a:solidFill>
              <a:srgbClr val="CE4108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2"/>
            <a:endCxn id="11" idx="0"/>
          </p:cNvCxnSpPr>
          <p:nvPr/>
        </p:nvCxnSpPr>
        <p:spPr>
          <a:xfrm rot="16200000" flipH="1">
            <a:off x="6132616" y="2203534"/>
            <a:ext cx="486386" cy="250033"/>
          </a:xfrm>
          <a:prstGeom prst="straightConnector1">
            <a:avLst/>
          </a:prstGeom>
          <a:ln w="25400">
            <a:solidFill>
              <a:srgbClr val="CE4108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2"/>
            <a:endCxn id="12" idx="0"/>
          </p:cNvCxnSpPr>
          <p:nvPr/>
        </p:nvCxnSpPr>
        <p:spPr>
          <a:xfrm rot="5400000">
            <a:off x="6329071" y="3471559"/>
            <a:ext cx="343510" cy="1588"/>
          </a:xfrm>
          <a:prstGeom prst="straightConnector1">
            <a:avLst/>
          </a:prstGeom>
          <a:ln w="25400">
            <a:solidFill>
              <a:srgbClr val="CE4108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2"/>
            <a:endCxn id="13" idx="0"/>
          </p:cNvCxnSpPr>
          <p:nvPr/>
        </p:nvCxnSpPr>
        <p:spPr>
          <a:xfrm rot="16200000" flipH="1">
            <a:off x="3007204" y="3793030"/>
            <a:ext cx="557824" cy="2286016"/>
          </a:xfrm>
          <a:prstGeom prst="straightConnector1">
            <a:avLst/>
          </a:prstGeom>
          <a:ln w="25400">
            <a:solidFill>
              <a:srgbClr val="CE4108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2" idx="2"/>
            <a:endCxn id="13" idx="0"/>
          </p:cNvCxnSpPr>
          <p:nvPr/>
        </p:nvCxnSpPr>
        <p:spPr>
          <a:xfrm rot="5400000">
            <a:off x="5214942" y="3929066"/>
            <a:ext cx="500066" cy="2071702"/>
          </a:xfrm>
          <a:prstGeom prst="straightConnector1">
            <a:avLst/>
          </a:prstGeom>
          <a:ln w="25400">
            <a:solidFill>
              <a:srgbClr val="CE4108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71600" y="548680"/>
            <a:ext cx="7504384" cy="75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SzPct val="100000"/>
            </a:pPr>
            <a:r>
              <a:rPr lang="ru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Georgia"/>
              </a:rPr>
              <a:t>Смена рабочих зон</a:t>
            </a:r>
            <a:endParaRPr lang="ru" sz="2800" dirty="0">
              <a:solidFill>
                <a:schemeClr val="dk1"/>
              </a:solidFill>
              <a:latin typeface="Arial"/>
              <a:ea typeface="Arial"/>
              <a:cs typeface="Arial"/>
              <a:sym typeface="Georgia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5688632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Смешать можно многое….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 формальное и неформальное обучение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 электронные образовательные ресурсы и традиционные ресурсы для обучения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 сотрудничество в классе и вне класса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 цифровое и физическое пространство</a:t>
            </a:r>
            <a:endParaRPr lang="en-US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6834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>
                <a:sym typeface="Georgia"/>
              </a:rPr>
              <a:t>Биология, 5 класс, Тема  урока «Три среды обитания»</a:t>
            </a:r>
            <a:endParaRPr lang="ru-RU" sz="2400" dirty="0">
              <a:sym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507288" cy="5587172"/>
          </a:xfrm>
        </p:spPr>
        <p:txBody>
          <a:bodyPr/>
          <a:lstStyle/>
          <a:p>
            <a:pPr>
              <a:buNone/>
            </a:pPr>
            <a:endParaRPr lang="en-US" sz="1050" dirty="0" smtClean="0"/>
          </a:p>
          <a:p>
            <a:pPr lvl="0">
              <a:buNone/>
            </a:pPr>
            <a:endParaRPr lang="ru-RU" sz="1400" dirty="0" smtClean="0"/>
          </a:p>
          <a:p>
            <a:pPr lvl="0">
              <a:buNone/>
            </a:pPr>
            <a:r>
              <a:rPr lang="ru-RU" dirty="0" smtClean="0"/>
              <a:t>	</a:t>
            </a:r>
            <a:r>
              <a:rPr lang="ru-RU" sz="2000" b="1" dirty="0" smtClean="0"/>
              <a:t>Задание:</a:t>
            </a:r>
            <a:r>
              <a:rPr lang="ru-RU" sz="2000" dirty="0" smtClean="0"/>
              <a:t> прочитать текст учебника, познакомиться с </a:t>
            </a:r>
            <a:r>
              <a:rPr lang="ru-RU" sz="2000" dirty="0" err="1" smtClean="0"/>
              <a:t>медиаобъектами</a:t>
            </a:r>
            <a:r>
              <a:rPr lang="ru-RU" sz="2000" dirty="0" smtClean="0"/>
              <a:t> и выделить характеристики вашей среды обитания. Заполнить таблицу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363" t="9746" r="18297" b="3404"/>
          <a:stretch>
            <a:fillRect/>
          </a:stretch>
        </p:blipFill>
        <p:spPr bwMode="auto">
          <a:xfrm>
            <a:off x="251520" y="2636912"/>
            <a:ext cx="36004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6738" b="10155"/>
          <a:stretch>
            <a:fillRect/>
          </a:stretch>
        </p:blipFill>
        <p:spPr bwMode="auto">
          <a:xfrm>
            <a:off x="4139952" y="3275053"/>
            <a:ext cx="4752528" cy="29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2771800" y="1268760"/>
            <a:ext cx="3096344" cy="360040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Зона работы с учебником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5943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2000" dirty="0" smtClean="0">
                <a:sym typeface="Georgia"/>
              </a:rPr>
              <a:t>Биология, 5 класс, Тема  урока «Три среды обитания»</a:t>
            </a:r>
            <a:endParaRPr lang="ru-RU" sz="2000" dirty="0">
              <a:solidFill>
                <a:schemeClr val="tx2"/>
              </a:solidFill>
              <a:latin typeface="Tahoma" pitchFamily="34" charset="0"/>
              <a:ea typeface="+mn-ea"/>
              <a:cs typeface="Tahoma" pitchFamily="34" charset="0"/>
              <a:sym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507288" cy="5587172"/>
          </a:xfrm>
        </p:spPr>
        <p:txBody>
          <a:bodyPr/>
          <a:lstStyle/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000" b="1" dirty="0" smtClean="0"/>
              <a:t>Задание:</a:t>
            </a:r>
            <a:r>
              <a:rPr lang="ru-RU" sz="2000" dirty="0" smtClean="0"/>
              <a:t> выделить представителей животного мира, проживающие в вашей среде обитания и интересные факты о них</a:t>
            </a:r>
          </a:p>
          <a:p>
            <a:pPr lvl="0"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1905000" cy="1905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564904"/>
            <a:ext cx="1905000" cy="190500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1905000" cy="190500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4437112"/>
            <a:ext cx="1905000" cy="190500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429000"/>
            <a:ext cx="1905000" cy="1905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t="6465" b="12189"/>
          <a:stretch>
            <a:fillRect/>
          </a:stretch>
        </p:blipFill>
        <p:spPr bwMode="auto">
          <a:xfrm>
            <a:off x="3714744" y="2780928"/>
            <a:ext cx="54292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2771800" y="1268760"/>
            <a:ext cx="3096344" cy="360040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Зона работы с </a:t>
            </a:r>
            <a:r>
              <a:rPr lang="en-US" sz="2000" b="1" dirty="0" smtClean="0"/>
              <a:t>QR</a:t>
            </a:r>
            <a:r>
              <a:rPr lang="ru-RU" sz="2000" b="1" dirty="0" smtClean="0"/>
              <a:t> кодами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8435280" cy="64807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>
                <a:sym typeface="Georgia"/>
              </a:rPr>
              <a:t>Биология, 5 класс, Тема  урока «Три среды обитания»</a:t>
            </a:r>
            <a:endParaRPr lang="ru-RU" sz="2200" dirty="0">
              <a:solidFill>
                <a:schemeClr val="tx2"/>
              </a:solidFill>
              <a:latin typeface="Tahoma" pitchFamily="34" charset="0"/>
              <a:ea typeface="+mn-ea"/>
              <a:cs typeface="Tahoma" pitchFamily="34" charset="0"/>
              <a:sym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507288" cy="5587172"/>
          </a:xfrm>
        </p:spPr>
        <p:txBody>
          <a:bodyPr/>
          <a:lstStyle/>
          <a:p>
            <a:pPr>
              <a:buNone/>
            </a:pPr>
            <a:endParaRPr lang="en-US" sz="1050" dirty="0" smtClean="0"/>
          </a:p>
          <a:p>
            <a:pPr lvl="0">
              <a:buNone/>
            </a:pPr>
            <a:r>
              <a:rPr lang="ru-RU" sz="1800" dirty="0" smtClean="0"/>
              <a:t>	</a:t>
            </a:r>
          </a:p>
          <a:p>
            <a:pPr lvl="0">
              <a:buNone/>
            </a:pPr>
            <a:r>
              <a:rPr lang="ru-RU" sz="2000" b="1" dirty="0" smtClean="0"/>
              <a:t>Задание:</a:t>
            </a:r>
            <a:r>
              <a:rPr lang="ru-RU" sz="2000" dirty="0" smtClean="0"/>
              <a:t> используя раздаточный материал сделать фотографию вашей среды обитания с населяющими ее представителями животного мира</a:t>
            </a:r>
          </a:p>
          <a:p>
            <a:pPr>
              <a:buNone/>
            </a:pPr>
            <a:endParaRPr lang="ru-RU" sz="2000" dirty="0" smtClean="0"/>
          </a:p>
          <a:p>
            <a:pPr lvl="0"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562" b="5042"/>
          <a:stretch>
            <a:fillRect/>
          </a:stretch>
        </p:blipFill>
        <p:spPr bwMode="auto">
          <a:xfrm>
            <a:off x="1475656" y="2235499"/>
            <a:ext cx="6215106" cy="407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771800" y="1268760"/>
            <a:ext cx="3600400" cy="360040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Зона практической работы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579296" cy="6480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2000" dirty="0" smtClean="0">
                <a:sym typeface="Georgia"/>
              </a:rPr>
              <a:t>Биология, 5 класс, Тема  урока «Три среды обитания»</a:t>
            </a:r>
            <a:endParaRPr lang="ru-RU" sz="2200" dirty="0">
              <a:solidFill>
                <a:schemeClr val="tx2"/>
              </a:solidFill>
              <a:latin typeface="Tahoma" pitchFamily="34" charset="0"/>
              <a:ea typeface="+mn-ea"/>
              <a:cs typeface="Tahoma" pitchFamily="34" charset="0"/>
              <a:sym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507288" cy="5587172"/>
          </a:xfrm>
        </p:spPr>
        <p:txBody>
          <a:bodyPr/>
          <a:lstStyle/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sz="2000" b="1" dirty="0" smtClean="0"/>
              <a:t>Задание:</a:t>
            </a:r>
            <a:r>
              <a:rPr lang="ru-RU" sz="2000" dirty="0" smtClean="0"/>
              <a:t> проверочный тест из электронного учебника</a:t>
            </a:r>
          </a:p>
          <a:p>
            <a:pPr lvl="0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lvl="0"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112" t="9779" r="7100" b="2985"/>
          <a:stretch>
            <a:fillRect/>
          </a:stretch>
        </p:blipFill>
        <p:spPr bwMode="auto">
          <a:xfrm>
            <a:off x="1979712" y="2492896"/>
            <a:ext cx="5112568" cy="38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771800" y="1268760"/>
            <a:ext cx="3600400" cy="360040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Зона работы с тренажером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42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ru-RU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Georgia"/>
              </a:rPr>
              <a:t>Математика 5 класс, Объем прямоугольного параллелепипеда</a:t>
            </a:r>
            <a:endParaRPr lang="ru-RU" sz="2200" dirty="0">
              <a:solidFill>
                <a:schemeClr val="dk1"/>
              </a:solidFill>
              <a:latin typeface="Arial"/>
              <a:ea typeface="Arial"/>
              <a:cs typeface="Arial"/>
              <a:sym typeface="Georgia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Задание</a:t>
            </a:r>
            <a:r>
              <a:rPr lang="ru-RU" dirty="0" smtClean="0"/>
              <a:t>: работая в группах, на совместной </a:t>
            </a:r>
            <a:r>
              <a:rPr lang="ru-RU" dirty="0" err="1" smtClean="0"/>
              <a:t>он-лайн</a:t>
            </a:r>
            <a:r>
              <a:rPr lang="ru-RU" dirty="0" smtClean="0"/>
              <a:t> доске указать, что мы знаем про: грани прямоугольного параллелепипеда, его ребра, вершины, какие знаем формулы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1268760"/>
            <a:ext cx="3096344" cy="360040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Актуализация знаний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13476" t="15625" r="39063" b="22916"/>
          <a:stretch>
            <a:fillRect/>
          </a:stretch>
        </p:blipFill>
        <p:spPr bwMode="auto">
          <a:xfrm>
            <a:off x="2428860" y="3500438"/>
            <a:ext cx="3786214" cy="275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42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ru-RU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Georgia"/>
              </a:rPr>
              <a:t>Математика 5 класс, Объем прямоугольного параллелепипеда</a:t>
            </a:r>
            <a:endParaRPr lang="ru-RU" sz="2200" dirty="0">
              <a:solidFill>
                <a:schemeClr val="dk1"/>
              </a:solidFill>
              <a:latin typeface="Arial"/>
              <a:ea typeface="Arial"/>
              <a:cs typeface="Arial"/>
              <a:sym typeface="Georgia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Задание</a:t>
            </a:r>
            <a:r>
              <a:rPr lang="ru-RU" dirty="0" smtClean="0"/>
              <a:t>: познакомьтесь с материалами учебника и используя 8 кубиков, сложите прямоугольный параллелепипед. Определите его длину, ширину и высоту.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1268760"/>
            <a:ext cx="3096344" cy="360040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Зона работы с учебником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054" t="23958" r="16797" b="23958"/>
          <a:stretch>
            <a:fillRect/>
          </a:stretch>
        </p:blipFill>
        <p:spPr bwMode="auto">
          <a:xfrm>
            <a:off x="1907704" y="3195415"/>
            <a:ext cx="5544616" cy="311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42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ru-RU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Georgia"/>
              </a:rPr>
              <a:t>Математика 5 класс, Объем прямоугольного параллелепипеда</a:t>
            </a:r>
            <a:endParaRPr lang="ru-RU" sz="2200" dirty="0">
              <a:solidFill>
                <a:schemeClr val="dk1"/>
              </a:solidFill>
              <a:latin typeface="Arial"/>
              <a:ea typeface="Arial"/>
              <a:cs typeface="Arial"/>
              <a:sym typeface="Georgia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Задание</a:t>
            </a:r>
            <a:r>
              <a:rPr lang="ru-RU" sz="2400" dirty="0" smtClean="0"/>
              <a:t>: Из развертки склейте прямоугольный параллелепипед. Измерьте его длину, ширину и высоту, вычислите объем. Определите сколько краски понадобиться для покраски вашего прямоугольного параллелепипеда, если для покраски 1 дм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поверхности нужно 2 г краски.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1268760"/>
            <a:ext cx="3371836" cy="360040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Зона практической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42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ru-RU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Georgia"/>
              </a:rPr>
              <a:t>Математика 5 класс, Объем прямоугольного параллелепипеда</a:t>
            </a:r>
            <a:endParaRPr lang="ru-RU" sz="2200" dirty="0">
              <a:solidFill>
                <a:schemeClr val="dk1"/>
              </a:solidFill>
              <a:latin typeface="Arial"/>
              <a:ea typeface="Arial"/>
              <a:cs typeface="Arial"/>
              <a:sym typeface="Georgia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Задание</a:t>
            </a:r>
            <a:r>
              <a:rPr lang="ru-RU" sz="2400" dirty="0" smtClean="0"/>
              <a:t>: Из развертки склейте прямоугольный параллелепипед. Измерьте его длину, ширину и высоту, вычислите объем. Определите сколько краски понадобиться для покраски вашего прямоугольного параллелепипеда, если для покраски 1 дм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поверхности нужно 2 г краски.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1268760"/>
            <a:ext cx="3371836" cy="360040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Зона практической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42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ru-RU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Georgia"/>
              </a:rPr>
              <a:t>Математика 5 класс, Объем прямоугольного параллелепипеда</a:t>
            </a:r>
            <a:endParaRPr lang="ru-RU" sz="2200" dirty="0">
              <a:solidFill>
                <a:schemeClr val="dk1"/>
              </a:solidFill>
              <a:latin typeface="Arial"/>
              <a:ea typeface="Arial"/>
              <a:cs typeface="Arial"/>
              <a:sym typeface="Georgia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 smtClean="0"/>
              <a:t>Задание</a:t>
            </a:r>
            <a:r>
              <a:rPr lang="ru-RU" sz="2400" dirty="0" smtClean="0"/>
              <a:t>: Увеличьте (уменьшите) длину вашего прямоугольного параллелепипеда в 2 раза, вычислите объем (занесите информацию в таблицу на слайде 3).</a:t>
            </a:r>
          </a:p>
          <a:p>
            <a:r>
              <a:rPr lang="ru-RU" sz="2400" dirty="0" smtClean="0"/>
              <a:t>Сделайте выводы, как изменяется объем прямоугольного параллелепипеда при увеличении (уменьшении) его длины.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1268760"/>
            <a:ext cx="3371836" cy="360040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Зона исследования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1641" t="22916" r="17382" b="25000"/>
          <a:stretch>
            <a:fillRect/>
          </a:stretch>
        </p:blipFill>
        <p:spPr bwMode="auto">
          <a:xfrm>
            <a:off x="2000232" y="3550527"/>
            <a:ext cx="4884930" cy="280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42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ru-RU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Georgia"/>
              </a:rPr>
              <a:t>Математика 5 класс, Объем прямоугольного параллелепипеда</a:t>
            </a:r>
            <a:endParaRPr lang="ru-RU" sz="2200" dirty="0">
              <a:solidFill>
                <a:schemeClr val="dk1"/>
              </a:solidFill>
              <a:latin typeface="Arial"/>
              <a:ea typeface="Arial"/>
              <a:cs typeface="Arial"/>
              <a:sym typeface="Georgia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 smtClean="0"/>
              <a:t>Задание</a:t>
            </a:r>
            <a:r>
              <a:rPr lang="ru-RU" sz="2400" dirty="0" smtClean="0"/>
              <a:t>: решить практическую задачу с использованием формул для вычисления объема прямоугольного параллелепипеда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1268760"/>
            <a:ext cx="3371836" cy="360040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Зона решения задач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1875" r="16211" b="23958"/>
          <a:stretch>
            <a:fillRect/>
          </a:stretch>
        </p:blipFill>
        <p:spPr bwMode="auto">
          <a:xfrm>
            <a:off x="1785917" y="2857496"/>
            <a:ext cx="5995297" cy="346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Понятие смешанное обучение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8352928" cy="4525963"/>
          </a:xfrm>
        </p:spPr>
        <p:txBody>
          <a:bodyPr>
            <a:normAutofit/>
          </a:bodyPr>
          <a:lstStyle/>
          <a:p>
            <a:r>
              <a:rPr lang="ru-RU" i="1" dirty="0" smtClean="0"/>
              <a:t>Смешанное обучение – это сочетание индивидуального и </a:t>
            </a:r>
            <a:r>
              <a:rPr lang="ru-RU" i="1" dirty="0" err="1" smtClean="0"/>
              <a:t>он-лайн</a:t>
            </a:r>
            <a:r>
              <a:rPr lang="ru-RU" i="1" dirty="0" smtClean="0"/>
              <a:t> обучения, основывающееся на выборе соответствующей среды обучения в зависимости от желаемых результатов. </a:t>
            </a:r>
          </a:p>
          <a:p>
            <a:r>
              <a:rPr lang="ru-RU" i="1" dirty="0" smtClean="0"/>
              <a:t>Отличительной чертой смешанного обучения является сочетание индивидуального обучения с любыми другими методами и техниками преподавания</a:t>
            </a:r>
            <a:endParaRPr lang="ru-RU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42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ru-RU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Georgia"/>
              </a:rPr>
              <a:t>Математика 5 класс, Объем прямоугольного параллелепипеда</a:t>
            </a:r>
            <a:endParaRPr lang="ru-RU" sz="2200" dirty="0">
              <a:solidFill>
                <a:schemeClr val="dk1"/>
              </a:solidFill>
              <a:latin typeface="Arial"/>
              <a:ea typeface="Arial"/>
              <a:cs typeface="Arial"/>
              <a:sym typeface="Georgia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6914" t="22916" r="36719" b="10677"/>
          <a:stretch>
            <a:fillRect/>
          </a:stretch>
        </p:blipFill>
        <p:spPr bwMode="auto">
          <a:xfrm>
            <a:off x="500034" y="1285860"/>
            <a:ext cx="3571900" cy="506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7109" t="23958" r="36524" b="11458"/>
          <a:stretch>
            <a:fillRect/>
          </a:stretch>
        </p:blipFill>
        <p:spPr bwMode="auto">
          <a:xfrm>
            <a:off x="4572000" y="1142984"/>
            <a:ext cx="3786214" cy="52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142976" y="476888"/>
            <a:ext cx="8001024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buSzPct val="100000"/>
            </a:pPr>
            <a:r>
              <a:rPr lang="ru-RU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Cambria"/>
              </a:rPr>
              <a:t>Работа в модели смешанного обучения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214421"/>
          <a:ext cx="8143932" cy="507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1142976" y="642918"/>
            <a:ext cx="76071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Требования </a:t>
            </a:r>
            <a:r>
              <a:rPr lang="ru-RU" sz="3600" b="1" dirty="0" err="1" smtClean="0">
                <a:latin typeface="Tahoma" pitchFamily="34" charset="0"/>
                <a:cs typeface="Tahoma" pitchFamily="34" charset="0"/>
              </a:rPr>
              <a:t>СанПин</a:t>
            </a:r>
            <a:endParaRPr lang="en-US" sz="36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ПОСТАНОВЛЕНИЕ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от 24 ноября 2015 года N 81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О внесении изменений N 3 в </a:t>
            </a:r>
            <a:r>
              <a:rPr lang="ru-RU" sz="1200" b="1" dirty="0" err="1" smtClean="0">
                <a:latin typeface="Tahoma" pitchFamily="34" charset="0"/>
                <a:cs typeface="Tahoma" pitchFamily="34" charset="0"/>
              </a:rPr>
              <a:t>СанПиН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 2.4.2.2821-10 "Санитарно-эпидемиологические требования к условиям и организации обучения, содержания в общеобразовательных организациях"</a:t>
            </a:r>
          </a:p>
          <a:p>
            <a:pPr>
              <a:defRPr/>
            </a:pPr>
            <a:endParaRPr lang="ru-RU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071678"/>
            <a:ext cx="8568952" cy="417652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Продолжительность непрерывного использования компьютера с жидкокристаллическим монитором на уроках составляет: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400" dirty="0" smtClean="0"/>
              <a:t>для учащихся 1 - 2-х классов - не более 20 минут,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400" dirty="0" smtClean="0"/>
              <a:t>для учащихся 3 - 4 классов -  не  более   25 минут,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400" dirty="0" smtClean="0"/>
              <a:t>для учащихся 5 - 6 классов - не  более  30  минут, 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400" dirty="0" smtClean="0"/>
              <a:t>для   учащихся 7 - 11 классов - 35 минут.</a:t>
            </a:r>
          </a:p>
          <a:p>
            <a:endParaRPr lang="ru-RU" sz="900" dirty="0" smtClean="0"/>
          </a:p>
          <a:p>
            <a:r>
              <a:rPr lang="ru-RU" sz="1600" dirty="0" smtClean="0"/>
              <a:t>Непрерывная продолжительность работы обучающихся непосредственно с интерактивной доской на уроках: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400" dirty="0" smtClean="0"/>
              <a:t>в 1 - 4 классах не должна превышать 5 минут, 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400" dirty="0" smtClean="0"/>
              <a:t>в 5-11  классах - 10  минут.   </a:t>
            </a:r>
          </a:p>
          <a:p>
            <a:endParaRPr lang="ru-RU" sz="1000" dirty="0" smtClean="0"/>
          </a:p>
          <a:p>
            <a:r>
              <a:rPr lang="ru-RU" sz="1600" dirty="0" smtClean="0"/>
              <a:t>Суммарная продолжительность использования интерактивной доски на уроках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400" dirty="0" smtClean="0"/>
              <a:t>в 1 - 2 классах составляет не более 25 минут,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400" dirty="0" smtClean="0"/>
              <a:t>3 - 4 классах и старше - не более 30 минут </a:t>
            </a:r>
          </a:p>
          <a:p>
            <a:pPr marL="0" lvl="1"/>
            <a:r>
              <a:rPr lang="ru-RU" sz="1600" dirty="0" smtClean="0"/>
              <a:t>С целью профилактики утомления обучающихся не допускается использование на уроке более двух видов средств электронного обучения</a:t>
            </a: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496" y="622659"/>
            <a:ext cx="7598078" cy="1080120"/>
          </a:xfrm>
        </p:spPr>
        <p:txBody>
          <a:bodyPr>
            <a:normAutofit/>
          </a:bodyPr>
          <a:lstStyle/>
          <a:p>
            <a:pPr indent="-1063625" algn="ctr">
              <a:lnSpc>
                <a:spcPts val="3150"/>
              </a:lnSpc>
              <a:defRPr/>
            </a:pPr>
            <a:r>
              <a:rPr lang="ru-RU" sz="4000" dirty="0" smtClean="0">
                <a:sym typeface="Georgia"/>
              </a:rPr>
              <a:t>СПАСИБО ЗА ВНИМАНИЕ!</a:t>
            </a:r>
            <a:endParaRPr lang="ru-RU" sz="4000" dirty="0">
              <a:sym typeface="Georgi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11045"/>
            <a:ext cx="7929618" cy="4315118"/>
          </a:xfrm>
        </p:spPr>
        <p:txBody>
          <a:bodyPr>
            <a:normAutofit/>
          </a:bodyPr>
          <a:lstStyle/>
          <a:p>
            <a:r>
              <a:rPr lang="ru-RU" dirty="0" smtClean="0"/>
              <a:t>Наталья Кудимова, почетный работник общего образования РФ, учитель информатики высшей категории</a:t>
            </a:r>
          </a:p>
          <a:p>
            <a:endParaRPr lang="ru-RU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kudimovanv@gmail.com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Skype</a:t>
            </a:r>
            <a:r>
              <a:rPr lang="en-US" dirty="0"/>
              <a:t>:</a:t>
            </a:r>
            <a:r>
              <a:rPr lang="en-US" dirty="0" smtClean="0"/>
              <a:t> sch14balakhna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Компоненты смешанного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Очное обучение, </a:t>
            </a:r>
            <a:r>
              <a:rPr lang="ru-RU" dirty="0" smtClean="0"/>
              <a:t>представляющее собой традиционный формат занятий в классе;</a:t>
            </a:r>
          </a:p>
          <a:p>
            <a:r>
              <a:rPr lang="ru-RU" b="1" dirty="0" smtClean="0"/>
              <a:t>Самостоятельное обучение </a:t>
            </a:r>
            <a:r>
              <a:rPr lang="ru-RU" dirty="0" smtClean="0"/>
              <a:t>- включающее самостоятельную работу обучающихся: поиск материалов в учебниках, пособиях, сети Интернет и </a:t>
            </a:r>
            <a:r>
              <a:rPr lang="ru-RU" dirty="0" err="1" smtClean="0"/>
              <a:t>т.д</a:t>
            </a:r>
            <a:endParaRPr lang="ru-RU" dirty="0" smtClean="0"/>
          </a:p>
          <a:p>
            <a:r>
              <a:rPr lang="ru-RU" b="1" dirty="0" err="1" smtClean="0"/>
              <a:t>Онлайн</a:t>
            </a:r>
            <a:r>
              <a:rPr lang="ru-RU" b="1" dirty="0" smtClean="0"/>
              <a:t> обучение</a:t>
            </a:r>
            <a:r>
              <a:rPr lang="ru-RU" dirty="0" smtClean="0"/>
              <a:t>, например, с помощью сред дистанционного обучения, </a:t>
            </a:r>
            <a:r>
              <a:rPr lang="ru-RU" dirty="0" err="1" smtClean="0"/>
              <a:t>вебинаров</a:t>
            </a:r>
            <a:r>
              <a:rPr lang="ru-RU" dirty="0" smtClean="0"/>
              <a:t>, </a:t>
            </a:r>
            <a:r>
              <a:rPr lang="ru-RU" dirty="0" err="1" smtClean="0"/>
              <a:t>онлайн</a:t>
            </a:r>
            <a:r>
              <a:rPr lang="ru-RU" dirty="0" smtClean="0"/>
              <a:t> конференций, </a:t>
            </a:r>
            <a:r>
              <a:rPr lang="ru-RU" dirty="0" err="1" smtClean="0"/>
              <a:t>скайп</a:t>
            </a:r>
            <a:r>
              <a:rPr lang="ru-RU" dirty="0" smtClean="0"/>
              <a:t>, вики сред и др.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755576" y="548680"/>
            <a:ext cx="7931224" cy="79208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defRPr/>
            </a:pPr>
            <a:r>
              <a:rPr lang="ru-RU" sz="4000" dirty="0" smtClean="0">
                <a:sym typeface="Georgia"/>
              </a:rPr>
              <a:t>Трудности по реализации ЭО и ДТ</a:t>
            </a:r>
            <a:endParaRPr lang="ru" sz="4000" dirty="0">
              <a:sym typeface="Georgia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755576" y="1484784"/>
            <a:ext cx="7931224" cy="4756618"/>
          </a:xfrm>
        </p:spPr>
        <p:txBody>
          <a:bodyPr>
            <a:normAutofit lnSpcReduction="10000"/>
          </a:bodyPr>
          <a:lstStyle/>
          <a:p>
            <a:pPr marL="342900" lvl="1" indent="-342900"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Ограниченное количество техники</a:t>
            </a:r>
          </a:p>
          <a:p>
            <a:pPr marL="342900" lvl="1" indent="-342900"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Проблемы с доступом к сети Интернет</a:t>
            </a:r>
          </a:p>
          <a:p>
            <a:pPr marL="342900" lvl="1" indent="-342900"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Соблюдение </a:t>
            </a:r>
            <a:r>
              <a:rPr lang="ru-RU" sz="3200" dirty="0" err="1" smtClean="0"/>
              <a:t>СанПин</a:t>
            </a:r>
            <a:endParaRPr lang="ru-RU" sz="3200" dirty="0" smtClean="0"/>
          </a:p>
          <a:p>
            <a:pPr marL="342900" lvl="1" indent="-342900"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Отсутствие готовых практик</a:t>
            </a:r>
          </a:p>
          <a:p>
            <a:pPr marL="342900" lvl="1" indent="-342900"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Необходимость в дополнительной подготовке к таким урокам</a:t>
            </a:r>
          </a:p>
          <a:p>
            <a:pPr marL="342900" lvl="1" indent="-342900"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Отсутствие технических специалистов на уроках</a:t>
            </a:r>
          </a:p>
          <a:p>
            <a:pPr marL="342900" lvl="1" indent="-342900">
              <a:spcAft>
                <a:spcPts val="70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0" y="5714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latin typeface="+mj-lt"/>
                <a:ea typeface="+mj-ea"/>
                <a:cs typeface="+mj-cs"/>
                <a:sym typeface="Cambria"/>
              </a:rPr>
              <a:t>Модели смешанного обучения</a:t>
            </a:r>
            <a:endParaRPr lang="ru-RU" sz="4000" b="1" dirty="0" smtClean="0">
              <a:latin typeface="+mj-lt"/>
              <a:ea typeface="+mj-ea"/>
              <a:cs typeface="+mj-cs"/>
              <a:sym typeface="Georgia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0" y="5714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latin typeface="+mj-lt"/>
                <a:ea typeface="+mj-ea"/>
                <a:cs typeface="+mj-cs"/>
                <a:sym typeface="Cambria"/>
              </a:rPr>
              <a:t>Новый профиль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4286256"/>
            <a:ext cx="8401080" cy="207170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Данная позволяет формировать новый профиль по определенным школой критериям, в него включаются группы учащихся из классов одной параллели.</a:t>
            </a:r>
          </a:p>
          <a:p>
            <a:r>
              <a:rPr lang="ru-RU" dirty="0" smtClean="0"/>
              <a:t>Выбранные предметы нового профиля изучаются </a:t>
            </a:r>
            <a:r>
              <a:rPr lang="ru-RU" dirty="0" err="1" smtClean="0"/>
              <a:t>онлайн</a:t>
            </a:r>
            <a:r>
              <a:rPr lang="ru-RU" dirty="0" smtClean="0"/>
              <a:t>, остальные занятия проходят в обычном для школы режиме.</a:t>
            </a:r>
            <a:endParaRPr lang="ru-RU" dirty="0"/>
          </a:p>
        </p:txBody>
      </p:sp>
      <p:sp>
        <p:nvSpPr>
          <p:cNvPr id="44034" name="AutoShape 2" descr="https://sites.google.com/site/azbukablendedlearning/_/rsrc/1468751959946/primernye-modeli-smesannogo-obucenia/456.png?height=245&amp;width=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6" name="Picture 2" descr="Картинки по запросу группа человечков клипарт"/>
          <p:cNvPicPr>
            <a:picLocks noChangeAspect="1" noChangeArrowheads="1"/>
          </p:cNvPicPr>
          <p:nvPr/>
        </p:nvPicPr>
        <p:blipFill>
          <a:blip r:embed="rId3" cstate="print"/>
          <a:srcRect t="34701" b="44778"/>
          <a:stretch>
            <a:fillRect/>
          </a:stretch>
        </p:blipFill>
        <p:spPr bwMode="auto">
          <a:xfrm>
            <a:off x="1357290" y="1214422"/>
            <a:ext cx="2304436" cy="1071570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группа человечков клипарт"/>
          <p:cNvPicPr>
            <a:picLocks noChangeAspect="1" noChangeArrowheads="1"/>
          </p:cNvPicPr>
          <p:nvPr/>
        </p:nvPicPr>
        <p:blipFill>
          <a:blip r:embed="rId3" cstate="print"/>
          <a:srcRect t="34701" b="44778"/>
          <a:stretch>
            <a:fillRect/>
          </a:stretch>
        </p:blipFill>
        <p:spPr bwMode="auto">
          <a:xfrm>
            <a:off x="4857752" y="1214422"/>
            <a:ext cx="2304436" cy="107157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6116" y="2571744"/>
            <a:ext cx="2143140" cy="642942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Новый профиль</a:t>
            </a:r>
            <a:endParaRPr lang="ru-RU" sz="2000" b="1" dirty="0"/>
          </a:p>
        </p:txBody>
      </p:sp>
      <p:pic>
        <p:nvPicPr>
          <p:cNvPr id="12" name="Picture 2" descr="Картинки по запросу группа человечков клипарт"/>
          <p:cNvPicPr>
            <a:picLocks noChangeAspect="1" noChangeArrowheads="1"/>
          </p:cNvPicPr>
          <p:nvPr/>
        </p:nvPicPr>
        <p:blipFill>
          <a:blip r:embed="rId3" cstate="print"/>
          <a:srcRect t="34701" b="44778"/>
          <a:stretch>
            <a:fillRect/>
          </a:stretch>
        </p:blipFill>
        <p:spPr bwMode="auto">
          <a:xfrm>
            <a:off x="3428992" y="3266695"/>
            <a:ext cx="1885332" cy="87668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71670" y="227385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 «А»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228599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 «Б»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786182" y="1928802"/>
            <a:ext cx="1071570" cy="571504"/>
          </a:xfrm>
          <a:prstGeom prst="downArrow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8" name="Picture 4" descr="Картинки по запросу группа человечков клипа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071810"/>
            <a:ext cx="860770" cy="1050139"/>
          </a:xfrm>
          <a:prstGeom prst="rect">
            <a:avLst/>
          </a:prstGeom>
          <a:noFill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 l="16992" t="63542" r="73047" b="21875"/>
          <a:stretch>
            <a:fillRect/>
          </a:stretch>
        </p:blipFill>
        <p:spPr bwMode="auto">
          <a:xfrm>
            <a:off x="2030848" y="3286124"/>
            <a:ext cx="10409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0" y="5000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Межшкольная группа</a:t>
            </a:r>
            <a:endParaRPr lang="ru-RU" sz="40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4286256"/>
            <a:ext cx="8401080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«Межшкольная группа» формируется из учащихся различных школ, изъявивших желание изучать тот или иной предмет в рамках основного или дополнительного образования. </a:t>
            </a:r>
          </a:p>
        </p:txBody>
      </p:sp>
      <p:sp>
        <p:nvSpPr>
          <p:cNvPr id="44034" name="AutoShape 2" descr="https://sites.google.com/site/azbukablendedlearning/_/rsrc/1468751959946/primernye-modeli-smesannogo-obucenia/456.png?height=245&amp;width=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6" name="Picture 2" descr="Картинки по запросу группа человечков клипарт"/>
          <p:cNvPicPr>
            <a:picLocks noChangeAspect="1" noChangeArrowheads="1"/>
          </p:cNvPicPr>
          <p:nvPr/>
        </p:nvPicPr>
        <p:blipFill>
          <a:blip r:embed="rId3" cstate="print"/>
          <a:srcRect t="34701" b="44778"/>
          <a:stretch>
            <a:fillRect/>
          </a:stretch>
        </p:blipFill>
        <p:spPr bwMode="auto">
          <a:xfrm>
            <a:off x="1357290" y="1214422"/>
            <a:ext cx="2304436" cy="1071570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группа человечков клипарт"/>
          <p:cNvPicPr>
            <a:picLocks noChangeAspect="1" noChangeArrowheads="1"/>
          </p:cNvPicPr>
          <p:nvPr/>
        </p:nvPicPr>
        <p:blipFill>
          <a:blip r:embed="rId3" cstate="print"/>
          <a:srcRect t="34701" b="44778"/>
          <a:stretch>
            <a:fillRect/>
          </a:stretch>
        </p:blipFill>
        <p:spPr bwMode="auto">
          <a:xfrm>
            <a:off x="4857752" y="1214422"/>
            <a:ext cx="2304436" cy="107157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6116" y="2571744"/>
            <a:ext cx="2143140" cy="642942"/>
          </a:xfrm>
          <a:prstGeom prst="roundRect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Межшкольная группа</a:t>
            </a:r>
            <a:endParaRPr lang="ru-RU" sz="2000" b="1" dirty="0"/>
          </a:p>
        </p:txBody>
      </p:sp>
      <p:pic>
        <p:nvPicPr>
          <p:cNvPr id="12" name="Picture 2" descr="Картинки по запросу группа человечков клипарт"/>
          <p:cNvPicPr>
            <a:picLocks noChangeAspect="1" noChangeArrowheads="1"/>
          </p:cNvPicPr>
          <p:nvPr/>
        </p:nvPicPr>
        <p:blipFill>
          <a:blip r:embed="rId3" cstate="print"/>
          <a:srcRect t="34701" b="44778"/>
          <a:stretch>
            <a:fillRect/>
          </a:stretch>
        </p:blipFill>
        <p:spPr bwMode="auto">
          <a:xfrm>
            <a:off x="3428992" y="3266695"/>
            <a:ext cx="1885332" cy="87668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57356" y="22738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  №1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22859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 № 2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786182" y="1928802"/>
            <a:ext cx="1071570" cy="571504"/>
          </a:xfrm>
          <a:prstGeom prst="downArrow">
            <a:avLst/>
          </a:prstGeom>
          <a:solidFill>
            <a:srgbClr val="CE4108"/>
          </a:solidFill>
          <a:ln>
            <a:solidFill>
              <a:srgbClr val="CE4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8" name="Picture 4" descr="Картинки по запросу группа человечков клипа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071810"/>
            <a:ext cx="860770" cy="1050139"/>
          </a:xfrm>
          <a:prstGeom prst="rect">
            <a:avLst/>
          </a:prstGeom>
          <a:noFill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 l="16992" t="63542" r="73047" b="21875"/>
          <a:stretch>
            <a:fillRect/>
          </a:stretch>
        </p:blipFill>
        <p:spPr bwMode="auto">
          <a:xfrm>
            <a:off x="2030848" y="3286124"/>
            <a:ext cx="10409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950</TotalTime>
  <Words>1558</Words>
  <Application>Microsoft Office PowerPoint</Application>
  <PresentationFormat>Экран (4:3)</PresentationFormat>
  <Paragraphs>227</Paragraphs>
  <Slides>43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Презентация5</vt:lpstr>
      <vt:lpstr>Реализация технологий смешанного обучения с использованием электронных форм учебников</vt:lpstr>
      <vt:lpstr>Вопросы вебинара</vt:lpstr>
      <vt:lpstr>Смешать можно многое….</vt:lpstr>
      <vt:lpstr>Понятие смешанное обучение</vt:lpstr>
      <vt:lpstr>Компоненты смешанного обучения</vt:lpstr>
      <vt:lpstr>Трудности по реализации ЭО и ДТ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Перевернутый класс</vt:lpstr>
      <vt:lpstr>Математика, 6 класс «НОД»</vt:lpstr>
      <vt:lpstr>Математика, 6 класс «НОД»</vt:lpstr>
      <vt:lpstr>Математика, 6 класс</vt:lpstr>
      <vt:lpstr>Химия, 8 класс</vt:lpstr>
      <vt:lpstr>Химия, 8 класс</vt:lpstr>
      <vt:lpstr>Химия, 8 класс</vt:lpstr>
      <vt:lpstr>Смена рабочих зон</vt:lpstr>
      <vt:lpstr>Биология, 5 класс, Тема  урока «Три среды обитания»</vt:lpstr>
      <vt:lpstr>Биология, 5 класс, Тема  урока «Три среды обитания»</vt:lpstr>
      <vt:lpstr>Биология, 5 класс, Тема  урока «Три среды обитания»</vt:lpstr>
      <vt:lpstr>Биология, 5 класс, Тема  урока «Три среды обитания»</vt:lpstr>
      <vt:lpstr>Математика 5 класс, Объем прямоугольного параллелепипеда</vt:lpstr>
      <vt:lpstr>Математика 5 класс, Объем прямоугольного параллелепипеда</vt:lpstr>
      <vt:lpstr>Математика 5 класс, Объем прямоугольного параллелепипеда</vt:lpstr>
      <vt:lpstr>Математика 5 класс, Объем прямоугольного параллелепипеда</vt:lpstr>
      <vt:lpstr>Математика 5 класс, Объем прямоугольного параллелепипеда</vt:lpstr>
      <vt:lpstr>Математика 5 класс, Объем прямоугольного параллелепипеда</vt:lpstr>
      <vt:lpstr>Математика 5 класс, Объем прямоугольного параллелепипеда</vt:lpstr>
      <vt:lpstr>Презентация PowerPoint</vt:lpstr>
      <vt:lpstr>Презентация PowerPoint</vt:lpstr>
      <vt:lpstr>СПАСИБО ЗА ВНИМАНИЕ!</vt:lpstr>
    </vt:vector>
  </TitlesOfParts>
  <Company>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Naum Soloveychik</dc:creator>
  <cp:lastModifiedBy>Анастасия Черепнева</cp:lastModifiedBy>
  <cp:revision>76</cp:revision>
  <dcterms:created xsi:type="dcterms:W3CDTF">2016-05-25T17:40:02Z</dcterms:created>
  <dcterms:modified xsi:type="dcterms:W3CDTF">2018-05-08T08:15:59Z</dcterms:modified>
</cp:coreProperties>
</file>