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31" r:id="rId2"/>
  </p:sldMasterIdLst>
  <p:notesMasterIdLst>
    <p:notesMasterId r:id="rId42"/>
  </p:notesMasterIdLst>
  <p:handoutMasterIdLst>
    <p:handoutMasterId r:id="rId43"/>
  </p:handoutMasterIdLst>
  <p:sldIdLst>
    <p:sldId id="355" r:id="rId3"/>
    <p:sldId id="515" r:id="rId4"/>
    <p:sldId id="516" r:id="rId5"/>
    <p:sldId id="495" r:id="rId6"/>
    <p:sldId id="508" r:id="rId7"/>
    <p:sldId id="490" r:id="rId8"/>
    <p:sldId id="509" r:id="rId9"/>
    <p:sldId id="484" r:id="rId10"/>
    <p:sldId id="375" r:id="rId11"/>
    <p:sldId id="392" r:id="rId12"/>
    <p:sldId id="382" r:id="rId13"/>
    <p:sldId id="393" r:id="rId14"/>
    <p:sldId id="502" r:id="rId15"/>
    <p:sldId id="503" r:id="rId16"/>
    <p:sldId id="505" r:id="rId17"/>
    <p:sldId id="466" r:id="rId18"/>
    <p:sldId id="460" r:id="rId19"/>
    <p:sldId id="461" r:id="rId20"/>
    <p:sldId id="464" r:id="rId21"/>
    <p:sldId id="506" r:id="rId22"/>
    <p:sldId id="390" r:id="rId23"/>
    <p:sldId id="513" r:id="rId24"/>
    <p:sldId id="511" r:id="rId25"/>
    <p:sldId id="377" r:id="rId26"/>
    <p:sldId id="376" r:id="rId27"/>
    <p:sldId id="512" r:id="rId28"/>
    <p:sldId id="517" r:id="rId29"/>
    <p:sldId id="519" r:id="rId30"/>
    <p:sldId id="440" r:id="rId31"/>
    <p:sldId id="394" r:id="rId32"/>
    <p:sldId id="411" r:id="rId33"/>
    <p:sldId id="499" r:id="rId34"/>
    <p:sldId id="510" r:id="rId35"/>
    <p:sldId id="501" r:id="rId36"/>
    <p:sldId id="408" r:id="rId37"/>
    <p:sldId id="518" r:id="rId38"/>
    <p:sldId id="415" r:id="rId39"/>
    <p:sldId id="514" r:id="rId40"/>
    <p:sldId id="496" r:id="rId41"/>
  </p:sldIdLst>
  <p:sldSz cx="12192000" cy="6858000"/>
  <p:notesSz cx="6858000" cy="9144000"/>
  <p:embeddedFontLst>
    <p:embeddedFont>
      <p:font typeface="Book Antiqua" panose="02040602050305030304" pitchFamily="18" charset="0"/>
      <p:regular r:id="rId44"/>
      <p:bold r:id="rId45"/>
      <p:italic r:id="rId46"/>
      <p:boldItalic r:id="rId47"/>
    </p:embeddedFont>
    <p:embeddedFont>
      <p:font typeface="Gotham Pro" panose="02000503040000020004" charset="0"/>
      <p:regular r:id="rId48"/>
      <p:bold r:id="rId49"/>
    </p:embeddedFont>
    <p:embeddedFont>
      <p:font typeface="Gotham Pro Black" panose="02000903040000020004" charset="0"/>
      <p:regular r:id="rId50"/>
    </p:embeddedFont>
    <p:embeddedFont>
      <p:font typeface="Gotham Pro Light" panose="02000503030000020004" charset="0"/>
      <p:regular r:id="rId51"/>
    </p:embeddedFont>
    <p:embeddedFont>
      <p:font typeface="Gotham Pro Medium" panose="02000603030000020004" charset="0"/>
      <p:regular r:id="rId52"/>
    </p:embeddedFont>
    <p:embeddedFont>
      <p:font typeface="Lucida Sans" panose="020B0602030504020204" pitchFamily="34" charset="0"/>
      <p:regular r:id="rId53"/>
      <p:bold r:id="rId54"/>
      <p:italic r:id="rId55"/>
      <p:boldItalic r:id="rId56"/>
    </p:embeddedFont>
    <p:embeddedFont>
      <p:font typeface="Wingdings 2" panose="05020102010507070707" pitchFamily="18" charset="2"/>
      <p:regular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020"/>
    <a:srgbClr val="647C8F"/>
    <a:srgbClr val="0069E6"/>
    <a:srgbClr val="827F8B"/>
    <a:srgbClr val="757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8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264" y="114"/>
      </p:cViewPr>
      <p:guideLst>
        <p:guide orient="horz" pos="2160"/>
        <p:guide pos="6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614DE-BB34-4004-B65C-9EA22394FDE1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E3DE0A-3CD8-4E77-9D21-CDFA31D49AF8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Официальный язык ООН, ЕС, Африканского союза, Организации Американских Государств</a:t>
          </a:r>
        </a:p>
      </dgm:t>
    </dgm:pt>
    <dgm:pt modelId="{4BBA2802-992C-46B6-A83E-2D1CD97CC703}" type="parTrans" cxnId="{FCA9BC95-7C26-4DE5-9C04-885079FE156B}">
      <dgm:prSet/>
      <dgm:spPr/>
      <dgm:t>
        <a:bodyPr/>
        <a:lstStyle/>
        <a:p>
          <a:endParaRPr lang="ru-RU"/>
        </a:p>
      </dgm:t>
    </dgm:pt>
    <dgm:pt modelId="{C6320A3F-7FF8-4AC3-9149-19D210565BC6}" type="sibTrans" cxnId="{FCA9BC95-7C26-4DE5-9C04-885079FE156B}">
      <dgm:prSet/>
      <dgm:spPr/>
      <dgm:t>
        <a:bodyPr/>
        <a:lstStyle/>
        <a:p>
          <a:endParaRPr lang="ru-RU"/>
        </a:p>
      </dgm:t>
    </dgm:pt>
    <dgm:pt modelId="{A62D735C-A8CE-4AE9-B3AF-8E204D6E34C8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 2 место по распространенности в мире</a:t>
          </a:r>
        </a:p>
        <a:p>
          <a:endParaRPr lang="ru-RU" dirty="0"/>
        </a:p>
      </dgm:t>
    </dgm:pt>
    <dgm:pt modelId="{DE0FA1E6-0E78-42FA-B11A-BF8018429B77}" type="parTrans" cxnId="{5497D3D2-552A-4F66-BC3A-E5BB0730BFA0}">
      <dgm:prSet/>
      <dgm:spPr/>
      <dgm:t>
        <a:bodyPr/>
        <a:lstStyle/>
        <a:p>
          <a:endParaRPr lang="ru-RU"/>
        </a:p>
      </dgm:t>
    </dgm:pt>
    <dgm:pt modelId="{9A6A3943-719F-41BA-A48D-1253F9157142}" type="sibTrans" cxnId="{5497D3D2-552A-4F66-BC3A-E5BB0730BFA0}">
      <dgm:prSet/>
      <dgm:spPr/>
      <dgm:t>
        <a:bodyPr/>
        <a:lstStyle/>
        <a:p>
          <a:endParaRPr lang="ru-RU"/>
        </a:p>
      </dgm:t>
    </dgm:pt>
    <dgm:pt modelId="{BDC3F81A-7293-4319-A81C-CC619E9D5C92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В списке 2х/3х иностранных языков для поступления в вуз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90338DA9-2B3B-4850-B92F-BCA2EB2C879E}" type="parTrans" cxnId="{1C3CFECE-E293-439F-8D97-B4E9F87FD614}">
      <dgm:prSet/>
      <dgm:spPr/>
      <dgm:t>
        <a:bodyPr/>
        <a:lstStyle/>
        <a:p>
          <a:endParaRPr lang="ru-RU"/>
        </a:p>
      </dgm:t>
    </dgm:pt>
    <dgm:pt modelId="{1E2E9EAC-3010-44BF-B1CD-D99E2E8B5ACE}" type="sibTrans" cxnId="{1C3CFECE-E293-439F-8D97-B4E9F87FD614}">
      <dgm:prSet/>
      <dgm:spPr/>
      <dgm:t>
        <a:bodyPr/>
        <a:lstStyle/>
        <a:p>
          <a:endParaRPr lang="ru-RU"/>
        </a:p>
      </dgm:t>
    </dgm:pt>
    <dgm:pt modelId="{920A3D53-E827-40F7-A1B8-9BB3DD77A4A6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2 язык международного общения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39B05DDF-8BA3-457D-B42A-0F10EF57B63B}" type="parTrans" cxnId="{F35451ED-3D0F-478F-94AE-8DCBBF66F0E5}">
      <dgm:prSet/>
      <dgm:spPr/>
      <dgm:t>
        <a:bodyPr/>
        <a:lstStyle/>
        <a:p>
          <a:endParaRPr lang="ru-RU"/>
        </a:p>
      </dgm:t>
    </dgm:pt>
    <dgm:pt modelId="{BCE02E63-1780-4CED-A35A-379627A655C4}" type="sibTrans" cxnId="{F35451ED-3D0F-478F-94AE-8DCBBF66F0E5}">
      <dgm:prSet/>
      <dgm:spPr/>
      <dgm:t>
        <a:bodyPr/>
        <a:lstStyle/>
        <a:p>
          <a:endParaRPr lang="ru-RU"/>
        </a:p>
      </dgm:t>
    </dgm:pt>
    <dgm:pt modelId="{14D5DC95-F00F-4048-A9CB-722577CB371A}" type="pres">
      <dgm:prSet presAssocID="{064614DE-BB34-4004-B65C-9EA22394FDE1}" presName="diagram" presStyleCnt="0">
        <dgm:presLayoutVars>
          <dgm:dir/>
          <dgm:resizeHandles val="exact"/>
        </dgm:presLayoutVars>
      </dgm:prSet>
      <dgm:spPr/>
    </dgm:pt>
    <dgm:pt modelId="{F2FCFF12-9EFD-4B74-B26B-5E03A0AC493E}" type="pres">
      <dgm:prSet presAssocID="{E9E3DE0A-3CD8-4E77-9D21-CDFA31D49AF8}" presName="node" presStyleLbl="node1" presStyleIdx="0" presStyleCnt="4">
        <dgm:presLayoutVars>
          <dgm:bulletEnabled val="1"/>
        </dgm:presLayoutVars>
      </dgm:prSet>
      <dgm:spPr/>
    </dgm:pt>
    <dgm:pt modelId="{71E6B8D9-D7B2-47B0-A745-F38C2E1BB98C}" type="pres">
      <dgm:prSet presAssocID="{C6320A3F-7FF8-4AC3-9149-19D210565BC6}" presName="sibTrans" presStyleCnt="0"/>
      <dgm:spPr/>
    </dgm:pt>
    <dgm:pt modelId="{E23E8D04-979D-4C45-867E-0E20FC511CDF}" type="pres">
      <dgm:prSet presAssocID="{A62D735C-A8CE-4AE9-B3AF-8E204D6E34C8}" presName="node" presStyleLbl="node1" presStyleIdx="1" presStyleCnt="4">
        <dgm:presLayoutVars>
          <dgm:bulletEnabled val="1"/>
        </dgm:presLayoutVars>
      </dgm:prSet>
      <dgm:spPr/>
    </dgm:pt>
    <dgm:pt modelId="{F885884B-AA56-4789-931A-AC899BA5A05F}" type="pres">
      <dgm:prSet presAssocID="{9A6A3943-719F-41BA-A48D-1253F9157142}" presName="sibTrans" presStyleCnt="0"/>
      <dgm:spPr/>
    </dgm:pt>
    <dgm:pt modelId="{C3DC6CE6-A3A8-48EE-AD41-CEFB3068BC0B}" type="pres">
      <dgm:prSet presAssocID="{BDC3F81A-7293-4319-A81C-CC619E9D5C92}" presName="node" presStyleLbl="node1" presStyleIdx="2" presStyleCnt="4">
        <dgm:presLayoutVars>
          <dgm:bulletEnabled val="1"/>
        </dgm:presLayoutVars>
      </dgm:prSet>
      <dgm:spPr/>
    </dgm:pt>
    <dgm:pt modelId="{D242331B-27B0-4D4C-BB26-E78F67546368}" type="pres">
      <dgm:prSet presAssocID="{1E2E9EAC-3010-44BF-B1CD-D99E2E8B5ACE}" presName="sibTrans" presStyleCnt="0"/>
      <dgm:spPr/>
    </dgm:pt>
    <dgm:pt modelId="{07B13DC6-D9D7-40E3-A56A-1FD1889876F1}" type="pres">
      <dgm:prSet presAssocID="{920A3D53-E827-40F7-A1B8-9BB3DD77A4A6}" presName="node" presStyleLbl="node1" presStyleIdx="3" presStyleCnt="4">
        <dgm:presLayoutVars>
          <dgm:bulletEnabled val="1"/>
        </dgm:presLayoutVars>
      </dgm:prSet>
      <dgm:spPr/>
    </dgm:pt>
  </dgm:ptLst>
  <dgm:cxnLst>
    <dgm:cxn modelId="{66EA740E-950E-45BB-8FC1-92D7903A2B7C}" type="presOf" srcId="{920A3D53-E827-40F7-A1B8-9BB3DD77A4A6}" destId="{07B13DC6-D9D7-40E3-A56A-1FD1889876F1}" srcOrd="0" destOrd="0" presId="urn:microsoft.com/office/officeart/2005/8/layout/default"/>
    <dgm:cxn modelId="{2AC3530F-1A3A-44F0-A9FB-FE1141694EE2}" type="presOf" srcId="{064614DE-BB34-4004-B65C-9EA22394FDE1}" destId="{14D5DC95-F00F-4048-A9CB-722577CB371A}" srcOrd="0" destOrd="0" presId="urn:microsoft.com/office/officeart/2005/8/layout/default"/>
    <dgm:cxn modelId="{46E28D2F-B417-42B1-BF5E-157B0E367911}" type="presOf" srcId="{A62D735C-A8CE-4AE9-B3AF-8E204D6E34C8}" destId="{E23E8D04-979D-4C45-867E-0E20FC511CDF}" srcOrd="0" destOrd="0" presId="urn:microsoft.com/office/officeart/2005/8/layout/default"/>
    <dgm:cxn modelId="{A0E4F975-445F-4732-817D-0B40EFE07DBD}" type="presOf" srcId="{E9E3DE0A-3CD8-4E77-9D21-CDFA31D49AF8}" destId="{F2FCFF12-9EFD-4B74-B26B-5E03A0AC493E}" srcOrd="0" destOrd="0" presId="urn:microsoft.com/office/officeart/2005/8/layout/default"/>
    <dgm:cxn modelId="{6F1DEA81-C5FD-4C76-B2D3-ED2F76B044A9}" type="presOf" srcId="{BDC3F81A-7293-4319-A81C-CC619E9D5C92}" destId="{C3DC6CE6-A3A8-48EE-AD41-CEFB3068BC0B}" srcOrd="0" destOrd="0" presId="urn:microsoft.com/office/officeart/2005/8/layout/default"/>
    <dgm:cxn modelId="{FCA9BC95-7C26-4DE5-9C04-885079FE156B}" srcId="{064614DE-BB34-4004-B65C-9EA22394FDE1}" destId="{E9E3DE0A-3CD8-4E77-9D21-CDFA31D49AF8}" srcOrd="0" destOrd="0" parTransId="{4BBA2802-992C-46B6-A83E-2D1CD97CC703}" sibTransId="{C6320A3F-7FF8-4AC3-9149-19D210565BC6}"/>
    <dgm:cxn modelId="{1C3CFECE-E293-439F-8D97-B4E9F87FD614}" srcId="{064614DE-BB34-4004-B65C-9EA22394FDE1}" destId="{BDC3F81A-7293-4319-A81C-CC619E9D5C92}" srcOrd="2" destOrd="0" parTransId="{90338DA9-2B3B-4850-B92F-BCA2EB2C879E}" sibTransId="{1E2E9EAC-3010-44BF-B1CD-D99E2E8B5ACE}"/>
    <dgm:cxn modelId="{5497D3D2-552A-4F66-BC3A-E5BB0730BFA0}" srcId="{064614DE-BB34-4004-B65C-9EA22394FDE1}" destId="{A62D735C-A8CE-4AE9-B3AF-8E204D6E34C8}" srcOrd="1" destOrd="0" parTransId="{DE0FA1E6-0E78-42FA-B11A-BF8018429B77}" sibTransId="{9A6A3943-719F-41BA-A48D-1253F9157142}"/>
    <dgm:cxn modelId="{F35451ED-3D0F-478F-94AE-8DCBBF66F0E5}" srcId="{064614DE-BB34-4004-B65C-9EA22394FDE1}" destId="{920A3D53-E827-40F7-A1B8-9BB3DD77A4A6}" srcOrd="3" destOrd="0" parTransId="{39B05DDF-8BA3-457D-B42A-0F10EF57B63B}" sibTransId="{BCE02E63-1780-4CED-A35A-379627A655C4}"/>
    <dgm:cxn modelId="{B87C65BB-EEB7-45A3-B8DB-702CB8C640BD}" type="presParOf" srcId="{14D5DC95-F00F-4048-A9CB-722577CB371A}" destId="{F2FCFF12-9EFD-4B74-B26B-5E03A0AC493E}" srcOrd="0" destOrd="0" presId="urn:microsoft.com/office/officeart/2005/8/layout/default"/>
    <dgm:cxn modelId="{142DF7C8-8911-41C5-9B8F-A39B7DE83F96}" type="presParOf" srcId="{14D5DC95-F00F-4048-A9CB-722577CB371A}" destId="{71E6B8D9-D7B2-47B0-A745-F38C2E1BB98C}" srcOrd="1" destOrd="0" presId="urn:microsoft.com/office/officeart/2005/8/layout/default"/>
    <dgm:cxn modelId="{DE11CF8B-F567-40BF-B4E4-0AE7404A5B11}" type="presParOf" srcId="{14D5DC95-F00F-4048-A9CB-722577CB371A}" destId="{E23E8D04-979D-4C45-867E-0E20FC511CDF}" srcOrd="2" destOrd="0" presId="urn:microsoft.com/office/officeart/2005/8/layout/default"/>
    <dgm:cxn modelId="{5BB640AB-B87F-4381-9305-4D4F0AE6F1F3}" type="presParOf" srcId="{14D5DC95-F00F-4048-A9CB-722577CB371A}" destId="{F885884B-AA56-4789-931A-AC899BA5A05F}" srcOrd="3" destOrd="0" presId="urn:microsoft.com/office/officeart/2005/8/layout/default"/>
    <dgm:cxn modelId="{0909F3B3-F335-4BB7-8B90-BFF97A13241A}" type="presParOf" srcId="{14D5DC95-F00F-4048-A9CB-722577CB371A}" destId="{C3DC6CE6-A3A8-48EE-AD41-CEFB3068BC0B}" srcOrd="4" destOrd="0" presId="urn:microsoft.com/office/officeart/2005/8/layout/default"/>
    <dgm:cxn modelId="{481344E5-C17A-4EFF-B5DA-00F5BB829994}" type="presParOf" srcId="{14D5DC95-F00F-4048-A9CB-722577CB371A}" destId="{D242331B-27B0-4D4C-BB26-E78F67546368}" srcOrd="5" destOrd="0" presId="urn:microsoft.com/office/officeart/2005/8/layout/default"/>
    <dgm:cxn modelId="{1CF49021-2D83-48AA-A8B4-476FB93F171F}" type="presParOf" srcId="{14D5DC95-F00F-4048-A9CB-722577CB371A}" destId="{07B13DC6-D9D7-40E3-A56A-1FD1889876F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2E03A-4C2F-4018-85E9-FA72E18B41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9FCA62-D71E-4808-9672-4A0B86B00355}">
      <dgm:prSet phldrT="[Текст]" custT="1"/>
      <dgm:spPr/>
      <dgm:t>
        <a:bodyPr/>
        <a:lstStyle/>
        <a:p>
          <a:r>
            <a:rPr lang="ru-RU" sz="3600" dirty="0"/>
            <a:t>прост в изучении</a:t>
          </a:r>
        </a:p>
      </dgm:t>
    </dgm:pt>
    <dgm:pt modelId="{178E5D1A-D8FD-446A-A5C7-82D1085733B6}" type="parTrans" cxnId="{BB3ECB37-E597-4582-A97C-E2105A32FF7B}">
      <dgm:prSet/>
      <dgm:spPr/>
      <dgm:t>
        <a:bodyPr/>
        <a:lstStyle/>
        <a:p>
          <a:endParaRPr lang="ru-RU"/>
        </a:p>
      </dgm:t>
    </dgm:pt>
    <dgm:pt modelId="{ED1ED099-18EF-4D77-A5EA-13D70CADA3B8}" type="sibTrans" cxnId="{BB3ECB37-E597-4582-A97C-E2105A32FF7B}">
      <dgm:prSet/>
      <dgm:spPr/>
      <dgm:t>
        <a:bodyPr/>
        <a:lstStyle/>
        <a:p>
          <a:endParaRPr lang="ru-RU"/>
        </a:p>
      </dgm:t>
    </dgm:pt>
    <dgm:pt modelId="{A98EEAD7-A7A2-44BF-9782-FD74E227F563}">
      <dgm:prSet phldrT="[Текст]" custT="1"/>
      <dgm:spPr/>
      <dgm:t>
        <a:bodyPr/>
        <a:lstStyle/>
        <a:p>
          <a:r>
            <a:rPr lang="ru-RU" sz="3600" dirty="0"/>
            <a:t>популярен в туризме/бизнесе</a:t>
          </a:r>
        </a:p>
      </dgm:t>
    </dgm:pt>
    <dgm:pt modelId="{6492D549-BD1B-462E-8CA5-FC5FBB457DF6}" type="parTrans" cxnId="{391A5E2F-6270-48A2-BEEC-5166CAEC0E07}">
      <dgm:prSet/>
      <dgm:spPr/>
      <dgm:t>
        <a:bodyPr/>
        <a:lstStyle/>
        <a:p>
          <a:endParaRPr lang="ru-RU"/>
        </a:p>
      </dgm:t>
    </dgm:pt>
    <dgm:pt modelId="{740AB879-805B-41D5-96D5-F3EA02CC6967}" type="sibTrans" cxnId="{391A5E2F-6270-48A2-BEEC-5166CAEC0E07}">
      <dgm:prSet/>
      <dgm:spPr/>
      <dgm:t>
        <a:bodyPr/>
        <a:lstStyle/>
        <a:p>
          <a:endParaRPr lang="ru-RU"/>
        </a:p>
      </dgm:t>
    </dgm:pt>
    <dgm:pt modelId="{A75BE403-602B-4B54-A3D2-E785E1B52959}">
      <dgm:prSet phldrT="[Текст]" custT="1"/>
      <dgm:spPr/>
      <dgm:t>
        <a:bodyPr/>
        <a:lstStyle/>
        <a:p>
          <a:r>
            <a:rPr lang="ru-RU" sz="3600" dirty="0"/>
            <a:t>похож на ИЯ, ФЯ, ПЯ</a:t>
          </a:r>
        </a:p>
      </dgm:t>
    </dgm:pt>
    <dgm:pt modelId="{5DC327BE-4F83-4F22-831F-190F8F9B455D}" type="parTrans" cxnId="{5B6015A2-8BA4-43FE-93F3-5A00105A922F}">
      <dgm:prSet/>
      <dgm:spPr/>
      <dgm:t>
        <a:bodyPr/>
        <a:lstStyle/>
        <a:p>
          <a:endParaRPr lang="ru-RU"/>
        </a:p>
      </dgm:t>
    </dgm:pt>
    <dgm:pt modelId="{661CD28E-ABC6-40DF-BBA3-A2FE69B8B341}" type="sibTrans" cxnId="{5B6015A2-8BA4-43FE-93F3-5A00105A922F}">
      <dgm:prSet/>
      <dgm:spPr/>
      <dgm:t>
        <a:bodyPr/>
        <a:lstStyle/>
        <a:p>
          <a:endParaRPr lang="ru-RU"/>
        </a:p>
      </dgm:t>
    </dgm:pt>
    <dgm:pt modelId="{5C1FE416-7767-495D-97B3-E817597C6663}" type="pres">
      <dgm:prSet presAssocID="{ECF2E03A-4C2F-4018-85E9-FA72E18B41FE}" presName="Name0" presStyleCnt="0">
        <dgm:presLayoutVars>
          <dgm:chMax val="7"/>
          <dgm:chPref val="7"/>
          <dgm:dir/>
        </dgm:presLayoutVars>
      </dgm:prSet>
      <dgm:spPr/>
    </dgm:pt>
    <dgm:pt modelId="{123EF2FC-FC88-4D2C-A163-2CB493E18C73}" type="pres">
      <dgm:prSet presAssocID="{ECF2E03A-4C2F-4018-85E9-FA72E18B41FE}" presName="Name1" presStyleCnt="0"/>
      <dgm:spPr/>
    </dgm:pt>
    <dgm:pt modelId="{4294FEF7-2034-4DB6-92F4-2D7182902DF8}" type="pres">
      <dgm:prSet presAssocID="{ECF2E03A-4C2F-4018-85E9-FA72E18B41FE}" presName="cycle" presStyleCnt="0"/>
      <dgm:spPr/>
    </dgm:pt>
    <dgm:pt modelId="{F3F63823-F660-4377-8DED-E8B7BFFA9742}" type="pres">
      <dgm:prSet presAssocID="{ECF2E03A-4C2F-4018-85E9-FA72E18B41FE}" presName="srcNode" presStyleLbl="node1" presStyleIdx="0" presStyleCnt="3"/>
      <dgm:spPr/>
    </dgm:pt>
    <dgm:pt modelId="{D51342C2-6722-4998-AA14-B8AE7AEB9BBA}" type="pres">
      <dgm:prSet presAssocID="{ECF2E03A-4C2F-4018-85E9-FA72E18B41FE}" presName="conn" presStyleLbl="parChTrans1D2" presStyleIdx="0" presStyleCnt="1"/>
      <dgm:spPr/>
    </dgm:pt>
    <dgm:pt modelId="{BB1E87B7-2AB0-42D3-82EB-B36743AF4B8F}" type="pres">
      <dgm:prSet presAssocID="{ECF2E03A-4C2F-4018-85E9-FA72E18B41FE}" presName="extraNode" presStyleLbl="node1" presStyleIdx="0" presStyleCnt="3"/>
      <dgm:spPr/>
    </dgm:pt>
    <dgm:pt modelId="{492AE8E2-A6DF-4C25-A33B-385832E2EECE}" type="pres">
      <dgm:prSet presAssocID="{ECF2E03A-4C2F-4018-85E9-FA72E18B41FE}" presName="dstNode" presStyleLbl="node1" presStyleIdx="0" presStyleCnt="3"/>
      <dgm:spPr/>
    </dgm:pt>
    <dgm:pt modelId="{C2635115-8A79-472D-B1F6-C8A19FA3F029}" type="pres">
      <dgm:prSet presAssocID="{E19FCA62-D71E-4808-9672-4A0B86B00355}" presName="text_1" presStyleLbl="node1" presStyleIdx="0" presStyleCnt="3">
        <dgm:presLayoutVars>
          <dgm:bulletEnabled val="1"/>
        </dgm:presLayoutVars>
      </dgm:prSet>
      <dgm:spPr/>
    </dgm:pt>
    <dgm:pt modelId="{414155B9-4BAC-4741-8383-3F5F26DEED99}" type="pres">
      <dgm:prSet presAssocID="{E19FCA62-D71E-4808-9672-4A0B86B00355}" presName="accent_1" presStyleCnt="0"/>
      <dgm:spPr/>
    </dgm:pt>
    <dgm:pt modelId="{BAF0259A-5890-4E9A-A23E-C7308F830B2D}" type="pres">
      <dgm:prSet presAssocID="{E19FCA62-D71E-4808-9672-4A0B86B00355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6B69A264-B1A4-4288-BED8-7C6400F5F616}" type="pres">
      <dgm:prSet presAssocID="{A98EEAD7-A7A2-44BF-9782-FD74E227F563}" presName="text_2" presStyleLbl="node1" presStyleIdx="1" presStyleCnt="3">
        <dgm:presLayoutVars>
          <dgm:bulletEnabled val="1"/>
        </dgm:presLayoutVars>
      </dgm:prSet>
      <dgm:spPr/>
    </dgm:pt>
    <dgm:pt modelId="{89BA49EE-B8D3-4BFA-B9B3-B583BAE1C07E}" type="pres">
      <dgm:prSet presAssocID="{A98EEAD7-A7A2-44BF-9782-FD74E227F563}" presName="accent_2" presStyleCnt="0"/>
      <dgm:spPr/>
    </dgm:pt>
    <dgm:pt modelId="{CFDB8CE1-4300-4B27-9D13-01122E73A6D4}" type="pres">
      <dgm:prSet presAssocID="{A98EEAD7-A7A2-44BF-9782-FD74E227F563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89A2D76D-3195-4EB8-B20C-A2E9570770DC}" type="pres">
      <dgm:prSet presAssocID="{A75BE403-602B-4B54-A3D2-E785E1B52959}" presName="text_3" presStyleLbl="node1" presStyleIdx="2" presStyleCnt="3">
        <dgm:presLayoutVars>
          <dgm:bulletEnabled val="1"/>
        </dgm:presLayoutVars>
      </dgm:prSet>
      <dgm:spPr/>
    </dgm:pt>
    <dgm:pt modelId="{3ED676FB-2B9F-473E-BA5E-D0A0AA3A7EA0}" type="pres">
      <dgm:prSet presAssocID="{A75BE403-602B-4B54-A3D2-E785E1B52959}" presName="accent_3" presStyleCnt="0"/>
      <dgm:spPr/>
    </dgm:pt>
    <dgm:pt modelId="{6E1C2A32-8A41-4978-A11D-33B420CC3C8C}" type="pres">
      <dgm:prSet presAssocID="{A75BE403-602B-4B54-A3D2-E785E1B52959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</dgm:ptLst>
  <dgm:cxnLst>
    <dgm:cxn modelId="{A1CF4212-23D3-4B85-8FF7-F1CBCA6AC3CF}" type="presOf" srcId="{E19FCA62-D71E-4808-9672-4A0B86B00355}" destId="{C2635115-8A79-472D-B1F6-C8A19FA3F029}" srcOrd="0" destOrd="0" presId="urn:microsoft.com/office/officeart/2008/layout/VerticalCurvedList"/>
    <dgm:cxn modelId="{60746019-29C0-466A-B57B-949950FB27FB}" type="presOf" srcId="{A98EEAD7-A7A2-44BF-9782-FD74E227F563}" destId="{6B69A264-B1A4-4288-BED8-7C6400F5F616}" srcOrd="0" destOrd="0" presId="urn:microsoft.com/office/officeart/2008/layout/VerticalCurvedList"/>
    <dgm:cxn modelId="{391A5E2F-6270-48A2-BEEC-5166CAEC0E07}" srcId="{ECF2E03A-4C2F-4018-85E9-FA72E18B41FE}" destId="{A98EEAD7-A7A2-44BF-9782-FD74E227F563}" srcOrd="1" destOrd="0" parTransId="{6492D549-BD1B-462E-8CA5-FC5FBB457DF6}" sibTransId="{740AB879-805B-41D5-96D5-F3EA02CC6967}"/>
    <dgm:cxn modelId="{BB3ECB37-E597-4582-A97C-E2105A32FF7B}" srcId="{ECF2E03A-4C2F-4018-85E9-FA72E18B41FE}" destId="{E19FCA62-D71E-4808-9672-4A0B86B00355}" srcOrd="0" destOrd="0" parTransId="{178E5D1A-D8FD-446A-A5C7-82D1085733B6}" sibTransId="{ED1ED099-18EF-4D77-A5EA-13D70CADA3B8}"/>
    <dgm:cxn modelId="{D0C2C066-0CBF-4F6D-9F37-ABCF50B40CAA}" type="presOf" srcId="{ECF2E03A-4C2F-4018-85E9-FA72E18B41FE}" destId="{5C1FE416-7767-495D-97B3-E817597C6663}" srcOrd="0" destOrd="0" presId="urn:microsoft.com/office/officeart/2008/layout/VerticalCurvedList"/>
    <dgm:cxn modelId="{E02A8274-5215-4A47-82BB-605E360CE037}" type="presOf" srcId="{A75BE403-602B-4B54-A3D2-E785E1B52959}" destId="{89A2D76D-3195-4EB8-B20C-A2E9570770DC}" srcOrd="0" destOrd="0" presId="urn:microsoft.com/office/officeart/2008/layout/VerticalCurvedList"/>
    <dgm:cxn modelId="{5B6015A2-8BA4-43FE-93F3-5A00105A922F}" srcId="{ECF2E03A-4C2F-4018-85E9-FA72E18B41FE}" destId="{A75BE403-602B-4B54-A3D2-E785E1B52959}" srcOrd="2" destOrd="0" parTransId="{5DC327BE-4F83-4F22-831F-190F8F9B455D}" sibTransId="{661CD28E-ABC6-40DF-BBA3-A2FE69B8B341}"/>
    <dgm:cxn modelId="{3F15B0A8-35B0-4C5B-9F2A-5E81B1DB5060}" type="presOf" srcId="{ED1ED099-18EF-4D77-A5EA-13D70CADA3B8}" destId="{D51342C2-6722-4998-AA14-B8AE7AEB9BBA}" srcOrd="0" destOrd="0" presId="urn:microsoft.com/office/officeart/2008/layout/VerticalCurvedList"/>
    <dgm:cxn modelId="{446602F3-BE41-4D64-9B7B-83C4B4A87B1B}" type="presParOf" srcId="{5C1FE416-7767-495D-97B3-E817597C6663}" destId="{123EF2FC-FC88-4D2C-A163-2CB493E18C73}" srcOrd="0" destOrd="0" presId="urn:microsoft.com/office/officeart/2008/layout/VerticalCurvedList"/>
    <dgm:cxn modelId="{22A4A516-465C-4505-884A-32ECCF818A1B}" type="presParOf" srcId="{123EF2FC-FC88-4D2C-A163-2CB493E18C73}" destId="{4294FEF7-2034-4DB6-92F4-2D7182902DF8}" srcOrd="0" destOrd="0" presId="urn:microsoft.com/office/officeart/2008/layout/VerticalCurvedList"/>
    <dgm:cxn modelId="{C9996DFC-0064-4FE5-9541-524DC1CBE609}" type="presParOf" srcId="{4294FEF7-2034-4DB6-92F4-2D7182902DF8}" destId="{F3F63823-F660-4377-8DED-E8B7BFFA9742}" srcOrd="0" destOrd="0" presId="urn:microsoft.com/office/officeart/2008/layout/VerticalCurvedList"/>
    <dgm:cxn modelId="{4767FC99-C258-4792-A4A8-468CA1DAA250}" type="presParOf" srcId="{4294FEF7-2034-4DB6-92F4-2D7182902DF8}" destId="{D51342C2-6722-4998-AA14-B8AE7AEB9BBA}" srcOrd="1" destOrd="0" presId="urn:microsoft.com/office/officeart/2008/layout/VerticalCurvedList"/>
    <dgm:cxn modelId="{F42139BF-8AA6-4863-A97E-2AFB12C273AE}" type="presParOf" srcId="{4294FEF7-2034-4DB6-92F4-2D7182902DF8}" destId="{BB1E87B7-2AB0-42D3-82EB-B36743AF4B8F}" srcOrd="2" destOrd="0" presId="urn:microsoft.com/office/officeart/2008/layout/VerticalCurvedList"/>
    <dgm:cxn modelId="{EFA3194E-EF78-4BD9-8D3C-DA3A11EEDE2A}" type="presParOf" srcId="{4294FEF7-2034-4DB6-92F4-2D7182902DF8}" destId="{492AE8E2-A6DF-4C25-A33B-385832E2EECE}" srcOrd="3" destOrd="0" presId="urn:microsoft.com/office/officeart/2008/layout/VerticalCurvedList"/>
    <dgm:cxn modelId="{FAC9DB00-570E-4D7B-B586-EFD8DC07D7E3}" type="presParOf" srcId="{123EF2FC-FC88-4D2C-A163-2CB493E18C73}" destId="{C2635115-8A79-472D-B1F6-C8A19FA3F029}" srcOrd="1" destOrd="0" presId="urn:microsoft.com/office/officeart/2008/layout/VerticalCurvedList"/>
    <dgm:cxn modelId="{C3F5FAD1-EA2D-4C5E-A272-344CD3B556B3}" type="presParOf" srcId="{123EF2FC-FC88-4D2C-A163-2CB493E18C73}" destId="{414155B9-4BAC-4741-8383-3F5F26DEED99}" srcOrd="2" destOrd="0" presId="urn:microsoft.com/office/officeart/2008/layout/VerticalCurvedList"/>
    <dgm:cxn modelId="{72B2CCFB-29F0-46FC-9AEC-AFC7767584B0}" type="presParOf" srcId="{414155B9-4BAC-4741-8383-3F5F26DEED99}" destId="{BAF0259A-5890-4E9A-A23E-C7308F830B2D}" srcOrd="0" destOrd="0" presId="urn:microsoft.com/office/officeart/2008/layout/VerticalCurvedList"/>
    <dgm:cxn modelId="{EECAC9AB-D0F0-46AC-AC17-3562042DA321}" type="presParOf" srcId="{123EF2FC-FC88-4D2C-A163-2CB493E18C73}" destId="{6B69A264-B1A4-4288-BED8-7C6400F5F616}" srcOrd="3" destOrd="0" presId="urn:microsoft.com/office/officeart/2008/layout/VerticalCurvedList"/>
    <dgm:cxn modelId="{CABD38D4-A6F4-4F63-B37E-6AA8DDDF0B49}" type="presParOf" srcId="{123EF2FC-FC88-4D2C-A163-2CB493E18C73}" destId="{89BA49EE-B8D3-4BFA-B9B3-B583BAE1C07E}" srcOrd="4" destOrd="0" presId="urn:microsoft.com/office/officeart/2008/layout/VerticalCurvedList"/>
    <dgm:cxn modelId="{DB8966A4-B1E4-410F-BD31-D244D56EA0DE}" type="presParOf" srcId="{89BA49EE-B8D3-4BFA-B9B3-B583BAE1C07E}" destId="{CFDB8CE1-4300-4B27-9D13-01122E73A6D4}" srcOrd="0" destOrd="0" presId="urn:microsoft.com/office/officeart/2008/layout/VerticalCurvedList"/>
    <dgm:cxn modelId="{98C696AE-5D30-4336-8321-1E961AC037AA}" type="presParOf" srcId="{123EF2FC-FC88-4D2C-A163-2CB493E18C73}" destId="{89A2D76D-3195-4EB8-B20C-A2E9570770DC}" srcOrd="5" destOrd="0" presId="urn:microsoft.com/office/officeart/2008/layout/VerticalCurvedList"/>
    <dgm:cxn modelId="{FFB190C1-A095-468D-A2D3-DB2CDC687E06}" type="presParOf" srcId="{123EF2FC-FC88-4D2C-A163-2CB493E18C73}" destId="{3ED676FB-2B9F-473E-BA5E-D0A0AA3A7EA0}" srcOrd="6" destOrd="0" presId="urn:microsoft.com/office/officeart/2008/layout/VerticalCurvedList"/>
    <dgm:cxn modelId="{32B260D6-8B17-4051-9731-3D20F9FDD671}" type="presParOf" srcId="{3ED676FB-2B9F-473E-BA5E-D0A0AA3A7EA0}" destId="{6E1C2A32-8A41-4978-A11D-33B420CC3C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CFF12-9EFD-4B74-B26B-5E03A0AC493E}">
      <dsp:nvSpPr>
        <dsp:cNvPr id="0" name=""/>
        <dsp:cNvSpPr/>
      </dsp:nvSpPr>
      <dsp:spPr>
        <a:xfrm>
          <a:off x="1054" y="386410"/>
          <a:ext cx="4113738" cy="2468242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kern="1200" dirty="0"/>
            <a:t>Официальный язык ООН, ЕС, Африканского союза, Организации Американских Государств</a:t>
          </a:r>
        </a:p>
      </dsp:txBody>
      <dsp:txXfrm>
        <a:off x="1054" y="386410"/>
        <a:ext cx="4113738" cy="2468242"/>
      </dsp:txXfrm>
    </dsp:sp>
    <dsp:sp modelId="{E23E8D04-979D-4C45-867E-0E20FC511CDF}">
      <dsp:nvSpPr>
        <dsp:cNvPr id="0" name=""/>
        <dsp:cNvSpPr/>
      </dsp:nvSpPr>
      <dsp:spPr>
        <a:xfrm>
          <a:off x="4526166" y="386410"/>
          <a:ext cx="4113738" cy="2468242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kern="1200" dirty="0"/>
            <a:t> 2 место по распространенности в мире</a:t>
          </a:r>
        </a:p>
        <a:p>
          <a:pPr algn="ctr">
            <a:spcBef>
              <a:spcPct val="0"/>
            </a:spcBef>
            <a:buNone/>
          </a:pPr>
          <a:endParaRPr lang="ru-RU" sz="2900" kern="1200" dirty="0"/>
        </a:p>
      </dsp:txBody>
      <dsp:txXfrm>
        <a:off x="4526166" y="386410"/>
        <a:ext cx="4113738" cy="2468242"/>
      </dsp:txXfrm>
    </dsp:sp>
    <dsp:sp modelId="{C3DC6CE6-A3A8-48EE-AD41-CEFB3068BC0B}">
      <dsp:nvSpPr>
        <dsp:cNvPr id="0" name=""/>
        <dsp:cNvSpPr/>
      </dsp:nvSpPr>
      <dsp:spPr>
        <a:xfrm>
          <a:off x="1054" y="3266026"/>
          <a:ext cx="4113738" cy="2468242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kern="1200" dirty="0"/>
            <a:t>В списке 2х/3х иностранных языков для поступления в вуз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900" kern="1200" dirty="0"/>
        </a:p>
      </dsp:txBody>
      <dsp:txXfrm>
        <a:off x="1054" y="3266026"/>
        <a:ext cx="4113738" cy="2468242"/>
      </dsp:txXfrm>
    </dsp:sp>
    <dsp:sp modelId="{07B13DC6-D9D7-40E3-A56A-1FD1889876F1}">
      <dsp:nvSpPr>
        <dsp:cNvPr id="0" name=""/>
        <dsp:cNvSpPr/>
      </dsp:nvSpPr>
      <dsp:spPr>
        <a:xfrm>
          <a:off x="4526166" y="3266026"/>
          <a:ext cx="4113738" cy="2468242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kern="1200" dirty="0"/>
            <a:t>2 язык международного общения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900" kern="1200" dirty="0"/>
        </a:p>
      </dsp:txBody>
      <dsp:txXfrm>
        <a:off x="4526166" y="3266026"/>
        <a:ext cx="4113738" cy="246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342C2-6722-4998-AA14-B8AE7AEB9BBA}">
      <dsp:nvSpPr>
        <dsp:cNvPr id="0" name=""/>
        <dsp:cNvSpPr/>
      </dsp:nvSpPr>
      <dsp:spPr>
        <a:xfrm>
          <a:off x="-6104772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35115-8A79-472D-B1F6-C8A19FA3F029}">
      <dsp:nvSpPr>
        <dsp:cNvPr id="0" name=""/>
        <dsp:cNvSpPr/>
      </dsp:nvSpPr>
      <dsp:spPr>
        <a:xfrm>
          <a:off x="749603" y="540060"/>
          <a:ext cx="7816828" cy="1080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34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прост в изучении</a:t>
          </a:r>
        </a:p>
      </dsp:txBody>
      <dsp:txXfrm>
        <a:off x="749603" y="540060"/>
        <a:ext cx="7816828" cy="1080120"/>
      </dsp:txXfrm>
    </dsp:sp>
    <dsp:sp modelId="{BAF0259A-5890-4E9A-A23E-C7308F830B2D}">
      <dsp:nvSpPr>
        <dsp:cNvPr id="0" name=""/>
        <dsp:cNvSpPr/>
      </dsp:nvSpPr>
      <dsp:spPr>
        <a:xfrm>
          <a:off x="74528" y="40504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9A264-B1A4-4288-BED8-7C6400F5F616}">
      <dsp:nvSpPr>
        <dsp:cNvPr id="0" name=""/>
        <dsp:cNvSpPr/>
      </dsp:nvSpPr>
      <dsp:spPr>
        <a:xfrm>
          <a:off x="1142226" y="2160240"/>
          <a:ext cx="7424204" cy="1080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34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популярен в туризме/бизнесе</a:t>
          </a:r>
        </a:p>
      </dsp:txBody>
      <dsp:txXfrm>
        <a:off x="1142226" y="2160240"/>
        <a:ext cx="7424204" cy="1080120"/>
      </dsp:txXfrm>
    </dsp:sp>
    <dsp:sp modelId="{CFDB8CE1-4300-4B27-9D13-01122E73A6D4}">
      <dsp:nvSpPr>
        <dsp:cNvPr id="0" name=""/>
        <dsp:cNvSpPr/>
      </dsp:nvSpPr>
      <dsp:spPr>
        <a:xfrm>
          <a:off x="467151" y="202522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D76D-3195-4EB8-B20C-A2E9570770DC}">
      <dsp:nvSpPr>
        <dsp:cNvPr id="0" name=""/>
        <dsp:cNvSpPr/>
      </dsp:nvSpPr>
      <dsp:spPr>
        <a:xfrm>
          <a:off x="749603" y="3780420"/>
          <a:ext cx="7816828" cy="1080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34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похож на ИЯ, ФЯ, ПЯ</a:t>
          </a:r>
        </a:p>
      </dsp:txBody>
      <dsp:txXfrm>
        <a:off x="749603" y="3780420"/>
        <a:ext cx="7816828" cy="1080120"/>
      </dsp:txXfrm>
    </dsp:sp>
    <dsp:sp modelId="{6E1C2A32-8A41-4978-A11D-33B420CC3C8C}">
      <dsp:nvSpPr>
        <dsp:cNvPr id="0" name=""/>
        <dsp:cNvSpPr/>
      </dsp:nvSpPr>
      <dsp:spPr>
        <a:xfrm>
          <a:off x="74528" y="364540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0B839-D73F-42BD-B8CA-1CE708B552C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30996-1C3C-45A8-B9C1-8135536A1A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61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F68BB-5108-4EC7-ABB4-571B54DDD3DE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2683A-6D5E-4E75-A49D-891D4DBBD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9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наши дни знание хотя бы одного иностранного языка просто необходимо. Но владеть иностранным языком – это не значит знать грамматические правила, лексику или уметь пользоваться словарем.  Язык необходим для того, чтобы на нем общаться непринужденно так, как мы говорим на своем родном языке. </a:t>
            </a:r>
          </a:p>
          <a:p>
            <a:r>
              <a:rPr lang="ru-RU" dirty="0"/>
              <a:t>     Коммуникативная методика предполагает максимальное погружение ученика в языковой процесс, что достигается с помощью сведения апелляции учащегося к родному языку до минимума. Основная цель этой методики состоит в том, чтобы научить школьника сначала свободно говорить на языке, а потом и думать на нем.</a:t>
            </a:r>
          </a:p>
          <a:p>
            <a:r>
              <a:rPr lang="ru-RU" dirty="0"/>
              <a:t>Более того, рассматриваемый коммуникативный подход практикуется, в основном, на курсах изучения иностранных языков, где есть все возможности для его реализации. Однако, в школе не используют данный подход по ряду разных причин.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наши дни знание хотя бы одного иностранного языка просто необходимо. Но владеть иностранным языком – это не значит знать грамматические правила, лексику или уметь пользоваться словарем.  Язык необходим для того, чтобы на нем общаться непринужденно так, как мы говорим на своем родном языке. </a:t>
            </a:r>
          </a:p>
          <a:p>
            <a:r>
              <a:rPr lang="ru-RU" dirty="0"/>
              <a:t>     Коммуникативная методика предполагает максимальное погружение ученика в языковой процесс, что достигается с помощью сведения апелляции учащегося к родному языку до минимума. Основная цель этой методики состоит в том, чтобы научить школьника сначала свободно говорить на языке, а потом и думать на нем.</a:t>
            </a:r>
          </a:p>
          <a:p>
            <a:r>
              <a:rPr lang="ru-RU" dirty="0"/>
              <a:t>Более того, рассматриваемый коммуникативный подход практикуется, в основном, на курсах изучения иностранных языков, где есть все возможности для его реализации. Однако, в школе не используют данный подход по ряду разных причин.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наши дни знание хотя бы одного иностранного языка просто необходимо. Но владеть иностранным языком – это не значит знать грамматические правила, лексику или уметь пользоваться словарем.  Язык необходим для того, чтобы на нем общаться непринужденно так, как мы говорим на своем родном языке. </a:t>
            </a:r>
          </a:p>
          <a:p>
            <a:r>
              <a:rPr lang="ru-RU" dirty="0"/>
              <a:t>     Коммуникативная методика предполагает максимальное погружение ученика в языковой процесс, что достигается с помощью сведения апелляции учащегося к родному языку до минимума. Основная цель этой методики состоит в том, чтобы научить школьника сначала свободно говорить на языке, а потом и думать на нем.</a:t>
            </a:r>
          </a:p>
          <a:p>
            <a:r>
              <a:rPr lang="ru-RU" dirty="0"/>
              <a:t>Более того, рассматриваемый коммуникативный подход практикуется, в основном, на курсах изучения иностранных языков, где есть все возможности для его реализации. Однако, в школе не используют данный подход по ряду разных причин.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9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1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8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52CE-87A6-4E70-97E5-67756E09431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9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0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Английский язы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26916" y="1470639"/>
            <a:ext cx="8340946" cy="2312277"/>
          </a:xfrm>
        </p:spPr>
        <p:txBody>
          <a:bodyPr lIns="0" tIns="0" rIns="0" bIns="0" anchor="ctr">
            <a:normAutofit/>
          </a:bodyPr>
          <a:lstStyle>
            <a:lvl1pPr>
              <a:defRPr/>
            </a:lvl1pPr>
          </a:lstStyle>
          <a:p>
            <a:pPr algn="l">
              <a:lnSpc>
                <a:spcPct val="130000"/>
              </a:lnSpc>
              <a:spcBef>
                <a:spcPts val="1000"/>
              </a:spcBef>
            </a:pPr>
            <a:r>
              <a:rPr lang="ru-RU" sz="3600">
                <a:solidFill>
                  <a:srgbClr val="0069E6"/>
                </a:solidFill>
                <a:ea typeface="+mn-ea"/>
              </a:rPr>
              <a:t>Образец заголовка</a:t>
            </a:r>
            <a:endParaRPr lang="ru-RU" sz="3600" dirty="0">
              <a:solidFill>
                <a:srgbClr val="0069E6"/>
              </a:solidFill>
              <a:latin typeface="Gotham Pro Black" panose="02000903040000020004" pitchFamily="50" charset="0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124000" y="6486966"/>
            <a:ext cx="7025053" cy="45719"/>
          </a:xfrm>
          <a:prstGeom prst="rect">
            <a:avLst/>
          </a:prstGeom>
          <a:solidFill>
            <a:srgbClr val="006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252000" y="6214319"/>
            <a:ext cx="1848790" cy="545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1100" dirty="0">
                <a:solidFill>
                  <a:srgbClr val="0069E6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rPr>
              <a:t>онлайн-</a:t>
            </a:r>
            <a:r>
              <a:rPr lang="ru-RU" sz="1100" dirty="0" err="1">
                <a:solidFill>
                  <a:srgbClr val="0069E6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rPr>
              <a:t>гимназия.рф</a:t>
            </a:r>
            <a:endParaRPr lang="ru-RU" sz="1100" dirty="0">
              <a:solidFill>
                <a:srgbClr val="0069E6"/>
              </a:solidFill>
              <a:latin typeface="Gotham Pro Medium" panose="02000603030000020004" pitchFamily="50" charset="0"/>
              <a:cs typeface="Gotham Pro Medium" panose="02000603030000020004" pitchFamily="50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5" y="0"/>
            <a:ext cx="857890" cy="12255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370090"/>
            <a:ext cx="1947863" cy="417650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6486966"/>
            <a:ext cx="288000" cy="45719"/>
          </a:xfrm>
          <a:prstGeom prst="rect">
            <a:avLst/>
          </a:prstGeom>
          <a:solidFill>
            <a:srgbClr val="006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дзаголовок 2"/>
          <p:cNvSpPr txBox="1">
            <a:spLocks/>
          </p:cNvSpPr>
          <p:nvPr userDrawn="1"/>
        </p:nvSpPr>
        <p:spPr>
          <a:xfrm>
            <a:off x="4137025" y="401172"/>
            <a:ext cx="3559175" cy="51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2200" dirty="0">
                <a:solidFill>
                  <a:srgbClr val="757280"/>
                </a:solidFill>
                <a:latin typeface="Gotham Pro Light" panose="02000503030000020004" pitchFamily="50" charset="0"/>
                <a:cs typeface="Gotham Pro Light" panose="02000503030000020004" pitchFamily="50" charset="0"/>
              </a:rPr>
              <a:t>Английский язык</a:t>
            </a: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>
            <a:off x="3883025" y="0"/>
            <a:ext cx="0" cy="1225557"/>
          </a:xfrm>
          <a:prstGeom prst="line">
            <a:avLst/>
          </a:prstGeom>
          <a:ln w="19050">
            <a:solidFill>
              <a:srgbClr val="827F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916" y="4001528"/>
            <a:ext cx="8340946" cy="1802537"/>
          </a:xfrm>
        </p:spPr>
        <p:txBody>
          <a:bodyPr lIns="0" rIns="0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30000"/>
              </a:lnSpc>
            </a:pPr>
            <a:r>
              <a:rPr lang="ru-RU" sz="2200">
                <a:solidFill>
                  <a:srgbClr val="647C8F"/>
                </a:solidFill>
              </a:rPr>
              <a:t>Образец подзаголовка</a:t>
            </a:r>
            <a:endParaRPr lang="ru-RU" sz="2200" dirty="0">
              <a:solidFill>
                <a:srgbClr val="647C8F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DD05EB-D286-492C-92DB-802A0774D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04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4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331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91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1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6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8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2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30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742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49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1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15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97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59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0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4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51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63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059CF-A7B7-47A5-8758-C90BC9FD16A2}" type="datetimeFigureOut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0BFBB-86D6-4E8F-89B2-9FFC60B8587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918964A-43D1-41F0-850E-13ECB5F17D19}"/>
              </a:ext>
            </a:extLst>
          </p:cNvPr>
          <p:cNvGrpSpPr/>
          <p:nvPr/>
        </p:nvGrpSpPr>
        <p:grpSpPr>
          <a:xfrm>
            <a:off x="9814268" y="0"/>
            <a:ext cx="1970686" cy="817685"/>
            <a:chOff x="446735" y="0"/>
            <a:chExt cx="2953690" cy="122555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B1F4B94-0389-4DE3-9B28-BA8A03EA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35" y="0"/>
              <a:ext cx="857890" cy="122555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B302C7D-A573-45C5-B94F-58301A32B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562" y="370090"/>
              <a:ext cx="1947863" cy="41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02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69E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647C8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636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hora1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jpeg"/><Relationship Id="rId4" Type="http://schemas.openxmlformats.org/officeDocument/2006/relationships/hyperlink" Target="https://t.me/pedagog1uf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3595" y="4374215"/>
            <a:ext cx="7104788" cy="162880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latin typeface="+mj-lt"/>
              </a:rPr>
              <a:t>Екатерина Сергеевна Сергейчева,</a:t>
            </a:r>
          </a:p>
          <a:p>
            <a:pPr algn="r"/>
            <a:r>
              <a:rPr lang="ru-RU" sz="2000" dirty="0">
                <a:latin typeface="+mj-lt"/>
              </a:rPr>
              <a:t>учитель испанского, немецкого, английского языков, </a:t>
            </a:r>
          </a:p>
          <a:p>
            <a:pPr algn="r"/>
            <a:r>
              <a:rPr lang="ru-RU" sz="2000" dirty="0">
                <a:latin typeface="+mj-lt"/>
              </a:rPr>
              <a:t>методист, педагог-исследователь, </a:t>
            </a:r>
          </a:p>
          <a:p>
            <a:pPr algn="r"/>
            <a:r>
              <a:rPr lang="ru-RU" sz="2000" dirty="0">
                <a:latin typeface="+mj-lt"/>
              </a:rPr>
              <a:t>педагог-тренер Республики Башкортостан 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809" y="337541"/>
            <a:ext cx="11463130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16285" y="623927"/>
            <a:ext cx="8229600" cy="2157001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48062" y="595169"/>
            <a:ext cx="8229600" cy="998478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3467" y="1345933"/>
            <a:ext cx="3299526" cy="41822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31903" y="747945"/>
            <a:ext cx="5005353" cy="288894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98120" y="1814086"/>
            <a:ext cx="6147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chemeClr val="tx1">
                    <a:lumMod val="95000"/>
                  </a:schemeClr>
                </a:solidFill>
                <a:effectLst/>
                <a:latin typeface="Circe"/>
              </a:rPr>
              <a:t>Иностранные языки. </a:t>
            </a:r>
            <a:r>
              <a:rPr lang="ru-RU" sz="3200" b="1" i="0">
                <a:solidFill>
                  <a:schemeClr val="tx1">
                    <a:lumMod val="95000"/>
                  </a:schemeClr>
                </a:solidFill>
                <a:effectLst/>
                <a:latin typeface="Circe"/>
              </a:rPr>
              <a:t>Заинтересуем каждого!</a:t>
            </a:r>
            <a:endParaRPr lang="ru-RU" sz="3200" b="1" i="0" dirty="0">
              <a:solidFill>
                <a:schemeClr val="tx1">
                  <a:lumMod val="95000"/>
                </a:schemeClr>
              </a:solidFill>
              <a:effectLst/>
              <a:latin typeface="Circe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3DE9AE-628B-6CF3-3B4D-904FF22C3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7"/>
          <a:stretch/>
        </p:blipFill>
        <p:spPr>
          <a:xfrm>
            <a:off x="862899" y="1362028"/>
            <a:ext cx="3280661" cy="4166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6348" y="337541"/>
            <a:ext cx="10840278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44" y="0"/>
            <a:ext cx="719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8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2609" y="337541"/>
            <a:ext cx="10774017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01603"/>
            <a:ext cx="9144000" cy="42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0FCE62-8E50-F946-9C66-1731A81B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6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0FCE62-8E50-F946-9C66-1731A81B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2EE3589-6EA4-8195-1022-263CA1D6DB4E}"/>
              </a:ext>
            </a:extLst>
          </p:cNvPr>
          <p:cNvSpPr/>
          <p:nvPr/>
        </p:nvSpPr>
        <p:spPr>
          <a:xfrm>
            <a:off x="3127513" y="2383735"/>
            <a:ext cx="6135756" cy="2090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ОТБОРОЧНЫЙ ТУР</a:t>
            </a:r>
          </a:p>
        </p:txBody>
      </p:sp>
    </p:spTree>
    <p:extLst>
      <p:ext uri="{BB962C8B-B14F-4D97-AF65-F5344CB8AC3E}">
        <p14:creationId xmlns:p14="http://schemas.microsoft.com/office/powerpoint/2010/main" val="696489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68121-89FD-C83D-BA70-51B2526F7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43"/>
          <a:stretch/>
        </p:blipFill>
        <p:spPr>
          <a:xfrm>
            <a:off x="2067340" y="0"/>
            <a:ext cx="9634330" cy="685331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48118C4-1C63-4766-1F36-93942173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4" y="434836"/>
            <a:ext cx="3099351" cy="30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19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0FCE62-8E50-F946-9C66-1731A81B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99F2C22-61D2-625B-9C76-9660B3379C78}"/>
              </a:ext>
            </a:extLst>
          </p:cNvPr>
          <p:cNvSpPr/>
          <p:nvPr/>
        </p:nvSpPr>
        <p:spPr>
          <a:xfrm>
            <a:off x="834887" y="621196"/>
            <a:ext cx="3843130" cy="21485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724C20D-94B6-2C79-A7DD-428EEFC0F2F5}"/>
              </a:ext>
            </a:extLst>
          </p:cNvPr>
          <p:cNvSpPr/>
          <p:nvPr/>
        </p:nvSpPr>
        <p:spPr>
          <a:xfrm>
            <a:off x="7513985" y="621195"/>
            <a:ext cx="3843130" cy="21485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ЗАЛА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FDE0F3C-67D7-643E-B93D-DF7CAC0581C2}"/>
              </a:ext>
            </a:extLst>
          </p:cNvPr>
          <p:cNvSpPr/>
          <p:nvPr/>
        </p:nvSpPr>
        <p:spPr>
          <a:xfrm>
            <a:off x="4192676" y="4088297"/>
            <a:ext cx="3843130" cy="21485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СПРОСИ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«АЛИСУ»</a:t>
            </a:r>
          </a:p>
        </p:txBody>
      </p:sp>
    </p:spTree>
    <p:extLst>
      <p:ext uri="{BB962C8B-B14F-4D97-AF65-F5344CB8AC3E}">
        <p14:creationId xmlns:p14="http://schemas.microsoft.com/office/powerpoint/2010/main" val="2907493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east.userapi.com/sun9-31/s/v1/if2/NabbubpWmufMHooEzHFbfZBywxauTu_zNWdTeP8LqXQDgoA8TFiYg9JeV1PrKbNFQDLQvOeUL9pQ3kQnXpLSs60K.jpg?size=989x546&amp;quality=95&amp;type=album">
            <a:extLst>
              <a:ext uri="{FF2B5EF4-FFF2-40B4-BE49-F238E27FC236}">
                <a16:creationId xmlns:a16="http://schemas.microsoft.com/office/drawing/2014/main" id="{8EF48D25-99D2-4377-99BA-554B1112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76" y="0"/>
            <a:ext cx="12422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west.userapi.com/sun9-65/s/v1/if2/5ikTiSuEJRq3Z-qTowOHoqUIE9na4C_BXqOn_GTJSptdhU6yvZJg7Zjvso_BGF1hZGNrGeyA2udGuA6XM7M18k1P.jpg?size=1002x544&amp;quality=95&amp;type=album">
            <a:extLst>
              <a:ext uri="{FF2B5EF4-FFF2-40B4-BE49-F238E27FC236}">
                <a16:creationId xmlns:a16="http://schemas.microsoft.com/office/drawing/2014/main" id="{AAF348C4-62EC-46AD-84E4-A0D64BF5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2907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north.userapi.com/sun9-82/s/v1/if2/7COVHcngjViLhef4QlyLTjuXi7dQDGZHgx6U6d2WLjA4Bc440KaePaWRh-Wn2S11qhoWpbO1-PrYwiO8ELDTjpdB.jpg?size=1003x535&amp;quality=95&amp;type=album">
            <a:extLst>
              <a:ext uri="{FF2B5EF4-FFF2-40B4-BE49-F238E27FC236}">
                <a16:creationId xmlns:a16="http://schemas.microsoft.com/office/drawing/2014/main" id="{AA3A82EE-EB65-4639-8663-054FB5C0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78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east.userapi.com/sun9-21/s/v1/if2/Zj7UhmiDJuMits4NMh15YFWZJ2RNUnMLHoMFb-AX3cq6949quwIGX5TZWg1j0JiWe7Uo6TTnfRWtIfuzgcsgjwns.jpg?size=806x603&amp;quality=95&amp;type=album">
            <a:extLst>
              <a:ext uri="{FF2B5EF4-FFF2-40B4-BE49-F238E27FC236}">
                <a16:creationId xmlns:a16="http://schemas.microsoft.com/office/drawing/2014/main" id="{5F1C2F96-3627-48D3-9547-B46D5B78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43" y="-29817"/>
            <a:ext cx="9223513" cy="69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31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536" y="404664"/>
            <a:ext cx="8501122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919" y="620688"/>
            <a:ext cx="8229600" cy="74249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C000"/>
                </a:solidFill>
              </a:rPr>
              <a:t>Повышение интереса к изучению ИЯ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160935" y="1556792"/>
            <a:ext cx="7941568" cy="1296144"/>
          </a:xfrm>
        </p:spPr>
        <p:txBody>
          <a:bodyPr>
            <a:normAutofit fontScale="70000" lnSpcReduction="20000"/>
          </a:bodyPr>
          <a:lstStyle/>
          <a:p>
            <a:pPr marL="18288" indent="0" algn="ctr">
              <a:lnSpc>
                <a:spcPct val="150000"/>
              </a:lnSpc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активизация общения на общемировом уровне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6312024" y="3212976"/>
            <a:ext cx="1728192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политика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328248" y="3212976"/>
            <a:ext cx="1728192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4295800" y="3212976"/>
            <a:ext cx="1728192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279576" y="3212976"/>
            <a:ext cx="1728192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951984" y="4437112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279576" y="5013176"/>
            <a:ext cx="794156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18288" algn="ctr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специалистов в области межкультурной 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86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west.userapi.com/sun9-65/s/v1/if2/G35Lwh6B-CvRlYEhmGvQURKhDOgropDhzyVaXlqaqRdEEDkGk87IOWQJAg41sGDGZ1csMMtpKeJ_7E7XuNq4-mr4.jpg?size=996x554&amp;quality=95&amp;type=album">
            <a:extLst>
              <a:ext uri="{FF2B5EF4-FFF2-40B4-BE49-F238E27FC236}">
                <a16:creationId xmlns:a16="http://schemas.microsoft.com/office/drawing/2014/main" id="{C2D08D7C-695E-46B9-9F8C-A8EC1801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51" y="0"/>
            <a:ext cx="12907951" cy="71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339" y="337541"/>
            <a:ext cx="10946296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35" y="0"/>
            <a:ext cx="5164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332656"/>
            <a:ext cx="8501122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</a:rPr>
              <a:t>Полилингвальное</a:t>
            </a:r>
            <a:r>
              <a:rPr lang="ru-RU" sz="3200" dirty="0">
                <a:solidFill>
                  <a:srgbClr val="FFC000"/>
                </a:solidFill>
              </a:rPr>
              <a:t> развитие (ПР)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456040" y="2780928"/>
            <a:ext cx="3168352" cy="18722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Живое общение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команде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951984" y="4941168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279576" y="5589240"/>
            <a:ext cx="7941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8288" algn="ctr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ребенка в языковую среду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2639616" y="2780928"/>
            <a:ext cx="3240360" cy="18722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Языковое оформление групп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39616" y="1556792"/>
            <a:ext cx="69847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Языковое «погружение» посредством </a:t>
            </a:r>
          </a:p>
          <a:p>
            <a:pPr algn="ctr"/>
            <a:r>
              <a:rPr lang="ru-RU" sz="2400" dirty="0"/>
              <a:t>занятия-праздника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25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536" y="337541"/>
            <a:ext cx="8352928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https://ds04.infourok.ru/uploads/ex/1330/0018b7c7-3eed5d85/img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9736" y="5733256"/>
            <a:ext cx="66247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Сформируйте команду помощников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19936" y="4243536"/>
            <a:ext cx="4824536" cy="5760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Напишите сценарий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30888" y="3140968"/>
            <a:ext cx="3613585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Составьте список реквизита, декораций и других необходимых для проведения игры материалов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67808" y="5003812"/>
            <a:ext cx="5976664" cy="58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Определите тему и место проведения игры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81800" y="2564904"/>
            <a:ext cx="3162672" cy="4680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Подготовьте музыкальное сопровождение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-11251"/>
            <a:ext cx="385762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https://i.ytimg.com/vi/X8uVqM8Nktw/maxresdefault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i.ytimg.com/vi/X8uVqM8Nktw/maxresdefault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.ytimg.com/vi/X8uVqM8Nktw/maxresdefault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.ytimg.com/vi/X8uVqM8Nktw/maxresdefault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5" descr="https://ryabova-n-ds63.edumsko.ru/uploads/38300/38231/section/903205/pashalnyy-zayac-plastilin7.jpg">
            <a:extLst>
              <a:ext uri="{FF2B5EF4-FFF2-40B4-BE49-F238E27FC236}">
                <a16:creationId xmlns:a16="http://schemas.microsoft.com/office/drawing/2014/main" id="{7CDB9743-9B01-4887-5A09-B4A62EA75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 b="12837"/>
          <a:stretch/>
        </p:blipFill>
        <p:spPr bwMode="auto">
          <a:xfrm>
            <a:off x="6957048" y="0"/>
            <a:ext cx="4874590" cy="38047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hefcookie.ru/wp-content/uploads/2020/02/pravoslavnaya-i-katolicheskaya-pasxa-glavnye-otlichiya-5-768x585.jpg">
            <a:extLst>
              <a:ext uri="{FF2B5EF4-FFF2-40B4-BE49-F238E27FC236}">
                <a16:creationId xmlns:a16="http://schemas.microsoft.com/office/drawing/2014/main" id="{4496BBE5-62DB-7122-EA67-0389B8CB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47" y="3598528"/>
            <a:ext cx="5036169" cy="3355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FEDA15B-9F54-1217-F1E6-33AE83EDD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70" y="1252638"/>
            <a:ext cx="4752528" cy="47525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463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351783"/>
            <a:ext cx="9144001" cy="61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89" y="173410"/>
            <a:ext cx="3143250" cy="381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http://meditation.do.am/_fr/4/4205955.jpg">
            <a:extLst>
              <a:ext uri="{FF2B5EF4-FFF2-40B4-BE49-F238E27FC236}">
                <a16:creationId xmlns:a16="http://schemas.microsoft.com/office/drawing/2014/main" id="{2E982723-36C6-B337-4585-248EC0A7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97" y="4288922"/>
            <a:ext cx="4791336" cy="239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7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Изображение выглядит как текст, бумага, мультфильм, Бумажное изделие&#10;&#10;Автоматически созданное описание">
            <a:extLst>
              <a:ext uri="{FF2B5EF4-FFF2-40B4-BE49-F238E27FC236}">
                <a16:creationId xmlns:a16="http://schemas.microsoft.com/office/drawing/2014/main" id="{7B0E1150-EADA-E338-1CC5-2AD9194BA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 b="114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3360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1443F46-2082-01AF-0098-A4F1F8F9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8A1EBEF-F4FF-F573-AD40-583E6703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831">
            <a:off x="2454872" y="840143"/>
            <a:ext cx="4552304" cy="32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08C2558-53C3-61C6-86E3-B930E7A3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229">
            <a:off x="7394459" y="384214"/>
            <a:ext cx="4463187" cy="32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B564524-8E6A-ABA9-7E22-569BBF46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913">
            <a:off x="5206132" y="2837370"/>
            <a:ext cx="4640612" cy="336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7C858D1-4D00-6071-66C1-A73378F1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064">
            <a:off x="7953379" y="3331226"/>
            <a:ext cx="4232259" cy="30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0348EC33-C4D4-5790-E99E-8D3D6652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534">
            <a:off x="1393002" y="2866275"/>
            <a:ext cx="4497968" cy="32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00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536" y="337541"/>
            <a:ext cx="8352928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https://ds04.infourok.ru/uploads/ex/1330/0018b7c7-3eed5d85/img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9736" y="5733256"/>
            <a:ext cx="66247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Сформируйте команду помощников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19936" y="4243536"/>
            <a:ext cx="4824536" cy="5760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Напишите сценарий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30888" y="3140968"/>
            <a:ext cx="3613585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Составьте список реквизита, декораций и других необходимых для проведения игры материалов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67808" y="5003812"/>
            <a:ext cx="5976664" cy="58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Определите тему и место проведения игры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81800" y="2564904"/>
            <a:ext cx="3162672" cy="4680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Подготовьте музыкальное сопровождение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785" y="357166"/>
            <a:ext cx="11382233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30230"/>
            <a:ext cx="8229600" cy="98903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двух и более иностранных языков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7" y="4937420"/>
            <a:ext cx="17986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52" y="4937420"/>
            <a:ext cx="172752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48" y="4926142"/>
            <a:ext cx="18113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Екатерина\Desktop\PIC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5600" y="1772816"/>
            <a:ext cx="7143750" cy="28575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8BF778-4CEE-3558-E1D2-1AA47445F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029" y="4926142"/>
            <a:ext cx="1727528" cy="1189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B8734-33CF-2BD5-5312-DA752AAB0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917" y="4926142"/>
            <a:ext cx="1884416" cy="1177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26BEB-8CDA-1450-C444-A29317307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324" y="4937420"/>
            <a:ext cx="1811337" cy="11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332656"/>
            <a:ext cx="8501122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919" y="620688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C000"/>
                </a:solidFill>
              </a:rPr>
              <a:t>Специалист в области межкультурной коммуникации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456040" y="2780928"/>
            <a:ext cx="3168352" cy="18722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владение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компетенцией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951984" y="4941168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279576" y="5589240"/>
            <a:ext cx="7941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8288" algn="ctr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+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престиж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2639616" y="2780928"/>
            <a:ext cx="3240360" cy="18722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владение НЕСКОЛЬКИМИ языками на высоком уровне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063552" y="1628800"/>
            <a:ext cx="79415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8288" algn="ctr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специалисту</a:t>
            </a:r>
          </a:p>
        </p:txBody>
      </p:sp>
    </p:spTree>
    <p:extLst>
      <p:ext uri="{BB962C8B-B14F-4D97-AF65-F5344CB8AC3E}">
        <p14:creationId xmlns:p14="http://schemas.microsoft.com/office/powerpoint/2010/main" val="594303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332656"/>
            <a:ext cx="8501122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44824"/>
            <a:ext cx="5904656" cy="455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35560" y="692696"/>
            <a:ext cx="3528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владение несколькими языками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56040" y="692696"/>
            <a:ext cx="3600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влияние языковой интерференции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807968" y="98072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5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332656"/>
            <a:ext cx="8501122" cy="6215106"/>
          </a:xfrm>
          <a:prstGeom prst="rect">
            <a:avLst/>
          </a:prstGeom>
          <a:solidFill>
            <a:srgbClr val="00CC66">
              <a:alpha val="1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35560" y="1268760"/>
            <a:ext cx="16561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47928" y="692696"/>
            <a:ext cx="460851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определение трудностей в усвоении особенностей иностранного языка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 уровня межъязыковой интерференции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4079776" y="155679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vuzlit.ru/imag_/35/111320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664" y="3501009"/>
            <a:ext cx="6048672" cy="2730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359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4978DF9-9478-03E1-DA56-82FC7B83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44" y="695938"/>
            <a:ext cx="6948316" cy="44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93882385-CB50-E0DA-EEF5-31C73A7B8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852F3-65F9-19FB-EE69-E269674B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6" y="3581400"/>
            <a:ext cx="2724977" cy="272497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868613E-58B2-B128-0A2F-477FAAC9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3" y="1444458"/>
            <a:ext cx="17986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E5A285-5B30-C86C-ECF7-E8E6A276E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040" y="391921"/>
            <a:ext cx="1938559" cy="2105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F4FD8-2447-6E5A-EBCC-E90BC876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33" y="4960453"/>
            <a:ext cx="1731414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4978DF9-9478-03E1-DA56-82FC7B83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29" y="610208"/>
            <a:ext cx="6948316" cy="44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93882385-CB50-E0DA-EEF5-31C73A7B8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852F3-65F9-19FB-EE69-E269674B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6" y="3581400"/>
            <a:ext cx="2724977" cy="272497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868613E-58B2-B128-0A2F-477FAAC9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3" y="1444458"/>
            <a:ext cx="17986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E5A285-5B30-C86C-ECF7-E8E6A276E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040" y="391921"/>
            <a:ext cx="1938559" cy="2105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F4FD8-2447-6E5A-EBCC-E90BC876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33" y="4960453"/>
            <a:ext cx="1731414" cy="1188823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20C30951-8E5B-9122-66C9-37743789652F}"/>
              </a:ext>
            </a:extLst>
          </p:cNvPr>
          <p:cNvSpPr/>
          <p:nvPr/>
        </p:nvSpPr>
        <p:spPr>
          <a:xfrm>
            <a:off x="3602565" y="401185"/>
            <a:ext cx="2706327" cy="1542219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ПОДАРОК !!!</a:t>
            </a: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61F7F5B7-DC87-C6D9-43FB-47CA27515F17}"/>
              </a:ext>
            </a:extLst>
          </p:cNvPr>
          <p:cNvSpPr/>
          <p:nvPr/>
        </p:nvSpPr>
        <p:spPr>
          <a:xfrm>
            <a:off x="2925984" y="3589896"/>
            <a:ext cx="2706327" cy="1542219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ЯД ?!!</a:t>
            </a:r>
          </a:p>
        </p:txBody>
      </p:sp>
    </p:spTree>
    <p:extLst>
      <p:ext uri="{BB962C8B-B14F-4D97-AF65-F5344CB8AC3E}">
        <p14:creationId xmlns:p14="http://schemas.microsoft.com/office/powerpoint/2010/main" val="106412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CCFA2C6-330D-FAED-2DD1-9D900869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14589"/>
          <a:stretch/>
        </p:blipFill>
        <p:spPr bwMode="auto">
          <a:xfrm>
            <a:off x="4401181" y="463435"/>
            <a:ext cx="7158796" cy="59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654CBC3-0A73-90C3-D30F-210749509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19580">
            <a:off x="1015051" y="483231"/>
            <a:ext cx="3837058" cy="46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03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9A48CF-06A6-CF92-F859-6C69D04375D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43" y="1391476"/>
            <a:ext cx="7610535" cy="4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1\Downloads\atskaueee72l-feia-din-din.jpg">
            <a:extLst>
              <a:ext uri="{FF2B5EF4-FFF2-40B4-BE49-F238E27FC236}">
                <a16:creationId xmlns:a16="http://schemas.microsoft.com/office/drawing/2014/main" id="{6754DFAA-5A54-443F-AA16-D982948A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308653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60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00F2C-A858-B67C-B84A-D8E690B7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618"/>
            <a:ext cx="6246351" cy="46847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548537-DB62-F93A-6194-E23D672D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649" y="1086618"/>
            <a:ext cx="6246351" cy="4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1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1\Downloads\20180514_104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47" y="267436"/>
            <a:ext cx="5436097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1\Downloads\20180515_10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70" y="3356992"/>
            <a:ext cx="5894049" cy="3315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1\Downloads\20180515_100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57" y="3305580"/>
            <a:ext cx="5446887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202" y="228579"/>
            <a:ext cx="5077517" cy="332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8873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6EADC931-7628-1E4F-9392-175834263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881" y="2535042"/>
            <a:ext cx="5274365" cy="1509712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/>
              <a:t>«Если мы будем учить сегодня так, как мы учили вчера, мы украдем у детей завтра».</a:t>
            </a:r>
          </a:p>
          <a:p>
            <a:endParaRPr lang="ru-RU" sz="2400" dirty="0"/>
          </a:p>
          <a:p>
            <a:pPr algn="r"/>
            <a:r>
              <a:rPr lang="ru-RU" sz="2400" dirty="0"/>
              <a:t>Джон Дьюи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350989-0DAA-679D-0DBB-3B19735C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" y="499798"/>
            <a:ext cx="4870646" cy="58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C28C8D-0FB1-2DB9-759F-46D782633534}"/>
              </a:ext>
            </a:extLst>
          </p:cNvPr>
          <p:cNvSpPr/>
          <p:nvPr/>
        </p:nvSpPr>
        <p:spPr>
          <a:xfrm>
            <a:off x="543339" y="337541"/>
            <a:ext cx="11025809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079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67BA35-0832-6160-B703-CCFE4827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01" y="629930"/>
            <a:ext cx="2664296" cy="2664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CFB62-3F01-C6B1-3CF2-CF7851FE48CD}"/>
              </a:ext>
            </a:extLst>
          </p:cNvPr>
          <p:cNvSpPr txBox="1"/>
          <p:nvPr/>
        </p:nvSpPr>
        <p:spPr>
          <a:xfrm>
            <a:off x="769033" y="3717506"/>
            <a:ext cx="38884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uchitel.club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Методическая мастерская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Е.С. Сергейчевой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ahora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Для общения: </a:t>
            </a:r>
            <a:r>
              <a:rPr lang="de-DE" sz="24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ahora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vk.com/ahora1</a:t>
            </a: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https://t.me/pedagog1uf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t.me/pedagog1ufa</a:t>
            </a:r>
            <a:endParaRPr kumimoji="0" lang="ru-RU" sz="2400" b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DB6EB3-2E9C-53DE-3FC4-0A631150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2" y="0"/>
            <a:ext cx="515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8511750-A62F-7AA1-7AD6-ADF042978239}"/>
              </a:ext>
            </a:extLst>
          </p:cNvPr>
          <p:cNvSpPr/>
          <p:nvPr/>
        </p:nvSpPr>
        <p:spPr>
          <a:xfrm>
            <a:off x="5698435" y="5790748"/>
            <a:ext cx="466476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«Идти в ногу со временем – одно из важнейших условий успеха в профессиональном становлении педагога».</a:t>
            </a:r>
          </a:p>
        </p:txBody>
      </p:sp>
    </p:spTree>
    <p:extLst>
      <p:ext uri="{BB962C8B-B14F-4D97-AF65-F5344CB8AC3E}">
        <p14:creationId xmlns:p14="http://schemas.microsoft.com/office/powerpoint/2010/main" val="34069290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32D9A3E-6FCC-91A4-D7B9-EA30E99F7FFC}"/>
              </a:ext>
            </a:extLst>
          </p:cNvPr>
          <p:cNvGraphicFramePr/>
          <p:nvPr/>
        </p:nvGraphicFramePr>
        <p:xfrm>
          <a:off x="1775520" y="332656"/>
          <a:ext cx="864096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Изображение выглядит как флаг, Каштановый, символ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410175E8-229C-9198-B46B-2195D837B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467" y="2741065"/>
            <a:ext cx="1835066" cy="137587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C7B7777-60A2-4B73-5F4D-95B610E35496}"/>
              </a:ext>
            </a:extLst>
          </p:cNvPr>
          <p:cNvSpPr/>
          <p:nvPr/>
        </p:nvSpPr>
        <p:spPr>
          <a:xfrm>
            <a:off x="2063552" y="5373216"/>
            <a:ext cx="3528392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более 20 млн. чел.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в мире изучает испанский язык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88972E-8B79-860A-BCB9-3377F9FD397C}"/>
              </a:ext>
            </a:extLst>
          </p:cNvPr>
          <p:cNvSpPr/>
          <p:nvPr/>
        </p:nvSpPr>
        <p:spPr>
          <a:xfrm>
            <a:off x="7202838" y="2816932"/>
            <a:ext cx="3024336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более 577 млн. чел.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говорит на испанском языке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8B53BAE-50FE-FB86-62E0-1395B2782823}"/>
              </a:ext>
            </a:extLst>
          </p:cNvPr>
          <p:cNvSpPr/>
          <p:nvPr/>
        </p:nvSpPr>
        <p:spPr>
          <a:xfrm>
            <a:off x="6600058" y="5373216"/>
            <a:ext cx="3528390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более 150 тыс. студентов/год приезжает выучить испанский язык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40F87-1F38-A452-6518-61FF80A93EF9}"/>
              </a:ext>
            </a:extLst>
          </p:cNvPr>
          <p:cNvSpPr/>
          <p:nvPr/>
        </p:nvSpPr>
        <p:spPr>
          <a:xfrm>
            <a:off x="516834" y="337541"/>
            <a:ext cx="11025809" cy="62885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58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A1B7850-F38E-E637-14AB-2C0D8E3C6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65587"/>
              </p:ext>
            </p:extLst>
          </p:nvPr>
        </p:nvGraphicFramePr>
        <p:xfrm>
          <a:off x="1775520" y="1482164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C73964-99B5-EB5D-12B8-9EB75AD575C2}"/>
              </a:ext>
            </a:extLst>
          </p:cNvPr>
          <p:cNvSpPr/>
          <p:nvPr/>
        </p:nvSpPr>
        <p:spPr>
          <a:xfrm>
            <a:off x="2783632" y="568239"/>
            <a:ext cx="662473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3П - Почему испанский?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A1F975-6640-3099-A341-01CFB937D105}"/>
              </a:ext>
            </a:extLst>
          </p:cNvPr>
          <p:cNvSpPr/>
          <p:nvPr/>
        </p:nvSpPr>
        <p:spPr>
          <a:xfrm>
            <a:off x="516834" y="337541"/>
            <a:ext cx="11025809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1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.kinorium.com/movie/shot/540116/w1500_49137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6" y="-164503"/>
            <a:ext cx="4918984" cy="266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s://pic.rutubelist.ru/video/79/60/7960ae35c9e0e282849091743978a4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5" y="693818"/>
            <a:ext cx="3485321" cy="2464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533FCE2-A6A7-5C8D-033C-E5461D7C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61" y="2407909"/>
            <a:ext cx="5420139" cy="304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67B03DC-06C9-9C5A-C945-EC8A3CEC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6" y="-27692"/>
            <a:ext cx="4412974" cy="2482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CCB946-4EDA-35DB-A6E3-5FCB8EC7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5" y="3609681"/>
            <a:ext cx="4733885" cy="2662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9F15778-B614-F6AD-0E87-102B66C6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42" y="2090290"/>
            <a:ext cx="5552661" cy="3133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tlum.ru/uploads/fcca18170388cd90d3403ddf27c7177220b9f59c73a4bcbd8cb6a532328435a6.jpeg">
            <a:extLst>
              <a:ext uri="{FF2B5EF4-FFF2-40B4-BE49-F238E27FC236}">
                <a16:creationId xmlns:a16="http://schemas.microsoft.com/office/drawing/2014/main" id="{C4A18DF0-023C-33EE-5CD2-7696788B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73269"/>
            <a:ext cx="3559421" cy="2002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4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7" y="348433"/>
            <a:ext cx="5795939" cy="4591672"/>
          </a:xfrm>
          <a:prstGeom prst="rect">
            <a:avLst/>
          </a:prstGeom>
        </p:spPr>
      </p:pic>
      <p:pic>
        <p:nvPicPr>
          <p:cNvPr id="2" name="Picture 3" descr="C:\Users\User1\Downloads\99418.jpg">
            <a:extLst>
              <a:ext uri="{FF2B5EF4-FFF2-40B4-BE49-F238E27FC236}">
                <a16:creationId xmlns:a16="http://schemas.microsoft.com/office/drawing/2014/main" id="{6975003E-FAA4-E4B3-6B3D-B9031910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7" y="2667816"/>
            <a:ext cx="6186567" cy="39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5063B-351E-5D65-79D8-DF1063880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35" y="3249370"/>
            <a:ext cx="5291043" cy="3420066"/>
          </a:xfrm>
          <a:prstGeom prst="rect">
            <a:avLst/>
          </a:prstGeom>
        </p:spPr>
      </p:pic>
      <p:pic>
        <p:nvPicPr>
          <p:cNvPr id="5" name="Picture 2" descr="C:\Users\User1\Downloads\2018-05-15 15.12.05.jpg">
            <a:extLst>
              <a:ext uri="{FF2B5EF4-FFF2-40B4-BE49-F238E27FC236}">
                <a16:creationId xmlns:a16="http://schemas.microsoft.com/office/drawing/2014/main" id="{02F88138-A3BD-39DD-22D5-AE7EA07B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98" y="-61935"/>
            <a:ext cx="2267002" cy="28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FEEBF8-3B83-E6C4-FE03-7E54C1775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7773"/>
            <a:ext cx="4128127" cy="22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3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86657-0FB8-4520-AAB4-B5375D16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57" y="448446"/>
            <a:ext cx="7991060" cy="599329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5C4B07-4EB7-5B29-7F54-F1C744DE8563}"/>
              </a:ext>
            </a:extLst>
          </p:cNvPr>
          <p:cNvSpPr/>
          <p:nvPr/>
        </p:nvSpPr>
        <p:spPr>
          <a:xfrm>
            <a:off x="543339" y="337541"/>
            <a:ext cx="10946296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39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6834" y="337541"/>
            <a:ext cx="11025809" cy="62151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25" y="908721"/>
            <a:ext cx="9144000" cy="42846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77997" y="4697760"/>
            <a:ext cx="8229600" cy="216024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effectLst/>
                <a:latin typeface="+mn-lt"/>
              </a:rPr>
              <a:t>https://learningapps.org/login.php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3456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Страниц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нлайн Гимназия 1">
      <a:majorFont>
        <a:latin typeface="Gotham Pro Black"/>
        <a:ea typeface=""/>
        <a:cs typeface=""/>
      </a:majorFont>
      <a:minorFont>
        <a:latin typeface="Gotham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DC97601-BDED-4778-8EAE-69FA029A00EF}" vid="{406F4F94-4387-4CEB-88C9-A91DA78CC1B2}"/>
    </a:ext>
  </a:extLst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</TotalTime>
  <Words>755</Words>
  <Application>Microsoft Office PowerPoint</Application>
  <PresentationFormat>Широкоэкранный</PresentationFormat>
  <Paragraphs>87</Paragraphs>
  <Slides>39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4" baseType="lpstr">
      <vt:lpstr>Gotham Pro Light</vt:lpstr>
      <vt:lpstr>Gotham Pro</vt:lpstr>
      <vt:lpstr>Circe</vt:lpstr>
      <vt:lpstr>Wingdings 3</vt:lpstr>
      <vt:lpstr>Gotham Pro Medium</vt:lpstr>
      <vt:lpstr>Wingdings 2</vt:lpstr>
      <vt:lpstr>Book Antiqua</vt:lpstr>
      <vt:lpstr>Gotham Pro Black</vt:lpstr>
      <vt:lpstr>Wingdings</vt:lpstr>
      <vt:lpstr>Arial</vt:lpstr>
      <vt:lpstr>Lucida Sans</vt:lpstr>
      <vt:lpstr>Times New Roman</vt:lpstr>
      <vt:lpstr>Calibri</vt:lpstr>
      <vt:lpstr>Страницы</vt:lpstr>
      <vt:lpstr>Апекс</vt:lpstr>
      <vt:lpstr>Презентация PowerPoint</vt:lpstr>
      <vt:lpstr>Повышение интереса к изучению ИЯ</vt:lpstr>
      <vt:lpstr>Специалист в области межкультурной 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Полилингвальное развитие (ПР)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Изучение двух и более иностранных языков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Желнова</dc:creator>
  <cp:lastModifiedBy>Office4 Prostoy</cp:lastModifiedBy>
  <cp:revision>234</cp:revision>
  <dcterms:created xsi:type="dcterms:W3CDTF">2021-11-02T18:21:53Z</dcterms:created>
  <dcterms:modified xsi:type="dcterms:W3CDTF">2024-03-23T11:24:33Z</dcterms:modified>
</cp:coreProperties>
</file>