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4" r:id="rId2"/>
    <p:sldId id="259" r:id="rId3"/>
    <p:sldId id="260" r:id="rId4"/>
    <p:sldId id="261" r:id="rId5"/>
    <p:sldId id="262" r:id="rId6"/>
    <p:sldId id="263" r:id="rId7"/>
    <p:sldId id="285" r:id="rId8"/>
    <p:sldId id="293" r:id="rId9"/>
    <p:sldId id="265" r:id="rId10"/>
    <p:sldId id="266" r:id="rId11"/>
    <p:sldId id="294" r:id="rId12"/>
    <p:sldId id="295" r:id="rId13"/>
    <p:sldId id="297" r:id="rId14"/>
    <p:sldId id="298" r:id="rId15"/>
    <p:sldId id="299" r:id="rId16"/>
    <p:sldId id="300" r:id="rId17"/>
    <p:sldId id="296" r:id="rId18"/>
    <p:sldId id="301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25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10" d="100"/>
          <a:sy n="110" d="100"/>
        </p:scale>
        <p:origin x="-24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4C60-C7B4-4F86-B580-A71B7B356DC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90C02-85AF-4279-8367-78D28B541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1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9BEC-81EF-4FEC-B7B2-77779FD89C6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595B-03DC-4E66-B0D9-61EA1094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ctrTitle"/>
          </p:nvPr>
        </p:nvSpPr>
        <p:spPr>
          <a:xfrm>
            <a:off x="467544" y="188640"/>
            <a:ext cx="5760640" cy="264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None/>
            </a:pPr>
            <a:r>
              <a:rPr lang="ru-RU" sz="4800" dirty="0">
                <a:latin typeface="Cambria"/>
                <a:ea typeface="Cambria"/>
                <a:cs typeface="Cambria"/>
                <a:sym typeface="Cambria"/>
              </a:rPr>
              <a:t>Курс </a:t>
            </a:r>
            <a:br>
              <a:rPr lang="ru-RU" sz="4800" dirty="0">
                <a:latin typeface="Cambria"/>
                <a:ea typeface="Cambria"/>
                <a:cs typeface="Cambria"/>
                <a:sym typeface="Cambria"/>
              </a:rPr>
            </a:br>
            <a:r>
              <a:rPr lang="ru-RU" sz="4800" dirty="0">
                <a:latin typeface="Cambria"/>
                <a:ea typeface="Cambria"/>
                <a:cs typeface="Cambria"/>
                <a:sym typeface="Cambria"/>
              </a:rPr>
              <a:t>«Математический домкрат»</a:t>
            </a:r>
            <a:endParaRPr sz="4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dirty="0">
                <a:latin typeface="Cambria"/>
                <a:ea typeface="Cambria"/>
                <a:cs typeface="Cambria"/>
                <a:sym typeface="Cambria"/>
              </a:rPr>
              <a:t>https://pelican.study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9404" y="4124475"/>
            <a:ext cx="2685731" cy="18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6254" y="37728"/>
            <a:ext cx="276225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00108"/>
            <a:ext cx="8928992" cy="451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Тренировка 5. Нумерация больше 1000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82582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Тренировка 5. Нумерация больше 1000</a:t>
            </a:r>
            <a:endParaRPr lang="ru-RU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6638692" cy="481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Тренировка 5. Нумерация больше 1000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Ф ____________________ И ____________ Класс____</a:t>
            </a:r>
          </a:p>
          <a:p>
            <a:pPr marL="0" indent="0">
              <a:buNone/>
            </a:pPr>
            <a:r>
              <a:rPr lang="ru-RU" dirty="0" smtClean="0"/>
              <a:t>1)</a:t>
            </a:r>
            <a:r>
              <a:rPr lang="en-US" dirty="0" smtClean="0"/>
              <a:t> </a:t>
            </a:r>
            <a:r>
              <a:rPr lang="ru-RU" dirty="0" smtClean="0"/>
              <a:t>Запишите наименьшее число, в котором ровно 50 сотен:___________</a:t>
            </a:r>
          </a:p>
          <a:p>
            <a:pPr marL="0" indent="0">
              <a:buNone/>
            </a:pPr>
            <a:r>
              <a:rPr lang="ru-RU" dirty="0" smtClean="0"/>
              <a:t>2)</a:t>
            </a:r>
            <a:r>
              <a:rPr lang="en-US" dirty="0" smtClean="0"/>
              <a:t> </a:t>
            </a:r>
            <a:r>
              <a:rPr lang="ru-RU" dirty="0" smtClean="0"/>
              <a:t>Запишите наибольшее число, в котором ровно 50 сотен: ____________</a:t>
            </a:r>
          </a:p>
          <a:p>
            <a:pPr marL="0" indent="0">
              <a:buNone/>
            </a:pPr>
            <a:r>
              <a:rPr lang="ru-RU" dirty="0" smtClean="0"/>
              <a:t>3) Даны числа: 5050, 50234, 54321, 5987, 60000, 5555, 50000, 123456. Выпишите те из них, в которых есть 50 сотен: __________________________________________. </a:t>
            </a:r>
          </a:p>
          <a:p>
            <a:pPr marL="0" indent="0">
              <a:buNone/>
            </a:pPr>
            <a:r>
              <a:rPr lang="ru-RU" dirty="0" smtClean="0"/>
              <a:t>4) Во сколько раз надо увеличить число 500, чтобы получить 50 сотен?  Решение запиши в виде примера:_________________________________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Тренировка 5. Нумерация больше 1000</a:t>
            </a:r>
            <a:endParaRPr lang="ru-RU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7661865" cy="477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Тренировка 5. Нумерация больше 1000</a:t>
            </a:r>
            <a:endParaRPr lang="ru-RU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96" y="1500174"/>
            <a:ext cx="8608904" cy="463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Тренировка 5. Нумерация больше 1000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6408573" cy="455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Тренировка 5. Нумерация больше 1000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8157711" cy="519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7534475" cy="54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285860"/>
            <a:ext cx="6885157" cy="525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Запишите:</a:t>
            </a:r>
          </a:p>
          <a:p>
            <a:pPr lvl="0"/>
            <a:r>
              <a:rPr lang="ru-RU" dirty="0" smtClean="0"/>
              <a:t>Самое маленькое число первой тысячи </a:t>
            </a:r>
          </a:p>
          <a:p>
            <a:pPr lvl="0"/>
            <a:r>
              <a:rPr lang="ru-RU" dirty="0" smtClean="0"/>
              <a:t>Самое большое число первой тысячи </a:t>
            </a:r>
          </a:p>
          <a:p>
            <a:pPr lvl="0"/>
            <a:r>
              <a:rPr lang="ru-RU" dirty="0" smtClean="0"/>
              <a:t>Самое большое число второй тысячи </a:t>
            </a:r>
          </a:p>
          <a:p>
            <a:pPr lvl="0"/>
            <a:r>
              <a:rPr lang="ru-RU" dirty="0" smtClean="0"/>
              <a:t>Самое большое число первой сотни </a:t>
            </a:r>
          </a:p>
          <a:p>
            <a:pPr lvl="0"/>
            <a:r>
              <a:rPr lang="ru-RU" dirty="0" smtClean="0"/>
              <a:t>Самое большое число второй сотни первой тысячи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196752"/>
            <a:ext cx="7888390" cy="55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8298524" cy="504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600" dirty="0" smtClean="0"/>
              <a:t>Запишите наибольшее шестизначное число цифрами 0, 2, 4, 6. Каждую цифру надо использовать не менее одного раза. </a:t>
            </a:r>
          </a:p>
          <a:p>
            <a:pPr lvl="0"/>
            <a:r>
              <a:rPr lang="ru-RU" sz="3600" dirty="0" smtClean="0"/>
              <a:t>Запишите наименьшее шестизначное число цифрами 0, 2, 4, 6. Каждую цифру надо использовать не менее одного раза.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Напишите наименьшее девятизначное число, в записи которого используются все нечетные цифры.Использовать можно только нечетные цифры.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8572528" cy="487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8786842" cy="49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857365"/>
            <a:ext cx="8501122" cy="269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7259801" cy="42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Заполните пустые клетки так, чтобы равенства как в рядах, так и в столбцах были верными: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500306"/>
            <a:ext cx="4086236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5. Числа и цифры.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92" y="1443830"/>
            <a:ext cx="7596108" cy="464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полках Склада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Ефим и Фома поделили между собой 17 рублей, причем Фома получил на 3 рубля больше Ефима. Сколько денег досталось Фоме? </a:t>
            </a:r>
          </a:p>
          <a:p>
            <a:pPr lvl="0"/>
            <a:r>
              <a:rPr lang="ru-RU" dirty="0" smtClean="0"/>
              <a:t>Ефим и Фома поделили между собой 18 рублей, причем Фома получил  в 2 раза больше другого. Сколько денег досталось Фоме? </a:t>
            </a:r>
          </a:p>
          <a:p>
            <a:pPr lvl="0"/>
            <a:r>
              <a:rPr lang="ru-RU" dirty="0" smtClean="0"/>
              <a:t>Матильда и Клим поделили между собой 18 рублей. Климу досталось в 2 раза меньше всей суммы. Сколько денег досталось Матильде: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полках Склада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Иннокентий разбросал по комнате половину своих носков. В итоге в шкафу осталось 12 носков. Сколько носков было всего?</a:t>
            </a:r>
          </a:p>
          <a:p>
            <a:r>
              <a:rPr lang="ru-RU" dirty="0" smtClean="0"/>
              <a:t>Половина носков Иннокентия - белые, половина - чёрные. Половину чёрных носков Иннокентия сдуло ветром в окно, поэтому у Иннокентия осталось 6 чёрных носков. Сколько носков было у Иннокентия всего?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полках Склада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Капитан Джек вызвал юнгу в свою каюту и сказал: </a:t>
            </a:r>
          </a:p>
          <a:p>
            <a:pPr>
              <a:buNone/>
            </a:pPr>
            <a:r>
              <a:rPr lang="ru-RU" dirty="0" smtClean="0"/>
              <a:t>-Вот образец того, как надо выкладывать цифры из спичек: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ru-RU" dirty="0" smtClean="0"/>
              <a:t>После этого он дал спичечный коробок и сказал: «Выложи самое большое число из пяти спичек». </a:t>
            </a:r>
          </a:p>
          <a:p>
            <a:pPr>
              <a:buNone/>
            </a:pPr>
            <a:r>
              <a:rPr lang="ru-RU" dirty="0" smtClean="0"/>
              <a:t> «А теперь выложи самое маленькое число из девяти спичек и объясни, почему оно действительно наименьшее». </a:t>
            </a:r>
          </a:p>
          <a:p>
            <a:pPr>
              <a:buNone/>
            </a:pPr>
            <a:r>
              <a:rPr lang="ru-RU" dirty="0" smtClean="0"/>
              <a:t>Какие два числа получились?</a:t>
            </a:r>
          </a:p>
          <a:p>
            <a:endParaRPr lang="ru-RU" dirty="0"/>
          </a:p>
        </p:txBody>
      </p:sp>
      <p:pic>
        <p:nvPicPr>
          <p:cNvPr id="4" name="Picture 3" descr="https://lh3.googleusercontent.com/EZuiZdEWfdVZqiZbmaLqr-xQ8vhpRYR2ybEaaF2M1ResFfBeWSt8PoNhg_nUDyhU15s_OB9Z38V45YEkRYjYs48ehxv3HSTOqHL3bVmihrfb2cSWYsVZkfRjxhOwbmsiu8fEFegv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714620"/>
            <a:ext cx="6096000" cy="89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«Математический домкрат» и другие курсы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7606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548680"/>
            <a:ext cx="8424936" cy="4150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Курс состоит из 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8 тематических блоков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: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Числа от 1 до 1000 (повторение).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Нумерация чисел.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Величины: длина, площадь, периметр, масса.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Время. Сложение и вычитание. Уравнения. Переместительный и сочетательный законы.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Умножение и деление. Уравнения.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Движение.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Деление, умножение многозначных чисел. Деление чисел, заканчивающихся нулями. Умножение на трёхзначное число.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Деление на многозначные числа. Деление с остатком.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7886700" cy="106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ru-RU" sz="3600" dirty="0">
                <a:latin typeface="Cambria"/>
                <a:ea typeface="Cambria"/>
                <a:cs typeface="Cambria"/>
                <a:sym typeface="Cambria"/>
              </a:rPr>
              <a:t>Структура курса</a:t>
            </a:r>
            <a:endParaRPr sz="36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395536" y="1196752"/>
            <a:ext cx="8496944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600" dirty="0">
                <a:latin typeface="Cambria"/>
                <a:ea typeface="Cambria"/>
                <a:cs typeface="Cambria"/>
                <a:sym typeface="Cambria"/>
              </a:rPr>
              <a:t>Курс состоит из 8 тематических блоков и системы базовых упражнений к каждому из них</a:t>
            </a:r>
            <a:endParaRPr sz="2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600" dirty="0">
                <a:latin typeface="Cambria"/>
                <a:ea typeface="Cambria"/>
                <a:cs typeface="Cambria"/>
                <a:sym typeface="Cambria"/>
              </a:rPr>
              <a:t>Каждый блок состоит из 4 уроков (четвёртый – зачёт)</a:t>
            </a:r>
            <a:endParaRPr sz="2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600" dirty="0">
                <a:latin typeface="Cambria"/>
                <a:ea typeface="Cambria"/>
                <a:cs typeface="Cambria"/>
                <a:sym typeface="Cambria"/>
              </a:rPr>
              <a:t>Урок включает:</a:t>
            </a:r>
            <a:endParaRPr sz="2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600" dirty="0">
                <a:latin typeface="Cambria"/>
                <a:ea typeface="Cambria"/>
                <a:cs typeface="Cambria"/>
                <a:sym typeface="Cambria"/>
              </a:rPr>
              <a:t>7-10 заданий по теме (в том числе – за рамками школьной программы)</a:t>
            </a:r>
            <a:endParaRPr sz="2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600" dirty="0">
                <a:latin typeface="Cambria"/>
                <a:ea typeface="Cambria"/>
                <a:cs typeface="Cambria"/>
                <a:sym typeface="Cambria"/>
              </a:rPr>
              <a:t>видеоразбор некоторых заданий</a:t>
            </a:r>
            <a:endParaRPr sz="2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600" dirty="0">
                <a:latin typeface="Cambria"/>
                <a:ea typeface="Cambria"/>
                <a:cs typeface="Cambria"/>
                <a:sym typeface="Cambria"/>
              </a:rPr>
              <a:t>учителю доступна статистика выполнения заданий учениками</a:t>
            </a:r>
            <a:endParaRPr sz="2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600" dirty="0" smtClean="0">
                <a:latin typeface="Cambria"/>
                <a:ea typeface="Cambria"/>
                <a:cs typeface="Cambria"/>
                <a:sym typeface="Cambria"/>
              </a:rPr>
              <a:t>Есть </a:t>
            </a:r>
            <a:r>
              <a:rPr lang="ru-RU" sz="2600" b="1" dirty="0">
                <a:latin typeface="Cambria"/>
                <a:ea typeface="Cambria"/>
                <a:cs typeface="Cambria"/>
                <a:sym typeface="Cambria"/>
              </a:rPr>
              <a:t>Склад</a:t>
            </a:r>
            <a:endParaRPr sz="2600" b="1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8604"/>
            <a:ext cx="8568952" cy="58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623</Words>
  <Application>Microsoft Office PowerPoint</Application>
  <PresentationFormat>Экран (4:3)</PresentationFormat>
  <Paragraphs>73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Курс  «Математический домкрат»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курса</vt:lpstr>
      <vt:lpstr>Презентация PowerPoint</vt:lpstr>
      <vt:lpstr>Презентация PowerPoint</vt:lpstr>
      <vt:lpstr>Презентация PowerPoint</vt:lpstr>
      <vt:lpstr>Тренировка 5. Нумерация больше 1000</vt:lpstr>
      <vt:lpstr>Тренировка 5. Нумерация больше 1000</vt:lpstr>
      <vt:lpstr>Тренировка 5. Нумерация больше 1000</vt:lpstr>
      <vt:lpstr>Тренировка 5. Нумерация больше 1000</vt:lpstr>
      <vt:lpstr>Тренировка 5. Нумерация больше 1000</vt:lpstr>
      <vt:lpstr>Тренировка 5. Нумерация больше 1000</vt:lpstr>
      <vt:lpstr>Тренировка 5. Нумерация больше 1000</vt:lpstr>
      <vt:lpstr>Урок 5. Числа и цифры.</vt:lpstr>
      <vt:lpstr>Урок 5. Числа и цифры.</vt:lpstr>
      <vt:lpstr>Урок 5. Числа и цифры.</vt:lpstr>
      <vt:lpstr>Урок 5. Числа и цифры.</vt:lpstr>
      <vt:lpstr>Урок 5. Числа и цифры.</vt:lpstr>
      <vt:lpstr>Урок 5. Числа и цифры.</vt:lpstr>
      <vt:lpstr>Урок 5. Числа и цифры.</vt:lpstr>
      <vt:lpstr>Урок 5. Числа и цифры.</vt:lpstr>
      <vt:lpstr>Урок 5. Числа и цифры.</vt:lpstr>
      <vt:lpstr>Урок 5. Числа и цифры.</vt:lpstr>
      <vt:lpstr>Урок 5. Числа и цифры.</vt:lpstr>
      <vt:lpstr>Урок 5. Числа и цифры.</vt:lpstr>
      <vt:lpstr>Урок 5. Числа и цифры.</vt:lpstr>
      <vt:lpstr>На полках Склада</vt:lpstr>
      <vt:lpstr>На полках Склада</vt:lpstr>
      <vt:lpstr>На полках Склада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ПлатформаКурсы «Математический домкрат»</dc:title>
  <dc:creator>Татьяна</dc:creator>
  <cp:lastModifiedBy>Анастасия Черепнева</cp:lastModifiedBy>
  <cp:revision>46</cp:revision>
  <dcterms:created xsi:type="dcterms:W3CDTF">2019-10-13T22:33:03Z</dcterms:created>
  <dcterms:modified xsi:type="dcterms:W3CDTF">2019-10-28T08:19:36Z</dcterms:modified>
</cp:coreProperties>
</file>