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62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10" d="100"/>
          <a:sy n="210" d="100"/>
        </p:scale>
        <p:origin x="-68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69951-EFBD-44BF-97FE-3483CC9BA1CA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305D4-52ED-4840-836A-C74865E57C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8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89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2BECC-89F1-324E-A9F5-6FDD705D42A2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957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88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59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66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6"/>
            <a:ext cx="8629650" cy="2700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04.09.2023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 userDrawn="1"/>
        </p:nvSpPr>
        <p:spPr bwMode="auto">
          <a:xfrm>
            <a:off x="514350" y="3965645"/>
            <a:ext cx="8629650" cy="27000"/>
          </a:xfrm>
          <a:prstGeom prst="line">
            <a:avLst/>
          </a:prstGeom>
          <a:noFill/>
          <a:ln w="412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337113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98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61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5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marL="6445">
              <a:spcBef>
                <a:spcPts val="46"/>
              </a:spcBef>
            </a:pPr>
            <a:r>
              <a:rPr lang="x-none" spc="-8"/>
              <a:t>06.02.2020 </a:t>
            </a:r>
            <a:r>
              <a:rPr lang="x-none" spc="30"/>
              <a:t> </a:t>
            </a:r>
            <a:r>
              <a:rPr lang="x-none" spc="-8"/>
              <a:t>14:59:</a:t>
            </a:r>
            <a:fld id="{81D60167-4931-47E6-BA6A-407CBD079E47}" type="slidenum">
              <a:rPr spc="-8" smtClean="0"/>
              <a:pPr marL="6445">
                <a:spcBef>
                  <a:spcPts val="46"/>
                </a:spcBef>
              </a:pPr>
              <a:t>‹#›</a:t>
            </a:fld>
            <a:r>
              <a:rPr spc="-8"/>
              <a:t>0</a:t>
            </a:r>
            <a:endParaRPr spc="-8" dirty="0"/>
          </a:p>
        </p:txBody>
      </p:sp>
    </p:spTree>
    <p:extLst>
      <p:ext uri="{BB962C8B-B14F-4D97-AF65-F5344CB8AC3E}">
        <p14:creationId xmlns:p14="http://schemas.microsoft.com/office/powerpoint/2010/main" val="295357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igital.september" TargetMode="External"/><Relationship Id="rId13" Type="http://schemas.openxmlformats.org/officeDocument/2006/relationships/image" Target="../media/image68.png"/><Relationship Id="rId18" Type="http://schemas.openxmlformats.org/officeDocument/2006/relationships/hyperlink" Target="https://edu.1sept.ru/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hyperlink" Target="https://urok.1sept.ru/" TargetMode="External"/><Relationship Id="rId17" Type="http://schemas.openxmlformats.org/officeDocument/2006/relationships/image" Target="../media/image70.png"/><Relationship Id="rId2" Type="http://schemas.openxmlformats.org/officeDocument/2006/relationships/hyperlink" Target="https://t.me/pervoesent" TargetMode="External"/><Relationship Id="rId16" Type="http://schemas.openxmlformats.org/officeDocument/2006/relationships/hyperlink" Target="https://1sep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user/PervoeSentyabrya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71.png"/><Relationship Id="rId4" Type="http://schemas.openxmlformats.org/officeDocument/2006/relationships/hyperlink" Target="https://ok.ru/digital.september" TargetMode="External"/><Relationship Id="rId9" Type="http://schemas.openxmlformats.org/officeDocument/2006/relationships/image" Target="../media/image66.png"/><Relationship Id="rId14" Type="http://schemas.openxmlformats.org/officeDocument/2006/relationships/hyperlink" Target="https://video.1sep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9542"/>
            <a:ext cx="8352929" cy="324036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ts val="5250"/>
              </a:lnSpc>
            </a:pPr>
            <a:r>
              <a:rPr lang="ru-RU" sz="1200" dirty="0">
                <a:effectLst/>
              </a:rPr>
              <a:t>Как работать учителю английского языка в новом учебном году в соответствии с требованиями Примерной Основной</a:t>
            </a:r>
            <a:r>
              <a:rPr lang="en-US" sz="1200" dirty="0">
                <a:effectLst/>
              </a:rPr>
              <a:t> </a:t>
            </a:r>
            <a:r>
              <a:rPr lang="ru-RU" sz="1200" dirty="0">
                <a:effectLst/>
              </a:rPr>
              <a:t>Образовательной Программы Начального Общего Образования </a:t>
            </a:r>
            <a:r>
              <a:rPr lang="en-US" sz="1200" dirty="0">
                <a:effectLst/>
              </a:rPr>
              <a:t/>
            </a:r>
            <a:br>
              <a:rPr lang="en-US" sz="1200" dirty="0">
                <a:effectLst/>
              </a:rPr>
            </a:br>
            <a:r>
              <a:rPr lang="ru-RU" sz="1200" dirty="0">
                <a:effectLst/>
              </a:rPr>
              <a:t>Часть 1</a:t>
            </a:r>
            <a:r>
              <a:rPr lang="en-US" sz="1200" dirty="0">
                <a:effectLst/>
              </a:rPr>
              <a:t/>
            </a:r>
            <a:br>
              <a:rPr lang="en-US" sz="1200" dirty="0">
                <a:effectLst/>
              </a:rPr>
            </a:br>
            <a:r>
              <a:rPr lang="ru-RU" sz="1200" dirty="0"/>
              <a:t>Марианна Юрьевна Кауфман </a:t>
            </a:r>
            <a:r>
              <a:rPr lang="en-US" sz="1200" dirty="0"/>
              <a:t>MA University of Essex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Соавтор УМК</a:t>
            </a:r>
          </a:p>
        </p:txBody>
      </p:sp>
    </p:spTree>
    <p:extLst>
      <p:ext uri="{BB962C8B-B14F-4D97-AF65-F5344CB8AC3E}">
        <p14:creationId xmlns:p14="http://schemas.microsoft.com/office/powerpoint/2010/main" val="249496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492562"/>
            <a:ext cx="1084046" cy="1474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77" y="2762097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556766" y="3243647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771550"/>
            <a:ext cx="5461600" cy="3755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29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8B1D69-389B-564B-8815-3978D7F5F7D4}"/>
              </a:ext>
            </a:extLst>
          </p:cNvPr>
          <p:cNvSpPr txBox="1"/>
          <p:nvPr/>
        </p:nvSpPr>
        <p:spPr>
          <a:xfrm>
            <a:off x="402023" y="1779662"/>
            <a:ext cx="820595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i="1" dirty="0"/>
              <a:t>Фонетическая сторона речи</a:t>
            </a:r>
            <a:endParaRPr lang="x-none" sz="1350" b="1" i="1" dirty="0"/>
          </a:p>
          <a:p>
            <a:r>
              <a:rPr lang="ru-RU" sz="1350" dirty="0"/>
              <a:t>Буквы английского алфавита Корректное называние букв английского алфавита </a:t>
            </a:r>
            <a:endParaRPr lang="x-none" sz="1350" dirty="0"/>
          </a:p>
          <a:p>
            <a:r>
              <a:rPr lang="ru-RU" sz="1350" dirty="0"/>
              <a:t>Нормы произношения: долгота и краткость гласных, отсутствие оглушения звонких согласных в конце слога или слова, отсутствие смягчения согласных перед гласными, связующее “</a:t>
            </a:r>
            <a:r>
              <a:rPr lang="en-US" sz="1350" dirty="0"/>
              <a:t>r</a:t>
            </a:r>
            <a:r>
              <a:rPr lang="ru-RU" sz="1350" dirty="0"/>
              <a:t>” (</a:t>
            </a:r>
            <a:r>
              <a:rPr lang="en-US" sz="1350" dirty="0"/>
              <a:t>there is</a:t>
            </a:r>
            <a:r>
              <a:rPr lang="ru-RU" sz="1350" dirty="0"/>
              <a:t>/</a:t>
            </a:r>
            <a:r>
              <a:rPr lang="en-US" sz="1350" dirty="0"/>
              <a:t>there</a:t>
            </a:r>
            <a:r>
              <a:rPr lang="ru-RU" sz="1350" dirty="0"/>
              <a:t>) </a:t>
            </a:r>
            <a:endParaRPr lang="x-none" sz="1350" dirty="0"/>
          </a:p>
          <a:p>
            <a:r>
              <a:rPr lang="ru-RU" sz="1350" dirty="0"/>
              <a:t>Различение на слух и адекватное, без ошибок, ведущих к сбою в коммуникации, произнесение слов с соблюдением правильного ударения и </a:t>
            </a:r>
            <a:r>
              <a:rPr lang="ru-RU" sz="1350" i="1" dirty="0"/>
              <a:t>фраз/предложений </a:t>
            </a:r>
            <a:r>
              <a:rPr lang="ru-RU" sz="1350" dirty="0"/>
              <a:t>(повествовательного, побудительного и вопросительного: общий и специальный вопросы) с соблюдением их ритмико-интонационных особенностей </a:t>
            </a:r>
            <a:endParaRPr lang="x-none" sz="1350" dirty="0"/>
          </a:p>
          <a:p>
            <a:r>
              <a:rPr lang="ru-RU" sz="1350" dirty="0"/>
              <a:t>Правила чтения гласных в открытом и закрытом слоге в односложных словах; согласных; основных звукобуквенных сочетаний.</a:t>
            </a:r>
          </a:p>
          <a:p>
            <a:r>
              <a:rPr lang="ru-RU" sz="1350" dirty="0"/>
              <a:t> Вычленение из слова некоторых звукобуквенных сочетаний при анализе изученных слов. </a:t>
            </a:r>
            <a:endParaRPr lang="x-none" sz="1350" dirty="0"/>
          </a:p>
          <a:p>
            <a:r>
              <a:rPr lang="ru-RU" sz="1350" dirty="0"/>
              <a:t>Чтение новых слов согласно основным правилам чтения английского языка. </a:t>
            </a:r>
            <a:endParaRPr lang="x-none" sz="1350" dirty="0"/>
          </a:p>
          <a:p>
            <a:r>
              <a:rPr lang="ru-RU" sz="1350" dirty="0"/>
              <a:t>Знаки английской транскрипции; отличие их от букв английского алфавита, фонетически корректное озвучивание знаков транскрипции. </a:t>
            </a:r>
            <a:endParaRPr lang="x-none" sz="1350" dirty="0"/>
          </a:p>
        </p:txBody>
      </p:sp>
      <p:pic>
        <p:nvPicPr>
          <p:cNvPr id="2" name="Рисунок 1" descr="Maket-coversHe.ru2-4n.png">
            <a:extLst>
              <a:ext uri="{FF2B5EF4-FFF2-40B4-BE49-F238E27FC236}">
                <a16:creationId xmlns:a16="http://schemas.microsoft.com/office/drawing/2014/main" xmlns="" id="{8FFC5C78-2636-39A9-1D6F-967F83B5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730086"/>
            <a:ext cx="1957734" cy="12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843558"/>
            <a:ext cx="5419713" cy="372705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6" y="1333220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51" y="2852231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20940" y="3333781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77611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886826"/>
            <a:ext cx="5459751" cy="37545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40" y="1203598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175" y="2722609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782664" y="3204159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714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771550"/>
            <a:ext cx="5707744" cy="39251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89" y="1347614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924" y="2866625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39413" y="3348175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18156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875834"/>
            <a:ext cx="5491720" cy="37765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08" y="1363277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143" y="288228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1259632" y="336383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97199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801413"/>
            <a:ext cx="2855287" cy="39254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693385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1867" y="3212396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1521356" y="3693946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107425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F75EFFC-FCB1-072F-20DD-21292405AB26}"/>
              </a:ext>
            </a:extLst>
          </p:cNvPr>
          <p:cNvSpPr/>
          <p:nvPr/>
        </p:nvSpPr>
        <p:spPr>
          <a:xfrm>
            <a:off x="179512" y="1145967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Грамматическая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</a:rPr>
              <a:t>сторона речи:</a:t>
            </a:r>
            <a:endParaRPr lang="en-US" sz="16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r>
              <a:rPr lang="ru-RU" sz="1600" dirty="0"/>
              <a:t>Нераспространённые и распространённые простые предложения. </a:t>
            </a:r>
          </a:p>
          <a:p>
            <a:r>
              <a:rPr lang="ru-RU" sz="1600" dirty="0"/>
              <a:t>Предложения с начальным </a:t>
            </a:r>
            <a:r>
              <a:rPr lang="en-US" sz="1600" dirty="0"/>
              <a:t>It (It’s a red ball.).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Предложения с простым глагольным сказуемым (</a:t>
            </a:r>
            <a:r>
              <a:rPr lang="en-US" sz="1600" dirty="0">
                <a:latin typeface="Times New Roman" panose="02020603050405020304" pitchFamily="18" charset="0"/>
              </a:rPr>
              <a:t>They live in the country.), </a:t>
            </a:r>
            <a:r>
              <a:rPr lang="ru-RU" sz="1600" dirty="0">
                <a:latin typeface="Times New Roman" panose="02020603050405020304" pitchFamily="18" charset="0"/>
              </a:rPr>
              <a:t>составным именным сказуемым (</a:t>
            </a:r>
            <a:r>
              <a:rPr lang="en-US" sz="1600" dirty="0">
                <a:latin typeface="Times New Roman" panose="02020603050405020304" pitchFamily="18" charset="0"/>
              </a:rPr>
              <a:t>The box is small.) </a:t>
            </a:r>
            <a:r>
              <a:rPr lang="ru-RU" sz="1600" dirty="0">
                <a:latin typeface="Times New Roman" panose="02020603050405020304" pitchFamily="18" charset="0"/>
              </a:rPr>
              <a:t>и составным глагольным сказуемым (</a:t>
            </a:r>
            <a:r>
              <a:rPr lang="en-US" sz="1600" dirty="0">
                <a:latin typeface="Times New Roman" panose="02020603050405020304" pitchFamily="18" charset="0"/>
              </a:rPr>
              <a:t>I like to play with my cat. She can play the piano.).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Предложения с глаголом-связкой </a:t>
            </a:r>
            <a:r>
              <a:rPr lang="en-US" sz="1600" dirty="0">
                <a:latin typeface="Times New Roman" panose="02020603050405020304" pitchFamily="18" charset="0"/>
              </a:rPr>
              <a:t>to be </a:t>
            </a:r>
            <a:r>
              <a:rPr lang="ru-RU" sz="1600" dirty="0">
                <a:latin typeface="Times New Roman" panose="02020603050405020304" pitchFamily="18" charset="0"/>
              </a:rPr>
              <a:t>в </a:t>
            </a:r>
            <a:r>
              <a:rPr lang="en-US" sz="1600" dirty="0">
                <a:latin typeface="Times New Roman" panose="02020603050405020304" pitchFamily="18" charset="0"/>
              </a:rPr>
              <a:t>Present Simple Tense (My fa-</a:t>
            </a:r>
            <a:r>
              <a:rPr lang="en-US" sz="1600" dirty="0" err="1">
                <a:latin typeface="Times New Roman" panose="02020603050405020304" pitchFamily="18" charset="0"/>
              </a:rPr>
              <a:t>ther</a:t>
            </a:r>
            <a:r>
              <a:rPr lang="en-US" sz="1600" dirty="0">
                <a:latin typeface="Times New Roman" panose="02020603050405020304" pitchFamily="18" charset="0"/>
              </a:rPr>
              <a:t> is a doctor. Is it a red ball? — Yes, it is./No, it isn’t. )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Предложения с краткими глагольными формами (</a:t>
            </a:r>
            <a:r>
              <a:rPr lang="en-US" sz="1600" dirty="0">
                <a:latin typeface="Times New Roman" panose="02020603050405020304" pitchFamily="18" charset="0"/>
              </a:rPr>
              <a:t>She can’t swim. I don’t like porridge.).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Побудительные предложения в утвердительной форме (</a:t>
            </a:r>
            <a:r>
              <a:rPr lang="en-US" sz="1600" dirty="0">
                <a:latin typeface="Times New Roman" panose="02020603050405020304" pitchFamily="18" charset="0"/>
              </a:rPr>
              <a:t>Come in, please.).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Глаголы в </a:t>
            </a:r>
            <a:r>
              <a:rPr lang="en-US" sz="1600" dirty="0">
                <a:latin typeface="Times New Roman" panose="02020603050405020304" pitchFamily="18" charset="0"/>
              </a:rPr>
              <a:t>Present Simple Tense </a:t>
            </a:r>
            <a:r>
              <a:rPr lang="ru-RU" sz="1600" dirty="0">
                <a:latin typeface="Times New Roman" panose="02020603050405020304" pitchFamily="18" charset="0"/>
              </a:rPr>
              <a:t>в повествовательных (утвердительных и отрицательных) и вопросительных (общий и специальный вопросы) предложениях. </a:t>
            </a:r>
            <a:endParaRPr lang="ru-RU" sz="20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D303AD-B8AF-7B72-5FF9-73C6138DCEBF}"/>
              </a:ext>
            </a:extLst>
          </p:cNvPr>
          <p:cNvSpPr txBox="1"/>
          <p:nvPr/>
        </p:nvSpPr>
        <p:spPr>
          <a:xfrm>
            <a:off x="4139952" y="70236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>
              <a:solidFill>
                <a:schemeClr val="accent1"/>
              </a:solidFill>
            </a:endParaRPr>
          </a:p>
          <a:p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6" name="Рисунок 5" descr="coversHe.ru3n.png">
            <a:extLst>
              <a:ext uri="{FF2B5EF4-FFF2-40B4-BE49-F238E27FC236}">
                <a16:creationId xmlns:a16="http://schemas.microsoft.com/office/drawing/2014/main" xmlns="" id="{F7C7B164-568F-60D8-E262-C788AB29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995848"/>
            <a:ext cx="1084046" cy="14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059582"/>
            <a:ext cx="5143597" cy="35371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26" y="1419622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7037" y="2652701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1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36526" y="3134251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07697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852480"/>
            <a:ext cx="5419712" cy="37270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00183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763" y="2819194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585252" y="3300744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61635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5435971" y="1497186"/>
            <a:ext cx="1556768" cy="1030136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104586" y="1495123"/>
            <a:ext cx="1558088" cy="1032118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3767371" y="1496626"/>
            <a:ext cx="1558088" cy="1030796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924818" y="928166"/>
            <a:ext cx="1883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latin typeface="Century Gothic" charset="0"/>
                <a:ea typeface="Century Gothic" charset="0"/>
                <a:cs typeface="Century Gothic" charset="0"/>
              </a:rPr>
              <a:t>Учебники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14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4586" y="2723111"/>
            <a:ext cx="652621" cy="8729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3403" y="2727178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3720" y="2727178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0435" y="2727178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188" y="2727178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4208" y="2727179"/>
            <a:ext cx="660477" cy="87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4850" y="2723112"/>
            <a:ext cx="645370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21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350" y="814819"/>
            <a:ext cx="5669170" cy="38986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39" y="1563638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474" y="3082649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1062963" y="3564199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30758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19" y="898254"/>
            <a:ext cx="2783407" cy="38265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347614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483" y="2630288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808972" y="3111838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806383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771550"/>
            <a:ext cx="2686208" cy="36929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oversHe.ru3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498039"/>
            <a:ext cx="1084046" cy="1463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102" y="2688893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739591" y="3170443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45597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1B56A40-2A97-354F-0CE9-AAEB2FEC30E8}"/>
              </a:ext>
            </a:extLst>
          </p:cNvPr>
          <p:cNvSpPr/>
          <p:nvPr/>
        </p:nvSpPr>
        <p:spPr>
          <a:xfrm>
            <a:off x="511074" y="1347614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</a:rPr>
              <a:t>Говорение 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</a:rPr>
              <a:t>Коммуникативные умения </a:t>
            </a:r>
            <a:r>
              <a:rPr lang="ru-RU" sz="1600" b="1" i="1" dirty="0">
                <a:latin typeface="Times New Roman" panose="02020603050405020304" pitchFamily="18" charset="0"/>
              </a:rPr>
              <a:t>диалогической речи</a:t>
            </a:r>
            <a:r>
              <a:rPr lang="ru-RU" sz="1600" dirty="0">
                <a:latin typeface="Times New Roman" panose="02020603050405020304" pitchFamily="18" charset="0"/>
              </a:rPr>
              <a:t>: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Ведение с опорой на речевые ситуации, ключевые слова и/или иллюстрации с соблюдением норм речевого этикета, принятых в стране/странах изучаемого языка: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диалога этикетного характера: приветствие, начало и завершение разговора, знакомство с собеседником; поздравление с праздником; выражение благодарности за поздравление; извинение;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диалога-расспроса: запрашивание интересующей информации; сообщение фактической информации, ответы на вопросы собеседника.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Коммуникативные умения </a:t>
            </a:r>
            <a:r>
              <a:rPr lang="ru-RU" sz="1600" b="1" i="1" dirty="0">
                <a:latin typeface="Times New Roman" panose="02020603050405020304" pitchFamily="18" charset="0"/>
              </a:rPr>
              <a:t>монологической речи</a:t>
            </a:r>
            <a:r>
              <a:rPr lang="ru-RU" sz="1600" dirty="0">
                <a:latin typeface="Times New Roman" panose="02020603050405020304" pitchFamily="18" charset="0"/>
              </a:rPr>
              <a:t>. 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Создание с опорой на ключевые слова, вопросы и/или иллюстрации устных монологических высказываний: описание предмета, реального человека или литературного персонажа; рассказ о себе, члене семьи, друге и т. д</a:t>
            </a:r>
            <a:r>
              <a:rPr lang="ru-RU" dirty="0">
                <a:latin typeface="Times New Roman" panose="02020603050405020304" pitchFamily="18" charset="0"/>
              </a:rPr>
              <a:t>. </a:t>
            </a:r>
            <a:endParaRPr lang="ru-RU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E6E6C2-AFA6-5DF1-4441-ADFDADD75DB7}"/>
              </a:ext>
            </a:extLst>
          </p:cNvPr>
          <p:cNvSpPr txBox="1"/>
          <p:nvPr/>
        </p:nvSpPr>
        <p:spPr>
          <a:xfrm>
            <a:off x="3419872" y="843558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2021</a:t>
            </a:r>
          </a:p>
        </p:txBody>
      </p:sp>
    </p:spTree>
    <p:extLst>
      <p:ext uri="{BB962C8B-B14F-4D97-AF65-F5344CB8AC3E}">
        <p14:creationId xmlns:p14="http://schemas.microsoft.com/office/powerpoint/2010/main" val="421493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6731" y="1063577"/>
            <a:ext cx="991140" cy="887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" name="object 3"/>
          <p:cNvSpPr/>
          <p:nvPr/>
        </p:nvSpPr>
        <p:spPr>
          <a:xfrm>
            <a:off x="1076212" y="1990186"/>
            <a:ext cx="3375502" cy="2663920"/>
          </a:xfrm>
          <a:custGeom>
            <a:avLst/>
            <a:gdLst/>
            <a:ahLst/>
            <a:cxnLst/>
            <a:rect l="l" t="t" r="r" b="b"/>
            <a:pathLst>
              <a:path w="6650990" h="5248909">
                <a:moveTo>
                  <a:pt x="677719" y="1568084"/>
                </a:moveTo>
                <a:lnTo>
                  <a:pt x="583041" y="1611708"/>
                </a:lnTo>
                <a:lnTo>
                  <a:pt x="406652" y="1753026"/>
                </a:lnTo>
                <a:lnTo>
                  <a:pt x="0" y="2147625"/>
                </a:lnTo>
                <a:lnTo>
                  <a:pt x="0" y="2683706"/>
                </a:lnTo>
                <a:lnTo>
                  <a:pt x="74214" y="2774948"/>
                </a:lnTo>
                <a:lnTo>
                  <a:pt x="693697" y="3195937"/>
                </a:lnTo>
                <a:lnTo>
                  <a:pt x="628777" y="3233761"/>
                </a:lnTo>
                <a:lnTo>
                  <a:pt x="489775" y="3342020"/>
                </a:lnTo>
                <a:lnTo>
                  <a:pt x="360329" y="3512889"/>
                </a:lnTo>
                <a:lnTo>
                  <a:pt x="324077" y="3738544"/>
                </a:lnTo>
                <a:lnTo>
                  <a:pt x="407536" y="4209076"/>
                </a:lnTo>
                <a:lnTo>
                  <a:pt x="525935" y="4450700"/>
                </a:lnTo>
                <a:lnTo>
                  <a:pt x="760794" y="4539719"/>
                </a:lnTo>
                <a:lnTo>
                  <a:pt x="1193633" y="4552436"/>
                </a:lnTo>
                <a:lnTo>
                  <a:pt x="1192256" y="4603645"/>
                </a:lnTo>
                <a:lnTo>
                  <a:pt x="1223270" y="4734524"/>
                </a:lnTo>
                <a:lnTo>
                  <a:pt x="1339392" y="4910954"/>
                </a:lnTo>
                <a:lnTo>
                  <a:pt x="1593340" y="5098816"/>
                </a:lnTo>
                <a:lnTo>
                  <a:pt x="1892269" y="5248661"/>
                </a:lnTo>
                <a:lnTo>
                  <a:pt x="2568833" y="5248661"/>
                </a:lnTo>
                <a:lnTo>
                  <a:pt x="2585378" y="5241446"/>
                </a:lnTo>
                <a:lnTo>
                  <a:pt x="2992270" y="4927074"/>
                </a:lnTo>
                <a:lnTo>
                  <a:pt x="4761190" y="4927074"/>
                </a:lnTo>
                <a:lnTo>
                  <a:pt x="4785407" y="4890262"/>
                </a:lnTo>
                <a:lnTo>
                  <a:pt x="4807047" y="4852291"/>
                </a:lnTo>
                <a:lnTo>
                  <a:pt x="4825850" y="4814674"/>
                </a:lnTo>
                <a:lnTo>
                  <a:pt x="4842217" y="4777916"/>
                </a:lnTo>
                <a:lnTo>
                  <a:pt x="4856550" y="4742520"/>
                </a:lnTo>
                <a:lnTo>
                  <a:pt x="4880723" y="4677829"/>
                </a:lnTo>
                <a:lnTo>
                  <a:pt x="4891367" y="4649543"/>
                </a:lnTo>
                <a:lnTo>
                  <a:pt x="4911780" y="4603608"/>
                </a:lnTo>
                <a:lnTo>
                  <a:pt x="4943869" y="4573994"/>
                </a:lnTo>
                <a:lnTo>
                  <a:pt x="4979629" y="4569663"/>
                </a:lnTo>
                <a:lnTo>
                  <a:pt x="5536703" y="4569663"/>
                </a:lnTo>
                <a:lnTo>
                  <a:pt x="5565599" y="4561775"/>
                </a:lnTo>
                <a:lnTo>
                  <a:pt x="5607986" y="4546915"/>
                </a:lnTo>
                <a:lnTo>
                  <a:pt x="5649720" y="4528588"/>
                </a:lnTo>
                <a:lnTo>
                  <a:pt x="5690580" y="4506498"/>
                </a:lnTo>
                <a:lnTo>
                  <a:pt x="5730344" y="4480348"/>
                </a:lnTo>
                <a:lnTo>
                  <a:pt x="5768789" y="4449841"/>
                </a:lnTo>
                <a:lnTo>
                  <a:pt x="5805696" y="4414683"/>
                </a:lnTo>
                <a:lnTo>
                  <a:pt x="5840840" y="4374576"/>
                </a:lnTo>
                <a:lnTo>
                  <a:pt x="5874002" y="4329224"/>
                </a:lnTo>
                <a:lnTo>
                  <a:pt x="5904959" y="4278331"/>
                </a:lnTo>
                <a:lnTo>
                  <a:pt x="5933489" y="4221601"/>
                </a:lnTo>
                <a:lnTo>
                  <a:pt x="6048510" y="3961879"/>
                </a:lnTo>
                <a:lnTo>
                  <a:pt x="6079658" y="3793886"/>
                </a:lnTo>
                <a:lnTo>
                  <a:pt x="6020459" y="3644345"/>
                </a:lnTo>
                <a:lnTo>
                  <a:pt x="5864439" y="3439980"/>
                </a:lnTo>
                <a:lnTo>
                  <a:pt x="6059808" y="3366461"/>
                </a:lnTo>
                <a:lnTo>
                  <a:pt x="6429911" y="3105298"/>
                </a:lnTo>
                <a:lnTo>
                  <a:pt x="6650746" y="2595583"/>
                </a:lnTo>
                <a:lnTo>
                  <a:pt x="6398309" y="1776407"/>
                </a:lnTo>
                <a:lnTo>
                  <a:pt x="6384066" y="1689036"/>
                </a:lnTo>
                <a:lnTo>
                  <a:pt x="6369371" y="1606172"/>
                </a:lnTo>
                <a:lnTo>
                  <a:pt x="6366011" y="1588739"/>
                </a:lnTo>
                <a:lnTo>
                  <a:pt x="723111" y="1588739"/>
                </a:lnTo>
                <a:lnTo>
                  <a:pt x="715978" y="1575859"/>
                </a:lnTo>
                <a:lnTo>
                  <a:pt x="677719" y="1568084"/>
                </a:lnTo>
                <a:close/>
              </a:path>
              <a:path w="6650990" h="5248909">
                <a:moveTo>
                  <a:pt x="4761190" y="4927074"/>
                </a:moveTo>
                <a:lnTo>
                  <a:pt x="2992270" y="4927074"/>
                </a:lnTo>
                <a:lnTo>
                  <a:pt x="3092591" y="4992363"/>
                </a:lnTo>
                <a:lnTo>
                  <a:pt x="3376819" y="5120988"/>
                </a:lnTo>
                <a:lnTo>
                  <a:pt x="3819854" y="5212082"/>
                </a:lnTo>
                <a:lnTo>
                  <a:pt x="4396598" y="5164780"/>
                </a:lnTo>
                <a:lnTo>
                  <a:pt x="4461872" y="5146300"/>
                </a:lnTo>
                <a:lnTo>
                  <a:pt x="4520690" y="5123639"/>
                </a:lnTo>
                <a:lnTo>
                  <a:pt x="4573453" y="5097301"/>
                </a:lnTo>
                <a:lnTo>
                  <a:pt x="4620564" y="5067788"/>
                </a:lnTo>
                <a:lnTo>
                  <a:pt x="4662425" y="5035607"/>
                </a:lnTo>
                <a:lnTo>
                  <a:pt x="4699438" y="5001259"/>
                </a:lnTo>
                <a:lnTo>
                  <a:pt x="4732004" y="4965250"/>
                </a:lnTo>
                <a:lnTo>
                  <a:pt x="4760527" y="4928083"/>
                </a:lnTo>
                <a:lnTo>
                  <a:pt x="4761190" y="4927074"/>
                </a:lnTo>
                <a:close/>
              </a:path>
              <a:path w="6650990" h="5248909">
                <a:moveTo>
                  <a:pt x="5536703" y="4569663"/>
                </a:moveTo>
                <a:lnTo>
                  <a:pt x="4979629" y="4569663"/>
                </a:lnTo>
                <a:lnTo>
                  <a:pt x="5002296" y="4569997"/>
                </a:lnTo>
                <a:lnTo>
                  <a:pt x="5027859" y="4571604"/>
                </a:lnTo>
                <a:lnTo>
                  <a:pt x="5056095" y="4574186"/>
                </a:lnTo>
                <a:lnTo>
                  <a:pt x="5154632" y="4584826"/>
                </a:lnTo>
                <a:lnTo>
                  <a:pt x="5191347" y="4588349"/>
                </a:lnTo>
                <a:lnTo>
                  <a:pt x="5229627" y="4591367"/>
                </a:lnTo>
                <a:lnTo>
                  <a:pt x="5269250" y="4593584"/>
                </a:lnTo>
                <a:lnTo>
                  <a:pt x="5309995" y="4594703"/>
                </a:lnTo>
                <a:lnTo>
                  <a:pt x="5351640" y="4594427"/>
                </a:lnTo>
                <a:lnTo>
                  <a:pt x="5393963" y="4592462"/>
                </a:lnTo>
                <a:lnTo>
                  <a:pt x="5436742" y="4588510"/>
                </a:lnTo>
                <a:lnTo>
                  <a:pt x="5479756" y="4582276"/>
                </a:lnTo>
                <a:lnTo>
                  <a:pt x="5522782" y="4573463"/>
                </a:lnTo>
                <a:lnTo>
                  <a:pt x="5536703" y="4569663"/>
                </a:lnTo>
                <a:close/>
              </a:path>
              <a:path w="6650990" h="5248909">
                <a:moveTo>
                  <a:pt x="2062718" y="101610"/>
                </a:moveTo>
                <a:lnTo>
                  <a:pt x="2019472" y="101985"/>
                </a:lnTo>
                <a:lnTo>
                  <a:pt x="1977107" y="102890"/>
                </a:lnTo>
                <a:lnTo>
                  <a:pt x="1935606" y="104313"/>
                </a:lnTo>
                <a:lnTo>
                  <a:pt x="1894950" y="106241"/>
                </a:lnTo>
                <a:lnTo>
                  <a:pt x="1855122" y="108662"/>
                </a:lnTo>
                <a:lnTo>
                  <a:pt x="1816102" y="111564"/>
                </a:lnTo>
                <a:lnTo>
                  <a:pt x="1777873" y="114935"/>
                </a:lnTo>
                <a:lnTo>
                  <a:pt x="1703713" y="123035"/>
                </a:lnTo>
                <a:lnTo>
                  <a:pt x="1632497" y="132863"/>
                </a:lnTo>
                <a:lnTo>
                  <a:pt x="1564078" y="144323"/>
                </a:lnTo>
                <a:lnTo>
                  <a:pt x="1498311" y="157317"/>
                </a:lnTo>
                <a:lnTo>
                  <a:pt x="1435050" y="171747"/>
                </a:lnTo>
                <a:lnTo>
                  <a:pt x="817919" y="350623"/>
                </a:lnTo>
                <a:lnTo>
                  <a:pt x="551496" y="554473"/>
                </a:lnTo>
                <a:lnTo>
                  <a:pt x="541180" y="923139"/>
                </a:lnTo>
                <a:lnTo>
                  <a:pt x="723111" y="1588739"/>
                </a:lnTo>
                <a:lnTo>
                  <a:pt x="6366011" y="1588739"/>
                </a:lnTo>
                <a:lnTo>
                  <a:pt x="6354244" y="1527689"/>
                </a:lnTo>
                <a:lnTo>
                  <a:pt x="6338704" y="1453462"/>
                </a:lnTo>
                <a:lnTo>
                  <a:pt x="6322769" y="1383363"/>
                </a:lnTo>
                <a:lnTo>
                  <a:pt x="6306459" y="1317266"/>
                </a:lnTo>
                <a:lnTo>
                  <a:pt x="6289792" y="1255045"/>
                </a:lnTo>
                <a:lnTo>
                  <a:pt x="6272788" y="1196573"/>
                </a:lnTo>
                <a:lnTo>
                  <a:pt x="6255465" y="1141724"/>
                </a:lnTo>
                <a:lnTo>
                  <a:pt x="6237843" y="1090371"/>
                </a:lnTo>
                <a:lnTo>
                  <a:pt x="6219940" y="1042389"/>
                </a:lnTo>
                <a:lnTo>
                  <a:pt x="6201775" y="997650"/>
                </a:lnTo>
                <a:lnTo>
                  <a:pt x="6183368" y="956029"/>
                </a:lnTo>
                <a:lnTo>
                  <a:pt x="6164737" y="917399"/>
                </a:lnTo>
                <a:lnTo>
                  <a:pt x="6145901" y="881633"/>
                </a:lnTo>
                <a:lnTo>
                  <a:pt x="6126880" y="848606"/>
                </a:lnTo>
                <a:lnTo>
                  <a:pt x="6088356" y="790260"/>
                </a:lnTo>
                <a:lnTo>
                  <a:pt x="6049317" y="741351"/>
                </a:lnTo>
                <a:lnTo>
                  <a:pt x="6009914" y="700867"/>
                </a:lnTo>
                <a:lnTo>
                  <a:pt x="4583288" y="691928"/>
                </a:lnTo>
                <a:lnTo>
                  <a:pt x="4502664" y="654133"/>
                </a:lnTo>
                <a:lnTo>
                  <a:pt x="4295154" y="563117"/>
                </a:lnTo>
                <a:lnTo>
                  <a:pt x="4012306" y="452440"/>
                </a:lnTo>
                <a:lnTo>
                  <a:pt x="3705668" y="355658"/>
                </a:lnTo>
                <a:lnTo>
                  <a:pt x="3556378" y="317718"/>
                </a:lnTo>
                <a:lnTo>
                  <a:pt x="3412585" y="283213"/>
                </a:lnTo>
                <a:lnTo>
                  <a:pt x="3274143" y="252046"/>
                </a:lnTo>
                <a:lnTo>
                  <a:pt x="3140906" y="224118"/>
                </a:lnTo>
                <a:lnTo>
                  <a:pt x="3012729" y="199334"/>
                </a:lnTo>
                <a:lnTo>
                  <a:pt x="2889464" y="177595"/>
                </a:lnTo>
                <a:lnTo>
                  <a:pt x="2770967" y="158804"/>
                </a:lnTo>
                <a:lnTo>
                  <a:pt x="2657092" y="142863"/>
                </a:lnTo>
                <a:lnTo>
                  <a:pt x="2547692" y="129674"/>
                </a:lnTo>
                <a:lnTo>
                  <a:pt x="2494625" y="124082"/>
                </a:lnTo>
                <a:lnTo>
                  <a:pt x="2442621" y="119141"/>
                </a:lnTo>
                <a:lnTo>
                  <a:pt x="2391664" y="114839"/>
                </a:lnTo>
                <a:lnTo>
                  <a:pt x="2341735" y="111165"/>
                </a:lnTo>
                <a:lnTo>
                  <a:pt x="2292815" y="108106"/>
                </a:lnTo>
                <a:lnTo>
                  <a:pt x="2244886" y="105650"/>
                </a:lnTo>
                <a:lnTo>
                  <a:pt x="2197930" y="103784"/>
                </a:lnTo>
                <a:lnTo>
                  <a:pt x="2151929" y="102497"/>
                </a:lnTo>
                <a:lnTo>
                  <a:pt x="2106864" y="101777"/>
                </a:lnTo>
                <a:lnTo>
                  <a:pt x="2062718" y="101610"/>
                </a:lnTo>
                <a:close/>
              </a:path>
              <a:path w="6650990" h="5248909">
                <a:moveTo>
                  <a:pt x="5092691" y="0"/>
                </a:moveTo>
                <a:lnTo>
                  <a:pt x="4935769" y="0"/>
                </a:lnTo>
                <a:lnTo>
                  <a:pt x="4812043" y="150108"/>
                </a:lnTo>
                <a:lnTo>
                  <a:pt x="4583288" y="691928"/>
                </a:lnTo>
                <a:lnTo>
                  <a:pt x="5999747" y="691928"/>
                </a:lnTo>
                <a:lnTo>
                  <a:pt x="5950461" y="653726"/>
                </a:lnTo>
                <a:lnTo>
                  <a:pt x="5910814" y="629881"/>
                </a:lnTo>
                <a:lnTo>
                  <a:pt x="5871336" y="610923"/>
                </a:lnTo>
                <a:lnTo>
                  <a:pt x="5832176" y="595840"/>
                </a:lnTo>
                <a:lnTo>
                  <a:pt x="5793489" y="583621"/>
                </a:lnTo>
                <a:lnTo>
                  <a:pt x="5699829" y="558968"/>
                </a:lnTo>
                <a:lnTo>
                  <a:pt x="5681773" y="554037"/>
                </a:lnTo>
                <a:lnTo>
                  <a:pt x="5629300" y="536969"/>
                </a:lnTo>
                <a:lnTo>
                  <a:pt x="5579766" y="513832"/>
                </a:lnTo>
                <a:lnTo>
                  <a:pt x="5533684" y="481216"/>
                </a:lnTo>
                <a:lnTo>
                  <a:pt x="5505070" y="452440"/>
                </a:lnTo>
                <a:lnTo>
                  <a:pt x="5181031" y="46017"/>
                </a:lnTo>
                <a:lnTo>
                  <a:pt x="5092691" y="0"/>
                </a:lnTo>
                <a:close/>
              </a:path>
            </a:pathLst>
          </a:custGeom>
          <a:solidFill>
            <a:srgbClr val="F7BED6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" name="object 4"/>
          <p:cNvSpPr/>
          <p:nvPr/>
        </p:nvSpPr>
        <p:spPr>
          <a:xfrm>
            <a:off x="1101586" y="1766849"/>
            <a:ext cx="3529550" cy="2887257"/>
          </a:xfrm>
          <a:custGeom>
            <a:avLst/>
            <a:gdLst/>
            <a:ahLst/>
            <a:cxnLst/>
            <a:rect l="l" t="t" r="r" b="b"/>
            <a:pathLst>
              <a:path w="6954520" h="5688965">
                <a:moveTo>
                  <a:pt x="5328050" y="5193220"/>
                </a:moveTo>
                <a:lnTo>
                  <a:pt x="3484521" y="5193220"/>
                </a:lnTo>
                <a:lnTo>
                  <a:pt x="3717709" y="5523406"/>
                </a:lnTo>
                <a:lnTo>
                  <a:pt x="3935134" y="5675914"/>
                </a:lnTo>
                <a:lnTo>
                  <a:pt x="4262523" y="5688944"/>
                </a:lnTo>
                <a:lnTo>
                  <a:pt x="4825603" y="5600700"/>
                </a:lnTo>
                <a:lnTo>
                  <a:pt x="4894589" y="5580633"/>
                </a:lnTo>
                <a:lnTo>
                  <a:pt x="4957387" y="5556838"/>
                </a:lnTo>
                <a:lnTo>
                  <a:pt x="5014327" y="5529775"/>
                </a:lnTo>
                <a:lnTo>
                  <a:pt x="5065737" y="5499906"/>
                </a:lnTo>
                <a:lnTo>
                  <a:pt x="5111947" y="5467693"/>
                </a:lnTo>
                <a:lnTo>
                  <a:pt x="5153285" y="5433598"/>
                </a:lnTo>
                <a:lnTo>
                  <a:pt x="5190081" y="5398083"/>
                </a:lnTo>
                <a:lnTo>
                  <a:pt x="5222664" y="5361609"/>
                </a:lnTo>
                <a:lnTo>
                  <a:pt x="5251362" y="5324638"/>
                </a:lnTo>
                <a:lnTo>
                  <a:pt x="5276505" y="5287632"/>
                </a:lnTo>
                <a:lnTo>
                  <a:pt x="5298422" y="5251053"/>
                </a:lnTo>
                <a:lnTo>
                  <a:pt x="5317442" y="5215362"/>
                </a:lnTo>
                <a:lnTo>
                  <a:pt x="5328050" y="5193220"/>
                </a:lnTo>
                <a:close/>
              </a:path>
              <a:path w="6954520" h="5688965">
                <a:moveTo>
                  <a:pt x="3409855" y="5257800"/>
                </a:moveTo>
                <a:lnTo>
                  <a:pt x="1625203" y="5257800"/>
                </a:lnTo>
                <a:lnTo>
                  <a:pt x="1539262" y="5382744"/>
                </a:lnTo>
                <a:lnTo>
                  <a:pt x="1545750" y="5461876"/>
                </a:lnTo>
                <a:lnTo>
                  <a:pt x="1676289" y="5528930"/>
                </a:lnTo>
                <a:lnTo>
                  <a:pt x="1962502" y="5617641"/>
                </a:lnTo>
                <a:lnTo>
                  <a:pt x="2609847" y="5615239"/>
                </a:lnTo>
                <a:lnTo>
                  <a:pt x="3087538" y="5462243"/>
                </a:lnTo>
                <a:lnTo>
                  <a:pt x="3383215" y="5280840"/>
                </a:lnTo>
                <a:lnTo>
                  <a:pt x="3409855" y="5257800"/>
                </a:lnTo>
                <a:close/>
              </a:path>
              <a:path w="6954520" h="5688965">
                <a:moveTo>
                  <a:pt x="448619" y="2403396"/>
                </a:moveTo>
                <a:lnTo>
                  <a:pt x="377038" y="2433310"/>
                </a:lnTo>
                <a:lnTo>
                  <a:pt x="334364" y="2458005"/>
                </a:lnTo>
                <a:lnTo>
                  <a:pt x="287881" y="2489699"/>
                </a:lnTo>
                <a:lnTo>
                  <a:pt x="238962" y="2528605"/>
                </a:lnTo>
                <a:lnTo>
                  <a:pt x="188978" y="2574935"/>
                </a:lnTo>
                <a:lnTo>
                  <a:pt x="139303" y="2628900"/>
                </a:lnTo>
                <a:lnTo>
                  <a:pt x="0" y="3114675"/>
                </a:lnTo>
                <a:lnTo>
                  <a:pt x="139303" y="3514725"/>
                </a:lnTo>
                <a:lnTo>
                  <a:pt x="364331" y="3786187"/>
                </a:lnTo>
                <a:lnTo>
                  <a:pt x="482203" y="3886200"/>
                </a:lnTo>
                <a:lnTo>
                  <a:pt x="481605" y="4023126"/>
                </a:lnTo>
                <a:lnTo>
                  <a:pt x="477424" y="4124363"/>
                </a:lnTo>
                <a:lnTo>
                  <a:pt x="466076" y="4239944"/>
                </a:lnTo>
                <a:lnTo>
                  <a:pt x="443976" y="4419904"/>
                </a:lnTo>
                <a:lnTo>
                  <a:pt x="596449" y="4952533"/>
                </a:lnTo>
                <a:lnTo>
                  <a:pt x="1006062" y="5195925"/>
                </a:lnTo>
                <a:lnTo>
                  <a:pt x="1429938" y="5260781"/>
                </a:lnTo>
                <a:lnTo>
                  <a:pt x="1625203" y="5257800"/>
                </a:lnTo>
                <a:lnTo>
                  <a:pt x="3409855" y="5257800"/>
                </a:lnTo>
                <a:lnTo>
                  <a:pt x="3484521" y="5193220"/>
                </a:lnTo>
                <a:lnTo>
                  <a:pt x="5328050" y="5193220"/>
                </a:lnTo>
                <a:lnTo>
                  <a:pt x="5333894" y="5181022"/>
                </a:lnTo>
                <a:lnTo>
                  <a:pt x="5348107" y="5148494"/>
                </a:lnTo>
                <a:lnTo>
                  <a:pt x="5360410" y="5118240"/>
                </a:lnTo>
                <a:lnTo>
                  <a:pt x="5380602" y="5066401"/>
                </a:lnTo>
                <a:lnTo>
                  <a:pt x="5389149" y="5045740"/>
                </a:lnTo>
                <a:lnTo>
                  <a:pt x="5417643" y="5013343"/>
                </a:lnTo>
                <a:lnTo>
                  <a:pt x="5455571" y="5004356"/>
                </a:lnTo>
                <a:lnTo>
                  <a:pt x="5508137" y="4999625"/>
                </a:lnTo>
                <a:lnTo>
                  <a:pt x="5608422" y="4994793"/>
                </a:lnTo>
                <a:lnTo>
                  <a:pt x="5646191" y="4992481"/>
                </a:lnTo>
                <a:lnTo>
                  <a:pt x="5685559" y="4989272"/>
                </a:lnTo>
                <a:lnTo>
                  <a:pt x="5726182" y="4984842"/>
                </a:lnTo>
                <a:lnTo>
                  <a:pt x="5767716" y="4978863"/>
                </a:lnTo>
                <a:lnTo>
                  <a:pt x="5809817" y="4971009"/>
                </a:lnTo>
                <a:lnTo>
                  <a:pt x="5852141" y="4960953"/>
                </a:lnTo>
                <a:lnTo>
                  <a:pt x="5894347" y="4948369"/>
                </a:lnTo>
                <a:lnTo>
                  <a:pt x="5936088" y="4932930"/>
                </a:lnTo>
                <a:lnTo>
                  <a:pt x="5977023" y="4914309"/>
                </a:lnTo>
                <a:lnTo>
                  <a:pt x="6016808" y="4892180"/>
                </a:lnTo>
                <a:lnTo>
                  <a:pt x="6055098" y="4866216"/>
                </a:lnTo>
                <a:lnTo>
                  <a:pt x="6091551" y="4836090"/>
                </a:lnTo>
                <a:lnTo>
                  <a:pt x="6125822" y="4801477"/>
                </a:lnTo>
                <a:lnTo>
                  <a:pt x="6157569" y="4762049"/>
                </a:lnTo>
                <a:lnTo>
                  <a:pt x="6186447" y="4717480"/>
                </a:lnTo>
                <a:lnTo>
                  <a:pt x="6212113" y="4667443"/>
                </a:lnTo>
                <a:lnTo>
                  <a:pt x="6234223" y="4611612"/>
                </a:lnTo>
                <a:lnTo>
                  <a:pt x="6252435" y="4549660"/>
                </a:lnTo>
                <a:lnTo>
                  <a:pt x="6273485" y="4210144"/>
                </a:lnTo>
                <a:lnTo>
                  <a:pt x="6209926" y="3884460"/>
                </a:lnTo>
                <a:lnTo>
                  <a:pt x="6125239" y="3639786"/>
                </a:lnTo>
                <a:lnTo>
                  <a:pt x="6082903" y="3543300"/>
                </a:lnTo>
                <a:lnTo>
                  <a:pt x="6727626" y="3134320"/>
                </a:lnTo>
                <a:lnTo>
                  <a:pt x="6954440" y="2843212"/>
                </a:lnTo>
                <a:lnTo>
                  <a:pt x="6774060" y="2530673"/>
                </a:lnTo>
                <a:lnTo>
                  <a:pt x="6628202" y="2411006"/>
                </a:lnTo>
                <a:lnTo>
                  <a:pt x="477307" y="2411006"/>
                </a:lnTo>
                <a:lnTo>
                  <a:pt x="448619" y="2403396"/>
                </a:lnTo>
                <a:close/>
              </a:path>
              <a:path w="6954520" h="5688965">
                <a:moveTo>
                  <a:pt x="468486" y="2399110"/>
                </a:moveTo>
                <a:lnTo>
                  <a:pt x="448619" y="2403396"/>
                </a:lnTo>
                <a:lnTo>
                  <a:pt x="477307" y="2411006"/>
                </a:lnTo>
                <a:lnTo>
                  <a:pt x="486925" y="2409841"/>
                </a:lnTo>
                <a:lnTo>
                  <a:pt x="482203" y="2400300"/>
                </a:lnTo>
                <a:lnTo>
                  <a:pt x="468486" y="2399110"/>
                </a:lnTo>
                <a:close/>
              </a:path>
              <a:path w="6954520" h="5688965">
                <a:moveTo>
                  <a:pt x="6613703" y="2399110"/>
                </a:moveTo>
                <a:lnTo>
                  <a:pt x="468486" y="2399110"/>
                </a:lnTo>
                <a:lnTo>
                  <a:pt x="482203" y="2400300"/>
                </a:lnTo>
                <a:lnTo>
                  <a:pt x="486925" y="2409841"/>
                </a:lnTo>
                <a:lnTo>
                  <a:pt x="477307" y="2411006"/>
                </a:lnTo>
                <a:lnTo>
                  <a:pt x="6628202" y="2411006"/>
                </a:lnTo>
                <a:lnTo>
                  <a:pt x="6613703" y="2399110"/>
                </a:lnTo>
                <a:close/>
              </a:path>
              <a:path w="6954520" h="5688965">
                <a:moveTo>
                  <a:pt x="2188103" y="702650"/>
                </a:moveTo>
                <a:lnTo>
                  <a:pt x="1581096" y="800100"/>
                </a:lnTo>
                <a:lnTo>
                  <a:pt x="1495123" y="816521"/>
                </a:lnTo>
                <a:lnTo>
                  <a:pt x="1412514" y="833767"/>
                </a:lnTo>
                <a:lnTo>
                  <a:pt x="1333206" y="851810"/>
                </a:lnTo>
                <a:lnTo>
                  <a:pt x="1257140" y="870621"/>
                </a:lnTo>
                <a:lnTo>
                  <a:pt x="1184255" y="890170"/>
                </a:lnTo>
                <a:lnTo>
                  <a:pt x="1114491" y="910431"/>
                </a:lnTo>
                <a:lnTo>
                  <a:pt x="1047787" y="931373"/>
                </a:lnTo>
                <a:lnTo>
                  <a:pt x="984082" y="952969"/>
                </a:lnTo>
                <a:lnTo>
                  <a:pt x="923316" y="975190"/>
                </a:lnTo>
                <a:lnTo>
                  <a:pt x="865429" y="998007"/>
                </a:lnTo>
                <a:lnTo>
                  <a:pt x="810360" y="1021392"/>
                </a:lnTo>
                <a:lnTo>
                  <a:pt x="758048" y="1045315"/>
                </a:lnTo>
                <a:lnTo>
                  <a:pt x="708433" y="1069749"/>
                </a:lnTo>
                <a:lnTo>
                  <a:pt x="661454" y="1094664"/>
                </a:lnTo>
                <a:lnTo>
                  <a:pt x="617052" y="1120033"/>
                </a:lnTo>
                <a:lnTo>
                  <a:pt x="575164" y="1145826"/>
                </a:lnTo>
                <a:lnTo>
                  <a:pt x="535732" y="1172015"/>
                </a:lnTo>
                <a:lnTo>
                  <a:pt x="498694" y="1198572"/>
                </a:lnTo>
                <a:lnTo>
                  <a:pt x="463989" y="1225467"/>
                </a:lnTo>
                <a:lnTo>
                  <a:pt x="431558" y="1252672"/>
                </a:lnTo>
                <a:lnTo>
                  <a:pt x="401340" y="1280158"/>
                </a:lnTo>
                <a:lnTo>
                  <a:pt x="373274" y="1307897"/>
                </a:lnTo>
                <a:lnTo>
                  <a:pt x="347299" y="1335861"/>
                </a:lnTo>
                <a:lnTo>
                  <a:pt x="301384" y="1392346"/>
                </a:lnTo>
                <a:lnTo>
                  <a:pt x="263108" y="1449385"/>
                </a:lnTo>
                <a:lnTo>
                  <a:pt x="231990" y="1506748"/>
                </a:lnTo>
                <a:lnTo>
                  <a:pt x="207543" y="1564207"/>
                </a:lnTo>
                <a:lnTo>
                  <a:pt x="189285" y="1621533"/>
                </a:lnTo>
                <a:lnTo>
                  <a:pt x="176731" y="1678496"/>
                </a:lnTo>
                <a:lnTo>
                  <a:pt x="169396" y="1734869"/>
                </a:lnTo>
                <a:lnTo>
                  <a:pt x="166797" y="1790422"/>
                </a:lnTo>
                <a:lnTo>
                  <a:pt x="167122" y="1817819"/>
                </a:lnTo>
                <a:lnTo>
                  <a:pt x="170719" y="1871713"/>
                </a:lnTo>
                <a:lnTo>
                  <a:pt x="177841" y="1924214"/>
                </a:lnTo>
                <a:lnTo>
                  <a:pt x="188004" y="1975095"/>
                </a:lnTo>
                <a:lnTo>
                  <a:pt x="200724" y="2024125"/>
                </a:lnTo>
                <a:lnTo>
                  <a:pt x="215517" y="2071076"/>
                </a:lnTo>
                <a:lnTo>
                  <a:pt x="231898" y="2115720"/>
                </a:lnTo>
                <a:lnTo>
                  <a:pt x="249384" y="2157827"/>
                </a:lnTo>
                <a:lnTo>
                  <a:pt x="267490" y="2197168"/>
                </a:lnTo>
                <a:lnTo>
                  <a:pt x="285732" y="2233515"/>
                </a:lnTo>
                <a:lnTo>
                  <a:pt x="312291" y="2281920"/>
                </a:lnTo>
                <a:lnTo>
                  <a:pt x="336433" y="2322299"/>
                </a:lnTo>
                <a:lnTo>
                  <a:pt x="366156" y="2361415"/>
                </a:lnTo>
                <a:lnTo>
                  <a:pt x="371671" y="2370351"/>
                </a:lnTo>
                <a:lnTo>
                  <a:pt x="374172" y="2377818"/>
                </a:lnTo>
                <a:lnTo>
                  <a:pt x="374761" y="2380945"/>
                </a:lnTo>
                <a:lnTo>
                  <a:pt x="443276" y="2401978"/>
                </a:lnTo>
                <a:lnTo>
                  <a:pt x="448619" y="2403396"/>
                </a:lnTo>
                <a:lnTo>
                  <a:pt x="468486" y="2399110"/>
                </a:lnTo>
                <a:lnTo>
                  <a:pt x="6613703" y="2399110"/>
                </a:lnTo>
                <a:lnTo>
                  <a:pt x="6197203" y="2057400"/>
                </a:lnTo>
                <a:lnTo>
                  <a:pt x="6220674" y="1999670"/>
                </a:lnTo>
                <a:lnTo>
                  <a:pt x="6240963" y="1943565"/>
                </a:lnTo>
                <a:lnTo>
                  <a:pt x="6258148" y="1889075"/>
                </a:lnTo>
                <a:lnTo>
                  <a:pt x="6272310" y="1836193"/>
                </a:lnTo>
                <a:lnTo>
                  <a:pt x="6283529" y="1784911"/>
                </a:lnTo>
                <a:lnTo>
                  <a:pt x="6291886" y="1735220"/>
                </a:lnTo>
                <a:lnTo>
                  <a:pt x="6297461" y="1687113"/>
                </a:lnTo>
                <a:lnTo>
                  <a:pt x="6300335" y="1640581"/>
                </a:lnTo>
                <a:lnTo>
                  <a:pt x="6300586" y="1595617"/>
                </a:lnTo>
                <a:lnTo>
                  <a:pt x="6298297" y="1552212"/>
                </a:lnTo>
                <a:lnTo>
                  <a:pt x="6293546" y="1510359"/>
                </a:lnTo>
                <a:lnTo>
                  <a:pt x="6286415" y="1470049"/>
                </a:lnTo>
                <a:lnTo>
                  <a:pt x="6276983" y="1431274"/>
                </a:lnTo>
                <a:lnTo>
                  <a:pt x="6265332" y="1394026"/>
                </a:lnTo>
                <a:lnTo>
                  <a:pt x="6251540" y="1358298"/>
                </a:lnTo>
                <a:lnTo>
                  <a:pt x="6217858" y="1291365"/>
                </a:lnTo>
                <a:lnTo>
                  <a:pt x="6176581" y="1230413"/>
                </a:lnTo>
                <a:lnTo>
                  <a:pt x="6134744" y="1182243"/>
                </a:lnTo>
                <a:lnTo>
                  <a:pt x="4156224" y="1182243"/>
                </a:lnTo>
                <a:lnTo>
                  <a:pt x="3234249" y="857896"/>
                </a:lnTo>
                <a:lnTo>
                  <a:pt x="2658681" y="709974"/>
                </a:lnTo>
                <a:lnTo>
                  <a:pt x="2188103" y="702650"/>
                </a:lnTo>
                <a:close/>
              </a:path>
              <a:path w="6954520" h="5688965">
                <a:moveTo>
                  <a:pt x="4478204" y="670422"/>
                </a:moveTo>
                <a:lnTo>
                  <a:pt x="4409446" y="674590"/>
                </a:lnTo>
                <a:lnTo>
                  <a:pt x="4345908" y="690968"/>
                </a:lnTo>
                <a:lnTo>
                  <a:pt x="4288641" y="721818"/>
                </a:lnTo>
                <a:lnTo>
                  <a:pt x="4238697" y="769402"/>
                </a:lnTo>
                <a:lnTo>
                  <a:pt x="4197126" y="835982"/>
                </a:lnTo>
                <a:lnTo>
                  <a:pt x="4179809" y="877101"/>
                </a:lnTo>
                <a:lnTo>
                  <a:pt x="4164980" y="923818"/>
                </a:lnTo>
                <a:lnTo>
                  <a:pt x="4152769" y="976414"/>
                </a:lnTo>
                <a:lnTo>
                  <a:pt x="4156224" y="1182243"/>
                </a:lnTo>
                <a:lnTo>
                  <a:pt x="6134744" y="1182243"/>
                </a:lnTo>
                <a:lnTo>
                  <a:pt x="6128350" y="1175376"/>
                </a:lnTo>
                <a:lnTo>
                  <a:pt x="6073807" y="1126191"/>
                </a:lnTo>
                <a:lnTo>
                  <a:pt x="6013595" y="1082791"/>
                </a:lnTo>
                <a:lnTo>
                  <a:pt x="5948356" y="1045114"/>
                </a:lnTo>
                <a:lnTo>
                  <a:pt x="5914052" y="1028401"/>
                </a:lnTo>
                <a:lnTo>
                  <a:pt x="5878732" y="1013095"/>
                </a:lnTo>
                <a:lnTo>
                  <a:pt x="5842476" y="999186"/>
                </a:lnTo>
                <a:lnTo>
                  <a:pt x="5805366" y="986668"/>
                </a:lnTo>
                <a:lnTo>
                  <a:pt x="5767480" y="975532"/>
                </a:lnTo>
                <a:lnTo>
                  <a:pt x="5728899" y="965771"/>
                </a:lnTo>
                <a:lnTo>
                  <a:pt x="5689704" y="957375"/>
                </a:lnTo>
                <a:lnTo>
                  <a:pt x="5649974" y="950338"/>
                </a:lnTo>
                <a:lnTo>
                  <a:pt x="5609791" y="944650"/>
                </a:lnTo>
                <a:lnTo>
                  <a:pt x="5569234" y="940304"/>
                </a:lnTo>
                <a:lnTo>
                  <a:pt x="5528384" y="937293"/>
                </a:lnTo>
                <a:lnTo>
                  <a:pt x="5404875" y="936180"/>
                </a:lnTo>
                <a:lnTo>
                  <a:pt x="5420360" y="800100"/>
                </a:lnTo>
                <a:lnTo>
                  <a:pt x="5054203" y="800100"/>
                </a:lnTo>
                <a:lnTo>
                  <a:pt x="5017397" y="793173"/>
                </a:lnTo>
                <a:lnTo>
                  <a:pt x="4979794" y="784775"/>
                </a:lnTo>
                <a:lnTo>
                  <a:pt x="4941525" y="775190"/>
                </a:lnTo>
                <a:lnTo>
                  <a:pt x="4902722" y="764700"/>
                </a:lnTo>
                <a:lnTo>
                  <a:pt x="4744795" y="719342"/>
                </a:lnTo>
                <a:lnTo>
                  <a:pt x="4705292" y="708567"/>
                </a:lnTo>
                <a:lnTo>
                  <a:pt x="4666043" y="698583"/>
                </a:lnTo>
                <a:lnTo>
                  <a:pt x="4627179" y="689672"/>
                </a:lnTo>
                <a:lnTo>
                  <a:pt x="4588831" y="682118"/>
                </a:lnTo>
                <a:lnTo>
                  <a:pt x="4551132" y="676203"/>
                </a:lnTo>
                <a:lnTo>
                  <a:pt x="4514213" y="672210"/>
                </a:lnTo>
                <a:lnTo>
                  <a:pt x="4478204" y="670422"/>
                </a:lnTo>
                <a:close/>
              </a:path>
              <a:path w="6954520" h="5688965">
                <a:moveTo>
                  <a:pt x="5446124" y="935238"/>
                </a:moveTo>
                <a:lnTo>
                  <a:pt x="5404875" y="936180"/>
                </a:lnTo>
                <a:lnTo>
                  <a:pt x="5501285" y="936180"/>
                </a:lnTo>
                <a:lnTo>
                  <a:pt x="5487320" y="935607"/>
                </a:lnTo>
                <a:lnTo>
                  <a:pt x="5446124" y="935238"/>
                </a:lnTo>
                <a:close/>
              </a:path>
              <a:path w="6954520" h="5688965">
                <a:moveTo>
                  <a:pt x="5511403" y="0"/>
                </a:moveTo>
                <a:lnTo>
                  <a:pt x="5054203" y="800100"/>
                </a:lnTo>
                <a:lnTo>
                  <a:pt x="5420360" y="800100"/>
                </a:lnTo>
                <a:lnTo>
                  <a:pt x="5511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" name="object 5"/>
          <p:cNvSpPr/>
          <p:nvPr/>
        </p:nvSpPr>
        <p:spPr>
          <a:xfrm>
            <a:off x="1101586" y="1751704"/>
            <a:ext cx="3529550" cy="2887257"/>
          </a:xfrm>
          <a:custGeom>
            <a:avLst/>
            <a:gdLst/>
            <a:ahLst/>
            <a:cxnLst/>
            <a:rect l="l" t="t" r="r" b="b"/>
            <a:pathLst>
              <a:path w="6954520" h="5688965">
                <a:moveTo>
                  <a:pt x="6197203" y="2057400"/>
                </a:moveTo>
                <a:lnTo>
                  <a:pt x="6220674" y="1999670"/>
                </a:lnTo>
                <a:lnTo>
                  <a:pt x="6240963" y="1943565"/>
                </a:lnTo>
                <a:lnTo>
                  <a:pt x="6258148" y="1889075"/>
                </a:lnTo>
                <a:lnTo>
                  <a:pt x="6272310" y="1836193"/>
                </a:lnTo>
                <a:lnTo>
                  <a:pt x="6283529" y="1784911"/>
                </a:lnTo>
                <a:lnTo>
                  <a:pt x="6291886" y="1735220"/>
                </a:lnTo>
                <a:lnTo>
                  <a:pt x="6297461" y="1687113"/>
                </a:lnTo>
                <a:lnTo>
                  <a:pt x="6300335" y="1640581"/>
                </a:lnTo>
                <a:lnTo>
                  <a:pt x="6300586" y="1595617"/>
                </a:lnTo>
                <a:lnTo>
                  <a:pt x="6298297" y="1552212"/>
                </a:lnTo>
                <a:lnTo>
                  <a:pt x="6293546" y="1510359"/>
                </a:lnTo>
                <a:lnTo>
                  <a:pt x="6286415" y="1470049"/>
                </a:lnTo>
                <a:lnTo>
                  <a:pt x="6276983" y="1431274"/>
                </a:lnTo>
                <a:lnTo>
                  <a:pt x="6265332" y="1394026"/>
                </a:lnTo>
                <a:lnTo>
                  <a:pt x="6251540" y="1358298"/>
                </a:lnTo>
                <a:lnTo>
                  <a:pt x="6217858" y="1291365"/>
                </a:lnTo>
                <a:lnTo>
                  <a:pt x="6176581" y="1230413"/>
                </a:lnTo>
                <a:lnTo>
                  <a:pt x="6128350" y="1175376"/>
                </a:lnTo>
                <a:lnTo>
                  <a:pt x="6073807" y="1126191"/>
                </a:lnTo>
                <a:lnTo>
                  <a:pt x="6013595" y="1082791"/>
                </a:lnTo>
                <a:lnTo>
                  <a:pt x="5948356" y="1045114"/>
                </a:lnTo>
                <a:lnTo>
                  <a:pt x="5914052" y="1028401"/>
                </a:lnTo>
                <a:lnTo>
                  <a:pt x="5878732" y="1013095"/>
                </a:lnTo>
                <a:lnTo>
                  <a:pt x="5842476" y="999186"/>
                </a:lnTo>
                <a:lnTo>
                  <a:pt x="5805366" y="986668"/>
                </a:lnTo>
                <a:lnTo>
                  <a:pt x="5767480" y="975532"/>
                </a:lnTo>
                <a:lnTo>
                  <a:pt x="5728899" y="965771"/>
                </a:lnTo>
                <a:lnTo>
                  <a:pt x="5689704" y="957375"/>
                </a:lnTo>
                <a:lnTo>
                  <a:pt x="5649974" y="950338"/>
                </a:lnTo>
                <a:lnTo>
                  <a:pt x="5609791" y="944650"/>
                </a:lnTo>
                <a:lnTo>
                  <a:pt x="5569234" y="940304"/>
                </a:lnTo>
                <a:lnTo>
                  <a:pt x="5528384" y="937293"/>
                </a:lnTo>
                <a:lnTo>
                  <a:pt x="5487320" y="935607"/>
                </a:lnTo>
                <a:lnTo>
                  <a:pt x="5446124" y="935238"/>
                </a:lnTo>
                <a:lnTo>
                  <a:pt x="5404875" y="936180"/>
                </a:lnTo>
                <a:lnTo>
                  <a:pt x="5511403" y="0"/>
                </a:lnTo>
                <a:lnTo>
                  <a:pt x="5054203" y="800100"/>
                </a:lnTo>
                <a:lnTo>
                  <a:pt x="5017397" y="793173"/>
                </a:lnTo>
                <a:lnTo>
                  <a:pt x="4979794" y="784775"/>
                </a:lnTo>
                <a:lnTo>
                  <a:pt x="4941525" y="775190"/>
                </a:lnTo>
                <a:lnTo>
                  <a:pt x="4902722" y="764700"/>
                </a:lnTo>
                <a:lnTo>
                  <a:pt x="4863516" y="753587"/>
                </a:lnTo>
                <a:lnTo>
                  <a:pt x="4824039" y="742135"/>
                </a:lnTo>
                <a:lnTo>
                  <a:pt x="4784421" y="730626"/>
                </a:lnTo>
                <a:lnTo>
                  <a:pt x="4744795" y="719342"/>
                </a:lnTo>
                <a:lnTo>
                  <a:pt x="4705292" y="708567"/>
                </a:lnTo>
                <a:lnTo>
                  <a:pt x="4666043" y="698583"/>
                </a:lnTo>
                <a:lnTo>
                  <a:pt x="4627179" y="689672"/>
                </a:lnTo>
                <a:lnTo>
                  <a:pt x="4588831" y="682118"/>
                </a:lnTo>
                <a:lnTo>
                  <a:pt x="4551132" y="676203"/>
                </a:lnTo>
                <a:lnTo>
                  <a:pt x="4478204" y="670422"/>
                </a:lnTo>
                <a:lnTo>
                  <a:pt x="4443238" y="671121"/>
                </a:lnTo>
                <a:lnTo>
                  <a:pt x="4376959" y="681111"/>
                </a:lnTo>
                <a:lnTo>
                  <a:pt x="4316425" y="704443"/>
                </a:lnTo>
                <a:lnTo>
                  <a:pt x="4262688" y="743377"/>
                </a:lnTo>
                <a:lnTo>
                  <a:pt x="4216799" y="800176"/>
                </a:lnTo>
                <a:lnTo>
                  <a:pt x="4197126" y="835982"/>
                </a:lnTo>
                <a:lnTo>
                  <a:pt x="4179809" y="877101"/>
                </a:lnTo>
                <a:lnTo>
                  <a:pt x="4164980" y="923818"/>
                </a:lnTo>
                <a:lnTo>
                  <a:pt x="4152769" y="976414"/>
                </a:lnTo>
                <a:lnTo>
                  <a:pt x="4156224" y="1182243"/>
                </a:lnTo>
                <a:lnTo>
                  <a:pt x="3234249" y="857896"/>
                </a:lnTo>
                <a:lnTo>
                  <a:pt x="2658681" y="709974"/>
                </a:lnTo>
                <a:lnTo>
                  <a:pt x="2188103" y="702650"/>
                </a:lnTo>
                <a:lnTo>
                  <a:pt x="1581096" y="800100"/>
                </a:lnTo>
                <a:lnTo>
                  <a:pt x="1495123" y="816521"/>
                </a:lnTo>
                <a:lnTo>
                  <a:pt x="1412514" y="833767"/>
                </a:lnTo>
                <a:lnTo>
                  <a:pt x="1333206" y="851810"/>
                </a:lnTo>
                <a:lnTo>
                  <a:pt x="1257140" y="870621"/>
                </a:lnTo>
                <a:lnTo>
                  <a:pt x="1184255" y="890170"/>
                </a:lnTo>
                <a:lnTo>
                  <a:pt x="1114491" y="910431"/>
                </a:lnTo>
                <a:lnTo>
                  <a:pt x="1047787" y="931373"/>
                </a:lnTo>
                <a:lnTo>
                  <a:pt x="984082" y="952969"/>
                </a:lnTo>
                <a:lnTo>
                  <a:pt x="923316" y="975190"/>
                </a:lnTo>
                <a:lnTo>
                  <a:pt x="865429" y="998007"/>
                </a:lnTo>
                <a:lnTo>
                  <a:pt x="810360" y="1021392"/>
                </a:lnTo>
                <a:lnTo>
                  <a:pt x="758048" y="1045315"/>
                </a:lnTo>
                <a:lnTo>
                  <a:pt x="708433" y="1069749"/>
                </a:lnTo>
                <a:lnTo>
                  <a:pt x="661454" y="1094664"/>
                </a:lnTo>
                <a:lnTo>
                  <a:pt x="617052" y="1120033"/>
                </a:lnTo>
                <a:lnTo>
                  <a:pt x="575164" y="1145826"/>
                </a:lnTo>
                <a:lnTo>
                  <a:pt x="535732" y="1172015"/>
                </a:lnTo>
                <a:lnTo>
                  <a:pt x="498694" y="1198572"/>
                </a:lnTo>
                <a:lnTo>
                  <a:pt x="463989" y="1225467"/>
                </a:lnTo>
                <a:lnTo>
                  <a:pt x="431558" y="1252672"/>
                </a:lnTo>
                <a:lnTo>
                  <a:pt x="401340" y="1280158"/>
                </a:lnTo>
                <a:lnTo>
                  <a:pt x="373274" y="1307897"/>
                </a:lnTo>
                <a:lnTo>
                  <a:pt x="347299" y="1335861"/>
                </a:lnTo>
                <a:lnTo>
                  <a:pt x="301384" y="1392346"/>
                </a:lnTo>
                <a:lnTo>
                  <a:pt x="263108" y="1449385"/>
                </a:lnTo>
                <a:lnTo>
                  <a:pt x="231990" y="1506748"/>
                </a:lnTo>
                <a:lnTo>
                  <a:pt x="207543" y="1564207"/>
                </a:lnTo>
                <a:lnTo>
                  <a:pt x="189285" y="1621533"/>
                </a:lnTo>
                <a:lnTo>
                  <a:pt x="176731" y="1678496"/>
                </a:lnTo>
                <a:lnTo>
                  <a:pt x="169396" y="1734869"/>
                </a:lnTo>
                <a:lnTo>
                  <a:pt x="166797" y="1790422"/>
                </a:lnTo>
                <a:lnTo>
                  <a:pt x="167122" y="1817819"/>
                </a:lnTo>
                <a:lnTo>
                  <a:pt x="170719" y="1871713"/>
                </a:lnTo>
                <a:lnTo>
                  <a:pt x="177841" y="1924214"/>
                </a:lnTo>
                <a:lnTo>
                  <a:pt x="188004" y="1975095"/>
                </a:lnTo>
                <a:lnTo>
                  <a:pt x="200724" y="2024125"/>
                </a:lnTo>
                <a:lnTo>
                  <a:pt x="215517" y="2071076"/>
                </a:lnTo>
                <a:lnTo>
                  <a:pt x="231898" y="2115720"/>
                </a:lnTo>
                <a:lnTo>
                  <a:pt x="249384" y="2157827"/>
                </a:lnTo>
                <a:lnTo>
                  <a:pt x="267490" y="2197168"/>
                </a:lnTo>
                <a:lnTo>
                  <a:pt x="285732" y="2233515"/>
                </a:lnTo>
                <a:lnTo>
                  <a:pt x="312291" y="2281920"/>
                </a:lnTo>
                <a:lnTo>
                  <a:pt x="336433" y="2322299"/>
                </a:lnTo>
                <a:lnTo>
                  <a:pt x="366156" y="2361415"/>
                </a:lnTo>
                <a:lnTo>
                  <a:pt x="371671" y="2370351"/>
                </a:lnTo>
                <a:lnTo>
                  <a:pt x="374172" y="2377818"/>
                </a:lnTo>
                <a:lnTo>
                  <a:pt x="374761" y="2380945"/>
                </a:lnTo>
                <a:lnTo>
                  <a:pt x="443276" y="2401978"/>
                </a:lnTo>
                <a:lnTo>
                  <a:pt x="477307" y="2411006"/>
                </a:lnTo>
                <a:lnTo>
                  <a:pt x="486925" y="2409841"/>
                </a:lnTo>
                <a:lnTo>
                  <a:pt x="482203" y="2400300"/>
                </a:lnTo>
                <a:lnTo>
                  <a:pt x="468486" y="2399110"/>
                </a:lnTo>
                <a:lnTo>
                  <a:pt x="445471" y="2404075"/>
                </a:lnTo>
                <a:lnTo>
                  <a:pt x="377038" y="2433310"/>
                </a:lnTo>
                <a:lnTo>
                  <a:pt x="334364" y="2458005"/>
                </a:lnTo>
                <a:lnTo>
                  <a:pt x="287881" y="2489699"/>
                </a:lnTo>
                <a:lnTo>
                  <a:pt x="238962" y="2528605"/>
                </a:lnTo>
                <a:lnTo>
                  <a:pt x="188978" y="2574935"/>
                </a:lnTo>
                <a:lnTo>
                  <a:pt x="139303" y="2628900"/>
                </a:lnTo>
                <a:lnTo>
                  <a:pt x="0" y="3114675"/>
                </a:lnTo>
                <a:lnTo>
                  <a:pt x="139303" y="3514725"/>
                </a:lnTo>
                <a:lnTo>
                  <a:pt x="364331" y="3786187"/>
                </a:lnTo>
                <a:lnTo>
                  <a:pt x="482203" y="3886200"/>
                </a:lnTo>
                <a:lnTo>
                  <a:pt x="481605" y="4023126"/>
                </a:lnTo>
                <a:lnTo>
                  <a:pt x="477424" y="4124363"/>
                </a:lnTo>
                <a:lnTo>
                  <a:pt x="466076" y="4239944"/>
                </a:lnTo>
                <a:lnTo>
                  <a:pt x="443976" y="4419904"/>
                </a:lnTo>
                <a:lnTo>
                  <a:pt x="596449" y="4952533"/>
                </a:lnTo>
                <a:lnTo>
                  <a:pt x="1006062" y="5195925"/>
                </a:lnTo>
                <a:lnTo>
                  <a:pt x="1429938" y="5260781"/>
                </a:lnTo>
                <a:lnTo>
                  <a:pt x="1625203" y="5257800"/>
                </a:lnTo>
                <a:lnTo>
                  <a:pt x="1539262" y="5382744"/>
                </a:lnTo>
                <a:lnTo>
                  <a:pt x="1545750" y="5461876"/>
                </a:lnTo>
                <a:lnTo>
                  <a:pt x="1676289" y="5528930"/>
                </a:lnTo>
                <a:lnTo>
                  <a:pt x="1962502" y="5617641"/>
                </a:lnTo>
                <a:lnTo>
                  <a:pt x="2609847" y="5615239"/>
                </a:lnTo>
                <a:lnTo>
                  <a:pt x="3087538" y="5462243"/>
                </a:lnTo>
                <a:lnTo>
                  <a:pt x="3383215" y="5280840"/>
                </a:lnTo>
                <a:lnTo>
                  <a:pt x="3484521" y="5193220"/>
                </a:lnTo>
                <a:lnTo>
                  <a:pt x="3717709" y="5523406"/>
                </a:lnTo>
                <a:lnTo>
                  <a:pt x="3935134" y="5675914"/>
                </a:lnTo>
                <a:lnTo>
                  <a:pt x="4262523" y="5688944"/>
                </a:lnTo>
                <a:lnTo>
                  <a:pt x="4825603" y="5600700"/>
                </a:lnTo>
                <a:lnTo>
                  <a:pt x="4894589" y="5580633"/>
                </a:lnTo>
                <a:lnTo>
                  <a:pt x="4957387" y="5556838"/>
                </a:lnTo>
                <a:lnTo>
                  <a:pt x="5014327" y="5529775"/>
                </a:lnTo>
                <a:lnTo>
                  <a:pt x="5065737" y="5499906"/>
                </a:lnTo>
                <a:lnTo>
                  <a:pt x="5111947" y="5467693"/>
                </a:lnTo>
                <a:lnTo>
                  <a:pt x="5153285" y="5433598"/>
                </a:lnTo>
                <a:lnTo>
                  <a:pt x="5190081" y="5398083"/>
                </a:lnTo>
                <a:lnTo>
                  <a:pt x="5222664" y="5361609"/>
                </a:lnTo>
                <a:lnTo>
                  <a:pt x="5251362" y="5324638"/>
                </a:lnTo>
                <a:lnTo>
                  <a:pt x="5276505" y="5287632"/>
                </a:lnTo>
                <a:lnTo>
                  <a:pt x="5298422" y="5251053"/>
                </a:lnTo>
                <a:lnTo>
                  <a:pt x="5317442" y="5215362"/>
                </a:lnTo>
                <a:lnTo>
                  <a:pt x="5348107" y="5148494"/>
                </a:lnTo>
                <a:lnTo>
                  <a:pt x="5371132" y="5090722"/>
                </a:lnTo>
                <a:lnTo>
                  <a:pt x="5380602" y="5066401"/>
                </a:lnTo>
                <a:lnTo>
                  <a:pt x="5389149" y="5045740"/>
                </a:lnTo>
                <a:lnTo>
                  <a:pt x="5417643" y="5013343"/>
                </a:lnTo>
                <a:lnTo>
                  <a:pt x="5455571" y="5004356"/>
                </a:lnTo>
                <a:lnTo>
                  <a:pt x="5508137" y="4999625"/>
                </a:lnTo>
                <a:lnTo>
                  <a:pt x="5572594" y="4996537"/>
                </a:lnTo>
                <a:lnTo>
                  <a:pt x="5608422" y="4994793"/>
                </a:lnTo>
                <a:lnTo>
                  <a:pt x="5685559" y="4989272"/>
                </a:lnTo>
                <a:lnTo>
                  <a:pt x="5726182" y="4984842"/>
                </a:lnTo>
                <a:lnTo>
                  <a:pt x="5767716" y="4978863"/>
                </a:lnTo>
                <a:lnTo>
                  <a:pt x="5809817" y="4971009"/>
                </a:lnTo>
                <a:lnTo>
                  <a:pt x="5852141" y="4960953"/>
                </a:lnTo>
                <a:lnTo>
                  <a:pt x="5894347" y="4948369"/>
                </a:lnTo>
                <a:lnTo>
                  <a:pt x="5936088" y="4932930"/>
                </a:lnTo>
                <a:lnTo>
                  <a:pt x="5977023" y="4914309"/>
                </a:lnTo>
                <a:lnTo>
                  <a:pt x="6016808" y="4892180"/>
                </a:lnTo>
                <a:lnTo>
                  <a:pt x="6055098" y="4866216"/>
                </a:lnTo>
                <a:lnTo>
                  <a:pt x="6091551" y="4836090"/>
                </a:lnTo>
                <a:lnTo>
                  <a:pt x="6125822" y="4801477"/>
                </a:lnTo>
                <a:lnTo>
                  <a:pt x="6157569" y="4762049"/>
                </a:lnTo>
                <a:lnTo>
                  <a:pt x="6186447" y="4717480"/>
                </a:lnTo>
                <a:lnTo>
                  <a:pt x="6212113" y="4667443"/>
                </a:lnTo>
                <a:lnTo>
                  <a:pt x="6234223" y="4611612"/>
                </a:lnTo>
                <a:lnTo>
                  <a:pt x="6252435" y="4549660"/>
                </a:lnTo>
                <a:lnTo>
                  <a:pt x="6273485" y="4210144"/>
                </a:lnTo>
                <a:lnTo>
                  <a:pt x="6209926" y="3884460"/>
                </a:lnTo>
                <a:lnTo>
                  <a:pt x="6125239" y="3639786"/>
                </a:lnTo>
                <a:lnTo>
                  <a:pt x="6082903" y="3543300"/>
                </a:lnTo>
                <a:lnTo>
                  <a:pt x="6727626" y="3134320"/>
                </a:lnTo>
                <a:lnTo>
                  <a:pt x="6954440" y="2843212"/>
                </a:lnTo>
                <a:lnTo>
                  <a:pt x="6774060" y="2530673"/>
                </a:lnTo>
                <a:lnTo>
                  <a:pt x="6197203" y="2057400"/>
                </a:lnTo>
                <a:close/>
              </a:path>
            </a:pathLst>
          </a:custGeom>
          <a:ln w="38100">
            <a:solidFill>
              <a:srgbClr val="BACFDC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" name="object 6"/>
          <p:cNvSpPr/>
          <p:nvPr/>
        </p:nvSpPr>
        <p:spPr>
          <a:xfrm>
            <a:off x="1265980" y="257949"/>
            <a:ext cx="206803" cy="144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7" name="object 7"/>
          <p:cNvSpPr txBox="1"/>
          <p:nvPr/>
        </p:nvSpPr>
        <p:spPr>
          <a:xfrm>
            <a:off x="2621008" y="246865"/>
            <a:ext cx="403488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</a:pPr>
            <a:r>
              <a:rPr sz="837" dirty="0">
                <a:latin typeface="Bookman Old Style"/>
                <a:cs typeface="Bookman Old Style"/>
              </a:rPr>
              <a:t>к</a:t>
            </a:r>
            <a:r>
              <a:rPr sz="837" spc="-38" dirty="0">
                <a:latin typeface="Bookman Old Style"/>
                <a:cs typeface="Bookman Old Style"/>
              </a:rPr>
              <a:t>о</a:t>
            </a:r>
            <a:r>
              <a:rPr sz="837" spc="-25" dirty="0">
                <a:latin typeface="Bookman Old Style"/>
                <a:cs typeface="Bookman Old Style"/>
              </a:rPr>
              <a:t>р</a:t>
            </a:r>
            <a:r>
              <a:rPr sz="837" spc="-38" dirty="0">
                <a:latin typeface="Bookman Old Style"/>
                <a:cs typeface="Bookman Old Style"/>
              </a:rPr>
              <a:t>о</a:t>
            </a:r>
            <a:r>
              <a:rPr sz="837" spc="-25" dirty="0">
                <a:latin typeface="Bookman Old Style"/>
                <a:cs typeface="Bookman Old Style"/>
              </a:rPr>
              <a:t>н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83751" y="246865"/>
            <a:ext cx="529819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145663" algn="l"/>
              </a:tabLst>
            </a:pPr>
            <a:r>
              <a:rPr sz="837" spc="-15" dirty="0">
                <a:latin typeface="Bookman Old Style"/>
                <a:cs typeface="Bookman Old Style"/>
              </a:rPr>
              <a:t>и	</a:t>
            </a:r>
            <a:r>
              <a:rPr sz="837" spc="-33" dirty="0">
                <a:latin typeface="Bookman Old Style"/>
                <a:cs typeface="Bookman Old Style"/>
              </a:rPr>
              <a:t>выбери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72648" y="246865"/>
            <a:ext cx="649705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</a:pPr>
            <a:r>
              <a:rPr sz="837" spc="-15" dirty="0">
                <a:latin typeface="Bookman Old Style"/>
                <a:cs typeface="Bookman Old Style"/>
              </a:rPr>
              <a:t>правильные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2604" y="246865"/>
            <a:ext cx="1263638" cy="421173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187557" marR="2578" indent="-181434">
              <a:lnSpc>
                <a:spcPct val="101000"/>
              </a:lnSpc>
              <a:spcBef>
                <a:spcPts val="51"/>
              </a:spcBef>
              <a:tabLst>
                <a:tab pos="187557" algn="l"/>
                <a:tab pos="610043" algn="l"/>
                <a:tab pos="797922" algn="l"/>
                <a:tab pos="807912" algn="l"/>
              </a:tabLst>
            </a:pPr>
            <a:r>
              <a:rPr sz="1142" b="1" spc="80" baseline="1851" dirty="0">
                <a:solidFill>
                  <a:srgbClr val="FFFFFF"/>
                </a:solidFill>
                <a:latin typeface="Arial"/>
                <a:cs typeface="Arial"/>
              </a:rPr>
              <a:t>5	</a:t>
            </a:r>
            <a:r>
              <a:rPr sz="837" dirty="0">
                <a:latin typeface="Bookman Old Style"/>
                <a:cs typeface="Bookman Old Style"/>
              </a:rPr>
              <a:t>Послушай		</a:t>
            </a:r>
            <a:r>
              <a:rPr sz="837" spc="-18" dirty="0">
                <a:latin typeface="Bookman Old Style"/>
                <a:cs typeface="Bookman Old Style"/>
              </a:rPr>
              <a:t>песенку  </a:t>
            </a:r>
            <a:r>
              <a:rPr sz="837" spc="-28" dirty="0">
                <a:latin typeface="Bookman Old Style"/>
                <a:cs typeface="Bookman Old Style"/>
              </a:rPr>
              <a:t>от</a:t>
            </a:r>
            <a:r>
              <a:rPr sz="837" spc="-58" dirty="0">
                <a:latin typeface="Bookman Old Style"/>
                <a:cs typeface="Bookman Old Style"/>
              </a:rPr>
              <a:t>в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spc="-30" dirty="0">
                <a:latin typeface="Bookman Old Style"/>
                <a:cs typeface="Bookman Old Style"/>
              </a:rPr>
              <a:t>т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8" dirty="0">
                <a:latin typeface="Bookman Old Style"/>
                <a:cs typeface="Bookman Old Style"/>
              </a:rPr>
              <a:t>н</a:t>
            </a:r>
            <a:r>
              <a:rPr sz="837" spc="-46" dirty="0">
                <a:latin typeface="Bookman Old Style"/>
                <a:cs typeface="Bookman Old Style"/>
              </a:rPr>
              <a:t>а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3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8" dirty="0">
                <a:latin typeface="Bookman Old Style"/>
                <a:cs typeface="Bookman Old Style"/>
              </a:rPr>
              <a:t>п</a:t>
            </a:r>
            <a:r>
              <a:rPr sz="837" spc="-33" dirty="0">
                <a:latin typeface="Bookman Old Style"/>
                <a:cs typeface="Bookman Old Style"/>
              </a:rPr>
              <a:t>р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с</a:t>
            </a:r>
            <a:r>
              <a:rPr sz="837" spc="-51" dirty="0">
                <a:latin typeface="Bookman Old Style"/>
                <a:cs typeface="Bookman Old Style"/>
              </a:rPr>
              <a:t>ы</a:t>
            </a:r>
            <a:r>
              <a:rPr sz="837" spc="25" dirty="0">
                <a:latin typeface="Bookman Old Style"/>
                <a:cs typeface="Bookman Old Style"/>
              </a:rPr>
              <a:t>.</a:t>
            </a:r>
            <a:endParaRPr sz="837" dirty="0">
              <a:latin typeface="Bookman Old Style"/>
              <a:cs typeface="Bookman Old Style"/>
            </a:endParaRPr>
          </a:p>
          <a:p>
            <a:pPr marL="333864" indent="-146307">
              <a:spcBef>
                <a:spcPts val="226"/>
              </a:spcBef>
              <a:buAutoNum type="arabicPeriod"/>
              <a:tabLst>
                <a:tab pos="334186" algn="l"/>
                <a:tab pos="678363" algn="l"/>
                <a:tab pos="830148" algn="l"/>
              </a:tabLst>
            </a:pPr>
            <a:r>
              <a:rPr sz="837" spc="3" dirty="0">
                <a:latin typeface="Bookman Old Style"/>
                <a:cs typeface="Bookman Old Style"/>
              </a:rPr>
              <a:t>What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13" dirty="0">
                <a:latin typeface="Bookman Old Style"/>
                <a:cs typeface="Bookman Old Style"/>
              </a:rPr>
              <a:t>Polly?</a:t>
            </a:r>
            <a:endParaRPr sz="837" dirty="0">
              <a:latin typeface="Bookman Old Style"/>
              <a:cs typeface="Bookman Old Sty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60001" y="661062"/>
            <a:ext cx="2169552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161454" algn="l"/>
                <a:tab pos="284558" algn="l"/>
                <a:tab pos="692864" algn="l"/>
                <a:tab pos="849484" algn="l"/>
                <a:tab pos="972588" algn="l"/>
                <a:tab pos="1262624" algn="l"/>
                <a:tab pos="1411187" algn="l"/>
                <a:tab pos="1534292" algn="l"/>
                <a:tab pos="1899737" algn="l"/>
              </a:tabLst>
            </a:pPr>
            <a:r>
              <a:rPr sz="837" spc="-91" dirty="0">
                <a:latin typeface="Bookman Old Style"/>
                <a:cs typeface="Bookman Old Style"/>
              </a:rPr>
              <a:t>a</a:t>
            </a:r>
            <a:r>
              <a:rPr sz="837" spc="41" dirty="0">
                <a:latin typeface="Bookman Old Style"/>
                <a:cs typeface="Bookman Old Style"/>
              </a:rPr>
              <a:t>)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6" dirty="0">
                <a:latin typeface="Bookman Old Style"/>
                <a:cs typeface="Bookman Old Style"/>
              </a:rPr>
              <a:t>a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1" dirty="0">
                <a:latin typeface="Bookman Old Style"/>
                <a:cs typeface="Bookman Old Style"/>
              </a:rPr>
              <a:t>c</a:t>
            </a:r>
            <a:r>
              <a:rPr sz="837" spc="18" dirty="0">
                <a:latin typeface="Bookman Old Style"/>
                <a:cs typeface="Bookman Old Style"/>
              </a:rPr>
              <a:t>r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-3" dirty="0">
                <a:latin typeface="Bookman Old Style"/>
                <a:cs typeface="Bookman Old Style"/>
              </a:rPr>
              <a:t>w</a:t>
            </a:r>
            <a:r>
              <a:rPr sz="837" spc="-43" dirty="0">
                <a:latin typeface="Bookman Old Style"/>
                <a:cs typeface="Bookman Old Style"/>
              </a:rPr>
              <a:t>n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12" dirty="0">
                <a:latin typeface="Bookman Old Style"/>
                <a:cs typeface="Bookman Old Style"/>
              </a:rPr>
              <a:t>b</a:t>
            </a:r>
            <a:r>
              <a:rPr sz="837" spc="41" dirty="0">
                <a:latin typeface="Bookman Old Style"/>
                <a:cs typeface="Bookman Old Style"/>
              </a:rPr>
              <a:t>)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6" dirty="0">
                <a:latin typeface="Bookman Old Style"/>
                <a:cs typeface="Bookman Old Style"/>
              </a:rPr>
              <a:t>a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38" dirty="0">
                <a:latin typeface="Bookman Old Style"/>
                <a:cs typeface="Bookman Old Style"/>
              </a:rPr>
              <a:t>g</a:t>
            </a:r>
            <a:r>
              <a:rPr sz="837" spc="33" dirty="0">
                <a:latin typeface="Bookman Old Style"/>
                <a:cs typeface="Bookman Old Style"/>
              </a:rPr>
              <a:t>i</a:t>
            </a:r>
            <a:r>
              <a:rPr sz="837" spc="-3" dirty="0">
                <a:latin typeface="Bookman Old Style"/>
                <a:cs typeface="Bookman Old Style"/>
              </a:rPr>
              <a:t>r</a:t>
            </a:r>
            <a:r>
              <a:rPr sz="837" spc="25" dirty="0">
                <a:latin typeface="Bookman Old Style"/>
                <a:cs typeface="Bookman Old Style"/>
              </a:rPr>
              <a:t>l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91" dirty="0">
                <a:latin typeface="Bookman Old Style"/>
                <a:cs typeface="Bookman Old Style"/>
              </a:rPr>
              <a:t>c</a:t>
            </a:r>
            <a:r>
              <a:rPr sz="837" spc="41" dirty="0">
                <a:latin typeface="Bookman Old Style"/>
                <a:cs typeface="Bookman Old Style"/>
              </a:rPr>
              <a:t>)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6" dirty="0">
                <a:latin typeface="Bookman Old Style"/>
                <a:cs typeface="Bookman Old Style"/>
              </a:rPr>
              <a:t>a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1" dirty="0">
                <a:latin typeface="Bookman Old Style"/>
                <a:cs typeface="Bookman Old Style"/>
              </a:rPr>
              <a:t>m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38" dirty="0">
                <a:latin typeface="Bookman Old Style"/>
                <a:cs typeface="Bookman Old Style"/>
              </a:rPr>
              <a:t>g</a:t>
            </a:r>
            <a:r>
              <a:rPr sz="837" spc="13" dirty="0">
                <a:latin typeface="Bookman Old Style"/>
                <a:cs typeface="Bookman Old Style"/>
              </a:rPr>
              <a:t>i</a:t>
            </a:r>
            <a:r>
              <a:rPr sz="837" spc="-36" dirty="0">
                <a:latin typeface="Bookman Old Style"/>
                <a:cs typeface="Bookman Old Style"/>
              </a:rPr>
              <a:t>c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5" dirty="0">
                <a:latin typeface="Bookman Old Style"/>
                <a:cs typeface="Bookman Old Style"/>
              </a:rPr>
              <a:t>w</a:t>
            </a:r>
            <a:r>
              <a:rPr sz="837" spc="-33" dirty="0">
                <a:latin typeface="Bookman Old Style"/>
                <a:cs typeface="Bookman Old Style"/>
              </a:rPr>
              <a:t>a</a:t>
            </a:r>
            <a:r>
              <a:rPr sz="837" spc="-63" dirty="0">
                <a:latin typeface="Bookman Old Style"/>
                <a:cs typeface="Bookman Old Style"/>
              </a:rPr>
              <a:t>n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65980" y="1665804"/>
            <a:ext cx="206803" cy="144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3" name="object 13"/>
          <p:cNvSpPr txBox="1"/>
          <p:nvPr/>
        </p:nvSpPr>
        <p:spPr>
          <a:xfrm>
            <a:off x="1332510" y="808205"/>
            <a:ext cx="2319409" cy="1240584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333864" indent="-146307">
              <a:spcBef>
                <a:spcPts val="61"/>
              </a:spcBef>
              <a:buAutoNum type="arabicPeriod" startAt="2"/>
              <a:tabLst>
                <a:tab pos="334186" algn="l"/>
                <a:tab pos="621322" algn="l"/>
                <a:tab pos="835948" algn="l"/>
                <a:tab pos="987735" algn="l"/>
                <a:tab pos="1212029" algn="l"/>
              </a:tabLst>
            </a:pPr>
            <a:r>
              <a:rPr sz="837" spc="-18" dirty="0">
                <a:latin typeface="Bookman Old Style"/>
                <a:cs typeface="Bookman Old Style"/>
              </a:rPr>
              <a:t>How	</a:t>
            </a:r>
            <a:r>
              <a:rPr sz="837" spc="-28" dirty="0">
                <a:latin typeface="Bookman Old Style"/>
                <a:cs typeface="Bookman Old Style"/>
              </a:rPr>
              <a:t>old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25" dirty="0">
                <a:latin typeface="Bookman Old Style"/>
                <a:cs typeface="Bookman Old Style"/>
              </a:rPr>
              <a:t>the	</a:t>
            </a:r>
            <a:r>
              <a:rPr sz="837" spc="-33" dirty="0">
                <a:latin typeface="Bookman Old Style"/>
                <a:cs typeface="Bookman Old Style"/>
              </a:rPr>
              <a:t>crown?</a:t>
            </a:r>
            <a:endParaRPr sz="837">
              <a:latin typeface="Bookman Old Style"/>
              <a:cs typeface="Bookman Old Style"/>
            </a:endParaRPr>
          </a:p>
          <a:p>
            <a:pPr marL="488228" lvl="1" indent="-154364">
              <a:spcBef>
                <a:spcPts val="10"/>
              </a:spcBef>
              <a:buAutoNum type="alphaLcParenR"/>
              <a:tabLst>
                <a:tab pos="488228" algn="l"/>
                <a:tab pos="488550" algn="l"/>
                <a:tab pos="743137" algn="l"/>
                <a:tab pos="1075712" algn="l"/>
              </a:tabLst>
            </a:pPr>
            <a:r>
              <a:rPr sz="837" spc="18" dirty="0">
                <a:latin typeface="Bookman Old Style"/>
                <a:cs typeface="Bookman Old Style"/>
              </a:rPr>
              <a:t>five	</a:t>
            </a:r>
            <a:r>
              <a:rPr sz="837" spc="-20" dirty="0">
                <a:latin typeface="Bookman Old Style"/>
                <a:cs typeface="Bookman Old Style"/>
              </a:rPr>
              <a:t>years	</a:t>
            </a:r>
            <a:r>
              <a:rPr sz="837" spc="-28" dirty="0">
                <a:latin typeface="Bookman Old Style"/>
                <a:cs typeface="Bookman Old Style"/>
              </a:rPr>
              <a:t>old</a:t>
            </a:r>
            <a:endParaRPr sz="837">
              <a:latin typeface="Bookman Old Style"/>
              <a:cs typeface="Bookman Old Style"/>
            </a:endParaRPr>
          </a:p>
          <a:p>
            <a:pPr marL="489839" lvl="1" indent="-155975">
              <a:spcBef>
                <a:spcPts val="8"/>
              </a:spcBef>
              <a:buAutoNum type="alphaLcParenR"/>
              <a:tabLst>
                <a:tab pos="489839" algn="l"/>
                <a:tab pos="490161" algn="l"/>
                <a:tab pos="724768" algn="l"/>
                <a:tab pos="1205262" algn="l"/>
                <a:tab pos="1491431" algn="l"/>
                <a:tab pos="1824006" algn="l"/>
              </a:tabLst>
            </a:pPr>
            <a:r>
              <a:rPr sz="837" spc="-46" dirty="0">
                <a:latin typeface="Bookman Old Style"/>
                <a:cs typeface="Bookman Old Style"/>
              </a:rPr>
              <a:t>one	</a:t>
            </a:r>
            <a:r>
              <a:rPr sz="837" spc="-38" dirty="0">
                <a:latin typeface="Bookman Old Style"/>
                <a:cs typeface="Bookman Old Style"/>
              </a:rPr>
              <a:t>hundred	</a:t>
            </a:r>
            <a:r>
              <a:rPr sz="837" spc="-28" dirty="0">
                <a:latin typeface="Bookman Old Style"/>
                <a:cs typeface="Bookman Old Style"/>
              </a:rPr>
              <a:t>(сто)	</a:t>
            </a:r>
            <a:r>
              <a:rPr sz="837" spc="-20" dirty="0">
                <a:latin typeface="Bookman Old Style"/>
                <a:cs typeface="Bookman Old Style"/>
              </a:rPr>
              <a:t>years	</a:t>
            </a:r>
            <a:r>
              <a:rPr sz="837" spc="-28" dirty="0">
                <a:latin typeface="Bookman Old Style"/>
                <a:cs typeface="Bookman Old Style"/>
              </a:rPr>
              <a:t>old</a:t>
            </a:r>
            <a:endParaRPr sz="837">
              <a:latin typeface="Bookman Old Style"/>
              <a:cs typeface="Bookman Old Style"/>
            </a:endParaRPr>
          </a:p>
          <a:p>
            <a:pPr marL="481782" lvl="1" indent="-147918">
              <a:spcBef>
                <a:spcPts val="8"/>
              </a:spcBef>
              <a:buAutoNum type="alphaLcParenR"/>
              <a:tabLst>
                <a:tab pos="481782" algn="l"/>
                <a:tab pos="482105" algn="l"/>
                <a:tab pos="809846" algn="l"/>
                <a:tab pos="1290661" algn="l"/>
                <a:tab pos="1752463" algn="l"/>
                <a:tab pos="2084716" algn="l"/>
              </a:tabLst>
            </a:pPr>
            <a:r>
              <a:rPr sz="837" spc="-13" dirty="0">
                <a:latin typeface="Bookman Old Style"/>
                <a:cs typeface="Bookman Old Style"/>
              </a:rPr>
              <a:t>three	</a:t>
            </a:r>
            <a:r>
              <a:rPr sz="837" spc="-38" dirty="0">
                <a:latin typeface="Bookman Old Style"/>
                <a:cs typeface="Bookman Old Style"/>
              </a:rPr>
              <a:t>hundred	</a:t>
            </a:r>
            <a:r>
              <a:rPr sz="837" spc="-36" dirty="0">
                <a:latin typeface="Bookman Old Style"/>
                <a:cs typeface="Bookman Old Style"/>
              </a:rPr>
              <a:t>(триста)	</a:t>
            </a:r>
            <a:r>
              <a:rPr sz="837" spc="-20" dirty="0">
                <a:latin typeface="Bookman Old Style"/>
                <a:cs typeface="Bookman Old Style"/>
              </a:rPr>
              <a:t>years	</a:t>
            </a:r>
            <a:r>
              <a:rPr sz="837" spc="-28" dirty="0">
                <a:latin typeface="Bookman Old Style"/>
                <a:cs typeface="Bookman Old Style"/>
              </a:rPr>
              <a:t>old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52"/>
              </a:spcBef>
              <a:buAutoNum type="arabicPeriod" startAt="2"/>
              <a:tabLst>
                <a:tab pos="334186" algn="l"/>
                <a:tab pos="730891" algn="l"/>
                <a:tab pos="882676" algn="l"/>
                <a:tab pos="1106649" algn="l"/>
                <a:tab pos="1472417" algn="l"/>
              </a:tabLst>
            </a:pPr>
            <a:r>
              <a:rPr sz="837" dirty="0">
                <a:latin typeface="Bookman Old Style"/>
                <a:cs typeface="Bookman Old Style"/>
              </a:rPr>
              <a:t>Where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25" dirty="0">
                <a:latin typeface="Bookman Old Style"/>
                <a:cs typeface="Bookman Old Style"/>
              </a:rPr>
              <a:t>the	</a:t>
            </a:r>
            <a:r>
              <a:rPr sz="837" spc="-28" dirty="0">
                <a:latin typeface="Bookman Old Style"/>
                <a:cs typeface="Bookman Old Style"/>
              </a:rPr>
              <a:t>crown	</a:t>
            </a:r>
            <a:r>
              <a:rPr sz="837" spc="-13" dirty="0">
                <a:latin typeface="Bookman Old Style"/>
                <a:cs typeface="Bookman Old Style"/>
              </a:rPr>
              <a:t>from?</a:t>
            </a:r>
            <a:endParaRPr sz="837">
              <a:latin typeface="Bookman Old Style"/>
              <a:cs typeface="Bookman Old Style"/>
            </a:endParaRPr>
          </a:p>
          <a:p>
            <a:pPr marL="488872" lvl="1" indent="-155008">
              <a:spcBef>
                <a:spcPts val="10"/>
              </a:spcBef>
              <a:buAutoNum type="alphaLcParenR"/>
              <a:tabLst>
                <a:tab pos="488872" algn="l"/>
                <a:tab pos="489194" algn="l"/>
                <a:tab pos="964209" algn="l"/>
                <a:tab pos="1120829" algn="l"/>
                <a:tab pos="1565229" algn="l"/>
                <a:tab pos="1714114" algn="l"/>
              </a:tabLst>
            </a:pPr>
            <a:r>
              <a:rPr sz="837" spc="-30" dirty="0">
                <a:latin typeface="Bookman Old Style"/>
                <a:cs typeface="Bookman Old Style"/>
              </a:rPr>
              <a:t>London	</a:t>
            </a:r>
            <a:r>
              <a:rPr sz="837" spc="-33" dirty="0">
                <a:latin typeface="Bookman Old Style"/>
                <a:cs typeface="Bookman Old Style"/>
              </a:rPr>
              <a:t>b)	</a:t>
            </a:r>
            <a:r>
              <a:rPr sz="837" spc="-25" dirty="0">
                <a:latin typeface="Bookman Old Style"/>
                <a:cs typeface="Bookman Old Style"/>
              </a:rPr>
              <a:t>Russia	</a:t>
            </a:r>
            <a:r>
              <a:rPr sz="837" spc="-23" dirty="0">
                <a:latin typeface="Bookman Old Style"/>
                <a:cs typeface="Bookman Old Style"/>
              </a:rPr>
              <a:t>c)	</a:t>
            </a:r>
            <a:r>
              <a:rPr sz="837" spc="-28" dirty="0">
                <a:latin typeface="Bookman Old Style"/>
                <a:cs typeface="Bookman Old Style"/>
              </a:rPr>
              <a:t>Scotland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441"/>
              </a:spcBef>
              <a:tabLst>
                <a:tab pos="187557" algn="l"/>
                <a:tab pos="758284" algn="l"/>
                <a:tab pos="1097304" algn="l"/>
                <a:tab pos="1576830" algn="l"/>
              </a:tabLst>
            </a:pPr>
            <a:r>
              <a:rPr sz="1142" b="1" spc="80" baseline="1851" dirty="0">
                <a:solidFill>
                  <a:srgbClr val="FFFFFF"/>
                </a:solidFill>
                <a:latin typeface="Arial"/>
                <a:cs typeface="Arial"/>
              </a:rPr>
              <a:t>6	</a:t>
            </a:r>
            <a:r>
              <a:rPr sz="837" spc="-28" dirty="0">
                <a:latin typeface="Bookman Old Style"/>
                <a:cs typeface="Bookman Old Style"/>
              </a:rPr>
              <a:t>Прочитай	текст	</a:t>
            </a:r>
            <a:r>
              <a:rPr sz="837" spc="-33" dirty="0">
                <a:latin typeface="Bookman Old Style"/>
                <a:cs typeface="Bookman Old Style"/>
              </a:rPr>
              <a:t>песенки	</a:t>
            </a:r>
            <a:r>
              <a:rPr sz="837" spc="-36" dirty="0">
                <a:latin typeface="Bookman Old Style"/>
                <a:cs typeface="Bookman Old Style"/>
              </a:rPr>
              <a:t>короны</a:t>
            </a:r>
            <a:endParaRPr sz="837">
              <a:latin typeface="Bookman Old Style"/>
              <a:cs typeface="Bookman Old Style"/>
            </a:endParaRPr>
          </a:p>
          <a:p>
            <a:pPr marL="187557" marR="2578">
              <a:lnSpc>
                <a:spcPct val="101000"/>
              </a:lnSpc>
              <a:tabLst>
                <a:tab pos="321940" algn="l"/>
                <a:tab pos="446011" algn="l"/>
                <a:tab pos="675462" algn="l"/>
                <a:tab pos="912647" algn="l"/>
                <a:tab pos="1328044" algn="l"/>
                <a:tab pos="1383473" algn="l"/>
                <a:tab pos="1852687" algn="l"/>
              </a:tabLst>
            </a:pPr>
            <a:r>
              <a:rPr sz="837" spc="-15" dirty="0">
                <a:latin typeface="Bookman Old Style"/>
                <a:cs typeface="Bookman Old Style"/>
              </a:rPr>
              <a:t>и	</a:t>
            </a:r>
            <a:r>
              <a:rPr sz="837" spc="-53" dirty="0">
                <a:latin typeface="Bookman Old Style"/>
                <a:cs typeface="Bookman Old Style"/>
              </a:rPr>
              <a:t>в	</a:t>
            </a:r>
            <a:r>
              <a:rPr sz="837" spc="-46" dirty="0">
                <a:latin typeface="Bookman Old Style"/>
                <a:cs typeface="Bookman Old Style"/>
              </a:rPr>
              <a:t>р</a:t>
            </a:r>
            <a:r>
              <a:rPr sz="837" spc="-61" dirty="0">
                <a:latin typeface="Bookman Old Style"/>
                <a:cs typeface="Bookman Old Style"/>
              </a:rPr>
              <a:t>а</a:t>
            </a:r>
            <a:r>
              <a:rPr sz="837" spc="-38" dirty="0">
                <a:latin typeface="Bookman Old Style"/>
                <a:cs typeface="Bookman Old Style"/>
              </a:rPr>
              <a:t>б</a:t>
            </a:r>
            <a:r>
              <a:rPr sz="837" spc="-48" dirty="0">
                <a:latin typeface="Bookman Old Style"/>
                <a:cs typeface="Bookman Old Style"/>
              </a:rPr>
              <a:t>о</a:t>
            </a:r>
            <a:r>
              <a:rPr sz="837" spc="-36" dirty="0">
                <a:latin typeface="Bookman Old Style"/>
                <a:cs typeface="Bookman Old Style"/>
              </a:rPr>
              <a:t>ч</a:t>
            </a:r>
            <a:r>
              <a:rPr sz="837" spc="-48" dirty="0">
                <a:latin typeface="Bookman Old Style"/>
                <a:cs typeface="Bookman Old Style"/>
              </a:rPr>
              <a:t>е</a:t>
            </a:r>
            <a:r>
              <a:rPr sz="837" spc="-18" dirty="0">
                <a:latin typeface="Bookman Old Style"/>
                <a:cs typeface="Bookman Old Style"/>
              </a:rPr>
              <a:t>й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3" dirty="0">
                <a:latin typeface="Bookman Old Style"/>
                <a:cs typeface="Bookman Old Style"/>
              </a:rPr>
              <a:t>т</a:t>
            </a:r>
            <a:r>
              <a:rPr sz="837" spc="-33" dirty="0">
                <a:latin typeface="Bookman Old Style"/>
                <a:cs typeface="Bookman Old Style"/>
              </a:rPr>
              <a:t>е</a:t>
            </a:r>
            <a:r>
              <a:rPr sz="837" spc="-20" dirty="0">
                <a:latin typeface="Bookman Old Style"/>
                <a:cs typeface="Bookman Old Style"/>
              </a:rPr>
              <a:t>т</a:t>
            </a:r>
            <a:r>
              <a:rPr sz="837" spc="-46" dirty="0">
                <a:latin typeface="Bookman Old Style"/>
                <a:cs typeface="Bookman Old Style"/>
              </a:rPr>
              <a:t>р</a:t>
            </a:r>
            <a:r>
              <a:rPr sz="837" spc="-30" dirty="0">
                <a:latin typeface="Bookman Old Style"/>
                <a:cs typeface="Bookman Old Style"/>
              </a:rPr>
              <a:t>а</a:t>
            </a:r>
            <a:r>
              <a:rPr sz="837" spc="-51" dirty="0">
                <a:latin typeface="Bookman Old Style"/>
                <a:cs typeface="Bookman Old Style"/>
              </a:rPr>
              <a:t>д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13" dirty="0">
                <a:latin typeface="Bookman Old Style"/>
                <a:cs typeface="Bookman Old Style"/>
              </a:rPr>
              <a:t>з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-36" dirty="0">
                <a:latin typeface="Bookman Old Style"/>
                <a:cs typeface="Bookman Old Style"/>
              </a:rPr>
              <a:t>п</a:t>
            </a:r>
            <a:r>
              <a:rPr sz="837" spc="-23" dirty="0">
                <a:latin typeface="Bookman Old Style"/>
                <a:cs typeface="Bookman Old Style"/>
              </a:rPr>
              <a:t>и</a:t>
            </a:r>
            <a:r>
              <a:rPr sz="837" spc="-36" dirty="0">
                <a:latin typeface="Bookman Old Style"/>
                <a:cs typeface="Bookman Old Style"/>
              </a:rPr>
              <a:t>ш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3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3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р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с</a:t>
            </a:r>
            <a:r>
              <a:rPr sz="837" spc="-48" dirty="0">
                <a:latin typeface="Bookman Old Style"/>
                <a:cs typeface="Bookman Old Style"/>
              </a:rPr>
              <a:t>ы</a:t>
            </a:r>
            <a:r>
              <a:rPr sz="837" spc="28" dirty="0">
                <a:latin typeface="Bookman Old Style"/>
                <a:cs typeface="Bookman Old Style"/>
              </a:rPr>
              <a:t>,  </a:t>
            </a:r>
            <a:r>
              <a:rPr sz="837" spc="-33" dirty="0">
                <a:latin typeface="Bookman Old Style"/>
                <a:cs typeface="Bookman Old Style"/>
              </a:rPr>
              <a:t>которые	</a:t>
            </a:r>
            <a:r>
              <a:rPr sz="837" spc="-43" dirty="0">
                <a:latin typeface="Bookman Old Style"/>
                <a:cs typeface="Bookman Old Style"/>
              </a:rPr>
              <a:t>она	</a:t>
            </a:r>
            <a:r>
              <a:rPr sz="837" spc="-18" dirty="0">
                <a:latin typeface="Bookman Old Style"/>
                <a:cs typeface="Bookman Old Style"/>
              </a:rPr>
              <a:t>задала	</a:t>
            </a:r>
            <a:r>
              <a:rPr sz="837" spc="3" dirty="0">
                <a:latin typeface="Bookman Old Style"/>
                <a:cs typeface="Bookman Old Style"/>
              </a:rPr>
              <a:t>Ане.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5370" y="3034326"/>
            <a:ext cx="476966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</a:pPr>
            <a:r>
              <a:rPr sz="837" spc="-20" dirty="0">
                <a:latin typeface="Bookman Old Style"/>
                <a:cs typeface="Bookman Old Style"/>
              </a:rPr>
              <a:t>(правда)!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13142" y="2389564"/>
            <a:ext cx="2270423" cy="1867980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7090" marR="1099882">
              <a:lnSpc>
                <a:spcPct val="101000"/>
              </a:lnSpc>
              <a:spcBef>
                <a:spcPts val="51"/>
              </a:spcBef>
              <a:tabLst>
                <a:tab pos="227517" algn="l"/>
                <a:tab pos="358034" algn="l"/>
                <a:tab pos="559448" algn="l"/>
                <a:tab pos="587807" algn="l"/>
                <a:tab pos="710589" algn="l"/>
                <a:tab pos="842716" algn="l"/>
              </a:tabLst>
            </a:pPr>
            <a:r>
              <a:rPr sz="837" spc="-18" dirty="0">
                <a:latin typeface="Bookman Old Style"/>
                <a:cs typeface="Bookman Old Style"/>
              </a:rPr>
              <a:t>Hello!	</a:t>
            </a:r>
            <a:r>
              <a:rPr sz="837" spc="5" dirty="0">
                <a:latin typeface="Bookman Old Style"/>
                <a:cs typeface="Bookman Old Style"/>
              </a:rPr>
              <a:t>I’m	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3" dirty="0">
                <a:latin typeface="Bookman Old Style"/>
                <a:cs typeface="Bookman Old Style"/>
              </a:rPr>
              <a:t>crown.  </a:t>
            </a:r>
            <a:r>
              <a:rPr sz="837" spc="20" dirty="0">
                <a:latin typeface="Bookman Old Style"/>
                <a:cs typeface="Bookman Old Style"/>
              </a:rPr>
              <a:t>I</a:t>
            </a:r>
            <a:r>
              <a:rPr sz="837" spc="51" dirty="0">
                <a:latin typeface="Bookman Old Style"/>
                <a:cs typeface="Bookman Old Style"/>
              </a:rPr>
              <a:t>’</a:t>
            </a:r>
            <a:r>
              <a:rPr sz="837" spc="-48" dirty="0">
                <a:latin typeface="Bookman Old Style"/>
                <a:cs typeface="Bookman Old Style"/>
              </a:rPr>
              <a:t>m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98" dirty="0">
                <a:latin typeface="Bookman Old Style"/>
                <a:cs typeface="Bookman Old Style"/>
              </a:rPr>
              <a:t> </a:t>
            </a:r>
            <a:r>
              <a:rPr sz="837" spc="-58" dirty="0">
                <a:latin typeface="Bookman Old Style"/>
                <a:cs typeface="Bookman Old Style"/>
              </a:rPr>
              <a:t>c</a:t>
            </a:r>
            <a:r>
              <a:rPr sz="837" dirty="0">
                <a:latin typeface="Bookman Old Style"/>
                <a:cs typeface="Bookman Old Style"/>
              </a:rPr>
              <a:t>l</a:t>
            </a:r>
            <a:r>
              <a:rPr sz="837" spc="-43" dirty="0">
                <a:latin typeface="Bookman Old Style"/>
                <a:cs typeface="Bookman Old Style"/>
              </a:rPr>
              <a:t>e</a:t>
            </a:r>
            <a:r>
              <a:rPr sz="837" spc="33" dirty="0">
                <a:latin typeface="Bookman Old Style"/>
                <a:cs typeface="Bookman Old Style"/>
              </a:rPr>
              <a:t>v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5" dirty="0">
                <a:latin typeface="Bookman Old Style"/>
                <a:cs typeface="Bookman Old Style"/>
              </a:rPr>
              <a:t>r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220" dirty="0">
                <a:latin typeface="Bookman Old Style"/>
                <a:cs typeface="Bookman Old Style"/>
              </a:rPr>
              <a:t> 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66" dirty="0">
                <a:latin typeface="Bookman Old Style"/>
                <a:cs typeface="Bookman Old Style"/>
              </a:rPr>
              <a:t>n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81" dirty="0">
                <a:latin typeface="Bookman Old Style"/>
                <a:cs typeface="Bookman Old Style"/>
              </a:rPr>
              <a:t>f</a:t>
            </a:r>
            <a:r>
              <a:rPr sz="837" spc="-53" dirty="0">
                <a:latin typeface="Bookman Old Style"/>
                <a:cs typeface="Bookman Old Style"/>
              </a:rPr>
              <a:t>u</a:t>
            </a:r>
            <a:r>
              <a:rPr sz="837" spc="-46" dirty="0">
                <a:latin typeface="Bookman Old Style"/>
                <a:cs typeface="Bookman Old Style"/>
              </a:rPr>
              <a:t>n</a:t>
            </a:r>
            <a:r>
              <a:rPr sz="837" spc="-79" dirty="0">
                <a:latin typeface="Bookman Old Style"/>
                <a:cs typeface="Bookman Old Style"/>
              </a:rPr>
              <a:t>n</a:t>
            </a:r>
            <a:r>
              <a:rPr sz="837" spc="-63" dirty="0">
                <a:latin typeface="Bookman Old Style"/>
                <a:cs typeface="Bookman Old Style"/>
              </a:rPr>
              <a:t>y</a:t>
            </a:r>
            <a:r>
              <a:rPr sz="837" spc="28" dirty="0">
                <a:latin typeface="Bookman Old Style"/>
                <a:cs typeface="Bookman Old Style"/>
              </a:rPr>
              <a:t>,  </a:t>
            </a:r>
            <a:r>
              <a:rPr sz="837" spc="-8" dirty="0">
                <a:latin typeface="Bookman Old Style"/>
                <a:cs typeface="Bookman Old Style"/>
              </a:rPr>
              <a:t>My	</a:t>
            </a:r>
            <a:r>
              <a:rPr sz="837" spc="-46" dirty="0">
                <a:latin typeface="Bookman Old Style"/>
                <a:cs typeface="Bookman Old Style"/>
              </a:rPr>
              <a:t>name	</a:t>
            </a:r>
            <a:r>
              <a:rPr sz="837" spc="-10" dirty="0">
                <a:latin typeface="Bookman Old Style"/>
                <a:cs typeface="Bookman Old Style"/>
              </a:rPr>
              <a:t>is	Polly.</a:t>
            </a:r>
            <a:endParaRPr sz="837">
              <a:latin typeface="Bookman Old Style"/>
              <a:cs typeface="Bookman Old Style"/>
            </a:endParaRPr>
          </a:p>
          <a:p>
            <a:pPr marL="7090">
              <a:spcBef>
                <a:spcPts val="10"/>
              </a:spcBef>
              <a:tabLst>
                <a:tab pos="357711" algn="l"/>
                <a:tab pos="587807" algn="l"/>
                <a:tab pos="710267" algn="l"/>
              </a:tabLst>
            </a:pPr>
            <a:r>
              <a:rPr sz="837" spc="-18" dirty="0">
                <a:latin typeface="Bookman Old Style"/>
                <a:cs typeface="Bookman Old Style"/>
              </a:rPr>
              <a:t>Hello!	</a:t>
            </a:r>
            <a:r>
              <a:rPr sz="837" spc="5" dirty="0">
                <a:latin typeface="Bookman Old Style"/>
                <a:cs typeface="Bookman Old Style"/>
              </a:rPr>
              <a:t>I’m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3" dirty="0">
                <a:latin typeface="Bookman Old Style"/>
                <a:cs typeface="Bookman Old Style"/>
              </a:rPr>
              <a:t>crown,</a:t>
            </a:r>
            <a:endParaRPr sz="837">
              <a:latin typeface="Bookman Old Style"/>
              <a:cs typeface="Bookman Old Style"/>
            </a:endParaRPr>
          </a:p>
          <a:p>
            <a:pPr marL="6768">
              <a:spcBef>
                <a:spcPts val="10"/>
              </a:spcBef>
              <a:tabLst>
                <a:tab pos="283591" algn="l"/>
                <a:tab pos="663216" algn="l"/>
                <a:tab pos="956797" algn="l"/>
                <a:tab pos="1323210" algn="l"/>
              </a:tabLst>
            </a:pPr>
            <a:r>
              <a:rPr sz="837" dirty="0">
                <a:latin typeface="Bookman Old Style"/>
                <a:cs typeface="Bookman Old Style"/>
              </a:rPr>
              <a:t>And	</a:t>
            </a:r>
            <a:r>
              <a:rPr sz="837" spc="-30" dirty="0">
                <a:latin typeface="Bookman Old Style"/>
                <a:cs typeface="Bookman Old Style"/>
              </a:rPr>
              <a:t>what’s	</a:t>
            </a:r>
            <a:r>
              <a:rPr sz="837" spc="-20" dirty="0">
                <a:latin typeface="Bookman Old Style"/>
                <a:cs typeface="Bookman Old Style"/>
              </a:rPr>
              <a:t>your	</a:t>
            </a:r>
            <a:r>
              <a:rPr sz="837" spc="-36" dirty="0">
                <a:latin typeface="Bookman Old Style"/>
                <a:cs typeface="Bookman Old Style"/>
              </a:rPr>
              <a:t>name,	</a:t>
            </a:r>
            <a:r>
              <a:rPr sz="837" spc="3" dirty="0">
                <a:latin typeface="Bookman Old Style"/>
                <a:cs typeface="Bookman Old Style"/>
              </a:rPr>
              <a:t>girl?</a:t>
            </a:r>
            <a:endParaRPr sz="837">
              <a:latin typeface="Bookman Old Style"/>
              <a:cs typeface="Bookman Old Style"/>
            </a:endParaRPr>
          </a:p>
          <a:p>
            <a:pPr marL="6768" marR="2578">
              <a:lnSpc>
                <a:spcPct val="101000"/>
              </a:lnSpc>
              <a:tabLst>
                <a:tab pos="251042" algn="l"/>
                <a:tab pos="283591" algn="l"/>
                <a:tab pos="547846" algn="l"/>
                <a:tab pos="598764" algn="l"/>
                <a:tab pos="797277" algn="l"/>
                <a:tab pos="1061532" algn="l"/>
                <a:tab pos="1105038" algn="l"/>
                <a:tab pos="1310642" algn="l"/>
                <a:tab pos="1456949" algn="l"/>
                <a:tab pos="1574897" algn="l"/>
                <a:tab pos="1722815" algn="l"/>
                <a:tab pos="1789523" algn="l"/>
                <a:tab pos="1882013" algn="l"/>
                <a:tab pos="2015107" algn="l"/>
                <a:tab pos="2044756" algn="l"/>
              </a:tabLst>
            </a:pPr>
            <a:r>
              <a:rPr sz="837" spc="41" dirty="0">
                <a:latin typeface="Bookman Old Style"/>
                <a:cs typeface="Bookman Old Style"/>
              </a:rPr>
              <a:t>I</a:t>
            </a:r>
            <a:r>
              <a:rPr sz="837" spc="76" dirty="0">
                <a:latin typeface="Bookman Old Style"/>
                <a:cs typeface="Bookman Old Style"/>
              </a:rPr>
              <a:t>’</a:t>
            </a:r>
            <a:r>
              <a:rPr sz="837" spc="-48" dirty="0">
                <a:latin typeface="Bookman Old Style"/>
                <a:cs typeface="Bookman Old Style"/>
              </a:rPr>
              <a:t>m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41" dirty="0">
                <a:latin typeface="Bookman Old Style"/>
                <a:cs typeface="Bookman Old Style"/>
              </a:rPr>
              <a:t>t</a:t>
            </a:r>
            <a:r>
              <a:rPr sz="837" spc="-25" dirty="0">
                <a:latin typeface="Bookman Old Style"/>
                <a:cs typeface="Bookman Old Style"/>
              </a:rPr>
              <a:t>h</a:t>
            </a:r>
            <a:r>
              <a:rPr sz="837" spc="38" dirty="0">
                <a:latin typeface="Bookman Old Style"/>
                <a:cs typeface="Bookman Old Style"/>
              </a:rPr>
              <a:t>r</a:t>
            </a:r>
            <a:r>
              <a:rPr sz="837" spc="-8" dirty="0">
                <a:latin typeface="Bookman Old Style"/>
                <a:cs typeface="Bookman Old Style"/>
              </a:rPr>
              <a:t>e</a:t>
            </a:r>
            <a:r>
              <a:rPr sz="837" spc="-28" dirty="0">
                <a:latin typeface="Bookman Old Style"/>
                <a:cs typeface="Bookman Old Style"/>
              </a:rPr>
              <a:t>e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61" dirty="0">
                <a:latin typeface="Bookman Old Style"/>
                <a:cs typeface="Bookman Old Style"/>
              </a:rPr>
              <a:t>h</a:t>
            </a:r>
            <a:r>
              <a:rPr sz="837" spc="-33" dirty="0">
                <a:latin typeface="Bookman Old Style"/>
                <a:cs typeface="Bookman Old Style"/>
              </a:rPr>
              <a:t>u</a:t>
            </a:r>
            <a:r>
              <a:rPr sz="837" spc="-43" dirty="0">
                <a:latin typeface="Bookman Old Style"/>
                <a:cs typeface="Bookman Old Style"/>
              </a:rPr>
              <a:t>n</a:t>
            </a:r>
            <a:r>
              <a:rPr sz="837" spc="-13" dirty="0">
                <a:latin typeface="Bookman Old Style"/>
                <a:cs typeface="Bookman Old Style"/>
              </a:rPr>
              <a:t>d</a:t>
            </a:r>
            <a:r>
              <a:rPr sz="837" spc="38" dirty="0">
                <a:latin typeface="Bookman Old Style"/>
                <a:cs typeface="Bookman Old Style"/>
              </a:rPr>
              <a:t>r</a:t>
            </a:r>
            <a:r>
              <a:rPr sz="837" spc="-8" dirty="0">
                <a:latin typeface="Bookman Old Style"/>
                <a:cs typeface="Bookman Old Style"/>
              </a:rPr>
              <a:t>e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23" dirty="0">
                <a:latin typeface="Bookman Old Style"/>
                <a:cs typeface="Bookman Old Style"/>
              </a:rPr>
              <a:t>y</a:t>
            </a:r>
            <a:r>
              <a:rPr sz="837" spc="-15" dirty="0">
                <a:latin typeface="Bookman Old Style"/>
                <a:cs typeface="Bookman Old Style"/>
              </a:rPr>
              <a:t>ea</a:t>
            </a:r>
            <a:r>
              <a:rPr sz="837" spc="46" dirty="0">
                <a:latin typeface="Bookman Old Style"/>
                <a:cs typeface="Bookman Old Style"/>
              </a:rPr>
              <a:t>r</a:t>
            </a:r>
            <a:r>
              <a:rPr sz="837" spc="-53" dirty="0">
                <a:latin typeface="Bookman Old Style"/>
                <a:cs typeface="Bookman Old Style"/>
              </a:rPr>
              <a:t>s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0" dirty="0">
                <a:latin typeface="Bookman Old Style"/>
                <a:cs typeface="Bookman Old Style"/>
              </a:rPr>
              <a:t>o</a:t>
            </a:r>
            <a:r>
              <a:rPr sz="837" spc="23" dirty="0">
                <a:latin typeface="Bookman Old Style"/>
                <a:cs typeface="Bookman Old Style"/>
              </a:rPr>
              <a:t>l</a:t>
            </a:r>
            <a:r>
              <a:rPr sz="837" spc="-33" dirty="0">
                <a:latin typeface="Bookman Old Style"/>
                <a:cs typeface="Bookman Old Style"/>
              </a:rPr>
              <a:t>d</a:t>
            </a:r>
            <a:r>
              <a:rPr sz="837" spc="25" dirty="0">
                <a:latin typeface="Bookman Old Style"/>
                <a:cs typeface="Bookman Old Style"/>
              </a:rPr>
              <a:t>.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3" dirty="0">
                <a:latin typeface="Bookman Old Style"/>
                <a:cs typeface="Bookman Old Style"/>
              </a:rPr>
              <a:t>I</a:t>
            </a:r>
            <a:r>
              <a:rPr sz="837" spc="33" dirty="0">
                <a:latin typeface="Bookman Old Style"/>
                <a:cs typeface="Bookman Old Style"/>
              </a:rPr>
              <a:t>t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53" dirty="0">
                <a:latin typeface="Bookman Old Style"/>
                <a:cs typeface="Bookman Old Style"/>
              </a:rPr>
              <a:t>i</a:t>
            </a:r>
            <a:r>
              <a:rPr sz="837" spc="-53" dirty="0">
                <a:latin typeface="Bookman Old Style"/>
                <a:cs typeface="Bookman Old Style"/>
              </a:rPr>
              <a:t>s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41" dirty="0">
                <a:latin typeface="Bookman Old Style"/>
                <a:cs typeface="Bookman Old Style"/>
              </a:rPr>
              <a:t>t</a:t>
            </a:r>
            <a:r>
              <a:rPr sz="837" spc="51" dirty="0">
                <a:latin typeface="Bookman Old Style"/>
                <a:cs typeface="Bookman Old Style"/>
              </a:rPr>
              <a:t>r</a:t>
            </a:r>
            <a:r>
              <a:rPr sz="837" spc="-51" dirty="0">
                <a:latin typeface="Bookman Old Style"/>
                <a:cs typeface="Bookman Old Style"/>
              </a:rPr>
              <a:t>u</a:t>
            </a:r>
            <a:r>
              <a:rPr sz="837" spc="-20" dirty="0">
                <a:latin typeface="Bookman Old Style"/>
                <a:cs typeface="Bookman Old Style"/>
              </a:rPr>
              <a:t>e  </a:t>
            </a:r>
            <a:r>
              <a:rPr sz="837" dirty="0">
                <a:latin typeface="Bookman Old Style"/>
                <a:cs typeface="Bookman Old Style"/>
              </a:rPr>
              <a:t>And		</a:t>
            </a:r>
            <a:r>
              <a:rPr sz="837" spc="-41" dirty="0">
                <a:latin typeface="Bookman Old Style"/>
                <a:cs typeface="Bookman Old Style"/>
              </a:rPr>
              <a:t>how	</a:t>
            </a:r>
            <a:r>
              <a:rPr sz="837" spc="-20" dirty="0">
                <a:latin typeface="Bookman Old Style"/>
                <a:cs typeface="Bookman Old Style"/>
              </a:rPr>
              <a:t>old,	</a:t>
            </a:r>
            <a:r>
              <a:rPr sz="837" spc="-41" dirty="0">
                <a:latin typeface="Bookman Old Style"/>
                <a:cs typeface="Bookman Old Style"/>
              </a:rPr>
              <a:t>how	</a:t>
            </a:r>
            <a:r>
              <a:rPr sz="837" spc="-20" dirty="0">
                <a:latin typeface="Bookman Old Style"/>
                <a:cs typeface="Bookman Old Style"/>
              </a:rPr>
              <a:t>old,	</a:t>
            </a:r>
            <a:r>
              <a:rPr sz="837" spc="-41" dirty="0">
                <a:latin typeface="Bookman Old Style"/>
                <a:cs typeface="Bookman Old Style"/>
              </a:rPr>
              <a:t>how	</a:t>
            </a:r>
            <a:r>
              <a:rPr sz="837" spc="-28" dirty="0">
                <a:latin typeface="Bookman Old Style"/>
                <a:cs typeface="Bookman Old Style"/>
              </a:rPr>
              <a:t>old	</a:t>
            </a:r>
            <a:r>
              <a:rPr sz="837" spc="-15" dirty="0">
                <a:latin typeface="Bookman Old Style"/>
                <a:cs typeface="Bookman Old Style"/>
              </a:rPr>
              <a:t>are	</a:t>
            </a:r>
            <a:r>
              <a:rPr sz="837" spc="-43" dirty="0">
                <a:latin typeface="Bookman Old Style"/>
                <a:cs typeface="Bookman Old Style"/>
              </a:rPr>
              <a:t>you?</a:t>
            </a:r>
            <a:endParaRPr sz="837">
              <a:latin typeface="Bookman Old Style"/>
              <a:cs typeface="Bookman Old Style"/>
            </a:endParaRPr>
          </a:p>
          <a:p>
            <a:pPr marL="6768" marR="1100204">
              <a:lnSpc>
                <a:spcPct val="101000"/>
              </a:lnSpc>
              <a:spcBef>
                <a:spcPts val="365"/>
              </a:spcBef>
              <a:tabLst>
                <a:tab pos="236541" algn="l"/>
                <a:tab pos="357711" algn="l"/>
                <a:tab pos="438921" algn="l"/>
                <a:tab pos="587485" algn="l"/>
                <a:tab pos="710267" algn="l"/>
                <a:tab pos="806945" algn="l"/>
                <a:tab pos="842394" algn="l"/>
              </a:tabLst>
            </a:pPr>
            <a:r>
              <a:rPr sz="837" spc="-18" dirty="0">
                <a:latin typeface="Bookman Old Style"/>
                <a:cs typeface="Bookman Old Style"/>
              </a:rPr>
              <a:t>Hello!	</a:t>
            </a:r>
            <a:r>
              <a:rPr sz="837" spc="5" dirty="0">
                <a:latin typeface="Bookman Old Style"/>
                <a:cs typeface="Bookman Old Style"/>
              </a:rPr>
              <a:t>I’m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3" dirty="0">
                <a:latin typeface="Bookman Old Style"/>
                <a:cs typeface="Bookman Old Style"/>
              </a:rPr>
              <a:t>crown.  </a:t>
            </a:r>
            <a:r>
              <a:rPr sz="837" spc="20" dirty="0">
                <a:latin typeface="Bookman Old Style"/>
                <a:cs typeface="Bookman Old Style"/>
              </a:rPr>
              <a:t>I</a:t>
            </a:r>
            <a:r>
              <a:rPr sz="837" spc="51" dirty="0">
                <a:latin typeface="Bookman Old Style"/>
                <a:cs typeface="Bookman Old Style"/>
              </a:rPr>
              <a:t>’</a:t>
            </a:r>
            <a:r>
              <a:rPr sz="837" spc="-48" dirty="0">
                <a:latin typeface="Bookman Old Style"/>
                <a:cs typeface="Bookman Old Style"/>
              </a:rPr>
              <a:t>m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8" dirty="0">
                <a:latin typeface="Bookman Old Style"/>
                <a:cs typeface="Bookman Old Style"/>
              </a:rPr>
              <a:t>c</a:t>
            </a:r>
            <a:r>
              <a:rPr sz="837" dirty="0">
                <a:latin typeface="Bookman Old Style"/>
                <a:cs typeface="Bookman Old Style"/>
              </a:rPr>
              <a:t>l</a:t>
            </a:r>
            <a:r>
              <a:rPr sz="837" spc="-43" dirty="0">
                <a:latin typeface="Bookman Old Style"/>
                <a:cs typeface="Bookman Old Style"/>
              </a:rPr>
              <a:t>e</a:t>
            </a:r>
            <a:r>
              <a:rPr sz="837" spc="33" dirty="0">
                <a:latin typeface="Bookman Old Style"/>
                <a:cs typeface="Bookman Old Style"/>
              </a:rPr>
              <a:t>v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5" dirty="0">
                <a:latin typeface="Bookman Old Style"/>
                <a:cs typeface="Bookman Old Style"/>
              </a:rPr>
              <a:t>r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20" dirty="0">
                <a:latin typeface="Bookman Old Style"/>
                <a:cs typeface="Bookman Old Style"/>
              </a:rPr>
              <a:t> 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66" dirty="0">
                <a:latin typeface="Bookman Old Style"/>
                <a:cs typeface="Bookman Old Style"/>
              </a:rPr>
              <a:t>n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81" dirty="0">
                <a:latin typeface="Bookman Old Style"/>
                <a:cs typeface="Bookman Old Style"/>
              </a:rPr>
              <a:t>f</a:t>
            </a:r>
            <a:r>
              <a:rPr sz="837" spc="-53" dirty="0">
                <a:latin typeface="Bookman Old Style"/>
                <a:cs typeface="Bookman Old Style"/>
              </a:rPr>
              <a:t>u</a:t>
            </a:r>
            <a:r>
              <a:rPr sz="837" spc="-46" dirty="0">
                <a:latin typeface="Bookman Old Style"/>
                <a:cs typeface="Bookman Old Style"/>
              </a:rPr>
              <a:t>n</a:t>
            </a:r>
            <a:r>
              <a:rPr sz="837" spc="-79" dirty="0">
                <a:latin typeface="Bookman Old Style"/>
                <a:cs typeface="Bookman Old Style"/>
              </a:rPr>
              <a:t>n</a:t>
            </a:r>
            <a:r>
              <a:rPr sz="837" spc="-63" dirty="0">
                <a:latin typeface="Bookman Old Style"/>
                <a:cs typeface="Bookman Old Style"/>
              </a:rPr>
              <a:t>y</a:t>
            </a:r>
            <a:r>
              <a:rPr sz="837" spc="28" dirty="0">
                <a:latin typeface="Bookman Old Style"/>
                <a:cs typeface="Bookman Old Style"/>
              </a:rPr>
              <a:t>,  </a:t>
            </a:r>
            <a:r>
              <a:rPr sz="837" spc="-33" dirty="0">
                <a:latin typeface="Bookman Old Style"/>
                <a:cs typeface="Bookman Old Style"/>
              </a:rPr>
              <a:t>London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30" dirty="0">
                <a:latin typeface="Bookman Old Style"/>
                <a:cs typeface="Bookman Old Style"/>
              </a:rPr>
              <a:t>my	</a:t>
            </a:r>
            <a:r>
              <a:rPr sz="837" spc="-43" dirty="0">
                <a:latin typeface="Bookman Old Style"/>
                <a:cs typeface="Bookman Old Style"/>
              </a:rPr>
              <a:t>home.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10"/>
              </a:spcBef>
              <a:tabLst>
                <a:tab pos="357389" algn="l"/>
                <a:tab pos="587162" algn="l"/>
                <a:tab pos="709622" algn="l"/>
              </a:tabLst>
            </a:pPr>
            <a:r>
              <a:rPr sz="837" spc="-18" dirty="0">
                <a:latin typeface="Bookman Old Style"/>
                <a:cs typeface="Bookman Old Style"/>
              </a:rPr>
              <a:t>Hello!	</a:t>
            </a:r>
            <a:r>
              <a:rPr sz="837" spc="5" dirty="0">
                <a:latin typeface="Bookman Old Style"/>
                <a:cs typeface="Bookman Old Style"/>
              </a:rPr>
              <a:t>I’m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3" dirty="0">
                <a:latin typeface="Bookman Old Style"/>
                <a:cs typeface="Bookman Old Style"/>
              </a:rPr>
              <a:t>crown,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10"/>
              </a:spcBef>
              <a:tabLst>
                <a:tab pos="283269" algn="l"/>
                <a:tab pos="641302" algn="l"/>
                <a:tab pos="866886" algn="l"/>
                <a:tab pos="1110517" algn="l"/>
              </a:tabLst>
            </a:pPr>
            <a:r>
              <a:rPr sz="837" dirty="0">
                <a:latin typeface="Bookman Old Style"/>
                <a:cs typeface="Bookman Old Style"/>
              </a:rPr>
              <a:t>And	</a:t>
            </a:r>
            <a:r>
              <a:rPr sz="837" spc="-33" dirty="0">
                <a:latin typeface="Bookman Old Style"/>
                <a:cs typeface="Bookman Old Style"/>
              </a:rPr>
              <a:t>where	</a:t>
            </a:r>
            <a:r>
              <a:rPr sz="837" spc="-15" dirty="0">
                <a:latin typeface="Bookman Old Style"/>
                <a:cs typeface="Bookman Old Style"/>
              </a:rPr>
              <a:t>are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13" dirty="0">
                <a:latin typeface="Bookman Old Style"/>
                <a:cs typeface="Bookman Old Style"/>
              </a:rPr>
              <a:t>from?</a:t>
            </a:r>
            <a:endParaRPr sz="837">
              <a:latin typeface="Bookman Old Style"/>
              <a:cs typeface="Bookman Old Style"/>
            </a:endParaRPr>
          </a:p>
          <a:p>
            <a:pPr marL="6445" marR="25136">
              <a:lnSpc>
                <a:spcPct val="101000"/>
              </a:lnSpc>
              <a:tabLst>
                <a:tab pos="236218" algn="l"/>
                <a:tab pos="283269" algn="l"/>
                <a:tab pos="547524" algn="l"/>
                <a:tab pos="564604" algn="l"/>
                <a:tab pos="796633" algn="l"/>
                <a:tab pos="1045097" algn="l"/>
                <a:tab pos="1060888" algn="l"/>
                <a:tab pos="1309997" algn="l"/>
                <a:tab pos="1377672" algn="l"/>
                <a:tab pos="1574252" algn="l"/>
                <a:tab pos="1626459" algn="l"/>
                <a:tab pos="1774377" algn="l"/>
                <a:tab pos="1788879" algn="l"/>
                <a:tab pos="1925841" algn="l"/>
                <a:tab pos="2014463" algn="l"/>
              </a:tabLst>
            </a:pPr>
            <a:r>
              <a:rPr sz="837" spc="5" dirty="0">
                <a:latin typeface="Bookman Old Style"/>
                <a:cs typeface="Bookman Old Style"/>
              </a:rPr>
              <a:t>I’m	</a:t>
            </a:r>
            <a:r>
              <a:rPr sz="837" spc="-13" dirty="0">
                <a:latin typeface="Bookman Old Style"/>
                <a:cs typeface="Bookman Old Style"/>
              </a:rPr>
              <a:t>three		</a:t>
            </a:r>
            <a:r>
              <a:rPr sz="837" spc="-38" dirty="0">
                <a:latin typeface="Bookman Old Style"/>
                <a:cs typeface="Bookman Old Style"/>
              </a:rPr>
              <a:t>hundred	</a:t>
            </a:r>
            <a:r>
              <a:rPr sz="837" spc="-20" dirty="0">
                <a:latin typeface="Bookman Old Style"/>
                <a:cs typeface="Bookman Old Style"/>
              </a:rPr>
              <a:t>years		old.		</a:t>
            </a:r>
            <a:r>
              <a:rPr sz="837" spc="15" dirty="0">
                <a:latin typeface="Bookman Old Style"/>
                <a:cs typeface="Bookman Old Style"/>
              </a:rPr>
              <a:t>It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18" dirty="0">
                <a:latin typeface="Bookman Old Style"/>
                <a:cs typeface="Bookman Old Style"/>
              </a:rPr>
              <a:t>true!  </a:t>
            </a:r>
            <a:r>
              <a:rPr sz="837" spc="101" dirty="0">
                <a:latin typeface="Bookman Old Style"/>
                <a:cs typeface="Bookman Old Style"/>
              </a:rPr>
              <a:t>A</a:t>
            </a:r>
            <a:r>
              <a:rPr sz="837" spc="-66" dirty="0">
                <a:latin typeface="Bookman Old Style"/>
                <a:cs typeface="Bookman Old Style"/>
              </a:rPr>
              <a:t>n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69" dirty="0">
                <a:latin typeface="Bookman Old Style"/>
                <a:cs typeface="Bookman Old Style"/>
              </a:rPr>
              <a:t>h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-8" dirty="0">
                <a:latin typeface="Bookman Old Style"/>
                <a:cs typeface="Bookman Old Style"/>
              </a:rPr>
              <a:t>w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dirty="0">
                <a:latin typeface="Bookman Old Style"/>
                <a:cs typeface="Bookman Old Style"/>
              </a:rPr>
              <a:t>l</a:t>
            </a:r>
            <a:r>
              <a:rPr sz="837" spc="-56" dirty="0">
                <a:latin typeface="Bookman Old Style"/>
                <a:cs typeface="Bookman Old Style"/>
              </a:rPr>
              <a:t>d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9" dirty="0">
                <a:latin typeface="Bookman Old Style"/>
                <a:cs typeface="Bookman Old Style"/>
              </a:rPr>
              <a:t>h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-8" dirty="0">
                <a:latin typeface="Bookman Old Style"/>
                <a:cs typeface="Bookman Old Style"/>
              </a:rPr>
              <a:t>w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dirty="0">
                <a:latin typeface="Bookman Old Style"/>
                <a:cs typeface="Bookman Old Style"/>
              </a:rPr>
              <a:t>l</a:t>
            </a:r>
            <a:r>
              <a:rPr sz="837" spc="-56" dirty="0">
                <a:latin typeface="Bookman Old Style"/>
                <a:cs typeface="Bookman Old Style"/>
              </a:rPr>
              <a:t>d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9" dirty="0">
                <a:latin typeface="Bookman Old Style"/>
                <a:cs typeface="Bookman Old Style"/>
              </a:rPr>
              <a:t>h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-8" dirty="0">
                <a:latin typeface="Bookman Old Style"/>
                <a:cs typeface="Bookman Old Style"/>
              </a:rPr>
              <a:t>w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dirty="0">
                <a:latin typeface="Bookman Old Style"/>
                <a:cs typeface="Bookman Old Style"/>
              </a:rPr>
              <a:t>l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20" dirty="0">
                <a:latin typeface="Bookman Old Style"/>
                <a:cs typeface="Bookman Old Style"/>
              </a:rPr>
              <a:t>r</a:t>
            </a:r>
            <a:r>
              <a:rPr sz="837" spc="-28" dirty="0">
                <a:latin typeface="Bookman Old Style"/>
                <a:cs typeface="Bookman Old Style"/>
              </a:rPr>
              <a:t>e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" dirty="0">
                <a:latin typeface="Bookman Old Style"/>
                <a:cs typeface="Bookman Old Style"/>
              </a:rPr>
              <a:t>y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spc="-109" dirty="0">
                <a:latin typeface="Bookman Old Style"/>
                <a:cs typeface="Bookman Old Style"/>
              </a:rPr>
              <a:t>u</a:t>
            </a:r>
            <a:r>
              <a:rPr sz="837" spc="-8" dirty="0">
                <a:latin typeface="Bookman Old Style"/>
                <a:cs typeface="Bookman Old Style"/>
              </a:rPr>
              <a:t>?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92013" y="1370737"/>
            <a:ext cx="206803" cy="144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7" name="object 17"/>
          <p:cNvSpPr/>
          <p:nvPr/>
        </p:nvSpPr>
        <p:spPr>
          <a:xfrm>
            <a:off x="5292013" y="1554459"/>
            <a:ext cx="206803" cy="144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8" name="object 18"/>
          <p:cNvSpPr/>
          <p:nvPr/>
        </p:nvSpPr>
        <p:spPr>
          <a:xfrm>
            <a:off x="5292013" y="1738181"/>
            <a:ext cx="206803" cy="144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9" name="object 19"/>
          <p:cNvSpPr txBox="1"/>
          <p:nvPr/>
        </p:nvSpPr>
        <p:spPr>
          <a:xfrm>
            <a:off x="7923846" y="1698535"/>
            <a:ext cx="335488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</a:pPr>
            <a:r>
              <a:rPr sz="837" spc="-30" dirty="0">
                <a:latin typeface="Bookman Old Style"/>
                <a:cs typeface="Bookman Old Style"/>
              </a:rPr>
              <a:t>своего</a:t>
            </a:r>
            <a:endParaRPr sz="837" dirty="0">
              <a:latin typeface="Bookman Old Style"/>
              <a:cs typeface="Bookman Old Styl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11604" y="1298777"/>
            <a:ext cx="2597532" cy="677142"/>
          </a:xfrm>
          <a:prstGeom prst="rect">
            <a:avLst/>
          </a:prstGeom>
        </p:spPr>
        <p:txBody>
          <a:bodyPr vert="horz" wrap="square" lIns="0" tIns="62199" rIns="0" bIns="0" rtlCol="0">
            <a:spAutoFit/>
          </a:bodyPr>
          <a:lstStyle/>
          <a:p>
            <a:pPr marL="187879" indent="-181434">
              <a:spcBef>
                <a:spcPts val="490"/>
              </a:spcBef>
              <a:buClr>
                <a:srgbClr val="FFFFFF"/>
              </a:buClr>
              <a:buSzPct val="90909"/>
              <a:buFont typeface="Arial"/>
              <a:buAutoNum type="arabicPlain" startAt="7"/>
              <a:tabLst>
                <a:tab pos="187557" algn="l"/>
                <a:tab pos="187879" algn="l"/>
                <a:tab pos="638402" algn="l"/>
                <a:tab pos="1110194" algn="l"/>
                <a:tab pos="1514634" algn="l"/>
                <a:tab pos="1632582" algn="l"/>
              </a:tabLst>
            </a:pPr>
            <a:r>
              <a:rPr sz="837" spc="-33" dirty="0">
                <a:latin typeface="Bookman Old Style"/>
                <a:cs typeface="Bookman Old Style"/>
              </a:rPr>
              <a:t>Пропой	</a:t>
            </a:r>
            <a:r>
              <a:rPr sz="837" spc="-28" dirty="0">
                <a:latin typeface="Bookman Old Style"/>
                <a:cs typeface="Bookman Old Style"/>
              </a:rPr>
              <a:t>песенку	</a:t>
            </a:r>
            <a:r>
              <a:rPr sz="837" spc="-41" dirty="0">
                <a:latin typeface="Bookman Old Style"/>
                <a:cs typeface="Bookman Old Style"/>
              </a:rPr>
              <a:t>вместе	</a:t>
            </a:r>
            <a:r>
              <a:rPr sz="837" spc="-36" dirty="0">
                <a:latin typeface="Bookman Old Style"/>
                <a:cs typeface="Bookman Old Style"/>
              </a:rPr>
              <a:t>с	</a:t>
            </a:r>
            <a:r>
              <a:rPr sz="837" spc="-33" dirty="0">
                <a:latin typeface="Bookman Old Style"/>
                <a:cs typeface="Bookman Old Style"/>
              </a:rPr>
              <a:t>короной.</a:t>
            </a:r>
            <a:endParaRPr sz="837" dirty="0">
              <a:latin typeface="Bookman Old Style"/>
              <a:cs typeface="Bookman Old Style"/>
            </a:endParaRPr>
          </a:p>
          <a:p>
            <a:pPr marL="187557" indent="-181112">
              <a:spcBef>
                <a:spcPts val="439"/>
              </a:spcBef>
              <a:buClr>
                <a:srgbClr val="FFFFFF"/>
              </a:buClr>
              <a:buSzPct val="90909"/>
              <a:buFont typeface="Arial"/>
              <a:buAutoNum type="arabicPlain" startAt="7"/>
              <a:tabLst>
                <a:tab pos="187557" algn="l"/>
                <a:tab pos="187879" algn="l"/>
                <a:tab pos="639047" algn="l"/>
                <a:tab pos="907169" algn="l"/>
                <a:tab pos="1522368" algn="l"/>
                <a:tab pos="1937764" algn="l"/>
                <a:tab pos="2061191" algn="l"/>
              </a:tabLst>
            </a:pPr>
            <a:r>
              <a:rPr sz="837" spc="-23" dirty="0">
                <a:latin typeface="Bookman Old Style"/>
                <a:cs typeface="Bookman Old Style"/>
              </a:rPr>
              <a:t>Помоги	</a:t>
            </a:r>
            <a:r>
              <a:rPr sz="837" spc="5" dirty="0">
                <a:latin typeface="Bookman Old Style"/>
                <a:cs typeface="Bookman Old Style"/>
              </a:rPr>
              <a:t>Ане	</a:t>
            </a:r>
            <a:r>
              <a:rPr sz="837" spc="-36" dirty="0">
                <a:latin typeface="Bookman Old Style"/>
                <a:cs typeface="Bookman Old Style"/>
              </a:rPr>
              <a:t>рассказать	</a:t>
            </a:r>
            <a:r>
              <a:rPr sz="837" spc="-38" dirty="0">
                <a:latin typeface="Bookman Old Style"/>
                <a:cs typeface="Bookman Old Style"/>
              </a:rPr>
              <a:t>короне	</a:t>
            </a:r>
            <a:r>
              <a:rPr sz="837" spc="-25" dirty="0">
                <a:latin typeface="Bookman Old Style"/>
                <a:cs typeface="Bookman Old Style"/>
              </a:rPr>
              <a:t>о	</a:t>
            </a:r>
            <a:r>
              <a:rPr sz="837" spc="-28" dirty="0">
                <a:latin typeface="Bookman Old Style"/>
                <a:cs typeface="Bookman Old Style"/>
              </a:rPr>
              <a:t>себе.</a:t>
            </a:r>
            <a:endParaRPr sz="837" dirty="0">
              <a:latin typeface="Bookman Old Style"/>
              <a:cs typeface="Bookman Old Style"/>
            </a:endParaRPr>
          </a:p>
          <a:p>
            <a:pPr marL="187879" marR="2578" indent="-181434">
              <a:lnSpc>
                <a:spcPct val="101000"/>
              </a:lnSpc>
              <a:spcBef>
                <a:spcPts val="428"/>
              </a:spcBef>
              <a:buClr>
                <a:srgbClr val="FFFFFF"/>
              </a:buClr>
              <a:buSzPct val="90909"/>
              <a:buFont typeface="Arial"/>
              <a:buAutoNum type="arabicPlain" startAt="7"/>
              <a:tabLst>
                <a:tab pos="187557" algn="l"/>
                <a:tab pos="187879" algn="l"/>
                <a:tab pos="769885" algn="l"/>
                <a:tab pos="1193016" algn="l"/>
                <a:tab pos="1319665" algn="l"/>
                <a:tab pos="1636127" algn="l"/>
                <a:tab pos="2237469" algn="l"/>
              </a:tabLst>
            </a:pPr>
            <a:r>
              <a:rPr sz="837" spc="30" dirty="0">
                <a:latin typeface="Bookman Old Style"/>
                <a:cs typeface="Bookman Old Style"/>
              </a:rPr>
              <a:t>Р</a:t>
            </a:r>
            <a:r>
              <a:rPr sz="837" spc="-53" dirty="0">
                <a:latin typeface="Bookman Old Style"/>
                <a:cs typeface="Bookman Old Style"/>
              </a:rPr>
              <a:t>а</a:t>
            </a:r>
            <a:r>
              <a:rPr sz="837" spc="-38" dirty="0">
                <a:latin typeface="Bookman Old Style"/>
                <a:cs typeface="Bookman Old Style"/>
              </a:rPr>
              <a:t>с</a:t>
            </a:r>
            <a:r>
              <a:rPr sz="837" spc="-48" dirty="0">
                <a:latin typeface="Bookman Old Style"/>
                <a:cs typeface="Bookman Old Style"/>
              </a:rPr>
              <a:t>с</a:t>
            </a:r>
            <a:r>
              <a:rPr sz="837" dirty="0">
                <a:latin typeface="Bookman Old Style"/>
                <a:cs typeface="Bookman Old Style"/>
              </a:rPr>
              <a:t>к</a:t>
            </a:r>
            <a:r>
              <a:rPr sz="837" spc="-30" dirty="0">
                <a:latin typeface="Bookman Old Style"/>
                <a:cs typeface="Bookman Old Style"/>
              </a:rPr>
              <a:t>а</a:t>
            </a:r>
            <a:r>
              <a:rPr sz="837" spc="3" dirty="0">
                <a:latin typeface="Bookman Old Style"/>
                <a:cs typeface="Bookman Old Style"/>
              </a:rPr>
              <a:t>ж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" dirty="0">
                <a:latin typeface="Bookman Old Style"/>
                <a:cs typeface="Bookman Old Style"/>
              </a:rPr>
              <a:t>к</a:t>
            </a:r>
            <a:r>
              <a:rPr sz="837" spc="-43" dirty="0">
                <a:latin typeface="Bookman Old Style"/>
                <a:cs typeface="Bookman Old Style"/>
              </a:rPr>
              <a:t>о</a:t>
            </a:r>
            <a:r>
              <a:rPr sz="837" spc="-30" dirty="0">
                <a:latin typeface="Bookman Old Style"/>
                <a:cs typeface="Bookman Old Style"/>
              </a:rPr>
              <a:t>р</a:t>
            </a:r>
            <a:r>
              <a:rPr sz="837" spc="-43" dirty="0">
                <a:latin typeface="Bookman Old Style"/>
                <a:cs typeface="Bookman Old Style"/>
              </a:rPr>
              <a:t>о</a:t>
            </a:r>
            <a:r>
              <a:rPr sz="837" spc="-41" dirty="0">
                <a:latin typeface="Bookman Old Style"/>
                <a:cs typeface="Bookman Old Style"/>
              </a:rPr>
              <a:t>н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5" dirty="0">
                <a:latin typeface="Bookman Old Style"/>
                <a:cs typeface="Bookman Old Style"/>
              </a:rPr>
              <a:t>о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6" dirty="0">
                <a:latin typeface="Bookman Old Style"/>
                <a:cs typeface="Bookman Old Style"/>
              </a:rPr>
              <a:t>с</a:t>
            </a:r>
            <a:r>
              <a:rPr sz="837" spc="-25" dirty="0">
                <a:latin typeface="Bookman Old Style"/>
                <a:cs typeface="Bookman Old Style"/>
              </a:rPr>
              <a:t>е</a:t>
            </a:r>
            <a:r>
              <a:rPr sz="837" spc="-33" dirty="0">
                <a:latin typeface="Bookman Old Style"/>
                <a:cs typeface="Bookman Old Style"/>
              </a:rPr>
              <a:t>б</a:t>
            </a:r>
            <a:r>
              <a:rPr sz="837" spc="-53" dirty="0">
                <a:latin typeface="Bookman Old Style"/>
                <a:cs typeface="Bookman Old Style"/>
              </a:rPr>
              <a:t>е</a:t>
            </a:r>
            <a:r>
              <a:rPr sz="837" spc="25" dirty="0">
                <a:latin typeface="Bookman Old Style"/>
                <a:cs typeface="Bookman Old Style"/>
              </a:rPr>
              <a:t>.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10" dirty="0">
                <a:latin typeface="Bookman Old Style"/>
                <a:cs typeface="Bookman Old Style"/>
              </a:rPr>
              <a:t>П</a:t>
            </a:r>
            <a:r>
              <a:rPr sz="837" spc="-30" dirty="0">
                <a:latin typeface="Bookman Old Style"/>
                <a:cs typeface="Bookman Old Style"/>
              </a:rPr>
              <a:t>р</a:t>
            </a:r>
            <a:r>
              <a:rPr sz="837" spc="-36" dirty="0">
                <a:latin typeface="Bookman Old Style"/>
                <a:cs typeface="Bookman Old Style"/>
              </a:rPr>
              <a:t>е</a:t>
            </a:r>
            <a:r>
              <a:rPr sz="837" spc="-56" dirty="0">
                <a:latin typeface="Bookman Old Style"/>
                <a:cs typeface="Bookman Old Style"/>
              </a:rPr>
              <a:t>д</a:t>
            </a:r>
            <a:r>
              <a:rPr sz="837" spc="-38" dirty="0">
                <a:latin typeface="Bookman Old Style"/>
                <a:cs typeface="Bookman Old Style"/>
              </a:rPr>
              <a:t>с</a:t>
            </a:r>
            <a:r>
              <a:rPr sz="837" spc="-30" dirty="0">
                <a:latin typeface="Bookman Old Style"/>
                <a:cs typeface="Bookman Old Style"/>
              </a:rPr>
              <a:t>та</a:t>
            </a:r>
            <a:r>
              <a:rPr sz="837" spc="-61" dirty="0">
                <a:latin typeface="Bookman Old Style"/>
                <a:cs typeface="Bookman Old Style"/>
              </a:rPr>
              <a:t>в</a:t>
            </a:r>
            <a:r>
              <a:rPr sz="837" spc="-3" dirty="0">
                <a:latin typeface="Bookman Old Style"/>
                <a:cs typeface="Bookman Old Style"/>
              </a:rPr>
              <a:t>ь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" dirty="0">
                <a:latin typeface="Bookman Old Style"/>
                <a:cs typeface="Bookman Old Style"/>
              </a:rPr>
              <a:t>к</a:t>
            </a:r>
            <a:r>
              <a:rPr sz="837" spc="-43" dirty="0">
                <a:latin typeface="Bookman Old Style"/>
                <a:cs typeface="Bookman Old Style"/>
              </a:rPr>
              <a:t>о</a:t>
            </a:r>
            <a:r>
              <a:rPr sz="837" spc="-30" dirty="0">
                <a:latin typeface="Bookman Old Style"/>
                <a:cs typeface="Bookman Old Style"/>
              </a:rPr>
              <a:t>р</a:t>
            </a:r>
            <a:r>
              <a:rPr sz="837" spc="-43" dirty="0">
                <a:latin typeface="Bookman Old Style"/>
                <a:cs typeface="Bookman Old Style"/>
              </a:rPr>
              <a:t>о</a:t>
            </a:r>
            <a:r>
              <a:rPr sz="837" spc="-41" dirty="0">
                <a:latin typeface="Bookman Old Style"/>
                <a:cs typeface="Bookman Old Style"/>
              </a:rPr>
              <a:t>н</a:t>
            </a:r>
            <a:r>
              <a:rPr sz="837" spc="-20" dirty="0">
                <a:latin typeface="Bookman Old Style"/>
                <a:cs typeface="Bookman Old Style"/>
              </a:rPr>
              <a:t>е  друга.</a:t>
            </a:r>
            <a:endParaRPr sz="837" dirty="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23405" y="2231145"/>
            <a:ext cx="1723201" cy="0"/>
          </a:xfrm>
          <a:custGeom>
            <a:avLst/>
            <a:gdLst/>
            <a:ahLst/>
            <a:cxnLst/>
            <a:rect l="l" t="t" r="r" b="b"/>
            <a:pathLst>
              <a:path w="3395344">
                <a:moveTo>
                  <a:pt x="0" y="0"/>
                </a:moveTo>
                <a:lnTo>
                  <a:pt x="3395205" y="0"/>
                </a:lnTo>
              </a:path>
            </a:pathLst>
          </a:custGeom>
          <a:ln w="50800">
            <a:solidFill>
              <a:srgbClr val="00AEB3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2" name="object 22"/>
          <p:cNvSpPr/>
          <p:nvPr/>
        </p:nvSpPr>
        <p:spPr>
          <a:xfrm>
            <a:off x="6030507" y="11440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EB3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3" name="object 23"/>
          <p:cNvSpPr/>
          <p:nvPr/>
        </p:nvSpPr>
        <p:spPr>
          <a:xfrm>
            <a:off x="7868509" y="11440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EB3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4" name="object 24"/>
          <p:cNvSpPr/>
          <p:nvPr/>
        </p:nvSpPr>
        <p:spPr>
          <a:xfrm>
            <a:off x="5250110" y="2155853"/>
            <a:ext cx="1238170" cy="169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5" name="object 25"/>
          <p:cNvSpPr txBox="1"/>
          <p:nvPr/>
        </p:nvSpPr>
        <p:spPr>
          <a:xfrm>
            <a:off x="5414466" y="2155853"/>
            <a:ext cx="909458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spc="13" dirty="0">
                <a:solidFill>
                  <a:srgbClr val="FFFFFF"/>
                </a:solidFill>
                <a:latin typeface="Arial"/>
                <a:cs typeface="Arial"/>
              </a:rPr>
              <a:t>Домашняя</a:t>
            </a:r>
            <a:r>
              <a:rPr sz="761" b="1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1" b="1" spc="5" dirty="0">
                <a:solidFill>
                  <a:srgbClr val="FFFFFF"/>
                </a:solidFill>
                <a:latin typeface="Arial"/>
                <a:cs typeface="Arial"/>
              </a:rPr>
              <a:t>работа</a:t>
            </a:r>
            <a:endParaRPr sz="761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5417" y="5076428"/>
            <a:ext cx="466009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13" dirty="0">
                <a:latin typeface="Palatino Linotype"/>
                <a:cs typeface="Palatino Linotype"/>
              </a:rPr>
              <a:t>HEru2SB2_2019.indb  </a:t>
            </a:r>
            <a:r>
              <a:rPr sz="305" dirty="0">
                <a:latin typeface="Palatino Linotype"/>
                <a:cs typeface="Palatino Linotype"/>
              </a:rPr>
              <a:t> </a:t>
            </a:r>
            <a:r>
              <a:rPr sz="305" spc="-5" dirty="0">
                <a:latin typeface="Palatino Linotype"/>
                <a:cs typeface="Palatino Linotype"/>
              </a:rPr>
              <a:t>36-37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13167" y="5076428"/>
            <a:ext cx="334521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8" dirty="0">
                <a:latin typeface="Palatino Linotype"/>
                <a:cs typeface="Palatino Linotype"/>
              </a:rPr>
              <a:t>06.02.2020 </a:t>
            </a:r>
            <a:r>
              <a:rPr sz="305" spc="30" dirty="0">
                <a:latin typeface="Palatino Linotype"/>
                <a:cs typeface="Palatino Linotype"/>
              </a:rPr>
              <a:t> </a:t>
            </a:r>
            <a:r>
              <a:rPr sz="305" spc="-8" dirty="0">
                <a:latin typeface="Palatino Linotype"/>
                <a:cs typeface="Palatino Linotype"/>
              </a:rPr>
              <a:t>15:01:02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92013" y="2387016"/>
            <a:ext cx="2211447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207215" indent="-200770">
              <a:spcBef>
                <a:spcPts val="61"/>
              </a:spcBef>
              <a:buClr>
                <a:srgbClr val="535454"/>
              </a:buClr>
              <a:buSzPct val="181818"/>
              <a:buChar char="•"/>
              <a:tabLst>
                <a:tab pos="207537" algn="l"/>
              </a:tabLst>
            </a:pPr>
            <a:r>
              <a:rPr sz="837" spc="-33" dirty="0">
                <a:latin typeface="Bookman Old Style"/>
                <a:cs typeface="Bookman Old Style"/>
              </a:rPr>
              <a:t>Выполни  </a:t>
            </a:r>
            <a:r>
              <a:rPr sz="837" spc="-38" dirty="0">
                <a:latin typeface="Bookman Old Style"/>
                <a:cs typeface="Bookman Old Style"/>
              </a:rPr>
              <a:t>задания  </a:t>
            </a:r>
            <a:r>
              <a:rPr sz="837" spc="-53" dirty="0">
                <a:latin typeface="Bookman Old Style"/>
                <a:cs typeface="Bookman Old Style"/>
              </a:rPr>
              <a:t>в   рабочей </a:t>
            </a:r>
            <a:r>
              <a:rPr sz="837" spc="-38" dirty="0">
                <a:latin typeface="Bookman Old Style"/>
                <a:cs typeface="Bookman Old Style"/>
              </a:rPr>
              <a:t> </a:t>
            </a:r>
            <a:r>
              <a:rPr sz="837" spc="-41" dirty="0">
                <a:latin typeface="Bookman Old Style"/>
                <a:cs typeface="Bookman Old Style"/>
              </a:rPr>
              <a:t>тетради.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1314" y="4763308"/>
            <a:ext cx="573326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239441" algn="l"/>
              </a:tabLst>
            </a:pPr>
            <a:r>
              <a:rPr sz="711" spc="8" dirty="0">
                <a:latin typeface="Tahoma"/>
                <a:cs typeface="Tahoma"/>
              </a:rPr>
              <a:t>36	</a:t>
            </a:r>
            <a:r>
              <a:rPr sz="711" spc="-3" dirty="0">
                <a:solidFill>
                  <a:srgbClr val="6897AE"/>
                </a:solidFill>
                <a:latin typeface="Tahoma"/>
                <a:cs typeface="Tahoma"/>
              </a:rPr>
              <a:t>Урок</a:t>
            </a:r>
            <a:r>
              <a:rPr sz="711" spc="-28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5" dirty="0">
                <a:solidFill>
                  <a:srgbClr val="6897AE"/>
                </a:solidFill>
                <a:latin typeface="Tahoma"/>
                <a:cs typeface="Tahoma"/>
              </a:rPr>
              <a:t>39</a:t>
            </a:r>
            <a:endParaRPr sz="711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08646" y="4763308"/>
            <a:ext cx="571070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465992" algn="l"/>
              </a:tabLst>
            </a:pPr>
            <a:r>
              <a:rPr sz="711" spc="-25" dirty="0">
                <a:solidFill>
                  <a:srgbClr val="6897AE"/>
                </a:solidFill>
                <a:latin typeface="Tahoma"/>
                <a:cs typeface="Tahoma"/>
              </a:rPr>
              <a:t>У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р</a:t>
            </a:r>
            <a:r>
              <a:rPr sz="711" spc="13" dirty="0">
                <a:solidFill>
                  <a:srgbClr val="6897AE"/>
                </a:solidFill>
                <a:latin typeface="Tahoma"/>
                <a:cs typeface="Tahoma"/>
              </a:rPr>
              <a:t>о</a:t>
            </a:r>
            <a:r>
              <a:rPr sz="711" spc="-18" dirty="0">
                <a:solidFill>
                  <a:srgbClr val="6897AE"/>
                </a:solidFill>
                <a:latin typeface="Tahoma"/>
                <a:cs typeface="Tahoma"/>
              </a:rPr>
              <a:t>к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3" dirty="0">
                <a:solidFill>
                  <a:srgbClr val="6897AE"/>
                </a:solidFill>
                <a:latin typeface="Tahoma"/>
                <a:cs typeface="Tahoma"/>
              </a:rPr>
              <a:t>3</a:t>
            </a:r>
            <a:r>
              <a:rPr sz="711" spc="8" dirty="0">
                <a:solidFill>
                  <a:srgbClr val="6897AE"/>
                </a:solidFill>
                <a:latin typeface="Tahoma"/>
                <a:cs typeface="Tahoma"/>
              </a:rPr>
              <a:t>9</a:t>
            </a:r>
            <a:r>
              <a:rPr sz="711" dirty="0">
                <a:solidFill>
                  <a:srgbClr val="6897AE"/>
                </a:solidFill>
                <a:latin typeface="Tahoma"/>
                <a:cs typeface="Tahoma"/>
              </a:rPr>
              <a:t>	</a:t>
            </a:r>
            <a:r>
              <a:rPr sz="711" spc="-3" dirty="0">
                <a:latin typeface="Tahoma"/>
                <a:cs typeface="Tahoma"/>
              </a:rPr>
              <a:t>37</a:t>
            </a:r>
            <a:endParaRPr sz="711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55580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408" y="0"/>
            <a:ext cx="7308540" cy="5132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85">
              <a:latin typeface="Times New Roman"/>
              <a:cs typeface="Times New Roman"/>
            </a:endParaRPr>
          </a:p>
          <a:p>
            <a:pPr marL="150819">
              <a:tabLst>
                <a:tab pos="7056260" algn="l"/>
              </a:tabLst>
            </a:pPr>
            <a:r>
              <a:rPr sz="711" dirty="0">
                <a:latin typeface="Tahoma"/>
                <a:cs typeface="Tahoma"/>
              </a:rPr>
              <a:t>82	</a:t>
            </a:r>
            <a:r>
              <a:rPr sz="711" spc="3" dirty="0">
                <a:latin typeface="Tahoma"/>
                <a:cs typeface="Tahoma"/>
              </a:rPr>
              <a:t>83</a:t>
            </a:r>
            <a:endParaRPr sz="711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7408" y="5679"/>
            <a:ext cx="7308281" cy="5024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" name="object 4"/>
          <p:cNvSpPr/>
          <p:nvPr/>
        </p:nvSpPr>
        <p:spPr>
          <a:xfrm>
            <a:off x="1525569" y="0"/>
            <a:ext cx="2529309" cy="984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" name="object 5"/>
          <p:cNvSpPr/>
          <p:nvPr/>
        </p:nvSpPr>
        <p:spPr>
          <a:xfrm>
            <a:off x="1903047" y="81708"/>
            <a:ext cx="1772180" cy="700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" name="object 6"/>
          <p:cNvSpPr/>
          <p:nvPr/>
        </p:nvSpPr>
        <p:spPr>
          <a:xfrm>
            <a:off x="1184071" y="1108424"/>
            <a:ext cx="3211465" cy="2410935"/>
          </a:xfrm>
          <a:custGeom>
            <a:avLst/>
            <a:gdLst/>
            <a:ahLst/>
            <a:cxnLst/>
            <a:rect l="l" t="t" r="r" b="b"/>
            <a:pathLst>
              <a:path w="6327775" h="4750434">
                <a:moveTo>
                  <a:pt x="0" y="0"/>
                </a:moveTo>
                <a:lnTo>
                  <a:pt x="6327647" y="0"/>
                </a:lnTo>
                <a:lnTo>
                  <a:pt x="6327647" y="4750308"/>
                </a:lnTo>
                <a:lnTo>
                  <a:pt x="0" y="4750308"/>
                </a:lnTo>
                <a:lnTo>
                  <a:pt x="0" y="0"/>
                </a:lnTo>
                <a:close/>
              </a:path>
            </a:pathLst>
          </a:custGeom>
          <a:solidFill>
            <a:srgbClr val="009963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7" name="object 7"/>
          <p:cNvSpPr/>
          <p:nvPr/>
        </p:nvSpPr>
        <p:spPr>
          <a:xfrm>
            <a:off x="1264549" y="1189418"/>
            <a:ext cx="3051294" cy="2250442"/>
          </a:xfrm>
          <a:custGeom>
            <a:avLst/>
            <a:gdLst/>
            <a:ahLst/>
            <a:cxnLst/>
            <a:rect l="l" t="t" r="r" b="b"/>
            <a:pathLst>
              <a:path w="6012180" h="4434205">
                <a:moveTo>
                  <a:pt x="0" y="4434001"/>
                </a:moveTo>
                <a:lnTo>
                  <a:pt x="6012002" y="4434001"/>
                </a:lnTo>
                <a:lnTo>
                  <a:pt x="6012002" y="0"/>
                </a:lnTo>
                <a:lnTo>
                  <a:pt x="0" y="0"/>
                </a:lnTo>
                <a:lnTo>
                  <a:pt x="0" y="4434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8" name="object 8"/>
          <p:cNvSpPr/>
          <p:nvPr/>
        </p:nvSpPr>
        <p:spPr>
          <a:xfrm>
            <a:off x="2411060" y="824469"/>
            <a:ext cx="756178" cy="195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9" name="object 9"/>
          <p:cNvSpPr txBox="1"/>
          <p:nvPr/>
        </p:nvSpPr>
        <p:spPr>
          <a:xfrm>
            <a:off x="2539068" y="837693"/>
            <a:ext cx="495658" cy="144125"/>
          </a:xfrm>
          <a:prstGeom prst="rect">
            <a:avLst/>
          </a:prstGeom>
        </p:spPr>
        <p:txBody>
          <a:bodyPr vert="horz" wrap="square" lIns="0" tIns="7412" rIns="0" bIns="0" rtlCol="0">
            <a:spAutoFit/>
          </a:bodyPr>
          <a:lstStyle/>
          <a:p>
            <a:pPr marL="6445">
              <a:spcBef>
                <a:spcPts val="58"/>
              </a:spcBef>
            </a:pPr>
            <a:r>
              <a:rPr sz="888" b="1" spc="20" dirty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888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8" b="1" spc="76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88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64550" y="1047059"/>
            <a:ext cx="1003793" cy="269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1" name="object 11"/>
          <p:cNvSpPr txBox="1"/>
          <p:nvPr/>
        </p:nvSpPr>
        <p:spPr>
          <a:xfrm>
            <a:off x="1513894" y="1341299"/>
            <a:ext cx="2489570" cy="691722"/>
          </a:xfrm>
          <a:prstGeom prst="rect">
            <a:avLst/>
          </a:prstGeom>
        </p:spPr>
        <p:txBody>
          <a:bodyPr vert="horz" wrap="square" lIns="0" tIns="16758" rIns="0" bIns="0" rtlCol="0">
            <a:spAutoFit/>
          </a:bodyPr>
          <a:lstStyle/>
          <a:p>
            <a:pPr marL="485649" marR="417652" indent="-322" algn="ctr">
              <a:lnSpc>
                <a:spcPts val="914"/>
              </a:lnSpc>
              <a:spcBef>
                <a:spcPts val="132"/>
              </a:spcBef>
            </a:pPr>
            <a:r>
              <a:rPr sz="812" b="1" spc="-3" dirty="0">
                <a:latin typeface="Arial"/>
                <a:cs typeface="Arial"/>
              </a:rPr>
              <a:t>The </a:t>
            </a:r>
            <a:r>
              <a:rPr sz="812" b="1" spc="5" dirty="0">
                <a:latin typeface="Arial"/>
                <a:cs typeface="Arial"/>
              </a:rPr>
              <a:t>Present </a:t>
            </a:r>
            <a:r>
              <a:rPr sz="812" b="1" spc="-3" dirty="0">
                <a:latin typeface="Arial"/>
                <a:cs typeface="Arial"/>
              </a:rPr>
              <a:t>Simple </a:t>
            </a:r>
            <a:r>
              <a:rPr sz="812" b="1" spc="-10" dirty="0">
                <a:latin typeface="Arial"/>
                <a:cs typeface="Arial"/>
              </a:rPr>
              <a:t>Tense  </a:t>
            </a:r>
            <a:r>
              <a:rPr sz="812" b="1" spc="13" dirty="0">
                <a:latin typeface="Arial"/>
                <a:cs typeface="Arial"/>
              </a:rPr>
              <a:t>(Настоящее </a:t>
            </a:r>
            <a:r>
              <a:rPr sz="812" b="1" spc="5" dirty="0">
                <a:latin typeface="Arial"/>
                <a:cs typeface="Arial"/>
              </a:rPr>
              <a:t>простое</a:t>
            </a:r>
            <a:r>
              <a:rPr sz="812" b="1" spc="-33" dirty="0">
                <a:latin typeface="Arial"/>
                <a:cs typeface="Arial"/>
              </a:rPr>
              <a:t> </a:t>
            </a:r>
            <a:r>
              <a:rPr sz="812" b="1" dirty="0">
                <a:latin typeface="Arial"/>
                <a:cs typeface="Arial"/>
              </a:rPr>
              <a:t>время)</a:t>
            </a:r>
            <a:endParaRPr sz="812">
              <a:latin typeface="Arial"/>
              <a:cs typeface="Arial"/>
            </a:endParaRPr>
          </a:p>
          <a:p>
            <a:pPr marL="64130" algn="ctr">
              <a:spcBef>
                <a:spcPts val="162"/>
              </a:spcBef>
            </a:pPr>
            <a:r>
              <a:rPr sz="812" b="1" dirty="0">
                <a:latin typeface="Arial"/>
                <a:cs typeface="Arial"/>
              </a:rPr>
              <a:t>Конструкция </a:t>
            </a:r>
            <a:r>
              <a:rPr sz="812" b="1" i="1" spc="-3" dirty="0">
                <a:latin typeface="Trebuchet MS"/>
                <a:cs typeface="Trebuchet MS"/>
              </a:rPr>
              <a:t>have </a:t>
            </a:r>
            <a:r>
              <a:rPr sz="812" b="1" i="1" spc="8" dirty="0">
                <a:latin typeface="Trebuchet MS"/>
                <a:cs typeface="Trebuchet MS"/>
              </a:rPr>
              <a:t>got </a:t>
            </a:r>
            <a:r>
              <a:rPr sz="812" b="1" i="1" spc="25" dirty="0">
                <a:latin typeface="Trebuchet MS"/>
                <a:cs typeface="Trebuchet MS"/>
              </a:rPr>
              <a:t>/ </a:t>
            </a:r>
            <a:r>
              <a:rPr sz="812" b="1" i="1" spc="20" dirty="0">
                <a:latin typeface="Trebuchet MS"/>
                <a:cs typeface="Trebuchet MS"/>
              </a:rPr>
              <a:t>has</a:t>
            </a:r>
            <a:r>
              <a:rPr sz="812" b="1" i="1" spc="-167" dirty="0">
                <a:latin typeface="Trebuchet MS"/>
                <a:cs typeface="Trebuchet MS"/>
              </a:rPr>
              <a:t> </a:t>
            </a:r>
            <a:r>
              <a:rPr sz="812" b="1" i="1" spc="8" dirty="0">
                <a:latin typeface="Trebuchet MS"/>
                <a:cs typeface="Trebuchet MS"/>
              </a:rPr>
              <a:t>got</a:t>
            </a:r>
            <a:endParaRPr sz="812">
              <a:latin typeface="Trebuchet MS"/>
              <a:cs typeface="Trebuchet MS"/>
            </a:endParaRPr>
          </a:p>
          <a:p>
            <a:pPr marL="64130" algn="ctr">
              <a:spcBef>
                <a:spcPts val="157"/>
              </a:spcBef>
            </a:pPr>
            <a:r>
              <a:rPr sz="736" b="1" spc="18" dirty="0">
                <a:latin typeface="Arial"/>
                <a:cs typeface="Arial"/>
              </a:rPr>
              <a:t>Общие</a:t>
            </a:r>
            <a:r>
              <a:rPr sz="736" b="1" spc="13" dirty="0">
                <a:latin typeface="Arial"/>
                <a:cs typeface="Arial"/>
              </a:rPr>
              <a:t> </a:t>
            </a:r>
            <a:r>
              <a:rPr sz="736" b="1" spc="-5" dirty="0">
                <a:latin typeface="Arial"/>
                <a:cs typeface="Arial"/>
              </a:rPr>
              <a:t>вопросы</a:t>
            </a:r>
            <a:endParaRPr sz="736">
              <a:latin typeface="Arial"/>
              <a:cs typeface="Arial"/>
            </a:endParaRPr>
          </a:p>
          <a:p>
            <a:pPr algn="ctr">
              <a:spcBef>
                <a:spcPts val="173"/>
              </a:spcBef>
              <a:tabLst>
                <a:tab pos="505952" algn="l"/>
                <a:tab pos="793733" algn="l"/>
                <a:tab pos="917481" algn="l"/>
                <a:tab pos="1319665" algn="l"/>
                <a:tab pos="1849787" algn="l"/>
              </a:tabLst>
            </a:pPr>
            <a:r>
              <a:rPr sz="837" spc="5" dirty="0">
                <a:latin typeface="Bookman Old Style"/>
                <a:cs typeface="Bookman Old Style"/>
              </a:rPr>
              <a:t>П</a:t>
            </a:r>
            <a:r>
              <a:rPr sz="837" spc="-53" dirty="0">
                <a:latin typeface="Bookman Old Style"/>
                <a:cs typeface="Bookman Old Style"/>
              </a:rPr>
              <a:t>о</a:t>
            </a:r>
            <a:r>
              <a:rPr sz="837" spc="-46" dirty="0">
                <a:latin typeface="Bookman Old Style"/>
                <a:cs typeface="Bookman Old Style"/>
              </a:rPr>
              <a:t>р</a:t>
            </a:r>
            <a:r>
              <a:rPr sz="837" spc="5" dirty="0">
                <a:latin typeface="Bookman Old Style"/>
                <a:cs typeface="Bookman Old Style"/>
              </a:rPr>
              <a:t>я</a:t>
            </a:r>
            <a:r>
              <a:rPr sz="837" spc="-66" dirty="0">
                <a:latin typeface="Bookman Old Style"/>
                <a:cs typeface="Bookman Old Style"/>
              </a:rPr>
              <a:t>д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3" dirty="0">
                <a:latin typeface="Bookman Old Style"/>
                <a:cs typeface="Bookman Old Style"/>
              </a:rPr>
              <a:t>к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3" dirty="0">
                <a:latin typeface="Bookman Old Style"/>
                <a:cs typeface="Bookman Old Style"/>
              </a:rPr>
              <a:t>с</a:t>
            </a:r>
            <a:r>
              <a:rPr sz="837" spc="46" dirty="0">
                <a:latin typeface="Bookman Old Style"/>
                <a:cs typeface="Bookman Old Style"/>
              </a:rPr>
              <a:t>л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53" dirty="0">
                <a:latin typeface="Bookman Old Style"/>
                <a:cs typeface="Bookman Old Style"/>
              </a:rPr>
              <a:t>в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3" dirty="0">
                <a:latin typeface="Bookman Old Style"/>
                <a:cs typeface="Bookman Old Style"/>
              </a:rPr>
              <a:t>в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б</a:t>
            </a:r>
            <a:r>
              <a:rPr sz="837" spc="-8" dirty="0">
                <a:latin typeface="Bookman Old Style"/>
                <a:cs typeface="Bookman Old Style"/>
              </a:rPr>
              <a:t>щ</a:t>
            </a:r>
            <a:r>
              <a:rPr sz="837" spc="-25" dirty="0">
                <a:latin typeface="Bookman Old Style"/>
                <a:cs typeface="Bookman Old Style"/>
              </a:rPr>
              <a:t>и</a:t>
            </a:r>
            <a:r>
              <a:rPr sz="837" spc="38" dirty="0">
                <a:latin typeface="Bookman Old Style"/>
                <a:cs typeface="Bookman Old Style"/>
              </a:rPr>
              <a:t>х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6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6" dirty="0">
                <a:latin typeface="Bookman Old Style"/>
                <a:cs typeface="Bookman Old Style"/>
              </a:rPr>
              <a:t>п</a:t>
            </a:r>
            <a:r>
              <a:rPr sz="837" spc="-41" dirty="0">
                <a:latin typeface="Bookman Old Style"/>
                <a:cs typeface="Bookman Old Style"/>
              </a:rPr>
              <a:t>р</a:t>
            </a:r>
            <a:r>
              <a:rPr sz="837" spc="-30" dirty="0">
                <a:latin typeface="Bookman Old Style"/>
                <a:cs typeface="Bookman Old Style"/>
              </a:rPr>
              <a:t>о</a:t>
            </a:r>
            <a:r>
              <a:rPr sz="837" spc="-43" dirty="0">
                <a:latin typeface="Bookman Old Style"/>
                <a:cs typeface="Bookman Old Style"/>
              </a:rPr>
              <a:t>с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38" dirty="0">
                <a:latin typeface="Bookman Old Style"/>
                <a:cs typeface="Bookman Old Style"/>
              </a:rPr>
              <a:t>х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3" dirty="0">
                <a:latin typeface="Bookman Old Style"/>
                <a:cs typeface="Bookman Old Style"/>
              </a:rPr>
              <a:t>с</a:t>
            </a:r>
            <a:r>
              <a:rPr sz="837" spc="51" dirty="0">
                <a:latin typeface="Bookman Old Style"/>
                <a:cs typeface="Bookman Old Style"/>
              </a:rPr>
              <a:t>л</a:t>
            </a:r>
            <a:r>
              <a:rPr sz="837" spc="-46" dirty="0">
                <a:latin typeface="Bookman Old Style"/>
                <a:cs typeface="Bookman Old Style"/>
              </a:rPr>
              <a:t>ед</a:t>
            </a:r>
            <a:r>
              <a:rPr sz="837" spc="18" dirty="0">
                <a:latin typeface="Bookman Old Style"/>
                <a:cs typeface="Bookman Old Style"/>
              </a:rPr>
              <a:t>у</a:t>
            </a:r>
            <a:r>
              <a:rPr sz="837" spc="-63" dirty="0">
                <a:latin typeface="Bookman Old Style"/>
                <a:cs typeface="Bookman Old Style"/>
              </a:rPr>
              <a:t>ю</a:t>
            </a:r>
            <a:r>
              <a:rPr sz="837" spc="-8" dirty="0">
                <a:latin typeface="Bookman Old Style"/>
                <a:cs typeface="Bookman Old Style"/>
              </a:rPr>
              <a:t>щ</a:t>
            </a:r>
            <a:r>
              <a:rPr sz="837" spc="-25" dirty="0">
                <a:latin typeface="Bookman Old Style"/>
                <a:cs typeface="Bookman Old Style"/>
              </a:rPr>
              <a:t>и</a:t>
            </a:r>
            <a:r>
              <a:rPr sz="837" spc="-53" dirty="0">
                <a:latin typeface="Bookman Old Style"/>
                <a:cs typeface="Bookman Old Style"/>
              </a:rPr>
              <a:t>й</a:t>
            </a:r>
            <a:r>
              <a:rPr sz="837" spc="25" dirty="0">
                <a:latin typeface="Bookman Old Style"/>
                <a:cs typeface="Bookman Old Style"/>
              </a:rPr>
              <a:t>: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0340" y="2079358"/>
            <a:ext cx="2668432" cy="0"/>
          </a:xfrm>
          <a:custGeom>
            <a:avLst/>
            <a:gdLst/>
            <a:ahLst/>
            <a:cxnLst/>
            <a:rect l="l" t="t" r="r" b="b"/>
            <a:pathLst>
              <a:path w="5257800">
                <a:moveTo>
                  <a:pt x="0" y="0"/>
                </a:moveTo>
                <a:lnTo>
                  <a:pt x="5257800" y="0"/>
                </a:lnTo>
              </a:path>
            </a:pathLst>
          </a:custGeom>
          <a:ln w="12700">
            <a:solidFill>
              <a:srgbClr val="00A83D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3" name="object 13"/>
          <p:cNvSpPr/>
          <p:nvPr/>
        </p:nvSpPr>
        <p:spPr>
          <a:xfrm>
            <a:off x="1523562" y="2082581"/>
            <a:ext cx="0" cy="304227"/>
          </a:xfrm>
          <a:custGeom>
            <a:avLst/>
            <a:gdLst/>
            <a:ahLst/>
            <a:cxnLst/>
            <a:rect l="l" t="t" r="r" b="b"/>
            <a:pathLst>
              <a:path h="599439">
                <a:moveTo>
                  <a:pt x="0" y="599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A83D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4" name="object 14"/>
          <p:cNvSpPr/>
          <p:nvPr/>
        </p:nvSpPr>
        <p:spPr>
          <a:xfrm>
            <a:off x="4185549" y="2082581"/>
            <a:ext cx="0" cy="304227"/>
          </a:xfrm>
          <a:custGeom>
            <a:avLst/>
            <a:gdLst/>
            <a:ahLst/>
            <a:cxnLst/>
            <a:rect l="l" t="t" r="r" b="b"/>
            <a:pathLst>
              <a:path h="599439">
                <a:moveTo>
                  <a:pt x="0" y="599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A83D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5" name="object 15"/>
          <p:cNvSpPr/>
          <p:nvPr/>
        </p:nvSpPr>
        <p:spPr>
          <a:xfrm>
            <a:off x="1520340" y="2389960"/>
            <a:ext cx="2668432" cy="0"/>
          </a:xfrm>
          <a:custGeom>
            <a:avLst/>
            <a:gdLst/>
            <a:ahLst/>
            <a:cxnLst/>
            <a:rect l="l" t="t" r="r" b="b"/>
            <a:pathLst>
              <a:path w="5257800">
                <a:moveTo>
                  <a:pt x="0" y="0"/>
                </a:moveTo>
                <a:lnTo>
                  <a:pt x="5257800" y="0"/>
                </a:lnTo>
              </a:path>
            </a:pathLst>
          </a:custGeom>
          <a:ln w="12700">
            <a:solidFill>
              <a:srgbClr val="00A83D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6" name="object 16"/>
          <p:cNvSpPr txBox="1"/>
          <p:nvPr/>
        </p:nvSpPr>
        <p:spPr>
          <a:xfrm>
            <a:off x="1597496" y="2085343"/>
            <a:ext cx="2509873" cy="260616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1000"/>
              </a:lnSpc>
              <a:spcBef>
                <a:spcPts val="51"/>
              </a:spcBef>
              <a:tabLst>
                <a:tab pos="337731" algn="l"/>
                <a:tab pos="393483" algn="l"/>
                <a:tab pos="479204" algn="l"/>
                <a:tab pos="1147255" algn="l"/>
                <a:tab pos="1181092" algn="l"/>
                <a:tab pos="1288728" algn="l"/>
                <a:tab pos="1322565" algn="l"/>
                <a:tab pos="1554917" algn="l"/>
                <a:tab pos="1696712" algn="l"/>
              </a:tabLst>
            </a:pPr>
            <a:r>
              <a:rPr sz="837" b="1" spc="-33" dirty="0">
                <a:latin typeface="Georgia"/>
                <a:cs typeface="Georgia"/>
              </a:rPr>
              <a:t>Have	</a:t>
            </a:r>
            <a:r>
              <a:rPr sz="837" spc="89" dirty="0">
                <a:latin typeface="Bookman Old Style"/>
                <a:cs typeface="Bookman Old Style"/>
              </a:rPr>
              <a:t>+	</a:t>
            </a:r>
            <a:r>
              <a:rPr sz="837" spc="-53" dirty="0">
                <a:latin typeface="Bookman Old Style"/>
                <a:cs typeface="Bookman Old Style"/>
              </a:rPr>
              <a:t>по</a:t>
            </a:r>
            <a:r>
              <a:rPr sz="837" spc="15" dirty="0">
                <a:latin typeface="Bookman Old Style"/>
                <a:cs typeface="Bookman Old Style"/>
              </a:rPr>
              <a:t>д</a:t>
            </a:r>
            <a:r>
              <a:rPr sz="837" spc="-10" dirty="0">
                <a:latin typeface="Bookman Old Style"/>
                <a:cs typeface="Bookman Old Style"/>
              </a:rPr>
              <a:t>л</a:t>
            </a:r>
            <a:r>
              <a:rPr sz="837" spc="-3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ж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-20" dirty="0">
                <a:latin typeface="Bookman Old Style"/>
                <a:cs typeface="Bookman Old Style"/>
              </a:rPr>
              <a:t>щ</a:t>
            </a:r>
            <a:r>
              <a:rPr sz="837" spc="-33" dirty="0">
                <a:latin typeface="Bookman Old Style"/>
                <a:cs typeface="Bookman Old Style"/>
              </a:rPr>
              <a:t>е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89" dirty="0">
                <a:latin typeface="Bookman Old Style"/>
                <a:cs typeface="Bookman Old Style"/>
              </a:rPr>
              <a:t>+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b="1" spc="-15" dirty="0">
                <a:latin typeface="Georgia"/>
                <a:cs typeface="Georgia"/>
              </a:rPr>
              <a:t>got</a:t>
            </a:r>
            <a:r>
              <a:rPr sz="837" b="1" dirty="0">
                <a:latin typeface="Georgia"/>
                <a:cs typeface="Georgia"/>
              </a:rPr>
              <a:t>	</a:t>
            </a:r>
            <a:r>
              <a:rPr sz="837" spc="89" dirty="0">
                <a:latin typeface="Bookman Old Style"/>
                <a:cs typeface="Bookman Old Style"/>
              </a:rPr>
              <a:t>+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9" dirty="0">
                <a:latin typeface="Bookman Old Style"/>
                <a:cs typeface="Bookman Old Style"/>
              </a:rPr>
              <a:t>в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53" dirty="0">
                <a:latin typeface="Bookman Old Style"/>
                <a:cs typeface="Bookman Old Style"/>
              </a:rPr>
              <a:t>о</a:t>
            </a:r>
            <a:r>
              <a:rPr sz="837" spc="-41" dirty="0">
                <a:latin typeface="Bookman Old Style"/>
                <a:cs typeface="Bookman Old Style"/>
              </a:rPr>
              <a:t>р</a:t>
            </a:r>
            <a:r>
              <a:rPr sz="837" spc="-30" dirty="0">
                <a:latin typeface="Bookman Old Style"/>
                <a:cs typeface="Bookman Old Style"/>
              </a:rPr>
              <a:t>о</a:t>
            </a:r>
            <a:r>
              <a:rPr sz="837" spc="-48" dirty="0">
                <a:latin typeface="Bookman Old Style"/>
                <a:cs typeface="Bookman Old Style"/>
              </a:rPr>
              <a:t>с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48" dirty="0">
                <a:latin typeface="Bookman Old Style"/>
                <a:cs typeface="Bookman Old Style"/>
              </a:rPr>
              <a:t>епе</a:t>
            </a:r>
            <a:r>
              <a:rPr sz="837" spc="-41" dirty="0">
                <a:latin typeface="Bookman Old Style"/>
                <a:cs typeface="Bookman Old Style"/>
              </a:rPr>
              <a:t>н</a:t>
            </a:r>
            <a:r>
              <a:rPr sz="837" spc="-38" dirty="0">
                <a:latin typeface="Bookman Old Style"/>
                <a:cs typeface="Bookman Old Style"/>
              </a:rPr>
              <a:t>н</a:t>
            </a:r>
            <a:r>
              <a:rPr sz="837" spc="-41" dirty="0">
                <a:latin typeface="Bookman Old Style"/>
                <a:cs typeface="Bookman Old Style"/>
              </a:rPr>
              <a:t>ы</a:t>
            </a:r>
            <a:r>
              <a:rPr sz="837" spc="-20" dirty="0">
                <a:latin typeface="Bookman Old Style"/>
                <a:cs typeface="Bookman Old Style"/>
              </a:rPr>
              <a:t>е  </a:t>
            </a:r>
            <a:r>
              <a:rPr sz="837" spc="-15" dirty="0">
                <a:latin typeface="Bookman Old Style"/>
                <a:cs typeface="Bookman Old Style"/>
              </a:rPr>
              <a:t>члены		</a:t>
            </a:r>
            <a:r>
              <a:rPr sz="837" spc="-23" dirty="0">
                <a:latin typeface="Bookman Old Style"/>
                <a:cs typeface="Bookman Old Style"/>
              </a:rPr>
              <a:t>предложения	</a:t>
            </a:r>
            <a:r>
              <a:rPr sz="837" spc="89" dirty="0">
                <a:latin typeface="Bookman Old Style"/>
                <a:cs typeface="Bookman Old Style"/>
              </a:rPr>
              <a:t>+	</a:t>
            </a:r>
            <a:r>
              <a:rPr sz="837" spc="-8" dirty="0">
                <a:latin typeface="Bookman Old Style"/>
                <a:cs typeface="Bookman Old Style"/>
              </a:rPr>
              <a:t>?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13894" y="2428714"/>
            <a:ext cx="2614613" cy="912097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115692">
              <a:spcBef>
                <a:spcPts val="61"/>
              </a:spcBef>
              <a:tabLst>
                <a:tab pos="463413" algn="l"/>
                <a:tab pos="707044" algn="l"/>
                <a:tab pos="931016" algn="l"/>
                <a:tab pos="1053476" algn="l"/>
                <a:tab pos="1518823" algn="l"/>
                <a:tab pos="1698646" algn="l"/>
                <a:tab pos="2001250" algn="l"/>
              </a:tabLst>
            </a:pPr>
            <a:r>
              <a:rPr sz="837" spc="-678" dirty="0">
                <a:latin typeface="Times New Roman"/>
                <a:cs typeface="Times New Roman"/>
              </a:rPr>
              <a:t></a:t>
            </a:r>
            <a:r>
              <a:rPr sz="837" spc="-104" dirty="0">
                <a:latin typeface="Times New Roman"/>
                <a:cs typeface="Times New Roman"/>
              </a:rPr>
              <a:t> </a:t>
            </a:r>
            <a:r>
              <a:rPr sz="837" spc="-13" dirty="0">
                <a:latin typeface="Bookman Old Style"/>
                <a:cs typeface="Bookman Old Style"/>
              </a:rPr>
              <a:t>Have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0" dirty="0">
                <a:latin typeface="Wingdings 3"/>
                <a:cs typeface="Wingdings 3"/>
              </a:rPr>
              <a:t></a:t>
            </a:r>
            <a:r>
              <a:rPr sz="837" spc="-20" dirty="0">
                <a:latin typeface="Bookman Old Style"/>
                <a:cs typeface="Bookman Old Style"/>
              </a:rPr>
              <a:t>sister?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678" dirty="0">
                <a:latin typeface="Times New Roman"/>
                <a:cs typeface="Times New Roman"/>
              </a:rPr>
              <a:t></a:t>
            </a:r>
            <a:r>
              <a:rPr sz="837" spc="-104" dirty="0">
                <a:latin typeface="Times New Roman"/>
                <a:cs typeface="Times New Roman"/>
              </a:rPr>
              <a:t> </a:t>
            </a:r>
            <a:r>
              <a:rPr sz="837" spc="-13" dirty="0">
                <a:latin typeface="Bookman Old Style"/>
                <a:cs typeface="Bookman Old Style"/>
              </a:rPr>
              <a:t>Yes,	</a:t>
            </a:r>
            <a:r>
              <a:rPr sz="837" spc="51" dirty="0">
                <a:latin typeface="Bookman Old Style"/>
                <a:cs typeface="Bookman Old Style"/>
              </a:rPr>
              <a:t>I </a:t>
            </a:r>
            <a:r>
              <a:rPr sz="837" spc="-30" dirty="0">
                <a:latin typeface="Wingdings 3"/>
                <a:cs typeface="Wingdings 3"/>
              </a:rPr>
              <a:t></a:t>
            </a:r>
            <a:r>
              <a:rPr sz="837" spc="-30" dirty="0">
                <a:latin typeface="Bookman Old Style"/>
                <a:cs typeface="Bookman Old Style"/>
              </a:rPr>
              <a:t>have.</a:t>
            </a:r>
            <a:r>
              <a:rPr sz="837" spc="8" dirty="0">
                <a:latin typeface="Bookman Old Style"/>
                <a:cs typeface="Bookman Old Style"/>
              </a:rPr>
              <a:t> </a:t>
            </a:r>
            <a:r>
              <a:rPr sz="837" spc="-81" dirty="0">
                <a:latin typeface="Bookman Old Style"/>
                <a:cs typeface="Bookman Old Style"/>
              </a:rPr>
              <a:t>/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8"/>
              </a:spcBef>
              <a:tabLst>
                <a:tab pos="275857" algn="l"/>
              </a:tabLst>
            </a:pPr>
            <a:r>
              <a:rPr sz="837" spc="-678" dirty="0">
                <a:latin typeface="Times New Roman"/>
                <a:cs typeface="Times New Roman"/>
              </a:rPr>
              <a:t></a:t>
            </a:r>
            <a:r>
              <a:rPr sz="837" spc="-104" dirty="0">
                <a:latin typeface="Times New Roman"/>
                <a:cs typeface="Times New Roman"/>
              </a:rPr>
              <a:t> </a:t>
            </a:r>
            <a:r>
              <a:rPr sz="837" dirty="0">
                <a:latin typeface="Bookman Old Style"/>
                <a:cs typeface="Bookman Old Style"/>
              </a:rPr>
              <a:t>No,	</a:t>
            </a:r>
            <a:r>
              <a:rPr sz="837" spc="51" dirty="0">
                <a:latin typeface="Bookman Old Style"/>
                <a:cs typeface="Bookman Old Style"/>
              </a:rPr>
              <a:t>I</a:t>
            </a:r>
            <a:r>
              <a:rPr sz="837" spc="13" dirty="0">
                <a:latin typeface="Bookman Old Style"/>
                <a:cs typeface="Bookman Old Style"/>
              </a:rPr>
              <a:t> </a:t>
            </a:r>
            <a:r>
              <a:rPr sz="837" spc="-23" dirty="0">
                <a:latin typeface="Wingdings 3"/>
                <a:cs typeface="Wingdings 3"/>
              </a:rPr>
              <a:t></a:t>
            </a:r>
            <a:r>
              <a:rPr sz="837" spc="-23" dirty="0">
                <a:latin typeface="Bookman Old Style"/>
                <a:cs typeface="Bookman Old Style"/>
              </a:rPr>
              <a:t>haven’t.</a:t>
            </a:r>
            <a:endParaRPr sz="837">
              <a:latin typeface="Bookman Old Style"/>
              <a:cs typeface="Bookman Old Style"/>
            </a:endParaRPr>
          </a:p>
          <a:p>
            <a:pPr marL="115692">
              <a:spcBef>
                <a:spcPts val="8"/>
              </a:spcBef>
              <a:tabLst>
                <a:tab pos="391871" algn="l"/>
                <a:tab pos="730247" algn="l"/>
                <a:tab pos="954219" algn="l"/>
                <a:tab pos="1077001" algn="l"/>
                <a:tab pos="1542348" algn="l"/>
                <a:tab pos="1721848" algn="l"/>
                <a:tab pos="2024453" algn="l"/>
              </a:tabLst>
            </a:pPr>
            <a:r>
              <a:rPr sz="837" spc="-188" dirty="0">
                <a:latin typeface="Times New Roman"/>
                <a:cs typeface="Times New Roman"/>
              </a:rPr>
              <a:t></a:t>
            </a:r>
            <a:r>
              <a:rPr sz="837" spc="-188" dirty="0">
                <a:latin typeface="Bookman Old Style"/>
                <a:cs typeface="Bookman Old Style"/>
              </a:rPr>
              <a:t>Has	</a:t>
            </a:r>
            <a:r>
              <a:rPr sz="837" spc="-20" dirty="0">
                <a:latin typeface="Bookman Old Style"/>
                <a:cs typeface="Bookman Old Style"/>
              </a:rPr>
              <a:t>Sveta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0" dirty="0">
                <a:latin typeface="Wingdings 3"/>
                <a:cs typeface="Wingdings 3"/>
              </a:rPr>
              <a:t></a:t>
            </a:r>
            <a:r>
              <a:rPr sz="837" spc="-20" dirty="0">
                <a:latin typeface="Bookman Old Style"/>
                <a:cs typeface="Bookman Old Style"/>
              </a:rPr>
              <a:t>sister?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678" dirty="0">
                <a:latin typeface="Times New Roman"/>
                <a:cs typeface="Times New Roman"/>
              </a:rPr>
              <a:t></a:t>
            </a:r>
            <a:r>
              <a:rPr sz="837" spc="-104" dirty="0">
                <a:latin typeface="Times New Roman"/>
                <a:cs typeface="Times New Roman"/>
              </a:rPr>
              <a:t> </a:t>
            </a:r>
            <a:r>
              <a:rPr sz="837" spc="-13" dirty="0">
                <a:latin typeface="Bookman Old Style"/>
                <a:cs typeface="Bookman Old Style"/>
              </a:rPr>
              <a:t>Yes,	</a:t>
            </a:r>
            <a:r>
              <a:rPr sz="837" spc="-53" dirty="0">
                <a:latin typeface="Bookman Old Style"/>
                <a:cs typeface="Bookman Old Style"/>
              </a:rPr>
              <a:t>she  </a:t>
            </a:r>
            <a:r>
              <a:rPr sz="837" spc="-38" dirty="0">
                <a:latin typeface="Wingdings 3"/>
                <a:cs typeface="Wingdings 3"/>
              </a:rPr>
              <a:t></a:t>
            </a:r>
            <a:r>
              <a:rPr sz="837" spc="-38" dirty="0">
                <a:latin typeface="Bookman Old Style"/>
                <a:cs typeface="Bookman Old Style"/>
              </a:rPr>
              <a:t>has.</a:t>
            </a:r>
            <a:r>
              <a:rPr sz="837" dirty="0">
                <a:latin typeface="Bookman Old Style"/>
                <a:cs typeface="Bookman Old Style"/>
              </a:rPr>
              <a:t> </a:t>
            </a:r>
            <a:r>
              <a:rPr sz="837" spc="-81" dirty="0">
                <a:latin typeface="Bookman Old Style"/>
                <a:cs typeface="Bookman Old Style"/>
              </a:rPr>
              <a:t>/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8"/>
              </a:spcBef>
              <a:tabLst>
                <a:tab pos="275857" algn="l"/>
              </a:tabLst>
            </a:pPr>
            <a:r>
              <a:rPr sz="837" spc="-678" dirty="0">
                <a:latin typeface="Times New Roman"/>
                <a:cs typeface="Times New Roman"/>
              </a:rPr>
              <a:t></a:t>
            </a:r>
            <a:r>
              <a:rPr sz="837" spc="-104" dirty="0">
                <a:latin typeface="Times New Roman"/>
                <a:cs typeface="Times New Roman"/>
              </a:rPr>
              <a:t> </a:t>
            </a:r>
            <a:r>
              <a:rPr sz="837" dirty="0">
                <a:latin typeface="Bookman Old Style"/>
                <a:cs typeface="Bookman Old Style"/>
              </a:rPr>
              <a:t>No,	</a:t>
            </a:r>
            <a:r>
              <a:rPr sz="837" spc="-53" dirty="0">
                <a:latin typeface="Bookman Old Style"/>
                <a:cs typeface="Bookman Old Style"/>
              </a:rPr>
              <a:t>she</a:t>
            </a:r>
            <a:r>
              <a:rPr sz="837" spc="15" dirty="0">
                <a:latin typeface="Bookman Old Style"/>
                <a:cs typeface="Bookman Old Style"/>
              </a:rPr>
              <a:t> </a:t>
            </a:r>
            <a:r>
              <a:rPr sz="837" spc="-28" dirty="0">
                <a:latin typeface="Wingdings 3"/>
                <a:cs typeface="Wingdings 3"/>
              </a:rPr>
              <a:t></a:t>
            </a:r>
            <a:r>
              <a:rPr sz="837" spc="-28" dirty="0">
                <a:latin typeface="Bookman Old Style"/>
                <a:cs typeface="Bookman Old Style"/>
              </a:rPr>
              <a:t>hasn’t.</a:t>
            </a:r>
            <a:endParaRPr sz="837">
              <a:latin typeface="Bookman Old Style"/>
              <a:cs typeface="Bookman Old Style"/>
            </a:endParaRPr>
          </a:p>
          <a:p>
            <a:pPr marL="6445" marR="19980" indent="109247">
              <a:lnSpc>
                <a:spcPct val="101000"/>
              </a:lnSpc>
              <a:tabLst>
                <a:tab pos="473081" algn="l"/>
                <a:tab pos="543012" algn="l"/>
                <a:tab pos="590385" algn="l"/>
                <a:tab pos="1143387" algn="l"/>
                <a:tab pos="1291628" algn="l"/>
                <a:tab pos="1380895" algn="l"/>
                <a:tab pos="1692200" algn="l"/>
                <a:tab pos="1769221" algn="l"/>
                <a:tab pos="1814660" algn="l"/>
                <a:tab pos="2235213" algn="l"/>
                <a:tab pos="2259705" algn="l"/>
              </a:tabLst>
            </a:pPr>
            <a:r>
              <a:rPr sz="837" spc="-79" dirty="0">
                <a:latin typeface="Bookman Old Style"/>
                <a:cs typeface="Bookman Old Style"/>
              </a:rPr>
              <a:t>О</a:t>
            </a:r>
            <a:r>
              <a:rPr sz="837" spc="-61" dirty="0">
                <a:latin typeface="Bookman Old Style"/>
                <a:cs typeface="Bookman Old Style"/>
              </a:rPr>
              <a:t>б</a:t>
            </a:r>
            <a:r>
              <a:rPr sz="837" spc="-48" dirty="0">
                <a:latin typeface="Bookman Old Style"/>
                <a:cs typeface="Bookman Old Style"/>
              </a:rPr>
              <a:t>р</a:t>
            </a:r>
            <a:r>
              <a:rPr sz="837" spc="-74" dirty="0">
                <a:latin typeface="Bookman Old Style"/>
                <a:cs typeface="Bookman Old Style"/>
              </a:rPr>
              <a:t>а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71" dirty="0">
                <a:latin typeface="Bookman Old Style"/>
                <a:cs typeface="Bookman Old Style"/>
              </a:rPr>
              <a:t>в</a:t>
            </a:r>
            <a:r>
              <a:rPr sz="837" spc="-38" dirty="0">
                <a:latin typeface="Bookman Old Style"/>
                <a:cs typeface="Bookman Old Style"/>
              </a:rPr>
              <a:t>н</a:t>
            </a:r>
            <a:r>
              <a:rPr sz="837" spc="-25" dirty="0">
                <a:latin typeface="Bookman Old Style"/>
                <a:cs typeface="Bookman Old Style"/>
              </a:rPr>
              <a:t>и</a:t>
            </a:r>
            <a:r>
              <a:rPr sz="837" spc="-36" dirty="0">
                <a:latin typeface="Bookman Old Style"/>
                <a:cs typeface="Bookman Old Style"/>
              </a:rPr>
              <a:t>м</a:t>
            </a:r>
            <a:r>
              <a:rPr sz="837" spc="-38" dirty="0">
                <a:latin typeface="Bookman Old Style"/>
                <a:cs typeface="Bookman Old Style"/>
              </a:rPr>
              <a:t>ани</a:t>
            </a:r>
            <a:r>
              <a:rPr sz="837" spc="-61" dirty="0">
                <a:latin typeface="Bookman Old Style"/>
                <a:cs typeface="Bookman Old Style"/>
              </a:rPr>
              <a:t>е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3" dirty="0">
                <a:latin typeface="Bookman Old Style"/>
                <a:cs typeface="Bookman Old Style"/>
              </a:rPr>
              <a:t>ч</a:t>
            </a:r>
            <a:r>
              <a:rPr sz="837" spc="-25" dirty="0">
                <a:latin typeface="Bookman Old Style"/>
                <a:cs typeface="Bookman Old Style"/>
              </a:rPr>
              <a:t>то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б</a:t>
            </a:r>
            <a:r>
              <a:rPr sz="837" spc="-8" dirty="0">
                <a:latin typeface="Bookman Old Style"/>
                <a:cs typeface="Bookman Old Style"/>
              </a:rPr>
              <a:t>щ</a:t>
            </a:r>
            <a:r>
              <a:rPr sz="837" spc="-38" dirty="0">
                <a:latin typeface="Bookman Old Style"/>
                <a:cs typeface="Bookman Old Style"/>
              </a:rPr>
              <a:t>и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6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6" dirty="0">
                <a:latin typeface="Bookman Old Style"/>
                <a:cs typeface="Bookman Old Style"/>
              </a:rPr>
              <a:t>п</a:t>
            </a:r>
            <a:r>
              <a:rPr sz="837" spc="-41" dirty="0">
                <a:latin typeface="Bookman Old Style"/>
                <a:cs typeface="Bookman Old Style"/>
              </a:rPr>
              <a:t>р</a:t>
            </a:r>
            <a:r>
              <a:rPr sz="837" spc="-30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с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36" dirty="0">
                <a:latin typeface="Bookman Old Style"/>
                <a:cs typeface="Bookman Old Style"/>
              </a:rPr>
              <a:t>п</a:t>
            </a:r>
            <a:r>
              <a:rPr sz="837" spc="-41" dirty="0">
                <a:latin typeface="Bookman Old Style"/>
                <a:cs typeface="Bookman Old Style"/>
              </a:rPr>
              <a:t>р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3" dirty="0">
                <a:latin typeface="Bookman Old Style"/>
                <a:cs typeface="Bookman Old Style"/>
              </a:rPr>
              <a:t>и</a:t>
            </a:r>
            <a:r>
              <a:rPr sz="837" spc="-28" dirty="0">
                <a:latin typeface="Bookman Old Style"/>
                <a:cs typeface="Bookman Old Style"/>
              </a:rPr>
              <a:t>з</a:t>
            </a:r>
            <a:r>
              <a:rPr sz="837" spc="-33" dirty="0">
                <a:latin typeface="Bookman Old Style"/>
                <a:cs typeface="Bookman Old Style"/>
              </a:rPr>
              <a:t>-  </a:t>
            </a:r>
            <a:r>
              <a:rPr sz="837" spc="-25" dirty="0">
                <a:latin typeface="Bookman Old Style"/>
                <a:cs typeface="Bookman Old Style"/>
              </a:rPr>
              <a:t>носятся	</a:t>
            </a:r>
            <a:r>
              <a:rPr sz="837" spc="-36" dirty="0">
                <a:latin typeface="Bookman Old Style"/>
                <a:cs typeface="Bookman Old Style"/>
              </a:rPr>
              <a:t>с		</a:t>
            </a:r>
            <a:r>
              <a:rPr sz="837" spc="-30" dirty="0">
                <a:latin typeface="Bookman Old Style"/>
                <a:cs typeface="Bookman Old Style"/>
              </a:rPr>
              <a:t>восходящим	</a:t>
            </a:r>
            <a:r>
              <a:rPr sz="837" spc="-33" dirty="0">
                <a:latin typeface="Bookman Old Style"/>
                <a:cs typeface="Bookman Old Style"/>
              </a:rPr>
              <a:t>тоном,	</a:t>
            </a:r>
            <a:r>
              <a:rPr sz="837" spc="-46" dirty="0">
                <a:latin typeface="Bookman Old Style"/>
                <a:cs typeface="Bookman Old Style"/>
              </a:rPr>
              <a:t>а		</a:t>
            </a:r>
            <a:r>
              <a:rPr sz="837" spc="-33" dirty="0">
                <a:latin typeface="Bookman Old Style"/>
                <a:cs typeface="Bookman Old Style"/>
              </a:rPr>
              <a:t>ответы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10"/>
              </a:spcBef>
              <a:tabLst>
                <a:tab pos="123749" algn="l"/>
                <a:tab pos="842072" algn="l"/>
              </a:tabLst>
            </a:pPr>
            <a:r>
              <a:rPr sz="837" spc="-36" dirty="0">
                <a:latin typeface="Bookman Old Style"/>
                <a:cs typeface="Bookman Old Style"/>
              </a:rPr>
              <a:t>с	</a:t>
            </a:r>
            <a:r>
              <a:rPr sz="837" spc="-30" dirty="0">
                <a:latin typeface="Bookman Old Style"/>
                <a:cs typeface="Bookman Old Style"/>
              </a:rPr>
              <a:t>нисходящим	</a:t>
            </a:r>
            <a:r>
              <a:rPr sz="837" spc="-36" dirty="0">
                <a:latin typeface="Bookman Old Style"/>
                <a:cs typeface="Bookman Old Style"/>
              </a:rPr>
              <a:t>тоном.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65980" y="3543098"/>
            <a:ext cx="206803" cy="144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9" name="object 19"/>
          <p:cNvSpPr txBox="1"/>
          <p:nvPr/>
        </p:nvSpPr>
        <p:spPr>
          <a:xfrm>
            <a:off x="1332133" y="3539977"/>
            <a:ext cx="74768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spc="58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761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13827" y="3532016"/>
            <a:ext cx="2768982" cy="1066542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1000"/>
              </a:lnSpc>
              <a:spcBef>
                <a:spcPts val="51"/>
              </a:spcBef>
              <a:tabLst>
                <a:tab pos="287780" algn="l"/>
                <a:tab pos="376725" algn="l"/>
                <a:tab pos="463413" algn="l"/>
                <a:tab pos="587485" algn="l"/>
                <a:tab pos="641302" algn="l"/>
                <a:tab pos="751194" algn="l"/>
                <a:tab pos="955186" algn="l"/>
                <a:tab pos="1008037" algn="l"/>
                <a:tab pos="1633549" algn="l"/>
                <a:tab pos="1715081" algn="l"/>
                <a:tab pos="2159481" algn="l"/>
                <a:tab pos="2611293" algn="l"/>
              </a:tabLst>
            </a:pPr>
            <a:r>
              <a:rPr sz="837" spc="101" dirty="0">
                <a:latin typeface="Bookman Old Style"/>
                <a:cs typeface="Bookman Old Style"/>
              </a:rPr>
              <a:t>А</a:t>
            </a:r>
            <a:r>
              <a:rPr sz="837" spc="-38" dirty="0">
                <a:latin typeface="Bookman Old Style"/>
                <a:cs typeface="Bookman Old Style"/>
              </a:rPr>
              <a:t>н</a:t>
            </a:r>
            <a:r>
              <a:rPr sz="837" spc="8" dirty="0">
                <a:latin typeface="Bookman Old Style"/>
                <a:cs typeface="Bookman Old Style"/>
              </a:rPr>
              <a:t>я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3" dirty="0">
                <a:latin typeface="Bookman Old Style"/>
                <a:cs typeface="Bookman Old Style"/>
              </a:rPr>
              <a:t>з</a:t>
            </a:r>
            <a:r>
              <a:rPr sz="837" spc="-61" dirty="0">
                <a:latin typeface="Bookman Old Style"/>
                <a:cs typeface="Bookman Old Style"/>
              </a:rPr>
              <a:t>а</a:t>
            </a:r>
            <a:r>
              <a:rPr sz="837" spc="-56" dirty="0">
                <a:latin typeface="Bookman Old Style"/>
                <a:cs typeface="Bookman Old Style"/>
              </a:rPr>
              <a:t>б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r>
              <a:rPr sz="837" spc="63" dirty="0">
                <a:latin typeface="Bookman Old Style"/>
                <a:cs typeface="Bookman Old Style"/>
              </a:rPr>
              <a:t>л</a:t>
            </a:r>
            <a:r>
              <a:rPr sz="837" spc="-61" dirty="0">
                <a:latin typeface="Bookman Old Style"/>
                <a:cs typeface="Bookman Old Style"/>
              </a:rPr>
              <a:t>а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" dirty="0">
                <a:latin typeface="Bookman Old Style"/>
                <a:cs typeface="Bookman Old Style"/>
              </a:rPr>
              <a:t>к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3" dirty="0">
                <a:latin typeface="Bookman Old Style"/>
                <a:cs typeface="Bookman Old Style"/>
              </a:rPr>
              <a:t>к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46" dirty="0">
                <a:latin typeface="Bookman Old Style"/>
                <a:cs typeface="Bookman Old Style"/>
              </a:rPr>
              <a:t>с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46" dirty="0">
                <a:latin typeface="Bookman Old Style"/>
                <a:cs typeface="Bookman Old Style"/>
              </a:rPr>
              <a:t>с</a:t>
            </a:r>
            <a:r>
              <a:rPr sz="837" spc="-38" dirty="0">
                <a:latin typeface="Bookman Old Style"/>
                <a:cs typeface="Bookman Old Style"/>
              </a:rPr>
              <a:t>та</a:t>
            </a:r>
            <a:r>
              <a:rPr sz="837" spc="-56" dirty="0">
                <a:latin typeface="Bookman Old Style"/>
                <a:cs typeface="Bookman Old Style"/>
              </a:rPr>
              <a:t>в</a:t>
            </a:r>
            <a:r>
              <a:rPr sz="837" spc="63" dirty="0">
                <a:latin typeface="Bookman Old Style"/>
                <a:cs typeface="Bookman Old Style"/>
              </a:rPr>
              <a:t>л</a:t>
            </a:r>
            <a:r>
              <a:rPr sz="837" dirty="0">
                <a:latin typeface="Bookman Old Style"/>
                <a:cs typeface="Bookman Old Style"/>
              </a:rPr>
              <a:t>я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3" dirty="0">
                <a:latin typeface="Bookman Old Style"/>
                <a:cs typeface="Bookman Old Style"/>
              </a:rPr>
              <a:t>ь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3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3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р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с</a:t>
            </a:r>
            <a:r>
              <a:rPr sz="837" spc="-51" dirty="0">
                <a:latin typeface="Bookman Old Style"/>
                <a:cs typeface="Bookman Old Style"/>
              </a:rPr>
              <a:t>ы</a:t>
            </a:r>
            <a:r>
              <a:rPr sz="837" spc="25" dirty="0">
                <a:latin typeface="Bookman Old Style"/>
                <a:cs typeface="Bookman Old Style"/>
              </a:rPr>
              <a:t>.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8" dirty="0">
                <a:latin typeface="Bookman Old Style"/>
                <a:cs typeface="Bookman Old Style"/>
              </a:rPr>
              <a:t>П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46" dirty="0">
                <a:latin typeface="Bookman Old Style"/>
                <a:cs typeface="Bookman Old Style"/>
              </a:rPr>
              <a:t>м</a:t>
            </a:r>
            <a:r>
              <a:rPr sz="837" spc="-48" dirty="0">
                <a:latin typeface="Bookman Old Style"/>
                <a:cs typeface="Bookman Old Style"/>
              </a:rPr>
              <a:t>о</a:t>
            </a:r>
            <a:r>
              <a:rPr sz="837" spc="10" dirty="0">
                <a:latin typeface="Bookman Old Style"/>
                <a:cs typeface="Bookman Old Style"/>
              </a:rPr>
              <a:t>г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8" dirty="0">
                <a:latin typeface="Bookman Old Style"/>
                <a:cs typeface="Bookman Old Style"/>
              </a:rPr>
              <a:t>ей</a:t>
            </a:r>
            <a:r>
              <a:rPr sz="837" spc="28" dirty="0">
                <a:latin typeface="Bookman Old Style"/>
                <a:cs typeface="Bookman Old Style"/>
              </a:rPr>
              <a:t>,  </a:t>
            </a:r>
            <a:r>
              <a:rPr sz="837" spc="-38" dirty="0">
                <a:latin typeface="Bookman Old Style"/>
                <a:cs typeface="Bookman Old Style"/>
              </a:rPr>
              <a:t>поставь	</a:t>
            </a:r>
            <a:r>
              <a:rPr sz="837" spc="-53" dirty="0">
                <a:latin typeface="Bookman Old Style"/>
                <a:cs typeface="Bookman Old Style"/>
              </a:rPr>
              <a:t>в	</a:t>
            </a:r>
            <a:r>
              <a:rPr sz="837" spc="-33" dirty="0">
                <a:latin typeface="Bookman Old Style"/>
                <a:cs typeface="Bookman Old Style"/>
              </a:rPr>
              <a:t>конце	</a:t>
            </a:r>
            <a:r>
              <a:rPr sz="837" spc="-25" dirty="0">
                <a:latin typeface="Bookman Old Style"/>
                <a:cs typeface="Bookman Old Style"/>
              </a:rPr>
              <a:t>предложений	</a:t>
            </a:r>
            <a:r>
              <a:rPr sz="837" spc="-28" dirty="0">
                <a:latin typeface="Bookman Old Style"/>
                <a:cs typeface="Bookman Old Style"/>
              </a:rPr>
              <a:t>вопросительные  </a:t>
            </a:r>
            <a:r>
              <a:rPr sz="837" spc="-23" dirty="0">
                <a:latin typeface="Bookman Old Style"/>
                <a:cs typeface="Bookman Old Style"/>
              </a:rPr>
              <a:t>знаки	</a:t>
            </a:r>
            <a:r>
              <a:rPr sz="837" spc="8" dirty="0">
                <a:latin typeface="Bookman Old Style"/>
                <a:cs typeface="Bookman Old Style"/>
              </a:rPr>
              <a:t>или		</a:t>
            </a:r>
            <a:r>
              <a:rPr sz="837" spc="-20" dirty="0">
                <a:latin typeface="Bookman Old Style"/>
                <a:cs typeface="Bookman Old Style"/>
              </a:rPr>
              <a:t>точки.</a:t>
            </a:r>
            <a:endParaRPr sz="837">
              <a:latin typeface="Bookman Old Style"/>
              <a:cs typeface="Bookman Old Style"/>
            </a:endParaRPr>
          </a:p>
          <a:p>
            <a:pPr marL="152430" indent="-145985">
              <a:spcBef>
                <a:spcPts val="226"/>
              </a:spcBef>
              <a:buAutoNum type="arabicPeriod"/>
              <a:tabLst>
                <a:tab pos="152752" algn="l"/>
                <a:tab pos="462124" algn="l"/>
                <a:tab pos="756995" algn="l"/>
                <a:tab pos="980967" algn="l"/>
                <a:tab pos="1103749" algn="l"/>
                <a:tab pos="1348024" algn="l"/>
                <a:tab pos="1515923" algn="l"/>
              </a:tabLst>
            </a:pPr>
            <a:r>
              <a:rPr sz="837" spc="-15" dirty="0">
                <a:latin typeface="Bookman Old Style"/>
                <a:cs typeface="Bookman Old Style"/>
              </a:rPr>
              <a:t>They	</a:t>
            </a:r>
            <a:r>
              <a:rPr sz="837" spc="-30" dirty="0">
                <a:latin typeface="Bookman Old Style"/>
                <a:cs typeface="Bookman Old Style"/>
              </a:rPr>
              <a:t>have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15" dirty="0">
                <a:latin typeface="Bookman Old Style"/>
                <a:cs typeface="Bookman Old Style"/>
              </a:rPr>
              <a:t>flat	</a:t>
            </a:r>
            <a:r>
              <a:rPr sz="837" spc="-5" dirty="0">
                <a:latin typeface="Bookman Old Style"/>
                <a:cs typeface="Bookman Old Style"/>
              </a:rPr>
              <a:t>in	</a:t>
            </a:r>
            <a:r>
              <a:rPr sz="837" spc="-33" dirty="0">
                <a:latin typeface="Bookman Old Style"/>
                <a:cs typeface="Bookman Old Style"/>
              </a:rPr>
              <a:t>Moscow</a:t>
            </a:r>
            <a:endParaRPr sz="837">
              <a:latin typeface="Bookman Old Style"/>
              <a:cs typeface="Bookman Old Style"/>
            </a:endParaRPr>
          </a:p>
          <a:p>
            <a:pPr marL="152430" indent="-145985">
              <a:spcBef>
                <a:spcPts val="10"/>
              </a:spcBef>
              <a:buAutoNum type="arabicPeriod"/>
              <a:tabLst>
                <a:tab pos="152752" algn="l"/>
                <a:tab pos="372858" algn="l"/>
                <a:tab pos="794055" algn="l"/>
                <a:tab pos="1162723" algn="l"/>
                <a:tab pos="1386696" algn="l"/>
                <a:tab pos="1509478" algn="l"/>
              </a:tabLst>
            </a:pPr>
            <a:r>
              <a:rPr sz="837" spc="-8" dirty="0">
                <a:latin typeface="Bookman Old Style"/>
                <a:cs typeface="Bookman Old Style"/>
              </a:rPr>
              <a:t>My	</a:t>
            </a:r>
            <a:r>
              <a:rPr sz="837" spc="-15" dirty="0">
                <a:latin typeface="Bookman Old Style"/>
                <a:cs typeface="Bookman Old Style"/>
              </a:rPr>
              <a:t>granny	</a:t>
            </a:r>
            <a:r>
              <a:rPr sz="837" spc="-28" dirty="0">
                <a:latin typeface="Bookman Old Style"/>
                <a:cs typeface="Bookman Old Style"/>
              </a:rPr>
              <a:t>hasn’t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8" dirty="0">
                <a:latin typeface="Bookman Old Style"/>
                <a:cs typeface="Bookman Old Style"/>
              </a:rPr>
              <a:t>computer</a:t>
            </a:r>
            <a:endParaRPr sz="837">
              <a:latin typeface="Bookman Old Style"/>
              <a:cs typeface="Bookman Old Style"/>
            </a:endParaRPr>
          </a:p>
          <a:p>
            <a:pPr marL="152430" indent="-145985">
              <a:spcBef>
                <a:spcPts val="10"/>
              </a:spcBef>
              <a:buAutoNum type="arabicPeriod"/>
              <a:tabLst>
                <a:tab pos="152752" algn="l"/>
                <a:tab pos="470826" algn="l"/>
                <a:tab pos="714456" algn="l"/>
                <a:tab pos="938428" algn="l"/>
                <a:tab pos="1061210" algn="l"/>
              </a:tabLst>
            </a:pPr>
            <a:r>
              <a:rPr sz="837" spc="-13" dirty="0">
                <a:latin typeface="Bookman Old Style"/>
                <a:cs typeface="Bookman Old Style"/>
              </a:rPr>
              <a:t>Have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25" dirty="0">
                <a:latin typeface="Bookman Old Style"/>
                <a:cs typeface="Bookman Old Style"/>
              </a:rPr>
              <a:t>brother</a:t>
            </a:r>
            <a:endParaRPr sz="837">
              <a:latin typeface="Bookman Old Style"/>
              <a:cs typeface="Bookman Old Style"/>
            </a:endParaRPr>
          </a:p>
          <a:p>
            <a:pPr marL="152430" indent="-145985">
              <a:spcBef>
                <a:spcPts val="10"/>
              </a:spcBef>
              <a:buAutoNum type="arabicPeriod"/>
              <a:tabLst>
                <a:tab pos="152752" algn="l"/>
                <a:tab pos="413140" algn="l"/>
                <a:tab pos="593930" algn="l"/>
                <a:tab pos="818224" algn="l"/>
                <a:tab pos="940684" algn="l"/>
              </a:tabLst>
            </a:pPr>
            <a:r>
              <a:rPr sz="837" spc="-23" dirty="0">
                <a:latin typeface="Bookman Old Style"/>
                <a:cs typeface="Bookman Old Style"/>
              </a:rPr>
              <a:t>Has	</a:t>
            </a:r>
            <a:r>
              <a:rPr sz="837" spc="-46" dirty="0">
                <a:latin typeface="Bookman Old Style"/>
                <a:cs typeface="Bookman Old Style"/>
              </a:rPr>
              <a:t>he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15" dirty="0">
                <a:latin typeface="Bookman Old Style"/>
                <a:cs typeface="Bookman Old Style"/>
              </a:rPr>
              <a:t>sister</a:t>
            </a:r>
            <a:endParaRPr sz="837">
              <a:latin typeface="Bookman Old Style"/>
              <a:cs typeface="Bookman Old Style"/>
            </a:endParaRPr>
          </a:p>
          <a:p>
            <a:pPr marL="152430" indent="-145985">
              <a:spcBef>
                <a:spcPts val="10"/>
              </a:spcBef>
              <a:buAutoNum type="arabicPeriod"/>
              <a:tabLst>
                <a:tab pos="152752" algn="l"/>
                <a:tab pos="470826" algn="l"/>
                <a:tab pos="669017" algn="l"/>
                <a:tab pos="893312" algn="l"/>
                <a:tab pos="1015771" algn="l"/>
              </a:tabLst>
            </a:pPr>
            <a:r>
              <a:rPr sz="837" spc="-13" dirty="0">
                <a:latin typeface="Bookman Old Style"/>
                <a:cs typeface="Bookman Old Style"/>
              </a:rPr>
              <a:t>Have	</a:t>
            </a:r>
            <a:r>
              <a:rPr sz="837" spc="-28" dirty="0">
                <a:latin typeface="Bookman Old Style"/>
                <a:cs typeface="Bookman Old Style"/>
              </a:rPr>
              <a:t>we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0" dirty="0">
                <a:latin typeface="Bookman Old Style"/>
                <a:cs typeface="Bookman Old Style"/>
              </a:rPr>
              <a:t>plan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97444" y="2589620"/>
            <a:ext cx="3310553" cy="16810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2" name="object 22"/>
          <p:cNvSpPr/>
          <p:nvPr/>
        </p:nvSpPr>
        <p:spPr>
          <a:xfrm>
            <a:off x="4828763" y="567261"/>
            <a:ext cx="206803" cy="144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3" name="object 23"/>
          <p:cNvSpPr txBox="1"/>
          <p:nvPr/>
        </p:nvSpPr>
        <p:spPr>
          <a:xfrm>
            <a:off x="4895386" y="564135"/>
            <a:ext cx="73801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spc="5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61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28763" y="2057812"/>
            <a:ext cx="206803" cy="1440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5" name="object 25"/>
          <p:cNvSpPr/>
          <p:nvPr/>
        </p:nvSpPr>
        <p:spPr>
          <a:xfrm>
            <a:off x="4828763" y="2268948"/>
            <a:ext cx="206803" cy="1440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6" name="object 26"/>
          <p:cNvSpPr txBox="1"/>
          <p:nvPr/>
        </p:nvSpPr>
        <p:spPr>
          <a:xfrm>
            <a:off x="4894043" y="243506"/>
            <a:ext cx="2885968" cy="2274393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335153" indent="-146307">
              <a:spcBef>
                <a:spcPts val="61"/>
              </a:spcBef>
              <a:buAutoNum type="arabicPeriod" startAt="6"/>
              <a:tabLst>
                <a:tab pos="335475" algn="l"/>
                <a:tab pos="444400" algn="l"/>
                <a:tab pos="869786" algn="l"/>
                <a:tab pos="1094081" algn="l"/>
                <a:tab pos="1216541" algn="l"/>
                <a:tab pos="1437613" algn="l"/>
              </a:tabLst>
            </a:pPr>
            <a:r>
              <a:rPr sz="837" spc="51" dirty="0">
                <a:latin typeface="Bookman Old Style"/>
                <a:cs typeface="Bookman Old Style"/>
              </a:rPr>
              <a:t>I	</a:t>
            </a:r>
            <a:r>
              <a:rPr sz="837" spc="-23" dirty="0">
                <a:latin typeface="Bookman Old Style"/>
                <a:cs typeface="Bookman Old Style"/>
              </a:rPr>
              <a:t>haven’t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" dirty="0">
                <a:latin typeface="Bookman Old Style"/>
                <a:cs typeface="Bookman Old Style"/>
              </a:rPr>
              <a:t>big	</a:t>
            </a:r>
            <a:r>
              <a:rPr sz="837" spc="-28" dirty="0">
                <a:latin typeface="Bookman Old Style"/>
                <a:cs typeface="Bookman Old Style"/>
              </a:rPr>
              <a:t>table</a:t>
            </a:r>
            <a:endParaRPr sz="837">
              <a:latin typeface="Bookman Old Style"/>
              <a:cs typeface="Bookman Old Style"/>
            </a:endParaRPr>
          </a:p>
          <a:p>
            <a:pPr marL="335153" indent="-146307">
              <a:spcBef>
                <a:spcPts val="10"/>
              </a:spcBef>
              <a:buAutoNum type="arabicPeriod" startAt="6"/>
              <a:tabLst>
                <a:tab pos="335475" algn="l"/>
                <a:tab pos="555581" algn="l"/>
                <a:tab pos="983223" algn="l"/>
                <a:tab pos="1351891" algn="l"/>
                <a:tab pos="1576186" algn="l"/>
                <a:tab pos="1698646" algn="l"/>
              </a:tabLst>
            </a:pPr>
            <a:r>
              <a:rPr sz="837" spc="-8" dirty="0">
                <a:latin typeface="Bookman Old Style"/>
                <a:cs typeface="Bookman Old Style"/>
              </a:rPr>
              <a:t>My	</a:t>
            </a:r>
            <a:r>
              <a:rPr sz="837" spc="-28" dirty="0">
                <a:latin typeface="Bookman Old Style"/>
                <a:cs typeface="Bookman Old Style"/>
              </a:rPr>
              <a:t>teacher	hasn’t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48" dirty="0">
                <a:latin typeface="Bookman Old Style"/>
                <a:cs typeface="Bookman Old Style"/>
              </a:rPr>
              <a:t>son</a:t>
            </a:r>
            <a:endParaRPr sz="837">
              <a:latin typeface="Bookman Old Style"/>
              <a:cs typeface="Bookman Old Style"/>
            </a:endParaRPr>
          </a:p>
          <a:p>
            <a:pPr marL="188846" marR="2578">
              <a:lnSpc>
                <a:spcPct val="101000"/>
              </a:lnSpc>
              <a:spcBef>
                <a:spcPts val="431"/>
              </a:spcBef>
              <a:tabLst>
                <a:tab pos="344176" algn="l"/>
                <a:tab pos="571049" algn="l"/>
                <a:tab pos="758606" algn="l"/>
                <a:tab pos="774075" algn="l"/>
                <a:tab pos="793733" algn="l"/>
                <a:tab pos="1011904" algn="l"/>
                <a:tab pos="1032207" algn="l"/>
                <a:tab pos="1159500" algn="l"/>
                <a:tab pos="1406031" algn="l"/>
                <a:tab pos="1450826" algn="l"/>
                <a:tab pos="1540415" algn="l"/>
                <a:tab pos="1768576" algn="l"/>
                <a:tab pos="2147880" algn="l"/>
                <a:tab pos="2658988" algn="l"/>
              </a:tabLst>
            </a:pPr>
            <a:r>
              <a:rPr sz="837" spc="-23" dirty="0">
                <a:latin typeface="Bookman Old Style"/>
                <a:cs typeface="Bookman Old Style"/>
              </a:rPr>
              <a:t>a)	</a:t>
            </a:r>
            <a:r>
              <a:rPr sz="837" spc="-30" dirty="0">
                <a:latin typeface="Bookman Old Style"/>
                <a:cs typeface="Bookman Old Style"/>
              </a:rPr>
              <a:t>Сделай		</a:t>
            </a:r>
            <a:r>
              <a:rPr sz="837" spc="-28" dirty="0">
                <a:latin typeface="Bookman Old Style"/>
                <a:cs typeface="Bookman Old Style"/>
              </a:rPr>
              <a:t>эти	</a:t>
            </a:r>
            <a:r>
              <a:rPr sz="837" spc="-23" dirty="0">
                <a:latin typeface="Bookman Old Style"/>
                <a:cs typeface="Bookman Old Style"/>
              </a:rPr>
              <a:t>предложения	</a:t>
            </a:r>
            <a:r>
              <a:rPr sz="837" spc="-25" dirty="0">
                <a:latin typeface="Bookman Old Style"/>
                <a:cs typeface="Bookman Old Style"/>
              </a:rPr>
              <a:t>вопросительными.  </a:t>
            </a:r>
            <a:r>
              <a:rPr sz="837" spc="3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р</a:t>
            </a:r>
            <a:r>
              <a:rPr sz="837" spc="-48" dirty="0">
                <a:latin typeface="Bookman Old Style"/>
                <a:cs typeface="Bookman Old Style"/>
              </a:rPr>
              <a:t>о</a:t>
            </a:r>
            <a:r>
              <a:rPr sz="837" spc="-23" dirty="0">
                <a:latin typeface="Bookman Old Style"/>
                <a:cs typeface="Bookman Old Style"/>
              </a:rPr>
              <a:t>ч</a:t>
            </a:r>
            <a:r>
              <a:rPr sz="837" spc="-20" dirty="0">
                <a:latin typeface="Bookman Old Style"/>
                <a:cs typeface="Bookman Old Style"/>
              </a:rPr>
              <a:t>и</a:t>
            </a:r>
            <a:r>
              <a:rPr sz="837" spc="-38" dirty="0">
                <a:latin typeface="Bookman Old Style"/>
                <a:cs typeface="Bookman Old Style"/>
              </a:rPr>
              <a:t>та</a:t>
            </a:r>
            <a:r>
              <a:rPr sz="837" spc="-48" dirty="0">
                <a:latin typeface="Bookman Old Style"/>
                <a:cs typeface="Bookman Old Style"/>
              </a:rPr>
              <a:t>й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		</a:t>
            </a:r>
            <a:r>
              <a:rPr sz="837" spc="-23" dirty="0">
                <a:latin typeface="Bookman Old Style"/>
                <a:cs typeface="Bookman Old Style"/>
              </a:rPr>
              <a:t>чт</a:t>
            </a:r>
            <a:r>
              <a:rPr sz="837" spc="-25" dirty="0">
                <a:latin typeface="Bookman Old Style"/>
                <a:cs typeface="Bookman Old Style"/>
              </a:rPr>
              <a:t>о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18" dirty="0">
                <a:latin typeface="Bookman Old Style"/>
                <a:cs typeface="Bookman Old Style"/>
              </a:rPr>
              <a:t>у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3" dirty="0">
                <a:latin typeface="Bookman Old Style"/>
                <a:cs typeface="Bookman Old Style"/>
              </a:rPr>
              <a:t>т</a:t>
            </a:r>
            <a:r>
              <a:rPr sz="837" spc="-30" dirty="0">
                <a:latin typeface="Bookman Old Style"/>
                <a:cs typeface="Bookman Old Style"/>
              </a:rPr>
              <a:t>е</a:t>
            </a:r>
            <a:r>
              <a:rPr sz="837" spc="-43" dirty="0">
                <a:latin typeface="Bookman Old Style"/>
                <a:cs typeface="Bookman Old Style"/>
              </a:rPr>
              <a:t>б</a:t>
            </a:r>
            <a:r>
              <a:rPr sz="837" spc="8" dirty="0">
                <a:latin typeface="Bookman Old Style"/>
                <a:cs typeface="Bookman Old Style"/>
              </a:rPr>
              <a:t>я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51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о</a:t>
            </a:r>
            <a:r>
              <a:rPr sz="837" spc="71" dirty="0">
                <a:latin typeface="Bookman Old Style"/>
                <a:cs typeface="Bookman Old Style"/>
              </a:rPr>
              <a:t>л</a:t>
            </a:r>
            <a:r>
              <a:rPr sz="837" spc="30" dirty="0">
                <a:latin typeface="Bookman Old Style"/>
                <a:cs typeface="Bookman Old Style"/>
              </a:rPr>
              <a:t>у</a:t>
            </a:r>
            <a:r>
              <a:rPr sz="837" spc="-23" dirty="0">
                <a:latin typeface="Bookman Old Style"/>
                <a:cs typeface="Bookman Old Style"/>
              </a:rPr>
              <a:t>ч</a:t>
            </a:r>
            <a:r>
              <a:rPr sz="837" spc="30" dirty="0">
                <a:latin typeface="Bookman Old Style"/>
                <a:cs typeface="Bookman Old Style"/>
              </a:rPr>
              <a:t>и</a:t>
            </a:r>
            <a:r>
              <a:rPr sz="837" spc="3" dirty="0">
                <a:latin typeface="Bookman Old Style"/>
                <a:cs typeface="Bookman Old Style"/>
              </a:rPr>
              <a:t>л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с</a:t>
            </a:r>
            <a:r>
              <a:rPr sz="837" spc="-23" dirty="0">
                <a:latin typeface="Bookman Old Style"/>
                <a:cs typeface="Bookman Old Style"/>
              </a:rPr>
              <a:t>ь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8" dirty="0">
                <a:latin typeface="Bookman Old Style"/>
                <a:cs typeface="Bookman Old Style"/>
              </a:rPr>
              <a:t>б</a:t>
            </a:r>
            <a:r>
              <a:rPr sz="837" spc="-46" dirty="0">
                <a:latin typeface="Bookman Old Style"/>
                <a:cs typeface="Bookman Old Style"/>
              </a:rPr>
              <a:t>р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-10" dirty="0">
                <a:latin typeface="Bookman Old Style"/>
                <a:cs typeface="Bookman Old Style"/>
              </a:rPr>
              <a:t>щ</a:t>
            </a:r>
            <a:r>
              <a:rPr sz="837" spc="-41" dirty="0">
                <a:latin typeface="Bookman Old Style"/>
                <a:cs typeface="Bookman Old Style"/>
              </a:rPr>
              <a:t>а</a:t>
            </a:r>
            <a:r>
              <a:rPr sz="837" spc="8" dirty="0">
                <a:latin typeface="Bookman Old Style"/>
                <a:cs typeface="Bookman Old Style"/>
              </a:rPr>
              <a:t>я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9" dirty="0">
                <a:latin typeface="Bookman Old Style"/>
                <a:cs typeface="Bookman Old Style"/>
              </a:rPr>
              <a:t>в</a:t>
            </a:r>
            <a:r>
              <a:rPr sz="837" spc="-36" dirty="0">
                <a:latin typeface="Bookman Old Style"/>
                <a:cs typeface="Bookman Old Style"/>
              </a:rPr>
              <a:t>н</a:t>
            </a:r>
            <a:r>
              <a:rPr sz="837" spc="-58" dirty="0">
                <a:latin typeface="Bookman Old Style"/>
                <a:cs typeface="Bookman Old Style"/>
              </a:rPr>
              <a:t>и</a:t>
            </a:r>
            <a:r>
              <a:rPr sz="837" spc="-33" dirty="0">
                <a:latin typeface="Bookman Old Style"/>
                <a:cs typeface="Bookman Old Style"/>
              </a:rPr>
              <a:t>-  мание	</a:t>
            </a:r>
            <a:r>
              <a:rPr sz="837" spc="-41" dirty="0">
                <a:latin typeface="Bookman Old Style"/>
                <a:cs typeface="Bookman Old Style"/>
              </a:rPr>
              <a:t>на	</a:t>
            </a:r>
            <a:r>
              <a:rPr sz="837" spc="-33" dirty="0">
                <a:latin typeface="Bookman Old Style"/>
                <a:cs typeface="Bookman Old Style"/>
              </a:rPr>
              <a:t>интонацию	</a:t>
            </a:r>
            <a:r>
              <a:rPr sz="837" spc="-15" dirty="0">
                <a:latin typeface="Bookman Old Style"/>
                <a:cs typeface="Bookman Old Style"/>
              </a:rPr>
              <a:t>и	</a:t>
            </a:r>
            <a:r>
              <a:rPr sz="837" spc="-25" dirty="0">
                <a:latin typeface="Bookman Old Style"/>
                <a:cs typeface="Bookman Old Style"/>
              </a:rPr>
              <a:t>ритм.</a:t>
            </a:r>
            <a:endParaRPr sz="837">
              <a:latin typeface="Bookman Old Style"/>
              <a:cs typeface="Bookman Old Style"/>
            </a:endParaRPr>
          </a:p>
          <a:p>
            <a:pPr marL="335153" indent="-146307">
              <a:spcBef>
                <a:spcPts val="226"/>
              </a:spcBef>
              <a:buAutoNum type="arabicPeriod"/>
              <a:tabLst>
                <a:tab pos="335475" algn="l"/>
                <a:tab pos="539145" algn="l"/>
                <a:tab pos="776330" algn="l"/>
                <a:tab pos="1000625" algn="l"/>
                <a:tab pos="1123085" algn="l"/>
                <a:tab pos="1553628" algn="l"/>
                <a:tab pos="1765676" algn="l"/>
              </a:tabLst>
            </a:pPr>
            <a:r>
              <a:rPr sz="837" spc="-13" dirty="0">
                <a:latin typeface="Bookman Old Style"/>
                <a:cs typeface="Bookman Old Style"/>
              </a:rPr>
              <a:t>He	</a:t>
            </a:r>
            <a:r>
              <a:rPr sz="837" spc="-46" dirty="0">
                <a:latin typeface="Bookman Old Style"/>
                <a:cs typeface="Bookman Old Style"/>
              </a:rPr>
              <a:t>has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0" dirty="0">
                <a:latin typeface="Bookman Old Style"/>
                <a:cs typeface="Bookman Old Style"/>
              </a:rPr>
              <a:t>present	</a:t>
            </a:r>
            <a:r>
              <a:rPr sz="837" spc="8" dirty="0">
                <a:latin typeface="Bookman Old Style"/>
                <a:cs typeface="Bookman Old Style"/>
              </a:rPr>
              <a:t>for	</a:t>
            </a:r>
            <a:r>
              <a:rPr sz="837" spc="-36" dirty="0">
                <a:latin typeface="Bookman Old Style"/>
                <a:cs typeface="Bookman Old Style"/>
              </a:rPr>
              <a:t>Mum.</a:t>
            </a:r>
            <a:endParaRPr sz="837">
              <a:latin typeface="Bookman Old Style"/>
              <a:cs typeface="Bookman Old Style"/>
            </a:endParaRPr>
          </a:p>
          <a:p>
            <a:pPr marL="334831" indent="-145985">
              <a:spcBef>
                <a:spcPts val="10"/>
              </a:spcBef>
              <a:buAutoNum type="arabicPeriod"/>
              <a:tabLst>
                <a:tab pos="335153" algn="l"/>
                <a:tab pos="577172" algn="l"/>
                <a:tab pos="814357" algn="l"/>
                <a:tab pos="1038330" algn="l"/>
                <a:tab pos="1160790" algn="l"/>
                <a:tab pos="1462749" algn="l"/>
              </a:tabLst>
            </a:pPr>
            <a:r>
              <a:rPr sz="837" spc="-56" dirty="0">
                <a:latin typeface="Bookman Old Style"/>
                <a:cs typeface="Bookman Old Style"/>
              </a:rPr>
              <a:t>She	</a:t>
            </a:r>
            <a:r>
              <a:rPr sz="837" spc="-46" dirty="0">
                <a:latin typeface="Bookman Old Style"/>
                <a:cs typeface="Bookman Old Style"/>
              </a:rPr>
              <a:t>has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15" dirty="0">
                <a:latin typeface="Bookman Old Style"/>
                <a:cs typeface="Bookman Old Style"/>
              </a:rPr>
              <a:t>good	</a:t>
            </a:r>
            <a:r>
              <a:rPr sz="837" spc="-33" dirty="0">
                <a:latin typeface="Bookman Old Style"/>
                <a:cs typeface="Bookman Old Style"/>
              </a:rPr>
              <a:t>book.</a:t>
            </a:r>
            <a:endParaRPr sz="837">
              <a:latin typeface="Bookman Old Style"/>
              <a:cs typeface="Bookman Old Style"/>
            </a:endParaRPr>
          </a:p>
          <a:p>
            <a:pPr marL="334831" indent="-145985">
              <a:spcBef>
                <a:spcPts val="10"/>
              </a:spcBef>
              <a:buAutoNum type="arabicPeriod"/>
              <a:tabLst>
                <a:tab pos="335153" algn="l"/>
                <a:tab pos="555258" algn="l"/>
                <a:tab pos="976455" algn="l"/>
                <a:tab pos="1213641" algn="l"/>
                <a:tab pos="1437935" algn="l"/>
                <a:tab pos="1560395" algn="l"/>
              </a:tabLst>
            </a:pPr>
            <a:r>
              <a:rPr sz="837" spc="-8" dirty="0">
                <a:latin typeface="Bookman Old Style"/>
                <a:cs typeface="Bookman Old Style"/>
              </a:rPr>
              <a:t>My	</a:t>
            </a:r>
            <a:r>
              <a:rPr sz="837" spc="-15" dirty="0">
                <a:latin typeface="Bookman Old Style"/>
                <a:cs typeface="Bookman Old Style"/>
              </a:rPr>
              <a:t>granny	</a:t>
            </a:r>
            <a:r>
              <a:rPr sz="837" spc="-46" dirty="0">
                <a:latin typeface="Bookman Old Style"/>
                <a:cs typeface="Bookman Old Style"/>
              </a:rPr>
              <a:t>has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8" dirty="0">
                <a:latin typeface="Bookman Old Style"/>
                <a:cs typeface="Bookman Old Style"/>
              </a:rPr>
              <a:t>cow.</a:t>
            </a:r>
            <a:endParaRPr sz="837">
              <a:latin typeface="Bookman Old Style"/>
              <a:cs typeface="Bookman Old Style"/>
            </a:endParaRPr>
          </a:p>
          <a:p>
            <a:pPr marL="334831" indent="-146307">
              <a:spcBef>
                <a:spcPts val="10"/>
              </a:spcBef>
              <a:buAutoNum type="arabicPeriod"/>
              <a:tabLst>
                <a:tab pos="335153" algn="l"/>
                <a:tab pos="444078" algn="l"/>
                <a:tab pos="738948" algn="l"/>
                <a:tab pos="962920" algn="l"/>
                <a:tab pos="1085702" algn="l"/>
              </a:tabLst>
            </a:pPr>
            <a:r>
              <a:rPr sz="837" spc="51" dirty="0">
                <a:latin typeface="Bookman Old Style"/>
                <a:cs typeface="Bookman Old Style"/>
              </a:rPr>
              <a:t>I	</a:t>
            </a:r>
            <a:r>
              <a:rPr sz="837" spc="-30" dirty="0">
                <a:latin typeface="Bookman Old Style"/>
                <a:cs typeface="Bookman Old Style"/>
              </a:rPr>
              <a:t>have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15" dirty="0">
                <a:latin typeface="Bookman Old Style"/>
                <a:cs typeface="Bookman Old Style"/>
              </a:rPr>
              <a:t>toy.</a:t>
            </a:r>
            <a:endParaRPr sz="837">
              <a:latin typeface="Bookman Old Style"/>
              <a:cs typeface="Bookman Old Style"/>
            </a:endParaRPr>
          </a:p>
          <a:p>
            <a:pPr marL="334508" indent="-145985">
              <a:spcBef>
                <a:spcPts val="10"/>
              </a:spcBef>
              <a:buAutoNum type="arabicPeriod"/>
              <a:tabLst>
                <a:tab pos="334831" algn="l"/>
                <a:tab pos="644203" algn="l"/>
                <a:tab pos="939072" algn="l"/>
                <a:tab pos="1163045" algn="l"/>
              </a:tabLst>
            </a:pPr>
            <a:r>
              <a:rPr sz="837" spc="-15" dirty="0">
                <a:latin typeface="Bookman Old Style"/>
                <a:cs typeface="Bookman Old Style"/>
              </a:rPr>
              <a:t>They	</a:t>
            </a:r>
            <a:r>
              <a:rPr sz="837" spc="-30" dirty="0">
                <a:latin typeface="Bookman Old Style"/>
                <a:cs typeface="Bookman Old Style"/>
              </a:rPr>
              <a:t>have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28" dirty="0">
                <a:latin typeface="Bookman Old Style"/>
                <a:cs typeface="Bookman Old Style"/>
              </a:rPr>
              <a:t>sweets.</a:t>
            </a:r>
            <a:endParaRPr sz="837">
              <a:latin typeface="Bookman Old Style"/>
              <a:cs typeface="Bookman Old Style"/>
            </a:endParaRPr>
          </a:p>
          <a:p>
            <a:pPr marL="334508" indent="-145985">
              <a:spcBef>
                <a:spcPts val="10"/>
              </a:spcBef>
              <a:buAutoNum type="arabicPeriod"/>
              <a:tabLst>
                <a:tab pos="334831" algn="l"/>
                <a:tab pos="621967" algn="l"/>
                <a:tab pos="982256" algn="l"/>
                <a:tab pos="1219441" algn="l"/>
                <a:tab pos="1443736" algn="l"/>
                <a:tab pos="1566196" algn="l"/>
              </a:tabLst>
            </a:pPr>
            <a:r>
              <a:rPr sz="837" spc="-8" dirty="0">
                <a:latin typeface="Bookman Old Style"/>
                <a:cs typeface="Bookman Old Style"/>
              </a:rPr>
              <a:t>This	</a:t>
            </a:r>
            <a:r>
              <a:rPr sz="837" spc="-28" dirty="0">
                <a:latin typeface="Bookman Old Style"/>
                <a:cs typeface="Bookman Old Style"/>
              </a:rPr>
              <a:t>rabbit	</a:t>
            </a:r>
            <a:r>
              <a:rPr sz="837" spc="-46" dirty="0">
                <a:latin typeface="Bookman Old Style"/>
                <a:cs typeface="Bookman Old Style"/>
              </a:rPr>
              <a:t>has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8" dirty="0">
                <a:latin typeface="Bookman Old Style"/>
                <a:cs typeface="Bookman Old Style"/>
              </a:rPr>
              <a:t>carrot.</a:t>
            </a:r>
            <a:endParaRPr sz="837">
              <a:latin typeface="Bookman Old Style"/>
              <a:cs typeface="Bookman Old Style"/>
            </a:endParaRPr>
          </a:p>
          <a:p>
            <a:pPr marL="334508" indent="-145985">
              <a:spcBef>
                <a:spcPts val="10"/>
              </a:spcBef>
              <a:buAutoNum type="arabicPeriod"/>
              <a:tabLst>
                <a:tab pos="334831" algn="l"/>
                <a:tab pos="585873" algn="l"/>
                <a:tab pos="824992" algn="l"/>
                <a:tab pos="1062177" algn="l"/>
                <a:tab pos="1286150" algn="l"/>
                <a:tab pos="1408932" algn="l"/>
              </a:tabLst>
            </a:pPr>
            <a:r>
              <a:rPr sz="837" spc="-20" dirty="0">
                <a:latin typeface="Bookman Old Style"/>
                <a:cs typeface="Bookman Old Style"/>
              </a:rPr>
              <a:t>The	</a:t>
            </a:r>
            <a:r>
              <a:rPr sz="837" spc="-30" dirty="0">
                <a:latin typeface="Bookman Old Style"/>
                <a:cs typeface="Bookman Old Style"/>
              </a:rPr>
              <a:t>boy	</a:t>
            </a:r>
            <a:r>
              <a:rPr sz="837" spc="-46" dirty="0">
                <a:latin typeface="Bookman Old Style"/>
                <a:cs typeface="Bookman Old Style"/>
              </a:rPr>
              <a:t>has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5" dirty="0">
                <a:latin typeface="Bookman Old Style"/>
                <a:cs typeface="Bookman Old Style"/>
              </a:rPr>
              <a:t>kite.</a:t>
            </a:r>
            <a:endParaRPr sz="837">
              <a:latin typeface="Bookman Old Style"/>
              <a:cs typeface="Bookman Old Style"/>
            </a:endParaRPr>
          </a:p>
          <a:p>
            <a:pPr marL="334508" indent="-145985">
              <a:spcBef>
                <a:spcPts val="10"/>
              </a:spcBef>
              <a:buAutoNum type="arabicPeriod"/>
              <a:tabLst>
                <a:tab pos="334831" algn="l"/>
                <a:tab pos="585873" algn="l"/>
                <a:tab pos="974844" algn="l"/>
                <a:tab pos="1212029" algn="l"/>
                <a:tab pos="1436002" algn="l"/>
                <a:tab pos="1653207" algn="l"/>
              </a:tabLst>
            </a:pPr>
            <a:r>
              <a:rPr sz="837" spc="-20" dirty="0">
                <a:latin typeface="Bookman Old Style"/>
                <a:cs typeface="Bookman Old Style"/>
              </a:rPr>
              <a:t>The	</a:t>
            </a:r>
            <a:r>
              <a:rPr sz="837" spc="-33" dirty="0">
                <a:latin typeface="Bookman Old Style"/>
                <a:cs typeface="Bookman Old Style"/>
              </a:rPr>
              <a:t>gnome	</a:t>
            </a:r>
            <a:r>
              <a:rPr sz="837" spc="-46" dirty="0">
                <a:latin typeface="Bookman Old Style"/>
                <a:cs typeface="Bookman Old Style"/>
              </a:rPr>
              <a:t>has	</a:t>
            </a:r>
            <a:r>
              <a:rPr sz="837" spc="-3" dirty="0">
                <a:latin typeface="Bookman Old Style"/>
                <a:cs typeface="Bookman Old Style"/>
              </a:rPr>
              <a:t>got	</a:t>
            </a:r>
            <a:r>
              <a:rPr sz="837" spc="-20" dirty="0">
                <a:latin typeface="Bookman Old Style"/>
                <a:cs typeface="Bookman Old Style"/>
              </a:rPr>
              <a:t>his	</a:t>
            </a:r>
            <a:r>
              <a:rPr sz="837" spc="-13" dirty="0">
                <a:latin typeface="Bookman Old Style"/>
                <a:cs typeface="Bookman Old Style"/>
              </a:rPr>
              <a:t>gold.</a:t>
            </a:r>
            <a:endParaRPr sz="837">
              <a:latin typeface="Bookman Old Style"/>
              <a:cs typeface="Bookman Old Style"/>
            </a:endParaRPr>
          </a:p>
          <a:p>
            <a:pPr marL="188846">
              <a:spcBef>
                <a:spcPts val="439"/>
              </a:spcBef>
              <a:tabLst>
                <a:tab pos="345788" algn="l"/>
                <a:tab pos="949385" algn="l"/>
                <a:tab pos="1443736" algn="l"/>
                <a:tab pos="1577797" algn="l"/>
                <a:tab pos="2046367" algn="l"/>
              </a:tabLst>
            </a:pPr>
            <a:r>
              <a:rPr sz="837" spc="-33" dirty="0">
                <a:latin typeface="Bookman Old Style"/>
                <a:cs typeface="Bookman Old Style"/>
              </a:rPr>
              <a:t>b)	</a:t>
            </a:r>
            <a:r>
              <a:rPr sz="837" spc="-8" dirty="0">
                <a:latin typeface="Bookman Old Style"/>
                <a:cs typeface="Bookman Old Style"/>
              </a:rPr>
              <a:t>Послушай	</a:t>
            </a:r>
            <a:r>
              <a:rPr sz="837" spc="-41" dirty="0">
                <a:latin typeface="Bookman Old Style"/>
                <a:cs typeface="Bookman Old Style"/>
              </a:rPr>
              <a:t>Седрика	</a:t>
            </a:r>
            <a:r>
              <a:rPr sz="837" spc="-15" dirty="0">
                <a:latin typeface="Bookman Old Style"/>
                <a:cs typeface="Bookman Old Style"/>
              </a:rPr>
              <a:t>и	</a:t>
            </a:r>
            <a:r>
              <a:rPr sz="837" spc="-41" dirty="0">
                <a:latin typeface="Bookman Old Style"/>
                <a:cs typeface="Bookman Old Style"/>
              </a:rPr>
              <a:t>проверь	</a:t>
            </a:r>
            <a:r>
              <a:rPr sz="837" spc="-23" dirty="0">
                <a:latin typeface="Bookman Old Style"/>
                <a:cs typeface="Bookman Old Style"/>
              </a:rPr>
              <a:t>себя.</a:t>
            </a:r>
            <a:endParaRPr sz="837">
              <a:latin typeface="Bookman Old Style"/>
              <a:cs typeface="Bookman Old Style"/>
            </a:endParaRPr>
          </a:p>
          <a:p>
            <a:pPr marL="188846" marR="36738" indent="-182723">
              <a:lnSpc>
                <a:spcPct val="101000"/>
              </a:lnSpc>
              <a:spcBef>
                <a:spcPts val="647"/>
              </a:spcBef>
              <a:tabLst>
                <a:tab pos="188846" algn="l"/>
                <a:tab pos="386715" algn="l"/>
                <a:tab pos="559770" algn="l"/>
                <a:tab pos="792766" algn="l"/>
                <a:tab pos="1165301" algn="l"/>
                <a:tab pos="1183992" algn="l"/>
                <a:tab pos="1509800" algn="l"/>
                <a:tab pos="1644183" algn="l"/>
                <a:tab pos="2304821" algn="l"/>
                <a:tab pos="2438883" algn="l"/>
              </a:tabLst>
            </a:pPr>
            <a:r>
              <a:rPr sz="1142" b="1" spc="103" baseline="1851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837" spc="8" dirty="0">
                <a:latin typeface="Bookman Old Style"/>
                <a:cs typeface="Bookman Old Style"/>
              </a:rPr>
              <a:t>П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41" dirty="0">
                <a:latin typeface="Bookman Old Style"/>
                <a:cs typeface="Bookman Old Style"/>
              </a:rPr>
              <a:t>с</a:t>
            </a:r>
            <a:r>
              <a:rPr sz="837" spc="71" dirty="0">
                <a:latin typeface="Bookman Old Style"/>
                <a:cs typeface="Bookman Old Style"/>
              </a:rPr>
              <a:t>л</a:t>
            </a:r>
            <a:r>
              <a:rPr sz="837" spc="20" dirty="0">
                <a:latin typeface="Bookman Old Style"/>
                <a:cs typeface="Bookman Old Style"/>
              </a:rPr>
              <a:t>у</a:t>
            </a:r>
            <a:r>
              <a:rPr sz="837" spc="-38" dirty="0">
                <a:latin typeface="Bookman Old Style"/>
                <a:cs typeface="Bookman Old Style"/>
              </a:rPr>
              <a:t>ша</a:t>
            </a:r>
            <a:r>
              <a:rPr sz="837" spc="-18" dirty="0">
                <a:latin typeface="Bookman Old Style"/>
                <a:cs typeface="Bookman Old Style"/>
              </a:rPr>
              <a:t>й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1" dirty="0">
                <a:latin typeface="Bookman Old Style"/>
                <a:cs typeface="Bookman Old Style"/>
              </a:rPr>
              <a:t>но</a:t>
            </a:r>
            <a:r>
              <a:rPr sz="837" spc="-69" dirty="0">
                <a:latin typeface="Bookman Old Style"/>
                <a:cs typeface="Bookman Old Style"/>
              </a:rPr>
              <a:t>в</a:t>
            </a:r>
            <a:r>
              <a:rPr sz="837" spc="-38" dirty="0">
                <a:latin typeface="Bookman Old Style"/>
                <a:cs typeface="Bookman Old Style"/>
              </a:rPr>
              <a:t>ы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1" dirty="0">
                <a:latin typeface="Bookman Old Style"/>
                <a:cs typeface="Bookman Old Style"/>
              </a:rPr>
              <a:t>с</a:t>
            </a:r>
            <a:r>
              <a:rPr sz="837" spc="51" dirty="0">
                <a:latin typeface="Bookman Old Style"/>
                <a:cs typeface="Bookman Old Style"/>
              </a:rPr>
              <a:t>л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61" dirty="0">
                <a:latin typeface="Bookman Old Style"/>
                <a:cs typeface="Bookman Old Style"/>
              </a:rPr>
              <a:t>в</a:t>
            </a:r>
            <a:r>
              <a:rPr sz="837" spc="-46" dirty="0">
                <a:latin typeface="Bookman Old Style"/>
                <a:cs typeface="Bookman Old Style"/>
              </a:rPr>
              <a:t>а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9" dirty="0">
                <a:latin typeface="Bookman Old Style"/>
                <a:cs typeface="Bookman Old Style"/>
              </a:rPr>
              <a:t>в</a:t>
            </a:r>
            <a:r>
              <a:rPr sz="837" spc="-23" dirty="0">
                <a:latin typeface="Bookman Old Style"/>
                <a:cs typeface="Bookman Old Style"/>
              </a:rPr>
              <a:t>ы</a:t>
            </a:r>
            <a:r>
              <a:rPr sz="837" spc="-46" dirty="0">
                <a:latin typeface="Bookman Old Style"/>
                <a:cs typeface="Bookman Old Style"/>
              </a:rPr>
              <a:t>р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-3" dirty="0">
                <a:latin typeface="Bookman Old Style"/>
                <a:cs typeface="Bookman Old Style"/>
              </a:rPr>
              <a:t>ж</a:t>
            </a:r>
            <a:r>
              <a:rPr sz="837" spc="-48" dirty="0">
                <a:latin typeface="Bookman Old Style"/>
                <a:cs typeface="Bookman Old Style"/>
              </a:rPr>
              <a:t>е</a:t>
            </a:r>
            <a:r>
              <a:rPr sz="837" spc="-36" dirty="0">
                <a:latin typeface="Bookman Old Style"/>
                <a:cs typeface="Bookman Old Style"/>
              </a:rPr>
              <a:t>н</a:t>
            </a:r>
            <a:r>
              <a:rPr sz="837" spc="-25" dirty="0">
                <a:latin typeface="Bookman Old Style"/>
                <a:cs typeface="Bookman Old Style"/>
              </a:rPr>
              <a:t>и</a:t>
            </a:r>
            <a:r>
              <a:rPr sz="837" spc="8" dirty="0">
                <a:latin typeface="Bookman Old Style"/>
                <a:cs typeface="Bookman Old Style"/>
              </a:rPr>
              <a:t>я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1" dirty="0">
                <a:latin typeface="Bookman Old Style"/>
                <a:cs typeface="Bookman Old Style"/>
              </a:rPr>
              <a:t>по</a:t>
            </a:r>
            <a:r>
              <a:rPr sz="837" spc="-66" dirty="0">
                <a:latin typeface="Bookman Old Style"/>
                <a:cs typeface="Bookman Old Style"/>
              </a:rPr>
              <a:t>в</a:t>
            </a:r>
            <a:r>
              <a:rPr sz="837" spc="-23" dirty="0">
                <a:latin typeface="Bookman Old Style"/>
                <a:cs typeface="Bookman Old Style"/>
              </a:rPr>
              <a:t>т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р</a:t>
            </a:r>
            <a:r>
              <a:rPr sz="837" spc="-10" dirty="0">
                <a:latin typeface="Bookman Old Style"/>
                <a:cs typeface="Bookman Old Style"/>
              </a:rPr>
              <a:t>и  </a:t>
            </a:r>
            <a:r>
              <a:rPr sz="837" spc="5" dirty="0">
                <a:latin typeface="Bookman Old Style"/>
                <a:cs typeface="Bookman Old Style"/>
              </a:rPr>
              <a:t>их	</a:t>
            </a:r>
            <a:r>
              <a:rPr sz="837" spc="-28" dirty="0">
                <a:latin typeface="Bookman Old Style"/>
                <a:cs typeface="Bookman Old Style"/>
              </a:rPr>
              <a:t>за	</a:t>
            </a:r>
            <a:r>
              <a:rPr sz="837" spc="-30" dirty="0">
                <a:latin typeface="Bookman Old Style"/>
                <a:cs typeface="Bookman Old Style"/>
              </a:rPr>
              <a:t>волшебной		</a:t>
            </a:r>
            <a:r>
              <a:rPr sz="837" spc="-20" dirty="0">
                <a:latin typeface="Bookman Old Style"/>
                <a:cs typeface="Bookman Old Style"/>
              </a:rPr>
              <a:t>палочкой.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76716" y="2673658"/>
            <a:ext cx="1364510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421197" algn="l"/>
                <a:tab pos="658060" algn="l"/>
                <a:tab pos="837560" algn="l"/>
              </a:tabLst>
            </a:pPr>
            <a:r>
              <a:rPr sz="837" spc="-36" dirty="0">
                <a:latin typeface="Bookman Old Style"/>
                <a:cs typeface="Bookman Old Style"/>
              </a:rPr>
              <a:t>Excuse	</a:t>
            </a:r>
            <a:r>
              <a:rPr sz="837" spc="-46" dirty="0">
                <a:latin typeface="Bookman Old Style"/>
                <a:cs typeface="Bookman Old Style"/>
              </a:rPr>
              <a:t>me!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30" dirty="0">
                <a:latin typeface="Bookman Old Style"/>
                <a:cs typeface="Bookman Old Style"/>
              </a:rPr>
              <a:t>Извините!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76608" y="2970098"/>
            <a:ext cx="1712244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328708" algn="l"/>
                <a:tab pos="845616" algn="l"/>
                <a:tab pos="1025439" algn="l"/>
                <a:tab pos="1446636" algn="l"/>
              </a:tabLst>
            </a:pPr>
            <a:r>
              <a:rPr sz="837" spc="-41" dirty="0">
                <a:latin typeface="Bookman Old Style"/>
                <a:cs typeface="Bookman Old Style"/>
              </a:rPr>
              <a:t>G</a:t>
            </a:r>
            <a:r>
              <a:rPr sz="837" spc="-28" dirty="0">
                <a:latin typeface="Bookman Old Style"/>
                <a:cs typeface="Bookman Old Style"/>
              </a:rPr>
              <a:t>o</a:t>
            </a:r>
            <a:r>
              <a:rPr sz="837" spc="-25" dirty="0">
                <a:latin typeface="Bookman Old Style"/>
                <a:cs typeface="Bookman Old Style"/>
              </a:rPr>
              <a:t>o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9" dirty="0">
                <a:latin typeface="Bookman Old Style"/>
                <a:cs typeface="Bookman Old Style"/>
              </a:rPr>
              <a:t>m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28" dirty="0">
                <a:latin typeface="Bookman Old Style"/>
                <a:cs typeface="Bookman Old Style"/>
              </a:rPr>
              <a:t>r</a:t>
            </a:r>
            <a:r>
              <a:rPr sz="837" spc="-41" dirty="0">
                <a:latin typeface="Bookman Old Style"/>
                <a:cs typeface="Bookman Old Style"/>
              </a:rPr>
              <a:t>n</a:t>
            </a:r>
            <a:r>
              <a:rPr sz="837" spc="30" dirty="0">
                <a:latin typeface="Bookman Old Style"/>
                <a:cs typeface="Bookman Old Style"/>
              </a:rPr>
              <a:t>i</a:t>
            </a:r>
            <a:r>
              <a:rPr sz="837" spc="-8" dirty="0">
                <a:latin typeface="Bookman Old Style"/>
                <a:cs typeface="Bookman Old Style"/>
              </a:rPr>
              <a:t>n</a:t>
            </a:r>
            <a:r>
              <a:rPr sz="837" spc="-23" dirty="0">
                <a:latin typeface="Bookman Old Style"/>
                <a:cs typeface="Bookman Old Style"/>
              </a:rPr>
              <a:t>g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Д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61" dirty="0">
                <a:latin typeface="Bookman Old Style"/>
                <a:cs typeface="Bookman Old Style"/>
              </a:rPr>
              <a:t>б</a:t>
            </a:r>
            <a:r>
              <a:rPr sz="837" spc="-36" dirty="0">
                <a:latin typeface="Bookman Old Style"/>
                <a:cs typeface="Bookman Old Style"/>
              </a:rPr>
              <a:t>ро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0" dirty="0">
                <a:latin typeface="Bookman Old Style"/>
                <a:cs typeface="Bookman Old Style"/>
              </a:rPr>
              <a:t>у</a:t>
            </a:r>
            <a:r>
              <a:rPr sz="837" spc="-30" dirty="0">
                <a:latin typeface="Bookman Old Style"/>
                <a:cs typeface="Bookman Old Style"/>
              </a:rPr>
              <a:t>тр</a:t>
            </a:r>
            <a:r>
              <a:rPr sz="837" spc="-38" dirty="0">
                <a:latin typeface="Bookman Old Style"/>
                <a:cs typeface="Bookman Old Style"/>
              </a:rPr>
              <a:t>о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76501" y="3266645"/>
            <a:ext cx="1809249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328708" algn="l"/>
                <a:tab pos="907491" algn="l"/>
                <a:tab pos="1086991" algn="l"/>
                <a:tab pos="1548471" algn="l"/>
              </a:tabLst>
            </a:pPr>
            <a:r>
              <a:rPr sz="837" spc="-30" dirty="0">
                <a:latin typeface="Bookman Old Style"/>
                <a:cs typeface="Bookman Old Style"/>
              </a:rPr>
              <a:t>Good	</a:t>
            </a:r>
            <a:r>
              <a:rPr sz="837" spc="-15" dirty="0">
                <a:latin typeface="Bookman Old Style"/>
                <a:cs typeface="Bookman Old Style"/>
              </a:rPr>
              <a:t>afternoon!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38" dirty="0">
                <a:latin typeface="Bookman Old Style"/>
                <a:cs typeface="Bookman Old Style"/>
              </a:rPr>
              <a:t>Добрый	</a:t>
            </a:r>
            <a:r>
              <a:rPr sz="837" spc="-41" dirty="0">
                <a:latin typeface="Bookman Old Style"/>
                <a:cs typeface="Bookman Old Style"/>
              </a:rPr>
              <a:t>день!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76394" y="3563085"/>
            <a:ext cx="1759941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328708" algn="l"/>
                <a:tab pos="809201" algn="l"/>
                <a:tab pos="988701" algn="l"/>
                <a:tab pos="1450181" algn="l"/>
              </a:tabLst>
            </a:pPr>
            <a:r>
              <a:rPr sz="837" spc="-41" dirty="0">
                <a:latin typeface="Bookman Old Style"/>
                <a:cs typeface="Bookman Old Style"/>
              </a:rPr>
              <a:t>G</a:t>
            </a:r>
            <a:r>
              <a:rPr sz="837" spc="-28" dirty="0">
                <a:latin typeface="Bookman Old Style"/>
                <a:cs typeface="Bookman Old Style"/>
              </a:rPr>
              <a:t>o</a:t>
            </a:r>
            <a:r>
              <a:rPr sz="837" spc="-25" dirty="0">
                <a:latin typeface="Bookman Old Style"/>
                <a:cs typeface="Bookman Old Style"/>
              </a:rPr>
              <a:t>o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3" dirty="0">
                <a:latin typeface="Bookman Old Style"/>
                <a:cs typeface="Bookman Old Style"/>
              </a:rPr>
              <a:t>e</a:t>
            </a:r>
            <a:r>
              <a:rPr sz="837" spc="33" dirty="0">
                <a:latin typeface="Bookman Old Style"/>
                <a:cs typeface="Bookman Old Style"/>
              </a:rPr>
              <a:t>v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-41" dirty="0">
                <a:latin typeface="Bookman Old Style"/>
                <a:cs typeface="Bookman Old Style"/>
              </a:rPr>
              <a:t>n</a:t>
            </a:r>
            <a:r>
              <a:rPr sz="837" spc="30" dirty="0">
                <a:latin typeface="Bookman Old Style"/>
                <a:cs typeface="Bookman Old Style"/>
              </a:rPr>
              <a:t>i</a:t>
            </a:r>
            <a:r>
              <a:rPr sz="837" spc="-48" dirty="0">
                <a:latin typeface="Bookman Old Style"/>
                <a:cs typeface="Bookman Old Style"/>
              </a:rPr>
              <a:t>n</a:t>
            </a:r>
            <a:r>
              <a:rPr sz="837" spc="18" dirty="0">
                <a:latin typeface="Bookman Old Style"/>
                <a:cs typeface="Bookman Old Style"/>
              </a:rPr>
              <a:t>g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Д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61" dirty="0">
                <a:latin typeface="Bookman Old Style"/>
                <a:cs typeface="Bookman Old Style"/>
              </a:rPr>
              <a:t>б</a:t>
            </a:r>
            <a:r>
              <a:rPr sz="837" spc="-58" dirty="0">
                <a:latin typeface="Bookman Old Style"/>
                <a:cs typeface="Bookman Old Style"/>
              </a:rPr>
              <a:t>р</a:t>
            </a:r>
            <a:r>
              <a:rPr sz="837" spc="-28" dirty="0">
                <a:latin typeface="Bookman Old Style"/>
                <a:cs typeface="Bookman Old Style"/>
              </a:rPr>
              <a:t>ы</a:t>
            </a:r>
            <a:r>
              <a:rPr sz="837" spc="-18" dirty="0">
                <a:latin typeface="Bookman Old Style"/>
                <a:cs typeface="Bookman Old Style"/>
              </a:rPr>
              <a:t>й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1" dirty="0">
                <a:latin typeface="Bookman Old Style"/>
                <a:cs typeface="Bookman Old Style"/>
              </a:rPr>
              <a:t>в</a:t>
            </a:r>
            <a:r>
              <a:rPr sz="837" spc="-46" dirty="0">
                <a:latin typeface="Bookman Old Style"/>
                <a:cs typeface="Bookman Old Style"/>
              </a:rPr>
              <a:t>е</a:t>
            </a:r>
            <a:r>
              <a:rPr sz="837" spc="-38" dirty="0">
                <a:latin typeface="Bookman Old Style"/>
                <a:cs typeface="Bookman Old Style"/>
              </a:rPr>
              <a:t>ч</a:t>
            </a:r>
            <a:r>
              <a:rPr sz="837" spc="-53" dirty="0">
                <a:latin typeface="Bookman Old Style"/>
                <a:cs typeface="Bookman Old Style"/>
              </a:rPr>
              <a:t>е</a:t>
            </a:r>
            <a:r>
              <a:rPr sz="837" spc="-46" dirty="0">
                <a:latin typeface="Bookman Old Style"/>
                <a:cs typeface="Bookman Old Style"/>
              </a:rPr>
              <a:t>р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76286" y="3820882"/>
            <a:ext cx="1916566" cy="650915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703821">
              <a:lnSpc>
                <a:spcPct val="101000"/>
              </a:lnSpc>
              <a:spcBef>
                <a:spcPts val="51"/>
              </a:spcBef>
              <a:tabLst>
                <a:tab pos="128905" algn="l"/>
                <a:tab pos="174344" algn="l"/>
                <a:tab pos="590385" algn="l"/>
                <a:tab pos="611010" algn="l"/>
                <a:tab pos="769885" algn="l"/>
                <a:tab pos="790832" algn="l"/>
              </a:tabLst>
            </a:pPr>
            <a:r>
              <a:rPr sz="837" spc="30" dirty="0">
                <a:latin typeface="Bookman Old Style"/>
                <a:cs typeface="Bookman Old Style"/>
              </a:rPr>
              <a:t>t</a:t>
            </a:r>
            <a:r>
              <a:rPr sz="837" spc="-25" dirty="0">
                <a:latin typeface="Bookman Old Style"/>
                <a:cs typeface="Bookman Old Style"/>
              </a:rPr>
              <a:t>o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46" dirty="0">
                <a:latin typeface="Bookman Old Style"/>
                <a:cs typeface="Bookman Old Style"/>
              </a:rPr>
              <a:t>n</a:t>
            </a:r>
            <a:r>
              <a:rPr sz="837" spc="-63" dirty="0">
                <a:latin typeface="Bookman Old Style"/>
                <a:cs typeface="Bookman Old Style"/>
              </a:rPr>
              <a:t>s</a:t>
            </a:r>
            <a:r>
              <a:rPr sz="837" spc="-28" dirty="0">
                <a:latin typeface="Bookman Old Style"/>
                <a:cs typeface="Bookman Old Style"/>
              </a:rPr>
              <a:t>w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5" dirty="0">
                <a:latin typeface="Bookman Old Style"/>
                <a:cs typeface="Bookman Old Style"/>
              </a:rPr>
              <a:t>r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о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61" dirty="0">
                <a:latin typeface="Bookman Old Style"/>
                <a:cs typeface="Bookman Old Style"/>
              </a:rPr>
              <a:t>в</a:t>
            </a:r>
            <a:r>
              <a:rPr sz="837" spc="-46" dirty="0">
                <a:latin typeface="Bookman Old Style"/>
                <a:cs typeface="Bookman Old Style"/>
              </a:rPr>
              <a:t>е</a:t>
            </a:r>
            <a:r>
              <a:rPr sz="837" spc="-28" dirty="0">
                <a:latin typeface="Bookman Old Style"/>
                <a:cs typeface="Bookman Old Style"/>
              </a:rPr>
              <a:t>ч</a:t>
            </a:r>
            <a:r>
              <a:rPr sz="837" spc="-74" dirty="0">
                <a:latin typeface="Bookman Old Style"/>
                <a:cs typeface="Bookman Old Style"/>
              </a:rPr>
              <a:t>а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3" dirty="0">
                <a:latin typeface="Bookman Old Style"/>
                <a:cs typeface="Bookman Old Style"/>
              </a:rPr>
              <a:t>ь  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3" dirty="0">
                <a:latin typeface="Bookman Old Style"/>
                <a:cs typeface="Bookman Old Style"/>
              </a:rPr>
              <a:t>question		</a:t>
            </a:r>
            <a:r>
              <a:rPr sz="837" spc="51" dirty="0">
                <a:latin typeface="Bookman Old Style"/>
                <a:cs typeface="Bookman Old Style"/>
              </a:rPr>
              <a:t>—		</a:t>
            </a:r>
            <a:r>
              <a:rPr sz="837" spc="-43" dirty="0">
                <a:latin typeface="Bookman Old Style"/>
                <a:cs typeface="Bookman Old Style"/>
              </a:rPr>
              <a:t>вопрос</a:t>
            </a:r>
            <a:endParaRPr sz="837">
              <a:latin typeface="Bookman Old Style"/>
              <a:cs typeface="Bookman Old Style"/>
            </a:endParaRPr>
          </a:p>
          <a:p>
            <a:pPr marL="6768" marR="2578" indent="-645">
              <a:lnSpc>
                <a:spcPct val="101000"/>
              </a:lnSpc>
              <a:tabLst>
                <a:tab pos="129227" algn="l"/>
                <a:tab pos="310017" algn="l"/>
                <a:tab pos="351266" algn="l"/>
                <a:tab pos="502730" algn="l"/>
                <a:tab pos="537534" algn="l"/>
                <a:tab pos="553325" algn="l"/>
                <a:tab pos="695765" algn="l"/>
                <a:tab pos="717034" algn="l"/>
                <a:tab pos="805979" algn="l"/>
                <a:tab pos="875587" algn="l"/>
                <a:tab pos="985479" algn="l"/>
                <a:tab pos="1071845" algn="l"/>
                <a:tab pos="1213963" algn="l"/>
                <a:tab pos="1266492" algn="l"/>
                <a:tab pos="1465650" algn="l"/>
              </a:tabLst>
            </a:pPr>
            <a:r>
              <a:rPr sz="837" spc="3" dirty="0">
                <a:latin typeface="Bookman Old Style"/>
                <a:cs typeface="Bookman Old Style"/>
              </a:rPr>
              <a:t>What		</a:t>
            </a:r>
            <a:r>
              <a:rPr sz="837" spc="-10" dirty="0">
                <a:latin typeface="Bookman Old Style"/>
                <a:cs typeface="Bookman Old Style"/>
              </a:rPr>
              <a:t>is	it?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i="1" spc="-30" dirty="0">
                <a:latin typeface="Bookman Old Style"/>
                <a:cs typeface="Bookman Old Style"/>
              </a:rPr>
              <a:t>зд.	</a:t>
            </a:r>
            <a:r>
              <a:rPr sz="837" spc="-25" dirty="0">
                <a:latin typeface="Bookman Old Style"/>
                <a:cs typeface="Bookman Old Style"/>
              </a:rPr>
              <a:t>В	</a:t>
            </a:r>
            <a:r>
              <a:rPr sz="837" spc="-38" dirty="0">
                <a:latin typeface="Bookman Old Style"/>
                <a:cs typeface="Bookman Old Style"/>
              </a:rPr>
              <a:t>чём	</a:t>
            </a:r>
            <a:r>
              <a:rPr sz="837" spc="-28" dirty="0">
                <a:latin typeface="Bookman Old Style"/>
                <a:cs typeface="Bookman Old Style"/>
              </a:rPr>
              <a:t>дело?  </a:t>
            </a:r>
            <a:r>
              <a:rPr sz="837" dirty="0">
                <a:latin typeface="Bookman Old Style"/>
                <a:cs typeface="Bookman Old Style"/>
              </a:rPr>
              <a:t>H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0" dirty="0">
                <a:latin typeface="Bookman Old Style"/>
                <a:cs typeface="Bookman Old Style"/>
              </a:rPr>
              <a:t>r</a:t>
            </a:r>
            <a:r>
              <a:rPr sz="837" spc="-28" dirty="0">
                <a:latin typeface="Bookman Old Style"/>
                <a:cs typeface="Bookman Old Style"/>
              </a:rPr>
              <a:t>e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" dirty="0">
                <a:latin typeface="Bookman Old Style"/>
                <a:cs typeface="Bookman Old Style"/>
              </a:rPr>
              <a:t>y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spc="-51" dirty="0">
                <a:latin typeface="Bookman Old Style"/>
                <a:cs typeface="Bookman Old Style"/>
              </a:rPr>
              <a:t>u</a:t>
            </a:r>
            <a:r>
              <a:rPr sz="837" dirty="0">
                <a:latin typeface="Bookman Old Style"/>
                <a:cs typeface="Bookman Old Style"/>
              </a:rPr>
              <a:t>			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20" dirty="0">
                <a:latin typeface="Bookman Old Style"/>
                <a:cs typeface="Bookman Old Style"/>
              </a:rPr>
              <a:t>r</a:t>
            </a:r>
            <a:r>
              <a:rPr sz="837" spc="-41" dirty="0">
                <a:latin typeface="Bookman Old Style"/>
                <a:cs typeface="Bookman Old Style"/>
              </a:rPr>
              <a:t>e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0" dirty="0">
                <a:latin typeface="Bookman Old Style"/>
                <a:cs typeface="Bookman Old Style"/>
              </a:rPr>
              <a:t>В</a:t>
            </a:r>
            <a:r>
              <a:rPr sz="837" spc="-33" dirty="0">
                <a:latin typeface="Bookman Old Style"/>
                <a:cs typeface="Bookman Old Style"/>
              </a:rPr>
              <a:t>о</a:t>
            </a:r>
            <a:r>
              <a:rPr sz="837" spc="-89" dirty="0">
                <a:latin typeface="Bookman Old Style"/>
                <a:cs typeface="Bookman Old Style"/>
              </a:rPr>
              <a:t>т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53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о</a:t>
            </a:r>
            <a:r>
              <a:rPr sz="837" dirty="0">
                <a:latin typeface="Bookman Old Style"/>
                <a:cs typeface="Bookman Old Style"/>
              </a:rPr>
              <a:t>ж</a:t>
            </a:r>
            <a:r>
              <a:rPr sz="837" spc="-30" dirty="0">
                <a:latin typeface="Bookman Old Style"/>
                <a:cs typeface="Bookman Old Style"/>
              </a:rPr>
              <a:t>а</a:t>
            </a:r>
            <a:r>
              <a:rPr sz="837" spc="69" dirty="0">
                <a:latin typeface="Bookman Old Style"/>
                <a:cs typeface="Bookman Old Style"/>
              </a:rPr>
              <a:t>л</a:t>
            </a:r>
            <a:r>
              <a:rPr sz="837" spc="18" dirty="0">
                <a:latin typeface="Bookman Old Style"/>
                <a:cs typeface="Bookman Old Style"/>
              </a:rPr>
              <a:t>у</a:t>
            </a:r>
            <a:r>
              <a:rPr sz="837" spc="-38" dirty="0">
                <a:latin typeface="Bookman Old Style"/>
                <a:cs typeface="Bookman Old Style"/>
              </a:rPr>
              <a:t>й</a:t>
            </a:r>
            <a:r>
              <a:rPr sz="837" spc="-48" dirty="0">
                <a:latin typeface="Bookman Old Style"/>
                <a:cs typeface="Bookman Old Style"/>
              </a:rPr>
              <a:t>с</a:t>
            </a:r>
            <a:r>
              <a:rPr sz="837" spc="-41" dirty="0">
                <a:latin typeface="Bookman Old Style"/>
                <a:cs typeface="Bookman Old Style"/>
              </a:rPr>
              <a:t>т</a:t>
            </a:r>
            <a:r>
              <a:rPr sz="837" spc="-46" dirty="0">
                <a:latin typeface="Bookman Old Style"/>
                <a:cs typeface="Bookman Old Style"/>
              </a:rPr>
              <a:t>а</a:t>
            </a:r>
            <a:r>
              <a:rPr sz="837" spc="-30" dirty="0">
                <a:latin typeface="Bookman Old Style"/>
                <a:cs typeface="Bookman Old Style"/>
              </a:rPr>
              <a:t>!  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18" dirty="0">
                <a:latin typeface="Bookman Old Style"/>
                <a:cs typeface="Bookman Old Style"/>
              </a:rPr>
              <a:t>project		</a:t>
            </a:r>
            <a:r>
              <a:rPr sz="837" spc="51" dirty="0">
                <a:latin typeface="Bookman Old Style"/>
                <a:cs typeface="Bookman Old Style"/>
              </a:rPr>
              <a:t>—		</a:t>
            </a:r>
            <a:r>
              <a:rPr sz="837" spc="-33" dirty="0">
                <a:latin typeface="Bookman Old Style"/>
                <a:cs typeface="Bookman Old Style"/>
              </a:rPr>
              <a:t>проект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18174" y="3053899"/>
            <a:ext cx="1069645" cy="1661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3" name="object 33"/>
          <p:cNvSpPr/>
          <p:nvPr/>
        </p:nvSpPr>
        <p:spPr>
          <a:xfrm>
            <a:off x="3417252" y="3832114"/>
            <a:ext cx="870070" cy="11923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4" name="object 34"/>
          <p:cNvSpPr/>
          <p:nvPr/>
        </p:nvSpPr>
        <p:spPr>
          <a:xfrm>
            <a:off x="3711908" y="534664"/>
            <a:ext cx="461848" cy="7433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5" name="object 35"/>
          <p:cNvSpPr txBox="1"/>
          <p:nvPr/>
        </p:nvSpPr>
        <p:spPr>
          <a:xfrm>
            <a:off x="1062058" y="4763308"/>
            <a:ext cx="572682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238796" algn="l"/>
              </a:tabLst>
            </a:pPr>
            <a:r>
              <a:rPr sz="711" dirty="0">
                <a:latin typeface="Tahoma"/>
                <a:cs typeface="Tahoma"/>
              </a:rPr>
              <a:t>82	</a:t>
            </a:r>
            <a:r>
              <a:rPr sz="711" spc="-3" dirty="0">
                <a:solidFill>
                  <a:srgbClr val="6897AE"/>
                </a:solidFill>
                <a:latin typeface="Tahoma"/>
                <a:cs typeface="Tahoma"/>
              </a:rPr>
              <a:t>Урок</a:t>
            </a:r>
            <a:r>
              <a:rPr sz="711" spc="-28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5" dirty="0">
                <a:solidFill>
                  <a:srgbClr val="6897AE"/>
                </a:solidFill>
                <a:latin typeface="Tahoma"/>
                <a:cs typeface="Tahoma"/>
              </a:rPr>
              <a:t>50</a:t>
            </a:r>
            <a:endParaRPr sz="711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75417" y="5076428"/>
            <a:ext cx="466009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13" dirty="0">
                <a:latin typeface="Palatino Linotype"/>
                <a:cs typeface="Palatino Linotype"/>
              </a:rPr>
              <a:t>HEru2SB2_2019.indb  </a:t>
            </a:r>
            <a:r>
              <a:rPr sz="305" dirty="0">
                <a:latin typeface="Palatino Linotype"/>
                <a:cs typeface="Palatino Linotype"/>
              </a:rPr>
              <a:t> </a:t>
            </a:r>
            <a:r>
              <a:rPr sz="305" spc="-5" dirty="0">
                <a:latin typeface="Palatino Linotype"/>
                <a:cs typeface="Palatino Linotype"/>
              </a:rPr>
              <a:t>82-83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13167" y="5076428"/>
            <a:ext cx="334521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8" dirty="0">
                <a:latin typeface="Palatino Linotype"/>
                <a:cs typeface="Palatino Linotype"/>
              </a:rPr>
              <a:t>06.02.2020 </a:t>
            </a:r>
            <a:r>
              <a:rPr sz="305" spc="30" dirty="0">
                <a:latin typeface="Palatino Linotype"/>
                <a:cs typeface="Palatino Linotype"/>
              </a:rPr>
              <a:t> </a:t>
            </a:r>
            <a:r>
              <a:rPr sz="305" spc="-8" dirty="0">
                <a:latin typeface="Palatino Linotype"/>
                <a:cs typeface="Palatino Linotype"/>
              </a:rPr>
              <a:t>15:03:16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08558" y="4763308"/>
            <a:ext cx="573004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465347" algn="l"/>
              </a:tabLst>
            </a:pPr>
            <a:r>
              <a:rPr sz="711" spc="-25" dirty="0">
                <a:solidFill>
                  <a:srgbClr val="6897AE"/>
                </a:solidFill>
                <a:latin typeface="Tahoma"/>
                <a:cs typeface="Tahoma"/>
              </a:rPr>
              <a:t>У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р</a:t>
            </a:r>
            <a:r>
              <a:rPr sz="711" spc="13" dirty="0">
                <a:solidFill>
                  <a:srgbClr val="6897AE"/>
                </a:solidFill>
                <a:latin typeface="Tahoma"/>
                <a:cs typeface="Tahoma"/>
              </a:rPr>
              <a:t>о</a:t>
            </a:r>
            <a:r>
              <a:rPr sz="711" spc="-18" dirty="0">
                <a:solidFill>
                  <a:srgbClr val="6897AE"/>
                </a:solidFill>
                <a:latin typeface="Tahoma"/>
                <a:cs typeface="Tahoma"/>
              </a:rPr>
              <a:t>к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3" dirty="0">
                <a:solidFill>
                  <a:srgbClr val="6897AE"/>
                </a:solidFill>
                <a:latin typeface="Tahoma"/>
                <a:cs typeface="Tahoma"/>
              </a:rPr>
              <a:t>5</a:t>
            </a:r>
            <a:r>
              <a:rPr sz="711" spc="8" dirty="0">
                <a:solidFill>
                  <a:srgbClr val="6897AE"/>
                </a:solidFill>
                <a:latin typeface="Tahoma"/>
                <a:cs typeface="Tahoma"/>
              </a:rPr>
              <a:t>0</a:t>
            </a:r>
            <a:r>
              <a:rPr sz="711" dirty="0">
                <a:solidFill>
                  <a:srgbClr val="6897AE"/>
                </a:solidFill>
                <a:latin typeface="Tahoma"/>
                <a:cs typeface="Tahoma"/>
              </a:rPr>
              <a:t>	</a:t>
            </a:r>
            <a:r>
              <a:rPr sz="711" spc="3" dirty="0">
                <a:latin typeface="Tahoma"/>
                <a:cs typeface="Tahoma"/>
              </a:rPr>
              <a:t>83</a:t>
            </a:r>
            <a:endParaRPr sz="711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52932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3167" y="2556203"/>
            <a:ext cx="3037437" cy="2141836"/>
          </a:xfrm>
          <a:custGeom>
            <a:avLst/>
            <a:gdLst/>
            <a:ahLst/>
            <a:cxnLst/>
            <a:rect l="l" t="t" r="r" b="b"/>
            <a:pathLst>
              <a:path w="5984875" h="4220209">
                <a:moveTo>
                  <a:pt x="0" y="0"/>
                </a:moveTo>
                <a:lnTo>
                  <a:pt x="5984747" y="0"/>
                </a:lnTo>
                <a:lnTo>
                  <a:pt x="5984747" y="4219956"/>
                </a:lnTo>
                <a:lnTo>
                  <a:pt x="0" y="42199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" name="object 3"/>
          <p:cNvSpPr/>
          <p:nvPr/>
        </p:nvSpPr>
        <p:spPr>
          <a:xfrm>
            <a:off x="1352253" y="2595805"/>
            <a:ext cx="2958479" cy="2062234"/>
          </a:xfrm>
          <a:custGeom>
            <a:avLst/>
            <a:gdLst/>
            <a:ahLst/>
            <a:cxnLst/>
            <a:rect l="l" t="t" r="r" b="b"/>
            <a:pathLst>
              <a:path w="5829300" h="4063365">
                <a:moveTo>
                  <a:pt x="0" y="4063199"/>
                </a:moveTo>
                <a:lnTo>
                  <a:pt x="5829300" y="4063199"/>
                </a:lnTo>
                <a:lnTo>
                  <a:pt x="5829300" y="0"/>
                </a:lnTo>
                <a:lnTo>
                  <a:pt x="0" y="0"/>
                </a:lnTo>
                <a:lnTo>
                  <a:pt x="0" y="4063199"/>
                </a:lnTo>
                <a:close/>
              </a:path>
            </a:pathLst>
          </a:custGeom>
          <a:solidFill>
            <a:srgbClr val="FFF1E4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" name="object 4"/>
          <p:cNvSpPr/>
          <p:nvPr/>
        </p:nvSpPr>
        <p:spPr>
          <a:xfrm>
            <a:off x="3269456" y="841226"/>
            <a:ext cx="696725" cy="961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" name="object 5"/>
          <p:cNvSpPr/>
          <p:nvPr/>
        </p:nvSpPr>
        <p:spPr>
          <a:xfrm>
            <a:off x="3701091" y="1113664"/>
            <a:ext cx="166616" cy="272966"/>
          </a:xfrm>
          <a:custGeom>
            <a:avLst/>
            <a:gdLst/>
            <a:ahLst/>
            <a:cxnLst/>
            <a:rect l="l" t="t" r="r" b="b"/>
            <a:pathLst>
              <a:path w="328295" h="537844">
                <a:moveTo>
                  <a:pt x="53441" y="0"/>
                </a:moveTo>
                <a:lnTo>
                  <a:pt x="0" y="508495"/>
                </a:lnTo>
                <a:lnTo>
                  <a:pt x="274675" y="537375"/>
                </a:lnTo>
                <a:lnTo>
                  <a:pt x="328129" y="28867"/>
                </a:lnTo>
                <a:lnTo>
                  <a:pt x="53441" y="0"/>
                </a:lnTo>
                <a:close/>
              </a:path>
            </a:pathLst>
          </a:custGeom>
          <a:solidFill>
            <a:srgbClr val="FED7B3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" name="object 6"/>
          <p:cNvSpPr/>
          <p:nvPr/>
        </p:nvSpPr>
        <p:spPr>
          <a:xfrm>
            <a:off x="3701091" y="1113664"/>
            <a:ext cx="166616" cy="272966"/>
          </a:xfrm>
          <a:custGeom>
            <a:avLst/>
            <a:gdLst/>
            <a:ahLst/>
            <a:cxnLst/>
            <a:rect l="l" t="t" r="r" b="b"/>
            <a:pathLst>
              <a:path w="328295" h="537844">
                <a:moveTo>
                  <a:pt x="53441" y="0"/>
                </a:moveTo>
                <a:lnTo>
                  <a:pt x="0" y="508495"/>
                </a:lnTo>
                <a:lnTo>
                  <a:pt x="274675" y="537375"/>
                </a:lnTo>
                <a:lnTo>
                  <a:pt x="328129" y="28867"/>
                </a:lnTo>
                <a:lnTo>
                  <a:pt x="53441" y="0"/>
                </a:lnTo>
                <a:close/>
              </a:path>
            </a:pathLst>
          </a:custGeom>
          <a:ln w="12700">
            <a:solidFill>
              <a:srgbClr val="FEDAB7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7" name="object 7"/>
          <p:cNvSpPr/>
          <p:nvPr/>
        </p:nvSpPr>
        <p:spPr>
          <a:xfrm>
            <a:off x="1239456" y="2637945"/>
            <a:ext cx="2778006" cy="341611"/>
          </a:xfrm>
          <a:custGeom>
            <a:avLst/>
            <a:gdLst/>
            <a:ahLst/>
            <a:cxnLst/>
            <a:rect l="l" t="t" r="r" b="b"/>
            <a:pathLst>
              <a:path w="5473700" h="673100">
                <a:moveTo>
                  <a:pt x="0" y="673100"/>
                </a:moveTo>
                <a:lnTo>
                  <a:pt x="5473700" y="673100"/>
                </a:lnTo>
                <a:lnTo>
                  <a:pt x="5473700" y="0"/>
                </a:lnTo>
                <a:lnTo>
                  <a:pt x="0" y="0"/>
                </a:lnTo>
                <a:lnTo>
                  <a:pt x="0" y="673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8" name="object 8"/>
          <p:cNvSpPr/>
          <p:nvPr/>
        </p:nvSpPr>
        <p:spPr>
          <a:xfrm>
            <a:off x="1265980" y="277285"/>
            <a:ext cx="206803" cy="144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9" name="object 9"/>
          <p:cNvSpPr txBox="1"/>
          <p:nvPr/>
        </p:nvSpPr>
        <p:spPr>
          <a:xfrm>
            <a:off x="1332604" y="266201"/>
            <a:ext cx="2904337" cy="2288736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187557" marR="2578" indent="-181434" algn="just">
              <a:lnSpc>
                <a:spcPct val="101000"/>
              </a:lnSpc>
              <a:spcBef>
                <a:spcPts val="51"/>
              </a:spcBef>
            </a:pPr>
            <a:r>
              <a:rPr sz="1142" b="1" spc="80" baseline="1851" dirty="0">
                <a:solidFill>
                  <a:srgbClr val="FFFFFF"/>
                </a:solidFill>
                <a:latin typeface="Arial"/>
                <a:cs typeface="Arial"/>
              </a:rPr>
              <a:t>4 </a:t>
            </a:r>
            <a:r>
              <a:rPr sz="837" spc="25" dirty="0">
                <a:latin typeface="Bookman Old Style"/>
                <a:cs typeface="Bookman Old Style"/>
              </a:rPr>
              <a:t>Аня </a:t>
            </a:r>
            <a:r>
              <a:rPr sz="837" spc="-15" dirty="0">
                <a:latin typeface="Bookman Old Style"/>
                <a:cs typeface="Bookman Old Style"/>
              </a:rPr>
              <a:t>и </a:t>
            </a:r>
            <a:r>
              <a:rPr sz="837" spc="-25" dirty="0">
                <a:latin typeface="Bookman Old Style"/>
                <a:cs typeface="Bookman Old Style"/>
              </a:rPr>
              <a:t>Бетти </a:t>
            </a:r>
            <a:r>
              <a:rPr sz="837" spc="18" dirty="0">
                <a:latin typeface="Bookman Old Style"/>
                <a:cs typeface="Bookman Old Style"/>
              </a:rPr>
              <a:t>гуляли </a:t>
            </a:r>
            <a:r>
              <a:rPr sz="837" spc="-38" dirty="0">
                <a:latin typeface="Bookman Old Style"/>
                <a:cs typeface="Bookman Old Style"/>
              </a:rPr>
              <a:t>по </a:t>
            </a:r>
            <a:r>
              <a:rPr sz="837" spc="-8" dirty="0">
                <a:latin typeface="Bookman Old Style"/>
                <a:cs typeface="Bookman Old Style"/>
              </a:rPr>
              <a:t>улице, </a:t>
            </a:r>
            <a:r>
              <a:rPr sz="837" spc="-36" dirty="0">
                <a:latin typeface="Bookman Old Style"/>
                <a:cs typeface="Bookman Old Style"/>
              </a:rPr>
              <a:t>когда </a:t>
            </a:r>
            <a:r>
              <a:rPr sz="837" spc="3" dirty="0">
                <a:latin typeface="Bookman Old Style"/>
                <a:cs typeface="Bookman Old Style"/>
              </a:rPr>
              <a:t>к </a:t>
            </a:r>
            <a:r>
              <a:rPr sz="837" spc="-28" dirty="0">
                <a:latin typeface="Bookman Old Style"/>
                <a:cs typeface="Bookman Old Style"/>
              </a:rPr>
              <a:t>ним </a:t>
            </a:r>
            <a:r>
              <a:rPr sz="837" spc="-38" dirty="0">
                <a:latin typeface="Bookman Old Style"/>
                <a:cs typeface="Bookman Old Style"/>
              </a:rPr>
              <a:t>об-  </a:t>
            </a:r>
            <a:r>
              <a:rPr sz="837" spc="-25" dirty="0">
                <a:latin typeface="Bookman Old Style"/>
                <a:cs typeface="Bookman Old Style"/>
              </a:rPr>
              <a:t>ратилась </a:t>
            </a:r>
            <a:r>
              <a:rPr sz="837" spc="-30" dirty="0">
                <a:latin typeface="Bookman Old Style"/>
                <a:cs typeface="Bookman Old Style"/>
              </a:rPr>
              <a:t>незнакомая </a:t>
            </a:r>
            <a:r>
              <a:rPr sz="837" spc="-36" dirty="0">
                <a:latin typeface="Bookman Old Style"/>
                <a:cs typeface="Bookman Old Style"/>
              </a:rPr>
              <a:t>девочка. </a:t>
            </a:r>
            <a:r>
              <a:rPr sz="837" spc="-28" dirty="0">
                <a:latin typeface="Bookman Old Style"/>
                <a:cs typeface="Bookman Old Style"/>
              </a:rPr>
              <a:t>Прочитай </a:t>
            </a:r>
            <a:r>
              <a:rPr sz="837" spc="-38" dirty="0">
                <a:latin typeface="Bookman Old Style"/>
                <a:cs typeface="Bookman Old Style"/>
              </a:rPr>
              <a:t>разговор  </a:t>
            </a:r>
            <a:r>
              <a:rPr sz="837" spc="-15" dirty="0">
                <a:latin typeface="Bookman Old Style"/>
                <a:cs typeface="Bookman Old Style"/>
              </a:rPr>
              <a:t>и  </a:t>
            </a:r>
            <a:r>
              <a:rPr sz="837" spc="-20" dirty="0">
                <a:latin typeface="Bookman Old Style"/>
                <a:cs typeface="Bookman Old Style"/>
              </a:rPr>
              <a:t>скажи,  </a:t>
            </a:r>
            <a:r>
              <a:rPr sz="837" spc="-25" dirty="0">
                <a:latin typeface="Bookman Old Style"/>
                <a:cs typeface="Bookman Old Style"/>
              </a:rPr>
              <a:t>о  </a:t>
            </a:r>
            <a:r>
              <a:rPr sz="837" spc="-36" dirty="0">
                <a:latin typeface="Bookman Old Style"/>
                <a:cs typeface="Bookman Old Style"/>
              </a:rPr>
              <a:t>чём  </a:t>
            </a:r>
            <a:r>
              <a:rPr sz="837" spc="-28" dirty="0">
                <a:latin typeface="Bookman Old Style"/>
                <a:cs typeface="Bookman Old Style"/>
              </a:rPr>
              <a:t>попросила </a:t>
            </a:r>
            <a:r>
              <a:rPr sz="837" spc="152" dirty="0">
                <a:latin typeface="Bookman Old Style"/>
                <a:cs typeface="Bookman Old Style"/>
              </a:rPr>
              <a:t> </a:t>
            </a:r>
            <a:r>
              <a:rPr sz="837" spc="-36" dirty="0">
                <a:latin typeface="Bookman Old Style"/>
                <a:cs typeface="Bookman Old Style"/>
              </a:rPr>
              <a:t>девочка.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lphaLcParenR"/>
              <a:tabLst>
                <a:tab pos="334186" algn="l"/>
                <a:tab pos="644203" algn="l"/>
                <a:tab pos="887833" algn="l"/>
                <a:tab pos="1184637" algn="l"/>
                <a:tab pos="1408932" algn="l"/>
              </a:tabLst>
            </a:pPr>
            <a:r>
              <a:rPr sz="837" spc="-20" dirty="0">
                <a:latin typeface="Bookman Old Style"/>
                <a:cs typeface="Bookman Old Style"/>
              </a:rPr>
              <a:t>“Can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43" dirty="0">
                <a:latin typeface="Bookman Old Style"/>
                <a:cs typeface="Bookman Old Style"/>
              </a:rPr>
              <a:t>open	</a:t>
            </a:r>
            <a:r>
              <a:rPr sz="837" spc="-25" dirty="0">
                <a:latin typeface="Bookman Old Style"/>
                <a:cs typeface="Bookman Old Style"/>
              </a:rPr>
              <a:t>the	</a:t>
            </a:r>
            <a:r>
              <a:rPr sz="837" spc="-13" dirty="0">
                <a:latin typeface="Bookman Old Style"/>
                <a:cs typeface="Bookman Old Style"/>
              </a:rPr>
              <a:t>door?”</a:t>
            </a:r>
            <a:endParaRPr sz="837">
              <a:latin typeface="Bookman Old Style"/>
              <a:cs typeface="Bookman Old Style"/>
            </a:endParaRPr>
          </a:p>
          <a:p>
            <a:pPr marL="333864" indent="-145985">
              <a:spcBef>
                <a:spcPts val="10"/>
              </a:spcBef>
              <a:buAutoNum type="alphaLcParenR"/>
              <a:tabLst>
                <a:tab pos="334186" algn="l"/>
                <a:tab pos="644525" algn="l"/>
                <a:tab pos="887833" algn="l"/>
                <a:tab pos="1304196" algn="l"/>
                <a:tab pos="1629359" algn="l"/>
              </a:tabLst>
            </a:pPr>
            <a:r>
              <a:rPr sz="837" spc="-20" dirty="0">
                <a:latin typeface="Bookman Old Style"/>
                <a:cs typeface="Bookman Old Style"/>
              </a:rPr>
              <a:t>“Can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33" dirty="0">
                <a:latin typeface="Bookman Old Style"/>
                <a:cs typeface="Bookman Old Style"/>
              </a:rPr>
              <a:t>answer	</a:t>
            </a:r>
            <a:r>
              <a:rPr sz="837" spc="-30" dirty="0">
                <a:latin typeface="Bookman Old Style"/>
                <a:cs typeface="Bookman Old Style"/>
              </a:rPr>
              <a:t>these	</a:t>
            </a:r>
            <a:r>
              <a:rPr sz="837" spc="-28" dirty="0">
                <a:latin typeface="Bookman Old Style"/>
                <a:cs typeface="Bookman Old Style"/>
              </a:rPr>
              <a:t>questions?”</a:t>
            </a:r>
            <a:endParaRPr sz="837">
              <a:latin typeface="Bookman Old Style"/>
              <a:cs typeface="Bookman Old Style"/>
            </a:endParaRPr>
          </a:p>
          <a:p>
            <a:pPr marL="333864" indent="-145985">
              <a:spcBef>
                <a:spcPts val="10"/>
              </a:spcBef>
              <a:buAutoNum type="alphaLcParenR"/>
              <a:tabLst>
                <a:tab pos="333864" algn="l"/>
                <a:tab pos="334186" algn="l"/>
                <a:tab pos="644525" algn="l"/>
                <a:tab pos="887833" algn="l"/>
                <a:tab pos="1165301" algn="l"/>
                <a:tab pos="1287761" algn="l"/>
              </a:tabLst>
            </a:pPr>
            <a:r>
              <a:rPr sz="837" spc="-20" dirty="0">
                <a:latin typeface="Bookman Old Style"/>
                <a:cs typeface="Bookman Old Style"/>
              </a:rPr>
              <a:t>“Can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10" dirty="0">
                <a:latin typeface="Bookman Old Style"/>
                <a:cs typeface="Bookman Old Style"/>
              </a:rPr>
              <a:t>sing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13" dirty="0">
                <a:latin typeface="Bookman Old Style"/>
                <a:cs typeface="Bookman Old Style"/>
              </a:rPr>
              <a:t>song?”</a:t>
            </a:r>
            <a:endParaRPr sz="837">
              <a:latin typeface="Bookman Old Style"/>
              <a:cs typeface="Bookman Old Style"/>
            </a:endParaRPr>
          </a:p>
          <a:p>
            <a:pPr marL="172733" marR="1548471" indent="78954">
              <a:lnSpc>
                <a:spcPct val="101000"/>
              </a:lnSpc>
              <a:spcBef>
                <a:spcPts val="609"/>
              </a:spcBef>
              <a:tabLst>
                <a:tab pos="839171" algn="l"/>
              </a:tabLst>
            </a:pPr>
            <a:r>
              <a:rPr sz="837" spc="-69" dirty="0">
                <a:latin typeface="Bookman Old Style"/>
                <a:cs typeface="Bookman Old Style"/>
              </a:rPr>
              <a:t>G</a:t>
            </a:r>
            <a:r>
              <a:rPr sz="837" spc="30" dirty="0">
                <a:latin typeface="Bookman Old Style"/>
                <a:cs typeface="Bookman Old Style"/>
              </a:rPr>
              <a:t>i</a:t>
            </a:r>
            <a:r>
              <a:rPr sz="837" spc="-5" dirty="0">
                <a:latin typeface="Bookman Old Style"/>
                <a:cs typeface="Bookman Old Style"/>
              </a:rPr>
              <a:t>r</a:t>
            </a:r>
            <a:r>
              <a:rPr sz="837" spc="-10" dirty="0">
                <a:latin typeface="Bookman Old Style"/>
                <a:cs typeface="Bookman Old Style"/>
              </a:rPr>
              <a:t>l</a:t>
            </a:r>
            <a:r>
              <a:rPr sz="837" spc="25" dirty="0">
                <a:latin typeface="Bookman Old Style"/>
                <a:cs typeface="Bookman Old Style"/>
              </a:rPr>
              <a:t>:</a:t>
            </a:r>
            <a:r>
              <a:rPr sz="837" spc="15" dirty="0">
                <a:latin typeface="Bookman Old Style"/>
                <a:cs typeface="Bookman Old Style"/>
              </a:rPr>
              <a:t> </a:t>
            </a:r>
            <a:r>
              <a:rPr sz="837" spc="-33" dirty="0">
                <a:latin typeface="Bookman Old Style"/>
                <a:cs typeface="Bookman Old Style"/>
              </a:rPr>
              <a:t>Go</a:t>
            </a:r>
            <a:r>
              <a:rPr sz="837" spc="-25" dirty="0">
                <a:latin typeface="Bookman Old Style"/>
                <a:cs typeface="Bookman Old Style"/>
              </a:rPr>
              <a:t>o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a</a:t>
            </a:r>
            <a:r>
              <a:rPr sz="837" spc="81" dirty="0">
                <a:latin typeface="Bookman Old Style"/>
                <a:cs typeface="Bookman Old Style"/>
              </a:rPr>
              <a:t>f</a:t>
            </a:r>
            <a:r>
              <a:rPr sz="837" spc="30" dirty="0">
                <a:latin typeface="Bookman Old Style"/>
                <a:cs typeface="Bookman Old Style"/>
              </a:rPr>
              <a:t>t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8" dirty="0">
                <a:latin typeface="Bookman Old Style"/>
                <a:cs typeface="Bookman Old Style"/>
              </a:rPr>
              <a:t>r</a:t>
            </a:r>
            <a:r>
              <a:rPr sz="837" spc="-69" dirty="0">
                <a:latin typeface="Bookman Old Style"/>
                <a:cs typeface="Bookman Old Style"/>
              </a:rPr>
              <a:t>n</a:t>
            </a:r>
            <a:r>
              <a:rPr sz="837" spc="-28" dirty="0">
                <a:latin typeface="Bookman Old Style"/>
                <a:cs typeface="Bookman Old Style"/>
              </a:rPr>
              <a:t>o</a:t>
            </a:r>
            <a:r>
              <a:rPr sz="837" spc="-46" dirty="0">
                <a:latin typeface="Bookman Old Style"/>
                <a:cs typeface="Bookman Old Style"/>
              </a:rPr>
              <a:t>o</a:t>
            </a:r>
            <a:r>
              <a:rPr sz="837" spc="-56" dirty="0">
                <a:latin typeface="Bookman Old Style"/>
                <a:cs typeface="Bookman Old Style"/>
              </a:rPr>
              <a:t>n</a:t>
            </a:r>
            <a:r>
              <a:rPr sz="837" spc="-30" dirty="0">
                <a:latin typeface="Bookman Old Style"/>
                <a:cs typeface="Bookman Old Style"/>
              </a:rPr>
              <a:t>!  </a:t>
            </a:r>
            <a:r>
              <a:rPr sz="837" spc="-25" dirty="0">
                <a:latin typeface="Bookman Old Style"/>
                <a:cs typeface="Bookman Old Style"/>
              </a:rPr>
              <a:t>B</a:t>
            </a:r>
            <a:r>
              <a:rPr sz="837" spc="-51" dirty="0">
                <a:latin typeface="Bookman Old Style"/>
                <a:cs typeface="Bookman Old Style"/>
              </a:rPr>
              <a:t>e</a:t>
            </a:r>
            <a:r>
              <a:rPr sz="837" spc="18" dirty="0">
                <a:latin typeface="Bookman Old Style"/>
                <a:cs typeface="Bookman Old Style"/>
              </a:rPr>
              <a:t>t</a:t>
            </a:r>
            <a:r>
              <a:rPr sz="837" spc="25" dirty="0">
                <a:latin typeface="Bookman Old Style"/>
                <a:cs typeface="Bookman Old Style"/>
              </a:rPr>
              <a:t>t</a:t>
            </a:r>
            <a:r>
              <a:rPr sz="837" spc="-3" dirty="0">
                <a:latin typeface="Bookman Old Style"/>
                <a:cs typeface="Bookman Old Style"/>
              </a:rPr>
              <a:t>y</a:t>
            </a:r>
            <a:r>
              <a:rPr sz="837" spc="25" dirty="0">
                <a:latin typeface="Bookman Old Style"/>
                <a:cs typeface="Bookman Old Style"/>
              </a:rPr>
              <a:t>:</a:t>
            </a:r>
            <a:r>
              <a:rPr sz="837" spc="15" dirty="0">
                <a:latin typeface="Bookman Old Style"/>
                <a:cs typeface="Bookman Old Style"/>
              </a:rPr>
              <a:t> </a:t>
            </a:r>
            <a:r>
              <a:rPr sz="837" spc="-33" dirty="0">
                <a:latin typeface="Bookman Old Style"/>
                <a:cs typeface="Bookman Old Style"/>
              </a:rPr>
              <a:t>Go</a:t>
            </a:r>
            <a:r>
              <a:rPr sz="837" spc="-25" dirty="0">
                <a:latin typeface="Bookman Old Style"/>
                <a:cs typeface="Bookman Old Style"/>
              </a:rPr>
              <a:t>o</a:t>
            </a:r>
            <a:r>
              <a:rPr sz="837" spc="-28" dirty="0">
                <a:latin typeface="Bookman Old Style"/>
                <a:cs typeface="Bookman Old Style"/>
              </a:rPr>
              <a:t>d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a</a:t>
            </a:r>
            <a:r>
              <a:rPr sz="837" spc="81" dirty="0">
                <a:latin typeface="Bookman Old Style"/>
                <a:cs typeface="Bookman Old Style"/>
              </a:rPr>
              <a:t>f</a:t>
            </a:r>
            <a:r>
              <a:rPr sz="837" spc="30" dirty="0">
                <a:latin typeface="Bookman Old Style"/>
                <a:cs typeface="Bookman Old Style"/>
              </a:rPr>
              <a:t>t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8" dirty="0">
                <a:latin typeface="Bookman Old Style"/>
                <a:cs typeface="Bookman Old Style"/>
              </a:rPr>
              <a:t>r</a:t>
            </a:r>
            <a:r>
              <a:rPr sz="837" spc="-69" dirty="0">
                <a:latin typeface="Bookman Old Style"/>
                <a:cs typeface="Bookman Old Style"/>
              </a:rPr>
              <a:t>n</a:t>
            </a:r>
            <a:r>
              <a:rPr sz="837" spc="-28" dirty="0">
                <a:latin typeface="Bookman Old Style"/>
                <a:cs typeface="Bookman Old Style"/>
              </a:rPr>
              <a:t>o</a:t>
            </a:r>
            <a:r>
              <a:rPr sz="837" spc="-46" dirty="0">
                <a:latin typeface="Bookman Old Style"/>
                <a:cs typeface="Bookman Old Style"/>
              </a:rPr>
              <a:t>o</a:t>
            </a:r>
            <a:r>
              <a:rPr sz="837" spc="-56" dirty="0">
                <a:latin typeface="Bookman Old Style"/>
                <a:cs typeface="Bookman Old Style"/>
              </a:rPr>
              <a:t>n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endParaRPr sz="837">
              <a:latin typeface="Bookman Old Style"/>
              <a:cs typeface="Bookman Old Style"/>
            </a:endParaRPr>
          </a:p>
          <a:p>
            <a:pPr marL="516587" marR="1025762" indent="-264577">
              <a:lnSpc>
                <a:spcPct val="100800"/>
              </a:lnSpc>
              <a:spcBef>
                <a:spcPts val="3"/>
              </a:spcBef>
              <a:tabLst>
                <a:tab pos="760862" algn="l"/>
                <a:tab pos="931661" algn="l"/>
                <a:tab pos="1168524" algn="l"/>
                <a:tab pos="1426978" algn="l"/>
                <a:tab pos="1670286" algn="l"/>
              </a:tabLst>
            </a:pPr>
            <a:r>
              <a:rPr sz="837" spc="-69" dirty="0">
                <a:latin typeface="Bookman Old Style"/>
                <a:cs typeface="Bookman Old Style"/>
              </a:rPr>
              <a:t>G</a:t>
            </a:r>
            <a:r>
              <a:rPr sz="837" spc="30" dirty="0">
                <a:latin typeface="Bookman Old Style"/>
                <a:cs typeface="Bookman Old Style"/>
              </a:rPr>
              <a:t>i</a:t>
            </a:r>
            <a:r>
              <a:rPr sz="837" spc="-5" dirty="0">
                <a:latin typeface="Bookman Old Style"/>
                <a:cs typeface="Bookman Old Style"/>
              </a:rPr>
              <a:t>r</a:t>
            </a:r>
            <a:r>
              <a:rPr sz="837" spc="-10" dirty="0">
                <a:latin typeface="Bookman Old Style"/>
                <a:cs typeface="Bookman Old Style"/>
              </a:rPr>
              <a:t>l</a:t>
            </a:r>
            <a:r>
              <a:rPr sz="837" spc="25" dirty="0">
                <a:latin typeface="Bookman Old Style"/>
                <a:cs typeface="Bookman Old Style"/>
              </a:rPr>
              <a:t>:</a:t>
            </a:r>
            <a:r>
              <a:rPr sz="837" spc="15" dirty="0">
                <a:latin typeface="Bookman Old Style"/>
                <a:cs typeface="Bookman Old Style"/>
              </a:rPr>
              <a:t> </a:t>
            </a:r>
            <a:r>
              <a:rPr sz="837" spc="-41" dirty="0">
                <a:latin typeface="Bookman Old Style"/>
                <a:cs typeface="Bookman Old Style"/>
              </a:rPr>
              <a:t>E</a:t>
            </a:r>
            <a:r>
              <a:rPr sz="837" spc="8" dirty="0">
                <a:latin typeface="Bookman Old Style"/>
                <a:cs typeface="Bookman Old Style"/>
              </a:rPr>
              <a:t>x</a:t>
            </a:r>
            <a:r>
              <a:rPr sz="837" spc="-53" dirty="0">
                <a:latin typeface="Bookman Old Style"/>
                <a:cs typeface="Bookman Old Style"/>
              </a:rPr>
              <a:t>cu</a:t>
            </a:r>
            <a:r>
              <a:rPr sz="837" spc="-41" dirty="0">
                <a:latin typeface="Bookman Old Style"/>
                <a:cs typeface="Bookman Old Style"/>
              </a:rPr>
              <a:t>se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6" dirty="0">
                <a:latin typeface="Bookman Old Style"/>
                <a:cs typeface="Bookman Old Style"/>
              </a:rPr>
              <a:t>m</a:t>
            </a:r>
            <a:r>
              <a:rPr sz="837" spc="-41" dirty="0">
                <a:latin typeface="Bookman Old Style"/>
                <a:cs typeface="Bookman Old Style"/>
              </a:rPr>
              <a:t>e</a:t>
            </a:r>
            <a:r>
              <a:rPr sz="837" spc="-30" dirty="0">
                <a:latin typeface="Bookman Old Style"/>
                <a:cs typeface="Bookman Old Style"/>
              </a:rPr>
              <a:t>!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76" dirty="0">
                <a:latin typeface="Bookman Old Style"/>
                <a:cs typeface="Bookman Old Style"/>
              </a:rPr>
              <a:t>C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43" dirty="0">
                <a:latin typeface="Bookman Old Style"/>
                <a:cs typeface="Bookman Old Style"/>
              </a:rPr>
              <a:t>n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" dirty="0">
                <a:latin typeface="Bookman Old Style"/>
                <a:cs typeface="Bookman Old Style"/>
              </a:rPr>
              <a:t>y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spc="-51" dirty="0">
                <a:latin typeface="Bookman Old Style"/>
                <a:cs typeface="Bookman Old Style"/>
              </a:rPr>
              <a:t>u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6" dirty="0">
                <a:latin typeface="Bookman Old Style"/>
                <a:cs typeface="Bookman Old Style"/>
              </a:rPr>
              <a:t>h</a:t>
            </a:r>
            <a:r>
              <a:rPr sz="837" spc="-51" dirty="0">
                <a:latin typeface="Bookman Old Style"/>
                <a:cs typeface="Bookman Old Style"/>
              </a:rPr>
              <a:t>e</a:t>
            </a:r>
            <a:r>
              <a:rPr sz="837" spc="-13" dirty="0">
                <a:latin typeface="Bookman Old Style"/>
                <a:cs typeface="Bookman Old Style"/>
              </a:rPr>
              <a:t>l</a:t>
            </a:r>
            <a:r>
              <a:rPr sz="837" spc="-25" dirty="0">
                <a:latin typeface="Bookman Old Style"/>
                <a:cs typeface="Bookman Old Style"/>
              </a:rPr>
              <a:t>p  </a:t>
            </a:r>
            <a:r>
              <a:rPr sz="837" spc="-30" dirty="0">
                <a:latin typeface="Bookman Old Style"/>
                <a:cs typeface="Bookman Old Style"/>
              </a:rPr>
              <a:t>me,	</a:t>
            </a:r>
            <a:r>
              <a:rPr sz="837" spc="-41" dirty="0">
                <a:latin typeface="Bookman Old Style"/>
                <a:cs typeface="Bookman Old Style"/>
              </a:rPr>
              <a:t>please?</a:t>
            </a:r>
            <a:endParaRPr sz="837">
              <a:latin typeface="Bookman Old Style"/>
              <a:cs typeface="Bookman Old Style"/>
            </a:endParaRPr>
          </a:p>
          <a:p>
            <a:pPr marL="172410">
              <a:spcBef>
                <a:spcPts val="10"/>
              </a:spcBef>
              <a:tabLst>
                <a:tab pos="861408" algn="l"/>
                <a:tab pos="1012871" algn="l"/>
              </a:tabLst>
            </a:pPr>
            <a:r>
              <a:rPr sz="837" dirty="0">
                <a:latin typeface="Bookman Old Style"/>
                <a:cs typeface="Bookman Old Style"/>
              </a:rPr>
              <a:t>Betty:</a:t>
            </a:r>
            <a:r>
              <a:rPr sz="837" spc="18" dirty="0">
                <a:latin typeface="Bookman Old Style"/>
                <a:cs typeface="Bookman Old Style"/>
              </a:rPr>
              <a:t> </a:t>
            </a:r>
            <a:r>
              <a:rPr sz="837" spc="3" dirty="0">
                <a:latin typeface="Bookman Old Style"/>
                <a:cs typeface="Bookman Old Style"/>
              </a:rPr>
              <a:t>What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20" dirty="0">
                <a:latin typeface="Bookman Old Style"/>
                <a:cs typeface="Bookman Old Style"/>
              </a:rPr>
              <a:t>this?</a:t>
            </a:r>
            <a:endParaRPr sz="837">
              <a:latin typeface="Bookman Old Style"/>
              <a:cs typeface="Bookman Old Style"/>
            </a:endParaRPr>
          </a:p>
          <a:p>
            <a:pPr marL="516587" marR="556547" indent="-264900" algn="just">
              <a:lnSpc>
                <a:spcPct val="101000"/>
              </a:lnSpc>
            </a:pPr>
            <a:r>
              <a:rPr sz="837" spc="-5" dirty="0">
                <a:latin typeface="Bookman Old Style"/>
                <a:cs typeface="Bookman Old Style"/>
              </a:rPr>
              <a:t>Girl: </a:t>
            </a:r>
            <a:r>
              <a:rPr sz="837" spc="-33" dirty="0">
                <a:latin typeface="Bookman Old Style"/>
                <a:cs typeface="Bookman Old Style"/>
              </a:rPr>
              <a:t>Can </a:t>
            </a:r>
            <a:r>
              <a:rPr sz="837" spc="-18" dirty="0">
                <a:latin typeface="Bookman Old Style"/>
                <a:cs typeface="Bookman Old Style"/>
              </a:rPr>
              <a:t>you </a:t>
            </a:r>
            <a:r>
              <a:rPr sz="837" spc="-10" dirty="0">
                <a:latin typeface="Bookman Old Style"/>
                <a:cs typeface="Bookman Old Style"/>
              </a:rPr>
              <a:t>answer </a:t>
            </a:r>
            <a:r>
              <a:rPr sz="837" spc="-8" dirty="0">
                <a:latin typeface="Bookman Old Style"/>
                <a:cs typeface="Bookman Old Style"/>
              </a:rPr>
              <a:t>these </a:t>
            </a:r>
            <a:r>
              <a:rPr sz="837" spc="-13" dirty="0">
                <a:latin typeface="Bookman Old Style"/>
                <a:cs typeface="Bookman Old Style"/>
              </a:rPr>
              <a:t>questions  </a:t>
            </a:r>
            <a:r>
              <a:rPr sz="837" spc="25" dirty="0">
                <a:latin typeface="Bookman Old Style"/>
                <a:cs typeface="Bookman Old Style"/>
              </a:rPr>
              <a:t>for </a:t>
            </a:r>
            <a:r>
              <a:rPr sz="837" spc="-38" dirty="0">
                <a:latin typeface="Bookman Old Style"/>
                <a:cs typeface="Bookman Old Style"/>
              </a:rPr>
              <a:t>me? </a:t>
            </a:r>
            <a:r>
              <a:rPr sz="837" spc="8" dirty="0">
                <a:latin typeface="Bookman Old Style"/>
                <a:cs typeface="Bookman Old Style"/>
              </a:rPr>
              <a:t>This </a:t>
            </a:r>
            <a:r>
              <a:rPr sz="837" spc="5" dirty="0">
                <a:latin typeface="Bookman Old Style"/>
                <a:cs typeface="Bookman Old Style"/>
              </a:rPr>
              <a:t>information </a:t>
            </a:r>
            <a:r>
              <a:rPr sz="837" dirty="0">
                <a:latin typeface="Bookman Old Style"/>
                <a:cs typeface="Bookman Old Style"/>
              </a:rPr>
              <a:t>is </a:t>
            </a:r>
            <a:r>
              <a:rPr sz="837" spc="25" dirty="0">
                <a:latin typeface="Bookman Old Style"/>
                <a:cs typeface="Bookman Old Style"/>
              </a:rPr>
              <a:t>for  </a:t>
            </a:r>
            <a:r>
              <a:rPr sz="837" spc="-30" dirty="0">
                <a:latin typeface="Bookman Old Style"/>
                <a:cs typeface="Bookman Old Style"/>
              </a:rPr>
              <a:t>my  </a:t>
            </a:r>
            <a:r>
              <a:rPr sz="837" spc="-38" dirty="0">
                <a:latin typeface="Bookman Old Style"/>
                <a:cs typeface="Bookman Old Style"/>
              </a:rPr>
              <a:t>school </a:t>
            </a:r>
            <a:r>
              <a:rPr sz="837" spc="41" dirty="0">
                <a:latin typeface="Bookman Old Style"/>
                <a:cs typeface="Bookman Old Style"/>
              </a:rPr>
              <a:t> </a:t>
            </a:r>
            <a:r>
              <a:rPr sz="837" spc="-15" dirty="0">
                <a:latin typeface="Bookman Old Style"/>
                <a:cs typeface="Bookman Old Style"/>
              </a:rPr>
              <a:t>project.</a:t>
            </a:r>
            <a:endParaRPr sz="837">
              <a:latin typeface="Bookman Old Style"/>
              <a:cs typeface="Bookman Old Style"/>
            </a:endParaRPr>
          </a:p>
          <a:p>
            <a:pPr marL="516264" marR="556547" indent="-344176">
              <a:lnSpc>
                <a:spcPct val="101000"/>
              </a:lnSpc>
              <a:tabLst>
                <a:tab pos="741848" algn="l"/>
                <a:tab pos="1035429" algn="l"/>
              </a:tabLst>
            </a:pPr>
            <a:r>
              <a:rPr sz="837" dirty="0">
                <a:latin typeface="Bookman Old Style"/>
                <a:cs typeface="Bookman Old Style"/>
              </a:rPr>
              <a:t>Betty: </a:t>
            </a:r>
            <a:r>
              <a:rPr sz="837" spc="-46" dirty="0">
                <a:latin typeface="Bookman Old Style"/>
                <a:cs typeface="Bookman Old Style"/>
              </a:rPr>
              <a:t>Oh, </a:t>
            </a:r>
            <a:r>
              <a:rPr sz="837" spc="-18" dirty="0">
                <a:latin typeface="Bookman Old Style"/>
                <a:cs typeface="Bookman Old Style"/>
              </a:rPr>
              <a:t>yes. </a:t>
            </a:r>
            <a:r>
              <a:rPr sz="837" dirty="0">
                <a:latin typeface="Bookman Old Style"/>
                <a:cs typeface="Bookman Old Style"/>
              </a:rPr>
              <a:t>We </a:t>
            </a:r>
            <a:r>
              <a:rPr sz="837" spc="-41" dirty="0">
                <a:latin typeface="Bookman Old Style"/>
                <a:cs typeface="Bookman Old Style"/>
              </a:rPr>
              <a:t>can help </a:t>
            </a:r>
            <a:r>
              <a:rPr sz="837" spc="-25" dirty="0">
                <a:latin typeface="Bookman Old Style"/>
                <a:cs typeface="Bookman Old Style"/>
              </a:rPr>
              <a:t>you. </a:t>
            </a:r>
            <a:r>
              <a:rPr sz="837" dirty="0">
                <a:latin typeface="Bookman Old Style"/>
                <a:cs typeface="Bookman Old Style"/>
              </a:rPr>
              <a:t>Where  </a:t>
            </a:r>
            <a:r>
              <a:rPr sz="837" spc="-15" dirty="0">
                <a:latin typeface="Bookman Old Style"/>
                <a:cs typeface="Bookman Old Style"/>
              </a:rPr>
              <a:t>are	</a:t>
            </a:r>
            <a:r>
              <a:rPr sz="837" spc="-20" dirty="0">
                <a:latin typeface="Bookman Old Style"/>
                <a:cs typeface="Bookman Old Style"/>
              </a:rPr>
              <a:t>your	</a:t>
            </a:r>
            <a:r>
              <a:rPr sz="837" spc="-38" dirty="0">
                <a:latin typeface="Bookman Old Style"/>
                <a:cs typeface="Bookman Old Style"/>
              </a:rPr>
              <a:t>questions?</a:t>
            </a:r>
            <a:endParaRPr sz="837">
              <a:latin typeface="Bookman Old Style"/>
              <a:cs typeface="Bookman Old Style"/>
            </a:endParaRPr>
          </a:p>
          <a:p>
            <a:pPr marL="251365">
              <a:spcBef>
                <a:spcPts val="10"/>
              </a:spcBef>
              <a:tabLst>
                <a:tab pos="819514" algn="l"/>
                <a:tab pos="1062822" algn="l"/>
              </a:tabLst>
            </a:pPr>
            <a:r>
              <a:rPr sz="837" spc="-5" dirty="0">
                <a:latin typeface="Bookman Old Style"/>
                <a:cs typeface="Bookman Old Style"/>
              </a:rPr>
              <a:t>Girl:</a:t>
            </a:r>
            <a:r>
              <a:rPr sz="837" spc="18" dirty="0">
                <a:latin typeface="Bookman Old Style"/>
                <a:cs typeface="Bookman Old Style"/>
              </a:rPr>
              <a:t> </a:t>
            </a:r>
            <a:r>
              <a:rPr sz="837" spc="-13" dirty="0">
                <a:latin typeface="Bookman Old Style"/>
                <a:cs typeface="Bookman Old Style"/>
              </a:rPr>
              <a:t>Here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13" dirty="0">
                <a:latin typeface="Bookman Old Style"/>
                <a:cs typeface="Bookman Old Style"/>
              </a:rPr>
              <a:t>are.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65980" y="2673988"/>
            <a:ext cx="206803" cy="144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1" name="object 11"/>
          <p:cNvSpPr txBox="1"/>
          <p:nvPr/>
        </p:nvSpPr>
        <p:spPr>
          <a:xfrm>
            <a:off x="1332604" y="2670870"/>
            <a:ext cx="73801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spc="53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761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3894" y="2662909"/>
            <a:ext cx="2348736" cy="260616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1000"/>
              </a:lnSpc>
              <a:spcBef>
                <a:spcPts val="51"/>
              </a:spcBef>
              <a:tabLst>
                <a:tab pos="576850" algn="l"/>
                <a:tab pos="612621" algn="l"/>
                <a:tab pos="1069589" algn="l"/>
                <a:tab pos="1203973" algn="l"/>
                <a:tab pos="1783401" algn="l"/>
                <a:tab pos="2040566" algn="l"/>
              </a:tabLst>
            </a:pPr>
            <a:r>
              <a:rPr sz="837" spc="3" dirty="0">
                <a:latin typeface="Bookman Old Style"/>
                <a:cs typeface="Bookman Old Style"/>
              </a:rPr>
              <a:t>П</a:t>
            </a:r>
            <a:r>
              <a:rPr sz="837" spc="-36" dirty="0">
                <a:latin typeface="Bookman Old Style"/>
                <a:cs typeface="Bookman Old Style"/>
              </a:rPr>
              <a:t>р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23" dirty="0">
                <a:latin typeface="Bookman Old Style"/>
                <a:cs typeface="Bookman Old Style"/>
              </a:rPr>
              <a:t>ч</a:t>
            </a:r>
            <a:r>
              <a:rPr sz="837" spc="-20" dirty="0">
                <a:latin typeface="Bookman Old Style"/>
                <a:cs typeface="Bookman Old Style"/>
              </a:rPr>
              <a:t>и</a:t>
            </a:r>
            <a:r>
              <a:rPr sz="837" spc="-38" dirty="0">
                <a:latin typeface="Bookman Old Style"/>
                <a:cs typeface="Bookman Old Style"/>
              </a:rPr>
              <a:t>та</a:t>
            </a:r>
            <a:r>
              <a:rPr sz="837" spc="-18" dirty="0">
                <a:latin typeface="Bookman Old Style"/>
                <a:cs typeface="Bookman Old Style"/>
              </a:rPr>
              <a:t>й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3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3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ро</a:t>
            </a:r>
            <a:r>
              <a:rPr sz="837" spc="-51" dirty="0">
                <a:latin typeface="Bookman Old Style"/>
                <a:cs typeface="Bookman Old Style"/>
              </a:rPr>
              <a:t>с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1" dirty="0">
                <a:latin typeface="Bookman Old Style"/>
                <a:cs typeface="Bookman Old Style"/>
              </a:rPr>
              <a:t>п</a:t>
            </a:r>
            <a:r>
              <a:rPr sz="837" spc="-36" dirty="0">
                <a:latin typeface="Bookman Old Style"/>
                <a:cs typeface="Bookman Old Style"/>
              </a:rPr>
              <a:t>о</a:t>
            </a:r>
            <a:r>
              <a:rPr sz="837" spc="-48" dirty="0">
                <a:latin typeface="Bookman Old Style"/>
                <a:cs typeface="Bookman Old Style"/>
              </a:rPr>
              <a:t>с</a:t>
            </a:r>
            <a:r>
              <a:rPr sz="837" spc="-46" dirty="0">
                <a:latin typeface="Bookman Old Style"/>
                <a:cs typeface="Bookman Old Style"/>
              </a:rPr>
              <a:t>м</a:t>
            </a:r>
            <a:r>
              <a:rPr sz="837" spc="-30" dirty="0">
                <a:latin typeface="Bookman Old Style"/>
                <a:cs typeface="Bookman Old Style"/>
              </a:rPr>
              <a:t>от</a:t>
            </a:r>
            <a:r>
              <a:rPr sz="837" spc="-51" dirty="0">
                <a:latin typeface="Bookman Old Style"/>
                <a:cs typeface="Bookman Old Style"/>
              </a:rPr>
              <a:t>р</a:t>
            </a:r>
            <a:r>
              <a:rPr sz="837" spc="-46" dirty="0">
                <a:latin typeface="Bookman Old Style"/>
                <a:cs typeface="Bookman Old Style"/>
              </a:rPr>
              <a:t>и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" dirty="0">
                <a:latin typeface="Bookman Old Style"/>
                <a:cs typeface="Bookman Old Style"/>
              </a:rPr>
              <a:t>к</a:t>
            </a:r>
            <a:r>
              <a:rPr sz="837" spc="-38" dirty="0">
                <a:latin typeface="Bookman Old Style"/>
                <a:cs typeface="Bookman Old Style"/>
              </a:rPr>
              <a:t>а</a:t>
            </a:r>
            <a:r>
              <a:rPr sz="837" spc="3" dirty="0">
                <a:latin typeface="Bookman Old Style"/>
                <a:cs typeface="Bookman Old Style"/>
              </a:rPr>
              <a:t>к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Б</a:t>
            </a:r>
            <a:r>
              <a:rPr sz="837" spc="-33" dirty="0">
                <a:latin typeface="Bookman Old Style"/>
                <a:cs typeface="Bookman Old Style"/>
              </a:rPr>
              <a:t>е</a:t>
            </a:r>
            <a:r>
              <a:rPr sz="837" spc="-23" dirty="0">
                <a:latin typeface="Bookman Old Style"/>
                <a:cs typeface="Bookman Old Style"/>
              </a:rPr>
              <a:t>т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10" dirty="0">
                <a:latin typeface="Bookman Old Style"/>
                <a:cs typeface="Bookman Old Style"/>
              </a:rPr>
              <a:t>и  </a:t>
            </a:r>
            <a:r>
              <a:rPr sz="837" spc="-13" dirty="0">
                <a:latin typeface="Bookman Old Style"/>
                <a:cs typeface="Bookman Old Style"/>
              </a:rPr>
              <a:t>заполнила		</a:t>
            </a:r>
            <a:r>
              <a:rPr sz="837" spc="-25" dirty="0">
                <a:latin typeface="Bookman Old Style"/>
                <a:cs typeface="Bookman Old Style"/>
              </a:rPr>
              <a:t>анкету.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3894" y="3014151"/>
            <a:ext cx="2600755" cy="141420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435377">
              <a:lnSpc>
                <a:spcPct val="105300"/>
              </a:lnSpc>
              <a:spcBef>
                <a:spcPts val="51"/>
              </a:spcBef>
              <a:tabLst>
                <a:tab pos="254909" algn="l"/>
                <a:tab pos="305505" algn="l"/>
                <a:tab pos="337731" algn="l"/>
                <a:tab pos="408951" algn="l"/>
                <a:tab pos="492417" algn="l"/>
                <a:tab pos="513364" algn="l"/>
                <a:tab pos="538178" algn="l"/>
                <a:tab pos="647425" algn="l"/>
                <a:tab pos="777297" algn="l"/>
                <a:tab pos="792443" algn="l"/>
                <a:tab pos="906846" algn="l"/>
                <a:tab pos="1031562" algn="l"/>
                <a:tab pos="1096337" algn="l"/>
                <a:tab pos="1212674" algn="l"/>
                <a:tab pos="1278738" algn="l"/>
                <a:tab pos="1441158" algn="l"/>
                <a:tab pos="1546538" algn="l"/>
                <a:tab pos="1701546" algn="l"/>
                <a:tab pos="1713147" algn="l"/>
                <a:tab pos="1822717" algn="l"/>
                <a:tab pos="1995127" algn="l"/>
              </a:tabLst>
            </a:pPr>
            <a:r>
              <a:rPr sz="914" spc="-23" dirty="0">
                <a:latin typeface="Tahoma"/>
                <a:cs typeface="Tahoma"/>
              </a:rPr>
              <a:t>What		</a:t>
            </a:r>
            <a:r>
              <a:rPr sz="914" spc="13" dirty="0">
                <a:latin typeface="Tahoma"/>
                <a:cs typeface="Tahoma"/>
              </a:rPr>
              <a:t>is	</a:t>
            </a:r>
            <a:r>
              <a:rPr sz="914" dirty="0">
                <a:latin typeface="Tahoma"/>
                <a:cs typeface="Tahoma"/>
              </a:rPr>
              <a:t>your		</a:t>
            </a:r>
            <a:r>
              <a:rPr sz="914" spc="8" dirty="0">
                <a:latin typeface="Tahoma"/>
                <a:cs typeface="Tahoma"/>
              </a:rPr>
              <a:t>name?	</a:t>
            </a:r>
            <a:r>
              <a:rPr sz="914" spc="38" dirty="0">
                <a:latin typeface="Tahoma"/>
                <a:cs typeface="Tahoma"/>
              </a:rPr>
              <a:t>—</a:t>
            </a:r>
            <a:r>
              <a:rPr sz="914" spc="203" dirty="0">
                <a:latin typeface="Tahoma"/>
                <a:cs typeface="Tahoma"/>
              </a:rPr>
              <a:t> </a:t>
            </a:r>
            <a:r>
              <a:rPr sz="964" spc="13" dirty="0">
                <a:latin typeface="Comic Sans MS"/>
                <a:cs typeface="Comic Sans MS"/>
              </a:rPr>
              <a:t>Betty	</a:t>
            </a:r>
            <a:r>
              <a:rPr sz="964" spc="-3" dirty="0">
                <a:latin typeface="Comic Sans MS"/>
                <a:cs typeface="Comic Sans MS"/>
              </a:rPr>
              <a:t>Dillon  </a:t>
            </a:r>
            <a:r>
              <a:rPr sz="914" spc="-63" dirty="0">
                <a:latin typeface="Tahoma"/>
                <a:cs typeface="Tahoma"/>
              </a:rPr>
              <a:t>W</a:t>
            </a:r>
            <a:r>
              <a:rPr sz="914" spc="-3" dirty="0">
                <a:latin typeface="Tahoma"/>
                <a:cs typeface="Tahoma"/>
              </a:rPr>
              <a:t>h</a:t>
            </a:r>
            <a:r>
              <a:rPr sz="914" spc="23" dirty="0">
                <a:latin typeface="Tahoma"/>
                <a:cs typeface="Tahoma"/>
              </a:rPr>
              <a:t>e</a:t>
            </a:r>
            <a:r>
              <a:rPr sz="914" spc="-8" dirty="0">
                <a:latin typeface="Tahoma"/>
                <a:cs typeface="Tahoma"/>
              </a:rPr>
              <a:t>r</a:t>
            </a:r>
            <a:r>
              <a:rPr sz="914" spc="20" dirty="0">
                <a:latin typeface="Tahoma"/>
                <a:cs typeface="Tahoma"/>
              </a:rPr>
              <a:t>e</a:t>
            </a:r>
            <a:r>
              <a:rPr sz="914" dirty="0">
                <a:latin typeface="Tahoma"/>
                <a:cs typeface="Tahoma"/>
              </a:rPr>
              <a:t>		</a:t>
            </a:r>
            <a:r>
              <a:rPr sz="914" spc="10" dirty="0">
                <a:latin typeface="Tahoma"/>
                <a:cs typeface="Tahoma"/>
              </a:rPr>
              <a:t>a</a:t>
            </a:r>
            <a:r>
              <a:rPr sz="914" spc="-8" dirty="0">
                <a:latin typeface="Tahoma"/>
                <a:cs typeface="Tahoma"/>
              </a:rPr>
              <a:t>r</a:t>
            </a:r>
            <a:r>
              <a:rPr sz="914" spc="20" dirty="0">
                <a:latin typeface="Tahoma"/>
                <a:cs typeface="Tahoma"/>
              </a:rPr>
              <a:t>e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-282" dirty="0">
                <a:latin typeface="Tahoma"/>
                <a:cs typeface="Tahoma"/>
              </a:rPr>
              <a:t> </a:t>
            </a:r>
            <a:r>
              <a:rPr sz="914" spc="-18" dirty="0">
                <a:latin typeface="Tahoma"/>
                <a:cs typeface="Tahoma"/>
              </a:rPr>
              <a:t>y</a:t>
            </a:r>
            <a:r>
              <a:rPr sz="914" spc="20" dirty="0">
                <a:latin typeface="Tahoma"/>
                <a:cs typeface="Tahoma"/>
              </a:rPr>
              <a:t>o</a:t>
            </a:r>
            <a:r>
              <a:rPr sz="914" spc="-3" dirty="0">
                <a:latin typeface="Tahoma"/>
                <a:cs typeface="Tahoma"/>
              </a:rPr>
              <a:t>u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-5" dirty="0">
                <a:latin typeface="Tahoma"/>
                <a:cs typeface="Tahoma"/>
              </a:rPr>
              <a:t>f</a:t>
            </a:r>
            <a:r>
              <a:rPr sz="914" spc="-10" dirty="0">
                <a:latin typeface="Tahoma"/>
                <a:cs typeface="Tahoma"/>
              </a:rPr>
              <a:t>r</a:t>
            </a:r>
            <a:r>
              <a:rPr sz="914" spc="23" dirty="0">
                <a:latin typeface="Tahoma"/>
                <a:cs typeface="Tahoma"/>
              </a:rPr>
              <a:t>o</a:t>
            </a:r>
            <a:r>
              <a:rPr sz="914" spc="-23" dirty="0">
                <a:latin typeface="Tahoma"/>
                <a:cs typeface="Tahoma"/>
              </a:rPr>
              <a:t>m</a:t>
            </a:r>
            <a:r>
              <a:rPr sz="914" spc="51" dirty="0">
                <a:latin typeface="Tahoma"/>
                <a:cs typeface="Tahoma"/>
              </a:rPr>
              <a:t>?</a:t>
            </a:r>
            <a:r>
              <a:rPr sz="914" dirty="0">
                <a:latin typeface="Tahoma"/>
                <a:cs typeface="Tahoma"/>
              </a:rPr>
              <a:t>		</a:t>
            </a:r>
            <a:r>
              <a:rPr sz="914" spc="38" dirty="0">
                <a:latin typeface="Tahoma"/>
                <a:cs typeface="Tahoma"/>
              </a:rPr>
              <a:t>—</a:t>
            </a:r>
            <a:r>
              <a:rPr sz="914" dirty="0">
                <a:latin typeface="Tahoma"/>
                <a:cs typeface="Tahoma"/>
              </a:rPr>
              <a:t> </a:t>
            </a:r>
            <a:r>
              <a:rPr sz="914" spc="-66" dirty="0">
                <a:latin typeface="Tahoma"/>
                <a:cs typeface="Tahoma"/>
              </a:rPr>
              <a:t> </a:t>
            </a:r>
            <a:r>
              <a:rPr sz="964" spc="8" dirty="0">
                <a:latin typeface="Comic Sans MS"/>
                <a:cs typeface="Comic Sans MS"/>
              </a:rPr>
              <a:t>Lo</a:t>
            </a:r>
            <a:r>
              <a:rPr sz="964" spc="13" dirty="0">
                <a:latin typeface="Comic Sans MS"/>
                <a:cs typeface="Comic Sans MS"/>
              </a:rPr>
              <a:t>nd</a:t>
            </a:r>
            <a:r>
              <a:rPr sz="964" spc="8" dirty="0">
                <a:latin typeface="Comic Sans MS"/>
                <a:cs typeface="Comic Sans MS"/>
              </a:rPr>
              <a:t>o</a:t>
            </a:r>
            <a:r>
              <a:rPr sz="964" spc="-15" dirty="0">
                <a:latin typeface="Comic Sans MS"/>
                <a:cs typeface="Comic Sans MS"/>
              </a:rPr>
              <a:t>n</a:t>
            </a:r>
            <a:r>
              <a:rPr sz="964" dirty="0">
                <a:latin typeface="Comic Sans MS"/>
                <a:cs typeface="Comic Sans MS"/>
              </a:rPr>
              <a:t>,	UK  </a:t>
            </a:r>
            <a:r>
              <a:rPr sz="914" spc="-3" dirty="0">
                <a:latin typeface="Tahoma"/>
                <a:cs typeface="Tahoma"/>
              </a:rPr>
              <a:t>How		</a:t>
            </a:r>
            <a:r>
              <a:rPr sz="914" spc="13" dirty="0">
                <a:latin typeface="Tahoma"/>
                <a:cs typeface="Tahoma"/>
              </a:rPr>
              <a:t>old			</a:t>
            </a:r>
            <a:r>
              <a:rPr sz="914" spc="5" dirty="0">
                <a:latin typeface="Tahoma"/>
                <a:cs typeface="Tahoma"/>
              </a:rPr>
              <a:t>are	</a:t>
            </a:r>
            <a:r>
              <a:rPr sz="914" spc="8" dirty="0">
                <a:latin typeface="Tahoma"/>
                <a:cs typeface="Tahoma"/>
              </a:rPr>
              <a:t>you?		</a:t>
            </a:r>
            <a:r>
              <a:rPr sz="914" spc="38" dirty="0">
                <a:latin typeface="Tahoma"/>
                <a:cs typeface="Tahoma"/>
              </a:rPr>
              <a:t>—</a:t>
            </a:r>
            <a:r>
              <a:rPr sz="914" spc="203" dirty="0">
                <a:latin typeface="Tahoma"/>
                <a:cs typeface="Tahoma"/>
              </a:rPr>
              <a:t> </a:t>
            </a:r>
            <a:r>
              <a:rPr sz="964" dirty="0">
                <a:latin typeface="Comic Sans MS"/>
                <a:cs typeface="Comic Sans MS"/>
              </a:rPr>
              <a:t>I	</a:t>
            </a:r>
            <a:r>
              <a:rPr sz="964" spc="8" dirty="0">
                <a:latin typeface="Comic Sans MS"/>
                <a:cs typeface="Comic Sans MS"/>
              </a:rPr>
              <a:t>am	</a:t>
            </a:r>
            <a:r>
              <a:rPr sz="964" dirty="0">
                <a:latin typeface="Comic Sans MS"/>
                <a:cs typeface="Comic Sans MS"/>
              </a:rPr>
              <a:t>twelve  </a:t>
            </a:r>
            <a:r>
              <a:rPr sz="914" spc="8" dirty="0">
                <a:latin typeface="Tahoma"/>
                <a:cs typeface="Tahoma"/>
              </a:rPr>
              <a:t>Are	</a:t>
            </a:r>
            <a:r>
              <a:rPr sz="914" dirty="0">
                <a:latin typeface="Tahoma"/>
                <a:cs typeface="Tahoma"/>
              </a:rPr>
              <a:t>you		</a:t>
            </a:r>
            <a:r>
              <a:rPr sz="914" spc="8" dirty="0">
                <a:latin typeface="Tahoma"/>
                <a:cs typeface="Tahoma"/>
              </a:rPr>
              <a:t>a	</a:t>
            </a:r>
            <a:r>
              <a:rPr sz="914" spc="13" dirty="0">
                <a:latin typeface="Tahoma"/>
                <a:cs typeface="Tahoma"/>
              </a:rPr>
              <a:t>pupil?	</a:t>
            </a:r>
            <a:r>
              <a:rPr sz="914" spc="38" dirty="0">
                <a:latin typeface="Tahoma"/>
                <a:cs typeface="Tahoma"/>
              </a:rPr>
              <a:t>—	</a:t>
            </a:r>
            <a:r>
              <a:rPr sz="964" spc="-18" dirty="0">
                <a:latin typeface="Comic Sans MS"/>
                <a:cs typeface="Comic Sans MS"/>
              </a:rPr>
              <a:t>Yes,	</a:t>
            </a:r>
            <a:r>
              <a:rPr sz="964" dirty="0">
                <a:latin typeface="Comic Sans MS"/>
                <a:cs typeface="Comic Sans MS"/>
              </a:rPr>
              <a:t>I		</a:t>
            </a:r>
            <a:r>
              <a:rPr sz="964" spc="8" dirty="0">
                <a:latin typeface="Comic Sans MS"/>
                <a:cs typeface="Comic Sans MS"/>
              </a:rPr>
              <a:t>am</a:t>
            </a:r>
            <a:endParaRPr sz="964">
              <a:latin typeface="Comic Sans MS"/>
              <a:cs typeface="Comic Sans MS"/>
            </a:endParaRPr>
          </a:p>
          <a:p>
            <a:pPr marL="6445" marR="2578">
              <a:lnSpc>
                <a:spcPct val="105300"/>
              </a:lnSpc>
              <a:tabLst>
                <a:tab pos="337731" algn="l"/>
                <a:tab pos="596186" algn="l"/>
                <a:tab pos="837883" algn="l"/>
                <a:tab pos="971944" algn="l"/>
                <a:tab pos="1205906" algn="l"/>
                <a:tab pos="1275837" algn="l"/>
                <a:tab pos="1391852" algn="l"/>
                <a:tab pos="1460494" algn="l"/>
                <a:tab pos="1489497" algn="l"/>
                <a:tab pos="1576508" algn="l"/>
                <a:tab pos="1649017" algn="l"/>
                <a:tab pos="1674154" algn="l"/>
                <a:tab pos="1754074" algn="l"/>
                <a:tab pos="1833674" algn="l"/>
                <a:tab pos="1870089" algn="l"/>
                <a:tab pos="2004473" algn="l"/>
                <a:tab pos="2036377" algn="l"/>
                <a:tab pos="2163993" algn="l"/>
                <a:tab pos="2330280" algn="l"/>
              </a:tabLst>
            </a:pPr>
            <a:r>
              <a:rPr sz="914" spc="13" dirty="0">
                <a:latin typeface="Tahoma"/>
                <a:cs typeface="Tahoma"/>
              </a:rPr>
              <a:t>H</a:t>
            </a:r>
            <a:r>
              <a:rPr sz="914" spc="3" dirty="0">
                <a:latin typeface="Tahoma"/>
                <a:cs typeface="Tahoma"/>
              </a:rPr>
              <a:t>a</a:t>
            </a:r>
            <a:r>
              <a:rPr sz="914" spc="-41" dirty="0">
                <a:latin typeface="Tahoma"/>
                <a:cs typeface="Tahoma"/>
              </a:rPr>
              <a:t>v</a:t>
            </a:r>
            <a:r>
              <a:rPr sz="914" spc="20" dirty="0">
                <a:latin typeface="Tahoma"/>
                <a:cs typeface="Tahoma"/>
              </a:rPr>
              <a:t>e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-18" dirty="0">
                <a:latin typeface="Tahoma"/>
                <a:cs typeface="Tahoma"/>
              </a:rPr>
              <a:t>y</a:t>
            </a:r>
            <a:r>
              <a:rPr sz="914" spc="20" dirty="0">
                <a:latin typeface="Tahoma"/>
                <a:cs typeface="Tahoma"/>
              </a:rPr>
              <a:t>o</a:t>
            </a:r>
            <a:r>
              <a:rPr sz="914" spc="-3" dirty="0">
                <a:latin typeface="Tahoma"/>
                <a:cs typeface="Tahoma"/>
              </a:rPr>
              <a:t>u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25" dirty="0">
                <a:latin typeface="Tahoma"/>
                <a:cs typeface="Tahoma"/>
              </a:rPr>
              <a:t>g</a:t>
            </a:r>
            <a:r>
              <a:rPr sz="914" spc="20" dirty="0">
                <a:latin typeface="Tahoma"/>
                <a:cs typeface="Tahoma"/>
              </a:rPr>
              <a:t>o</a:t>
            </a:r>
            <a:r>
              <a:rPr sz="914" spc="-23" dirty="0">
                <a:latin typeface="Tahoma"/>
                <a:cs typeface="Tahoma"/>
              </a:rPr>
              <a:t>t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8" dirty="0">
                <a:latin typeface="Tahoma"/>
                <a:cs typeface="Tahoma"/>
              </a:rPr>
              <a:t>a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28" dirty="0">
                <a:latin typeface="Tahoma"/>
                <a:cs typeface="Tahoma"/>
              </a:rPr>
              <a:t>b</a:t>
            </a:r>
            <a:r>
              <a:rPr sz="914" spc="-5" dirty="0">
                <a:latin typeface="Tahoma"/>
                <a:cs typeface="Tahoma"/>
              </a:rPr>
              <a:t>i</a:t>
            </a:r>
            <a:r>
              <a:rPr sz="914" spc="25" dirty="0">
                <a:latin typeface="Tahoma"/>
                <a:cs typeface="Tahoma"/>
              </a:rPr>
              <a:t>g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5" dirty="0">
                <a:latin typeface="Tahoma"/>
                <a:cs typeface="Tahoma"/>
              </a:rPr>
              <a:t>f</a:t>
            </a:r>
            <a:r>
              <a:rPr sz="914" dirty="0">
                <a:latin typeface="Tahoma"/>
                <a:cs typeface="Tahoma"/>
              </a:rPr>
              <a:t>a</a:t>
            </a:r>
            <a:r>
              <a:rPr sz="914" spc="3" dirty="0">
                <a:latin typeface="Tahoma"/>
                <a:cs typeface="Tahoma"/>
              </a:rPr>
              <a:t>m</a:t>
            </a:r>
            <a:r>
              <a:rPr sz="914" spc="-8" dirty="0">
                <a:latin typeface="Tahoma"/>
                <a:cs typeface="Tahoma"/>
              </a:rPr>
              <a:t>i</a:t>
            </a:r>
            <a:r>
              <a:rPr sz="914" dirty="0">
                <a:latin typeface="Tahoma"/>
                <a:cs typeface="Tahoma"/>
              </a:rPr>
              <a:t>l</a:t>
            </a:r>
            <a:r>
              <a:rPr sz="914" spc="3" dirty="0">
                <a:latin typeface="Tahoma"/>
                <a:cs typeface="Tahoma"/>
              </a:rPr>
              <a:t>y</a:t>
            </a:r>
            <a:r>
              <a:rPr sz="914" spc="51" dirty="0">
                <a:latin typeface="Tahoma"/>
                <a:cs typeface="Tahoma"/>
              </a:rPr>
              <a:t>?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38" dirty="0">
                <a:latin typeface="Tahoma"/>
                <a:cs typeface="Tahoma"/>
              </a:rPr>
              <a:t>—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64" spc="-58" dirty="0">
                <a:latin typeface="Comic Sans MS"/>
                <a:cs typeface="Comic Sans MS"/>
              </a:rPr>
              <a:t>Y</a:t>
            </a:r>
            <a:r>
              <a:rPr sz="964" spc="28" dirty="0">
                <a:latin typeface="Comic Sans MS"/>
                <a:cs typeface="Comic Sans MS"/>
              </a:rPr>
              <a:t>e</a:t>
            </a:r>
            <a:r>
              <a:rPr sz="964" spc="-36" dirty="0">
                <a:latin typeface="Comic Sans MS"/>
                <a:cs typeface="Comic Sans MS"/>
              </a:rPr>
              <a:t>s</a:t>
            </a:r>
            <a:r>
              <a:rPr sz="964" dirty="0">
                <a:latin typeface="Comic Sans MS"/>
                <a:cs typeface="Comic Sans MS"/>
              </a:rPr>
              <a:t>,	I	</a:t>
            </a:r>
            <a:r>
              <a:rPr sz="964" spc="13" dirty="0">
                <a:latin typeface="Comic Sans MS"/>
                <a:cs typeface="Comic Sans MS"/>
              </a:rPr>
              <a:t>h</a:t>
            </a:r>
            <a:r>
              <a:rPr sz="964" spc="8" dirty="0">
                <a:latin typeface="Comic Sans MS"/>
                <a:cs typeface="Comic Sans MS"/>
              </a:rPr>
              <a:t>a</a:t>
            </a:r>
            <a:r>
              <a:rPr sz="964" spc="-3" dirty="0">
                <a:latin typeface="Comic Sans MS"/>
                <a:cs typeface="Comic Sans MS"/>
              </a:rPr>
              <a:t>v</a:t>
            </a:r>
            <a:r>
              <a:rPr sz="964" dirty="0">
                <a:latin typeface="Comic Sans MS"/>
                <a:cs typeface="Comic Sans MS"/>
              </a:rPr>
              <a:t>e  </a:t>
            </a:r>
            <a:r>
              <a:rPr sz="914" dirty="0">
                <a:latin typeface="Tahoma"/>
                <a:cs typeface="Tahoma"/>
              </a:rPr>
              <a:t>Have	you	</a:t>
            </a:r>
            <a:r>
              <a:rPr sz="914" spc="5" dirty="0">
                <a:latin typeface="Tahoma"/>
                <a:cs typeface="Tahoma"/>
              </a:rPr>
              <a:t>got	</a:t>
            </a:r>
            <a:r>
              <a:rPr sz="914" spc="8" dirty="0">
                <a:latin typeface="Tahoma"/>
                <a:cs typeface="Tahoma"/>
              </a:rPr>
              <a:t>a	</a:t>
            </a:r>
            <a:r>
              <a:rPr sz="914" spc="13" dirty="0">
                <a:latin typeface="Tahoma"/>
                <a:cs typeface="Tahoma"/>
              </a:rPr>
              <a:t>brother?		</a:t>
            </a:r>
            <a:r>
              <a:rPr sz="914" spc="38" dirty="0">
                <a:latin typeface="Tahoma"/>
                <a:cs typeface="Tahoma"/>
              </a:rPr>
              <a:t>—		</a:t>
            </a:r>
            <a:r>
              <a:rPr sz="964" spc="-18" dirty="0">
                <a:latin typeface="Comic Sans MS"/>
                <a:cs typeface="Comic Sans MS"/>
              </a:rPr>
              <a:t>Yes,	</a:t>
            </a:r>
            <a:r>
              <a:rPr sz="964" dirty="0">
                <a:latin typeface="Comic Sans MS"/>
                <a:cs typeface="Comic Sans MS"/>
              </a:rPr>
              <a:t>I	have  </a:t>
            </a:r>
            <a:r>
              <a:rPr sz="914" dirty="0">
                <a:latin typeface="Tahoma"/>
                <a:cs typeface="Tahoma"/>
              </a:rPr>
              <a:t>Have	you	</a:t>
            </a:r>
            <a:r>
              <a:rPr sz="914" spc="5" dirty="0">
                <a:latin typeface="Tahoma"/>
                <a:cs typeface="Tahoma"/>
              </a:rPr>
              <a:t>got	</a:t>
            </a:r>
            <a:r>
              <a:rPr sz="914" spc="8" dirty="0">
                <a:latin typeface="Tahoma"/>
                <a:cs typeface="Tahoma"/>
              </a:rPr>
              <a:t>a	</a:t>
            </a:r>
            <a:r>
              <a:rPr sz="914" spc="18" dirty="0">
                <a:latin typeface="Tahoma"/>
                <a:cs typeface="Tahoma"/>
              </a:rPr>
              <a:t>sister?	</a:t>
            </a:r>
            <a:r>
              <a:rPr sz="914" spc="38" dirty="0">
                <a:latin typeface="Tahoma"/>
                <a:cs typeface="Tahoma"/>
              </a:rPr>
              <a:t>—	</a:t>
            </a:r>
            <a:r>
              <a:rPr sz="964" spc="-8" dirty="0">
                <a:latin typeface="Comic Sans MS"/>
                <a:cs typeface="Comic Sans MS"/>
              </a:rPr>
              <a:t>No,		</a:t>
            </a:r>
            <a:r>
              <a:rPr sz="964" spc="-3" dirty="0">
                <a:latin typeface="Comic Sans MS"/>
                <a:cs typeface="Comic Sans MS"/>
              </a:rPr>
              <a:t>I		</a:t>
            </a:r>
            <a:r>
              <a:rPr sz="964" dirty="0">
                <a:latin typeface="Comic Sans MS"/>
                <a:cs typeface="Comic Sans MS"/>
              </a:rPr>
              <a:t>haven’t  </a:t>
            </a:r>
            <a:r>
              <a:rPr sz="914" dirty="0">
                <a:latin typeface="Tahoma"/>
                <a:cs typeface="Tahoma"/>
              </a:rPr>
              <a:t>Have	you	</a:t>
            </a:r>
            <a:r>
              <a:rPr sz="914" spc="5" dirty="0">
                <a:latin typeface="Tahoma"/>
                <a:cs typeface="Tahoma"/>
              </a:rPr>
              <a:t>got	</a:t>
            </a:r>
            <a:r>
              <a:rPr sz="914" spc="8" dirty="0">
                <a:latin typeface="Tahoma"/>
                <a:cs typeface="Tahoma"/>
              </a:rPr>
              <a:t>a	</a:t>
            </a:r>
            <a:r>
              <a:rPr sz="914" spc="20" dirty="0">
                <a:latin typeface="Tahoma"/>
                <a:cs typeface="Tahoma"/>
              </a:rPr>
              <a:t>pet?		</a:t>
            </a:r>
            <a:r>
              <a:rPr sz="914" spc="38" dirty="0">
                <a:latin typeface="Tahoma"/>
                <a:cs typeface="Tahoma"/>
              </a:rPr>
              <a:t>—	</a:t>
            </a:r>
            <a:r>
              <a:rPr sz="964" spc="-8" dirty="0">
                <a:latin typeface="Comic Sans MS"/>
                <a:cs typeface="Comic Sans MS"/>
              </a:rPr>
              <a:t>No,		</a:t>
            </a:r>
            <a:r>
              <a:rPr sz="964" spc="-3" dirty="0">
                <a:latin typeface="Comic Sans MS"/>
                <a:cs typeface="Comic Sans MS"/>
              </a:rPr>
              <a:t>I </a:t>
            </a:r>
            <a:r>
              <a:rPr sz="964" spc="183" dirty="0">
                <a:latin typeface="Comic Sans MS"/>
                <a:cs typeface="Comic Sans MS"/>
              </a:rPr>
              <a:t> </a:t>
            </a:r>
            <a:r>
              <a:rPr sz="964" dirty="0">
                <a:latin typeface="Comic Sans MS"/>
                <a:cs typeface="Comic Sans MS"/>
              </a:rPr>
              <a:t>haven’t</a:t>
            </a:r>
            <a:endParaRPr sz="964">
              <a:latin typeface="Comic Sans MS"/>
              <a:cs typeface="Comic Sans MS"/>
            </a:endParaRPr>
          </a:p>
          <a:p>
            <a:pPr marL="6445">
              <a:spcBef>
                <a:spcPts val="61"/>
              </a:spcBef>
              <a:tabLst>
                <a:tab pos="278757" algn="l"/>
                <a:tab pos="578783" algn="l"/>
                <a:tab pos="957764" algn="l"/>
                <a:tab pos="1199461" algn="l"/>
                <a:tab pos="1333200" algn="l"/>
                <a:tab pos="1636127" algn="l"/>
                <a:tab pos="1818527" algn="l"/>
                <a:tab pos="2148846" algn="l"/>
                <a:tab pos="2339626" algn="l"/>
              </a:tabLst>
            </a:pPr>
            <a:r>
              <a:rPr sz="914" spc="20" dirty="0">
                <a:latin typeface="Tahoma"/>
                <a:cs typeface="Tahoma"/>
              </a:rPr>
              <a:t>Has	</a:t>
            </a:r>
            <a:r>
              <a:rPr sz="914" dirty="0">
                <a:latin typeface="Tahoma"/>
                <a:cs typeface="Tahoma"/>
              </a:rPr>
              <a:t>your	</a:t>
            </a:r>
            <a:r>
              <a:rPr sz="914" spc="-3" dirty="0">
                <a:latin typeface="Tahoma"/>
                <a:cs typeface="Tahoma"/>
              </a:rPr>
              <a:t>family	</a:t>
            </a:r>
            <a:r>
              <a:rPr sz="914" spc="5" dirty="0">
                <a:latin typeface="Tahoma"/>
                <a:cs typeface="Tahoma"/>
              </a:rPr>
              <a:t>got	</a:t>
            </a:r>
            <a:r>
              <a:rPr sz="914" spc="8" dirty="0">
                <a:latin typeface="Tahoma"/>
                <a:cs typeface="Tahoma"/>
              </a:rPr>
              <a:t>a	</a:t>
            </a:r>
            <a:r>
              <a:rPr sz="914" spc="33" dirty="0">
                <a:latin typeface="Tahoma"/>
                <a:cs typeface="Tahoma"/>
              </a:rPr>
              <a:t>car?	</a:t>
            </a:r>
            <a:r>
              <a:rPr sz="914" spc="38" dirty="0">
                <a:latin typeface="Tahoma"/>
                <a:cs typeface="Tahoma"/>
              </a:rPr>
              <a:t>—	</a:t>
            </a:r>
            <a:r>
              <a:rPr sz="964" spc="-18" dirty="0">
                <a:latin typeface="Comic Sans MS"/>
                <a:cs typeface="Comic Sans MS"/>
              </a:rPr>
              <a:t>Yes,	</a:t>
            </a:r>
            <a:r>
              <a:rPr sz="964" spc="-5" dirty="0">
                <a:latin typeface="Comic Sans MS"/>
                <a:cs typeface="Comic Sans MS"/>
              </a:rPr>
              <a:t>it	</a:t>
            </a:r>
            <a:r>
              <a:rPr sz="964" spc="13" dirty="0">
                <a:latin typeface="Comic Sans MS"/>
                <a:cs typeface="Comic Sans MS"/>
              </a:rPr>
              <a:t>has</a:t>
            </a:r>
            <a:endParaRPr sz="964">
              <a:latin typeface="Comic Sans MS"/>
              <a:cs typeface="Comic Sans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3895" y="4420557"/>
            <a:ext cx="1523069" cy="14718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331930" algn="l"/>
                <a:tab pos="724124" algn="l"/>
                <a:tab pos="875587" algn="l"/>
                <a:tab pos="1108261" algn="l"/>
                <a:tab pos="1405387" algn="l"/>
              </a:tabLst>
            </a:pPr>
            <a:r>
              <a:rPr sz="914" spc="-76" dirty="0">
                <a:latin typeface="Tahoma"/>
                <a:cs typeface="Tahoma"/>
              </a:rPr>
              <a:t>W</a:t>
            </a:r>
            <a:r>
              <a:rPr sz="914" spc="-10" dirty="0">
                <a:latin typeface="Tahoma"/>
                <a:cs typeface="Tahoma"/>
              </a:rPr>
              <a:t>h</a:t>
            </a:r>
            <a:r>
              <a:rPr sz="914" dirty="0">
                <a:latin typeface="Tahoma"/>
                <a:cs typeface="Tahoma"/>
              </a:rPr>
              <a:t>a</a:t>
            </a:r>
            <a:r>
              <a:rPr sz="914" spc="-23" dirty="0">
                <a:latin typeface="Tahoma"/>
                <a:cs typeface="Tahoma"/>
              </a:rPr>
              <a:t>t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38" dirty="0">
                <a:latin typeface="Tahoma"/>
                <a:cs typeface="Tahoma"/>
              </a:rPr>
              <a:t>co</a:t>
            </a:r>
            <a:r>
              <a:rPr sz="914" spc="-10" dirty="0">
                <a:latin typeface="Tahoma"/>
                <a:cs typeface="Tahoma"/>
              </a:rPr>
              <a:t>l</a:t>
            </a:r>
            <a:r>
              <a:rPr sz="914" spc="13" dirty="0">
                <a:latin typeface="Tahoma"/>
                <a:cs typeface="Tahoma"/>
              </a:rPr>
              <a:t>o</a:t>
            </a:r>
            <a:r>
              <a:rPr sz="914" spc="-13" dirty="0">
                <a:latin typeface="Tahoma"/>
                <a:cs typeface="Tahoma"/>
              </a:rPr>
              <a:t>u</a:t>
            </a:r>
            <a:r>
              <a:rPr sz="914" spc="-3" dirty="0">
                <a:latin typeface="Tahoma"/>
                <a:cs typeface="Tahoma"/>
              </a:rPr>
              <a:t>r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-15" dirty="0">
                <a:latin typeface="Tahoma"/>
                <a:cs typeface="Tahoma"/>
              </a:rPr>
              <a:t>i</a:t>
            </a:r>
            <a:r>
              <a:rPr sz="914" spc="38" dirty="0">
                <a:latin typeface="Tahoma"/>
                <a:cs typeface="Tahoma"/>
              </a:rPr>
              <a:t>s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-28" dirty="0">
                <a:latin typeface="Tahoma"/>
                <a:cs typeface="Tahoma"/>
              </a:rPr>
              <a:t>t</a:t>
            </a:r>
            <a:r>
              <a:rPr sz="914" spc="-10" dirty="0">
                <a:latin typeface="Tahoma"/>
                <a:cs typeface="Tahoma"/>
              </a:rPr>
              <a:t>h</a:t>
            </a:r>
            <a:r>
              <a:rPr sz="914" spc="20" dirty="0">
                <a:latin typeface="Tahoma"/>
                <a:cs typeface="Tahoma"/>
              </a:rPr>
              <a:t>e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63" dirty="0">
                <a:latin typeface="Tahoma"/>
                <a:cs typeface="Tahoma"/>
              </a:rPr>
              <a:t>c</a:t>
            </a:r>
            <a:r>
              <a:rPr sz="914" dirty="0">
                <a:latin typeface="Tahoma"/>
                <a:cs typeface="Tahoma"/>
              </a:rPr>
              <a:t>ar</a:t>
            </a:r>
            <a:r>
              <a:rPr sz="914" spc="51" dirty="0">
                <a:latin typeface="Tahoma"/>
                <a:cs typeface="Tahoma"/>
              </a:rPr>
              <a:t>?</a:t>
            </a:r>
            <a:r>
              <a:rPr sz="914" dirty="0">
                <a:latin typeface="Tahoma"/>
                <a:cs typeface="Tahoma"/>
              </a:rPr>
              <a:t>	</a:t>
            </a:r>
            <a:r>
              <a:rPr sz="914" spc="38" dirty="0">
                <a:latin typeface="Tahoma"/>
                <a:cs typeface="Tahoma"/>
              </a:rPr>
              <a:t>—</a:t>
            </a:r>
            <a:endParaRPr sz="914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14950" y="4414111"/>
            <a:ext cx="554957" cy="154882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307438" algn="l"/>
              </a:tabLst>
            </a:pPr>
            <a:r>
              <a:rPr sz="964" spc="-10" dirty="0">
                <a:latin typeface="Comic Sans MS"/>
                <a:cs typeface="Comic Sans MS"/>
              </a:rPr>
              <a:t>It’s	</a:t>
            </a:r>
            <a:r>
              <a:rPr sz="964" dirty="0">
                <a:latin typeface="Comic Sans MS"/>
                <a:cs typeface="Comic Sans MS"/>
              </a:rPr>
              <a:t>blue</a:t>
            </a:r>
            <a:endParaRPr sz="964">
              <a:latin typeface="Comic Sans MS"/>
              <a:cs typeface="Comic Sans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75178" y="901844"/>
            <a:ext cx="393243" cy="9988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7" name="object 17"/>
          <p:cNvSpPr/>
          <p:nvPr/>
        </p:nvSpPr>
        <p:spPr>
          <a:xfrm>
            <a:off x="3716362" y="1109913"/>
            <a:ext cx="175678" cy="290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8" name="object 18"/>
          <p:cNvSpPr/>
          <p:nvPr/>
        </p:nvSpPr>
        <p:spPr>
          <a:xfrm>
            <a:off x="3716362" y="1109912"/>
            <a:ext cx="175962" cy="291014"/>
          </a:xfrm>
          <a:custGeom>
            <a:avLst/>
            <a:gdLst/>
            <a:ahLst/>
            <a:cxnLst/>
            <a:rect l="l" t="t" r="r" b="b"/>
            <a:pathLst>
              <a:path w="346710" h="573405">
                <a:moveTo>
                  <a:pt x="57061" y="0"/>
                </a:moveTo>
                <a:lnTo>
                  <a:pt x="0" y="542874"/>
                </a:lnTo>
                <a:lnTo>
                  <a:pt x="289090" y="573290"/>
                </a:lnTo>
                <a:lnTo>
                  <a:pt x="346151" y="30416"/>
                </a:lnTo>
                <a:lnTo>
                  <a:pt x="57061" y="0"/>
                </a:lnTo>
                <a:close/>
              </a:path>
            </a:pathLst>
          </a:custGeom>
          <a:ln w="6350">
            <a:solidFill>
              <a:srgbClr val="ABACAC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9" name="object 19"/>
          <p:cNvSpPr/>
          <p:nvPr/>
        </p:nvSpPr>
        <p:spPr>
          <a:xfrm>
            <a:off x="4059077" y="879371"/>
            <a:ext cx="373623" cy="10699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0" name="object 20"/>
          <p:cNvSpPr/>
          <p:nvPr/>
        </p:nvSpPr>
        <p:spPr>
          <a:xfrm>
            <a:off x="4880978" y="550038"/>
            <a:ext cx="2735788" cy="1589458"/>
          </a:xfrm>
          <a:custGeom>
            <a:avLst/>
            <a:gdLst/>
            <a:ahLst/>
            <a:cxnLst/>
            <a:rect l="l" t="t" r="r" b="b"/>
            <a:pathLst>
              <a:path w="5390515" h="3131820">
                <a:moveTo>
                  <a:pt x="0" y="0"/>
                </a:moveTo>
                <a:lnTo>
                  <a:pt x="5390387" y="0"/>
                </a:lnTo>
                <a:lnTo>
                  <a:pt x="5390387" y="3131820"/>
                </a:lnTo>
                <a:lnTo>
                  <a:pt x="0" y="31318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1" name="object 21"/>
          <p:cNvSpPr/>
          <p:nvPr/>
        </p:nvSpPr>
        <p:spPr>
          <a:xfrm>
            <a:off x="4920057" y="589639"/>
            <a:ext cx="2657153" cy="1510178"/>
          </a:xfrm>
          <a:custGeom>
            <a:avLst/>
            <a:gdLst/>
            <a:ahLst/>
            <a:cxnLst/>
            <a:rect l="l" t="t" r="r" b="b"/>
            <a:pathLst>
              <a:path w="5235575" h="2975610">
                <a:moveTo>
                  <a:pt x="0" y="2975470"/>
                </a:moveTo>
                <a:lnTo>
                  <a:pt x="5235295" y="2975470"/>
                </a:lnTo>
                <a:lnTo>
                  <a:pt x="5235295" y="0"/>
                </a:lnTo>
                <a:lnTo>
                  <a:pt x="0" y="0"/>
                </a:lnTo>
                <a:lnTo>
                  <a:pt x="0" y="29754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2" name="object 22"/>
          <p:cNvSpPr/>
          <p:nvPr/>
        </p:nvSpPr>
        <p:spPr>
          <a:xfrm>
            <a:off x="4829117" y="277285"/>
            <a:ext cx="206803" cy="1440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3" name="object 23"/>
          <p:cNvSpPr txBox="1"/>
          <p:nvPr/>
        </p:nvSpPr>
        <p:spPr>
          <a:xfrm>
            <a:off x="4895646" y="266201"/>
            <a:ext cx="2990062" cy="260616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187879" marR="2578" indent="-181756">
              <a:lnSpc>
                <a:spcPct val="101000"/>
              </a:lnSpc>
              <a:spcBef>
                <a:spcPts val="51"/>
              </a:spcBef>
              <a:tabLst>
                <a:tab pos="187557" algn="l"/>
                <a:tab pos="358356" algn="l"/>
                <a:tab pos="635502" algn="l"/>
                <a:tab pos="900724" algn="l"/>
                <a:tab pos="1411187" algn="l"/>
                <a:tab pos="1596488" algn="l"/>
                <a:tab pos="2085361" algn="l"/>
                <a:tab pos="2558764" algn="l"/>
              </a:tabLst>
            </a:pPr>
            <a:r>
              <a:rPr sz="1142" b="1" spc="80" baseline="1851" dirty="0">
                <a:solidFill>
                  <a:srgbClr val="FFFFFF"/>
                </a:solidFill>
                <a:latin typeface="Arial"/>
                <a:cs typeface="Arial"/>
              </a:rPr>
              <a:t>6	</a:t>
            </a:r>
            <a:r>
              <a:rPr sz="837" spc="5" dirty="0">
                <a:latin typeface="Bookman Old Style"/>
                <a:cs typeface="Bookman Old Style"/>
              </a:rPr>
              <a:t>П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48" dirty="0">
                <a:latin typeface="Bookman Old Style"/>
                <a:cs typeface="Bookman Old Style"/>
              </a:rPr>
              <a:t>м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8" dirty="0">
                <a:latin typeface="Bookman Old Style"/>
                <a:cs typeface="Bookman Old Style"/>
              </a:rPr>
              <a:t>г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99" dirty="0">
                <a:latin typeface="Bookman Old Style"/>
                <a:cs typeface="Bookman Old Style"/>
              </a:rPr>
              <a:t>А</a:t>
            </a:r>
            <a:r>
              <a:rPr sz="837" spc="-51" dirty="0">
                <a:latin typeface="Bookman Old Style"/>
                <a:cs typeface="Bookman Old Style"/>
              </a:rPr>
              <a:t>н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о</a:t>
            </a:r>
            <a:r>
              <a:rPr sz="837" spc="-28" dirty="0">
                <a:latin typeface="Bookman Old Style"/>
                <a:cs typeface="Bookman Old Style"/>
              </a:rPr>
              <a:t>т</a:t>
            </a:r>
            <a:r>
              <a:rPr sz="837" spc="-61" dirty="0">
                <a:latin typeface="Bookman Old Style"/>
                <a:cs typeface="Bookman Old Style"/>
              </a:rPr>
              <a:t>в</a:t>
            </a:r>
            <a:r>
              <a:rPr sz="837" spc="-36" dirty="0">
                <a:latin typeface="Bookman Old Style"/>
                <a:cs typeface="Bookman Old Style"/>
              </a:rPr>
              <a:t>е</a:t>
            </a:r>
            <a:r>
              <a:rPr sz="837" spc="-28" dirty="0">
                <a:latin typeface="Bookman Old Style"/>
                <a:cs typeface="Bookman Old Style"/>
              </a:rPr>
              <a:t>т</a:t>
            </a:r>
            <a:r>
              <a:rPr sz="837" spc="-23" dirty="0">
                <a:latin typeface="Bookman Old Style"/>
                <a:cs typeface="Bookman Old Style"/>
              </a:rPr>
              <a:t>и</a:t>
            </a:r>
            <a:r>
              <a:rPr sz="837" spc="-28" dirty="0">
                <a:latin typeface="Bookman Old Style"/>
                <a:cs typeface="Bookman Old Style"/>
              </a:rPr>
              <a:t>т</a:t>
            </a:r>
            <a:r>
              <a:rPr sz="837" spc="-3" dirty="0">
                <a:latin typeface="Bookman Old Style"/>
                <a:cs typeface="Bookman Old Style"/>
              </a:rPr>
              <a:t>ь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1" dirty="0">
                <a:latin typeface="Bookman Old Style"/>
                <a:cs typeface="Bookman Old Style"/>
              </a:rPr>
              <a:t>н</a:t>
            </a:r>
            <a:r>
              <a:rPr sz="837" spc="-46" dirty="0">
                <a:latin typeface="Bookman Old Style"/>
                <a:cs typeface="Bookman Old Style"/>
              </a:rPr>
              <a:t>а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6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6" dirty="0">
                <a:latin typeface="Bookman Old Style"/>
                <a:cs typeface="Bookman Old Style"/>
              </a:rPr>
              <a:t>п</a:t>
            </a:r>
            <a:r>
              <a:rPr sz="837" spc="-41" dirty="0">
                <a:latin typeface="Bookman Old Style"/>
                <a:cs typeface="Bookman Old Style"/>
              </a:rPr>
              <a:t>р</a:t>
            </a:r>
            <a:r>
              <a:rPr sz="837" spc="-30" dirty="0">
                <a:latin typeface="Bookman Old Style"/>
                <a:cs typeface="Bookman Old Style"/>
              </a:rPr>
              <a:t>о</a:t>
            </a:r>
            <a:r>
              <a:rPr sz="837" spc="-58" dirty="0">
                <a:latin typeface="Bookman Old Style"/>
                <a:cs typeface="Bookman Old Style"/>
              </a:rPr>
              <a:t>с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8" dirty="0">
                <a:latin typeface="Bookman Old Style"/>
                <a:cs typeface="Bookman Old Style"/>
              </a:rPr>
              <a:t>ан</a:t>
            </a:r>
            <a:r>
              <a:rPr sz="837" spc="-13" dirty="0">
                <a:latin typeface="Bookman Old Style"/>
                <a:cs typeface="Bookman Old Style"/>
              </a:rPr>
              <a:t>к</a:t>
            </a:r>
            <a:r>
              <a:rPr sz="837" spc="-36" dirty="0">
                <a:latin typeface="Bookman Old Style"/>
                <a:cs typeface="Bookman Old Style"/>
              </a:rPr>
              <a:t>е</a:t>
            </a:r>
            <a:r>
              <a:rPr sz="837" spc="-28" dirty="0">
                <a:latin typeface="Bookman Old Style"/>
                <a:cs typeface="Bookman Old Style"/>
              </a:rPr>
              <a:t>т</a:t>
            </a:r>
            <a:r>
              <a:rPr sz="837" spc="-53" dirty="0">
                <a:latin typeface="Bookman Old Style"/>
                <a:cs typeface="Bookman Old Style"/>
              </a:rPr>
              <a:t>ы</a:t>
            </a:r>
            <a:r>
              <a:rPr sz="837" spc="25" dirty="0">
                <a:latin typeface="Bookman Old Style"/>
                <a:cs typeface="Bookman Old Style"/>
              </a:rPr>
              <a:t>.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3" dirty="0">
                <a:latin typeface="Bookman Old Style"/>
                <a:cs typeface="Bookman Old Style"/>
              </a:rPr>
              <a:t>Д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8" dirty="0">
                <a:latin typeface="Bookman Old Style"/>
                <a:cs typeface="Bookman Old Style"/>
              </a:rPr>
              <a:t>п</a:t>
            </a:r>
            <a:r>
              <a:rPr sz="837" spc="-25" dirty="0">
                <a:latin typeface="Bookman Old Style"/>
                <a:cs typeface="Bookman Old Style"/>
              </a:rPr>
              <a:t>и</a:t>
            </a:r>
            <a:r>
              <a:rPr sz="837" spc="-38" dirty="0">
                <a:latin typeface="Bookman Old Style"/>
                <a:cs typeface="Bookman Old Style"/>
              </a:rPr>
              <a:t>ш</a:t>
            </a:r>
            <a:r>
              <a:rPr sz="837" spc="-10" dirty="0">
                <a:latin typeface="Bookman Old Style"/>
                <a:cs typeface="Bookman Old Style"/>
              </a:rPr>
              <a:t>и  </a:t>
            </a:r>
            <a:r>
              <a:rPr sz="837" spc="-28" dirty="0">
                <a:latin typeface="Bookman Old Style"/>
                <a:cs typeface="Bookman Old Style"/>
              </a:rPr>
              <a:t>её	ответы.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77287" y="680398"/>
            <a:ext cx="2233040" cy="525624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1000"/>
              </a:lnSpc>
              <a:spcBef>
                <a:spcPts val="51"/>
              </a:spcBef>
              <a:tabLst>
                <a:tab pos="293903" algn="l"/>
                <a:tab pos="351266" algn="l"/>
                <a:tab pos="403473" algn="l"/>
                <a:tab pos="502730" algn="l"/>
                <a:tab pos="629056" algn="l"/>
                <a:tab pos="734114" algn="l"/>
                <a:tab pos="796311" algn="l"/>
                <a:tab pos="872365" algn="l"/>
                <a:tab pos="1027051" algn="l"/>
                <a:tab pos="1177869" algn="l"/>
                <a:tab pos="1206551" algn="l"/>
                <a:tab pos="1230076" algn="l"/>
                <a:tab pos="1357692" algn="l"/>
                <a:tab pos="1409576" algn="l"/>
                <a:tab pos="1684466" algn="l"/>
                <a:tab pos="1891359" algn="l"/>
              </a:tabLst>
            </a:pPr>
            <a:r>
              <a:rPr sz="837" spc="3" dirty="0">
                <a:latin typeface="Bookman Old Style"/>
                <a:cs typeface="Bookman Old Style"/>
              </a:rPr>
              <a:t>What	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20" dirty="0">
                <a:latin typeface="Bookman Old Style"/>
                <a:cs typeface="Bookman Old Style"/>
              </a:rPr>
              <a:t>your		</a:t>
            </a:r>
            <a:r>
              <a:rPr sz="837" spc="-48" dirty="0">
                <a:latin typeface="Bookman Old Style"/>
                <a:cs typeface="Bookman Old Style"/>
              </a:rPr>
              <a:t>name?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5" dirty="0">
                <a:latin typeface="Bookman Old Style"/>
                <a:cs typeface="Bookman Old Style"/>
              </a:rPr>
              <a:t>Anya	</a:t>
            </a:r>
            <a:r>
              <a:rPr sz="837" spc="-10" dirty="0">
                <a:latin typeface="Bookman Old Style"/>
                <a:cs typeface="Bookman Old Style"/>
              </a:rPr>
              <a:t>Korolyova  </a:t>
            </a:r>
            <a:r>
              <a:rPr sz="837" spc="114" dirty="0">
                <a:latin typeface="Bookman Old Style"/>
                <a:cs typeface="Bookman Old Style"/>
              </a:rPr>
              <a:t>W</a:t>
            </a:r>
            <a:r>
              <a:rPr sz="837" spc="-66" dirty="0">
                <a:latin typeface="Bookman Old Style"/>
                <a:cs typeface="Bookman Old Style"/>
              </a:rPr>
              <a:t>h</a:t>
            </a:r>
            <a:r>
              <a:rPr sz="837" spc="-48" dirty="0">
                <a:latin typeface="Bookman Old Style"/>
                <a:cs typeface="Bookman Old Style"/>
              </a:rPr>
              <a:t>e</a:t>
            </a:r>
            <a:r>
              <a:rPr sz="837" spc="20" dirty="0">
                <a:latin typeface="Bookman Old Style"/>
                <a:cs typeface="Bookman Old Style"/>
              </a:rPr>
              <a:t>r</a:t>
            </a:r>
            <a:r>
              <a:rPr sz="837" spc="-28" dirty="0">
                <a:latin typeface="Bookman Old Style"/>
                <a:cs typeface="Bookman Old Style"/>
              </a:rPr>
              <a:t>e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20" dirty="0">
                <a:latin typeface="Bookman Old Style"/>
                <a:cs typeface="Bookman Old Style"/>
              </a:rPr>
              <a:t>r</a:t>
            </a:r>
            <a:r>
              <a:rPr sz="837" spc="-28" dirty="0">
                <a:latin typeface="Bookman Old Style"/>
                <a:cs typeface="Bookman Old Style"/>
              </a:rPr>
              <a:t>e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" dirty="0">
                <a:latin typeface="Bookman Old Style"/>
                <a:cs typeface="Bookman Old Style"/>
              </a:rPr>
              <a:t>y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spc="-51" dirty="0">
                <a:latin typeface="Bookman Old Style"/>
                <a:cs typeface="Bookman Old Style"/>
              </a:rPr>
              <a:t>u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79" dirty="0">
                <a:latin typeface="Bookman Old Style"/>
                <a:cs typeface="Bookman Old Style"/>
              </a:rPr>
              <a:t>f</a:t>
            </a:r>
            <a:r>
              <a:rPr sz="837" spc="18" dirty="0">
                <a:latin typeface="Bookman Old Style"/>
                <a:cs typeface="Bookman Old Style"/>
              </a:rPr>
              <a:t>r</a:t>
            </a:r>
            <a:r>
              <a:rPr sz="837" spc="-46" dirty="0">
                <a:latin typeface="Bookman Old Style"/>
                <a:cs typeface="Bookman Old Style"/>
              </a:rPr>
              <a:t>o</a:t>
            </a:r>
            <a:r>
              <a:rPr sz="837" spc="-104" dirty="0">
                <a:latin typeface="Bookman Old Style"/>
                <a:cs typeface="Bookman Old Style"/>
              </a:rPr>
              <a:t>m</a:t>
            </a:r>
            <a:r>
              <a:rPr sz="837" spc="-8" dirty="0">
                <a:latin typeface="Bookman Old Style"/>
                <a:cs typeface="Bookman Old Style"/>
              </a:rPr>
              <a:t>?</a:t>
            </a:r>
            <a:r>
              <a:rPr sz="837" dirty="0">
                <a:latin typeface="Bookman Old Style"/>
                <a:cs typeface="Bookman Old Style"/>
              </a:rPr>
              <a:t>		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18" dirty="0">
                <a:latin typeface="Bookman Old Style"/>
                <a:cs typeface="Bookman Old Style"/>
              </a:rPr>
              <a:t>M</a:t>
            </a:r>
            <a:r>
              <a:rPr sz="837" spc="-41" dirty="0">
                <a:latin typeface="Bookman Old Style"/>
                <a:cs typeface="Bookman Old Style"/>
              </a:rPr>
              <a:t>os</a:t>
            </a:r>
            <a:r>
              <a:rPr sz="837" spc="-43" dirty="0">
                <a:latin typeface="Bookman Old Style"/>
                <a:cs typeface="Bookman Old Style"/>
              </a:rPr>
              <a:t>c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-86" dirty="0">
                <a:latin typeface="Bookman Old Style"/>
                <a:cs typeface="Bookman Old Style"/>
              </a:rPr>
              <a:t>w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3" dirty="0">
                <a:latin typeface="Bookman Old Style"/>
                <a:cs typeface="Bookman Old Style"/>
              </a:rPr>
              <a:t>R</a:t>
            </a:r>
            <a:r>
              <a:rPr sz="837" spc="-53" dirty="0">
                <a:latin typeface="Bookman Old Style"/>
                <a:cs typeface="Bookman Old Style"/>
              </a:rPr>
              <a:t>u</a:t>
            </a:r>
            <a:r>
              <a:rPr sz="837" spc="-51" dirty="0">
                <a:latin typeface="Bookman Old Style"/>
                <a:cs typeface="Bookman Old Style"/>
              </a:rPr>
              <a:t>s</a:t>
            </a:r>
            <a:r>
              <a:rPr sz="837" spc="-63" dirty="0">
                <a:latin typeface="Bookman Old Style"/>
                <a:cs typeface="Bookman Old Style"/>
              </a:rPr>
              <a:t>s</a:t>
            </a:r>
            <a:r>
              <a:rPr sz="837" spc="28" dirty="0">
                <a:latin typeface="Bookman Old Style"/>
                <a:cs typeface="Bookman Old Style"/>
              </a:rPr>
              <a:t>i</a:t>
            </a:r>
            <a:r>
              <a:rPr sz="837" spc="-30" dirty="0">
                <a:latin typeface="Bookman Old Style"/>
                <a:cs typeface="Bookman Old Style"/>
              </a:rPr>
              <a:t>a  </a:t>
            </a:r>
            <a:r>
              <a:rPr sz="837" spc="-18" dirty="0">
                <a:latin typeface="Bookman Old Style"/>
                <a:cs typeface="Bookman Old Style"/>
              </a:rPr>
              <a:t>How	</a:t>
            </a:r>
            <a:r>
              <a:rPr sz="837" spc="-28" dirty="0">
                <a:latin typeface="Bookman Old Style"/>
                <a:cs typeface="Bookman Old Style"/>
              </a:rPr>
              <a:t>old	</a:t>
            </a:r>
            <a:r>
              <a:rPr sz="837" spc="-15" dirty="0">
                <a:latin typeface="Bookman Old Style"/>
                <a:cs typeface="Bookman Old Style"/>
              </a:rPr>
              <a:t>are	</a:t>
            </a:r>
            <a:r>
              <a:rPr sz="837" spc="-43" dirty="0">
                <a:latin typeface="Bookman Old Style"/>
                <a:cs typeface="Bookman Old Style"/>
              </a:rPr>
              <a:t>you?	</a:t>
            </a:r>
            <a:r>
              <a:rPr sz="837" spc="51" dirty="0">
                <a:latin typeface="Bookman Old Style"/>
                <a:cs typeface="Bookman Old Style"/>
              </a:rPr>
              <a:t>—		</a:t>
            </a:r>
            <a:r>
              <a:rPr sz="837" spc="-30" dirty="0">
                <a:latin typeface="Bookman Old Style"/>
                <a:cs typeface="Bookman Old Style"/>
              </a:rPr>
              <a:t>8</a:t>
            </a:r>
            <a:endParaRPr sz="837">
              <a:latin typeface="Bookman Old Style"/>
              <a:cs typeface="Bookman Old Style"/>
            </a:endParaRPr>
          </a:p>
          <a:p>
            <a:pPr marL="6445">
              <a:spcBef>
                <a:spcPts val="10"/>
              </a:spcBef>
              <a:tabLst>
                <a:tab pos="260066" algn="l"/>
                <a:tab pos="503374" algn="l"/>
                <a:tab pos="626156" algn="l"/>
                <a:tab pos="993213" algn="l"/>
                <a:tab pos="1173036" algn="l"/>
                <a:tab pos="1446314" algn="l"/>
              </a:tabLst>
            </a:pPr>
            <a:r>
              <a:rPr sz="837" spc="28" dirty="0">
                <a:latin typeface="Bookman Old Style"/>
                <a:cs typeface="Bookman Old Style"/>
              </a:rPr>
              <a:t>Are	</a:t>
            </a:r>
            <a:r>
              <a:rPr sz="837" spc="-36" dirty="0">
                <a:latin typeface="Bookman Old Style"/>
                <a:cs typeface="Bookman Old Style"/>
              </a:rPr>
              <a:t>you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36" dirty="0">
                <a:latin typeface="Bookman Old Style"/>
                <a:cs typeface="Bookman Old Style"/>
              </a:rPr>
              <a:t>pupil?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13" dirty="0">
                <a:latin typeface="Bookman Old Style"/>
                <a:cs typeface="Bookman Old Style"/>
              </a:rPr>
              <a:t>Yes,	</a:t>
            </a:r>
            <a:r>
              <a:rPr sz="837" spc="-122" dirty="0">
                <a:latin typeface="Bookman Old Style"/>
                <a:cs typeface="Bookman Old Style"/>
              </a:rPr>
              <a:t>…</a:t>
            </a:r>
            <a:endParaRPr sz="837">
              <a:latin typeface="Bookman Old Style"/>
              <a:cs typeface="Bookman Old Style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5074064" y="1216108"/>
          <a:ext cx="2101732" cy="2707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1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6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64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2464">
                <a:tc>
                  <a:txBody>
                    <a:bodyPr/>
                    <a:lstStyle/>
                    <a:p>
                      <a:pPr marL="19050">
                        <a:lnSpc>
                          <a:spcPts val="1789"/>
                        </a:lnSpc>
                      </a:pPr>
                      <a:r>
                        <a:rPr sz="800" b="0" spc="-25" dirty="0">
                          <a:latin typeface="Bookman Old Style"/>
                          <a:cs typeface="Bookman Old Style"/>
                        </a:rPr>
                        <a:t>Have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89"/>
                        </a:lnSpc>
                      </a:pPr>
                      <a:r>
                        <a:rPr sz="800" b="0" spc="-70" dirty="0">
                          <a:latin typeface="Bookman Old Style"/>
                          <a:cs typeface="Bookman Old Style"/>
                        </a:rPr>
                        <a:t>you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89"/>
                        </a:lnSpc>
                      </a:pPr>
                      <a:r>
                        <a:rPr sz="800" b="0" spc="-5" dirty="0">
                          <a:latin typeface="Bookman Old Style"/>
                          <a:cs typeface="Bookman Old Style"/>
                        </a:rPr>
                        <a:t>got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789"/>
                        </a:lnSpc>
                      </a:pPr>
                      <a:r>
                        <a:rPr sz="800" b="0" dirty="0">
                          <a:latin typeface="Bookman Old Style"/>
                          <a:cs typeface="Bookman Old Style"/>
                        </a:rPr>
                        <a:t>a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789"/>
                        </a:lnSpc>
                        <a:tabLst>
                          <a:tab pos="500380" algn="l"/>
                          <a:tab pos="1370965" algn="l"/>
                          <a:tab pos="1724660" algn="l"/>
                          <a:tab pos="2198370" algn="l"/>
                        </a:tabLst>
                      </a:pPr>
                      <a:r>
                        <a:rPr sz="800" b="0" spc="-5" dirty="0">
                          <a:latin typeface="Bookman Old Style"/>
                          <a:cs typeface="Bookman Old Style"/>
                        </a:rPr>
                        <a:t>big	family?	</a:t>
                      </a:r>
                      <a:r>
                        <a:rPr sz="800" b="0" spc="100" dirty="0">
                          <a:latin typeface="Bookman Old Style"/>
                          <a:cs typeface="Bookman Old Style"/>
                        </a:rPr>
                        <a:t>—	</a:t>
                      </a:r>
                      <a:r>
                        <a:rPr sz="800" b="0" dirty="0">
                          <a:latin typeface="Bookman Old Style"/>
                          <a:cs typeface="Bookman Old Style"/>
                        </a:rPr>
                        <a:t>No,	</a:t>
                      </a:r>
                      <a:r>
                        <a:rPr sz="800" b="0" spc="-240" dirty="0">
                          <a:latin typeface="Bookman Old Style"/>
                          <a:cs typeface="Bookman Old Style"/>
                        </a:rPr>
                        <a:t>…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910">
                <a:tc>
                  <a:txBody>
                    <a:bodyPr/>
                    <a:lstStyle/>
                    <a:p>
                      <a:pPr marL="19050">
                        <a:lnSpc>
                          <a:spcPts val="1875"/>
                        </a:lnSpc>
                      </a:pPr>
                      <a:r>
                        <a:rPr sz="800" b="0" spc="-25" dirty="0">
                          <a:latin typeface="Bookman Old Style"/>
                          <a:cs typeface="Bookman Old Style"/>
                        </a:rPr>
                        <a:t>Have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800" b="0" spc="-70" dirty="0">
                          <a:latin typeface="Bookman Old Style"/>
                          <a:cs typeface="Bookman Old Style"/>
                        </a:rPr>
                        <a:t>you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800" b="0" spc="-5" dirty="0">
                          <a:latin typeface="Bookman Old Style"/>
                          <a:cs typeface="Bookman Old Style"/>
                        </a:rPr>
                        <a:t>got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875"/>
                        </a:lnSpc>
                      </a:pPr>
                      <a:r>
                        <a:rPr sz="800" b="0" dirty="0">
                          <a:latin typeface="Bookman Old Style"/>
                          <a:cs typeface="Bookman Old Style"/>
                        </a:rPr>
                        <a:t>a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875"/>
                        </a:lnSpc>
                        <a:tabLst>
                          <a:tab pos="1014730" algn="l"/>
                          <a:tab pos="1369060" algn="l"/>
                          <a:tab pos="1842135" algn="l"/>
                        </a:tabLst>
                      </a:pPr>
                      <a:r>
                        <a:rPr sz="800" b="0" spc="-55" dirty="0">
                          <a:latin typeface="Bookman Old Style"/>
                          <a:cs typeface="Bookman Old Style"/>
                        </a:rPr>
                        <a:t>brother?	</a:t>
                      </a:r>
                      <a:r>
                        <a:rPr sz="800" b="0" spc="100" dirty="0">
                          <a:latin typeface="Bookman Old Style"/>
                          <a:cs typeface="Bookman Old Style"/>
                        </a:rPr>
                        <a:t>—	</a:t>
                      </a:r>
                      <a:r>
                        <a:rPr sz="800" b="0" dirty="0">
                          <a:latin typeface="Bookman Old Style"/>
                          <a:cs typeface="Bookman Old Style"/>
                        </a:rPr>
                        <a:t>No,	</a:t>
                      </a:r>
                      <a:r>
                        <a:rPr sz="800" b="0" spc="-240" dirty="0">
                          <a:latin typeface="Bookman Old Style"/>
                          <a:cs typeface="Bookman Old Style"/>
                        </a:rPr>
                        <a:t>…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910">
                <a:tc>
                  <a:txBody>
                    <a:bodyPr/>
                    <a:lstStyle/>
                    <a:p>
                      <a:pPr marL="19050">
                        <a:lnSpc>
                          <a:spcPts val="1875"/>
                        </a:lnSpc>
                      </a:pPr>
                      <a:r>
                        <a:rPr sz="800" b="0" spc="-25" dirty="0">
                          <a:latin typeface="Bookman Old Style"/>
                          <a:cs typeface="Bookman Old Style"/>
                        </a:rPr>
                        <a:t>Have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800" b="0" spc="-70" dirty="0">
                          <a:latin typeface="Bookman Old Style"/>
                          <a:cs typeface="Bookman Old Style"/>
                        </a:rPr>
                        <a:t>you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800" b="0" spc="-5" dirty="0">
                          <a:latin typeface="Bookman Old Style"/>
                          <a:cs typeface="Bookman Old Style"/>
                        </a:rPr>
                        <a:t>got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875"/>
                        </a:lnSpc>
                      </a:pPr>
                      <a:r>
                        <a:rPr sz="800" b="0" dirty="0">
                          <a:latin typeface="Bookman Old Style"/>
                          <a:cs typeface="Bookman Old Style"/>
                        </a:rPr>
                        <a:t>a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875"/>
                        </a:lnSpc>
                        <a:tabLst>
                          <a:tab pos="840740" algn="l"/>
                          <a:tab pos="1195070" algn="l"/>
                          <a:tab pos="1668145" algn="l"/>
                        </a:tabLst>
                      </a:pPr>
                      <a:r>
                        <a:rPr sz="800" b="0" spc="-40" dirty="0">
                          <a:latin typeface="Bookman Old Style"/>
                          <a:cs typeface="Bookman Old Style"/>
                        </a:rPr>
                        <a:t>sister?	</a:t>
                      </a:r>
                      <a:r>
                        <a:rPr sz="800" b="0" spc="100" dirty="0">
                          <a:latin typeface="Bookman Old Style"/>
                          <a:cs typeface="Bookman Old Style"/>
                        </a:rPr>
                        <a:t>—	</a:t>
                      </a:r>
                      <a:r>
                        <a:rPr sz="800" b="0" dirty="0">
                          <a:latin typeface="Bookman Old Style"/>
                          <a:cs typeface="Bookman Old Style"/>
                        </a:rPr>
                        <a:t>No,	</a:t>
                      </a:r>
                      <a:r>
                        <a:rPr sz="800" b="0" spc="-240" dirty="0">
                          <a:latin typeface="Bookman Old Style"/>
                          <a:cs typeface="Bookman Old Style"/>
                        </a:rPr>
                        <a:t>…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464">
                <a:tc>
                  <a:txBody>
                    <a:bodyPr/>
                    <a:lstStyle/>
                    <a:p>
                      <a:pPr marL="19050">
                        <a:lnSpc>
                          <a:spcPts val="1875"/>
                        </a:lnSpc>
                      </a:pPr>
                      <a:r>
                        <a:rPr sz="800" b="0" spc="-25" dirty="0">
                          <a:latin typeface="Bookman Old Style"/>
                          <a:cs typeface="Bookman Old Style"/>
                        </a:rPr>
                        <a:t>Have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800" b="0" spc="-70" dirty="0">
                          <a:latin typeface="Bookman Old Style"/>
                          <a:cs typeface="Bookman Old Style"/>
                        </a:rPr>
                        <a:t>you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800" b="0" spc="-5" dirty="0">
                          <a:latin typeface="Bookman Old Style"/>
                          <a:cs typeface="Bookman Old Style"/>
                        </a:rPr>
                        <a:t>got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875"/>
                        </a:lnSpc>
                      </a:pPr>
                      <a:r>
                        <a:rPr sz="800" b="0" dirty="0">
                          <a:latin typeface="Bookman Old Style"/>
                          <a:cs typeface="Bookman Old Style"/>
                        </a:rPr>
                        <a:t>a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875"/>
                        </a:lnSpc>
                        <a:tabLst>
                          <a:tab pos="602615" algn="l"/>
                          <a:tab pos="956944" algn="l"/>
                          <a:tab pos="1495425" algn="l"/>
                        </a:tabLst>
                      </a:pPr>
                      <a:r>
                        <a:rPr sz="800" b="0" spc="-55" dirty="0">
                          <a:latin typeface="Bookman Old Style"/>
                          <a:cs typeface="Bookman Old Style"/>
                        </a:rPr>
                        <a:t>pet?	</a:t>
                      </a:r>
                      <a:r>
                        <a:rPr sz="800" b="0" spc="100" dirty="0">
                          <a:latin typeface="Bookman Old Style"/>
                          <a:cs typeface="Bookman Old Style"/>
                        </a:rPr>
                        <a:t>—	</a:t>
                      </a:r>
                      <a:r>
                        <a:rPr sz="800" b="0" spc="-25" dirty="0">
                          <a:latin typeface="Bookman Old Style"/>
                          <a:cs typeface="Bookman Old Style"/>
                        </a:rPr>
                        <a:t>Yes,	</a:t>
                      </a:r>
                      <a:r>
                        <a:rPr sz="800" b="0" spc="-240" dirty="0">
                          <a:latin typeface="Bookman Old Style"/>
                          <a:cs typeface="Bookman Old Style"/>
                        </a:rPr>
                        <a:t>…</a:t>
                      </a:r>
                      <a:endParaRPr sz="8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6" name="object 26"/>
          <p:cNvSpPr txBox="1"/>
          <p:nvPr/>
        </p:nvSpPr>
        <p:spPr>
          <a:xfrm>
            <a:off x="5077394" y="1712017"/>
            <a:ext cx="1933647" cy="260616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1000"/>
              </a:lnSpc>
              <a:spcBef>
                <a:spcPts val="51"/>
              </a:spcBef>
              <a:tabLst>
                <a:tab pos="267156" algn="l"/>
                <a:tab pos="351266" algn="l"/>
                <a:tab pos="560737" algn="l"/>
                <a:tab pos="722835" algn="l"/>
                <a:tab pos="874298" algn="l"/>
                <a:tab pos="950352" algn="l"/>
                <a:tab pos="1098593" algn="l"/>
                <a:tab pos="1174325" algn="l"/>
                <a:tab pos="1297107" algn="l"/>
                <a:tab pos="1375094" algn="l"/>
                <a:tab pos="1554594" algn="l"/>
                <a:tab pos="1573286" algn="l"/>
                <a:tab pos="1753108" algn="l"/>
              </a:tabLst>
            </a:pPr>
            <a:r>
              <a:rPr sz="837" spc="18" dirty="0">
                <a:latin typeface="Bookman Old Style"/>
                <a:cs typeface="Bookman Old Style"/>
              </a:rPr>
              <a:t>H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53" dirty="0">
                <a:latin typeface="Bookman Old Style"/>
                <a:cs typeface="Bookman Old Style"/>
              </a:rPr>
              <a:t>s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" dirty="0">
                <a:latin typeface="Bookman Old Style"/>
                <a:cs typeface="Bookman Old Style"/>
              </a:rPr>
              <a:t>y</a:t>
            </a:r>
            <a:r>
              <a:rPr sz="837" spc="-53" dirty="0">
                <a:latin typeface="Bookman Old Style"/>
                <a:cs typeface="Bookman Old Style"/>
              </a:rPr>
              <a:t>ou</a:t>
            </a:r>
            <a:r>
              <a:rPr sz="837" spc="25" dirty="0">
                <a:latin typeface="Bookman Old Style"/>
                <a:cs typeface="Bookman Old Style"/>
              </a:rPr>
              <a:t>r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74" dirty="0">
                <a:latin typeface="Bookman Old Style"/>
                <a:cs typeface="Bookman Old Style"/>
              </a:rPr>
              <a:t>f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46" dirty="0">
                <a:latin typeface="Bookman Old Style"/>
                <a:cs typeface="Bookman Old Style"/>
              </a:rPr>
              <a:t>m</a:t>
            </a:r>
            <a:r>
              <a:rPr sz="837" spc="28" dirty="0">
                <a:latin typeface="Bookman Old Style"/>
                <a:cs typeface="Bookman Old Style"/>
              </a:rPr>
              <a:t>i</a:t>
            </a:r>
            <a:r>
              <a:rPr sz="837" spc="-10" dirty="0">
                <a:latin typeface="Bookman Old Style"/>
                <a:cs typeface="Bookman Old Style"/>
              </a:rPr>
              <a:t>l</a:t>
            </a:r>
            <a:r>
              <a:rPr sz="837" spc="18" dirty="0">
                <a:latin typeface="Bookman Old Style"/>
                <a:cs typeface="Bookman Old Style"/>
              </a:rPr>
              <a:t>y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15" dirty="0">
                <a:latin typeface="Bookman Old Style"/>
                <a:cs typeface="Bookman Old Style"/>
              </a:rPr>
              <a:t>g</a:t>
            </a:r>
            <a:r>
              <a:rPr sz="837" spc="-56" dirty="0">
                <a:latin typeface="Bookman Old Style"/>
                <a:cs typeface="Bookman Old Style"/>
              </a:rPr>
              <a:t>o</a:t>
            </a:r>
            <a:r>
              <a:rPr sz="837" spc="33" dirty="0">
                <a:latin typeface="Bookman Old Style"/>
                <a:cs typeface="Bookman Old Style"/>
              </a:rPr>
              <a:t>t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6" dirty="0">
                <a:latin typeface="Bookman Old Style"/>
                <a:cs typeface="Bookman Old Style"/>
              </a:rPr>
              <a:t>a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41" dirty="0">
                <a:latin typeface="Bookman Old Style"/>
                <a:cs typeface="Bookman Old Style"/>
              </a:rPr>
              <a:t>c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13" dirty="0">
                <a:latin typeface="Bookman Old Style"/>
                <a:cs typeface="Bookman Old Style"/>
              </a:rPr>
              <a:t>r</a:t>
            </a:r>
            <a:r>
              <a:rPr sz="837" spc="-8" dirty="0">
                <a:latin typeface="Bookman Old Style"/>
                <a:cs typeface="Bookman Old Style"/>
              </a:rPr>
              <a:t>?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51" dirty="0">
                <a:latin typeface="Bookman Old Style"/>
                <a:cs typeface="Bookman Old Style"/>
              </a:rPr>
              <a:t>—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36" dirty="0">
                <a:latin typeface="Bookman Old Style"/>
                <a:cs typeface="Bookman Old Style"/>
              </a:rPr>
              <a:t>N</a:t>
            </a:r>
            <a:r>
              <a:rPr sz="837" spc="-61" dirty="0">
                <a:latin typeface="Bookman Old Style"/>
                <a:cs typeface="Bookman Old Style"/>
              </a:rPr>
              <a:t>o</a:t>
            </a:r>
            <a:r>
              <a:rPr sz="837" spc="28" dirty="0">
                <a:latin typeface="Bookman Old Style"/>
                <a:cs typeface="Bookman Old Style"/>
              </a:rPr>
              <a:t>,  </a:t>
            </a:r>
            <a:r>
              <a:rPr sz="837" spc="3" dirty="0">
                <a:latin typeface="Bookman Old Style"/>
                <a:cs typeface="Bookman Old Style"/>
              </a:rPr>
              <a:t>What	</a:t>
            </a:r>
            <a:r>
              <a:rPr sz="837" spc="-28" dirty="0">
                <a:latin typeface="Bookman Old Style"/>
                <a:cs typeface="Bookman Old Style"/>
              </a:rPr>
              <a:t>colour	</a:t>
            </a:r>
            <a:r>
              <a:rPr sz="837" spc="-10" dirty="0">
                <a:latin typeface="Bookman Old Style"/>
                <a:cs typeface="Bookman Old Style"/>
              </a:rPr>
              <a:t>is	</a:t>
            </a:r>
            <a:r>
              <a:rPr sz="837" spc="-25" dirty="0">
                <a:latin typeface="Bookman Old Style"/>
                <a:cs typeface="Bookman Old Style"/>
              </a:rPr>
              <a:t>the	car?	</a:t>
            </a:r>
            <a:r>
              <a:rPr sz="837" spc="51" dirty="0">
                <a:latin typeface="Bookman Old Style"/>
                <a:cs typeface="Bookman Old Style"/>
              </a:rPr>
              <a:t>—	</a:t>
            </a:r>
            <a:r>
              <a:rPr sz="837" spc="-122" dirty="0">
                <a:latin typeface="Bookman Old Style"/>
                <a:cs typeface="Bookman Old Style"/>
              </a:rPr>
              <a:t>…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29117" y="2200980"/>
            <a:ext cx="206803" cy="1440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8" name="object 28"/>
          <p:cNvSpPr txBox="1"/>
          <p:nvPr/>
        </p:nvSpPr>
        <p:spPr>
          <a:xfrm>
            <a:off x="4894800" y="2204303"/>
            <a:ext cx="75734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spc="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761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77032" y="2199571"/>
            <a:ext cx="2794442" cy="781015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01000"/>
              </a:lnSpc>
              <a:spcBef>
                <a:spcPts val="51"/>
              </a:spcBef>
              <a:tabLst>
                <a:tab pos="368991" algn="l"/>
                <a:tab pos="387682" algn="l"/>
                <a:tab pos="503374" algn="l"/>
                <a:tab pos="522065" algn="l"/>
                <a:tab pos="619066" algn="l"/>
                <a:tab pos="676429" algn="l"/>
                <a:tab pos="740881" algn="l"/>
                <a:tab pos="850450" algn="l"/>
                <a:tab pos="1118573" algn="l"/>
                <a:tab pos="1190115" algn="l"/>
                <a:tab pos="1388951" algn="l"/>
                <a:tab pos="1560395" algn="l"/>
                <a:tab pos="1610346" algn="l"/>
                <a:tab pos="1744729" algn="l"/>
                <a:tab pos="1815627" algn="l"/>
                <a:tab pos="1853009" algn="l"/>
                <a:tab pos="2061191" algn="l"/>
                <a:tab pos="2180106" algn="l"/>
                <a:tab pos="2259705" algn="l"/>
              </a:tabLst>
            </a:pPr>
            <a:r>
              <a:rPr sz="837" spc="-23" dirty="0">
                <a:latin typeface="Bookman Old Style"/>
                <a:cs typeface="Bookman Old Style"/>
              </a:rPr>
              <a:t>Поиграйт</a:t>
            </a:r>
            <a:r>
              <a:rPr sz="837" spc="-13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53" dirty="0">
                <a:latin typeface="Bookman Old Style"/>
                <a:cs typeface="Bookman Old Style"/>
              </a:rPr>
              <a:t>в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36" dirty="0">
                <a:latin typeface="Bookman Old Style"/>
                <a:cs typeface="Bookman Old Style"/>
              </a:rPr>
              <a:t>интервьюеров</a:t>
            </a:r>
            <a:r>
              <a:rPr sz="837" spc="-15" dirty="0">
                <a:latin typeface="Bookman Old Style"/>
                <a:cs typeface="Bookman Old Style"/>
              </a:rPr>
              <a:t>.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5" dirty="0">
                <a:latin typeface="Bookman Old Style"/>
                <a:cs typeface="Bookman Old Style"/>
              </a:rPr>
              <a:t>Подготовьт</a:t>
            </a:r>
            <a:r>
              <a:rPr sz="837" spc="-15" dirty="0">
                <a:latin typeface="Bookman Old Style"/>
                <a:cs typeface="Bookman Old Style"/>
              </a:rPr>
              <a:t>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3" dirty="0">
                <a:latin typeface="Bookman Old Style"/>
                <a:cs typeface="Bookman Old Style"/>
              </a:rPr>
              <a:t>несколько  </a:t>
            </a:r>
            <a:r>
              <a:rPr sz="837" spc="-23" dirty="0">
                <a:latin typeface="Bookman Old Style"/>
                <a:cs typeface="Bookman Old Style"/>
              </a:rPr>
              <a:t>анкет	</a:t>
            </a:r>
            <a:r>
              <a:rPr sz="837" spc="-15" dirty="0">
                <a:latin typeface="Bookman Old Style"/>
                <a:cs typeface="Bookman Old Style"/>
              </a:rPr>
              <a:t>и	</a:t>
            </a:r>
            <a:r>
              <a:rPr sz="837" spc="-25" dirty="0">
                <a:latin typeface="Bookman Old Style"/>
                <a:cs typeface="Bookman Old Style"/>
              </a:rPr>
              <a:t>начинайте	</a:t>
            </a:r>
            <a:r>
              <a:rPr sz="837" spc="-30" dirty="0">
                <a:latin typeface="Bookman Old Style"/>
                <a:cs typeface="Bookman Old Style"/>
              </a:rPr>
              <a:t>опрашивать		</a:t>
            </a:r>
            <a:r>
              <a:rPr sz="837" spc="-18" dirty="0">
                <a:latin typeface="Bookman Old Style"/>
                <a:cs typeface="Bookman Old Style"/>
              </a:rPr>
              <a:t>своих	</a:t>
            </a:r>
            <a:r>
              <a:rPr sz="837" spc="-20" dirty="0">
                <a:latin typeface="Bookman Old Style"/>
                <a:cs typeface="Bookman Old Style"/>
              </a:rPr>
              <a:t>однокласс-  </a:t>
            </a:r>
            <a:r>
              <a:rPr sz="837" spc="-23" dirty="0">
                <a:latin typeface="Bookman Old Style"/>
                <a:cs typeface="Bookman Old Style"/>
              </a:rPr>
              <a:t>ников		</a:t>
            </a:r>
            <a:r>
              <a:rPr sz="837" spc="-15" dirty="0">
                <a:latin typeface="Bookman Old Style"/>
                <a:cs typeface="Bookman Old Style"/>
              </a:rPr>
              <a:t>и		</a:t>
            </a:r>
            <a:r>
              <a:rPr sz="837" spc="-25" dirty="0">
                <a:latin typeface="Bookman Old Style"/>
                <a:cs typeface="Bookman Old Style"/>
              </a:rPr>
              <a:t>записывать	</a:t>
            </a:r>
            <a:r>
              <a:rPr sz="837" spc="8" dirty="0">
                <a:latin typeface="Bookman Old Style"/>
                <a:cs typeface="Bookman Old Style"/>
              </a:rPr>
              <a:t>их	</a:t>
            </a:r>
            <a:r>
              <a:rPr sz="837" spc="-20" dirty="0">
                <a:latin typeface="Bookman Old Style"/>
                <a:cs typeface="Bookman Old Style"/>
              </a:rPr>
              <a:t>ответы.		</a:t>
            </a:r>
            <a:r>
              <a:rPr sz="837" dirty="0">
                <a:latin typeface="Bookman Old Style"/>
                <a:cs typeface="Bookman Old Style"/>
              </a:rPr>
              <a:t>Не	</a:t>
            </a:r>
            <a:r>
              <a:rPr sz="837" spc="-18" dirty="0">
                <a:latin typeface="Bookman Old Style"/>
                <a:cs typeface="Bookman Old Style"/>
              </a:rPr>
              <a:t>забудьте  извиниться		</a:t>
            </a:r>
            <a:r>
              <a:rPr sz="837" spc="-25" dirty="0">
                <a:latin typeface="Bookman Old Style"/>
                <a:cs typeface="Bookman Old Style"/>
              </a:rPr>
              <a:t>за	беспокойство		</a:t>
            </a:r>
            <a:r>
              <a:rPr sz="837" spc="-15" dirty="0">
                <a:latin typeface="Bookman Old Style"/>
                <a:cs typeface="Bookman Old Style"/>
              </a:rPr>
              <a:t>и	</a:t>
            </a:r>
            <a:r>
              <a:rPr sz="837" spc="-23" dirty="0">
                <a:latin typeface="Bookman Old Style"/>
                <a:cs typeface="Bookman Old Style"/>
              </a:rPr>
              <a:t>поздороваться.</a:t>
            </a:r>
            <a:endParaRPr sz="837">
              <a:latin typeface="Bookman Old Style"/>
              <a:cs typeface="Bookman Old Style"/>
            </a:endParaRPr>
          </a:p>
          <a:p>
            <a:pPr marL="6445" marR="81532">
              <a:lnSpc>
                <a:spcPct val="101000"/>
              </a:lnSpc>
              <a:tabLst>
                <a:tab pos="292937" algn="l"/>
                <a:tab pos="643236" algn="l"/>
                <a:tab pos="913614" algn="l"/>
                <a:tab pos="1158856" algn="l"/>
                <a:tab pos="1609701" algn="l"/>
                <a:tab pos="2300954" algn="l"/>
              </a:tabLst>
            </a:pPr>
            <a:r>
              <a:rPr sz="837" spc="-20" dirty="0">
                <a:latin typeface="Bookman Old Style"/>
                <a:cs typeface="Bookman Old Style"/>
              </a:rPr>
              <a:t>Побеждает	</a:t>
            </a:r>
            <a:r>
              <a:rPr sz="837" spc="-8" dirty="0">
                <a:latin typeface="Bookman Old Style"/>
                <a:cs typeface="Bookman Old Style"/>
              </a:rPr>
              <a:t>тот,	</a:t>
            </a:r>
            <a:r>
              <a:rPr sz="837" spc="-13" dirty="0">
                <a:latin typeface="Bookman Old Style"/>
                <a:cs typeface="Bookman Old Style"/>
              </a:rPr>
              <a:t>кто	</a:t>
            </a:r>
            <a:r>
              <a:rPr sz="837" spc="-28" dirty="0">
                <a:latin typeface="Bookman Old Style"/>
                <a:cs typeface="Bookman Old Style"/>
              </a:rPr>
              <a:t>соберёт	</a:t>
            </a:r>
            <a:r>
              <a:rPr sz="837" spc="-15" dirty="0">
                <a:latin typeface="Bookman Old Style"/>
                <a:cs typeface="Bookman Old Style"/>
              </a:rPr>
              <a:t>наибольшее	</a:t>
            </a:r>
            <a:r>
              <a:rPr sz="837" dirty="0">
                <a:latin typeface="Bookman Old Style"/>
                <a:cs typeface="Bookman Old Style"/>
              </a:rPr>
              <a:t>количе</a:t>
            </a:r>
            <a:r>
              <a:rPr sz="837" spc="-33" dirty="0">
                <a:latin typeface="Bookman Old Style"/>
                <a:cs typeface="Bookman Old Style"/>
              </a:rPr>
              <a:t>-  ство	</a:t>
            </a:r>
            <a:r>
              <a:rPr sz="837" spc="-28" dirty="0">
                <a:latin typeface="Bookman Old Style"/>
                <a:cs typeface="Bookman Old Style"/>
              </a:rPr>
              <a:t>информации.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07446" y="3252979"/>
            <a:ext cx="1723201" cy="0"/>
          </a:xfrm>
          <a:custGeom>
            <a:avLst/>
            <a:gdLst/>
            <a:ahLst/>
            <a:cxnLst/>
            <a:rect l="l" t="t" r="r" b="b"/>
            <a:pathLst>
              <a:path w="3395344">
                <a:moveTo>
                  <a:pt x="0" y="0"/>
                </a:moveTo>
                <a:lnTo>
                  <a:pt x="3395205" y="0"/>
                </a:lnTo>
              </a:path>
            </a:pathLst>
          </a:custGeom>
          <a:ln w="50800">
            <a:solidFill>
              <a:srgbClr val="00AEB3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1" name="object 31"/>
          <p:cNvSpPr/>
          <p:nvPr/>
        </p:nvSpPr>
        <p:spPr>
          <a:xfrm>
            <a:off x="6030862" y="3252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EB3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2" name="object 32"/>
          <p:cNvSpPr/>
          <p:nvPr/>
        </p:nvSpPr>
        <p:spPr>
          <a:xfrm>
            <a:off x="7868864" y="3252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AEB3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3" name="object 33"/>
          <p:cNvSpPr/>
          <p:nvPr/>
        </p:nvSpPr>
        <p:spPr>
          <a:xfrm>
            <a:off x="4833461" y="3169368"/>
            <a:ext cx="1238170" cy="1693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4" name="object 34"/>
          <p:cNvSpPr txBox="1"/>
          <p:nvPr/>
        </p:nvSpPr>
        <p:spPr>
          <a:xfrm>
            <a:off x="4998507" y="3177687"/>
            <a:ext cx="909458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spc="13" dirty="0">
                <a:solidFill>
                  <a:srgbClr val="FFFFFF"/>
                </a:solidFill>
                <a:latin typeface="Arial"/>
                <a:cs typeface="Arial"/>
              </a:rPr>
              <a:t>Домашняя</a:t>
            </a:r>
            <a:r>
              <a:rPr sz="761" b="1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61" b="1" spc="5" dirty="0">
                <a:solidFill>
                  <a:srgbClr val="FFFFFF"/>
                </a:solidFill>
                <a:latin typeface="Arial"/>
                <a:cs typeface="Arial"/>
              </a:rPr>
              <a:t>работа</a:t>
            </a:r>
            <a:endParaRPr sz="761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5417" y="5076428"/>
            <a:ext cx="466009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13" dirty="0">
                <a:latin typeface="Palatino Linotype"/>
                <a:cs typeface="Palatino Linotype"/>
              </a:rPr>
              <a:t>HEru2SB2_2019.indb  </a:t>
            </a:r>
            <a:r>
              <a:rPr sz="305" dirty="0">
                <a:latin typeface="Palatino Linotype"/>
                <a:cs typeface="Palatino Linotype"/>
              </a:rPr>
              <a:t> </a:t>
            </a:r>
            <a:r>
              <a:rPr sz="305" spc="-5" dirty="0">
                <a:latin typeface="Palatino Linotype"/>
                <a:cs typeface="Palatino Linotype"/>
              </a:rPr>
              <a:t>84-85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13167" y="5076428"/>
            <a:ext cx="334521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8" dirty="0">
                <a:latin typeface="Palatino Linotype"/>
                <a:cs typeface="Palatino Linotype"/>
              </a:rPr>
              <a:t>06.02.2020 </a:t>
            </a:r>
            <a:r>
              <a:rPr sz="305" spc="30" dirty="0">
                <a:latin typeface="Palatino Linotype"/>
                <a:cs typeface="Palatino Linotype"/>
              </a:rPr>
              <a:t> </a:t>
            </a:r>
            <a:r>
              <a:rPr sz="305" spc="-8" dirty="0">
                <a:latin typeface="Palatino Linotype"/>
                <a:cs typeface="Palatino Linotype"/>
              </a:rPr>
              <a:t>15:03:20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76054" y="3408850"/>
            <a:ext cx="2211447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207215" indent="-200770">
              <a:spcBef>
                <a:spcPts val="61"/>
              </a:spcBef>
              <a:buClr>
                <a:srgbClr val="535454"/>
              </a:buClr>
              <a:buSzPct val="181818"/>
              <a:buChar char="•"/>
              <a:tabLst>
                <a:tab pos="207537" algn="l"/>
              </a:tabLst>
            </a:pPr>
            <a:r>
              <a:rPr sz="837" spc="-33" dirty="0">
                <a:latin typeface="Bookman Old Style"/>
                <a:cs typeface="Bookman Old Style"/>
              </a:rPr>
              <a:t>Выполни  </a:t>
            </a:r>
            <a:r>
              <a:rPr sz="837" spc="-38" dirty="0">
                <a:latin typeface="Bookman Old Style"/>
                <a:cs typeface="Bookman Old Style"/>
              </a:rPr>
              <a:t>задания  </a:t>
            </a:r>
            <a:r>
              <a:rPr sz="837" spc="-53" dirty="0">
                <a:latin typeface="Bookman Old Style"/>
                <a:cs typeface="Bookman Old Style"/>
              </a:rPr>
              <a:t>в   рабочей </a:t>
            </a:r>
            <a:r>
              <a:rPr sz="837" spc="-38" dirty="0">
                <a:latin typeface="Bookman Old Style"/>
                <a:cs typeface="Bookman Old Style"/>
              </a:rPr>
              <a:t> </a:t>
            </a:r>
            <a:r>
              <a:rPr sz="837" spc="-41" dirty="0">
                <a:latin typeface="Bookman Old Style"/>
                <a:cs typeface="Bookman Old Style"/>
              </a:rPr>
              <a:t>тетради.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60959" y="4763308"/>
            <a:ext cx="573648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240086" algn="l"/>
              </a:tabLst>
            </a:pPr>
            <a:r>
              <a:rPr sz="711" spc="8" dirty="0">
                <a:latin typeface="Tahoma"/>
                <a:cs typeface="Tahoma"/>
              </a:rPr>
              <a:t>84	</a:t>
            </a:r>
            <a:r>
              <a:rPr sz="711" spc="-3" dirty="0">
                <a:solidFill>
                  <a:srgbClr val="6897AE"/>
                </a:solidFill>
                <a:latin typeface="Tahoma"/>
                <a:cs typeface="Tahoma"/>
              </a:rPr>
              <a:t>Урок</a:t>
            </a:r>
            <a:r>
              <a:rPr sz="711" spc="-28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5" dirty="0">
                <a:solidFill>
                  <a:srgbClr val="6897AE"/>
                </a:solidFill>
                <a:latin typeface="Tahoma"/>
                <a:cs typeface="Tahoma"/>
              </a:rPr>
              <a:t>50</a:t>
            </a:r>
            <a:endParaRPr sz="711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08558" y="4763308"/>
            <a:ext cx="572682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465347" algn="l"/>
              </a:tabLst>
            </a:pPr>
            <a:r>
              <a:rPr sz="711" spc="-25" dirty="0">
                <a:solidFill>
                  <a:srgbClr val="6897AE"/>
                </a:solidFill>
                <a:latin typeface="Tahoma"/>
                <a:cs typeface="Tahoma"/>
              </a:rPr>
              <a:t>У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р</a:t>
            </a:r>
            <a:r>
              <a:rPr sz="711" spc="13" dirty="0">
                <a:solidFill>
                  <a:srgbClr val="6897AE"/>
                </a:solidFill>
                <a:latin typeface="Tahoma"/>
                <a:cs typeface="Tahoma"/>
              </a:rPr>
              <a:t>о</a:t>
            </a:r>
            <a:r>
              <a:rPr sz="711" spc="-18" dirty="0">
                <a:solidFill>
                  <a:srgbClr val="6897AE"/>
                </a:solidFill>
                <a:latin typeface="Tahoma"/>
                <a:cs typeface="Tahoma"/>
              </a:rPr>
              <a:t>к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3" dirty="0">
                <a:solidFill>
                  <a:srgbClr val="6897AE"/>
                </a:solidFill>
                <a:latin typeface="Tahoma"/>
                <a:cs typeface="Tahoma"/>
              </a:rPr>
              <a:t>5</a:t>
            </a:r>
            <a:r>
              <a:rPr sz="711" spc="8" dirty="0">
                <a:solidFill>
                  <a:srgbClr val="6897AE"/>
                </a:solidFill>
                <a:latin typeface="Tahoma"/>
                <a:cs typeface="Tahoma"/>
              </a:rPr>
              <a:t>0</a:t>
            </a:r>
            <a:r>
              <a:rPr sz="711" dirty="0">
                <a:solidFill>
                  <a:srgbClr val="6897AE"/>
                </a:solidFill>
                <a:latin typeface="Tahoma"/>
                <a:cs typeface="Tahoma"/>
              </a:rPr>
              <a:t>	</a:t>
            </a:r>
            <a:r>
              <a:rPr sz="711" spc="3" dirty="0">
                <a:latin typeface="Tahoma"/>
                <a:cs typeface="Tahoma"/>
              </a:rPr>
              <a:t>85</a:t>
            </a:r>
            <a:endParaRPr sz="711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5945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0508" y="484163"/>
            <a:ext cx="1067813" cy="3759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" name="object 3"/>
          <p:cNvSpPr/>
          <p:nvPr/>
        </p:nvSpPr>
        <p:spPr>
          <a:xfrm>
            <a:off x="4563118" y="708276"/>
            <a:ext cx="929897" cy="1195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" name="object 4"/>
          <p:cNvSpPr/>
          <p:nvPr/>
        </p:nvSpPr>
        <p:spPr>
          <a:xfrm>
            <a:off x="3589694" y="1927878"/>
            <a:ext cx="719336" cy="6795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" name="object 5"/>
          <p:cNvSpPr/>
          <p:nvPr/>
        </p:nvSpPr>
        <p:spPr>
          <a:xfrm>
            <a:off x="4985626" y="178366"/>
            <a:ext cx="3130252" cy="1988756"/>
          </a:xfrm>
          <a:custGeom>
            <a:avLst/>
            <a:gdLst/>
            <a:ahLst/>
            <a:cxnLst/>
            <a:rect l="l" t="t" r="r" b="b"/>
            <a:pathLst>
              <a:path w="6167755" h="3918585">
                <a:moveTo>
                  <a:pt x="0" y="0"/>
                </a:moveTo>
                <a:lnTo>
                  <a:pt x="6167628" y="0"/>
                </a:lnTo>
                <a:lnTo>
                  <a:pt x="6167628" y="3918204"/>
                </a:lnTo>
                <a:lnTo>
                  <a:pt x="0" y="39182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6" name="object 6"/>
          <p:cNvSpPr/>
          <p:nvPr/>
        </p:nvSpPr>
        <p:spPr>
          <a:xfrm>
            <a:off x="5083120" y="274062"/>
            <a:ext cx="2935276" cy="1796358"/>
          </a:xfrm>
          <a:custGeom>
            <a:avLst/>
            <a:gdLst/>
            <a:ahLst/>
            <a:cxnLst/>
            <a:rect l="l" t="t" r="r" b="b"/>
            <a:pathLst>
              <a:path w="5783580" h="3539490">
                <a:moveTo>
                  <a:pt x="0" y="3539401"/>
                </a:moveTo>
                <a:lnTo>
                  <a:pt x="5783402" y="3539401"/>
                </a:lnTo>
                <a:lnTo>
                  <a:pt x="5783402" y="0"/>
                </a:lnTo>
                <a:lnTo>
                  <a:pt x="0" y="0"/>
                </a:lnTo>
                <a:lnTo>
                  <a:pt x="0" y="35394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7" name="object 7"/>
          <p:cNvSpPr/>
          <p:nvPr/>
        </p:nvSpPr>
        <p:spPr>
          <a:xfrm>
            <a:off x="5068944" y="259883"/>
            <a:ext cx="2963636" cy="1824718"/>
          </a:xfrm>
          <a:custGeom>
            <a:avLst/>
            <a:gdLst/>
            <a:ahLst/>
            <a:cxnLst/>
            <a:rect l="l" t="t" r="r" b="b"/>
            <a:pathLst>
              <a:path w="5839459" h="3595370">
                <a:moveTo>
                  <a:pt x="27936" y="27936"/>
                </a:moveTo>
                <a:lnTo>
                  <a:pt x="48889" y="62004"/>
                </a:lnTo>
                <a:lnTo>
                  <a:pt x="55873" y="103120"/>
                </a:lnTo>
                <a:lnTo>
                  <a:pt x="48889" y="144237"/>
                </a:lnTo>
                <a:lnTo>
                  <a:pt x="27936" y="178304"/>
                </a:lnTo>
                <a:lnTo>
                  <a:pt x="6984" y="212372"/>
                </a:lnTo>
                <a:lnTo>
                  <a:pt x="0" y="253488"/>
                </a:lnTo>
                <a:lnTo>
                  <a:pt x="6984" y="294605"/>
                </a:lnTo>
                <a:lnTo>
                  <a:pt x="27936" y="328672"/>
                </a:lnTo>
                <a:lnTo>
                  <a:pt x="48889" y="362740"/>
                </a:lnTo>
                <a:lnTo>
                  <a:pt x="55873" y="403856"/>
                </a:lnTo>
                <a:lnTo>
                  <a:pt x="48889" y="444973"/>
                </a:lnTo>
                <a:lnTo>
                  <a:pt x="27936" y="479040"/>
                </a:lnTo>
                <a:lnTo>
                  <a:pt x="6984" y="513108"/>
                </a:lnTo>
                <a:lnTo>
                  <a:pt x="0" y="554224"/>
                </a:lnTo>
                <a:lnTo>
                  <a:pt x="6984" y="595341"/>
                </a:lnTo>
                <a:lnTo>
                  <a:pt x="27936" y="629408"/>
                </a:lnTo>
                <a:lnTo>
                  <a:pt x="48889" y="663476"/>
                </a:lnTo>
                <a:lnTo>
                  <a:pt x="55873" y="704592"/>
                </a:lnTo>
                <a:lnTo>
                  <a:pt x="48889" y="745709"/>
                </a:lnTo>
                <a:lnTo>
                  <a:pt x="27936" y="779776"/>
                </a:lnTo>
                <a:lnTo>
                  <a:pt x="6984" y="813844"/>
                </a:lnTo>
                <a:lnTo>
                  <a:pt x="0" y="854960"/>
                </a:lnTo>
                <a:lnTo>
                  <a:pt x="6984" y="896077"/>
                </a:lnTo>
                <a:lnTo>
                  <a:pt x="27936" y="930144"/>
                </a:lnTo>
                <a:lnTo>
                  <a:pt x="48889" y="964212"/>
                </a:lnTo>
                <a:lnTo>
                  <a:pt x="55873" y="1005328"/>
                </a:lnTo>
                <a:lnTo>
                  <a:pt x="48889" y="1046445"/>
                </a:lnTo>
                <a:lnTo>
                  <a:pt x="27936" y="1080512"/>
                </a:lnTo>
                <a:lnTo>
                  <a:pt x="6984" y="1114580"/>
                </a:lnTo>
                <a:lnTo>
                  <a:pt x="0" y="1155696"/>
                </a:lnTo>
                <a:lnTo>
                  <a:pt x="6984" y="1196813"/>
                </a:lnTo>
                <a:lnTo>
                  <a:pt x="27936" y="1230880"/>
                </a:lnTo>
                <a:lnTo>
                  <a:pt x="48889" y="1264948"/>
                </a:lnTo>
                <a:lnTo>
                  <a:pt x="55873" y="1306064"/>
                </a:lnTo>
                <a:lnTo>
                  <a:pt x="48889" y="1347181"/>
                </a:lnTo>
                <a:lnTo>
                  <a:pt x="27936" y="1381248"/>
                </a:lnTo>
                <a:lnTo>
                  <a:pt x="6984" y="1415316"/>
                </a:lnTo>
                <a:lnTo>
                  <a:pt x="0" y="1456432"/>
                </a:lnTo>
                <a:lnTo>
                  <a:pt x="6984" y="1497549"/>
                </a:lnTo>
                <a:lnTo>
                  <a:pt x="27936" y="1531616"/>
                </a:lnTo>
                <a:lnTo>
                  <a:pt x="48889" y="1565684"/>
                </a:lnTo>
                <a:lnTo>
                  <a:pt x="55873" y="1606800"/>
                </a:lnTo>
                <a:lnTo>
                  <a:pt x="48889" y="1647917"/>
                </a:lnTo>
                <a:lnTo>
                  <a:pt x="27936" y="1681984"/>
                </a:lnTo>
                <a:lnTo>
                  <a:pt x="6984" y="1716052"/>
                </a:lnTo>
                <a:lnTo>
                  <a:pt x="0" y="1757168"/>
                </a:lnTo>
                <a:lnTo>
                  <a:pt x="6984" y="1798285"/>
                </a:lnTo>
                <a:lnTo>
                  <a:pt x="27936" y="1832352"/>
                </a:lnTo>
                <a:lnTo>
                  <a:pt x="48889" y="1866420"/>
                </a:lnTo>
                <a:lnTo>
                  <a:pt x="55873" y="1907536"/>
                </a:lnTo>
                <a:lnTo>
                  <a:pt x="48889" y="1948653"/>
                </a:lnTo>
                <a:lnTo>
                  <a:pt x="27936" y="1982720"/>
                </a:lnTo>
                <a:lnTo>
                  <a:pt x="6984" y="2016788"/>
                </a:lnTo>
                <a:lnTo>
                  <a:pt x="0" y="2057904"/>
                </a:lnTo>
                <a:lnTo>
                  <a:pt x="6984" y="2099021"/>
                </a:lnTo>
                <a:lnTo>
                  <a:pt x="27936" y="2133088"/>
                </a:lnTo>
                <a:lnTo>
                  <a:pt x="48889" y="2167156"/>
                </a:lnTo>
                <a:lnTo>
                  <a:pt x="55873" y="2208272"/>
                </a:lnTo>
                <a:lnTo>
                  <a:pt x="48889" y="2249389"/>
                </a:lnTo>
                <a:lnTo>
                  <a:pt x="27936" y="2283456"/>
                </a:lnTo>
                <a:lnTo>
                  <a:pt x="6984" y="2317524"/>
                </a:lnTo>
                <a:lnTo>
                  <a:pt x="0" y="2358640"/>
                </a:lnTo>
                <a:lnTo>
                  <a:pt x="6984" y="2399757"/>
                </a:lnTo>
                <a:lnTo>
                  <a:pt x="27936" y="2433824"/>
                </a:lnTo>
                <a:lnTo>
                  <a:pt x="48889" y="2467892"/>
                </a:lnTo>
                <a:lnTo>
                  <a:pt x="55873" y="2509008"/>
                </a:lnTo>
                <a:lnTo>
                  <a:pt x="48889" y="2550125"/>
                </a:lnTo>
                <a:lnTo>
                  <a:pt x="27936" y="2584192"/>
                </a:lnTo>
                <a:lnTo>
                  <a:pt x="6984" y="2618260"/>
                </a:lnTo>
                <a:lnTo>
                  <a:pt x="0" y="2659376"/>
                </a:lnTo>
                <a:lnTo>
                  <a:pt x="6984" y="2700493"/>
                </a:lnTo>
                <a:lnTo>
                  <a:pt x="27936" y="2734560"/>
                </a:lnTo>
                <a:lnTo>
                  <a:pt x="48889" y="2768628"/>
                </a:lnTo>
                <a:lnTo>
                  <a:pt x="55873" y="2809744"/>
                </a:lnTo>
                <a:lnTo>
                  <a:pt x="48889" y="2850861"/>
                </a:lnTo>
                <a:lnTo>
                  <a:pt x="27936" y="2884928"/>
                </a:lnTo>
                <a:lnTo>
                  <a:pt x="6984" y="2918996"/>
                </a:lnTo>
                <a:lnTo>
                  <a:pt x="0" y="2960112"/>
                </a:lnTo>
                <a:lnTo>
                  <a:pt x="6984" y="3001229"/>
                </a:lnTo>
                <a:lnTo>
                  <a:pt x="27936" y="3035296"/>
                </a:lnTo>
                <a:lnTo>
                  <a:pt x="48889" y="3069364"/>
                </a:lnTo>
                <a:lnTo>
                  <a:pt x="55873" y="3110480"/>
                </a:lnTo>
                <a:lnTo>
                  <a:pt x="48889" y="3151597"/>
                </a:lnTo>
                <a:lnTo>
                  <a:pt x="27936" y="3185664"/>
                </a:lnTo>
                <a:lnTo>
                  <a:pt x="6984" y="3219732"/>
                </a:lnTo>
                <a:lnTo>
                  <a:pt x="0" y="3260847"/>
                </a:lnTo>
                <a:lnTo>
                  <a:pt x="6984" y="3301959"/>
                </a:lnTo>
                <a:lnTo>
                  <a:pt x="27936" y="3336020"/>
                </a:lnTo>
                <a:lnTo>
                  <a:pt x="48889" y="3370089"/>
                </a:lnTo>
                <a:lnTo>
                  <a:pt x="55873" y="3411210"/>
                </a:lnTo>
                <a:lnTo>
                  <a:pt x="48889" y="3452331"/>
                </a:lnTo>
                <a:lnTo>
                  <a:pt x="27936" y="3486400"/>
                </a:lnTo>
                <a:lnTo>
                  <a:pt x="17784" y="3520142"/>
                </a:lnTo>
                <a:lnTo>
                  <a:pt x="34586" y="3554930"/>
                </a:lnTo>
                <a:lnTo>
                  <a:pt x="65421" y="3575686"/>
                </a:lnTo>
                <a:lnTo>
                  <a:pt x="97367" y="3567337"/>
                </a:lnTo>
                <a:lnTo>
                  <a:pt x="131435" y="3546385"/>
                </a:lnTo>
                <a:lnTo>
                  <a:pt x="172551" y="3539401"/>
                </a:lnTo>
                <a:lnTo>
                  <a:pt x="213667" y="3546385"/>
                </a:lnTo>
                <a:lnTo>
                  <a:pt x="247735" y="3567337"/>
                </a:lnTo>
                <a:lnTo>
                  <a:pt x="281803" y="3588283"/>
                </a:lnTo>
                <a:lnTo>
                  <a:pt x="322919" y="3595265"/>
                </a:lnTo>
                <a:lnTo>
                  <a:pt x="364035" y="3588283"/>
                </a:lnTo>
                <a:lnTo>
                  <a:pt x="398103" y="3567337"/>
                </a:lnTo>
                <a:lnTo>
                  <a:pt x="432169" y="3546385"/>
                </a:lnTo>
                <a:lnTo>
                  <a:pt x="473282" y="3539401"/>
                </a:lnTo>
                <a:lnTo>
                  <a:pt x="514398" y="3546385"/>
                </a:lnTo>
                <a:lnTo>
                  <a:pt x="548471" y="3567337"/>
                </a:lnTo>
                <a:lnTo>
                  <a:pt x="582539" y="3588283"/>
                </a:lnTo>
                <a:lnTo>
                  <a:pt x="623655" y="3595265"/>
                </a:lnTo>
                <a:lnTo>
                  <a:pt x="664771" y="3588283"/>
                </a:lnTo>
                <a:lnTo>
                  <a:pt x="698839" y="3567337"/>
                </a:lnTo>
                <a:lnTo>
                  <a:pt x="732900" y="3546385"/>
                </a:lnTo>
                <a:lnTo>
                  <a:pt x="774014" y="3539401"/>
                </a:lnTo>
                <a:lnTo>
                  <a:pt x="815132" y="3546385"/>
                </a:lnTo>
                <a:lnTo>
                  <a:pt x="849207" y="3567337"/>
                </a:lnTo>
                <a:lnTo>
                  <a:pt x="883269" y="3588283"/>
                </a:lnTo>
                <a:lnTo>
                  <a:pt x="924385" y="3595265"/>
                </a:lnTo>
                <a:lnTo>
                  <a:pt x="965500" y="3588283"/>
                </a:lnTo>
                <a:lnTo>
                  <a:pt x="999563" y="3567337"/>
                </a:lnTo>
                <a:lnTo>
                  <a:pt x="1033630" y="3546385"/>
                </a:lnTo>
                <a:lnTo>
                  <a:pt x="1074747" y="3539401"/>
                </a:lnTo>
                <a:lnTo>
                  <a:pt x="1115863" y="3546385"/>
                </a:lnTo>
                <a:lnTo>
                  <a:pt x="1149931" y="3567337"/>
                </a:lnTo>
                <a:lnTo>
                  <a:pt x="1183998" y="3588283"/>
                </a:lnTo>
                <a:lnTo>
                  <a:pt x="1225115" y="3595265"/>
                </a:lnTo>
                <a:lnTo>
                  <a:pt x="1266231" y="3588283"/>
                </a:lnTo>
                <a:lnTo>
                  <a:pt x="1300299" y="3567337"/>
                </a:lnTo>
                <a:lnTo>
                  <a:pt x="1334366" y="3546385"/>
                </a:lnTo>
                <a:lnTo>
                  <a:pt x="1375483" y="3539401"/>
                </a:lnTo>
                <a:lnTo>
                  <a:pt x="1416599" y="3546385"/>
                </a:lnTo>
                <a:lnTo>
                  <a:pt x="1450667" y="3567337"/>
                </a:lnTo>
                <a:lnTo>
                  <a:pt x="1484734" y="3588283"/>
                </a:lnTo>
                <a:lnTo>
                  <a:pt x="1525851" y="3595265"/>
                </a:lnTo>
                <a:lnTo>
                  <a:pt x="1566967" y="3588283"/>
                </a:lnTo>
                <a:lnTo>
                  <a:pt x="1601035" y="3567337"/>
                </a:lnTo>
                <a:lnTo>
                  <a:pt x="1635102" y="3546385"/>
                </a:lnTo>
                <a:lnTo>
                  <a:pt x="1676219" y="3539401"/>
                </a:lnTo>
                <a:lnTo>
                  <a:pt x="1717335" y="3546385"/>
                </a:lnTo>
                <a:lnTo>
                  <a:pt x="1751403" y="3567337"/>
                </a:lnTo>
                <a:lnTo>
                  <a:pt x="1785470" y="3588283"/>
                </a:lnTo>
                <a:lnTo>
                  <a:pt x="1826587" y="3595265"/>
                </a:lnTo>
                <a:lnTo>
                  <a:pt x="1867703" y="3588283"/>
                </a:lnTo>
                <a:lnTo>
                  <a:pt x="1901771" y="3567337"/>
                </a:lnTo>
                <a:lnTo>
                  <a:pt x="1935838" y="3546385"/>
                </a:lnTo>
                <a:lnTo>
                  <a:pt x="1976955" y="3539401"/>
                </a:lnTo>
                <a:lnTo>
                  <a:pt x="2018071" y="3546385"/>
                </a:lnTo>
                <a:lnTo>
                  <a:pt x="2052139" y="3567337"/>
                </a:lnTo>
                <a:lnTo>
                  <a:pt x="2086206" y="3588283"/>
                </a:lnTo>
                <a:lnTo>
                  <a:pt x="2127323" y="3595265"/>
                </a:lnTo>
                <a:lnTo>
                  <a:pt x="2168439" y="3588283"/>
                </a:lnTo>
                <a:lnTo>
                  <a:pt x="2202507" y="3567337"/>
                </a:lnTo>
                <a:lnTo>
                  <a:pt x="2236574" y="3546385"/>
                </a:lnTo>
                <a:lnTo>
                  <a:pt x="2277691" y="3539401"/>
                </a:lnTo>
                <a:lnTo>
                  <a:pt x="2318807" y="3546385"/>
                </a:lnTo>
                <a:lnTo>
                  <a:pt x="2352875" y="3567337"/>
                </a:lnTo>
                <a:lnTo>
                  <a:pt x="2386942" y="3588283"/>
                </a:lnTo>
                <a:lnTo>
                  <a:pt x="2428059" y="3595265"/>
                </a:lnTo>
                <a:lnTo>
                  <a:pt x="2469175" y="3588283"/>
                </a:lnTo>
                <a:lnTo>
                  <a:pt x="2503243" y="3567337"/>
                </a:lnTo>
                <a:lnTo>
                  <a:pt x="2537310" y="3546385"/>
                </a:lnTo>
                <a:lnTo>
                  <a:pt x="2578427" y="3539401"/>
                </a:lnTo>
                <a:lnTo>
                  <a:pt x="2619543" y="3546385"/>
                </a:lnTo>
                <a:lnTo>
                  <a:pt x="2653611" y="3567337"/>
                </a:lnTo>
                <a:lnTo>
                  <a:pt x="2687678" y="3588283"/>
                </a:lnTo>
                <a:lnTo>
                  <a:pt x="2728795" y="3595265"/>
                </a:lnTo>
                <a:lnTo>
                  <a:pt x="2769911" y="3588283"/>
                </a:lnTo>
                <a:lnTo>
                  <a:pt x="2803979" y="3567337"/>
                </a:lnTo>
                <a:lnTo>
                  <a:pt x="2838046" y="3546385"/>
                </a:lnTo>
                <a:lnTo>
                  <a:pt x="2879163" y="3539401"/>
                </a:lnTo>
                <a:lnTo>
                  <a:pt x="2920279" y="3546385"/>
                </a:lnTo>
                <a:lnTo>
                  <a:pt x="2954347" y="3567337"/>
                </a:lnTo>
                <a:lnTo>
                  <a:pt x="2988414" y="3588283"/>
                </a:lnTo>
                <a:lnTo>
                  <a:pt x="3029531" y="3595265"/>
                </a:lnTo>
                <a:lnTo>
                  <a:pt x="3070647" y="3588283"/>
                </a:lnTo>
                <a:lnTo>
                  <a:pt x="3104715" y="3567337"/>
                </a:lnTo>
                <a:lnTo>
                  <a:pt x="3138782" y="3546385"/>
                </a:lnTo>
                <a:lnTo>
                  <a:pt x="3179899" y="3539401"/>
                </a:lnTo>
                <a:lnTo>
                  <a:pt x="3221015" y="3546385"/>
                </a:lnTo>
                <a:lnTo>
                  <a:pt x="3255083" y="3567337"/>
                </a:lnTo>
                <a:lnTo>
                  <a:pt x="3289150" y="3588283"/>
                </a:lnTo>
                <a:lnTo>
                  <a:pt x="3330267" y="3595265"/>
                </a:lnTo>
                <a:lnTo>
                  <a:pt x="3371383" y="3588283"/>
                </a:lnTo>
                <a:lnTo>
                  <a:pt x="3405451" y="3567337"/>
                </a:lnTo>
                <a:lnTo>
                  <a:pt x="3439518" y="3546385"/>
                </a:lnTo>
                <a:lnTo>
                  <a:pt x="3480635" y="3539401"/>
                </a:lnTo>
                <a:lnTo>
                  <a:pt x="3521751" y="3546385"/>
                </a:lnTo>
                <a:lnTo>
                  <a:pt x="3555819" y="3567337"/>
                </a:lnTo>
                <a:lnTo>
                  <a:pt x="3589886" y="3588283"/>
                </a:lnTo>
                <a:lnTo>
                  <a:pt x="3631003" y="3595265"/>
                </a:lnTo>
                <a:lnTo>
                  <a:pt x="3672119" y="3588283"/>
                </a:lnTo>
                <a:lnTo>
                  <a:pt x="3706187" y="3567337"/>
                </a:lnTo>
                <a:lnTo>
                  <a:pt x="3740254" y="3546385"/>
                </a:lnTo>
                <a:lnTo>
                  <a:pt x="3781371" y="3539401"/>
                </a:lnTo>
                <a:lnTo>
                  <a:pt x="3822487" y="3546385"/>
                </a:lnTo>
                <a:lnTo>
                  <a:pt x="3856555" y="3567337"/>
                </a:lnTo>
                <a:lnTo>
                  <a:pt x="3890622" y="3588283"/>
                </a:lnTo>
                <a:lnTo>
                  <a:pt x="3931739" y="3595265"/>
                </a:lnTo>
                <a:lnTo>
                  <a:pt x="3972855" y="3588283"/>
                </a:lnTo>
                <a:lnTo>
                  <a:pt x="4006923" y="3567337"/>
                </a:lnTo>
                <a:lnTo>
                  <a:pt x="4040990" y="3546385"/>
                </a:lnTo>
                <a:lnTo>
                  <a:pt x="4082107" y="3539401"/>
                </a:lnTo>
                <a:lnTo>
                  <a:pt x="4123223" y="3546385"/>
                </a:lnTo>
                <a:lnTo>
                  <a:pt x="4157291" y="3567337"/>
                </a:lnTo>
                <a:lnTo>
                  <a:pt x="4191358" y="3588283"/>
                </a:lnTo>
                <a:lnTo>
                  <a:pt x="4232475" y="3595265"/>
                </a:lnTo>
                <a:lnTo>
                  <a:pt x="4273591" y="3588283"/>
                </a:lnTo>
                <a:lnTo>
                  <a:pt x="4307659" y="3567337"/>
                </a:lnTo>
                <a:lnTo>
                  <a:pt x="4341726" y="3546385"/>
                </a:lnTo>
                <a:lnTo>
                  <a:pt x="4382843" y="3539401"/>
                </a:lnTo>
                <a:lnTo>
                  <a:pt x="4423959" y="3546385"/>
                </a:lnTo>
                <a:lnTo>
                  <a:pt x="4458027" y="3567337"/>
                </a:lnTo>
                <a:lnTo>
                  <a:pt x="4492094" y="3588283"/>
                </a:lnTo>
                <a:lnTo>
                  <a:pt x="4533211" y="3595265"/>
                </a:lnTo>
                <a:lnTo>
                  <a:pt x="4574327" y="3588283"/>
                </a:lnTo>
                <a:lnTo>
                  <a:pt x="4608395" y="3567337"/>
                </a:lnTo>
                <a:lnTo>
                  <a:pt x="4642462" y="3546385"/>
                </a:lnTo>
                <a:lnTo>
                  <a:pt x="4683579" y="3539401"/>
                </a:lnTo>
                <a:lnTo>
                  <a:pt x="4724695" y="3546385"/>
                </a:lnTo>
                <a:lnTo>
                  <a:pt x="4758763" y="3567337"/>
                </a:lnTo>
                <a:lnTo>
                  <a:pt x="4792830" y="3588283"/>
                </a:lnTo>
                <a:lnTo>
                  <a:pt x="4833947" y="3595265"/>
                </a:lnTo>
                <a:lnTo>
                  <a:pt x="4875063" y="3588283"/>
                </a:lnTo>
                <a:lnTo>
                  <a:pt x="4909131" y="3567337"/>
                </a:lnTo>
                <a:lnTo>
                  <a:pt x="4943198" y="3546385"/>
                </a:lnTo>
                <a:lnTo>
                  <a:pt x="4984315" y="3539401"/>
                </a:lnTo>
                <a:lnTo>
                  <a:pt x="5025431" y="3546385"/>
                </a:lnTo>
                <a:lnTo>
                  <a:pt x="5059499" y="3567337"/>
                </a:lnTo>
                <a:lnTo>
                  <a:pt x="5093566" y="3588283"/>
                </a:lnTo>
                <a:lnTo>
                  <a:pt x="5134683" y="3595265"/>
                </a:lnTo>
                <a:lnTo>
                  <a:pt x="5175799" y="3588283"/>
                </a:lnTo>
                <a:lnTo>
                  <a:pt x="5209867" y="3567337"/>
                </a:lnTo>
                <a:lnTo>
                  <a:pt x="5243934" y="3546385"/>
                </a:lnTo>
                <a:lnTo>
                  <a:pt x="5285051" y="3539401"/>
                </a:lnTo>
                <a:lnTo>
                  <a:pt x="5326167" y="3546385"/>
                </a:lnTo>
                <a:lnTo>
                  <a:pt x="5360235" y="3567337"/>
                </a:lnTo>
                <a:lnTo>
                  <a:pt x="5394302" y="3588283"/>
                </a:lnTo>
                <a:lnTo>
                  <a:pt x="5435419" y="3595265"/>
                </a:lnTo>
                <a:lnTo>
                  <a:pt x="5476535" y="3588283"/>
                </a:lnTo>
                <a:lnTo>
                  <a:pt x="5510603" y="3567337"/>
                </a:lnTo>
                <a:lnTo>
                  <a:pt x="5544670" y="3546385"/>
                </a:lnTo>
                <a:lnTo>
                  <a:pt x="5585787" y="3539401"/>
                </a:lnTo>
                <a:lnTo>
                  <a:pt x="5626903" y="3546385"/>
                </a:lnTo>
                <a:lnTo>
                  <a:pt x="5660971" y="3567337"/>
                </a:lnTo>
                <a:lnTo>
                  <a:pt x="5695038" y="3588283"/>
                </a:lnTo>
                <a:lnTo>
                  <a:pt x="5736155" y="3595265"/>
                </a:lnTo>
                <a:lnTo>
                  <a:pt x="5777271" y="3588283"/>
                </a:lnTo>
                <a:lnTo>
                  <a:pt x="5811339" y="3567337"/>
                </a:lnTo>
                <a:lnTo>
                  <a:pt x="5790386" y="3533270"/>
                </a:lnTo>
                <a:lnTo>
                  <a:pt x="5783402" y="3492153"/>
                </a:lnTo>
                <a:lnTo>
                  <a:pt x="5790386" y="3451037"/>
                </a:lnTo>
                <a:lnTo>
                  <a:pt x="5811339" y="3416969"/>
                </a:lnTo>
                <a:lnTo>
                  <a:pt x="5832284" y="3382902"/>
                </a:lnTo>
                <a:lnTo>
                  <a:pt x="5839266" y="3341785"/>
                </a:lnTo>
                <a:lnTo>
                  <a:pt x="5832284" y="3300669"/>
                </a:lnTo>
                <a:lnTo>
                  <a:pt x="5811339" y="3266601"/>
                </a:lnTo>
                <a:lnTo>
                  <a:pt x="5790386" y="3232534"/>
                </a:lnTo>
                <a:lnTo>
                  <a:pt x="5783402" y="3191417"/>
                </a:lnTo>
                <a:lnTo>
                  <a:pt x="5790386" y="3150301"/>
                </a:lnTo>
                <a:lnTo>
                  <a:pt x="5811339" y="3116233"/>
                </a:lnTo>
                <a:lnTo>
                  <a:pt x="5832284" y="3082166"/>
                </a:lnTo>
                <a:lnTo>
                  <a:pt x="5839266" y="3041049"/>
                </a:lnTo>
                <a:lnTo>
                  <a:pt x="5832284" y="2999933"/>
                </a:lnTo>
                <a:lnTo>
                  <a:pt x="5811339" y="2965865"/>
                </a:lnTo>
                <a:lnTo>
                  <a:pt x="5790386" y="2931798"/>
                </a:lnTo>
                <a:lnTo>
                  <a:pt x="5783402" y="2890681"/>
                </a:lnTo>
                <a:lnTo>
                  <a:pt x="5790386" y="2849565"/>
                </a:lnTo>
                <a:lnTo>
                  <a:pt x="5811339" y="2815497"/>
                </a:lnTo>
                <a:lnTo>
                  <a:pt x="5832284" y="2781430"/>
                </a:lnTo>
                <a:lnTo>
                  <a:pt x="5839266" y="2740313"/>
                </a:lnTo>
                <a:lnTo>
                  <a:pt x="5832284" y="2699197"/>
                </a:lnTo>
                <a:lnTo>
                  <a:pt x="5811339" y="2665129"/>
                </a:lnTo>
                <a:lnTo>
                  <a:pt x="5790386" y="2631062"/>
                </a:lnTo>
                <a:lnTo>
                  <a:pt x="5783402" y="2589945"/>
                </a:lnTo>
                <a:lnTo>
                  <a:pt x="5790386" y="2548829"/>
                </a:lnTo>
                <a:lnTo>
                  <a:pt x="5811339" y="2514761"/>
                </a:lnTo>
                <a:lnTo>
                  <a:pt x="5832284" y="2480694"/>
                </a:lnTo>
                <a:lnTo>
                  <a:pt x="5839266" y="2439577"/>
                </a:lnTo>
                <a:lnTo>
                  <a:pt x="5832284" y="2398461"/>
                </a:lnTo>
                <a:lnTo>
                  <a:pt x="5811339" y="2364393"/>
                </a:lnTo>
                <a:lnTo>
                  <a:pt x="5790386" y="2330326"/>
                </a:lnTo>
                <a:lnTo>
                  <a:pt x="5783402" y="2289209"/>
                </a:lnTo>
                <a:lnTo>
                  <a:pt x="5790386" y="2248093"/>
                </a:lnTo>
                <a:lnTo>
                  <a:pt x="5811339" y="2214025"/>
                </a:lnTo>
                <a:lnTo>
                  <a:pt x="5832284" y="2179958"/>
                </a:lnTo>
                <a:lnTo>
                  <a:pt x="5839266" y="2138841"/>
                </a:lnTo>
                <a:lnTo>
                  <a:pt x="5832284" y="2097725"/>
                </a:lnTo>
                <a:lnTo>
                  <a:pt x="5811339" y="2063657"/>
                </a:lnTo>
                <a:lnTo>
                  <a:pt x="5790386" y="2029590"/>
                </a:lnTo>
                <a:lnTo>
                  <a:pt x="5783402" y="1988473"/>
                </a:lnTo>
                <a:lnTo>
                  <a:pt x="5790386" y="1947357"/>
                </a:lnTo>
                <a:lnTo>
                  <a:pt x="5811339" y="1913289"/>
                </a:lnTo>
                <a:lnTo>
                  <a:pt x="5832284" y="1879222"/>
                </a:lnTo>
                <a:lnTo>
                  <a:pt x="5839266" y="1838105"/>
                </a:lnTo>
                <a:lnTo>
                  <a:pt x="5832284" y="1796989"/>
                </a:lnTo>
                <a:lnTo>
                  <a:pt x="5811339" y="1762921"/>
                </a:lnTo>
                <a:lnTo>
                  <a:pt x="5790386" y="1728854"/>
                </a:lnTo>
                <a:lnTo>
                  <a:pt x="5783402" y="1687737"/>
                </a:lnTo>
                <a:lnTo>
                  <a:pt x="5790386" y="1646621"/>
                </a:lnTo>
                <a:lnTo>
                  <a:pt x="5811339" y="1612553"/>
                </a:lnTo>
                <a:lnTo>
                  <a:pt x="5832284" y="1578486"/>
                </a:lnTo>
                <a:lnTo>
                  <a:pt x="5839266" y="1537369"/>
                </a:lnTo>
                <a:lnTo>
                  <a:pt x="5832284" y="1496253"/>
                </a:lnTo>
                <a:lnTo>
                  <a:pt x="5811339" y="1462185"/>
                </a:lnTo>
                <a:lnTo>
                  <a:pt x="5790386" y="1428118"/>
                </a:lnTo>
                <a:lnTo>
                  <a:pt x="5783402" y="1387001"/>
                </a:lnTo>
                <a:lnTo>
                  <a:pt x="5790386" y="1345885"/>
                </a:lnTo>
                <a:lnTo>
                  <a:pt x="5811339" y="1311817"/>
                </a:lnTo>
                <a:lnTo>
                  <a:pt x="5832284" y="1277750"/>
                </a:lnTo>
                <a:lnTo>
                  <a:pt x="5839266" y="1236633"/>
                </a:lnTo>
                <a:lnTo>
                  <a:pt x="5832284" y="1195517"/>
                </a:lnTo>
                <a:lnTo>
                  <a:pt x="5811339" y="1161449"/>
                </a:lnTo>
                <a:lnTo>
                  <a:pt x="5790386" y="1127382"/>
                </a:lnTo>
                <a:lnTo>
                  <a:pt x="5783402" y="1086265"/>
                </a:lnTo>
                <a:lnTo>
                  <a:pt x="5790386" y="1045149"/>
                </a:lnTo>
                <a:lnTo>
                  <a:pt x="5811339" y="1011081"/>
                </a:lnTo>
                <a:lnTo>
                  <a:pt x="5832284" y="977014"/>
                </a:lnTo>
                <a:lnTo>
                  <a:pt x="5839266" y="935897"/>
                </a:lnTo>
                <a:lnTo>
                  <a:pt x="5832284" y="894781"/>
                </a:lnTo>
                <a:lnTo>
                  <a:pt x="5811339" y="860713"/>
                </a:lnTo>
                <a:lnTo>
                  <a:pt x="5790386" y="826646"/>
                </a:lnTo>
                <a:lnTo>
                  <a:pt x="5783402" y="785529"/>
                </a:lnTo>
                <a:lnTo>
                  <a:pt x="5790386" y="744413"/>
                </a:lnTo>
                <a:lnTo>
                  <a:pt x="5811339" y="710345"/>
                </a:lnTo>
                <a:lnTo>
                  <a:pt x="5832284" y="676278"/>
                </a:lnTo>
                <a:lnTo>
                  <a:pt x="5839266" y="635161"/>
                </a:lnTo>
                <a:lnTo>
                  <a:pt x="5832284" y="594045"/>
                </a:lnTo>
                <a:lnTo>
                  <a:pt x="5811339" y="559977"/>
                </a:lnTo>
                <a:lnTo>
                  <a:pt x="5790386" y="525910"/>
                </a:lnTo>
                <a:lnTo>
                  <a:pt x="5783402" y="484793"/>
                </a:lnTo>
                <a:lnTo>
                  <a:pt x="5790386" y="443677"/>
                </a:lnTo>
                <a:lnTo>
                  <a:pt x="5811339" y="409609"/>
                </a:lnTo>
                <a:lnTo>
                  <a:pt x="5832284" y="375542"/>
                </a:lnTo>
                <a:lnTo>
                  <a:pt x="5839266" y="334425"/>
                </a:lnTo>
                <a:lnTo>
                  <a:pt x="5832284" y="293309"/>
                </a:lnTo>
                <a:lnTo>
                  <a:pt x="5811339" y="259241"/>
                </a:lnTo>
                <a:lnTo>
                  <a:pt x="5790386" y="225174"/>
                </a:lnTo>
                <a:lnTo>
                  <a:pt x="5783402" y="184057"/>
                </a:lnTo>
                <a:lnTo>
                  <a:pt x="5790386" y="142941"/>
                </a:lnTo>
                <a:lnTo>
                  <a:pt x="5811339" y="108873"/>
                </a:lnTo>
                <a:lnTo>
                  <a:pt x="5821485" y="75130"/>
                </a:lnTo>
                <a:lnTo>
                  <a:pt x="5804684" y="40339"/>
                </a:lnTo>
                <a:lnTo>
                  <a:pt x="5773852" y="19582"/>
                </a:lnTo>
                <a:lnTo>
                  <a:pt x="5741908" y="27936"/>
                </a:lnTo>
                <a:lnTo>
                  <a:pt x="5707840" y="48889"/>
                </a:lnTo>
                <a:lnTo>
                  <a:pt x="5666724" y="55873"/>
                </a:lnTo>
                <a:lnTo>
                  <a:pt x="5625607" y="48889"/>
                </a:lnTo>
                <a:lnTo>
                  <a:pt x="5591540" y="27936"/>
                </a:lnTo>
                <a:lnTo>
                  <a:pt x="5557472" y="6984"/>
                </a:lnTo>
                <a:lnTo>
                  <a:pt x="5516356" y="0"/>
                </a:lnTo>
                <a:lnTo>
                  <a:pt x="5475239" y="6984"/>
                </a:lnTo>
                <a:lnTo>
                  <a:pt x="5441172" y="27936"/>
                </a:lnTo>
                <a:lnTo>
                  <a:pt x="5407104" y="48889"/>
                </a:lnTo>
                <a:lnTo>
                  <a:pt x="5365988" y="55873"/>
                </a:lnTo>
                <a:lnTo>
                  <a:pt x="5324871" y="48889"/>
                </a:lnTo>
                <a:lnTo>
                  <a:pt x="5290804" y="27936"/>
                </a:lnTo>
                <a:lnTo>
                  <a:pt x="5256736" y="6984"/>
                </a:lnTo>
                <a:lnTo>
                  <a:pt x="5215620" y="0"/>
                </a:lnTo>
                <a:lnTo>
                  <a:pt x="5174503" y="6984"/>
                </a:lnTo>
                <a:lnTo>
                  <a:pt x="5140436" y="27936"/>
                </a:lnTo>
                <a:lnTo>
                  <a:pt x="5106368" y="48889"/>
                </a:lnTo>
                <a:lnTo>
                  <a:pt x="5065252" y="55873"/>
                </a:lnTo>
                <a:lnTo>
                  <a:pt x="5024135" y="48889"/>
                </a:lnTo>
                <a:lnTo>
                  <a:pt x="4990068" y="27936"/>
                </a:lnTo>
                <a:lnTo>
                  <a:pt x="4956000" y="6984"/>
                </a:lnTo>
                <a:lnTo>
                  <a:pt x="4914884" y="0"/>
                </a:lnTo>
                <a:lnTo>
                  <a:pt x="4873767" y="6984"/>
                </a:lnTo>
                <a:lnTo>
                  <a:pt x="4839700" y="27936"/>
                </a:lnTo>
                <a:lnTo>
                  <a:pt x="4805632" y="48889"/>
                </a:lnTo>
                <a:lnTo>
                  <a:pt x="4764516" y="55873"/>
                </a:lnTo>
                <a:lnTo>
                  <a:pt x="4723399" y="48889"/>
                </a:lnTo>
                <a:lnTo>
                  <a:pt x="4689332" y="27936"/>
                </a:lnTo>
                <a:lnTo>
                  <a:pt x="4655264" y="6984"/>
                </a:lnTo>
                <a:lnTo>
                  <a:pt x="4614148" y="0"/>
                </a:lnTo>
                <a:lnTo>
                  <a:pt x="4573031" y="6984"/>
                </a:lnTo>
                <a:lnTo>
                  <a:pt x="4538964" y="27936"/>
                </a:lnTo>
                <a:lnTo>
                  <a:pt x="4504896" y="48889"/>
                </a:lnTo>
                <a:lnTo>
                  <a:pt x="4463780" y="55873"/>
                </a:lnTo>
                <a:lnTo>
                  <a:pt x="4422663" y="48889"/>
                </a:lnTo>
                <a:lnTo>
                  <a:pt x="4388596" y="27936"/>
                </a:lnTo>
                <a:lnTo>
                  <a:pt x="4354528" y="6984"/>
                </a:lnTo>
                <a:lnTo>
                  <a:pt x="4313412" y="0"/>
                </a:lnTo>
                <a:lnTo>
                  <a:pt x="4272295" y="6984"/>
                </a:lnTo>
                <a:lnTo>
                  <a:pt x="4238228" y="27936"/>
                </a:lnTo>
                <a:lnTo>
                  <a:pt x="4204160" y="48889"/>
                </a:lnTo>
                <a:lnTo>
                  <a:pt x="4163044" y="55873"/>
                </a:lnTo>
                <a:lnTo>
                  <a:pt x="4121927" y="48889"/>
                </a:lnTo>
                <a:lnTo>
                  <a:pt x="4087860" y="27936"/>
                </a:lnTo>
                <a:lnTo>
                  <a:pt x="4053792" y="6984"/>
                </a:lnTo>
                <a:lnTo>
                  <a:pt x="4012676" y="0"/>
                </a:lnTo>
                <a:lnTo>
                  <a:pt x="3971559" y="6984"/>
                </a:lnTo>
                <a:lnTo>
                  <a:pt x="3937492" y="27936"/>
                </a:lnTo>
                <a:lnTo>
                  <a:pt x="3903424" y="48889"/>
                </a:lnTo>
                <a:lnTo>
                  <a:pt x="3862309" y="55873"/>
                </a:lnTo>
                <a:lnTo>
                  <a:pt x="3821197" y="48889"/>
                </a:lnTo>
                <a:lnTo>
                  <a:pt x="3787136" y="27936"/>
                </a:lnTo>
                <a:lnTo>
                  <a:pt x="3753063" y="6984"/>
                </a:lnTo>
                <a:lnTo>
                  <a:pt x="3711946" y="0"/>
                </a:lnTo>
                <a:lnTo>
                  <a:pt x="3670829" y="6984"/>
                </a:lnTo>
                <a:lnTo>
                  <a:pt x="3636756" y="27936"/>
                </a:lnTo>
                <a:lnTo>
                  <a:pt x="3602695" y="48889"/>
                </a:lnTo>
                <a:lnTo>
                  <a:pt x="3561583" y="55873"/>
                </a:lnTo>
                <a:lnTo>
                  <a:pt x="3520468" y="48889"/>
                </a:lnTo>
                <a:lnTo>
                  <a:pt x="3486400" y="27936"/>
                </a:lnTo>
                <a:lnTo>
                  <a:pt x="3452327" y="6984"/>
                </a:lnTo>
                <a:lnTo>
                  <a:pt x="3411212" y="0"/>
                </a:lnTo>
                <a:lnTo>
                  <a:pt x="3370098" y="6984"/>
                </a:lnTo>
                <a:lnTo>
                  <a:pt x="3336032" y="27936"/>
                </a:lnTo>
                <a:lnTo>
                  <a:pt x="3301965" y="48889"/>
                </a:lnTo>
                <a:lnTo>
                  <a:pt x="3260848" y="55873"/>
                </a:lnTo>
                <a:lnTo>
                  <a:pt x="3219732" y="48889"/>
                </a:lnTo>
                <a:lnTo>
                  <a:pt x="3185664" y="27936"/>
                </a:lnTo>
                <a:lnTo>
                  <a:pt x="3151597" y="6984"/>
                </a:lnTo>
                <a:lnTo>
                  <a:pt x="3110480" y="0"/>
                </a:lnTo>
                <a:lnTo>
                  <a:pt x="3069364" y="6984"/>
                </a:lnTo>
                <a:lnTo>
                  <a:pt x="3035296" y="27936"/>
                </a:lnTo>
                <a:lnTo>
                  <a:pt x="3001229" y="48889"/>
                </a:lnTo>
                <a:lnTo>
                  <a:pt x="2960112" y="55873"/>
                </a:lnTo>
                <a:lnTo>
                  <a:pt x="2918996" y="48889"/>
                </a:lnTo>
                <a:lnTo>
                  <a:pt x="2884928" y="27936"/>
                </a:lnTo>
                <a:lnTo>
                  <a:pt x="2850861" y="6984"/>
                </a:lnTo>
                <a:lnTo>
                  <a:pt x="2809744" y="0"/>
                </a:lnTo>
                <a:lnTo>
                  <a:pt x="2768628" y="6984"/>
                </a:lnTo>
                <a:lnTo>
                  <a:pt x="2734560" y="27936"/>
                </a:lnTo>
                <a:lnTo>
                  <a:pt x="2700493" y="48889"/>
                </a:lnTo>
                <a:lnTo>
                  <a:pt x="2659376" y="55873"/>
                </a:lnTo>
                <a:lnTo>
                  <a:pt x="2618260" y="48889"/>
                </a:lnTo>
                <a:lnTo>
                  <a:pt x="2584192" y="27936"/>
                </a:lnTo>
                <a:lnTo>
                  <a:pt x="2550125" y="6984"/>
                </a:lnTo>
                <a:lnTo>
                  <a:pt x="2509008" y="0"/>
                </a:lnTo>
                <a:lnTo>
                  <a:pt x="2467892" y="6984"/>
                </a:lnTo>
                <a:lnTo>
                  <a:pt x="2433824" y="27936"/>
                </a:lnTo>
                <a:lnTo>
                  <a:pt x="2399757" y="48889"/>
                </a:lnTo>
                <a:lnTo>
                  <a:pt x="2358640" y="55873"/>
                </a:lnTo>
                <a:lnTo>
                  <a:pt x="2317524" y="48889"/>
                </a:lnTo>
                <a:lnTo>
                  <a:pt x="2283456" y="27936"/>
                </a:lnTo>
                <a:lnTo>
                  <a:pt x="2249389" y="6984"/>
                </a:lnTo>
                <a:lnTo>
                  <a:pt x="2208272" y="0"/>
                </a:lnTo>
                <a:lnTo>
                  <a:pt x="2167156" y="6984"/>
                </a:lnTo>
                <a:lnTo>
                  <a:pt x="2133088" y="27936"/>
                </a:lnTo>
                <a:lnTo>
                  <a:pt x="2099021" y="48889"/>
                </a:lnTo>
                <a:lnTo>
                  <a:pt x="2057904" y="55873"/>
                </a:lnTo>
                <a:lnTo>
                  <a:pt x="2016788" y="48889"/>
                </a:lnTo>
                <a:lnTo>
                  <a:pt x="1982720" y="27936"/>
                </a:lnTo>
                <a:lnTo>
                  <a:pt x="1948653" y="6984"/>
                </a:lnTo>
                <a:lnTo>
                  <a:pt x="1907536" y="0"/>
                </a:lnTo>
                <a:lnTo>
                  <a:pt x="1866420" y="6984"/>
                </a:lnTo>
                <a:lnTo>
                  <a:pt x="1832352" y="27936"/>
                </a:lnTo>
                <a:lnTo>
                  <a:pt x="1798285" y="48889"/>
                </a:lnTo>
                <a:lnTo>
                  <a:pt x="1757168" y="55873"/>
                </a:lnTo>
                <a:lnTo>
                  <a:pt x="1716052" y="48889"/>
                </a:lnTo>
                <a:lnTo>
                  <a:pt x="1681984" y="27936"/>
                </a:lnTo>
                <a:lnTo>
                  <a:pt x="1647917" y="6984"/>
                </a:lnTo>
                <a:lnTo>
                  <a:pt x="1606800" y="0"/>
                </a:lnTo>
                <a:lnTo>
                  <a:pt x="1565684" y="6984"/>
                </a:lnTo>
                <a:lnTo>
                  <a:pt x="1531616" y="27936"/>
                </a:lnTo>
                <a:lnTo>
                  <a:pt x="1497549" y="48889"/>
                </a:lnTo>
                <a:lnTo>
                  <a:pt x="1456432" y="55873"/>
                </a:lnTo>
                <a:lnTo>
                  <a:pt x="1415316" y="48889"/>
                </a:lnTo>
                <a:lnTo>
                  <a:pt x="1381248" y="27936"/>
                </a:lnTo>
                <a:lnTo>
                  <a:pt x="1347181" y="6984"/>
                </a:lnTo>
                <a:lnTo>
                  <a:pt x="1306064" y="0"/>
                </a:lnTo>
                <a:lnTo>
                  <a:pt x="1264948" y="6984"/>
                </a:lnTo>
                <a:lnTo>
                  <a:pt x="1230880" y="27936"/>
                </a:lnTo>
                <a:lnTo>
                  <a:pt x="1196813" y="48889"/>
                </a:lnTo>
                <a:lnTo>
                  <a:pt x="1155696" y="55873"/>
                </a:lnTo>
                <a:lnTo>
                  <a:pt x="1114580" y="48889"/>
                </a:lnTo>
                <a:lnTo>
                  <a:pt x="1080512" y="27936"/>
                </a:lnTo>
                <a:lnTo>
                  <a:pt x="1046445" y="6984"/>
                </a:lnTo>
                <a:lnTo>
                  <a:pt x="1005328" y="0"/>
                </a:lnTo>
                <a:lnTo>
                  <a:pt x="964212" y="6984"/>
                </a:lnTo>
                <a:lnTo>
                  <a:pt x="930144" y="27936"/>
                </a:lnTo>
                <a:lnTo>
                  <a:pt x="896077" y="48889"/>
                </a:lnTo>
                <a:lnTo>
                  <a:pt x="854960" y="55873"/>
                </a:lnTo>
                <a:lnTo>
                  <a:pt x="813844" y="48889"/>
                </a:lnTo>
                <a:lnTo>
                  <a:pt x="779776" y="27936"/>
                </a:lnTo>
                <a:lnTo>
                  <a:pt x="745709" y="6984"/>
                </a:lnTo>
                <a:lnTo>
                  <a:pt x="704592" y="0"/>
                </a:lnTo>
                <a:lnTo>
                  <a:pt x="663476" y="6984"/>
                </a:lnTo>
                <a:lnTo>
                  <a:pt x="629408" y="27936"/>
                </a:lnTo>
                <a:lnTo>
                  <a:pt x="595341" y="48889"/>
                </a:lnTo>
                <a:lnTo>
                  <a:pt x="554224" y="55873"/>
                </a:lnTo>
                <a:lnTo>
                  <a:pt x="513108" y="48889"/>
                </a:lnTo>
                <a:lnTo>
                  <a:pt x="479040" y="27936"/>
                </a:lnTo>
                <a:lnTo>
                  <a:pt x="444973" y="6984"/>
                </a:lnTo>
                <a:lnTo>
                  <a:pt x="403856" y="0"/>
                </a:lnTo>
                <a:lnTo>
                  <a:pt x="362740" y="6984"/>
                </a:lnTo>
                <a:lnTo>
                  <a:pt x="328672" y="27936"/>
                </a:lnTo>
                <a:lnTo>
                  <a:pt x="294605" y="48889"/>
                </a:lnTo>
                <a:lnTo>
                  <a:pt x="253488" y="55873"/>
                </a:lnTo>
                <a:lnTo>
                  <a:pt x="212372" y="48889"/>
                </a:lnTo>
                <a:lnTo>
                  <a:pt x="178304" y="27936"/>
                </a:lnTo>
                <a:lnTo>
                  <a:pt x="144237" y="6984"/>
                </a:lnTo>
                <a:lnTo>
                  <a:pt x="103120" y="0"/>
                </a:lnTo>
                <a:lnTo>
                  <a:pt x="62004" y="6984"/>
                </a:lnTo>
                <a:lnTo>
                  <a:pt x="27936" y="27936"/>
                </a:lnTo>
              </a:path>
            </a:pathLst>
          </a:custGeom>
          <a:ln w="20193">
            <a:solidFill>
              <a:srgbClr val="ACABD5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8" name="object 8"/>
          <p:cNvSpPr/>
          <p:nvPr/>
        </p:nvSpPr>
        <p:spPr>
          <a:xfrm>
            <a:off x="1184071" y="2279421"/>
            <a:ext cx="3144109" cy="2192755"/>
          </a:xfrm>
          <a:custGeom>
            <a:avLst/>
            <a:gdLst/>
            <a:ahLst/>
            <a:cxnLst/>
            <a:rect l="l" t="t" r="r" b="b"/>
            <a:pathLst>
              <a:path w="6195059" h="4320540">
                <a:moveTo>
                  <a:pt x="0" y="0"/>
                </a:moveTo>
                <a:lnTo>
                  <a:pt x="6195060" y="0"/>
                </a:lnTo>
                <a:lnTo>
                  <a:pt x="6195060" y="4320540"/>
                </a:lnTo>
                <a:lnTo>
                  <a:pt x="0" y="4320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9" name="object 9"/>
          <p:cNvSpPr/>
          <p:nvPr/>
        </p:nvSpPr>
        <p:spPr>
          <a:xfrm>
            <a:off x="1264549" y="2360422"/>
            <a:ext cx="2983294" cy="2030329"/>
          </a:xfrm>
          <a:custGeom>
            <a:avLst/>
            <a:gdLst/>
            <a:ahLst/>
            <a:cxnLst/>
            <a:rect l="l" t="t" r="r" b="b"/>
            <a:pathLst>
              <a:path w="5878195" h="4000500">
                <a:moveTo>
                  <a:pt x="0" y="4000500"/>
                </a:moveTo>
                <a:lnTo>
                  <a:pt x="5877902" y="4000500"/>
                </a:lnTo>
                <a:lnTo>
                  <a:pt x="5877902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0" name="object 10"/>
          <p:cNvSpPr/>
          <p:nvPr/>
        </p:nvSpPr>
        <p:spPr>
          <a:xfrm>
            <a:off x="1344434" y="2428093"/>
            <a:ext cx="2831181" cy="1891751"/>
          </a:xfrm>
          <a:custGeom>
            <a:avLst/>
            <a:gdLst/>
            <a:ahLst/>
            <a:cxnLst/>
            <a:rect l="l" t="t" r="r" b="b"/>
            <a:pathLst>
              <a:path w="5578475" h="3727450">
                <a:moveTo>
                  <a:pt x="0" y="3727450"/>
                </a:moveTo>
                <a:lnTo>
                  <a:pt x="5578348" y="3727450"/>
                </a:lnTo>
                <a:lnTo>
                  <a:pt x="5578348" y="0"/>
                </a:lnTo>
                <a:lnTo>
                  <a:pt x="0" y="0"/>
                </a:lnTo>
                <a:lnTo>
                  <a:pt x="0" y="3727450"/>
                </a:lnTo>
                <a:close/>
              </a:path>
            </a:pathLst>
          </a:custGeom>
          <a:solidFill>
            <a:srgbClr val="F0E7F2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1" name="object 11"/>
          <p:cNvSpPr/>
          <p:nvPr/>
        </p:nvSpPr>
        <p:spPr>
          <a:xfrm>
            <a:off x="1344434" y="2428093"/>
            <a:ext cx="2831181" cy="1891751"/>
          </a:xfrm>
          <a:custGeom>
            <a:avLst/>
            <a:gdLst/>
            <a:ahLst/>
            <a:cxnLst/>
            <a:rect l="l" t="t" r="r" b="b"/>
            <a:pathLst>
              <a:path w="5578475" h="3727450">
                <a:moveTo>
                  <a:pt x="0" y="3727450"/>
                </a:moveTo>
                <a:lnTo>
                  <a:pt x="5578348" y="3727450"/>
                </a:lnTo>
                <a:lnTo>
                  <a:pt x="5578348" y="0"/>
                </a:lnTo>
                <a:lnTo>
                  <a:pt x="0" y="0"/>
                </a:lnTo>
                <a:lnTo>
                  <a:pt x="0" y="3727450"/>
                </a:lnTo>
                <a:close/>
              </a:path>
            </a:pathLst>
          </a:custGeom>
          <a:ln w="50799">
            <a:solidFill>
              <a:srgbClr val="0087CE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2" name="object 12"/>
          <p:cNvSpPr/>
          <p:nvPr/>
        </p:nvSpPr>
        <p:spPr>
          <a:xfrm>
            <a:off x="1344434" y="2546325"/>
            <a:ext cx="0" cy="1694841"/>
          </a:xfrm>
          <a:custGeom>
            <a:avLst/>
            <a:gdLst/>
            <a:ahLst/>
            <a:cxnLst/>
            <a:rect l="l" t="t" r="r" b="b"/>
            <a:pathLst>
              <a:path h="3339465">
                <a:moveTo>
                  <a:pt x="0" y="0"/>
                </a:moveTo>
                <a:lnTo>
                  <a:pt x="0" y="3339160"/>
                </a:lnTo>
              </a:path>
            </a:pathLst>
          </a:custGeom>
          <a:ln w="50800">
            <a:solidFill>
              <a:srgbClr val="E50B14"/>
            </a:solidFill>
            <a:prstDash val="lgDash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3" name="object 13"/>
          <p:cNvSpPr/>
          <p:nvPr/>
        </p:nvSpPr>
        <p:spPr>
          <a:xfrm>
            <a:off x="1462398" y="4319841"/>
            <a:ext cx="2634594" cy="0"/>
          </a:xfrm>
          <a:custGeom>
            <a:avLst/>
            <a:gdLst/>
            <a:ahLst/>
            <a:cxnLst/>
            <a:rect l="l" t="t" r="r" b="b"/>
            <a:pathLst>
              <a:path w="5191125">
                <a:moveTo>
                  <a:pt x="0" y="0"/>
                </a:moveTo>
                <a:lnTo>
                  <a:pt x="5190959" y="0"/>
                </a:lnTo>
              </a:path>
            </a:pathLst>
          </a:custGeom>
          <a:ln w="50799">
            <a:solidFill>
              <a:srgbClr val="E50B14"/>
            </a:solidFill>
            <a:prstDash val="lgDash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4" name="object 14"/>
          <p:cNvSpPr/>
          <p:nvPr/>
        </p:nvSpPr>
        <p:spPr>
          <a:xfrm>
            <a:off x="4175552" y="2506920"/>
            <a:ext cx="0" cy="1694841"/>
          </a:xfrm>
          <a:custGeom>
            <a:avLst/>
            <a:gdLst/>
            <a:ahLst/>
            <a:cxnLst/>
            <a:rect l="l" t="t" r="r" b="b"/>
            <a:pathLst>
              <a:path h="3339465">
                <a:moveTo>
                  <a:pt x="0" y="3339160"/>
                </a:moveTo>
                <a:lnTo>
                  <a:pt x="0" y="0"/>
                </a:lnTo>
              </a:path>
            </a:pathLst>
          </a:custGeom>
          <a:ln w="50800">
            <a:solidFill>
              <a:srgbClr val="E50B14"/>
            </a:solidFill>
            <a:prstDash val="lgDash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5" name="object 15"/>
          <p:cNvSpPr/>
          <p:nvPr/>
        </p:nvSpPr>
        <p:spPr>
          <a:xfrm>
            <a:off x="1423079" y="2428090"/>
            <a:ext cx="2634594" cy="0"/>
          </a:xfrm>
          <a:custGeom>
            <a:avLst/>
            <a:gdLst/>
            <a:ahLst/>
            <a:cxnLst/>
            <a:rect l="l" t="t" r="r" b="b"/>
            <a:pathLst>
              <a:path w="5191125">
                <a:moveTo>
                  <a:pt x="5190959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E50B14"/>
            </a:solidFill>
            <a:prstDash val="lgDash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6" name="object 16"/>
          <p:cNvSpPr/>
          <p:nvPr/>
        </p:nvSpPr>
        <p:spPr>
          <a:xfrm>
            <a:off x="1344434" y="4280438"/>
            <a:ext cx="39640" cy="39640"/>
          </a:xfrm>
          <a:custGeom>
            <a:avLst/>
            <a:gdLst/>
            <a:ahLst/>
            <a:cxnLst/>
            <a:rect l="l" t="t" r="r" b="b"/>
            <a:pathLst>
              <a:path w="78105" h="78104">
                <a:moveTo>
                  <a:pt x="0" y="0"/>
                </a:moveTo>
                <a:lnTo>
                  <a:pt x="0" y="77635"/>
                </a:lnTo>
                <a:lnTo>
                  <a:pt x="77482" y="77635"/>
                </a:lnTo>
              </a:path>
            </a:pathLst>
          </a:custGeom>
          <a:ln w="50800">
            <a:solidFill>
              <a:srgbClr val="E50B14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7" name="object 17"/>
          <p:cNvSpPr/>
          <p:nvPr/>
        </p:nvSpPr>
        <p:spPr>
          <a:xfrm>
            <a:off x="4136233" y="4280438"/>
            <a:ext cx="39317" cy="39640"/>
          </a:xfrm>
          <a:custGeom>
            <a:avLst/>
            <a:gdLst/>
            <a:ahLst/>
            <a:cxnLst/>
            <a:rect l="l" t="t" r="r" b="b"/>
            <a:pathLst>
              <a:path w="77470" h="78104">
                <a:moveTo>
                  <a:pt x="0" y="77635"/>
                </a:moveTo>
                <a:lnTo>
                  <a:pt x="77470" y="77635"/>
                </a:lnTo>
                <a:lnTo>
                  <a:pt x="77470" y="0"/>
                </a:lnTo>
              </a:path>
            </a:pathLst>
          </a:custGeom>
          <a:ln w="50800">
            <a:solidFill>
              <a:srgbClr val="E50B14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8" name="object 18"/>
          <p:cNvSpPr/>
          <p:nvPr/>
        </p:nvSpPr>
        <p:spPr>
          <a:xfrm>
            <a:off x="4136233" y="2428088"/>
            <a:ext cx="39317" cy="39640"/>
          </a:xfrm>
          <a:custGeom>
            <a:avLst/>
            <a:gdLst/>
            <a:ahLst/>
            <a:cxnLst/>
            <a:rect l="l" t="t" r="r" b="b"/>
            <a:pathLst>
              <a:path w="77470" h="78104">
                <a:moveTo>
                  <a:pt x="77470" y="77647"/>
                </a:moveTo>
                <a:lnTo>
                  <a:pt x="77470" y="0"/>
                </a:lnTo>
                <a:lnTo>
                  <a:pt x="0" y="0"/>
                </a:lnTo>
              </a:path>
            </a:pathLst>
          </a:custGeom>
          <a:ln w="50799">
            <a:solidFill>
              <a:srgbClr val="E50B14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19" name="object 19"/>
          <p:cNvSpPr/>
          <p:nvPr/>
        </p:nvSpPr>
        <p:spPr>
          <a:xfrm>
            <a:off x="1344434" y="2428088"/>
            <a:ext cx="39640" cy="39640"/>
          </a:xfrm>
          <a:custGeom>
            <a:avLst/>
            <a:gdLst/>
            <a:ahLst/>
            <a:cxnLst/>
            <a:rect l="l" t="t" r="r" b="b"/>
            <a:pathLst>
              <a:path w="78105" h="78104">
                <a:moveTo>
                  <a:pt x="77482" y="0"/>
                </a:moveTo>
                <a:lnTo>
                  <a:pt x="0" y="0"/>
                </a:lnTo>
                <a:lnTo>
                  <a:pt x="0" y="77647"/>
                </a:lnTo>
              </a:path>
            </a:pathLst>
          </a:custGeom>
          <a:ln w="50800">
            <a:solidFill>
              <a:srgbClr val="E50B14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0" name="object 20"/>
          <p:cNvSpPr/>
          <p:nvPr/>
        </p:nvSpPr>
        <p:spPr>
          <a:xfrm>
            <a:off x="1391100" y="2549726"/>
            <a:ext cx="2634271" cy="1602671"/>
          </a:xfrm>
          <a:custGeom>
            <a:avLst/>
            <a:gdLst/>
            <a:ahLst/>
            <a:cxnLst/>
            <a:rect l="l" t="t" r="r" b="b"/>
            <a:pathLst>
              <a:path w="5190490" h="3157854">
                <a:moveTo>
                  <a:pt x="0" y="3157588"/>
                </a:moveTo>
                <a:lnTo>
                  <a:pt x="5190248" y="3157588"/>
                </a:lnTo>
                <a:lnTo>
                  <a:pt x="5190248" y="0"/>
                </a:lnTo>
                <a:lnTo>
                  <a:pt x="0" y="0"/>
                </a:lnTo>
                <a:lnTo>
                  <a:pt x="0" y="3157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1" name="object 21"/>
          <p:cNvSpPr/>
          <p:nvPr/>
        </p:nvSpPr>
        <p:spPr>
          <a:xfrm>
            <a:off x="1265980" y="267617"/>
            <a:ext cx="206803" cy="144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2" name="object 22"/>
          <p:cNvSpPr txBox="1"/>
          <p:nvPr/>
        </p:nvSpPr>
        <p:spPr>
          <a:xfrm>
            <a:off x="1331309" y="266208"/>
            <a:ext cx="2914328" cy="650915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188846" marR="2578" indent="-182723">
              <a:lnSpc>
                <a:spcPct val="101000"/>
              </a:lnSpc>
              <a:spcBef>
                <a:spcPts val="51"/>
              </a:spcBef>
              <a:tabLst>
                <a:tab pos="188846" algn="l"/>
                <a:tab pos="605854" algn="l"/>
                <a:tab pos="630990" algn="l"/>
                <a:tab pos="731536" algn="l"/>
                <a:tab pos="882032" algn="l"/>
                <a:tab pos="916192" algn="l"/>
                <a:tab pos="942940" algn="l"/>
                <a:tab pos="1341579" algn="l"/>
                <a:tab pos="1377672" algn="l"/>
                <a:tab pos="1481118" algn="l"/>
                <a:tab pos="1511733" algn="l"/>
                <a:tab pos="1596488" algn="l"/>
                <a:tab pos="1667708" algn="l"/>
                <a:tab pos="1833351" algn="l"/>
                <a:tab pos="1856554" algn="l"/>
                <a:tab pos="2130477" algn="l"/>
                <a:tab pos="2158192" algn="l"/>
                <a:tab pos="2329636" algn="l"/>
                <a:tab pos="2410524" algn="l"/>
                <a:tab pos="2746966" algn="l"/>
              </a:tabLst>
            </a:pPr>
            <a:r>
              <a:rPr sz="1142" b="1" spc="99" baseline="1851" dirty="0">
                <a:solidFill>
                  <a:srgbClr val="FFFFFF"/>
                </a:solidFill>
                <a:latin typeface="Arial"/>
                <a:cs typeface="Arial"/>
              </a:rPr>
              <a:t>4	</a:t>
            </a:r>
            <a:r>
              <a:rPr sz="837" spc="-3" dirty="0">
                <a:latin typeface="Bookman Old Style"/>
                <a:cs typeface="Bookman Old Style"/>
              </a:rPr>
              <a:t>Друзья		</a:t>
            </a:r>
            <a:r>
              <a:rPr sz="837" spc="15" dirty="0">
                <a:latin typeface="Bookman Old Style"/>
                <a:cs typeface="Bookman Old Style"/>
              </a:rPr>
              <a:t>Ани		</a:t>
            </a:r>
            <a:r>
              <a:rPr sz="837" spc="-3" dirty="0">
                <a:latin typeface="Bookman Old Style"/>
                <a:cs typeface="Bookman Old Style"/>
              </a:rPr>
              <a:t>прислали	</a:t>
            </a:r>
            <a:r>
              <a:rPr sz="837" spc="-23" dirty="0">
                <a:latin typeface="Bookman Old Style"/>
                <a:cs typeface="Bookman Old Style"/>
              </a:rPr>
              <a:t>ей	</a:t>
            </a:r>
            <a:r>
              <a:rPr sz="837" spc="-36" dirty="0">
                <a:latin typeface="Bookman Old Style"/>
                <a:cs typeface="Bookman Old Style"/>
              </a:rPr>
              <a:t>на		</a:t>
            </a:r>
            <a:r>
              <a:rPr sz="837" spc="-25" dirty="0">
                <a:latin typeface="Bookman Old Style"/>
                <a:cs typeface="Bookman Old Style"/>
              </a:rPr>
              <a:t>день		</a:t>
            </a:r>
            <a:r>
              <a:rPr sz="837" spc="-20" dirty="0">
                <a:latin typeface="Bookman Old Style"/>
                <a:cs typeface="Bookman Old Style"/>
              </a:rPr>
              <a:t>рождения	</a:t>
            </a:r>
            <a:r>
              <a:rPr sz="837" spc="-28" dirty="0">
                <a:latin typeface="Bookman Old Style"/>
                <a:cs typeface="Bookman Old Style"/>
              </a:rPr>
              <a:t>п</a:t>
            </a:r>
            <a:r>
              <a:rPr sz="837" spc="-25" dirty="0">
                <a:latin typeface="Bookman Old Style"/>
                <a:cs typeface="Bookman Old Style"/>
              </a:rPr>
              <a:t>о</a:t>
            </a:r>
            <a:r>
              <a:rPr sz="837" spc="-33" dirty="0">
                <a:latin typeface="Bookman Old Style"/>
                <a:cs typeface="Bookman Old Style"/>
              </a:rPr>
              <a:t>-  </a:t>
            </a:r>
            <a:r>
              <a:rPr sz="837" spc="-18" dirty="0">
                <a:latin typeface="Bookman Old Style"/>
                <a:cs typeface="Bookman Old Style"/>
              </a:rPr>
              <a:t>дарки.	</a:t>
            </a:r>
            <a:r>
              <a:rPr sz="837" spc="-41" dirty="0">
                <a:latin typeface="Bookman Old Style"/>
                <a:cs typeface="Bookman Old Style"/>
              </a:rPr>
              <a:t>Они	</a:t>
            </a:r>
            <a:r>
              <a:rPr sz="837" spc="5" dirty="0">
                <a:latin typeface="Bookman Old Style"/>
                <a:cs typeface="Bookman Old Style"/>
              </a:rPr>
              <a:t>купили	</a:t>
            </a:r>
            <a:r>
              <a:rPr sz="837" spc="13" dirty="0">
                <a:latin typeface="Bookman Old Style"/>
                <a:cs typeface="Bookman Old Style"/>
              </a:rPr>
              <a:t>для	</a:t>
            </a:r>
            <a:r>
              <a:rPr sz="837" spc="-28" dirty="0">
                <a:latin typeface="Bookman Old Style"/>
                <a:cs typeface="Bookman Old Style"/>
              </a:rPr>
              <a:t>неё	</a:t>
            </a:r>
            <a:r>
              <a:rPr sz="837" spc="-3" dirty="0">
                <a:latin typeface="Bookman Old Style"/>
                <a:cs typeface="Bookman Old Style"/>
              </a:rPr>
              <a:t>игрушки,	</a:t>
            </a:r>
            <a:r>
              <a:rPr sz="837" spc="-20" dirty="0">
                <a:latin typeface="Bookman Old Style"/>
                <a:cs typeface="Bookman Old Style"/>
              </a:rPr>
              <a:t>которые  </a:t>
            </a:r>
            <a:r>
              <a:rPr sz="837" spc="-25" dirty="0">
                <a:latin typeface="Bookman Old Style"/>
                <a:cs typeface="Bookman Old Style"/>
              </a:rPr>
              <a:t>нравятся	</a:t>
            </a:r>
            <a:r>
              <a:rPr sz="837" spc="-20" dirty="0">
                <a:latin typeface="Bookman Old Style"/>
                <a:cs typeface="Bookman Old Style"/>
              </a:rPr>
              <a:t>им			</a:t>
            </a:r>
            <a:r>
              <a:rPr sz="837" spc="-18" dirty="0">
                <a:latin typeface="Bookman Old Style"/>
                <a:cs typeface="Bookman Old Style"/>
              </a:rPr>
              <a:t>самим,		</a:t>
            </a:r>
            <a:r>
              <a:rPr sz="837" spc="-15" dirty="0">
                <a:latin typeface="Bookman Old Style"/>
                <a:cs typeface="Bookman Old Style"/>
              </a:rPr>
              <a:t>и		</a:t>
            </a:r>
            <a:r>
              <a:rPr sz="837" spc="-18" dirty="0">
                <a:latin typeface="Bookman Old Style"/>
                <a:cs typeface="Bookman Old Style"/>
              </a:rPr>
              <a:t>отправили	</a:t>
            </a:r>
            <a:r>
              <a:rPr sz="837" spc="8" dirty="0">
                <a:latin typeface="Bookman Old Style"/>
                <a:cs typeface="Bookman Old Style"/>
              </a:rPr>
              <a:t>их	</a:t>
            </a:r>
            <a:r>
              <a:rPr sz="837" spc="-30" dirty="0">
                <a:latin typeface="Bookman Old Style"/>
                <a:cs typeface="Bookman Old Style"/>
              </a:rPr>
              <a:t>вместе</a:t>
            </a:r>
            <a:endParaRPr sz="837" dirty="0">
              <a:latin typeface="Bookman Old Style"/>
              <a:cs typeface="Bookman Old Style"/>
            </a:endParaRPr>
          </a:p>
          <a:p>
            <a:pPr marL="188846" marR="274245">
              <a:lnSpc>
                <a:spcPct val="101000"/>
              </a:lnSpc>
              <a:tabLst>
                <a:tab pos="306794" algn="l"/>
                <a:tab pos="322907" algn="l"/>
                <a:tab pos="741526" algn="l"/>
                <a:tab pos="1058310" algn="l"/>
                <a:tab pos="1318698" algn="l"/>
                <a:tab pos="1667708" algn="l"/>
                <a:tab pos="1819172" algn="l"/>
                <a:tab pos="2098251" algn="l"/>
                <a:tab pos="2383131" algn="l"/>
              </a:tabLst>
            </a:pPr>
            <a:r>
              <a:rPr sz="837" spc="-36" dirty="0">
                <a:latin typeface="Bookman Old Style"/>
                <a:cs typeface="Bookman Old Style"/>
              </a:rPr>
              <a:t>с	</a:t>
            </a:r>
            <a:r>
              <a:rPr sz="837" spc="-15" dirty="0">
                <a:latin typeface="Bookman Old Style"/>
                <a:cs typeface="Bookman Old Style"/>
              </a:rPr>
              <a:t>открытками.	</a:t>
            </a:r>
            <a:r>
              <a:rPr sz="837" spc="-3" dirty="0">
                <a:latin typeface="Bookman Old Style"/>
                <a:cs typeface="Bookman Old Style"/>
              </a:rPr>
              <a:t>Послушай	</a:t>
            </a:r>
            <a:r>
              <a:rPr sz="837" spc="-18" dirty="0">
                <a:latin typeface="Bookman Old Style"/>
                <a:cs typeface="Bookman Old Style"/>
              </a:rPr>
              <a:t>тексты	</a:t>
            </a:r>
            <a:r>
              <a:rPr sz="837" spc="-15" dirty="0">
                <a:latin typeface="Bookman Old Style"/>
                <a:cs typeface="Bookman Old Style"/>
              </a:rPr>
              <a:t>открыток  и</a:t>
            </a:r>
            <a:r>
              <a:rPr sz="837" dirty="0">
                <a:latin typeface="Bookman Old Style"/>
                <a:cs typeface="Bookman Old Style"/>
              </a:rPr>
              <a:t>		</a:t>
            </a:r>
            <a:r>
              <a:rPr sz="837" spc="-18" dirty="0">
                <a:latin typeface="Bookman Old Style"/>
                <a:cs typeface="Bookman Old Style"/>
              </a:rPr>
              <a:t>отметь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" dirty="0">
                <a:latin typeface="Bookman Old Style"/>
                <a:cs typeface="Bookman Old Style"/>
              </a:rPr>
              <a:t>игрушки,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0" dirty="0">
                <a:latin typeface="Bookman Old Style"/>
                <a:cs typeface="Bookman Old Style"/>
              </a:rPr>
              <a:t>которые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3" dirty="0">
                <a:latin typeface="Bookman Old Style"/>
                <a:cs typeface="Bookman Old Style"/>
              </a:rPr>
              <a:t>получила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5" dirty="0">
                <a:latin typeface="Bookman Old Style"/>
                <a:cs typeface="Bookman Old Style"/>
              </a:rPr>
              <a:t>Аня.</a:t>
            </a:r>
            <a:endParaRPr sz="837" dirty="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11688" y="991999"/>
            <a:ext cx="115697" cy="115697"/>
          </a:xfrm>
          <a:custGeom>
            <a:avLst/>
            <a:gdLst/>
            <a:ahLst/>
            <a:cxnLst/>
            <a:rect l="l" t="t" r="r" b="b"/>
            <a:pathLst>
              <a:path w="227964" h="227964">
                <a:moveTo>
                  <a:pt x="0" y="227647"/>
                </a:moveTo>
                <a:lnTo>
                  <a:pt x="227647" y="227647"/>
                </a:lnTo>
                <a:lnTo>
                  <a:pt x="227647" y="0"/>
                </a:lnTo>
                <a:lnTo>
                  <a:pt x="0" y="0"/>
                </a:lnTo>
                <a:lnTo>
                  <a:pt x="0" y="227647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4" name="object 24"/>
          <p:cNvSpPr/>
          <p:nvPr/>
        </p:nvSpPr>
        <p:spPr>
          <a:xfrm>
            <a:off x="3077703" y="991999"/>
            <a:ext cx="115697" cy="115697"/>
          </a:xfrm>
          <a:custGeom>
            <a:avLst/>
            <a:gdLst/>
            <a:ahLst/>
            <a:cxnLst/>
            <a:rect l="l" t="t" r="r" b="b"/>
            <a:pathLst>
              <a:path w="227964" h="227964">
                <a:moveTo>
                  <a:pt x="0" y="227647"/>
                </a:moveTo>
                <a:lnTo>
                  <a:pt x="227647" y="227647"/>
                </a:lnTo>
                <a:lnTo>
                  <a:pt x="227647" y="0"/>
                </a:lnTo>
                <a:lnTo>
                  <a:pt x="0" y="0"/>
                </a:lnTo>
                <a:lnTo>
                  <a:pt x="0" y="227647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5" name="object 25"/>
          <p:cNvSpPr/>
          <p:nvPr/>
        </p:nvSpPr>
        <p:spPr>
          <a:xfrm>
            <a:off x="3605170" y="991999"/>
            <a:ext cx="115697" cy="115697"/>
          </a:xfrm>
          <a:custGeom>
            <a:avLst/>
            <a:gdLst/>
            <a:ahLst/>
            <a:cxnLst/>
            <a:rect l="l" t="t" r="r" b="b"/>
            <a:pathLst>
              <a:path w="227964" h="227964">
                <a:moveTo>
                  <a:pt x="0" y="227647"/>
                </a:moveTo>
                <a:lnTo>
                  <a:pt x="227647" y="227647"/>
                </a:lnTo>
                <a:lnTo>
                  <a:pt x="227647" y="0"/>
                </a:lnTo>
                <a:lnTo>
                  <a:pt x="0" y="0"/>
                </a:lnTo>
                <a:lnTo>
                  <a:pt x="0" y="227647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6" name="object 26"/>
          <p:cNvSpPr txBox="1"/>
          <p:nvPr/>
        </p:nvSpPr>
        <p:spPr>
          <a:xfrm>
            <a:off x="1513894" y="956735"/>
            <a:ext cx="481156" cy="294082"/>
          </a:xfrm>
          <a:prstGeom prst="rect">
            <a:avLst/>
          </a:prstGeom>
        </p:spPr>
        <p:txBody>
          <a:bodyPr vert="horz" wrap="square" lIns="0" tIns="6123" rIns="0" bIns="0" rtlCol="0">
            <a:spAutoFit/>
          </a:bodyPr>
          <a:lstStyle/>
          <a:p>
            <a:pPr marL="6445" marR="2578">
              <a:lnSpc>
                <a:spcPct val="116100"/>
              </a:lnSpc>
              <a:spcBef>
                <a:spcPts val="48"/>
              </a:spcBef>
            </a:pPr>
            <a:r>
              <a:rPr sz="837" spc="-28" dirty="0">
                <a:latin typeface="Bookman Old Style"/>
                <a:cs typeface="Bookman Old Style"/>
              </a:rPr>
              <a:t>Barbie  </a:t>
            </a:r>
            <a:r>
              <a:rPr sz="837" spc="-18" dirty="0">
                <a:latin typeface="Bookman Old Style"/>
                <a:cs typeface="Bookman Old Style"/>
              </a:rPr>
              <a:t>M</a:t>
            </a:r>
            <a:r>
              <a:rPr sz="837" spc="-46" dirty="0">
                <a:latin typeface="Bookman Old Style"/>
                <a:cs typeface="Bookman Old Style"/>
              </a:rPr>
              <a:t>o</a:t>
            </a:r>
            <a:r>
              <a:rPr sz="837" spc="-69" dirty="0">
                <a:latin typeface="Bookman Old Style"/>
                <a:cs typeface="Bookman Old Style"/>
              </a:rPr>
              <a:t>n</a:t>
            </a:r>
            <a:r>
              <a:rPr sz="837" spc="-48" dirty="0">
                <a:latin typeface="Bookman Old Style"/>
                <a:cs typeface="Bookman Old Style"/>
              </a:rPr>
              <a:t>o</a:t>
            </a:r>
            <a:r>
              <a:rPr sz="837" spc="-36" dirty="0">
                <a:latin typeface="Bookman Old Style"/>
                <a:cs typeface="Bookman Old Style"/>
              </a:rPr>
              <a:t>p</a:t>
            </a:r>
            <a:r>
              <a:rPr sz="837" spc="-53" dirty="0">
                <a:latin typeface="Bookman Old Style"/>
                <a:cs typeface="Bookman Old Style"/>
              </a:rPr>
              <a:t>o</a:t>
            </a:r>
            <a:r>
              <a:rPr sz="837" spc="-13" dirty="0">
                <a:latin typeface="Bookman Old Style"/>
                <a:cs typeface="Bookman Old Style"/>
              </a:rPr>
              <a:t>ly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60850" y="1140246"/>
            <a:ext cx="115697" cy="115697"/>
          </a:xfrm>
          <a:custGeom>
            <a:avLst/>
            <a:gdLst/>
            <a:ahLst/>
            <a:cxnLst/>
            <a:rect l="l" t="t" r="r" b="b"/>
            <a:pathLst>
              <a:path w="227964" h="227964">
                <a:moveTo>
                  <a:pt x="0" y="227647"/>
                </a:moveTo>
                <a:lnTo>
                  <a:pt x="227647" y="227647"/>
                </a:lnTo>
                <a:lnTo>
                  <a:pt x="227647" y="0"/>
                </a:lnTo>
                <a:lnTo>
                  <a:pt x="0" y="0"/>
                </a:lnTo>
                <a:lnTo>
                  <a:pt x="0" y="227647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28" name="object 28"/>
          <p:cNvSpPr txBox="1"/>
          <p:nvPr/>
        </p:nvSpPr>
        <p:spPr>
          <a:xfrm>
            <a:off x="2022391" y="956648"/>
            <a:ext cx="1744471" cy="310293"/>
          </a:xfrm>
          <a:prstGeom prst="rect">
            <a:avLst/>
          </a:prstGeom>
        </p:spPr>
        <p:txBody>
          <a:bodyPr vert="horz" wrap="square" lIns="0" tIns="26749" rIns="0" bIns="0" rtlCol="0">
            <a:spAutoFit/>
          </a:bodyPr>
          <a:lstStyle/>
          <a:p>
            <a:pPr marL="6445">
              <a:spcBef>
                <a:spcPts val="211"/>
              </a:spcBef>
              <a:tabLst>
                <a:tab pos="110536" algn="l"/>
                <a:tab pos="751838" algn="l"/>
                <a:tab pos="1172069" algn="l"/>
                <a:tab pos="1276482" algn="l"/>
                <a:tab pos="1699612" algn="l"/>
              </a:tabLst>
            </a:pPr>
            <a:r>
              <a:rPr sz="837" spc="28" dirty="0">
                <a:latin typeface="Bookman Old Style"/>
                <a:cs typeface="Bookman Old Style"/>
              </a:rPr>
              <a:t>,	</a:t>
            </a:r>
            <a:r>
              <a:rPr sz="837" spc="25" dirty="0">
                <a:latin typeface="Bookman Old Style"/>
                <a:cs typeface="Bookman Old Style"/>
              </a:rPr>
              <a:t>P</a:t>
            </a:r>
            <a:r>
              <a:rPr sz="837" spc="-58" dirty="0">
                <a:latin typeface="Bookman Old Style"/>
                <a:cs typeface="Bookman Old Style"/>
              </a:rPr>
              <a:t>a</a:t>
            </a:r>
            <a:r>
              <a:rPr sz="837" spc="-48" dirty="0">
                <a:latin typeface="Bookman Old Style"/>
                <a:cs typeface="Bookman Old Style"/>
              </a:rPr>
              <a:t>d</a:t>
            </a:r>
            <a:r>
              <a:rPr sz="837" spc="-25" dirty="0">
                <a:latin typeface="Bookman Old Style"/>
                <a:cs typeface="Bookman Old Style"/>
              </a:rPr>
              <a:t>d</a:t>
            </a:r>
            <a:r>
              <a:rPr sz="837" spc="30" dirty="0">
                <a:latin typeface="Bookman Old Style"/>
                <a:cs typeface="Bookman Old Style"/>
              </a:rPr>
              <a:t>i</a:t>
            </a:r>
            <a:r>
              <a:rPr sz="837" spc="-48" dirty="0">
                <a:latin typeface="Bookman Old Style"/>
                <a:cs typeface="Bookman Old Style"/>
              </a:rPr>
              <a:t>n</a:t>
            </a:r>
            <a:r>
              <a:rPr sz="837" spc="38" dirty="0">
                <a:latin typeface="Bookman Old Style"/>
                <a:cs typeface="Bookman Old Style"/>
              </a:rPr>
              <a:t>g</a:t>
            </a:r>
            <a:r>
              <a:rPr sz="837" spc="30" dirty="0">
                <a:latin typeface="Bookman Old Style"/>
                <a:cs typeface="Bookman Old Style"/>
              </a:rPr>
              <a:t>t</a:t>
            </a:r>
            <a:r>
              <a:rPr sz="837" spc="-46" dirty="0">
                <a:latin typeface="Bookman Old Style"/>
                <a:cs typeface="Bookman Old Style"/>
              </a:rPr>
              <a:t>o</a:t>
            </a:r>
            <a:r>
              <a:rPr sz="837" spc="-43" dirty="0">
                <a:latin typeface="Bookman Old Style"/>
                <a:cs typeface="Bookman Old Style"/>
              </a:rPr>
              <a:t>n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5" dirty="0">
                <a:latin typeface="Bookman Old Style"/>
                <a:cs typeface="Bookman Old Style"/>
              </a:rPr>
              <a:t>B</a:t>
            </a:r>
            <a:r>
              <a:rPr sz="837" spc="-36" dirty="0">
                <a:latin typeface="Bookman Old Style"/>
                <a:cs typeface="Bookman Old Style"/>
              </a:rPr>
              <a:t>e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25" dirty="0">
                <a:latin typeface="Bookman Old Style"/>
                <a:cs typeface="Bookman Old Style"/>
              </a:rPr>
              <a:t>r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51" dirty="0">
                <a:latin typeface="Bookman Old Style"/>
                <a:cs typeface="Bookman Old Style"/>
              </a:rPr>
              <a:t>L</a:t>
            </a:r>
            <a:r>
              <a:rPr sz="837" spc="-38" dirty="0">
                <a:latin typeface="Bookman Old Style"/>
                <a:cs typeface="Bookman Old Style"/>
              </a:rPr>
              <a:t>e</a:t>
            </a:r>
            <a:r>
              <a:rPr sz="837" spc="-15" dirty="0">
                <a:latin typeface="Bookman Old Style"/>
                <a:cs typeface="Bookman Old Style"/>
              </a:rPr>
              <a:t>g</a:t>
            </a:r>
            <a:r>
              <a:rPr sz="837" spc="5" dirty="0">
                <a:latin typeface="Bookman Old Style"/>
                <a:cs typeface="Bookman Old Style"/>
              </a:rPr>
              <a:t>o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8" dirty="0">
                <a:latin typeface="Bookman Old Style"/>
                <a:cs typeface="Bookman Old Style"/>
              </a:rPr>
              <a:t>,</a:t>
            </a:r>
            <a:endParaRPr sz="837">
              <a:latin typeface="Bookman Old Style"/>
              <a:cs typeface="Bookman Old Style"/>
            </a:endParaRPr>
          </a:p>
          <a:p>
            <a:pPr marL="155331">
              <a:spcBef>
                <a:spcPts val="160"/>
              </a:spcBef>
              <a:tabLst>
                <a:tab pos="259743" algn="l"/>
              </a:tabLst>
            </a:pPr>
            <a:r>
              <a:rPr sz="837" spc="28" dirty="0">
                <a:latin typeface="Bookman Old Style"/>
                <a:cs typeface="Bookman Old Style"/>
              </a:rPr>
              <a:t>,	</a:t>
            </a:r>
            <a:r>
              <a:rPr sz="837" spc="-38" dirty="0">
                <a:latin typeface="Bookman Old Style"/>
                <a:cs typeface="Bookman Old Style"/>
              </a:rPr>
              <a:t>Masha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674158" y="1140246"/>
            <a:ext cx="115697" cy="115697"/>
          </a:xfrm>
          <a:custGeom>
            <a:avLst/>
            <a:gdLst/>
            <a:ahLst/>
            <a:cxnLst/>
            <a:rect l="l" t="t" r="r" b="b"/>
            <a:pathLst>
              <a:path w="227964" h="227964">
                <a:moveTo>
                  <a:pt x="0" y="227647"/>
                </a:moveTo>
                <a:lnTo>
                  <a:pt x="227647" y="227647"/>
                </a:lnTo>
                <a:lnTo>
                  <a:pt x="227647" y="0"/>
                </a:lnTo>
                <a:lnTo>
                  <a:pt x="0" y="0"/>
                </a:lnTo>
                <a:lnTo>
                  <a:pt x="0" y="227647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0" name="object 30"/>
          <p:cNvSpPr/>
          <p:nvPr/>
        </p:nvSpPr>
        <p:spPr>
          <a:xfrm>
            <a:off x="1265973" y="1337091"/>
            <a:ext cx="206810" cy="1440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1" name="object 31"/>
          <p:cNvSpPr txBox="1"/>
          <p:nvPr/>
        </p:nvSpPr>
        <p:spPr>
          <a:xfrm>
            <a:off x="1332603" y="1298877"/>
            <a:ext cx="2921418" cy="833698"/>
          </a:xfrm>
          <a:prstGeom prst="rect">
            <a:avLst/>
          </a:prstGeom>
        </p:spPr>
        <p:txBody>
          <a:bodyPr vert="horz" wrap="square" lIns="0" tIns="34806" rIns="0" bIns="0" rtlCol="0">
            <a:spAutoFit/>
          </a:bodyPr>
          <a:lstStyle/>
          <a:p>
            <a:pPr marL="6445">
              <a:spcBef>
                <a:spcPts val="274"/>
              </a:spcBef>
              <a:tabLst>
                <a:tab pos="187557" algn="l"/>
                <a:tab pos="758284" algn="l"/>
                <a:tab pos="1180770" algn="l"/>
                <a:tab pos="1738928" algn="l"/>
                <a:tab pos="1872990" algn="l"/>
                <a:tab pos="2267761" algn="l"/>
                <a:tab pos="2455318" algn="l"/>
              </a:tabLst>
            </a:pPr>
            <a:r>
              <a:rPr sz="1142" b="1" spc="80" baseline="1851" dirty="0">
                <a:solidFill>
                  <a:srgbClr val="FFFFFF"/>
                </a:solidFill>
                <a:latin typeface="Arial"/>
                <a:cs typeface="Arial"/>
              </a:rPr>
              <a:t>5	</a:t>
            </a:r>
            <a:r>
              <a:rPr sz="837" spc="3" dirty="0">
                <a:latin typeface="Bookman Old Style"/>
                <a:cs typeface="Bookman Old Style"/>
              </a:rPr>
              <a:t>П</a:t>
            </a:r>
            <a:r>
              <a:rPr sz="837" spc="-38" dirty="0">
                <a:latin typeface="Bookman Old Style"/>
                <a:cs typeface="Bookman Old Style"/>
              </a:rPr>
              <a:t>р</a:t>
            </a:r>
            <a:r>
              <a:rPr sz="837" spc="-48" dirty="0">
                <a:latin typeface="Bookman Old Style"/>
                <a:cs typeface="Bookman Old Style"/>
              </a:rPr>
              <a:t>о</a:t>
            </a:r>
            <a:r>
              <a:rPr sz="837" spc="-23" dirty="0">
                <a:latin typeface="Bookman Old Style"/>
                <a:cs typeface="Bookman Old Style"/>
              </a:rPr>
              <a:t>ч</a:t>
            </a:r>
            <a:r>
              <a:rPr sz="837" spc="-20" dirty="0">
                <a:latin typeface="Bookman Old Style"/>
                <a:cs typeface="Bookman Old Style"/>
              </a:rPr>
              <a:t>и</a:t>
            </a:r>
            <a:r>
              <a:rPr sz="837" spc="-38" dirty="0">
                <a:latin typeface="Bookman Old Style"/>
                <a:cs typeface="Bookman Old Style"/>
              </a:rPr>
              <a:t>та</a:t>
            </a:r>
            <a:r>
              <a:rPr sz="837" spc="-18" dirty="0">
                <a:latin typeface="Bookman Old Style"/>
                <a:cs typeface="Bookman Old Style"/>
              </a:rPr>
              <a:t>й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т</a:t>
            </a:r>
            <a:r>
              <a:rPr sz="837" spc="-43" dirty="0">
                <a:latin typeface="Bookman Old Style"/>
                <a:cs typeface="Bookman Old Style"/>
              </a:rPr>
              <a:t>е</a:t>
            </a:r>
            <a:r>
              <a:rPr sz="837" spc="-10" dirty="0">
                <a:latin typeface="Bookman Old Style"/>
                <a:cs typeface="Bookman Old Style"/>
              </a:rPr>
              <a:t>к</a:t>
            </a:r>
            <a:r>
              <a:rPr sz="837" spc="-46" dirty="0">
                <a:latin typeface="Bookman Old Style"/>
                <a:cs typeface="Bookman Old Style"/>
              </a:rPr>
              <a:t>с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18" dirty="0">
                <a:latin typeface="Bookman Old Style"/>
                <a:cs typeface="Bookman Old Style"/>
              </a:rPr>
              <a:t>ы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от</a:t>
            </a:r>
            <a:r>
              <a:rPr sz="837" spc="-15" dirty="0">
                <a:latin typeface="Bookman Old Style"/>
                <a:cs typeface="Bookman Old Style"/>
              </a:rPr>
              <a:t>к</a:t>
            </a:r>
            <a:r>
              <a:rPr sz="837" spc="-56" dirty="0">
                <a:latin typeface="Bookman Old Style"/>
                <a:cs typeface="Bookman Old Style"/>
              </a:rPr>
              <a:t>р</a:t>
            </a:r>
            <a:r>
              <a:rPr sz="837" spc="-23" dirty="0">
                <a:latin typeface="Bookman Old Style"/>
                <a:cs typeface="Bookman Old Style"/>
              </a:rPr>
              <a:t>ы</a:t>
            </a:r>
            <a:r>
              <a:rPr sz="837" spc="-25" dirty="0">
                <a:latin typeface="Bookman Old Style"/>
                <a:cs typeface="Bookman Old Style"/>
              </a:rPr>
              <a:t>т</a:t>
            </a:r>
            <a:r>
              <a:rPr sz="837" spc="-48" dirty="0">
                <a:latin typeface="Bookman Old Style"/>
                <a:cs typeface="Bookman Old Style"/>
              </a:rPr>
              <a:t>о</a:t>
            </a:r>
            <a:r>
              <a:rPr sz="837" spc="3" dirty="0">
                <a:latin typeface="Bookman Old Style"/>
                <a:cs typeface="Bookman Old Style"/>
              </a:rPr>
              <a:t>к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15" dirty="0">
                <a:latin typeface="Bookman Old Style"/>
                <a:cs typeface="Bookman Old Style"/>
              </a:rPr>
              <a:t>и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от</a:t>
            </a:r>
            <a:r>
              <a:rPr sz="837" spc="-58" dirty="0">
                <a:latin typeface="Bookman Old Style"/>
                <a:cs typeface="Bookman Old Style"/>
              </a:rPr>
              <a:t>в</a:t>
            </a:r>
            <a:r>
              <a:rPr sz="837" spc="-28" dirty="0">
                <a:latin typeface="Bookman Old Style"/>
                <a:cs typeface="Bookman Old Style"/>
              </a:rPr>
              <a:t>е</a:t>
            </a:r>
            <a:r>
              <a:rPr sz="837" spc="-30" dirty="0">
                <a:latin typeface="Bookman Old Style"/>
                <a:cs typeface="Bookman Old Style"/>
              </a:rPr>
              <a:t>т</a:t>
            </a:r>
            <a:r>
              <a:rPr sz="837" spc="-3" dirty="0">
                <a:latin typeface="Bookman Old Style"/>
                <a:cs typeface="Bookman Old Style"/>
              </a:rPr>
              <a:t>ь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38" dirty="0">
                <a:latin typeface="Bookman Old Style"/>
                <a:cs typeface="Bookman Old Style"/>
              </a:rPr>
              <a:t>н</a:t>
            </a:r>
            <a:r>
              <a:rPr sz="837" spc="-46" dirty="0">
                <a:latin typeface="Bookman Old Style"/>
                <a:cs typeface="Bookman Old Style"/>
              </a:rPr>
              <a:t>а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63" dirty="0">
                <a:latin typeface="Bookman Old Style"/>
                <a:cs typeface="Bookman Old Style"/>
              </a:rPr>
              <a:t>в</a:t>
            </a:r>
            <a:r>
              <a:rPr sz="837" spc="-51" dirty="0">
                <a:latin typeface="Bookman Old Style"/>
                <a:cs typeface="Bookman Old Style"/>
              </a:rPr>
              <a:t>о</a:t>
            </a:r>
            <a:r>
              <a:rPr sz="837" spc="-38" dirty="0">
                <a:latin typeface="Bookman Old Style"/>
                <a:cs typeface="Bookman Old Style"/>
              </a:rPr>
              <a:t>п</a:t>
            </a:r>
            <a:r>
              <a:rPr sz="837" spc="-33" dirty="0">
                <a:latin typeface="Bookman Old Style"/>
                <a:cs typeface="Bookman Old Style"/>
              </a:rPr>
              <a:t>р</a:t>
            </a:r>
            <a:r>
              <a:rPr sz="837" spc="-28" dirty="0">
                <a:latin typeface="Bookman Old Style"/>
                <a:cs typeface="Bookman Old Style"/>
              </a:rPr>
              <a:t>о</a:t>
            </a:r>
            <a:r>
              <a:rPr sz="837" spc="-56" dirty="0">
                <a:latin typeface="Bookman Old Style"/>
                <a:cs typeface="Bookman Old Style"/>
              </a:rPr>
              <a:t>с</a:t>
            </a:r>
            <a:r>
              <a:rPr sz="837" spc="-51" dirty="0">
                <a:latin typeface="Bookman Old Style"/>
                <a:cs typeface="Bookman Old Style"/>
              </a:rPr>
              <a:t>ы</a:t>
            </a:r>
            <a:r>
              <a:rPr sz="837" spc="25" dirty="0">
                <a:latin typeface="Bookman Old Style"/>
                <a:cs typeface="Bookman Old Style"/>
              </a:rPr>
              <a:t>.</a:t>
            </a:r>
            <a:endParaRPr sz="837">
              <a:latin typeface="Bookman Old Style"/>
              <a:cs typeface="Bookman Old Style"/>
            </a:endParaRPr>
          </a:p>
          <a:p>
            <a:pPr marL="333864" indent="-145985">
              <a:spcBef>
                <a:spcPts val="226"/>
              </a:spcBef>
              <a:buAutoNum type="arabicPeriod"/>
              <a:tabLst>
                <a:tab pos="334186" algn="l"/>
                <a:tab pos="636146" algn="l"/>
                <a:tab pos="930694" algn="l"/>
                <a:tab pos="1098593" algn="l"/>
              </a:tabLst>
            </a:pPr>
            <a:r>
              <a:rPr sz="837" spc="5" dirty="0">
                <a:latin typeface="Bookman Old Style"/>
                <a:cs typeface="Bookman Old Style"/>
              </a:rPr>
              <a:t>Who	</a:t>
            </a:r>
            <a:r>
              <a:rPr sz="837" spc="-5" dirty="0">
                <a:latin typeface="Bookman Old Style"/>
                <a:cs typeface="Bookman Old Style"/>
              </a:rPr>
              <a:t>lives	in	</a:t>
            </a:r>
            <a:r>
              <a:rPr sz="837" spc="-38" dirty="0">
                <a:latin typeface="Bookman Old Style"/>
                <a:cs typeface="Bookman Old Style"/>
              </a:rPr>
              <a:t>London?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rabicPeriod"/>
              <a:tabLst>
                <a:tab pos="334186" algn="l"/>
                <a:tab pos="636146" algn="l"/>
                <a:tab pos="993213" algn="l"/>
                <a:tab pos="1161112" algn="l"/>
                <a:tab pos="1432457" algn="l"/>
                <a:tab pos="1720882" algn="l"/>
                <a:tab pos="1945176" algn="l"/>
              </a:tabLst>
            </a:pPr>
            <a:r>
              <a:rPr sz="837" spc="5" dirty="0">
                <a:latin typeface="Bookman Old Style"/>
                <a:cs typeface="Bookman Old Style"/>
              </a:rPr>
              <a:t>Who	</a:t>
            </a:r>
            <a:r>
              <a:rPr sz="837" spc="-33" dirty="0">
                <a:latin typeface="Bookman Old Style"/>
                <a:cs typeface="Bookman Old Style"/>
              </a:rPr>
              <a:t>wants	</a:t>
            </a:r>
            <a:r>
              <a:rPr sz="837" spc="3" dirty="0">
                <a:latin typeface="Bookman Old Style"/>
                <a:cs typeface="Bookman Old Style"/>
              </a:rPr>
              <a:t>to	</a:t>
            </a:r>
            <a:r>
              <a:rPr sz="837" spc="-25" dirty="0">
                <a:latin typeface="Bookman Old Style"/>
                <a:cs typeface="Bookman Old Style"/>
              </a:rPr>
              <a:t>play	</a:t>
            </a:r>
            <a:r>
              <a:rPr sz="837" spc="-10" dirty="0">
                <a:latin typeface="Bookman Old Style"/>
                <a:cs typeface="Bookman Old Style"/>
              </a:rPr>
              <a:t>with	</a:t>
            </a:r>
            <a:r>
              <a:rPr sz="837" spc="-25" dirty="0">
                <a:latin typeface="Bookman Old Style"/>
                <a:cs typeface="Bookman Old Style"/>
              </a:rPr>
              <a:t>the	</a:t>
            </a:r>
            <a:r>
              <a:rPr sz="837" spc="-30" dirty="0">
                <a:latin typeface="Bookman Old Style"/>
                <a:cs typeface="Bookman Old Style"/>
              </a:rPr>
              <a:t>bear?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rabicPeriod"/>
              <a:tabLst>
                <a:tab pos="334186" algn="l"/>
                <a:tab pos="636146" algn="l"/>
                <a:tab pos="993213" algn="l"/>
                <a:tab pos="1161112" algn="l"/>
                <a:tab pos="1450504" algn="l"/>
                <a:tab pos="1667386" algn="l"/>
              </a:tabLst>
            </a:pPr>
            <a:r>
              <a:rPr sz="837" spc="5" dirty="0">
                <a:latin typeface="Bookman Old Style"/>
                <a:cs typeface="Bookman Old Style"/>
              </a:rPr>
              <a:t>Who	</a:t>
            </a:r>
            <a:r>
              <a:rPr sz="837" spc="-33" dirty="0">
                <a:latin typeface="Bookman Old Style"/>
                <a:cs typeface="Bookman Old Style"/>
              </a:rPr>
              <a:t>wants	</a:t>
            </a:r>
            <a:r>
              <a:rPr sz="837" spc="3" dirty="0">
                <a:latin typeface="Bookman Old Style"/>
                <a:cs typeface="Bookman Old Style"/>
              </a:rPr>
              <a:t>to	</a:t>
            </a:r>
            <a:r>
              <a:rPr sz="837" spc="8" dirty="0">
                <a:latin typeface="Bookman Old Style"/>
                <a:cs typeface="Bookman Old Style"/>
              </a:rPr>
              <a:t>visit	</a:t>
            </a:r>
            <a:r>
              <a:rPr sz="837" spc="-20" dirty="0">
                <a:latin typeface="Bookman Old Style"/>
                <a:cs typeface="Bookman Old Style"/>
              </a:rPr>
              <a:t>his	</a:t>
            </a:r>
            <a:r>
              <a:rPr sz="837" spc="-48" dirty="0">
                <a:latin typeface="Bookman Old Style"/>
                <a:cs typeface="Bookman Old Style"/>
              </a:rPr>
              <a:t>aunt?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rabicPeriod"/>
              <a:tabLst>
                <a:tab pos="334186" algn="l"/>
                <a:tab pos="636146" algn="l"/>
                <a:tab pos="958408" algn="l"/>
                <a:tab pos="1080868" algn="l"/>
                <a:tab pos="1423433" algn="l"/>
              </a:tabLst>
            </a:pPr>
            <a:r>
              <a:rPr sz="837" spc="5" dirty="0">
                <a:latin typeface="Bookman Old Style"/>
                <a:cs typeface="Bookman Old Style"/>
              </a:rPr>
              <a:t>Who	</a:t>
            </a:r>
            <a:r>
              <a:rPr sz="837" spc="-3" dirty="0">
                <a:latin typeface="Bookman Old Style"/>
                <a:cs typeface="Bookman Old Style"/>
              </a:rPr>
              <a:t>gives	</a:t>
            </a:r>
            <a:r>
              <a:rPr sz="837" spc="-46" dirty="0">
                <a:latin typeface="Bookman Old Style"/>
                <a:cs typeface="Bookman Old Style"/>
              </a:rPr>
              <a:t>a	</a:t>
            </a:r>
            <a:r>
              <a:rPr sz="837" spc="-18" dirty="0">
                <a:latin typeface="Bookman Old Style"/>
                <a:cs typeface="Bookman Old Style"/>
              </a:rPr>
              <a:t>teddy	</a:t>
            </a:r>
            <a:r>
              <a:rPr sz="837" spc="-30" dirty="0">
                <a:latin typeface="Bookman Old Style"/>
                <a:cs typeface="Bookman Old Style"/>
              </a:rPr>
              <a:t>bear?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rabicPeriod"/>
              <a:tabLst>
                <a:tab pos="334186" algn="l"/>
                <a:tab pos="636146" algn="l"/>
                <a:tab pos="958086" algn="l"/>
              </a:tabLst>
            </a:pPr>
            <a:r>
              <a:rPr sz="837" spc="5" dirty="0">
                <a:latin typeface="Bookman Old Style"/>
                <a:cs typeface="Bookman Old Style"/>
              </a:rPr>
              <a:t>Who	</a:t>
            </a:r>
            <a:r>
              <a:rPr sz="837" spc="-3" dirty="0">
                <a:latin typeface="Bookman Old Style"/>
                <a:cs typeface="Bookman Old Style"/>
              </a:rPr>
              <a:t>gives	</a:t>
            </a:r>
            <a:r>
              <a:rPr sz="837" spc="-41" dirty="0">
                <a:latin typeface="Bookman Old Style"/>
                <a:cs typeface="Bookman Old Style"/>
              </a:rPr>
              <a:t>Masha?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41789" y="2515493"/>
            <a:ext cx="2228528" cy="1399013"/>
          </a:xfrm>
          <a:prstGeom prst="rect">
            <a:avLst/>
          </a:prstGeom>
        </p:spPr>
        <p:txBody>
          <a:bodyPr vert="horz" wrap="square" lIns="0" tIns="41251" rIns="0" bIns="0" rtlCol="0">
            <a:spAutoFit/>
          </a:bodyPr>
          <a:lstStyle/>
          <a:p>
            <a:pPr marL="6445">
              <a:spcBef>
                <a:spcPts val="325"/>
              </a:spcBef>
              <a:tabLst>
                <a:tab pos="398961" algn="l"/>
              </a:tabLst>
            </a:pPr>
            <a:r>
              <a:rPr sz="914" spc="-15" dirty="0">
                <a:latin typeface="Comic Sans MS"/>
                <a:cs typeface="Comic Sans MS"/>
              </a:rPr>
              <a:t>Hello,	</a:t>
            </a:r>
            <a:r>
              <a:rPr sz="914" dirty="0">
                <a:latin typeface="Comic Sans MS"/>
                <a:cs typeface="Comic Sans MS"/>
              </a:rPr>
              <a:t>Ann!</a:t>
            </a:r>
            <a:endParaRPr sz="914">
              <a:latin typeface="Comic Sans MS"/>
              <a:cs typeface="Comic Sans MS"/>
            </a:endParaRPr>
          </a:p>
          <a:p>
            <a:pPr marL="6445" marR="2578" indent="109247">
              <a:lnSpc>
                <a:spcPct val="125000"/>
              </a:lnSpc>
              <a:tabLst>
                <a:tab pos="210760" algn="l"/>
                <a:tab pos="275212" algn="l"/>
                <a:tab pos="326452" algn="l"/>
                <a:tab pos="365123" algn="l"/>
                <a:tab pos="529800" algn="l"/>
                <a:tab pos="572016" algn="l"/>
                <a:tab pos="645492" algn="l"/>
                <a:tab pos="681907" algn="l"/>
                <a:tab pos="775041" algn="l"/>
                <a:tab pos="825314" algn="l"/>
                <a:tab pos="902335" algn="l"/>
                <a:tab pos="949708" algn="l"/>
                <a:tab pos="1086669" algn="l"/>
                <a:tab pos="1101171" algn="l"/>
                <a:tab pos="1217830" algn="l"/>
                <a:tab pos="1379928" algn="l"/>
                <a:tab pos="1397652" algn="l"/>
                <a:tab pos="1530425" algn="l"/>
                <a:tab pos="1548794" algn="l"/>
                <a:tab pos="1586821" algn="l"/>
                <a:tab pos="1676410" algn="l"/>
                <a:tab pos="1775666" algn="l"/>
                <a:tab pos="1832062" algn="l"/>
                <a:tab pos="1921651" algn="l"/>
                <a:tab pos="1953233" algn="l"/>
              </a:tabLst>
            </a:pPr>
            <a:r>
              <a:rPr sz="914" spc="-13" dirty="0">
                <a:latin typeface="Comic Sans MS"/>
                <a:cs typeface="Comic Sans MS"/>
              </a:rPr>
              <a:t>M</a:t>
            </a:r>
            <a:r>
              <a:rPr sz="914" dirty="0">
                <a:latin typeface="Comic Sans MS"/>
                <a:cs typeface="Comic Sans MS"/>
              </a:rPr>
              <a:t>y		</a:t>
            </a:r>
            <a:r>
              <a:rPr sz="914" spc="-244" dirty="0">
                <a:latin typeface="Comic Sans MS"/>
                <a:cs typeface="Comic Sans MS"/>
              </a:rPr>
              <a:t> </a:t>
            </a:r>
            <a:r>
              <a:rPr sz="914" spc="-36" dirty="0">
                <a:latin typeface="Comic Sans MS"/>
                <a:cs typeface="Comic Sans MS"/>
              </a:rPr>
              <a:t>f</a:t>
            </a:r>
            <a:r>
              <a:rPr sz="914" dirty="0">
                <a:latin typeface="Comic Sans MS"/>
                <a:cs typeface="Comic Sans MS"/>
              </a:rPr>
              <a:t>a</a:t>
            </a:r>
            <a:r>
              <a:rPr sz="914" spc="-13" dirty="0">
                <a:latin typeface="Comic Sans MS"/>
                <a:cs typeface="Comic Sans MS"/>
              </a:rPr>
              <a:t>v</a:t>
            </a:r>
            <a:r>
              <a:rPr sz="914" dirty="0">
                <a:latin typeface="Comic Sans MS"/>
                <a:cs typeface="Comic Sans MS"/>
              </a:rPr>
              <a:t>o</a:t>
            </a:r>
            <a:r>
              <a:rPr sz="914" spc="8" dirty="0">
                <a:latin typeface="Comic Sans MS"/>
                <a:cs typeface="Comic Sans MS"/>
              </a:rPr>
              <a:t>u</a:t>
            </a:r>
            <a:r>
              <a:rPr sz="914" spc="-23" dirty="0">
                <a:latin typeface="Comic Sans MS"/>
                <a:cs typeface="Comic Sans MS"/>
              </a:rPr>
              <a:t>r</a:t>
            </a:r>
            <a:r>
              <a:rPr sz="914" spc="-18" dirty="0">
                <a:latin typeface="Comic Sans MS"/>
                <a:cs typeface="Comic Sans MS"/>
              </a:rPr>
              <a:t>i</a:t>
            </a:r>
            <a:r>
              <a:rPr sz="914" spc="-28" dirty="0">
                <a:latin typeface="Comic Sans MS"/>
                <a:cs typeface="Comic Sans MS"/>
              </a:rPr>
              <a:t>t</a:t>
            </a:r>
            <a:r>
              <a:rPr sz="914" dirty="0">
                <a:latin typeface="Comic Sans MS"/>
                <a:cs typeface="Comic Sans MS"/>
              </a:rPr>
              <a:t>e		</a:t>
            </a:r>
            <a:r>
              <a:rPr sz="914" spc="-244" dirty="0">
                <a:latin typeface="Comic Sans MS"/>
                <a:cs typeface="Comic Sans MS"/>
              </a:rPr>
              <a:t> </a:t>
            </a:r>
            <a:r>
              <a:rPr sz="914" spc="-28" dirty="0">
                <a:latin typeface="Comic Sans MS"/>
                <a:cs typeface="Comic Sans MS"/>
              </a:rPr>
              <a:t>t</a:t>
            </a:r>
            <a:r>
              <a:rPr sz="914" spc="-5" dirty="0">
                <a:latin typeface="Comic Sans MS"/>
                <a:cs typeface="Comic Sans MS"/>
              </a:rPr>
              <a:t>o</a:t>
            </a:r>
            <a:r>
              <a:rPr sz="914" dirty="0">
                <a:latin typeface="Comic Sans MS"/>
                <a:cs typeface="Comic Sans MS"/>
              </a:rPr>
              <a:t>y	</a:t>
            </a:r>
            <a:r>
              <a:rPr sz="914" spc="-13" dirty="0">
                <a:latin typeface="Comic Sans MS"/>
                <a:cs typeface="Comic Sans MS"/>
              </a:rPr>
              <a:t>i</a:t>
            </a:r>
            <a:r>
              <a:rPr sz="914" dirty="0">
                <a:latin typeface="Comic Sans MS"/>
                <a:cs typeface="Comic Sans MS"/>
              </a:rPr>
              <a:t>s		a		</a:t>
            </a:r>
            <a:r>
              <a:rPr sz="914" spc="-28" dirty="0">
                <a:latin typeface="Comic Sans MS"/>
                <a:cs typeface="Comic Sans MS"/>
              </a:rPr>
              <a:t>t</a:t>
            </a:r>
            <a:r>
              <a:rPr sz="914" dirty="0">
                <a:latin typeface="Comic Sans MS"/>
                <a:cs typeface="Comic Sans MS"/>
              </a:rPr>
              <a:t>e</a:t>
            </a:r>
            <a:r>
              <a:rPr sz="914" spc="-8" dirty="0">
                <a:latin typeface="Comic Sans MS"/>
                <a:cs typeface="Comic Sans MS"/>
              </a:rPr>
              <a:t>d</a:t>
            </a:r>
            <a:r>
              <a:rPr sz="914" spc="5" dirty="0">
                <a:latin typeface="Comic Sans MS"/>
                <a:cs typeface="Comic Sans MS"/>
              </a:rPr>
              <a:t>d</a:t>
            </a:r>
            <a:r>
              <a:rPr sz="914" dirty="0">
                <a:latin typeface="Comic Sans MS"/>
                <a:cs typeface="Comic Sans MS"/>
              </a:rPr>
              <a:t>y		</a:t>
            </a:r>
            <a:r>
              <a:rPr sz="914" spc="-3" dirty="0">
                <a:latin typeface="Comic Sans MS"/>
                <a:cs typeface="Comic Sans MS"/>
              </a:rPr>
              <a:t>b</a:t>
            </a:r>
            <a:r>
              <a:rPr sz="914" spc="13" dirty="0">
                <a:latin typeface="Comic Sans MS"/>
                <a:cs typeface="Comic Sans MS"/>
              </a:rPr>
              <a:t>e</a:t>
            </a:r>
            <a:r>
              <a:rPr sz="914" spc="8" dirty="0">
                <a:latin typeface="Comic Sans MS"/>
                <a:cs typeface="Comic Sans MS"/>
              </a:rPr>
              <a:t>a</a:t>
            </a:r>
            <a:r>
              <a:rPr sz="914" spc="-94" dirty="0">
                <a:latin typeface="Comic Sans MS"/>
                <a:cs typeface="Comic Sans MS"/>
              </a:rPr>
              <a:t>r</a:t>
            </a:r>
            <a:r>
              <a:rPr sz="914" spc="-3" dirty="0">
                <a:latin typeface="Comic Sans MS"/>
                <a:cs typeface="Comic Sans MS"/>
              </a:rPr>
              <a:t>.  </a:t>
            </a:r>
            <a:r>
              <a:rPr sz="914" spc="-5" dirty="0">
                <a:latin typeface="Comic Sans MS"/>
                <a:cs typeface="Comic Sans MS"/>
              </a:rPr>
              <a:t>H</a:t>
            </a:r>
            <a:r>
              <a:rPr sz="914" spc="-13" dirty="0">
                <a:latin typeface="Comic Sans MS"/>
                <a:cs typeface="Comic Sans MS"/>
              </a:rPr>
              <a:t>i</a:t>
            </a:r>
            <a:r>
              <a:rPr sz="914" dirty="0">
                <a:latin typeface="Comic Sans MS"/>
                <a:cs typeface="Comic Sans MS"/>
              </a:rPr>
              <a:t>s		</a:t>
            </a:r>
            <a:r>
              <a:rPr sz="914" spc="15" dirty="0">
                <a:latin typeface="Comic Sans MS"/>
                <a:cs typeface="Comic Sans MS"/>
              </a:rPr>
              <a:t>n</a:t>
            </a:r>
            <a:r>
              <a:rPr sz="914" spc="13" dirty="0">
                <a:latin typeface="Comic Sans MS"/>
                <a:cs typeface="Comic Sans MS"/>
              </a:rPr>
              <a:t>a</a:t>
            </a:r>
            <a:r>
              <a:rPr sz="914" dirty="0">
                <a:latin typeface="Comic Sans MS"/>
                <a:cs typeface="Comic Sans MS"/>
              </a:rPr>
              <a:t>me		</a:t>
            </a:r>
            <a:r>
              <a:rPr sz="914" spc="-13" dirty="0">
                <a:latin typeface="Comic Sans MS"/>
                <a:cs typeface="Comic Sans MS"/>
              </a:rPr>
              <a:t>i</a:t>
            </a:r>
            <a:r>
              <a:rPr sz="914" dirty="0">
                <a:latin typeface="Comic Sans MS"/>
                <a:cs typeface="Comic Sans MS"/>
              </a:rPr>
              <a:t>s		</a:t>
            </a:r>
            <a:r>
              <a:rPr sz="914" spc="-25" dirty="0">
                <a:latin typeface="Comic Sans MS"/>
                <a:cs typeface="Comic Sans MS"/>
              </a:rPr>
              <a:t>P</a:t>
            </a:r>
            <a:r>
              <a:rPr sz="914" dirty="0">
                <a:latin typeface="Comic Sans MS"/>
                <a:cs typeface="Comic Sans MS"/>
              </a:rPr>
              <a:t>a</a:t>
            </a:r>
            <a:r>
              <a:rPr sz="914" spc="-8" dirty="0">
                <a:latin typeface="Comic Sans MS"/>
                <a:cs typeface="Comic Sans MS"/>
              </a:rPr>
              <a:t>d</a:t>
            </a:r>
            <a:r>
              <a:rPr sz="914" spc="-10" dirty="0">
                <a:latin typeface="Comic Sans MS"/>
                <a:cs typeface="Comic Sans MS"/>
              </a:rPr>
              <a:t>di</a:t>
            </a:r>
            <a:r>
              <a:rPr sz="914" spc="13" dirty="0">
                <a:latin typeface="Comic Sans MS"/>
                <a:cs typeface="Comic Sans MS"/>
              </a:rPr>
              <a:t>n</a:t>
            </a:r>
            <a:r>
              <a:rPr sz="914" dirty="0">
                <a:latin typeface="Comic Sans MS"/>
                <a:cs typeface="Comic Sans MS"/>
              </a:rPr>
              <a:t>g</a:t>
            </a:r>
            <a:r>
              <a:rPr sz="914" spc="-28" dirty="0">
                <a:latin typeface="Comic Sans MS"/>
                <a:cs typeface="Comic Sans MS"/>
              </a:rPr>
              <a:t>t</a:t>
            </a:r>
            <a:r>
              <a:rPr sz="914" dirty="0">
                <a:latin typeface="Comic Sans MS"/>
                <a:cs typeface="Comic Sans MS"/>
              </a:rPr>
              <a:t>o</a:t>
            </a:r>
            <a:r>
              <a:rPr sz="914" spc="10" dirty="0">
                <a:latin typeface="Comic Sans MS"/>
                <a:cs typeface="Comic Sans MS"/>
              </a:rPr>
              <a:t>n</a:t>
            </a:r>
            <a:r>
              <a:rPr sz="914" spc="-3" dirty="0">
                <a:latin typeface="Comic Sans MS"/>
                <a:cs typeface="Comic Sans MS"/>
              </a:rPr>
              <a:t>.	</a:t>
            </a:r>
            <a:r>
              <a:rPr sz="914" dirty="0">
                <a:latin typeface="Comic Sans MS"/>
                <a:cs typeface="Comic Sans MS"/>
              </a:rPr>
              <a:t>He	</a:t>
            </a:r>
            <a:r>
              <a:rPr sz="914" spc="-13" dirty="0">
                <a:latin typeface="Comic Sans MS"/>
                <a:cs typeface="Comic Sans MS"/>
              </a:rPr>
              <a:t>i</a:t>
            </a:r>
            <a:r>
              <a:rPr sz="914" dirty="0">
                <a:latin typeface="Comic Sans MS"/>
                <a:cs typeface="Comic Sans MS"/>
              </a:rPr>
              <a:t>s		</a:t>
            </a:r>
            <a:r>
              <a:rPr sz="914" spc="-258" dirty="0">
                <a:latin typeface="Comic Sans MS"/>
                <a:cs typeface="Comic Sans MS"/>
              </a:rPr>
              <a:t> </a:t>
            </a:r>
            <a:r>
              <a:rPr sz="914" spc="-23" dirty="0">
                <a:latin typeface="Comic Sans MS"/>
                <a:cs typeface="Comic Sans MS"/>
              </a:rPr>
              <a:t>f</a:t>
            </a:r>
            <a:r>
              <a:rPr sz="914" spc="-5" dirty="0">
                <a:latin typeface="Comic Sans MS"/>
                <a:cs typeface="Comic Sans MS"/>
              </a:rPr>
              <a:t>r</a:t>
            </a:r>
            <a:r>
              <a:rPr sz="914" dirty="0">
                <a:latin typeface="Comic Sans MS"/>
                <a:cs typeface="Comic Sans MS"/>
              </a:rPr>
              <a:t>om  </a:t>
            </a:r>
            <a:r>
              <a:rPr sz="914" spc="-5" dirty="0">
                <a:latin typeface="Comic Sans MS"/>
                <a:cs typeface="Comic Sans MS"/>
              </a:rPr>
              <a:t>Peru.			</a:t>
            </a:r>
            <a:r>
              <a:rPr sz="914" spc="-13" dirty="0">
                <a:latin typeface="Comic Sans MS"/>
                <a:cs typeface="Comic Sans MS"/>
              </a:rPr>
              <a:t>He’s		</a:t>
            </a:r>
            <a:r>
              <a:rPr sz="914" spc="-5" dirty="0">
                <a:latin typeface="Comic Sans MS"/>
                <a:cs typeface="Comic Sans MS"/>
              </a:rPr>
              <a:t>got		</a:t>
            </a:r>
            <a:r>
              <a:rPr sz="914" dirty="0">
                <a:latin typeface="Comic Sans MS"/>
                <a:cs typeface="Comic Sans MS"/>
              </a:rPr>
              <a:t>a		</a:t>
            </a:r>
            <a:r>
              <a:rPr sz="914" spc="-3" dirty="0">
                <a:latin typeface="Comic Sans MS"/>
                <a:cs typeface="Comic Sans MS"/>
              </a:rPr>
              <a:t>red	</a:t>
            </a:r>
            <a:r>
              <a:rPr sz="914" spc="-13" dirty="0">
                <a:latin typeface="Comic Sans MS"/>
                <a:cs typeface="Comic Sans MS"/>
              </a:rPr>
              <a:t>hat.		</a:t>
            </a:r>
            <a:r>
              <a:rPr sz="914" dirty="0">
                <a:latin typeface="Comic Sans MS"/>
                <a:cs typeface="Comic Sans MS"/>
              </a:rPr>
              <a:t>He		</a:t>
            </a:r>
            <a:r>
              <a:rPr sz="914" spc="-5" dirty="0">
                <a:latin typeface="Comic Sans MS"/>
                <a:cs typeface="Comic Sans MS"/>
              </a:rPr>
              <a:t>likes  </a:t>
            </a:r>
            <a:r>
              <a:rPr sz="914" dirty="0">
                <a:latin typeface="Comic Sans MS"/>
                <a:cs typeface="Comic Sans MS"/>
              </a:rPr>
              <a:t>jam.		He		</a:t>
            </a:r>
            <a:r>
              <a:rPr sz="914" spc="-5" dirty="0">
                <a:latin typeface="Comic Sans MS"/>
                <a:cs typeface="Comic Sans MS"/>
              </a:rPr>
              <a:t>lives		in	</a:t>
            </a:r>
            <a:r>
              <a:rPr sz="914" dirty="0">
                <a:latin typeface="Comic Sans MS"/>
                <a:cs typeface="Comic Sans MS"/>
              </a:rPr>
              <a:t>London.			He		</a:t>
            </a:r>
            <a:r>
              <a:rPr sz="914" spc="-5" dirty="0">
                <a:latin typeface="Comic Sans MS"/>
                <a:cs typeface="Comic Sans MS"/>
              </a:rPr>
              <a:t>wants  </a:t>
            </a:r>
            <a:r>
              <a:rPr sz="914" spc="-15" dirty="0">
                <a:latin typeface="Comic Sans MS"/>
                <a:cs typeface="Comic Sans MS"/>
              </a:rPr>
              <a:t>to	</a:t>
            </a:r>
            <a:r>
              <a:rPr sz="914" spc="-10" dirty="0">
                <a:latin typeface="Comic Sans MS"/>
                <a:cs typeface="Comic Sans MS"/>
              </a:rPr>
              <a:t>visit	</a:t>
            </a:r>
            <a:r>
              <a:rPr sz="914" spc="-8" dirty="0">
                <a:latin typeface="Comic Sans MS"/>
                <a:cs typeface="Comic Sans MS"/>
              </a:rPr>
              <a:t>his	</a:t>
            </a:r>
            <a:r>
              <a:rPr sz="914" dirty="0">
                <a:latin typeface="Comic Sans MS"/>
                <a:cs typeface="Comic Sans MS"/>
              </a:rPr>
              <a:t>aunt		</a:t>
            </a:r>
            <a:r>
              <a:rPr sz="914" spc="-10" dirty="0">
                <a:latin typeface="Comic Sans MS"/>
                <a:cs typeface="Comic Sans MS"/>
              </a:rPr>
              <a:t>Lucy.</a:t>
            </a:r>
            <a:endParaRPr sz="914">
              <a:latin typeface="Comic Sans MS"/>
              <a:cs typeface="Comic Sans MS"/>
            </a:endParaRPr>
          </a:p>
          <a:p>
            <a:pPr marL="116015" marR="1180448">
              <a:lnSpc>
                <a:spcPct val="125000"/>
              </a:lnSpc>
              <a:tabLst>
                <a:tab pos="545268" algn="l"/>
              </a:tabLst>
            </a:pPr>
            <a:r>
              <a:rPr sz="914" spc="10" dirty="0">
                <a:latin typeface="Comic Sans MS"/>
                <a:cs typeface="Comic Sans MS"/>
              </a:rPr>
              <a:t>H</a:t>
            </a:r>
            <a:r>
              <a:rPr sz="914" spc="8" dirty="0">
                <a:latin typeface="Comic Sans MS"/>
                <a:cs typeface="Comic Sans MS"/>
              </a:rPr>
              <a:t>a</a:t>
            </a:r>
            <a:r>
              <a:rPr sz="914" spc="3" dirty="0">
                <a:latin typeface="Comic Sans MS"/>
                <a:cs typeface="Comic Sans MS"/>
              </a:rPr>
              <a:t>p</a:t>
            </a:r>
            <a:r>
              <a:rPr sz="914" dirty="0">
                <a:latin typeface="Comic Sans MS"/>
                <a:cs typeface="Comic Sans MS"/>
              </a:rPr>
              <a:t>py	</a:t>
            </a:r>
            <a:r>
              <a:rPr sz="914" spc="-10" dirty="0">
                <a:latin typeface="Comic Sans MS"/>
                <a:cs typeface="Comic Sans MS"/>
              </a:rPr>
              <a:t>Bi</a:t>
            </a:r>
            <a:r>
              <a:rPr sz="914" spc="3" dirty="0">
                <a:latin typeface="Comic Sans MS"/>
                <a:cs typeface="Comic Sans MS"/>
              </a:rPr>
              <a:t>r</a:t>
            </a:r>
            <a:r>
              <a:rPr sz="914" spc="-13" dirty="0">
                <a:latin typeface="Comic Sans MS"/>
                <a:cs typeface="Comic Sans MS"/>
              </a:rPr>
              <a:t>t</a:t>
            </a:r>
            <a:r>
              <a:rPr sz="914" spc="-10" dirty="0">
                <a:latin typeface="Comic Sans MS"/>
                <a:cs typeface="Comic Sans MS"/>
              </a:rPr>
              <a:t>h</a:t>
            </a:r>
            <a:r>
              <a:rPr sz="914" spc="3" dirty="0">
                <a:latin typeface="Comic Sans MS"/>
                <a:cs typeface="Comic Sans MS"/>
              </a:rPr>
              <a:t>d</a:t>
            </a:r>
            <a:r>
              <a:rPr sz="914" spc="13" dirty="0">
                <a:latin typeface="Comic Sans MS"/>
                <a:cs typeface="Comic Sans MS"/>
              </a:rPr>
              <a:t>a</a:t>
            </a:r>
            <a:r>
              <a:rPr sz="914" spc="-3" dirty="0">
                <a:latin typeface="Comic Sans MS"/>
                <a:cs typeface="Comic Sans MS"/>
              </a:rPr>
              <a:t>y</a:t>
            </a:r>
            <a:r>
              <a:rPr sz="914" dirty="0">
                <a:latin typeface="Comic Sans MS"/>
                <a:cs typeface="Comic Sans MS"/>
              </a:rPr>
              <a:t>!  </a:t>
            </a:r>
            <a:r>
              <a:rPr sz="914" spc="-10" dirty="0">
                <a:latin typeface="Comic Sans MS"/>
                <a:cs typeface="Comic Sans MS"/>
              </a:rPr>
              <a:t>Vera</a:t>
            </a:r>
            <a:endParaRPr sz="914">
              <a:latin typeface="Comic Sans MS"/>
              <a:cs typeface="Comic Sans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68333" y="3814479"/>
            <a:ext cx="641908" cy="789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34" name="object 34"/>
          <p:cNvSpPr txBox="1"/>
          <p:nvPr/>
        </p:nvSpPr>
        <p:spPr>
          <a:xfrm>
            <a:off x="7327041" y="579529"/>
            <a:ext cx="450217" cy="14718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914" spc="122" dirty="0">
                <a:latin typeface="Times New Roman"/>
                <a:cs typeface="Times New Roman"/>
              </a:rPr>
              <a:t>Masha.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49611" y="383689"/>
            <a:ext cx="538521" cy="498734"/>
          </a:xfrm>
          <a:prstGeom prst="rect">
            <a:avLst/>
          </a:prstGeom>
        </p:spPr>
        <p:txBody>
          <a:bodyPr vert="horz" wrap="square" lIns="0" tIns="34806" rIns="0" bIns="0" rtlCol="0">
            <a:spAutoFit/>
          </a:bodyPr>
          <a:lstStyle/>
          <a:p>
            <a:pPr marL="6445">
              <a:spcBef>
                <a:spcPts val="274"/>
              </a:spcBef>
            </a:pPr>
            <a:r>
              <a:rPr sz="914" spc="140" dirty="0">
                <a:latin typeface="Times New Roman"/>
                <a:cs typeface="Times New Roman"/>
              </a:rPr>
              <a:t>Ann!</a:t>
            </a:r>
            <a:endParaRPr sz="914">
              <a:latin typeface="Times New Roman"/>
              <a:cs typeface="Times New Roman"/>
            </a:endParaRPr>
          </a:p>
          <a:p>
            <a:pPr marL="55429" marR="2578" indent="13535">
              <a:lnSpc>
                <a:spcPct val="120300"/>
              </a:lnSpc>
              <a:tabLst>
                <a:tab pos="248464" algn="l"/>
                <a:tab pos="284558" algn="l"/>
              </a:tabLst>
            </a:pPr>
            <a:r>
              <a:rPr sz="914" spc="114" dirty="0">
                <a:latin typeface="Times New Roman"/>
                <a:cs typeface="Times New Roman"/>
              </a:rPr>
              <a:t>is		</a:t>
            </a:r>
            <a:r>
              <a:rPr sz="914" spc="244" dirty="0">
                <a:latin typeface="Times New Roman"/>
                <a:cs typeface="Times New Roman"/>
              </a:rPr>
              <a:t>my  </a:t>
            </a:r>
            <a:r>
              <a:rPr sz="914" spc="76" dirty="0">
                <a:latin typeface="Times New Roman"/>
                <a:cs typeface="Times New Roman"/>
              </a:rPr>
              <a:t>i</a:t>
            </a:r>
            <a:r>
              <a:rPr sz="914" spc="116" dirty="0">
                <a:latin typeface="Times New Roman"/>
                <a:cs typeface="Times New Roman"/>
              </a:rPr>
              <a:t>s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140" dirty="0">
                <a:latin typeface="Times New Roman"/>
                <a:cs typeface="Times New Roman"/>
              </a:rPr>
              <a:t>f</a:t>
            </a:r>
            <a:r>
              <a:rPr sz="914" spc="89" dirty="0">
                <a:latin typeface="Times New Roman"/>
                <a:cs typeface="Times New Roman"/>
              </a:rPr>
              <a:t>r</a:t>
            </a:r>
            <a:r>
              <a:rPr sz="914" spc="-15" dirty="0">
                <a:latin typeface="Times New Roman"/>
                <a:cs typeface="Times New Roman"/>
              </a:rPr>
              <a:t>o</a:t>
            </a:r>
            <a:r>
              <a:rPr sz="914" spc="228" dirty="0">
                <a:latin typeface="Times New Roman"/>
                <a:cs typeface="Times New Roman"/>
              </a:rPr>
              <a:t>m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25749" y="383689"/>
            <a:ext cx="396075" cy="667563"/>
          </a:xfrm>
          <a:prstGeom prst="rect">
            <a:avLst/>
          </a:prstGeom>
        </p:spPr>
        <p:txBody>
          <a:bodyPr vert="horz" wrap="square" lIns="0" tIns="34806" rIns="0" bIns="0" rtlCol="0">
            <a:spAutoFit/>
          </a:bodyPr>
          <a:lstStyle/>
          <a:p>
            <a:pPr marL="6445">
              <a:spcBef>
                <a:spcPts val="274"/>
              </a:spcBef>
            </a:pPr>
            <a:r>
              <a:rPr sz="914" spc="51" dirty="0">
                <a:latin typeface="Times New Roman"/>
                <a:cs typeface="Times New Roman"/>
              </a:rPr>
              <a:t>Hello,</a:t>
            </a:r>
            <a:endParaRPr sz="914">
              <a:latin typeface="Times New Roman"/>
              <a:cs typeface="Times New Roman"/>
            </a:endParaRPr>
          </a:p>
          <a:p>
            <a:pPr marL="6445" marR="2578" indent="109569" algn="just">
              <a:lnSpc>
                <a:spcPct val="120300"/>
              </a:lnSpc>
            </a:pPr>
            <a:r>
              <a:rPr sz="914" spc="203" dirty="0">
                <a:latin typeface="Times New Roman"/>
                <a:cs typeface="Times New Roman"/>
              </a:rPr>
              <a:t>H</a:t>
            </a:r>
            <a:r>
              <a:rPr sz="914" spc="15" dirty="0">
                <a:latin typeface="Times New Roman"/>
                <a:cs typeface="Times New Roman"/>
              </a:rPr>
              <a:t>e</a:t>
            </a:r>
            <a:r>
              <a:rPr sz="914" spc="127" dirty="0">
                <a:latin typeface="Times New Roman"/>
                <a:cs typeface="Times New Roman"/>
              </a:rPr>
              <a:t>r</a:t>
            </a:r>
            <a:r>
              <a:rPr sz="914" spc="-10" dirty="0">
                <a:latin typeface="Times New Roman"/>
                <a:cs typeface="Times New Roman"/>
              </a:rPr>
              <a:t>e  </a:t>
            </a:r>
            <a:r>
              <a:rPr sz="914" spc="170" dirty="0">
                <a:latin typeface="Times New Roman"/>
                <a:cs typeface="Times New Roman"/>
              </a:rPr>
              <a:t>M</a:t>
            </a:r>
            <a:r>
              <a:rPr sz="914" spc="71" dirty="0">
                <a:latin typeface="Times New Roman"/>
                <a:cs typeface="Times New Roman"/>
              </a:rPr>
              <a:t>a</a:t>
            </a:r>
            <a:r>
              <a:rPr sz="914" spc="96" dirty="0">
                <a:latin typeface="Times New Roman"/>
                <a:cs typeface="Times New Roman"/>
              </a:rPr>
              <a:t>s</a:t>
            </a:r>
            <a:r>
              <a:rPr sz="914" spc="89" dirty="0">
                <a:latin typeface="Times New Roman"/>
                <a:cs typeface="Times New Roman"/>
              </a:rPr>
              <a:t>h</a:t>
            </a:r>
            <a:r>
              <a:rPr sz="914" spc="94" dirty="0">
                <a:latin typeface="Times New Roman"/>
                <a:cs typeface="Times New Roman"/>
              </a:rPr>
              <a:t>a  </a:t>
            </a:r>
            <a:r>
              <a:rPr sz="914" spc="53" dirty="0">
                <a:latin typeface="Times New Roman"/>
                <a:cs typeface="Times New Roman"/>
              </a:rPr>
              <a:t>clever.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5748" y="1082122"/>
            <a:ext cx="619089" cy="14718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394449" algn="l"/>
              </a:tabLst>
            </a:pPr>
            <a:r>
              <a:rPr sz="914" spc="94" dirty="0">
                <a:latin typeface="Times New Roman"/>
                <a:cs typeface="Times New Roman"/>
              </a:rPr>
              <a:t>b</a:t>
            </a:r>
            <a:r>
              <a:rPr sz="914" spc="28" dirty="0">
                <a:latin typeface="Times New Roman"/>
                <a:cs typeface="Times New Roman"/>
              </a:rPr>
              <a:t>e</a:t>
            </a:r>
            <a:r>
              <a:rPr sz="914" spc="155" dirty="0">
                <a:latin typeface="Times New Roman"/>
                <a:cs typeface="Times New Roman"/>
              </a:rPr>
              <a:t>a</a:t>
            </a:r>
            <a:r>
              <a:rPr sz="914" spc="48" dirty="0">
                <a:latin typeface="Times New Roman"/>
                <a:cs typeface="Times New Roman"/>
              </a:rPr>
              <a:t>r</a:t>
            </a:r>
            <a:r>
              <a:rPr sz="914" spc="41" dirty="0">
                <a:latin typeface="Times New Roman"/>
                <a:cs typeface="Times New Roman"/>
              </a:rPr>
              <a:t>.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165" dirty="0">
                <a:latin typeface="Times New Roman"/>
                <a:cs typeface="Times New Roman"/>
              </a:rPr>
              <a:t>T</a:t>
            </a:r>
            <a:r>
              <a:rPr sz="914" spc="134" dirty="0">
                <a:latin typeface="Times New Roman"/>
                <a:cs typeface="Times New Roman"/>
              </a:rPr>
              <a:t>h</a:t>
            </a:r>
            <a:r>
              <a:rPr sz="914" spc="-13" dirty="0">
                <a:latin typeface="Times New Roman"/>
                <a:cs typeface="Times New Roman"/>
              </a:rPr>
              <a:t>e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86627" y="1249653"/>
            <a:ext cx="618445" cy="14718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499507" algn="l"/>
              </a:tabLst>
            </a:pPr>
            <a:r>
              <a:rPr sz="914" spc="94" dirty="0">
                <a:latin typeface="Times New Roman"/>
                <a:cs typeface="Times New Roman"/>
              </a:rPr>
              <a:t>w</a:t>
            </a:r>
            <a:r>
              <a:rPr sz="914" spc="157" dirty="0">
                <a:latin typeface="Times New Roman"/>
                <a:cs typeface="Times New Roman"/>
              </a:rPr>
              <a:t>a</a:t>
            </a:r>
            <a:r>
              <a:rPr sz="914" spc="282" dirty="0">
                <a:latin typeface="Times New Roman"/>
                <a:cs typeface="Times New Roman"/>
              </a:rPr>
              <a:t>n</a:t>
            </a:r>
            <a:r>
              <a:rPr sz="914" spc="195" dirty="0">
                <a:latin typeface="Times New Roman"/>
                <a:cs typeface="Times New Roman"/>
              </a:rPr>
              <a:t>t</a:t>
            </a:r>
            <a:r>
              <a:rPr sz="914" spc="116" dirty="0">
                <a:latin typeface="Times New Roman"/>
                <a:cs typeface="Times New Roman"/>
              </a:rPr>
              <a:t>s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178" dirty="0">
                <a:latin typeface="Times New Roman"/>
                <a:cs typeface="Times New Roman"/>
              </a:rPr>
              <a:t>t</a:t>
            </a:r>
            <a:r>
              <a:rPr sz="914" spc="-10" dirty="0">
                <a:latin typeface="Times New Roman"/>
                <a:cs typeface="Times New Roman"/>
              </a:rPr>
              <a:t>o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03380" y="1053814"/>
            <a:ext cx="321630" cy="32941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7412" marR="2578" indent="-1289">
              <a:lnSpc>
                <a:spcPct val="120300"/>
              </a:lnSpc>
              <a:spcBef>
                <a:spcPts val="51"/>
              </a:spcBef>
            </a:pPr>
            <a:r>
              <a:rPr sz="914" spc="254" dirty="0">
                <a:latin typeface="Times New Roman"/>
                <a:cs typeface="Times New Roman"/>
              </a:rPr>
              <a:t>k</a:t>
            </a:r>
            <a:r>
              <a:rPr sz="914" spc="114" dirty="0">
                <a:latin typeface="Times New Roman"/>
                <a:cs typeface="Times New Roman"/>
              </a:rPr>
              <a:t>i</a:t>
            </a:r>
            <a:r>
              <a:rPr sz="914" spc="282" dirty="0">
                <a:latin typeface="Times New Roman"/>
                <a:cs typeface="Times New Roman"/>
              </a:rPr>
              <a:t>n</a:t>
            </a:r>
            <a:r>
              <a:rPr sz="914" spc="91" dirty="0">
                <a:latin typeface="Times New Roman"/>
                <a:cs typeface="Times New Roman"/>
              </a:rPr>
              <a:t>d  </a:t>
            </a:r>
            <a:r>
              <a:rPr sz="914" spc="147" dirty="0">
                <a:latin typeface="Times New Roman"/>
                <a:cs typeface="Times New Roman"/>
              </a:rPr>
              <a:t>play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00056" y="551220"/>
            <a:ext cx="1877249" cy="848638"/>
          </a:xfrm>
          <a:prstGeom prst="rect">
            <a:avLst/>
          </a:prstGeom>
        </p:spPr>
        <p:txBody>
          <a:bodyPr vert="horz" wrap="square" lIns="0" tIns="34806" rIns="0" bIns="0" rtlCol="0">
            <a:spAutoFit/>
          </a:bodyPr>
          <a:lstStyle/>
          <a:p>
            <a:pPr marL="553647">
              <a:spcBef>
                <a:spcPts val="274"/>
              </a:spcBef>
              <a:tabLst>
                <a:tab pos="1136620" algn="l"/>
              </a:tabLst>
            </a:pPr>
            <a:r>
              <a:rPr sz="914" spc="101" dirty="0">
                <a:latin typeface="Times New Roman"/>
                <a:cs typeface="Times New Roman"/>
              </a:rPr>
              <a:t>present.	</a:t>
            </a:r>
            <a:r>
              <a:rPr sz="914" spc="63" dirty="0">
                <a:latin typeface="Times New Roman"/>
                <a:cs typeface="Times New Roman"/>
              </a:rPr>
              <a:t>It’s</a:t>
            </a:r>
            <a:endParaRPr sz="914">
              <a:latin typeface="Times New Roman"/>
              <a:cs typeface="Times New Roman"/>
            </a:endParaRPr>
          </a:p>
          <a:p>
            <a:pPr marL="6445" marR="2578" indent="564926" algn="r">
              <a:lnSpc>
                <a:spcPct val="120300"/>
              </a:lnSpc>
              <a:tabLst>
                <a:tab pos="342243" algn="l"/>
                <a:tab pos="366735" algn="l"/>
                <a:tab pos="557514" algn="l"/>
                <a:tab pos="585873" algn="l"/>
                <a:tab pos="1113739" algn="l"/>
                <a:tab pos="1386373" algn="l"/>
                <a:tab pos="1423111" algn="l"/>
                <a:tab pos="1494976" algn="l"/>
                <a:tab pos="1616146" algn="l"/>
                <a:tab pos="1671253" algn="l"/>
              </a:tabLst>
            </a:pPr>
            <a:r>
              <a:rPr sz="914" spc="223" dirty="0">
                <a:latin typeface="Times New Roman"/>
                <a:cs typeface="Times New Roman"/>
              </a:rPr>
              <a:t>R</a:t>
            </a:r>
            <a:r>
              <a:rPr sz="914" spc="190" dirty="0">
                <a:latin typeface="Times New Roman"/>
                <a:cs typeface="Times New Roman"/>
              </a:rPr>
              <a:t>u</a:t>
            </a:r>
            <a:r>
              <a:rPr sz="914" spc="122" dirty="0">
                <a:latin typeface="Times New Roman"/>
                <a:cs typeface="Times New Roman"/>
              </a:rPr>
              <a:t>s</a:t>
            </a:r>
            <a:r>
              <a:rPr sz="914" spc="101" dirty="0">
                <a:latin typeface="Times New Roman"/>
                <a:cs typeface="Times New Roman"/>
              </a:rPr>
              <a:t>s</a:t>
            </a:r>
            <a:r>
              <a:rPr sz="914" spc="84" dirty="0">
                <a:latin typeface="Times New Roman"/>
                <a:cs typeface="Times New Roman"/>
              </a:rPr>
              <a:t>i</a:t>
            </a:r>
            <a:r>
              <a:rPr sz="914" spc="107" dirty="0">
                <a:latin typeface="Times New Roman"/>
                <a:cs typeface="Times New Roman"/>
              </a:rPr>
              <a:t>a</a:t>
            </a:r>
            <a:r>
              <a:rPr sz="914" spc="41" dirty="0">
                <a:latin typeface="Times New Roman"/>
                <a:cs typeface="Times New Roman"/>
              </a:rPr>
              <a:t>.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266" dirty="0">
                <a:latin typeface="Times New Roman"/>
                <a:cs typeface="Times New Roman"/>
              </a:rPr>
              <a:t>S</a:t>
            </a:r>
            <a:r>
              <a:rPr sz="914" spc="94" dirty="0">
                <a:latin typeface="Times New Roman"/>
                <a:cs typeface="Times New Roman"/>
              </a:rPr>
              <a:t>h</a:t>
            </a:r>
            <a:r>
              <a:rPr sz="914" spc="-13" dirty="0">
                <a:latin typeface="Times New Roman"/>
                <a:cs typeface="Times New Roman"/>
              </a:rPr>
              <a:t>e</a:t>
            </a:r>
            <a:r>
              <a:rPr sz="914" dirty="0">
                <a:latin typeface="Times New Roman"/>
                <a:cs typeface="Times New Roman"/>
              </a:rPr>
              <a:t>		</a:t>
            </a:r>
            <a:r>
              <a:rPr sz="914" spc="76" dirty="0">
                <a:latin typeface="Times New Roman"/>
                <a:cs typeface="Times New Roman"/>
              </a:rPr>
              <a:t>i</a:t>
            </a:r>
            <a:r>
              <a:rPr sz="914" spc="116" dirty="0">
                <a:latin typeface="Times New Roman"/>
                <a:cs typeface="Times New Roman"/>
              </a:rPr>
              <a:t>s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43" dirty="0">
                <a:latin typeface="Times New Roman"/>
                <a:cs typeface="Times New Roman"/>
              </a:rPr>
              <a:t>v</a:t>
            </a:r>
            <a:r>
              <a:rPr sz="914" spc="-18" dirty="0">
                <a:latin typeface="Times New Roman"/>
                <a:cs typeface="Times New Roman"/>
              </a:rPr>
              <a:t>e</a:t>
            </a:r>
            <a:r>
              <a:rPr sz="914" spc="101" dirty="0">
                <a:latin typeface="Times New Roman"/>
                <a:cs typeface="Times New Roman"/>
              </a:rPr>
              <a:t>r</a:t>
            </a:r>
            <a:r>
              <a:rPr sz="914" spc="157" dirty="0">
                <a:latin typeface="Times New Roman"/>
                <a:cs typeface="Times New Roman"/>
              </a:rPr>
              <a:t>y  </a:t>
            </a:r>
            <a:r>
              <a:rPr sz="914" spc="299" dirty="0">
                <a:latin typeface="Times New Roman"/>
                <a:cs typeface="Times New Roman"/>
              </a:rPr>
              <a:t>S</a:t>
            </a:r>
            <a:r>
              <a:rPr sz="914" spc="127" dirty="0">
                <a:latin typeface="Times New Roman"/>
                <a:cs typeface="Times New Roman"/>
              </a:rPr>
              <a:t>h</a:t>
            </a:r>
            <a:r>
              <a:rPr sz="914" spc="-13" dirty="0">
                <a:latin typeface="Times New Roman"/>
                <a:cs typeface="Times New Roman"/>
              </a:rPr>
              <a:t>e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112" dirty="0">
                <a:latin typeface="Times New Roman"/>
                <a:cs typeface="Times New Roman"/>
              </a:rPr>
              <a:t>i</a:t>
            </a:r>
            <a:r>
              <a:rPr sz="914" spc="116" dirty="0">
                <a:latin typeface="Times New Roman"/>
                <a:cs typeface="Times New Roman"/>
              </a:rPr>
              <a:t>s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173" dirty="0">
                <a:latin typeface="Times New Roman"/>
                <a:cs typeface="Times New Roman"/>
              </a:rPr>
              <a:t>f</a:t>
            </a:r>
            <a:r>
              <a:rPr sz="914" spc="150" dirty="0">
                <a:latin typeface="Times New Roman"/>
                <a:cs typeface="Times New Roman"/>
              </a:rPr>
              <a:t>r</a:t>
            </a:r>
            <a:r>
              <a:rPr sz="914" spc="124" dirty="0">
                <a:latin typeface="Times New Roman"/>
                <a:cs typeface="Times New Roman"/>
              </a:rPr>
              <a:t>i</a:t>
            </a:r>
            <a:r>
              <a:rPr sz="914" spc="15" dirty="0">
                <a:latin typeface="Times New Roman"/>
                <a:cs typeface="Times New Roman"/>
              </a:rPr>
              <a:t>e</a:t>
            </a:r>
            <a:r>
              <a:rPr sz="914" spc="274" dirty="0">
                <a:latin typeface="Times New Roman"/>
                <a:cs typeface="Times New Roman"/>
              </a:rPr>
              <a:t>n</a:t>
            </a:r>
            <a:r>
              <a:rPr sz="914" spc="180" dirty="0">
                <a:latin typeface="Times New Roman"/>
                <a:cs typeface="Times New Roman"/>
              </a:rPr>
              <a:t>d</a:t>
            </a:r>
            <a:r>
              <a:rPr sz="914" spc="114" dirty="0">
                <a:latin typeface="Times New Roman"/>
                <a:cs typeface="Times New Roman"/>
              </a:rPr>
              <a:t>s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-167" dirty="0">
                <a:latin typeface="Times New Roman"/>
                <a:cs typeface="Times New Roman"/>
              </a:rPr>
              <a:t> </a:t>
            </a:r>
            <a:r>
              <a:rPr sz="914" spc="86" dirty="0">
                <a:latin typeface="Times New Roman"/>
                <a:cs typeface="Times New Roman"/>
              </a:rPr>
              <a:t>w</a:t>
            </a:r>
            <a:r>
              <a:rPr sz="914" spc="112" dirty="0">
                <a:latin typeface="Times New Roman"/>
                <a:cs typeface="Times New Roman"/>
              </a:rPr>
              <a:t>i</a:t>
            </a:r>
            <a:r>
              <a:rPr sz="914" spc="152" dirty="0">
                <a:latin typeface="Times New Roman"/>
                <a:cs typeface="Times New Roman"/>
              </a:rPr>
              <a:t>t</a:t>
            </a:r>
            <a:r>
              <a:rPr sz="914" spc="101" dirty="0">
                <a:latin typeface="Times New Roman"/>
                <a:cs typeface="Times New Roman"/>
              </a:rPr>
              <a:t>h</a:t>
            </a:r>
            <a:r>
              <a:rPr sz="914" dirty="0">
                <a:latin typeface="Times New Roman"/>
                <a:cs typeface="Times New Roman"/>
              </a:rPr>
              <a:t>		</a:t>
            </a:r>
            <a:r>
              <a:rPr sz="914" spc="134" dirty="0">
                <a:latin typeface="Times New Roman"/>
                <a:cs typeface="Times New Roman"/>
              </a:rPr>
              <a:t>a</a:t>
            </a:r>
            <a:r>
              <a:rPr sz="914" dirty="0">
                <a:latin typeface="Times New Roman"/>
                <a:cs typeface="Times New Roman"/>
              </a:rPr>
              <a:t>		</a:t>
            </a:r>
            <a:r>
              <a:rPr sz="914" spc="84" dirty="0">
                <a:latin typeface="Times New Roman"/>
                <a:cs typeface="Times New Roman"/>
              </a:rPr>
              <a:t>b</a:t>
            </a:r>
            <a:r>
              <a:rPr sz="914" spc="124" dirty="0">
                <a:latin typeface="Times New Roman"/>
                <a:cs typeface="Times New Roman"/>
              </a:rPr>
              <a:t>i</a:t>
            </a:r>
            <a:r>
              <a:rPr sz="914" spc="114" dirty="0">
                <a:latin typeface="Times New Roman"/>
                <a:cs typeface="Times New Roman"/>
              </a:rPr>
              <a:t>g  </a:t>
            </a:r>
            <a:r>
              <a:rPr sz="914" spc="94" dirty="0">
                <a:latin typeface="Times New Roman"/>
                <a:cs typeface="Times New Roman"/>
              </a:rPr>
              <a:t>b</a:t>
            </a:r>
            <a:r>
              <a:rPr sz="914" spc="28" dirty="0">
                <a:latin typeface="Times New Roman"/>
                <a:cs typeface="Times New Roman"/>
              </a:rPr>
              <a:t>e</a:t>
            </a:r>
            <a:r>
              <a:rPr sz="914" spc="155" dirty="0">
                <a:latin typeface="Times New Roman"/>
                <a:cs typeface="Times New Roman"/>
              </a:rPr>
              <a:t>a</a:t>
            </a:r>
            <a:r>
              <a:rPr sz="914" spc="101" dirty="0">
                <a:latin typeface="Times New Roman"/>
                <a:cs typeface="Times New Roman"/>
              </a:rPr>
              <a:t>r</a:t>
            </a:r>
            <a:r>
              <a:rPr sz="914" dirty="0">
                <a:latin typeface="Times New Roman"/>
                <a:cs typeface="Times New Roman"/>
              </a:rPr>
              <a:t>		</a:t>
            </a:r>
            <a:r>
              <a:rPr sz="914" spc="119" dirty="0">
                <a:latin typeface="Times New Roman"/>
                <a:cs typeface="Times New Roman"/>
              </a:rPr>
              <a:t>i</a:t>
            </a:r>
            <a:r>
              <a:rPr sz="914" spc="116" dirty="0">
                <a:latin typeface="Times New Roman"/>
                <a:cs typeface="Times New Roman"/>
              </a:rPr>
              <a:t>s</a:t>
            </a:r>
            <a:r>
              <a:rPr sz="914" dirty="0">
                <a:latin typeface="Times New Roman"/>
                <a:cs typeface="Times New Roman"/>
              </a:rPr>
              <a:t>		</a:t>
            </a:r>
            <a:r>
              <a:rPr sz="914" spc="84" dirty="0">
                <a:latin typeface="Times New Roman"/>
                <a:cs typeface="Times New Roman"/>
              </a:rPr>
              <a:t>v</a:t>
            </a:r>
            <a:r>
              <a:rPr sz="914" spc="25" dirty="0">
                <a:latin typeface="Times New Roman"/>
                <a:cs typeface="Times New Roman"/>
              </a:rPr>
              <a:t>e</a:t>
            </a:r>
            <a:r>
              <a:rPr sz="914" spc="145" dirty="0">
                <a:latin typeface="Times New Roman"/>
                <a:cs typeface="Times New Roman"/>
              </a:rPr>
              <a:t>r</a:t>
            </a:r>
            <a:r>
              <a:rPr sz="914" spc="241" dirty="0">
                <a:latin typeface="Times New Roman"/>
                <a:cs typeface="Times New Roman"/>
              </a:rPr>
              <a:t>y</a:t>
            </a:r>
            <a:r>
              <a:rPr sz="914" dirty="0">
                <a:latin typeface="Times New Roman"/>
                <a:cs typeface="Times New Roman"/>
              </a:rPr>
              <a:t>		</a:t>
            </a:r>
            <a:r>
              <a:rPr sz="914" spc="152" dirty="0">
                <a:latin typeface="Times New Roman"/>
                <a:cs typeface="Times New Roman"/>
              </a:rPr>
              <a:t>a</a:t>
            </a:r>
            <a:r>
              <a:rPr sz="914" spc="282" dirty="0">
                <a:latin typeface="Times New Roman"/>
                <a:cs typeface="Times New Roman"/>
              </a:rPr>
              <a:t>n</a:t>
            </a:r>
            <a:r>
              <a:rPr sz="914" spc="140" dirty="0">
                <a:latin typeface="Times New Roman"/>
                <a:cs typeface="Times New Roman"/>
              </a:rPr>
              <a:t>d</a:t>
            </a:r>
            <a:endParaRPr sz="914">
              <a:latin typeface="Times New Roman"/>
              <a:cs typeface="Times New Roman"/>
            </a:endParaRPr>
          </a:p>
          <a:p>
            <a:pPr marR="2578" algn="r">
              <a:spcBef>
                <a:spcPts val="220"/>
              </a:spcBef>
            </a:pPr>
            <a:r>
              <a:rPr sz="914" spc="96" dirty="0">
                <a:latin typeface="Times New Roman"/>
                <a:cs typeface="Times New Roman"/>
              </a:rPr>
              <a:t>w</a:t>
            </a:r>
            <a:r>
              <a:rPr sz="914" spc="147" dirty="0">
                <a:latin typeface="Times New Roman"/>
                <a:cs typeface="Times New Roman"/>
              </a:rPr>
              <a:t>i</a:t>
            </a:r>
            <a:r>
              <a:rPr sz="914" spc="140" dirty="0">
                <a:latin typeface="Times New Roman"/>
                <a:cs typeface="Times New Roman"/>
              </a:rPr>
              <a:t>t</a:t>
            </a:r>
            <a:r>
              <a:rPr sz="914" spc="101" dirty="0">
                <a:latin typeface="Times New Roman"/>
                <a:cs typeface="Times New Roman"/>
              </a:rPr>
              <a:t>h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25748" y="1221345"/>
            <a:ext cx="861440" cy="32941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20300"/>
              </a:lnSpc>
              <a:spcBef>
                <a:spcPts val="51"/>
              </a:spcBef>
              <a:tabLst>
                <a:tab pos="268122" algn="l"/>
                <a:tab pos="447300" algn="l"/>
              </a:tabLst>
            </a:pPr>
            <a:r>
              <a:rPr sz="914" spc="132" dirty="0">
                <a:latin typeface="Times New Roman"/>
                <a:cs typeface="Times New Roman"/>
              </a:rPr>
              <a:t>l</a:t>
            </a:r>
            <a:r>
              <a:rPr sz="914" spc="190" dirty="0">
                <a:latin typeface="Times New Roman"/>
                <a:cs typeface="Times New Roman"/>
              </a:rPr>
              <a:t>a</a:t>
            </a:r>
            <a:r>
              <a:rPr sz="914" spc="195" dirty="0">
                <a:latin typeface="Times New Roman"/>
                <a:cs typeface="Times New Roman"/>
              </a:rPr>
              <a:t>z</a:t>
            </a:r>
            <a:r>
              <a:rPr sz="914" spc="256" dirty="0">
                <a:latin typeface="Times New Roman"/>
                <a:cs typeface="Times New Roman"/>
              </a:rPr>
              <a:t>y</a:t>
            </a:r>
            <a:r>
              <a:rPr sz="914" spc="41" dirty="0">
                <a:latin typeface="Times New Roman"/>
                <a:cs typeface="Times New Roman"/>
              </a:rPr>
              <a:t>.</a:t>
            </a:r>
            <a:r>
              <a:rPr sz="914" dirty="0">
                <a:latin typeface="Times New Roman"/>
                <a:cs typeface="Times New Roman"/>
              </a:rPr>
              <a:t>	</a:t>
            </a:r>
            <a:r>
              <a:rPr sz="914" spc="218" dirty="0">
                <a:latin typeface="Times New Roman"/>
                <a:cs typeface="Times New Roman"/>
              </a:rPr>
              <a:t>M</a:t>
            </a:r>
            <a:r>
              <a:rPr sz="914" spc="119" dirty="0">
                <a:latin typeface="Times New Roman"/>
                <a:cs typeface="Times New Roman"/>
              </a:rPr>
              <a:t>a</a:t>
            </a:r>
            <a:r>
              <a:rPr sz="914" spc="142" dirty="0">
                <a:latin typeface="Times New Roman"/>
                <a:cs typeface="Times New Roman"/>
              </a:rPr>
              <a:t>s</a:t>
            </a:r>
            <a:r>
              <a:rPr sz="914" spc="134" dirty="0">
                <a:latin typeface="Times New Roman"/>
                <a:cs typeface="Times New Roman"/>
              </a:rPr>
              <a:t>h</a:t>
            </a:r>
            <a:r>
              <a:rPr sz="914" spc="94" dirty="0">
                <a:latin typeface="Times New Roman"/>
                <a:cs typeface="Times New Roman"/>
              </a:rPr>
              <a:t>a  </a:t>
            </a:r>
            <a:r>
              <a:rPr sz="914" spc="63" dirty="0">
                <a:latin typeface="Times New Roman"/>
                <a:cs typeface="Times New Roman"/>
              </a:rPr>
              <a:t>the	</a:t>
            </a:r>
            <a:r>
              <a:rPr sz="914" spc="38" dirty="0">
                <a:latin typeface="Times New Roman"/>
                <a:cs typeface="Times New Roman"/>
              </a:rPr>
              <a:t>bear.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14172" y="1584715"/>
            <a:ext cx="586539" cy="14718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914" spc="107" dirty="0">
                <a:latin typeface="Times New Roman"/>
                <a:cs typeface="Times New Roman"/>
              </a:rPr>
              <a:t>Birthday!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35385" y="1556407"/>
            <a:ext cx="397687" cy="32941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 marR="2578">
              <a:lnSpc>
                <a:spcPct val="120300"/>
              </a:lnSpc>
              <a:spcBef>
                <a:spcPts val="51"/>
              </a:spcBef>
            </a:pPr>
            <a:r>
              <a:rPr sz="914" spc="157" dirty="0">
                <a:latin typeface="Times New Roman"/>
                <a:cs typeface="Times New Roman"/>
              </a:rPr>
              <a:t>H</a:t>
            </a:r>
            <a:r>
              <a:rPr sz="914" spc="142" dirty="0">
                <a:latin typeface="Times New Roman"/>
                <a:cs typeface="Times New Roman"/>
              </a:rPr>
              <a:t>a</a:t>
            </a:r>
            <a:r>
              <a:rPr sz="914" spc="28" dirty="0">
                <a:latin typeface="Times New Roman"/>
                <a:cs typeface="Times New Roman"/>
              </a:rPr>
              <a:t>p</a:t>
            </a:r>
            <a:r>
              <a:rPr sz="914" spc="5" dirty="0">
                <a:latin typeface="Times New Roman"/>
                <a:cs typeface="Times New Roman"/>
              </a:rPr>
              <a:t>p</a:t>
            </a:r>
            <a:r>
              <a:rPr sz="914" spc="157" dirty="0">
                <a:latin typeface="Times New Roman"/>
                <a:cs typeface="Times New Roman"/>
              </a:rPr>
              <a:t>y  </a:t>
            </a:r>
            <a:r>
              <a:rPr sz="914" spc="116" dirty="0">
                <a:latin typeface="Times New Roman"/>
                <a:cs typeface="Times New Roman"/>
              </a:rPr>
              <a:t>Olga</a:t>
            </a:r>
            <a:endParaRPr sz="914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830690" y="2252376"/>
            <a:ext cx="206803" cy="144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5" name="object 45"/>
          <p:cNvSpPr txBox="1"/>
          <p:nvPr/>
        </p:nvSpPr>
        <p:spPr>
          <a:xfrm>
            <a:off x="6668267" y="2241289"/>
            <a:ext cx="863051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</a:pPr>
            <a:r>
              <a:rPr sz="837" spc="-18" dirty="0">
                <a:latin typeface="Bookman Old Style"/>
                <a:cs typeface="Bookman Old Style"/>
              </a:rPr>
              <a:t>вопросительные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90201" y="2241289"/>
            <a:ext cx="296815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</a:pPr>
            <a:r>
              <a:rPr sz="837" spc="-28" dirty="0">
                <a:latin typeface="Bookman Old Style"/>
                <a:cs typeface="Bookman Old Style"/>
              </a:rPr>
              <a:t>с</a:t>
            </a:r>
            <a:r>
              <a:rPr sz="837" spc="58" dirty="0">
                <a:latin typeface="Bookman Old Style"/>
                <a:cs typeface="Bookman Old Style"/>
              </a:rPr>
              <a:t>л</a:t>
            </a:r>
            <a:r>
              <a:rPr sz="837" spc="-38" dirty="0">
                <a:latin typeface="Bookman Old Style"/>
                <a:cs typeface="Bookman Old Style"/>
              </a:rPr>
              <a:t>о</a:t>
            </a:r>
            <a:r>
              <a:rPr sz="837" spc="-51" dirty="0">
                <a:latin typeface="Bookman Old Style"/>
                <a:cs typeface="Bookman Old Style"/>
              </a:rPr>
              <a:t>в</a:t>
            </a:r>
            <a:r>
              <a:rPr sz="837" spc="-46" dirty="0">
                <a:latin typeface="Bookman Old Style"/>
                <a:cs typeface="Bookman Old Style"/>
              </a:rPr>
              <a:t>а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897220" y="2241289"/>
            <a:ext cx="1715466" cy="935180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6445">
              <a:spcBef>
                <a:spcPts val="61"/>
              </a:spcBef>
              <a:tabLst>
                <a:tab pos="187557" algn="l"/>
                <a:tab pos="624545" algn="l"/>
                <a:tab pos="753772" algn="l"/>
                <a:tab pos="999981" algn="l"/>
              </a:tabLst>
            </a:pPr>
            <a:r>
              <a:rPr sz="1142" b="1" spc="80" baseline="1851" dirty="0">
                <a:solidFill>
                  <a:srgbClr val="FFFFFF"/>
                </a:solidFill>
                <a:latin typeface="Arial"/>
                <a:cs typeface="Arial"/>
              </a:rPr>
              <a:t>6	</a:t>
            </a:r>
            <a:r>
              <a:rPr sz="837" spc="-25" dirty="0">
                <a:latin typeface="Bookman Old Style"/>
                <a:cs typeface="Bookman Old Style"/>
              </a:rPr>
              <a:t>Добавь	</a:t>
            </a:r>
            <a:r>
              <a:rPr sz="837" spc="-53" dirty="0">
                <a:latin typeface="Bookman Old Style"/>
                <a:cs typeface="Bookman Old Style"/>
              </a:rPr>
              <a:t>в	</a:t>
            </a:r>
            <a:r>
              <a:rPr sz="837" spc="-20" dirty="0">
                <a:latin typeface="Bookman Old Style"/>
                <a:cs typeface="Bookman Old Style"/>
              </a:rPr>
              <a:t>эти	</a:t>
            </a:r>
            <a:r>
              <a:rPr sz="837" spc="-13" dirty="0">
                <a:latin typeface="Bookman Old Style"/>
                <a:cs typeface="Bookman Old Style"/>
              </a:rPr>
              <a:t>предложения</a:t>
            </a:r>
            <a:endParaRPr sz="837">
              <a:latin typeface="Bookman Old Style"/>
              <a:cs typeface="Bookman Old Style"/>
            </a:endParaRPr>
          </a:p>
          <a:p>
            <a:pPr marL="187557">
              <a:spcBef>
                <a:spcPts val="10"/>
              </a:spcBef>
              <a:tabLst>
                <a:tab pos="585551" algn="l"/>
                <a:tab pos="1035429" algn="l"/>
              </a:tabLst>
            </a:pPr>
            <a:r>
              <a:rPr sz="837" b="1" spc="-5" dirty="0">
                <a:latin typeface="Georgia"/>
                <a:cs typeface="Georgia"/>
              </a:rPr>
              <a:t>What</a:t>
            </a:r>
            <a:r>
              <a:rPr sz="837" spc="-5" dirty="0">
                <a:latin typeface="Bookman Old Style"/>
                <a:cs typeface="Bookman Old Style"/>
              </a:rPr>
              <a:t>,	</a:t>
            </a:r>
            <a:r>
              <a:rPr sz="837" b="1" spc="-30" dirty="0">
                <a:latin typeface="Georgia"/>
                <a:cs typeface="Georgia"/>
              </a:rPr>
              <a:t>Where</a:t>
            </a:r>
            <a:r>
              <a:rPr sz="837" spc="-30" dirty="0">
                <a:latin typeface="Bookman Old Style"/>
                <a:cs typeface="Bookman Old Style"/>
              </a:rPr>
              <a:t>,	</a:t>
            </a:r>
            <a:r>
              <a:rPr sz="837" b="1" spc="-25" dirty="0">
                <a:latin typeface="Georgia"/>
                <a:cs typeface="Georgia"/>
              </a:rPr>
              <a:t>Who</a:t>
            </a:r>
            <a:r>
              <a:rPr sz="837" spc="-25" dirty="0">
                <a:latin typeface="Bookman Old Style"/>
                <a:cs typeface="Bookman Old Style"/>
              </a:rPr>
              <a:t>.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226"/>
              </a:spcBef>
              <a:buAutoNum type="arabicPeriod"/>
              <a:tabLst>
                <a:tab pos="334186" algn="l"/>
                <a:tab pos="491128" algn="l"/>
                <a:tab pos="775041" algn="l"/>
                <a:tab pos="1416666" algn="l"/>
              </a:tabLst>
            </a:pPr>
            <a:r>
              <a:rPr sz="837" spc="-122" dirty="0">
                <a:latin typeface="Bookman Old Style"/>
                <a:cs typeface="Bookman Old Style"/>
              </a:rPr>
              <a:t>…	</a:t>
            </a:r>
            <a:r>
              <a:rPr sz="837" spc="-38" dirty="0">
                <a:latin typeface="Bookman Old Style"/>
                <a:cs typeface="Bookman Old Style"/>
              </a:rPr>
              <a:t>does	</a:t>
            </a:r>
            <a:r>
              <a:rPr sz="837" spc="-15" dirty="0">
                <a:latin typeface="Bookman Old Style"/>
                <a:cs typeface="Bookman Old Style"/>
              </a:rPr>
              <a:t>Paddington	</a:t>
            </a:r>
            <a:r>
              <a:rPr sz="837" spc="-8" dirty="0">
                <a:latin typeface="Bookman Old Style"/>
                <a:cs typeface="Bookman Old Style"/>
              </a:rPr>
              <a:t>live?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rabicPeriod"/>
              <a:tabLst>
                <a:tab pos="334186" algn="l"/>
                <a:tab pos="491128" algn="l"/>
                <a:tab pos="785676" algn="l"/>
                <a:tab pos="953574" algn="l"/>
              </a:tabLst>
            </a:pPr>
            <a:r>
              <a:rPr sz="837" spc="-122" dirty="0">
                <a:latin typeface="Bookman Old Style"/>
                <a:cs typeface="Bookman Old Style"/>
              </a:rPr>
              <a:t>…	</a:t>
            </a:r>
            <a:r>
              <a:rPr sz="837" spc="-5" dirty="0">
                <a:latin typeface="Bookman Old Style"/>
                <a:cs typeface="Bookman Old Style"/>
              </a:rPr>
              <a:t>lives	in	</a:t>
            </a:r>
            <a:r>
              <a:rPr sz="837" spc="-30" dirty="0">
                <a:latin typeface="Bookman Old Style"/>
                <a:cs typeface="Bookman Old Style"/>
              </a:rPr>
              <a:t>Russia?</a:t>
            </a:r>
            <a:endParaRPr sz="837">
              <a:latin typeface="Bookman Old Style"/>
              <a:cs typeface="Bookman Old Style"/>
            </a:endParaRPr>
          </a:p>
          <a:p>
            <a:pPr marL="333864" indent="-146307">
              <a:spcBef>
                <a:spcPts val="10"/>
              </a:spcBef>
              <a:buAutoNum type="arabicPeriod"/>
              <a:tabLst>
                <a:tab pos="334186" algn="l"/>
                <a:tab pos="491128" algn="l"/>
                <a:tab pos="775041" algn="l"/>
                <a:tab pos="1165301" algn="l"/>
              </a:tabLst>
            </a:pPr>
            <a:r>
              <a:rPr sz="837" spc="-122" dirty="0">
                <a:latin typeface="Bookman Old Style"/>
                <a:cs typeface="Bookman Old Style"/>
              </a:rPr>
              <a:t>…	</a:t>
            </a:r>
            <a:r>
              <a:rPr sz="837" spc="-38" dirty="0">
                <a:latin typeface="Bookman Old Style"/>
                <a:cs typeface="Bookman Old Style"/>
              </a:rPr>
              <a:t>does	Masha	</a:t>
            </a:r>
            <a:r>
              <a:rPr sz="837" spc="-36" dirty="0">
                <a:latin typeface="Bookman Old Style"/>
                <a:cs typeface="Bookman Old Style"/>
              </a:rPr>
              <a:t>want?</a:t>
            </a:r>
            <a:endParaRPr sz="837">
              <a:latin typeface="Bookman Old Style"/>
              <a:cs typeface="Bookman Old Style"/>
            </a:endParaRPr>
          </a:p>
          <a:p>
            <a:pPr marL="333542" indent="-145985">
              <a:spcBef>
                <a:spcPts val="10"/>
              </a:spcBef>
              <a:buAutoNum type="arabicPeriod" startAt="5"/>
              <a:tabLst>
                <a:tab pos="333864" algn="l"/>
                <a:tab pos="491128" algn="l"/>
                <a:tab pos="775041" algn="l"/>
                <a:tab pos="1416344" algn="l"/>
              </a:tabLst>
            </a:pPr>
            <a:r>
              <a:rPr sz="837" spc="-122" dirty="0">
                <a:latin typeface="Bookman Old Style"/>
                <a:cs typeface="Bookman Old Style"/>
              </a:rPr>
              <a:t>…	</a:t>
            </a:r>
            <a:r>
              <a:rPr sz="837" spc="-51" dirty="0">
                <a:latin typeface="Bookman Old Style"/>
                <a:cs typeface="Bookman Old Style"/>
              </a:rPr>
              <a:t>d</a:t>
            </a:r>
            <a:r>
              <a:rPr sz="837" spc="-25" dirty="0">
                <a:latin typeface="Bookman Old Style"/>
                <a:cs typeface="Bookman Old Style"/>
              </a:rPr>
              <a:t>o</a:t>
            </a:r>
            <a:r>
              <a:rPr sz="837" spc="-28" dirty="0">
                <a:latin typeface="Bookman Old Style"/>
                <a:cs typeface="Bookman Old Style"/>
              </a:rPr>
              <a:t>e</a:t>
            </a:r>
            <a:r>
              <a:rPr sz="837" spc="-53" dirty="0">
                <a:latin typeface="Bookman Old Style"/>
                <a:cs typeface="Bookman Old Style"/>
              </a:rPr>
              <a:t>s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25" dirty="0">
                <a:latin typeface="Bookman Old Style"/>
                <a:cs typeface="Bookman Old Style"/>
              </a:rPr>
              <a:t>P</a:t>
            </a:r>
            <a:r>
              <a:rPr sz="837" spc="-58" dirty="0">
                <a:latin typeface="Bookman Old Style"/>
                <a:cs typeface="Bookman Old Style"/>
              </a:rPr>
              <a:t>a</a:t>
            </a:r>
            <a:r>
              <a:rPr sz="837" spc="-48" dirty="0">
                <a:latin typeface="Bookman Old Style"/>
                <a:cs typeface="Bookman Old Style"/>
              </a:rPr>
              <a:t>d</a:t>
            </a:r>
            <a:r>
              <a:rPr sz="837" spc="-25" dirty="0">
                <a:latin typeface="Bookman Old Style"/>
                <a:cs typeface="Bookman Old Style"/>
              </a:rPr>
              <a:t>d</a:t>
            </a:r>
            <a:r>
              <a:rPr sz="837" spc="30" dirty="0">
                <a:latin typeface="Bookman Old Style"/>
                <a:cs typeface="Bookman Old Style"/>
              </a:rPr>
              <a:t>i</a:t>
            </a:r>
            <a:r>
              <a:rPr sz="837" spc="-48" dirty="0">
                <a:latin typeface="Bookman Old Style"/>
                <a:cs typeface="Bookman Old Style"/>
              </a:rPr>
              <a:t>n</a:t>
            </a:r>
            <a:r>
              <a:rPr sz="837" spc="38" dirty="0">
                <a:latin typeface="Bookman Old Style"/>
                <a:cs typeface="Bookman Old Style"/>
              </a:rPr>
              <a:t>g</a:t>
            </a:r>
            <a:r>
              <a:rPr sz="837" spc="30" dirty="0">
                <a:latin typeface="Bookman Old Style"/>
                <a:cs typeface="Bookman Old Style"/>
              </a:rPr>
              <a:t>t</a:t>
            </a:r>
            <a:r>
              <a:rPr sz="837" spc="-46" dirty="0">
                <a:latin typeface="Bookman Old Style"/>
                <a:cs typeface="Bookman Old Style"/>
              </a:rPr>
              <a:t>o</a:t>
            </a:r>
            <a:r>
              <a:rPr sz="837" spc="-43" dirty="0">
                <a:latin typeface="Bookman Old Style"/>
                <a:cs typeface="Bookman Old Style"/>
              </a:rPr>
              <a:t>n</a:t>
            </a:r>
            <a:r>
              <a:rPr sz="837" dirty="0">
                <a:latin typeface="Bookman Old Style"/>
                <a:cs typeface="Bookman Old Style"/>
              </a:rPr>
              <a:t>	</a:t>
            </a:r>
            <a:r>
              <a:rPr sz="837" spc="-28" dirty="0">
                <a:latin typeface="Bookman Old Style"/>
                <a:cs typeface="Bookman Old Style"/>
              </a:rPr>
              <a:t>w</a:t>
            </a:r>
            <a:r>
              <a:rPr sz="837" spc="-38" dirty="0">
                <a:latin typeface="Bookman Old Style"/>
                <a:cs typeface="Bookman Old Style"/>
              </a:rPr>
              <a:t>a</a:t>
            </a:r>
            <a:r>
              <a:rPr sz="837" spc="-84" dirty="0">
                <a:latin typeface="Bookman Old Style"/>
                <a:cs typeface="Bookman Old Style"/>
              </a:rPr>
              <a:t>n</a:t>
            </a:r>
            <a:r>
              <a:rPr sz="837" spc="-15" dirty="0">
                <a:latin typeface="Bookman Old Style"/>
                <a:cs typeface="Bookman Old Style"/>
              </a:rPr>
              <a:t>t</a:t>
            </a:r>
            <a:r>
              <a:rPr sz="837" spc="-8" dirty="0">
                <a:latin typeface="Bookman Old Style"/>
                <a:cs typeface="Bookman Old Style"/>
              </a:rPr>
              <a:t>?</a:t>
            </a:r>
            <a:endParaRPr sz="837">
              <a:latin typeface="Bookman Old Style"/>
              <a:cs typeface="Bookman Old Style"/>
            </a:endParaRPr>
          </a:p>
          <a:p>
            <a:pPr marL="333542" indent="-145985">
              <a:spcBef>
                <a:spcPts val="10"/>
              </a:spcBef>
              <a:buAutoNum type="arabicPeriod" startAt="5"/>
              <a:tabLst>
                <a:tab pos="333864" algn="l"/>
                <a:tab pos="491128" algn="l"/>
                <a:tab pos="790510" algn="l"/>
              </a:tabLst>
            </a:pPr>
            <a:r>
              <a:rPr sz="837" spc="-122" dirty="0">
                <a:latin typeface="Bookman Old Style"/>
                <a:cs typeface="Bookman Old Style"/>
              </a:rPr>
              <a:t>…	</a:t>
            </a:r>
            <a:r>
              <a:rPr sz="837" spc="-13" dirty="0">
                <a:latin typeface="Bookman Old Style"/>
                <a:cs typeface="Bookman Old Style"/>
              </a:rPr>
              <a:t>likes	</a:t>
            </a:r>
            <a:r>
              <a:rPr sz="837" spc="-33" dirty="0">
                <a:latin typeface="Bookman Old Style"/>
                <a:cs typeface="Bookman Old Style"/>
              </a:rPr>
              <a:t>jam?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71803" y="3427674"/>
            <a:ext cx="2050632" cy="0"/>
          </a:xfrm>
          <a:custGeom>
            <a:avLst/>
            <a:gdLst/>
            <a:ahLst/>
            <a:cxnLst/>
            <a:rect l="l" t="t" r="r" b="b"/>
            <a:pathLst>
              <a:path w="4040505">
                <a:moveTo>
                  <a:pt x="0" y="0"/>
                </a:moveTo>
                <a:lnTo>
                  <a:pt x="4040162" y="0"/>
                </a:lnTo>
              </a:path>
            </a:pathLst>
          </a:custGeom>
          <a:ln w="50800">
            <a:solidFill>
              <a:srgbClr val="006B7A"/>
            </a:solidFill>
            <a:prstDash val="dot"/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49" name="object 49"/>
          <p:cNvSpPr/>
          <p:nvPr/>
        </p:nvSpPr>
        <p:spPr>
          <a:xfrm>
            <a:off x="5694428" y="34276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6B7A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0" name="object 50"/>
          <p:cNvSpPr/>
          <p:nvPr/>
        </p:nvSpPr>
        <p:spPr>
          <a:xfrm>
            <a:off x="7860950" y="34276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6B7A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1" name="object 51"/>
          <p:cNvSpPr/>
          <p:nvPr/>
        </p:nvSpPr>
        <p:spPr>
          <a:xfrm>
            <a:off x="4829261" y="3341753"/>
            <a:ext cx="910281" cy="1717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2" name="object 52"/>
          <p:cNvSpPr txBox="1"/>
          <p:nvPr/>
        </p:nvSpPr>
        <p:spPr>
          <a:xfrm>
            <a:off x="5022117" y="3354616"/>
            <a:ext cx="512416" cy="123591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</a:pPr>
            <a:r>
              <a:rPr sz="761" b="1" dirty="0">
                <a:solidFill>
                  <a:srgbClr val="FFFFFF"/>
                </a:solidFill>
                <a:latin typeface="Arial"/>
                <a:cs typeface="Arial"/>
              </a:rPr>
              <a:t>Homework</a:t>
            </a:r>
            <a:endParaRPr sz="761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877627" y="3585010"/>
            <a:ext cx="2211447" cy="136628"/>
          </a:xfrm>
          <a:prstGeom prst="rect">
            <a:avLst/>
          </a:prstGeom>
        </p:spPr>
        <p:txBody>
          <a:bodyPr vert="horz" wrap="square" lIns="0" tIns="7735" rIns="0" bIns="0" rtlCol="0">
            <a:spAutoFit/>
          </a:bodyPr>
          <a:lstStyle/>
          <a:p>
            <a:pPr marL="207215" indent="-200770">
              <a:spcBef>
                <a:spcPts val="61"/>
              </a:spcBef>
              <a:buClr>
                <a:srgbClr val="535454"/>
              </a:buClr>
              <a:buSzPct val="181818"/>
              <a:buChar char="•"/>
              <a:tabLst>
                <a:tab pos="207537" algn="l"/>
              </a:tabLst>
            </a:pPr>
            <a:r>
              <a:rPr sz="837" spc="-33" dirty="0">
                <a:latin typeface="Bookman Old Style"/>
                <a:cs typeface="Bookman Old Style"/>
              </a:rPr>
              <a:t>Выполни  </a:t>
            </a:r>
            <a:r>
              <a:rPr sz="837" spc="-38" dirty="0">
                <a:latin typeface="Bookman Old Style"/>
                <a:cs typeface="Bookman Old Style"/>
              </a:rPr>
              <a:t>задания  </a:t>
            </a:r>
            <a:r>
              <a:rPr sz="837" spc="-53" dirty="0">
                <a:latin typeface="Bookman Old Style"/>
                <a:cs typeface="Bookman Old Style"/>
              </a:rPr>
              <a:t>в   рабочей </a:t>
            </a:r>
            <a:r>
              <a:rPr sz="837" spc="-38" dirty="0">
                <a:latin typeface="Bookman Old Style"/>
                <a:cs typeface="Bookman Old Style"/>
              </a:rPr>
              <a:t> </a:t>
            </a:r>
            <a:r>
              <a:rPr sz="837" spc="-41" dirty="0">
                <a:latin typeface="Bookman Old Style"/>
                <a:cs typeface="Bookman Old Style"/>
              </a:rPr>
              <a:t>тетради.</a:t>
            </a:r>
            <a:endParaRPr sz="837">
              <a:latin typeface="Bookman Old Style"/>
              <a:cs typeface="Bookman Old Style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132167" y="314910"/>
            <a:ext cx="2834726" cy="1710310"/>
          </a:xfrm>
          <a:custGeom>
            <a:avLst/>
            <a:gdLst/>
            <a:ahLst/>
            <a:cxnLst/>
            <a:rect l="l" t="t" r="r" b="b"/>
            <a:pathLst>
              <a:path w="5585459" h="3369945">
                <a:moveTo>
                  <a:pt x="27936" y="27936"/>
                </a:moveTo>
                <a:lnTo>
                  <a:pt x="48889" y="61893"/>
                </a:lnTo>
                <a:lnTo>
                  <a:pt x="55873" y="102879"/>
                </a:lnTo>
                <a:lnTo>
                  <a:pt x="48889" y="143865"/>
                </a:lnTo>
                <a:lnTo>
                  <a:pt x="27936" y="177822"/>
                </a:lnTo>
                <a:lnTo>
                  <a:pt x="6984" y="211784"/>
                </a:lnTo>
                <a:lnTo>
                  <a:pt x="0" y="252769"/>
                </a:lnTo>
                <a:lnTo>
                  <a:pt x="6984" y="293752"/>
                </a:lnTo>
                <a:lnTo>
                  <a:pt x="27936" y="327707"/>
                </a:lnTo>
                <a:lnTo>
                  <a:pt x="48889" y="361669"/>
                </a:lnTo>
                <a:lnTo>
                  <a:pt x="55873" y="402655"/>
                </a:lnTo>
                <a:lnTo>
                  <a:pt x="48889" y="443638"/>
                </a:lnTo>
                <a:lnTo>
                  <a:pt x="27936" y="477593"/>
                </a:lnTo>
                <a:lnTo>
                  <a:pt x="6984" y="511555"/>
                </a:lnTo>
                <a:lnTo>
                  <a:pt x="0" y="552540"/>
                </a:lnTo>
                <a:lnTo>
                  <a:pt x="6984" y="593523"/>
                </a:lnTo>
                <a:lnTo>
                  <a:pt x="27936" y="627478"/>
                </a:lnTo>
                <a:lnTo>
                  <a:pt x="48889" y="661440"/>
                </a:lnTo>
                <a:lnTo>
                  <a:pt x="55873" y="702425"/>
                </a:lnTo>
                <a:lnTo>
                  <a:pt x="48889" y="743408"/>
                </a:lnTo>
                <a:lnTo>
                  <a:pt x="27936" y="777363"/>
                </a:lnTo>
                <a:lnTo>
                  <a:pt x="6984" y="811326"/>
                </a:lnTo>
                <a:lnTo>
                  <a:pt x="0" y="852312"/>
                </a:lnTo>
                <a:lnTo>
                  <a:pt x="6984" y="893299"/>
                </a:lnTo>
                <a:lnTo>
                  <a:pt x="27936" y="927261"/>
                </a:lnTo>
                <a:lnTo>
                  <a:pt x="48889" y="961216"/>
                </a:lnTo>
                <a:lnTo>
                  <a:pt x="55873" y="1002199"/>
                </a:lnTo>
                <a:lnTo>
                  <a:pt x="48889" y="1043185"/>
                </a:lnTo>
                <a:lnTo>
                  <a:pt x="27936" y="1077147"/>
                </a:lnTo>
                <a:lnTo>
                  <a:pt x="6984" y="1111102"/>
                </a:lnTo>
                <a:lnTo>
                  <a:pt x="0" y="1152085"/>
                </a:lnTo>
                <a:lnTo>
                  <a:pt x="6984" y="1193070"/>
                </a:lnTo>
                <a:lnTo>
                  <a:pt x="27936" y="1227032"/>
                </a:lnTo>
                <a:lnTo>
                  <a:pt x="48889" y="1260989"/>
                </a:lnTo>
                <a:lnTo>
                  <a:pt x="55873" y="1301975"/>
                </a:lnTo>
                <a:lnTo>
                  <a:pt x="48889" y="1342961"/>
                </a:lnTo>
                <a:lnTo>
                  <a:pt x="27936" y="1376918"/>
                </a:lnTo>
                <a:lnTo>
                  <a:pt x="6984" y="1410874"/>
                </a:lnTo>
                <a:lnTo>
                  <a:pt x="0" y="1451860"/>
                </a:lnTo>
                <a:lnTo>
                  <a:pt x="6984" y="1492846"/>
                </a:lnTo>
                <a:lnTo>
                  <a:pt x="27936" y="1526803"/>
                </a:lnTo>
                <a:lnTo>
                  <a:pt x="48889" y="1560765"/>
                </a:lnTo>
                <a:lnTo>
                  <a:pt x="55873" y="1601750"/>
                </a:lnTo>
                <a:lnTo>
                  <a:pt x="48889" y="1642734"/>
                </a:lnTo>
                <a:lnTo>
                  <a:pt x="27936" y="1676688"/>
                </a:lnTo>
                <a:lnTo>
                  <a:pt x="6984" y="1710650"/>
                </a:lnTo>
                <a:lnTo>
                  <a:pt x="0" y="1751636"/>
                </a:lnTo>
                <a:lnTo>
                  <a:pt x="6984" y="1792619"/>
                </a:lnTo>
                <a:lnTo>
                  <a:pt x="27936" y="1826574"/>
                </a:lnTo>
                <a:lnTo>
                  <a:pt x="48889" y="1860536"/>
                </a:lnTo>
                <a:lnTo>
                  <a:pt x="55873" y="1901521"/>
                </a:lnTo>
                <a:lnTo>
                  <a:pt x="48889" y="1942504"/>
                </a:lnTo>
                <a:lnTo>
                  <a:pt x="27936" y="1976459"/>
                </a:lnTo>
                <a:lnTo>
                  <a:pt x="6984" y="2010421"/>
                </a:lnTo>
                <a:lnTo>
                  <a:pt x="0" y="2051407"/>
                </a:lnTo>
                <a:lnTo>
                  <a:pt x="6984" y="2092390"/>
                </a:lnTo>
                <a:lnTo>
                  <a:pt x="27936" y="2126345"/>
                </a:lnTo>
                <a:lnTo>
                  <a:pt x="48889" y="2160307"/>
                </a:lnTo>
                <a:lnTo>
                  <a:pt x="55873" y="2201294"/>
                </a:lnTo>
                <a:lnTo>
                  <a:pt x="48889" y="2242281"/>
                </a:lnTo>
                <a:lnTo>
                  <a:pt x="27936" y="2276243"/>
                </a:lnTo>
                <a:lnTo>
                  <a:pt x="6984" y="2310198"/>
                </a:lnTo>
                <a:lnTo>
                  <a:pt x="0" y="2351181"/>
                </a:lnTo>
                <a:lnTo>
                  <a:pt x="6984" y="2392166"/>
                </a:lnTo>
                <a:lnTo>
                  <a:pt x="27936" y="2426128"/>
                </a:lnTo>
                <a:lnTo>
                  <a:pt x="48889" y="2460083"/>
                </a:lnTo>
                <a:lnTo>
                  <a:pt x="55873" y="2501066"/>
                </a:lnTo>
                <a:lnTo>
                  <a:pt x="48889" y="2542052"/>
                </a:lnTo>
                <a:lnTo>
                  <a:pt x="27936" y="2576014"/>
                </a:lnTo>
                <a:lnTo>
                  <a:pt x="6984" y="2609970"/>
                </a:lnTo>
                <a:lnTo>
                  <a:pt x="0" y="2650956"/>
                </a:lnTo>
                <a:lnTo>
                  <a:pt x="6984" y="2691942"/>
                </a:lnTo>
                <a:lnTo>
                  <a:pt x="27936" y="2725899"/>
                </a:lnTo>
                <a:lnTo>
                  <a:pt x="48889" y="2759861"/>
                </a:lnTo>
                <a:lnTo>
                  <a:pt x="55873" y="2800846"/>
                </a:lnTo>
                <a:lnTo>
                  <a:pt x="48889" y="2841829"/>
                </a:lnTo>
                <a:lnTo>
                  <a:pt x="27936" y="2875784"/>
                </a:lnTo>
                <a:lnTo>
                  <a:pt x="6984" y="2909746"/>
                </a:lnTo>
                <a:lnTo>
                  <a:pt x="0" y="2950732"/>
                </a:lnTo>
                <a:lnTo>
                  <a:pt x="6984" y="2991715"/>
                </a:lnTo>
                <a:lnTo>
                  <a:pt x="27936" y="3025670"/>
                </a:lnTo>
                <a:lnTo>
                  <a:pt x="48889" y="3059632"/>
                </a:lnTo>
                <a:lnTo>
                  <a:pt x="55873" y="3100617"/>
                </a:lnTo>
                <a:lnTo>
                  <a:pt x="48889" y="3141600"/>
                </a:lnTo>
                <a:lnTo>
                  <a:pt x="27936" y="3175555"/>
                </a:lnTo>
                <a:lnTo>
                  <a:pt x="6984" y="3209517"/>
                </a:lnTo>
                <a:lnTo>
                  <a:pt x="0" y="3250503"/>
                </a:lnTo>
                <a:lnTo>
                  <a:pt x="6984" y="3291486"/>
                </a:lnTo>
                <a:lnTo>
                  <a:pt x="27936" y="3325441"/>
                </a:lnTo>
                <a:lnTo>
                  <a:pt x="52376" y="3314011"/>
                </a:lnTo>
                <a:lnTo>
                  <a:pt x="88472" y="3311917"/>
                </a:lnTo>
                <a:lnTo>
                  <a:pt x="127658" y="3320702"/>
                </a:lnTo>
                <a:lnTo>
                  <a:pt x="161363" y="3341912"/>
                </a:lnTo>
                <a:lnTo>
                  <a:pt x="195317" y="3362858"/>
                </a:lnTo>
                <a:lnTo>
                  <a:pt x="236300" y="3369840"/>
                </a:lnTo>
                <a:lnTo>
                  <a:pt x="277286" y="3362858"/>
                </a:lnTo>
                <a:lnTo>
                  <a:pt x="311248" y="3341912"/>
                </a:lnTo>
                <a:lnTo>
                  <a:pt x="345205" y="3320960"/>
                </a:lnTo>
                <a:lnTo>
                  <a:pt x="386191" y="3313976"/>
                </a:lnTo>
                <a:lnTo>
                  <a:pt x="427177" y="3320960"/>
                </a:lnTo>
                <a:lnTo>
                  <a:pt x="461133" y="3341912"/>
                </a:lnTo>
                <a:lnTo>
                  <a:pt x="495095" y="3362858"/>
                </a:lnTo>
                <a:lnTo>
                  <a:pt x="536081" y="3369840"/>
                </a:lnTo>
                <a:lnTo>
                  <a:pt x="577064" y="3362858"/>
                </a:lnTo>
                <a:lnTo>
                  <a:pt x="611019" y="3341912"/>
                </a:lnTo>
                <a:lnTo>
                  <a:pt x="644981" y="3320960"/>
                </a:lnTo>
                <a:lnTo>
                  <a:pt x="685966" y="3313976"/>
                </a:lnTo>
                <a:lnTo>
                  <a:pt x="726949" y="3320960"/>
                </a:lnTo>
                <a:lnTo>
                  <a:pt x="760904" y="3341912"/>
                </a:lnTo>
                <a:lnTo>
                  <a:pt x="794866" y="3362858"/>
                </a:lnTo>
                <a:lnTo>
                  <a:pt x="835852" y="3369840"/>
                </a:lnTo>
                <a:lnTo>
                  <a:pt x="876835" y="3362858"/>
                </a:lnTo>
                <a:lnTo>
                  <a:pt x="910790" y="3341912"/>
                </a:lnTo>
                <a:lnTo>
                  <a:pt x="944752" y="3320960"/>
                </a:lnTo>
                <a:lnTo>
                  <a:pt x="985739" y="3313976"/>
                </a:lnTo>
                <a:lnTo>
                  <a:pt x="1026725" y="3320960"/>
                </a:lnTo>
                <a:lnTo>
                  <a:pt x="1060688" y="3341912"/>
                </a:lnTo>
                <a:lnTo>
                  <a:pt x="1094642" y="3362858"/>
                </a:lnTo>
                <a:lnTo>
                  <a:pt x="1135626" y="3369840"/>
                </a:lnTo>
                <a:lnTo>
                  <a:pt x="1176611" y="3362858"/>
                </a:lnTo>
                <a:lnTo>
                  <a:pt x="1210573" y="3341912"/>
                </a:lnTo>
                <a:lnTo>
                  <a:pt x="1244528" y="3320960"/>
                </a:lnTo>
                <a:lnTo>
                  <a:pt x="1285511" y="3313976"/>
                </a:lnTo>
                <a:lnTo>
                  <a:pt x="1326496" y="3320960"/>
                </a:lnTo>
                <a:lnTo>
                  <a:pt x="1360458" y="3341912"/>
                </a:lnTo>
                <a:lnTo>
                  <a:pt x="1394413" y="3362858"/>
                </a:lnTo>
                <a:lnTo>
                  <a:pt x="1435396" y="3369840"/>
                </a:lnTo>
                <a:lnTo>
                  <a:pt x="1476382" y="3362858"/>
                </a:lnTo>
                <a:lnTo>
                  <a:pt x="1510344" y="3341912"/>
                </a:lnTo>
                <a:lnTo>
                  <a:pt x="1544300" y="3320960"/>
                </a:lnTo>
                <a:lnTo>
                  <a:pt x="1585287" y="3313976"/>
                </a:lnTo>
                <a:lnTo>
                  <a:pt x="1626273" y="3320960"/>
                </a:lnTo>
                <a:lnTo>
                  <a:pt x="1660229" y="3341912"/>
                </a:lnTo>
                <a:lnTo>
                  <a:pt x="1694191" y="3362858"/>
                </a:lnTo>
                <a:lnTo>
                  <a:pt x="1735177" y="3369840"/>
                </a:lnTo>
                <a:lnTo>
                  <a:pt x="1776160" y="3362858"/>
                </a:lnTo>
                <a:lnTo>
                  <a:pt x="1810115" y="3341912"/>
                </a:lnTo>
                <a:lnTo>
                  <a:pt x="1844077" y="3320960"/>
                </a:lnTo>
                <a:lnTo>
                  <a:pt x="1885062" y="3313976"/>
                </a:lnTo>
                <a:lnTo>
                  <a:pt x="1926045" y="3320960"/>
                </a:lnTo>
                <a:lnTo>
                  <a:pt x="1960000" y="3341912"/>
                </a:lnTo>
                <a:lnTo>
                  <a:pt x="1993962" y="3362858"/>
                </a:lnTo>
                <a:lnTo>
                  <a:pt x="2034947" y="3369840"/>
                </a:lnTo>
                <a:lnTo>
                  <a:pt x="2075931" y="3362858"/>
                </a:lnTo>
                <a:lnTo>
                  <a:pt x="2109885" y="3341912"/>
                </a:lnTo>
                <a:lnTo>
                  <a:pt x="2143847" y="3320960"/>
                </a:lnTo>
                <a:lnTo>
                  <a:pt x="2184833" y="3313976"/>
                </a:lnTo>
                <a:lnTo>
                  <a:pt x="2225816" y="3320960"/>
                </a:lnTo>
                <a:lnTo>
                  <a:pt x="2259771" y="3341912"/>
                </a:lnTo>
                <a:lnTo>
                  <a:pt x="2293733" y="3362858"/>
                </a:lnTo>
                <a:lnTo>
                  <a:pt x="2334720" y="3369840"/>
                </a:lnTo>
                <a:lnTo>
                  <a:pt x="2375707" y="3362858"/>
                </a:lnTo>
                <a:lnTo>
                  <a:pt x="2409669" y="3341912"/>
                </a:lnTo>
                <a:lnTo>
                  <a:pt x="2443624" y="3320960"/>
                </a:lnTo>
                <a:lnTo>
                  <a:pt x="2484607" y="3313976"/>
                </a:lnTo>
                <a:lnTo>
                  <a:pt x="2525592" y="3320960"/>
                </a:lnTo>
                <a:lnTo>
                  <a:pt x="2559554" y="3341912"/>
                </a:lnTo>
                <a:lnTo>
                  <a:pt x="2593509" y="3362858"/>
                </a:lnTo>
                <a:lnTo>
                  <a:pt x="2634492" y="3369840"/>
                </a:lnTo>
                <a:lnTo>
                  <a:pt x="2675478" y="3362858"/>
                </a:lnTo>
                <a:lnTo>
                  <a:pt x="2709440" y="3341912"/>
                </a:lnTo>
                <a:lnTo>
                  <a:pt x="2743395" y="3320960"/>
                </a:lnTo>
                <a:lnTo>
                  <a:pt x="2784378" y="3313976"/>
                </a:lnTo>
                <a:lnTo>
                  <a:pt x="2825363" y="3320960"/>
                </a:lnTo>
                <a:lnTo>
                  <a:pt x="2859325" y="3341912"/>
                </a:lnTo>
                <a:lnTo>
                  <a:pt x="2893287" y="3362858"/>
                </a:lnTo>
                <a:lnTo>
                  <a:pt x="2934273" y="3369840"/>
                </a:lnTo>
                <a:lnTo>
                  <a:pt x="2975256" y="3362858"/>
                </a:lnTo>
                <a:lnTo>
                  <a:pt x="3009211" y="3341912"/>
                </a:lnTo>
                <a:lnTo>
                  <a:pt x="3043173" y="3320960"/>
                </a:lnTo>
                <a:lnTo>
                  <a:pt x="3084158" y="3313976"/>
                </a:lnTo>
                <a:lnTo>
                  <a:pt x="3125141" y="3320960"/>
                </a:lnTo>
                <a:lnTo>
                  <a:pt x="3159096" y="3341912"/>
                </a:lnTo>
                <a:lnTo>
                  <a:pt x="3193058" y="3362858"/>
                </a:lnTo>
                <a:lnTo>
                  <a:pt x="3234043" y="3369840"/>
                </a:lnTo>
                <a:lnTo>
                  <a:pt x="3275026" y="3362858"/>
                </a:lnTo>
                <a:lnTo>
                  <a:pt x="3308981" y="3341912"/>
                </a:lnTo>
                <a:lnTo>
                  <a:pt x="3342943" y="3320960"/>
                </a:lnTo>
                <a:lnTo>
                  <a:pt x="3383929" y="3313976"/>
                </a:lnTo>
                <a:lnTo>
                  <a:pt x="3424912" y="3320960"/>
                </a:lnTo>
                <a:lnTo>
                  <a:pt x="3458867" y="3341912"/>
                </a:lnTo>
                <a:lnTo>
                  <a:pt x="3492829" y="3362858"/>
                </a:lnTo>
                <a:lnTo>
                  <a:pt x="3533816" y="3369840"/>
                </a:lnTo>
                <a:lnTo>
                  <a:pt x="3574803" y="3362858"/>
                </a:lnTo>
                <a:lnTo>
                  <a:pt x="3608765" y="3341912"/>
                </a:lnTo>
                <a:lnTo>
                  <a:pt x="3642720" y="3320960"/>
                </a:lnTo>
                <a:lnTo>
                  <a:pt x="3683703" y="3313976"/>
                </a:lnTo>
                <a:lnTo>
                  <a:pt x="3724688" y="3320960"/>
                </a:lnTo>
                <a:lnTo>
                  <a:pt x="3758650" y="3341912"/>
                </a:lnTo>
                <a:lnTo>
                  <a:pt x="3792605" y="3362858"/>
                </a:lnTo>
                <a:lnTo>
                  <a:pt x="3833588" y="3369840"/>
                </a:lnTo>
                <a:lnTo>
                  <a:pt x="3874574" y="3362858"/>
                </a:lnTo>
                <a:lnTo>
                  <a:pt x="3908536" y="3341912"/>
                </a:lnTo>
                <a:lnTo>
                  <a:pt x="3942490" y="3320960"/>
                </a:lnTo>
                <a:lnTo>
                  <a:pt x="3983474" y="3313976"/>
                </a:lnTo>
                <a:lnTo>
                  <a:pt x="4024459" y="3320960"/>
                </a:lnTo>
                <a:lnTo>
                  <a:pt x="4058421" y="3341912"/>
                </a:lnTo>
                <a:lnTo>
                  <a:pt x="4092378" y="3362858"/>
                </a:lnTo>
                <a:lnTo>
                  <a:pt x="4133364" y="3369840"/>
                </a:lnTo>
                <a:lnTo>
                  <a:pt x="4174350" y="3362858"/>
                </a:lnTo>
                <a:lnTo>
                  <a:pt x="4208306" y="3341912"/>
                </a:lnTo>
                <a:lnTo>
                  <a:pt x="4242268" y="3320960"/>
                </a:lnTo>
                <a:lnTo>
                  <a:pt x="4283254" y="3313976"/>
                </a:lnTo>
                <a:lnTo>
                  <a:pt x="4324237" y="3320960"/>
                </a:lnTo>
                <a:lnTo>
                  <a:pt x="4358192" y="3341912"/>
                </a:lnTo>
                <a:lnTo>
                  <a:pt x="4392154" y="3362858"/>
                </a:lnTo>
                <a:lnTo>
                  <a:pt x="4433139" y="3369840"/>
                </a:lnTo>
                <a:lnTo>
                  <a:pt x="4474122" y="3362858"/>
                </a:lnTo>
                <a:lnTo>
                  <a:pt x="4508077" y="3341912"/>
                </a:lnTo>
                <a:lnTo>
                  <a:pt x="4542039" y="3320960"/>
                </a:lnTo>
                <a:lnTo>
                  <a:pt x="4583025" y="3313976"/>
                </a:lnTo>
                <a:lnTo>
                  <a:pt x="4624008" y="3320960"/>
                </a:lnTo>
                <a:lnTo>
                  <a:pt x="4657963" y="3341912"/>
                </a:lnTo>
                <a:lnTo>
                  <a:pt x="4691925" y="3362858"/>
                </a:lnTo>
                <a:lnTo>
                  <a:pt x="4732912" y="3369840"/>
                </a:lnTo>
                <a:lnTo>
                  <a:pt x="4773899" y="3362858"/>
                </a:lnTo>
                <a:lnTo>
                  <a:pt x="4807861" y="3341912"/>
                </a:lnTo>
                <a:lnTo>
                  <a:pt x="4841816" y="3320960"/>
                </a:lnTo>
                <a:lnTo>
                  <a:pt x="4882799" y="3313976"/>
                </a:lnTo>
                <a:lnTo>
                  <a:pt x="4923784" y="3320960"/>
                </a:lnTo>
                <a:lnTo>
                  <a:pt x="4957746" y="3341912"/>
                </a:lnTo>
                <a:lnTo>
                  <a:pt x="4991701" y="3362858"/>
                </a:lnTo>
                <a:lnTo>
                  <a:pt x="5032684" y="3369840"/>
                </a:lnTo>
                <a:lnTo>
                  <a:pt x="5073670" y="3362858"/>
                </a:lnTo>
                <a:lnTo>
                  <a:pt x="5107632" y="3341912"/>
                </a:lnTo>
                <a:lnTo>
                  <a:pt x="5141586" y="3320960"/>
                </a:lnTo>
                <a:lnTo>
                  <a:pt x="5182569" y="3313976"/>
                </a:lnTo>
                <a:lnTo>
                  <a:pt x="5223555" y="3320960"/>
                </a:lnTo>
                <a:lnTo>
                  <a:pt x="5257517" y="3341912"/>
                </a:lnTo>
                <a:lnTo>
                  <a:pt x="5291474" y="3362858"/>
                </a:lnTo>
                <a:lnTo>
                  <a:pt x="5332460" y="3369840"/>
                </a:lnTo>
                <a:lnTo>
                  <a:pt x="5373446" y="3362858"/>
                </a:lnTo>
                <a:lnTo>
                  <a:pt x="5407402" y="3341912"/>
                </a:lnTo>
                <a:lnTo>
                  <a:pt x="5441364" y="3320960"/>
                </a:lnTo>
                <a:lnTo>
                  <a:pt x="5482350" y="3313976"/>
                </a:lnTo>
                <a:lnTo>
                  <a:pt x="5523333" y="3320960"/>
                </a:lnTo>
                <a:lnTo>
                  <a:pt x="5557288" y="3341912"/>
                </a:lnTo>
                <a:lnTo>
                  <a:pt x="5578240" y="3307950"/>
                </a:lnTo>
                <a:lnTo>
                  <a:pt x="5585225" y="3266965"/>
                </a:lnTo>
                <a:lnTo>
                  <a:pt x="5578240" y="3225982"/>
                </a:lnTo>
                <a:lnTo>
                  <a:pt x="5557288" y="3192027"/>
                </a:lnTo>
                <a:lnTo>
                  <a:pt x="5536335" y="3158065"/>
                </a:lnTo>
                <a:lnTo>
                  <a:pt x="5529351" y="3117080"/>
                </a:lnTo>
                <a:lnTo>
                  <a:pt x="5536335" y="3076096"/>
                </a:lnTo>
                <a:lnTo>
                  <a:pt x="5557288" y="3042142"/>
                </a:lnTo>
                <a:lnTo>
                  <a:pt x="5578240" y="3008179"/>
                </a:lnTo>
                <a:lnTo>
                  <a:pt x="5585225" y="2967193"/>
                </a:lnTo>
                <a:lnTo>
                  <a:pt x="5578240" y="2926206"/>
                </a:lnTo>
                <a:lnTo>
                  <a:pt x="5557288" y="2892244"/>
                </a:lnTo>
                <a:lnTo>
                  <a:pt x="5536335" y="2858289"/>
                </a:lnTo>
                <a:lnTo>
                  <a:pt x="5529351" y="2817306"/>
                </a:lnTo>
                <a:lnTo>
                  <a:pt x="5536335" y="2776320"/>
                </a:lnTo>
                <a:lnTo>
                  <a:pt x="5557288" y="2742358"/>
                </a:lnTo>
                <a:lnTo>
                  <a:pt x="5578240" y="2708403"/>
                </a:lnTo>
                <a:lnTo>
                  <a:pt x="5585225" y="2667420"/>
                </a:lnTo>
                <a:lnTo>
                  <a:pt x="5578240" y="2626435"/>
                </a:lnTo>
                <a:lnTo>
                  <a:pt x="5557288" y="2592473"/>
                </a:lnTo>
                <a:lnTo>
                  <a:pt x="5536335" y="2558518"/>
                </a:lnTo>
                <a:lnTo>
                  <a:pt x="5529351" y="2517535"/>
                </a:lnTo>
                <a:lnTo>
                  <a:pt x="5536335" y="2476549"/>
                </a:lnTo>
                <a:lnTo>
                  <a:pt x="5557288" y="2442587"/>
                </a:lnTo>
                <a:lnTo>
                  <a:pt x="5578240" y="2408627"/>
                </a:lnTo>
                <a:lnTo>
                  <a:pt x="5585225" y="2367645"/>
                </a:lnTo>
                <a:lnTo>
                  <a:pt x="5578240" y="2326662"/>
                </a:lnTo>
                <a:lnTo>
                  <a:pt x="5557288" y="2292702"/>
                </a:lnTo>
                <a:lnTo>
                  <a:pt x="5536335" y="2258740"/>
                </a:lnTo>
                <a:lnTo>
                  <a:pt x="5529351" y="2217754"/>
                </a:lnTo>
                <a:lnTo>
                  <a:pt x="5536335" y="2176771"/>
                </a:lnTo>
                <a:lnTo>
                  <a:pt x="5557288" y="2142817"/>
                </a:lnTo>
                <a:lnTo>
                  <a:pt x="5578240" y="2108855"/>
                </a:lnTo>
                <a:lnTo>
                  <a:pt x="5585225" y="2067869"/>
                </a:lnTo>
                <a:lnTo>
                  <a:pt x="5578240" y="2026886"/>
                </a:lnTo>
                <a:lnTo>
                  <a:pt x="5557288" y="1992931"/>
                </a:lnTo>
                <a:lnTo>
                  <a:pt x="5536335" y="1958969"/>
                </a:lnTo>
                <a:lnTo>
                  <a:pt x="5529351" y="1917984"/>
                </a:lnTo>
                <a:lnTo>
                  <a:pt x="5536335" y="1877001"/>
                </a:lnTo>
                <a:lnTo>
                  <a:pt x="5557288" y="1843046"/>
                </a:lnTo>
                <a:lnTo>
                  <a:pt x="5578240" y="1809084"/>
                </a:lnTo>
                <a:lnTo>
                  <a:pt x="5585225" y="1768097"/>
                </a:lnTo>
                <a:lnTo>
                  <a:pt x="5578240" y="1727110"/>
                </a:lnTo>
                <a:lnTo>
                  <a:pt x="5557288" y="1693148"/>
                </a:lnTo>
                <a:lnTo>
                  <a:pt x="5536335" y="1659193"/>
                </a:lnTo>
                <a:lnTo>
                  <a:pt x="5529351" y="1618210"/>
                </a:lnTo>
                <a:lnTo>
                  <a:pt x="5536335" y="1577224"/>
                </a:lnTo>
                <a:lnTo>
                  <a:pt x="5557288" y="1543262"/>
                </a:lnTo>
                <a:lnTo>
                  <a:pt x="5578240" y="1509307"/>
                </a:lnTo>
                <a:lnTo>
                  <a:pt x="5585225" y="1468324"/>
                </a:lnTo>
                <a:lnTo>
                  <a:pt x="5578240" y="1427339"/>
                </a:lnTo>
                <a:lnTo>
                  <a:pt x="5557288" y="1393377"/>
                </a:lnTo>
                <a:lnTo>
                  <a:pt x="5536335" y="1359422"/>
                </a:lnTo>
                <a:lnTo>
                  <a:pt x="5529351" y="1318439"/>
                </a:lnTo>
                <a:lnTo>
                  <a:pt x="5536335" y="1277453"/>
                </a:lnTo>
                <a:lnTo>
                  <a:pt x="5557288" y="1243491"/>
                </a:lnTo>
                <a:lnTo>
                  <a:pt x="5578240" y="1209537"/>
                </a:lnTo>
                <a:lnTo>
                  <a:pt x="5585225" y="1168553"/>
                </a:lnTo>
                <a:lnTo>
                  <a:pt x="5578240" y="1127568"/>
                </a:lnTo>
                <a:lnTo>
                  <a:pt x="5557288" y="1093606"/>
                </a:lnTo>
                <a:lnTo>
                  <a:pt x="5536335" y="1059644"/>
                </a:lnTo>
                <a:lnTo>
                  <a:pt x="5529351" y="1018659"/>
                </a:lnTo>
                <a:lnTo>
                  <a:pt x="5536335" y="977675"/>
                </a:lnTo>
                <a:lnTo>
                  <a:pt x="5557288" y="943721"/>
                </a:lnTo>
                <a:lnTo>
                  <a:pt x="5578240" y="909759"/>
                </a:lnTo>
                <a:lnTo>
                  <a:pt x="5585225" y="868773"/>
                </a:lnTo>
                <a:lnTo>
                  <a:pt x="5578240" y="827790"/>
                </a:lnTo>
                <a:lnTo>
                  <a:pt x="5557288" y="793835"/>
                </a:lnTo>
                <a:lnTo>
                  <a:pt x="5536335" y="759873"/>
                </a:lnTo>
                <a:lnTo>
                  <a:pt x="5529351" y="718888"/>
                </a:lnTo>
                <a:lnTo>
                  <a:pt x="5536335" y="677905"/>
                </a:lnTo>
                <a:lnTo>
                  <a:pt x="5557288" y="643950"/>
                </a:lnTo>
                <a:lnTo>
                  <a:pt x="5578240" y="609988"/>
                </a:lnTo>
                <a:lnTo>
                  <a:pt x="5585225" y="569002"/>
                </a:lnTo>
                <a:lnTo>
                  <a:pt x="5578240" y="528019"/>
                </a:lnTo>
                <a:lnTo>
                  <a:pt x="5557288" y="494064"/>
                </a:lnTo>
                <a:lnTo>
                  <a:pt x="5536335" y="460102"/>
                </a:lnTo>
                <a:lnTo>
                  <a:pt x="5529351" y="419115"/>
                </a:lnTo>
                <a:lnTo>
                  <a:pt x="5536335" y="378129"/>
                </a:lnTo>
                <a:lnTo>
                  <a:pt x="5557288" y="344166"/>
                </a:lnTo>
                <a:lnTo>
                  <a:pt x="5578240" y="310211"/>
                </a:lnTo>
                <a:lnTo>
                  <a:pt x="5585225" y="269228"/>
                </a:lnTo>
                <a:lnTo>
                  <a:pt x="5578240" y="228243"/>
                </a:lnTo>
                <a:lnTo>
                  <a:pt x="5557288" y="194281"/>
                </a:lnTo>
                <a:lnTo>
                  <a:pt x="5536335" y="160326"/>
                </a:lnTo>
                <a:lnTo>
                  <a:pt x="5529351" y="119343"/>
                </a:lnTo>
                <a:lnTo>
                  <a:pt x="5536335" y="78358"/>
                </a:lnTo>
                <a:lnTo>
                  <a:pt x="5557288" y="44396"/>
                </a:lnTo>
                <a:lnTo>
                  <a:pt x="5532848" y="13927"/>
                </a:lnTo>
                <a:lnTo>
                  <a:pt x="5496752" y="2057"/>
                </a:lnTo>
                <a:lnTo>
                  <a:pt x="5457566" y="7241"/>
                </a:lnTo>
                <a:lnTo>
                  <a:pt x="5423862" y="27936"/>
                </a:lnTo>
                <a:lnTo>
                  <a:pt x="5389907" y="48889"/>
                </a:lnTo>
                <a:lnTo>
                  <a:pt x="5348924" y="55873"/>
                </a:lnTo>
                <a:lnTo>
                  <a:pt x="5307938" y="48889"/>
                </a:lnTo>
                <a:lnTo>
                  <a:pt x="5273976" y="27936"/>
                </a:lnTo>
                <a:lnTo>
                  <a:pt x="5240021" y="6984"/>
                </a:lnTo>
                <a:lnTo>
                  <a:pt x="5199038" y="0"/>
                </a:lnTo>
                <a:lnTo>
                  <a:pt x="5158053" y="6984"/>
                </a:lnTo>
                <a:lnTo>
                  <a:pt x="5124091" y="27936"/>
                </a:lnTo>
                <a:lnTo>
                  <a:pt x="5090134" y="48889"/>
                </a:lnTo>
                <a:lnTo>
                  <a:pt x="5049148" y="55873"/>
                </a:lnTo>
                <a:lnTo>
                  <a:pt x="5008162" y="48889"/>
                </a:lnTo>
                <a:lnTo>
                  <a:pt x="4974205" y="27936"/>
                </a:lnTo>
                <a:lnTo>
                  <a:pt x="4940243" y="6984"/>
                </a:lnTo>
                <a:lnTo>
                  <a:pt x="4899258" y="0"/>
                </a:lnTo>
                <a:lnTo>
                  <a:pt x="4858275" y="6984"/>
                </a:lnTo>
                <a:lnTo>
                  <a:pt x="4824320" y="27936"/>
                </a:lnTo>
                <a:lnTo>
                  <a:pt x="4790358" y="48889"/>
                </a:lnTo>
                <a:lnTo>
                  <a:pt x="4749372" y="55873"/>
                </a:lnTo>
                <a:lnTo>
                  <a:pt x="4708389" y="48889"/>
                </a:lnTo>
                <a:lnTo>
                  <a:pt x="4674435" y="27936"/>
                </a:lnTo>
                <a:lnTo>
                  <a:pt x="4640473" y="6984"/>
                </a:lnTo>
                <a:lnTo>
                  <a:pt x="4599487" y="0"/>
                </a:lnTo>
                <a:lnTo>
                  <a:pt x="4558504" y="6984"/>
                </a:lnTo>
                <a:lnTo>
                  <a:pt x="4524549" y="27936"/>
                </a:lnTo>
                <a:lnTo>
                  <a:pt x="4490587" y="48889"/>
                </a:lnTo>
                <a:lnTo>
                  <a:pt x="4449600" y="55873"/>
                </a:lnTo>
                <a:lnTo>
                  <a:pt x="4408613" y="48889"/>
                </a:lnTo>
                <a:lnTo>
                  <a:pt x="4374651" y="27936"/>
                </a:lnTo>
                <a:lnTo>
                  <a:pt x="4340696" y="6984"/>
                </a:lnTo>
                <a:lnTo>
                  <a:pt x="4299713" y="0"/>
                </a:lnTo>
                <a:lnTo>
                  <a:pt x="4258728" y="6984"/>
                </a:lnTo>
                <a:lnTo>
                  <a:pt x="4224766" y="27936"/>
                </a:lnTo>
                <a:lnTo>
                  <a:pt x="4190811" y="48889"/>
                </a:lnTo>
                <a:lnTo>
                  <a:pt x="4149828" y="55873"/>
                </a:lnTo>
                <a:lnTo>
                  <a:pt x="4108842" y="48889"/>
                </a:lnTo>
                <a:lnTo>
                  <a:pt x="4074880" y="27936"/>
                </a:lnTo>
                <a:lnTo>
                  <a:pt x="4040925" y="6984"/>
                </a:lnTo>
                <a:lnTo>
                  <a:pt x="3999942" y="0"/>
                </a:lnTo>
                <a:lnTo>
                  <a:pt x="3958957" y="6984"/>
                </a:lnTo>
                <a:lnTo>
                  <a:pt x="3924995" y="27936"/>
                </a:lnTo>
                <a:lnTo>
                  <a:pt x="3891038" y="48889"/>
                </a:lnTo>
                <a:lnTo>
                  <a:pt x="3850052" y="55873"/>
                </a:lnTo>
                <a:lnTo>
                  <a:pt x="3809066" y="48889"/>
                </a:lnTo>
                <a:lnTo>
                  <a:pt x="3775109" y="27936"/>
                </a:lnTo>
                <a:lnTo>
                  <a:pt x="3741147" y="6984"/>
                </a:lnTo>
                <a:lnTo>
                  <a:pt x="3700162" y="0"/>
                </a:lnTo>
                <a:lnTo>
                  <a:pt x="3659179" y="6984"/>
                </a:lnTo>
                <a:lnTo>
                  <a:pt x="3625224" y="27936"/>
                </a:lnTo>
                <a:lnTo>
                  <a:pt x="3591262" y="48889"/>
                </a:lnTo>
                <a:lnTo>
                  <a:pt x="3550277" y="55873"/>
                </a:lnTo>
                <a:lnTo>
                  <a:pt x="3509293" y="48889"/>
                </a:lnTo>
                <a:lnTo>
                  <a:pt x="3475339" y="27936"/>
                </a:lnTo>
                <a:lnTo>
                  <a:pt x="3441377" y="6984"/>
                </a:lnTo>
                <a:lnTo>
                  <a:pt x="3400391" y="0"/>
                </a:lnTo>
                <a:lnTo>
                  <a:pt x="3359408" y="6984"/>
                </a:lnTo>
                <a:lnTo>
                  <a:pt x="3325453" y="27936"/>
                </a:lnTo>
                <a:lnTo>
                  <a:pt x="3291491" y="48889"/>
                </a:lnTo>
                <a:lnTo>
                  <a:pt x="3250504" y="55873"/>
                </a:lnTo>
                <a:lnTo>
                  <a:pt x="3209517" y="48889"/>
                </a:lnTo>
                <a:lnTo>
                  <a:pt x="3175555" y="27936"/>
                </a:lnTo>
                <a:lnTo>
                  <a:pt x="3141600" y="6984"/>
                </a:lnTo>
                <a:lnTo>
                  <a:pt x="3100617" y="0"/>
                </a:lnTo>
                <a:lnTo>
                  <a:pt x="3059632" y="6984"/>
                </a:lnTo>
                <a:lnTo>
                  <a:pt x="3025670" y="27936"/>
                </a:lnTo>
                <a:lnTo>
                  <a:pt x="2991715" y="48889"/>
                </a:lnTo>
                <a:lnTo>
                  <a:pt x="2950732" y="55873"/>
                </a:lnTo>
                <a:lnTo>
                  <a:pt x="2909746" y="48889"/>
                </a:lnTo>
                <a:lnTo>
                  <a:pt x="2875784" y="27936"/>
                </a:lnTo>
                <a:lnTo>
                  <a:pt x="2841829" y="6984"/>
                </a:lnTo>
                <a:lnTo>
                  <a:pt x="2800846" y="0"/>
                </a:lnTo>
                <a:lnTo>
                  <a:pt x="2759861" y="6984"/>
                </a:lnTo>
                <a:lnTo>
                  <a:pt x="2725899" y="27936"/>
                </a:lnTo>
                <a:lnTo>
                  <a:pt x="2691944" y="48889"/>
                </a:lnTo>
                <a:lnTo>
                  <a:pt x="2650961" y="55873"/>
                </a:lnTo>
                <a:lnTo>
                  <a:pt x="2609976" y="48889"/>
                </a:lnTo>
                <a:lnTo>
                  <a:pt x="2576014" y="27936"/>
                </a:lnTo>
                <a:lnTo>
                  <a:pt x="2542052" y="6984"/>
                </a:lnTo>
                <a:lnTo>
                  <a:pt x="2501066" y="0"/>
                </a:lnTo>
                <a:lnTo>
                  <a:pt x="2460083" y="6984"/>
                </a:lnTo>
                <a:lnTo>
                  <a:pt x="2426128" y="27936"/>
                </a:lnTo>
                <a:lnTo>
                  <a:pt x="2392166" y="48889"/>
                </a:lnTo>
                <a:lnTo>
                  <a:pt x="2351181" y="55873"/>
                </a:lnTo>
                <a:lnTo>
                  <a:pt x="2310198" y="48889"/>
                </a:lnTo>
                <a:lnTo>
                  <a:pt x="2276243" y="27936"/>
                </a:lnTo>
                <a:lnTo>
                  <a:pt x="2242281" y="6984"/>
                </a:lnTo>
                <a:lnTo>
                  <a:pt x="2201295" y="0"/>
                </a:lnTo>
                <a:lnTo>
                  <a:pt x="2160312" y="6984"/>
                </a:lnTo>
                <a:lnTo>
                  <a:pt x="2126357" y="27936"/>
                </a:lnTo>
                <a:lnTo>
                  <a:pt x="2092395" y="48889"/>
                </a:lnTo>
                <a:lnTo>
                  <a:pt x="2051408" y="55873"/>
                </a:lnTo>
                <a:lnTo>
                  <a:pt x="2010421" y="48889"/>
                </a:lnTo>
                <a:lnTo>
                  <a:pt x="1976459" y="27936"/>
                </a:lnTo>
                <a:lnTo>
                  <a:pt x="1942504" y="6984"/>
                </a:lnTo>
                <a:lnTo>
                  <a:pt x="1901521" y="0"/>
                </a:lnTo>
                <a:lnTo>
                  <a:pt x="1860536" y="6984"/>
                </a:lnTo>
                <a:lnTo>
                  <a:pt x="1826574" y="27936"/>
                </a:lnTo>
                <a:lnTo>
                  <a:pt x="1792619" y="48889"/>
                </a:lnTo>
                <a:lnTo>
                  <a:pt x="1751636" y="55873"/>
                </a:lnTo>
                <a:lnTo>
                  <a:pt x="1710650" y="48889"/>
                </a:lnTo>
                <a:lnTo>
                  <a:pt x="1676688" y="27936"/>
                </a:lnTo>
                <a:lnTo>
                  <a:pt x="1642734" y="6984"/>
                </a:lnTo>
                <a:lnTo>
                  <a:pt x="1601750" y="0"/>
                </a:lnTo>
                <a:lnTo>
                  <a:pt x="1560765" y="6984"/>
                </a:lnTo>
                <a:lnTo>
                  <a:pt x="1526803" y="27936"/>
                </a:lnTo>
                <a:lnTo>
                  <a:pt x="1492848" y="48889"/>
                </a:lnTo>
                <a:lnTo>
                  <a:pt x="1451865" y="55873"/>
                </a:lnTo>
                <a:lnTo>
                  <a:pt x="1410880" y="48889"/>
                </a:lnTo>
                <a:lnTo>
                  <a:pt x="1376918" y="27936"/>
                </a:lnTo>
                <a:lnTo>
                  <a:pt x="1342961" y="6984"/>
                </a:lnTo>
                <a:lnTo>
                  <a:pt x="1301975" y="0"/>
                </a:lnTo>
                <a:lnTo>
                  <a:pt x="1260989" y="6984"/>
                </a:lnTo>
                <a:lnTo>
                  <a:pt x="1227032" y="27936"/>
                </a:lnTo>
                <a:lnTo>
                  <a:pt x="1193070" y="48889"/>
                </a:lnTo>
                <a:lnTo>
                  <a:pt x="1152085" y="55873"/>
                </a:lnTo>
                <a:lnTo>
                  <a:pt x="1111102" y="48889"/>
                </a:lnTo>
                <a:lnTo>
                  <a:pt x="1077147" y="27936"/>
                </a:lnTo>
                <a:lnTo>
                  <a:pt x="1043185" y="6984"/>
                </a:lnTo>
                <a:lnTo>
                  <a:pt x="1002199" y="0"/>
                </a:lnTo>
                <a:lnTo>
                  <a:pt x="961216" y="6984"/>
                </a:lnTo>
                <a:lnTo>
                  <a:pt x="927261" y="27936"/>
                </a:lnTo>
                <a:lnTo>
                  <a:pt x="893299" y="48889"/>
                </a:lnTo>
                <a:lnTo>
                  <a:pt x="852314" y="55873"/>
                </a:lnTo>
                <a:lnTo>
                  <a:pt x="811331" y="48889"/>
                </a:lnTo>
                <a:lnTo>
                  <a:pt x="777376" y="27936"/>
                </a:lnTo>
                <a:lnTo>
                  <a:pt x="743414" y="6984"/>
                </a:lnTo>
                <a:lnTo>
                  <a:pt x="702427" y="0"/>
                </a:lnTo>
                <a:lnTo>
                  <a:pt x="661440" y="6984"/>
                </a:lnTo>
                <a:lnTo>
                  <a:pt x="627478" y="27936"/>
                </a:lnTo>
                <a:lnTo>
                  <a:pt x="593523" y="48889"/>
                </a:lnTo>
                <a:lnTo>
                  <a:pt x="552540" y="55873"/>
                </a:lnTo>
                <a:lnTo>
                  <a:pt x="511555" y="48889"/>
                </a:lnTo>
                <a:lnTo>
                  <a:pt x="477593" y="27936"/>
                </a:lnTo>
                <a:lnTo>
                  <a:pt x="443638" y="6984"/>
                </a:lnTo>
                <a:lnTo>
                  <a:pt x="402655" y="0"/>
                </a:lnTo>
                <a:lnTo>
                  <a:pt x="361669" y="6984"/>
                </a:lnTo>
                <a:lnTo>
                  <a:pt x="327707" y="27936"/>
                </a:lnTo>
                <a:lnTo>
                  <a:pt x="293752" y="48889"/>
                </a:lnTo>
                <a:lnTo>
                  <a:pt x="252769" y="55873"/>
                </a:lnTo>
                <a:lnTo>
                  <a:pt x="211784" y="48889"/>
                </a:lnTo>
                <a:lnTo>
                  <a:pt x="177822" y="27936"/>
                </a:lnTo>
                <a:lnTo>
                  <a:pt x="143867" y="6984"/>
                </a:lnTo>
                <a:lnTo>
                  <a:pt x="102884" y="0"/>
                </a:lnTo>
                <a:lnTo>
                  <a:pt x="61898" y="6984"/>
                </a:lnTo>
                <a:lnTo>
                  <a:pt x="27936" y="27936"/>
                </a:lnTo>
              </a:path>
            </a:pathLst>
          </a:custGeom>
          <a:ln w="20193">
            <a:solidFill>
              <a:srgbClr val="FADAE8"/>
            </a:solidFill>
          </a:ln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5" name="object 55"/>
          <p:cNvSpPr txBox="1"/>
          <p:nvPr/>
        </p:nvSpPr>
        <p:spPr>
          <a:xfrm>
            <a:off x="1038381" y="4763308"/>
            <a:ext cx="597497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262644" algn="l"/>
              </a:tabLst>
            </a:pPr>
            <a:r>
              <a:rPr sz="711" spc="-5" dirty="0">
                <a:latin typeface="Tahoma"/>
                <a:cs typeface="Tahoma"/>
              </a:rPr>
              <a:t>134	</a:t>
            </a:r>
            <a:r>
              <a:rPr sz="711" spc="-3" dirty="0">
                <a:solidFill>
                  <a:srgbClr val="6897AE"/>
                </a:solidFill>
                <a:latin typeface="Tahoma"/>
                <a:cs typeface="Tahoma"/>
              </a:rPr>
              <a:t>Урок</a:t>
            </a:r>
            <a:r>
              <a:rPr sz="711" spc="-28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13" dirty="0">
                <a:solidFill>
                  <a:srgbClr val="6897AE"/>
                </a:solidFill>
                <a:latin typeface="Tahoma"/>
                <a:cs typeface="Tahoma"/>
              </a:rPr>
              <a:t>64</a:t>
            </a:r>
            <a:endParaRPr sz="711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507332" y="4763308"/>
            <a:ext cx="596852" cy="115897"/>
          </a:xfrm>
          <a:prstGeom prst="rect">
            <a:avLst/>
          </a:prstGeom>
        </p:spPr>
        <p:txBody>
          <a:bodyPr vert="horz" wrap="square" lIns="0" tIns="6445" rIns="0" bIns="0" rtlCol="0">
            <a:spAutoFit/>
          </a:bodyPr>
          <a:lstStyle/>
          <a:p>
            <a:pPr marL="6445">
              <a:spcBef>
                <a:spcPts val="51"/>
              </a:spcBef>
              <a:tabLst>
                <a:tab pos="444078" algn="l"/>
              </a:tabLst>
            </a:pPr>
            <a:r>
              <a:rPr sz="711" spc="-25" dirty="0">
                <a:solidFill>
                  <a:srgbClr val="6897AE"/>
                </a:solidFill>
                <a:latin typeface="Tahoma"/>
                <a:cs typeface="Tahoma"/>
              </a:rPr>
              <a:t>У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р</a:t>
            </a:r>
            <a:r>
              <a:rPr sz="711" spc="13" dirty="0">
                <a:solidFill>
                  <a:srgbClr val="6897AE"/>
                </a:solidFill>
                <a:latin typeface="Tahoma"/>
                <a:cs typeface="Tahoma"/>
              </a:rPr>
              <a:t>о</a:t>
            </a:r>
            <a:r>
              <a:rPr sz="711" spc="-18" dirty="0">
                <a:solidFill>
                  <a:srgbClr val="6897AE"/>
                </a:solidFill>
                <a:latin typeface="Tahoma"/>
                <a:cs typeface="Tahoma"/>
              </a:rPr>
              <a:t>к</a:t>
            </a:r>
            <a:r>
              <a:rPr sz="711" spc="15" dirty="0">
                <a:solidFill>
                  <a:srgbClr val="6897AE"/>
                </a:solidFill>
                <a:latin typeface="Tahoma"/>
                <a:cs typeface="Tahoma"/>
              </a:rPr>
              <a:t> </a:t>
            </a:r>
            <a:r>
              <a:rPr sz="711" spc="13" dirty="0">
                <a:solidFill>
                  <a:srgbClr val="6897AE"/>
                </a:solidFill>
                <a:latin typeface="Tahoma"/>
                <a:cs typeface="Tahoma"/>
              </a:rPr>
              <a:t>6</a:t>
            </a:r>
            <a:r>
              <a:rPr sz="711" spc="8" dirty="0">
                <a:solidFill>
                  <a:srgbClr val="6897AE"/>
                </a:solidFill>
                <a:latin typeface="Tahoma"/>
                <a:cs typeface="Tahoma"/>
              </a:rPr>
              <a:t>4</a:t>
            </a:r>
            <a:r>
              <a:rPr sz="711" dirty="0">
                <a:solidFill>
                  <a:srgbClr val="6897AE"/>
                </a:solidFill>
                <a:latin typeface="Tahoma"/>
                <a:cs typeface="Tahoma"/>
              </a:rPr>
              <a:t>	</a:t>
            </a:r>
            <a:r>
              <a:rPr sz="711" spc="-36" dirty="0">
                <a:latin typeface="Tahoma"/>
                <a:cs typeface="Tahoma"/>
              </a:rPr>
              <a:t>1</a:t>
            </a:r>
            <a:r>
              <a:rPr sz="711" spc="3" dirty="0">
                <a:latin typeface="Tahoma"/>
                <a:cs typeface="Tahoma"/>
              </a:rPr>
              <a:t>3</a:t>
            </a:r>
            <a:r>
              <a:rPr sz="711" spc="8" dirty="0">
                <a:latin typeface="Tahoma"/>
                <a:cs typeface="Tahoma"/>
              </a:rPr>
              <a:t>5</a:t>
            </a:r>
            <a:endParaRPr sz="711">
              <a:latin typeface="Tahoma"/>
              <a:cs typeface="Tahom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689744" y="1265198"/>
            <a:ext cx="631653" cy="8711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14"/>
          </a:p>
        </p:txBody>
      </p:sp>
      <p:sp>
        <p:nvSpPr>
          <p:cNvPr id="58" name="object 58"/>
          <p:cNvSpPr txBox="1"/>
          <p:nvPr/>
        </p:nvSpPr>
        <p:spPr>
          <a:xfrm>
            <a:off x="975418" y="5076428"/>
            <a:ext cx="503070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13" dirty="0">
                <a:latin typeface="Palatino Linotype"/>
                <a:cs typeface="Palatino Linotype"/>
              </a:rPr>
              <a:t>HEru2SB2_2019.indb  </a:t>
            </a:r>
            <a:r>
              <a:rPr sz="305" dirty="0">
                <a:latin typeface="Palatino Linotype"/>
                <a:cs typeface="Palatino Linotype"/>
              </a:rPr>
              <a:t> </a:t>
            </a:r>
            <a:r>
              <a:rPr sz="305" spc="-5" dirty="0">
                <a:latin typeface="Palatino Linotype"/>
                <a:cs typeface="Palatino Linotype"/>
              </a:rPr>
              <a:t>134-135</a:t>
            </a:r>
            <a:endParaRPr sz="305">
              <a:latin typeface="Palatino Linotype"/>
              <a:cs typeface="Palatino Linotyp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13167" y="5076428"/>
            <a:ext cx="334521" cy="52794"/>
          </a:xfrm>
          <a:prstGeom prst="rect">
            <a:avLst/>
          </a:prstGeom>
        </p:spPr>
        <p:txBody>
          <a:bodyPr vert="horz" wrap="square" lIns="0" tIns="5801" rIns="0" bIns="0" rtlCol="0">
            <a:spAutoFit/>
          </a:bodyPr>
          <a:lstStyle/>
          <a:p>
            <a:pPr marL="6445">
              <a:spcBef>
                <a:spcPts val="46"/>
              </a:spcBef>
            </a:pPr>
            <a:r>
              <a:rPr sz="305" spc="-8" dirty="0">
                <a:latin typeface="Palatino Linotype"/>
                <a:cs typeface="Palatino Linotype"/>
              </a:rPr>
              <a:t>06.02.2020 </a:t>
            </a:r>
            <a:r>
              <a:rPr sz="305" spc="30" dirty="0">
                <a:latin typeface="Palatino Linotype"/>
                <a:cs typeface="Palatino Linotype"/>
              </a:rPr>
              <a:t> </a:t>
            </a:r>
            <a:r>
              <a:rPr sz="305" spc="-8" dirty="0">
                <a:latin typeface="Palatino Linotype"/>
                <a:cs typeface="Palatino Linotype"/>
              </a:rPr>
              <a:t>15:06:45</a:t>
            </a:r>
            <a:endParaRPr sz="305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75220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61" y="1131590"/>
            <a:ext cx="7707835" cy="35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6" name="Рисунок 5" descr="Group 39883(1).png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</p:spPr>
        </p:pic>
        <p:pic>
          <p:nvPicPr>
            <p:cNvPr id="10" name="Рисунок 9" descr="Group 39887.png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</p:spPr>
        </p:pic>
        <p:pic>
          <p:nvPicPr>
            <p:cNvPr id="11" name="Рисунок 10" descr="Group 39886.png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</p:spPr>
        </p:pic>
        <p:pic>
          <p:nvPicPr>
            <p:cNvPr id="12" name="Рисунок 11" descr="Group 39890.png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Наши </a:t>
            </a:r>
          </a:p>
          <a:p>
            <a:pPr algn="ctr"/>
            <a:r>
              <a:rPr lang="ru-RU" dirty="0">
                <a:solidFill>
                  <a:srgbClr val="CE4A1F"/>
                </a:solidFill>
                <a:latin typeface="Roboto Black"/>
                <a:cs typeface="Roboto Black"/>
              </a:rPr>
              <a:t>социальные сети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7" name="Рисунок 16" descr="логошвц 1.png">
                <a:hlinkClick r:id="rId10"/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</p:spPr>
          </p:pic>
          <p:pic>
            <p:nvPicPr>
              <p:cNvPr id="18" name="Рисунок 17" descr="Group.png">
                <a:hlinkClick r:id="rId12"/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</p:spPr>
          </p:pic>
          <p:pic>
            <p:nvPicPr>
              <p:cNvPr id="19" name="Рисунок 18" descr="logo1вебинары 1.png">
                <a:hlinkClick r:id="rId14"/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0" name="Рисунок 19" descr="logo 3.png">
                <a:hlinkClick r:id="rId16"/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</p:spPr>
          </p:pic>
          <p:pic>
            <p:nvPicPr>
              <p:cNvPr id="21" name="Рисунок 20" descr="logo 2.png">
                <a:hlinkClick r:id="rId18"/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61" y="1131590"/>
            <a:ext cx="7707835" cy="352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D53C7-F5FA-8C04-9C9F-4CCAF6FB02DD}"/>
              </a:ext>
            </a:extLst>
          </p:cNvPr>
          <p:cNvSpPr txBox="1"/>
          <p:nvPr/>
        </p:nvSpPr>
        <p:spPr>
          <a:xfrm>
            <a:off x="3059832" y="603376"/>
            <a:ext cx="28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ВНИМАНИЕ! АПРОБАЦИЯ!</a:t>
            </a:r>
          </a:p>
        </p:txBody>
      </p:sp>
    </p:spTree>
    <p:extLst>
      <p:ext uri="{BB962C8B-B14F-4D97-AF65-F5344CB8AC3E}">
        <p14:creationId xmlns:p14="http://schemas.microsoft.com/office/powerpoint/2010/main" val="131861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771550"/>
            <a:ext cx="6011508" cy="38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01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77A364-EB47-AF2D-CD21-9FEC16116967}"/>
              </a:ext>
            </a:extLst>
          </p:cNvPr>
          <p:cNvSpPr/>
          <p:nvPr/>
        </p:nvSpPr>
        <p:spPr>
          <a:xfrm>
            <a:off x="467544" y="1347614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Приказ Министерства просвещения Российской Федерации от 18.05.2023 № 372</a:t>
            </a:r>
            <a:br>
              <a:rPr lang="ru-RU" dirty="0"/>
            </a:br>
            <a:r>
              <a:rPr lang="ru-RU" dirty="0"/>
              <a:t>"Об утверждении федеральной образовательной программы начального общего образования"</a:t>
            </a:r>
            <a:br>
              <a:rPr lang="ru-RU" dirty="0"/>
            </a:br>
            <a:r>
              <a:rPr lang="ru-RU" dirty="0"/>
              <a:t>(Зарегистрирован 12.07.2023 № 74229)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CB396B-7517-98E0-3641-60BD81956EAF}"/>
              </a:ext>
            </a:extLst>
          </p:cNvPr>
          <p:cNvSpPr txBox="1"/>
          <p:nvPr/>
        </p:nvSpPr>
        <p:spPr>
          <a:xfrm>
            <a:off x="3536630" y="555526"/>
            <a:ext cx="163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  <a:p>
            <a:r>
              <a:rPr lang="x-none" dirty="0"/>
              <a:t>АКТУАЛЬНЫЕ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423414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A72785-9965-D711-AE57-F22C68A30624}"/>
              </a:ext>
            </a:extLst>
          </p:cNvPr>
          <p:cNvSpPr/>
          <p:nvPr/>
        </p:nvSpPr>
        <p:spPr>
          <a:xfrm>
            <a:off x="2339752" y="945287"/>
            <a:ext cx="63367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Предметные результаты изучения предметной области "Иностранные языки" должны отражать: 1) приобретение начальных навыков общения в устной и письменной форме с носителями иностранного языка на основе своих речевых возможностей и потребностей; освоение правил речевого и неречевого поведения; 2) освоение начальных лингвистических представлений, необходимых для овладения на элементарном уровне устной и письменной речью на иностранном языке, расширение лингвистического кругозора; 3) формирование дружелюбного отношения и толерантности к носителям другого языка на основе знакомства с жизнью своих сверстников в других странах, с детским фольклором и доступными образцами детской художественной литературы.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F0BE82-F667-A994-FDB5-FA97CF115AF6}"/>
              </a:ext>
            </a:extLst>
          </p:cNvPr>
          <p:cNvSpPr txBox="1"/>
          <p:nvPr/>
        </p:nvSpPr>
        <p:spPr>
          <a:xfrm>
            <a:off x="179512" y="1131590"/>
            <a:ext cx="17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ФГОС НОО 2009</a:t>
            </a:r>
          </a:p>
        </p:txBody>
      </p:sp>
    </p:spTree>
    <p:extLst>
      <p:ext uri="{BB962C8B-B14F-4D97-AF65-F5344CB8AC3E}">
        <p14:creationId xmlns:p14="http://schemas.microsoft.com/office/powerpoint/2010/main" val="260951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A1B085C-EF5A-8D74-6182-2679E565A662}"/>
              </a:ext>
            </a:extLst>
          </p:cNvPr>
          <p:cNvSpPr/>
          <p:nvPr/>
        </p:nvSpPr>
        <p:spPr>
          <a:xfrm>
            <a:off x="26592" y="987574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Предметные результаты по учебному предмету «Иностранный язык» предметной области «Иностранные языки» ориентированы на применение знаний, умений и навыков в учебных ситуациях и реальных жизненных условиях, должны отражать сформированность иноязычной коммуникативной компетенции на элементарном уровне в совокупности ее составляющих - речевой, языковой, социокультурной, компенсаторной, метапредметной (учебно-познавательной),обеспечивать: 1) овладение основными видами речевой деятельности в рамках следующего тематического содержания речи: … говорение: …; аудирование: … смысловое чтение: …; письменная речь: … 2) знание и понимание правил чтения и орфографии, интонации … 3) овладение фонетическими навыками …; орфографическими навыками 4) использование яз. средств, соответствующих учебно-познавательной задаче, ситуации повседневного общения … 5) овладение социокультурными знаниями и умениями… 6) овладение компенсаторными умениями 7) овладение умениями описывать, сравнивать и группировать объекты и явления в рамках изучаемой тематики; 8) приобретение базовых умений работы с доступной информацией … 9) выполнение простых проектных работ, включая задания межпредметного характера … 10) приобретение опыта практической деятельности в повседневной жизни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296607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B1E64A8-86A7-C039-5B71-1F654D0D8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013375"/>
              </p:ext>
            </p:extLst>
          </p:nvPr>
        </p:nvGraphicFramePr>
        <p:xfrm>
          <a:off x="2195736" y="771550"/>
          <a:ext cx="6805264" cy="3964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4067">
                  <a:extLst>
                    <a:ext uri="{9D8B030D-6E8A-4147-A177-3AD203B41FA5}">
                      <a16:colId xmlns:a16="http://schemas.microsoft.com/office/drawing/2014/main" xmlns="" val="300274504"/>
                    </a:ext>
                  </a:extLst>
                </a:gridCol>
                <a:gridCol w="1536480">
                  <a:extLst>
                    <a:ext uri="{9D8B030D-6E8A-4147-A177-3AD203B41FA5}">
                      <a16:colId xmlns:a16="http://schemas.microsoft.com/office/drawing/2014/main" xmlns="" val="606782366"/>
                    </a:ext>
                  </a:extLst>
                </a:gridCol>
                <a:gridCol w="2362509">
                  <a:extLst>
                    <a:ext uri="{9D8B030D-6E8A-4147-A177-3AD203B41FA5}">
                      <a16:colId xmlns:a16="http://schemas.microsoft.com/office/drawing/2014/main" xmlns="" val="143235471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3386397414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2класс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3класс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4 класс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3192057086"/>
                  </a:ext>
                </a:extLst>
              </a:tr>
              <a:tr h="594963"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Мир моего «я».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Приветствие. Знакомство. Моя семья. Мой день рождения. Моя любимая еда. 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Моя семья. Мой день рождения. Моя любимая еда._Мой день (распорядок дня).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ru-RU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Моя семья Мой день рождения, подарки Моя любимая еда </a:t>
                      </a:r>
                      <a:endParaRPr lang="x-none" sz="800" kern="100" dirty="0">
                        <a:effectLst/>
                      </a:endParaRPr>
                    </a:p>
                    <a:p>
                      <a:r>
                        <a:rPr lang="ru-RU" sz="800" kern="100" dirty="0">
                          <a:effectLst/>
                        </a:rPr>
                        <a:t>Мой день (распорядок дня, домашние обязанности) </a:t>
                      </a:r>
                      <a:endParaRPr lang="x-none" sz="800" kern="100" dirty="0">
                        <a:effectLst/>
                      </a:endParaRPr>
                    </a:p>
                    <a:p>
                      <a:r>
                        <a:rPr lang="x-none" sz="800" kern="100" dirty="0">
                          <a:effectLst/>
                        </a:rPr>
                        <a:t> </a:t>
                      </a:r>
                      <a:endParaRPr lang="x-none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2642185912"/>
                  </a:ext>
                </a:extLst>
              </a:tr>
              <a:tr h="615383"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Мир моих увлечений.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Любимый цвет, игрушка. Любимые занятия. Мой питомец. Выходной день. 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Любимая игрушка, игра. Мой питомец. 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ru-RU" sz="800" kern="100">
                          <a:effectLst/>
                        </a:rPr>
                        <a:t>Любимые занятия. Любимая сказка. Выходной день._Каникулы.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ru-RU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Любимая игрушка, игра Мой питомец Любимые занятия Занятия спортом Любимая сказка/ история/рассказ  Выходной день . Каникулы 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347627662"/>
                  </a:ext>
                </a:extLst>
              </a:tr>
              <a:tr h="957261"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Мир вокруг меня.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Моя школа. Мои друзья. Моя малая родина (город, село). 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Моя комната (квартира, дом). Моя школа._Мои друзья. Моя малая родина (город, село). Дикие и домашние животные._Погода. Времена года (месяцы).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ru-RU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Моя комната (квартира, дом), предметы мебели и интерьера Моя школа, любимые учебные предметы Мои друзья, их внешность и черты характера Моя малая родина (город, село) Путешествия Дикие и домашние животные Погода  Времена года (месяцы)  Покупки 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1563259381"/>
                  </a:ext>
                </a:extLst>
              </a:tr>
              <a:tr h="1367516">
                <a:tc>
                  <a:txBody>
                    <a:bodyPr/>
                    <a:lstStyle/>
                    <a:p>
                      <a:r>
                        <a:rPr lang="ru-RU" sz="800" kern="100">
                          <a:effectLst/>
                        </a:rPr>
                        <a:t>Родная страна и страны изучаемого языка.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Названия родной страны и страны/стран изучаемого языка; их столиц. Произведения детского фольклора. Литературные персонажи детских книг. Праздники родной страны и страны/стран изучаемого языка (Новый год, Рождество). 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x-none" sz="800" kern="100">
                          <a:effectLst/>
                        </a:rPr>
                        <a:t>.Россия и страна/страны изучаемого языка.Их столицы,достопримечательности и интересные факты. Произведения детского фольклора. Литературные персонажи детских книг.Праздники родной страны и страны/стран изучаемого языка.</a:t>
                      </a:r>
                    </a:p>
                    <a:p>
                      <a:r>
                        <a:rPr lang="ru-RU" sz="800" kern="100" dirty="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Их столицы, основные достопримечательности и интересные факты Произведения детского фольклора Литературные персонажи детских книг Праздники родной страны и страны/стран изучаемого языка </a:t>
                      </a:r>
                      <a:endParaRPr lang="x-none" sz="800" kern="100">
                        <a:effectLst/>
                      </a:endParaRPr>
                    </a:p>
                    <a:p>
                      <a:r>
                        <a:rPr lang="x-none" sz="800" kern="100">
                          <a:effectLst/>
                        </a:rPr>
                        <a:t> </a:t>
                      </a:r>
                      <a:endParaRPr lang="x-none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259893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tc>
                  <a:txBody>
                    <a:bodyPr/>
                    <a:lstStyle/>
                    <a:p>
                      <a:r>
                        <a:rPr lang="ru-RU" sz="900" kern="100" dirty="0">
                          <a:effectLst/>
                        </a:rPr>
                        <a:t> </a:t>
                      </a:r>
                      <a:endParaRPr lang="x-none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96" marR="21096" marT="0" marB="0"/>
                </a:tc>
                <a:extLst>
                  <a:ext uri="{0D108BD9-81ED-4DB2-BD59-A6C34878D82A}">
                    <a16:rowId xmlns:a16="http://schemas.microsoft.com/office/drawing/2014/main" xmlns="" val="253557687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2FA289D5-4549-009D-B65A-78F555481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234764"/>
            <a:ext cx="3672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x-non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Тематическое содержание речи</a:t>
            </a:r>
            <a:endParaRPr kumimoji="0" lang="ru-RU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8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versHe.ru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00" y="1285260"/>
            <a:ext cx="1084046" cy="1474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3075806"/>
            <a:ext cx="1171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89296"/>
                </a:solidFill>
              </a:rPr>
              <a:t>PART</a:t>
            </a:r>
            <a:r>
              <a:rPr lang="en-US" sz="3000" b="1" dirty="0">
                <a:solidFill>
                  <a:srgbClr val="489296"/>
                </a:solidFill>
              </a:rPr>
              <a:t> </a:t>
            </a:r>
          </a:p>
          <a:p>
            <a:pPr algn="ctr"/>
            <a:r>
              <a:rPr lang="en-US" sz="3000" b="1" dirty="0">
                <a:solidFill>
                  <a:srgbClr val="489296"/>
                </a:solidFill>
              </a:rPr>
              <a:t>2</a:t>
            </a:r>
            <a:endParaRPr lang="ru-RU" sz="3000" b="1" dirty="0">
              <a:solidFill>
                <a:srgbClr val="489296"/>
              </a:solidFill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1314505" y="3578182"/>
            <a:ext cx="486000" cy="486000"/>
          </a:xfrm>
          <a:prstGeom prst="ellipse">
            <a:avLst/>
          </a:prstGeom>
          <a:noFill/>
          <a:ln w="38100">
            <a:solidFill>
              <a:srgbClr val="71B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 descr="HEru3SB1_p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987574"/>
            <a:ext cx="5155204" cy="354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500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1014</Words>
  <Application>Microsoft Office PowerPoint</Application>
  <PresentationFormat>Экран (16:9)</PresentationFormat>
  <Paragraphs>327</Paragraphs>
  <Slides>29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Как работать учителю английского языка в новом учебном году в соответствии с требованиями Примерной Основной Образовательной Программы Начального Общего Образования  Часть 1 Марианна Юрьевна Кауфман MA University of Essex Соавтор УМК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Павел Кукушкин</cp:lastModifiedBy>
  <cp:revision>15</cp:revision>
  <dcterms:created xsi:type="dcterms:W3CDTF">2023-03-27T17:12:42Z</dcterms:created>
  <dcterms:modified xsi:type="dcterms:W3CDTF">2023-09-04T16:10:50Z</dcterms:modified>
</cp:coreProperties>
</file>