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50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2C12B-8936-4E1B-ABBF-3239CBE4F9F4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35919-3B04-4725-B659-1CC6F3505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2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5919-3B04-4725-B659-1CC6F3505B5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340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5919-3B04-4725-B659-1CC6F3505B5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800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35919-3B04-4725-B659-1CC6F3505B5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13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B637663-F9A3-4DC1-AE07-AB8D0AB77379}"/>
              </a:ext>
            </a:extLst>
          </p:cNvPr>
          <p:cNvGrpSpPr/>
          <p:nvPr/>
        </p:nvGrpSpPr>
        <p:grpSpPr>
          <a:xfrm>
            <a:off x="830524" y="1848437"/>
            <a:ext cx="8316924" cy="1477329"/>
            <a:chOff x="1872897" y="3830835"/>
            <a:chExt cx="10952928" cy="1945561"/>
          </a:xfrm>
        </p:grpSpPr>
        <p:sp>
          <p:nvSpPr>
            <p:cNvPr id="3" name="Google Shape;47;p1">
              <a:extLst>
                <a:ext uri="{FF2B5EF4-FFF2-40B4-BE49-F238E27FC236}">
                  <a16:creationId xmlns:a16="http://schemas.microsoft.com/office/drawing/2014/main" id="{7CE02E29-BABC-4172-A549-44318E2F0047}"/>
                </a:ext>
              </a:extLst>
            </p:cNvPr>
            <p:cNvSpPr txBox="1">
              <a:spLocks/>
            </p:cNvSpPr>
            <p:nvPr/>
          </p:nvSpPr>
          <p:spPr>
            <a:xfrm>
              <a:off x="1872897" y="3830835"/>
              <a:ext cx="10952928" cy="486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t" anchorCtr="0">
              <a:sp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chemeClr val="dk1"/>
                </a:buClr>
                <a:buSzPts val="2400"/>
              </a:pPr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Новые возможности использования платформы Учи.ру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Google Shape;48;p1">
              <a:extLst>
                <a:ext uri="{FF2B5EF4-FFF2-40B4-BE49-F238E27FC236}">
                  <a16:creationId xmlns:a16="http://schemas.microsoft.com/office/drawing/2014/main" id="{FF8DCC53-EDEA-4729-AD80-13D5DB68EDB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705383" y="4803615"/>
              <a:ext cx="5645544" cy="9727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62;p3">
            <a:extLst>
              <a:ext uri="{FF2B5EF4-FFF2-40B4-BE49-F238E27FC236}">
                <a16:creationId xmlns:a16="http://schemas.microsoft.com/office/drawing/2014/main" id="{11410F1D-9E12-479F-BF64-220257EC7292}"/>
              </a:ext>
            </a:extLst>
          </p:cNvPr>
          <p:cNvSpPr/>
          <p:nvPr/>
        </p:nvSpPr>
        <p:spPr>
          <a:xfrm>
            <a:off x="10445858" y="4401519"/>
            <a:ext cx="960895" cy="728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D8FD18-8815-403C-ADED-524D836FD0AA}"/>
              </a:ext>
            </a:extLst>
          </p:cNvPr>
          <p:cNvGrpSpPr/>
          <p:nvPr/>
        </p:nvGrpSpPr>
        <p:grpSpPr>
          <a:xfrm>
            <a:off x="1079500" y="771550"/>
            <a:ext cx="6985000" cy="4036469"/>
            <a:chOff x="2603500" y="2193282"/>
            <a:chExt cx="6985000" cy="4036469"/>
          </a:xfrm>
        </p:grpSpPr>
        <p:sp>
          <p:nvSpPr>
            <p:cNvPr id="11" name="Google Shape;273;p16">
              <a:extLst>
                <a:ext uri="{FF2B5EF4-FFF2-40B4-BE49-F238E27FC236}">
                  <a16:creationId xmlns:a16="http://schemas.microsoft.com/office/drawing/2014/main" id="{0C707FB6-B771-4314-90CB-05AA67D2F5C7}"/>
                </a:ext>
              </a:extLst>
            </p:cNvPr>
            <p:cNvSpPr/>
            <p:nvPr/>
          </p:nvSpPr>
          <p:spPr>
            <a:xfrm>
              <a:off x="3260700" y="5823251"/>
              <a:ext cx="56706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42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8 800 500 30 72  •  info@uchi.ru  •  uchi.ru</a:t>
              </a:r>
              <a:endParaRPr sz="2042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275;p16">
              <a:extLst>
                <a:ext uri="{FF2B5EF4-FFF2-40B4-BE49-F238E27FC236}">
                  <a16:creationId xmlns:a16="http://schemas.microsoft.com/office/drawing/2014/main" id="{CB60AC32-2C0E-4C2E-A14B-52145B6A452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03500" y="2193282"/>
              <a:ext cx="6985000" cy="1066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154426-C0B8-49A9-B996-1EF876FC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0" y="1995686"/>
            <a:ext cx="676275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69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62;p3">
            <a:extLst>
              <a:ext uri="{FF2B5EF4-FFF2-40B4-BE49-F238E27FC236}">
                <a16:creationId xmlns:a16="http://schemas.microsoft.com/office/drawing/2014/main" id="{11410F1D-9E12-479F-BF64-220257EC7292}"/>
              </a:ext>
            </a:extLst>
          </p:cNvPr>
          <p:cNvSpPr/>
          <p:nvPr/>
        </p:nvSpPr>
        <p:spPr>
          <a:xfrm>
            <a:off x="10445858" y="4401519"/>
            <a:ext cx="960895" cy="728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348583-E4FF-4960-ACF0-0B6742D1F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303" y="474662"/>
            <a:ext cx="6701394" cy="41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10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70;p3">
            <a:extLst>
              <a:ext uri="{FF2B5EF4-FFF2-40B4-BE49-F238E27FC236}">
                <a16:creationId xmlns:a16="http://schemas.microsoft.com/office/drawing/2014/main" id="{C34CF747-B652-43E2-A5A4-CD910327ACDB}"/>
              </a:ext>
            </a:extLst>
          </p:cNvPr>
          <p:cNvGrpSpPr/>
          <p:nvPr/>
        </p:nvGrpSpPr>
        <p:grpSpPr>
          <a:xfrm>
            <a:off x="3500464" y="1516016"/>
            <a:ext cx="5355814" cy="2767291"/>
            <a:chOff x="2273840" y="3009544"/>
            <a:chExt cx="7291551" cy="3767465"/>
          </a:xfrm>
        </p:grpSpPr>
        <p:sp>
          <p:nvSpPr>
            <p:cNvPr id="49" name="Google Shape;71;p3">
              <a:extLst>
                <a:ext uri="{FF2B5EF4-FFF2-40B4-BE49-F238E27FC236}">
                  <a16:creationId xmlns:a16="http://schemas.microsoft.com/office/drawing/2014/main" id="{859473D8-3C42-4A01-88EB-736A41C52C03}"/>
                </a:ext>
              </a:extLst>
            </p:cNvPr>
            <p:cNvSpPr/>
            <p:nvPr/>
          </p:nvSpPr>
          <p:spPr>
            <a:xfrm>
              <a:off x="2273840" y="3009544"/>
              <a:ext cx="7291551" cy="3767465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;p3">
              <a:extLst>
                <a:ext uri="{FF2B5EF4-FFF2-40B4-BE49-F238E27FC236}">
                  <a16:creationId xmlns:a16="http://schemas.microsoft.com/office/drawing/2014/main" id="{14DF0525-3129-42B3-BD1A-97D30BAB08AE}"/>
                </a:ext>
              </a:extLst>
            </p:cNvPr>
            <p:cNvSpPr/>
            <p:nvPr/>
          </p:nvSpPr>
          <p:spPr>
            <a:xfrm>
              <a:off x="7243806" y="4349650"/>
              <a:ext cx="620201" cy="62018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;p3">
              <a:extLst>
                <a:ext uri="{FF2B5EF4-FFF2-40B4-BE49-F238E27FC236}">
                  <a16:creationId xmlns:a16="http://schemas.microsoft.com/office/drawing/2014/main" id="{46A4028E-527B-497C-998A-7713E7AF34EF}"/>
                </a:ext>
              </a:extLst>
            </p:cNvPr>
            <p:cNvSpPr/>
            <p:nvPr/>
          </p:nvSpPr>
          <p:spPr>
            <a:xfrm>
              <a:off x="7243806" y="4349663"/>
              <a:ext cx="620378" cy="620378"/>
            </a:xfrm>
            <a:custGeom>
              <a:avLst/>
              <a:gdLst/>
              <a:ahLst/>
              <a:cxnLst/>
              <a:rect l="l" t="t" r="r" b="b"/>
              <a:pathLst>
                <a:path w="621029" h="621029" extrusionOk="0">
                  <a:moveTo>
                    <a:pt x="310426" y="620839"/>
                  </a:moveTo>
                  <a:lnTo>
                    <a:pt x="356297" y="617473"/>
                  </a:lnTo>
                  <a:lnTo>
                    <a:pt x="400078" y="607696"/>
                  </a:lnTo>
                  <a:lnTo>
                    <a:pt x="441291" y="591988"/>
                  </a:lnTo>
                  <a:lnTo>
                    <a:pt x="479453" y="570829"/>
                  </a:lnTo>
                  <a:lnTo>
                    <a:pt x="514085" y="544699"/>
                  </a:lnTo>
                  <a:lnTo>
                    <a:pt x="544707" y="514078"/>
                  </a:lnTo>
                  <a:lnTo>
                    <a:pt x="570839" y="479446"/>
                  </a:lnTo>
                  <a:lnTo>
                    <a:pt x="591999" y="441283"/>
                  </a:lnTo>
                  <a:lnTo>
                    <a:pt x="607708" y="400070"/>
                  </a:lnTo>
                  <a:lnTo>
                    <a:pt x="617486" y="356287"/>
                  </a:lnTo>
                  <a:lnTo>
                    <a:pt x="620852" y="310413"/>
                  </a:lnTo>
                  <a:lnTo>
                    <a:pt x="617486" y="264542"/>
                  </a:lnTo>
                  <a:lnTo>
                    <a:pt x="607708" y="220761"/>
                  </a:lnTo>
                  <a:lnTo>
                    <a:pt x="591999" y="179550"/>
                  </a:lnTo>
                  <a:lnTo>
                    <a:pt x="570839" y="141389"/>
                  </a:lnTo>
                  <a:lnTo>
                    <a:pt x="544707" y="106759"/>
                  </a:lnTo>
                  <a:lnTo>
                    <a:pt x="514085" y="76138"/>
                  </a:lnTo>
                  <a:lnTo>
                    <a:pt x="479453" y="50009"/>
                  </a:lnTo>
                  <a:lnTo>
                    <a:pt x="441291" y="28850"/>
                  </a:lnTo>
                  <a:lnTo>
                    <a:pt x="400078" y="13142"/>
                  </a:lnTo>
                  <a:lnTo>
                    <a:pt x="356297" y="3365"/>
                  </a:lnTo>
                  <a:lnTo>
                    <a:pt x="310426" y="0"/>
                  </a:lnTo>
                  <a:lnTo>
                    <a:pt x="264555" y="3365"/>
                  </a:lnTo>
                  <a:lnTo>
                    <a:pt x="220773" y="13142"/>
                  </a:lnTo>
                  <a:lnTo>
                    <a:pt x="179561" y="28850"/>
                  </a:lnTo>
                  <a:lnTo>
                    <a:pt x="141398" y="50009"/>
                  </a:lnTo>
                  <a:lnTo>
                    <a:pt x="106766" y="76138"/>
                  </a:lnTo>
                  <a:lnTo>
                    <a:pt x="76144" y="106759"/>
                  </a:lnTo>
                  <a:lnTo>
                    <a:pt x="50013" y="141389"/>
                  </a:lnTo>
                  <a:lnTo>
                    <a:pt x="28852" y="179550"/>
                  </a:lnTo>
                  <a:lnTo>
                    <a:pt x="13143" y="220761"/>
                  </a:lnTo>
                  <a:lnTo>
                    <a:pt x="3365" y="264542"/>
                  </a:lnTo>
                  <a:lnTo>
                    <a:pt x="0" y="310413"/>
                  </a:lnTo>
                  <a:lnTo>
                    <a:pt x="3365" y="356287"/>
                  </a:lnTo>
                  <a:lnTo>
                    <a:pt x="13143" y="400070"/>
                  </a:lnTo>
                  <a:lnTo>
                    <a:pt x="28852" y="441283"/>
                  </a:lnTo>
                  <a:lnTo>
                    <a:pt x="50013" y="479446"/>
                  </a:lnTo>
                  <a:lnTo>
                    <a:pt x="76144" y="514078"/>
                  </a:lnTo>
                  <a:lnTo>
                    <a:pt x="106766" y="544699"/>
                  </a:lnTo>
                  <a:lnTo>
                    <a:pt x="141398" y="570829"/>
                  </a:lnTo>
                  <a:lnTo>
                    <a:pt x="179561" y="591988"/>
                  </a:lnTo>
                  <a:lnTo>
                    <a:pt x="220773" y="607696"/>
                  </a:lnTo>
                  <a:lnTo>
                    <a:pt x="264555" y="617473"/>
                  </a:lnTo>
                  <a:lnTo>
                    <a:pt x="310426" y="620839"/>
                  </a:lnTo>
                  <a:close/>
                </a:path>
              </a:pathLst>
            </a:custGeom>
            <a:noFill/>
            <a:ln w="11475" cap="flat" cmpd="sng">
              <a:solidFill>
                <a:srgbClr val="1970A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4;p3">
              <a:extLst>
                <a:ext uri="{FF2B5EF4-FFF2-40B4-BE49-F238E27FC236}">
                  <a16:creationId xmlns:a16="http://schemas.microsoft.com/office/drawing/2014/main" id="{8B33F435-EC57-406D-9E0A-C64D0D843EFA}"/>
                </a:ext>
              </a:extLst>
            </p:cNvPr>
            <p:cNvSpPr/>
            <p:nvPr/>
          </p:nvSpPr>
          <p:spPr>
            <a:xfrm>
              <a:off x="8234813" y="3584542"/>
              <a:ext cx="620201" cy="62018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5;p3">
              <a:extLst>
                <a:ext uri="{FF2B5EF4-FFF2-40B4-BE49-F238E27FC236}">
                  <a16:creationId xmlns:a16="http://schemas.microsoft.com/office/drawing/2014/main" id="{B2D93000-5FF6-44E8-972D-B6BA40F25776}"/>
                </a:ext>
              </a:extLst>
            </p:cNvPr>
            <p:cNvSpPr/>
            <p:nvPr/>
          </p:nvSpPr>
          <p:spPr>
            <a:xfrm>
              <a:off x="8234813" y="3584542"/>
              <a:ext cx="620378" cy="620378"/>
            </a:xfrm>
            <a:custGeom>
              <a:avLst/>
              <a:gdLst/>
              <a:ahLst/>
              <a:cxnLst/>
              <a:rect l="l" t="t" r="r" b="b"/>
              <a:pathLst>
                <a:path w="621029" h="621030" extrusionOk="0">
                  <a:moveTo>
                    <a:pt x="310426" y="620839"/>
                  </a:moveTo>
                  <a:lnTo>
                    <a:pt x="356297" y="617473"/>
                  </a:lnTo>
                  <a:lnTo>
                    <a:pt x="400078" y="607696"/>
                  </a:lnTo>
                  <a:lnTo>
                    <a:pt x="441291" y="591988"/>
                  </a:lnTo>
                  <a:lnTo>
                    <a:pt x="479453" y="570829"/>
                  </a:lnTo>
                  <a:lnTo>
                    <a:pt x="514085" y="544699"/>
                  </a:lnTo>
                  <a:lnTo>
                    <a:pt x="544707" y="514078"/>
                  </a:lnTo>
                  <a:lnTo>
                    <a:pt x="570839" y="479446"/>
                  </a:lnTo>
                  <a:lnTo>
                    <a:pt x="591999" y="441283"/>
                  </a:lnTo>
                  <a:lnTo>
                    <a:pt x="607708" y="400070"/>
                  </a:lnTo>
                  <a:lnTo>
                    <a:pt x="617486" y="356287"/>
                  </a:lnTo>
                  <a:lnTo>
                    <a:pt x="620852" y="310413"/>
                  </a:lnTo>
                  <a:lnTo>
                    <a:pt x="617486" y="264542"/>
                  </a:lnTo>
                  <a:lnTo>
                    <a:pt x="607708" y="220761"/>
                  </a:lnTo>
                  <a:lnTo>
                    <a:pt x="591999" y="179550"/>
                  </a:lnTo>
                  <a:lnTo>
                    <a:pt x="570839" y="141389"/>
                  </a:lnTo>
                  <a:lnTo>
                    <a:pt x="544707" y="106759"/>
                  </a:lnTo>
                  <a:lnTo>
                    <a:pt x="514085" y="76138"/>
                  </a:lnTo>
                  <a:lnTo>
                    <a:pt x="479453" y="50009"/>
                  </a:lnTo>
                  <a:lnTo>
                    <a:pt x="441291" y="28850"/>
                  </a:lnTo>
                  <a:lnTo>
                    <a:pt x="400078" y="13142"/>
                  </a:lnTo>
                  <a:lnTo>
                    <a:pt x="356297" y="3365"/>
                  </a:lnTo>
                  <a:lnTo>
                    <a:pt x="310426" y="0"/>
                  </a:lnTo>
                  <a:lnTo>
                    <a:pt x="264555" y="3365"/>
                  </a:lnTo>
                  <a:lnTo>
                    <a:pt x="220773" y="13142"/>
                  </a:lnTo>
                  <a:lnTo>
                    <a:pt x="179561" y="28850"/>
                  </a:lnTo>
                  <a:lnTo>
                    <a:pt x="141398" y="50009"/>
                  </a:lnTo>
                  <a:lnTo>
                    <a:pt x="106766" y="76138"/>
                  </a:lnTo>
                  <a:lnTo>
                    <a:pt x="76144" y="106759"/>
                  </a:lnTo>
                  <a:lnTo>
                    <a:pt x="50013" y="141389"/>
                  </a:lnTo>
                  <a:lnTo>
                    <a:pt x="28852" y="179550"/>
                  </a:lnTo>
                  <a:lnTo>
                    <a:pt x="13143" y="220761"/>
                  </a:lnTo>
                  <a:lnTo>
                    <a:pt x="3365" y="264542"/>
                  </a:lnTo>
                  <a:lnTo>
                    <a:pt x="0" y="310413"/>
                  </a:lnTo>
                  <a:lnTo>
                    <a:pt x="3365" y="356287"/>
                  </a:lnTo>
                  <a:lnTo>
                    <a:pt x="13143" y="400070"/>
                  </a:lnTo>
                  <a:lnTo>
                    <a:pt x="28852" y="441283"/>
                  </a:lnTo>
                  <a:lnTo>
                    <a:pt x="50013" y="479446"/>
                  </a:lnTo>
                  <a:lnTo>
                    <a:pt x="76144" y="514078"/>
                  </a:lnTo>
                  <a:lnTo>
                    <a:pt x="106766" y="544699"/>
                  </a:lnTo>
                  <a:lnTo>
                    <a:pt x="141398" y="570829"/>
                  </a:lnTo>
                  <a:lnTo>
                    <a:pt x="179561" y="591988"/>
                  </a:lnTo>
                  <a:lnTo>
                    <a:pt x="220773" y="607696"/>
                  </a:lnTo>
                  <a:lnTo>
                    <a:pt x="264555" y="617473"/>
                  </a:lnTo>
                  <a:lnTo>
                    <a:pt x="310426" y="620839"/>
                  </a:lnTo>
                  <a:close/>
                </a:path>
              </a:pathLst>
            </a:custGeom>
            <a:noFill/>
            <a:ln w="11475" cap="flat" cmpd="sng">
              <a:solidFill>
                <a:srgbClr val="1970A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6;p3">
              <a:extLst>
                <a:ext uri="{FF2B5EF4-FFF2-40B4-BE49-F238E27FC236}">
                  <a16:creationId xmlns:a16="http://schemas.microsoft.com/office/drawing/2014/main" id="{4CB6FDC3-0139-4EC4-8188-C5729210D602}"/>
                </a:ext>
              </a:extLst>
            </p:cNvPr>
            <p:cNvSpPr/>
            <p:nvPr/>
          </p:nvSpPr>
          <p:spPr>
            <a:xfrm>
              <a:off x="7573800" y="5927491"/>
              <a:ext cx="620201" cy="62019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7;p3">
              <a:extLst>
                <a:ext uri="{FF2B5EF4-FFF2-40B4-BE49-F238E27FC236}">
                  <a16:creationId xmlns:a16="http://schemas.microsoft.com/office/drawing/2014/main" id="{C9A021D2-2C95-4C2B-A370-9F46172FAF0B}"/>
                </a:ext>
              </a:extLst>
            </p:cNvPr>
            <p:cNvSpPr/>
            <p:nvPr/>
          </p:nvSpPr>
          <p:spPr>
            <a:xfrm>
              <a:off x="7573801" y="5927499"/>
              <a:ext cx="620378" cy="620378"/>
            </a:xfrm>
            <a:custGeom>
              <a:avLst/>
              <a:gdLst/>
              <a:ahLst/>
              <a:cxnLst/>
              <a:rect l="l" t="t" r="r" b="b"/>
              <a:pathLst>
                <a:path w="621029" h="621029" extrusionOk="0">
                  <a:moveTo>
                    <a:pt x="310426" y="620839"/>
                  </a:moveTo>
                  <a:lnTo>
                    <a:pt x="356297" y="617473"/>
                  </a:lnTo>
                  <a:lnTo>
                    <a:pt x="400078" y="607696"/>
                  </a:lnTo>
                  <a:lnTo>
                    <a:pt x="441291" y="591988"/>
                  </a:lnTo>
                  <a:lnTo>
                    <a:pt x="479453" y="570829"/>
                  </a:lnTo>
                  <a:lnTo>
                    <a:pt x="514085" y="544699"/>
                  </a:lnTo>
                  <a:lnTo>
                    <a:pt x="544707" y="514078"/>
                  </a:lnTo>
                  <a:lnTo>
                    <a:pt x="570839" y="479446"/>
                  </a:lnTo>
                  <a:lnTo>
                    <a:pt x="591999" y="441283"/>
                  </a:lnTo>
                  <a:lnTo>
                    <a:pt x="607708" y="400070"/>
                  </a:lnTo>
                  <a:lnTo>
                    <a:pt x="617486" y="356287"/>
                  </a:lnTo>
                  <a:lnTo>
                    <a:pt x="620852" y="310413"/>
                  </a:lnTo>
                  <a:lnTo>
                    <a:pt x="617486" y="264542"/>
                  </a:lnTo>
                  <a:lnTo>
                    <a:pt x="607708" y="220761"/>
                  </a:lnTo>
                  <a:lnTo>
                    <a:pt x="591999" y="179550"/>
                  </a:lnTo>
                  <a:lnTo>
                    <a:pt x="570839" y="141389"/>
                  </a:lnTo>
                  <a:lnTo>
                    <a:pt x="544707" y="106759"/>
                  </a:lnTo>
                  <a:lnTo>
                    <a:pt x="514085" y="76138"/>
                  </a:lnTo>
                  <a:lnTo>
                    <a:pt x="479453" y="50009"/>
                  </a:lnTo>
                  <a:lnTo>
                    <a:pt x="441291" y="28850"/>
                  </a:lnTo>
                  <a:lnTo>
                    <a:pt x="400078" y="13142"/>
                  </a:lnTo>
                  <a:lnTo>
                    <a:pt x="356297" y="3365"/>
                  </a:lnTo>
                  <a:lnTo>
                    <a:pt x="310426" y="0"/>
                  </a:lnTo>
                  <a:lnTo>
                    <a:pt x="264555" y="3365"/>
                  </a:lnTo>
                  <a:lnTo>
                    <a:pt x="220773" y="13142"/>
                  </a:lnTo>
                  <a:lnTo>
                    <a:pt x="179561" y="28850"/>
                  </a:lnTo>
                  <a:lnTo>
                    <a:pt x="141398" y="50009"/>
                  </a:lnTo>
                  <a:lnTo>
                    <a:pt x="106766" y="76138"/>
                  </a:lnTo>
                  <a:lnTo>
                    <a:pt x="76144" y="106759"/>
                  </a:lnTo>
                  <a:lnTo>
                    <a:pt x="50013" y="141389"/>
                  </a:lnTo>
                  <a:lnTo>
                    <a:pt x="28852" y="179550"/>
                  </a:lnTo>
                  <a:lnTo>
                    <a:pt x="13143" y="220761"/>
                  </a:lnTo>
                  <a:lnTo>
                    <a:pt x="3365" y="264542"/>
                  </a:lnTo>
                  <a:lnTo>
                    <a:pt x="0" y="310413"/>
                  </a:lnTo>
                  <a:lnTo>
                    <a:pt x="3365" y="356287"/>
                  </a:lnTo>
                  <a:lnTo>
                    <a:pt x="13143" y="400070"/>
                  </a:lnTo>
                  <a:lnTo>
                    <a:pt x="28852" y="441283"/>
                  </a:lnTo>
                  <a:lnTo>
                    <a:pt x="50013" y="479446"/>
                  </a:lnTo>
                  <a:lnTo>
                    <a:pt x="76144" y="514078"/>
                  </a:lnTo>
                  <a:lnTo>
                    <a:pt x="106766" y="544699"/>
                  </a:lnTo>
                  <a:lnTo>
                    <a:pt x="141398" y="570829"/>
                  </a:lnTo>
                  <a:lnTo>
                    <a:pt x="179561" y="591988"/>
                  </a:lnTo>
                  <a:lnTo>
                    <a:pt x="220773" y="607696"/>
                  </a:lnTo>
                  <a:lnTo>
                    <a:pt x="264555" y="617473"/>
                  </a:lnTo>
                  <a:lnTo>
                    <a:pt x="310426" y="620839"/>
                  </a:lnTo>
                  <a:close/>
                </a:path>
              </a:pathLst>
            </a:custGeom>
            <a:noFill/>
            <a:ln w="11475" cap="flat" cmpd="sng">
              <a:solidFill>
                <a:srgbClr val="1970A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8;p3">
              <a:extLst>
                <a:ext uri="{FF2B5EF4-FFF2-40B4-BE49-F238E27FC236}">
                  <a16:creationId xmlns:a16="http://schemas.microsoft.com/office/drawing/2014/main" id="{3BC1A9BF-026F-4C8C-B77F-2C2A907F4959}"/>
                </a:ext>
              </a:extLst>
            </p:cNvPr>
            <p:cNvSpPr/>
            <p:nvPr/>
          </p:nvSpPr>
          <p:spPr>
            <a:xfrm>
              <a:off x="5677003" y="3796194"/>
              <a:ext cx="620201" cy="62020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9;p3">
              <a:extLst>
                <a:ext uri="{FF2B5EF4-FFF2-40B4-BE49-F238E27FC236}">
                  <a16:creationId xmlns:a16="http://schemas.microsoft.com/office/drawing/2014/main" id="{931DBC67-BAE9-4D3D-A582-18357993924C}"/>
                </a:ext>
              </a:extLst>
            </p:cNvPr>
            <p:cNvSpPr/>
            <p:nvPr/>
          </p:nvSpPr>
          <p:spPr>
            <a:xfrm>
              <a:off x="5677003" y="3796207"/>
              <a:ext cx="620378" cy="620378"/>
            </a:xfrm>
            <a:custGeom>
              <a:avLst/>
              <a:gdLst/>
              <a:ahLst/>
              <a:cxnLst/>
              <a:rect l="l" t="t" r="r" b="b"/>
              <a:pathLst>
                <a:path w="621029" h="621030" extrusionOk="0">
                  <a:moveTo>
                    <a:pt x="310426" y="620839"/>
                  </a:moveTo>
                  <a:lnTo>
                    <a:pt x="356297" y="617473"/>
                  </a:lnTo>
                  <a:lnTo>
                    <a:pt x="400078" y="607696"/>
                  </a:lnTo>
                  <a:lnTo>
                    <a:pt x="441291" y="591988"/>
                  </a:lnTo>
                  <a:lnTo>
                    <a:pt x="479453" y="570829"/>
                  </a:lnTo>
                  <a:lnTo>
                    <a:pt x="514085" y="544699"/>
                  </a:lnTo>
                  <a:lnTo>
                    <a:pt x="544707" y="514078"/>
                  </a:lnTo>
                  <a:lnTo>
                    <a:pt x="570839" y="479446"/>
                  </a:lnTo>
                  <a:lnTo>
                    <a:pt x="591999" y="441283"/>
                  </a:lnTo>
                  <a:lnTo>
                    <a:pt x="607708" y="400070"/>
                  </a:lnTo>
                  <a:lnTo>
                    <a:pt x="617486" y="356287"/>
                  </a:lnTo>
                  <a:lnTo>
                    <a:pt x="620852" y="310413"/>
                  </a:lnTo>
                  <a:lnTo>
                    <a:pt x="617486" y="264542"/>
                  </a:lnTo>
                  <a:lnTo>
                    <a:pt x="607708" y="220761"/>
                  </a:lnTo>
                  <a:lnTo>
                    <a:pt x="591999" y="179550"/>
                  </a:lnTo>
                  <a:lnTo>
                    <a:pt x="570839" y="141389"/>
                  </a:lnTo>
                  <a:lnTo>
                    <a:pt x="544707" y="106759"/>
                  </a:lnTo>
                  <a:lnTo>
                    <a:pt x="514085" y="76138"/>
                  </a:lnTo>
                  <a:lnTo>
                    <a:pt x="479453" y="50009"/>
                  </a:lnTo>
                  <a:lnTo>
                    <a:pt x="441291" y="28850"/>
                  </a:lnTo>
                  <a:lnTo>
                    <a:pt x="400078" y="13142"/>
                  </a:lnTo>
                  <a:lnTo>
                    <a:pt x="356297" y="3365"/>
                  </a:lnTo>
                  <a:lnTo>
                    <a:pt x="310426" y="0"/>
                  </a:lnTo>
                  <a:lnTo>
                    <a:pt x="264555" y="3365"/>
                  </a:lnTo>
                  <a:lnTo>
                    <a:pt x="220773" y="13142"/>
                  </a:lnTo>
                  <a:lnTo>
                    <a:pt x="179561" y="28850"/>
                  </a:lnTo>
                  <a:lnTo>
                    <a:pt x="141398" y="50009"/>
                  </a:lnTo>
                  <a:lnTo>
                    <a:pt x="106766" y="76138"/>
                  </a:lnTo>
                  <a:lnTo>
                    <a:pt x="76144" y="106759"/>
                  </a:lnTo>
                  <a:lnTo>
                    <a:pt x="50013" y="141389"/>
                  </a:lnTo>
                  <a:lnTo>
                    <a:pt x="28852" y="179550"/>
                  </a:lnTo>
                  <a:lnTo>
                    <a:pt x="13143" y="220761"/>
                  </a:lnTo>
                  <a:lnTo>
                    <a:pt x="3365" y="264542"/>
                  </a:lnTo>
                  <a:lnTo>
                    <a:pt x="0" y="310413"/>
                  </a:lnTo>
                  <a:lnTo>
                    <a:pt x="3365" y="356287"/>
                  </a:lnTo>
                  <a:lnTo>
                    <a:pt x="13143" y="400070"/>
                  </a:lnTo>
                  <a:lnTo>
                    <a:pt x="28852" y="441283"/>
                  </a:lnTo>
                  <a:lnTo>
                    <a:pt x="50013" y="479446"/>
                  </a:lnTo>
                  <a:lnTo>
                    <a:pt x="76144" y="514078"/>
                  </a:lnTo>
                  <a:lnTo>
                    <a:pt x="106766" y="544699"/>
                  </a:lnTo>
                  <a:lnTo>
                    <a:pt x="141398" y="570829"/>
                  </a:lnTo>
                  <a:lnTo>
                    <a:pt x="179561" y="591988"/>
                  </a:lnTo>
                  <a:lnTo>
                    <a:pt x="220773" y="607696"/>
                  </a:lnTo>
                  <a:lnTo>
                    <a:pt x="264555" y="617473"/>
                  </a:lnTo>
                  <a:lnTo>
                    <a:pt x="310426" y="620839"/>
                  </a:lnTo>
                  <a:close/>
                </a:path>
              </a:pathLst>
            </a:custGeom>
            <a:noFill/>
            <a:ln w="11475" cap="flat" cmpd="sng">
              <a:solidFill>
                <a:srgbClr val="1970A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0;p3">
              <a:extLst>
                <a:ext uri="{FF2B5EF4-FFF2-40B4-BE49-F238E27FC236}">
                  <a16:creationId xmlns:a16="http://schemas.microsoft.com/office/drawing/2014/main" id="{DE6B6A44-7D24-42AA-855F-3619FAC913E3}"/>
                </a:ext>
              </a:extLst>
            </p:cNvPr>
            <p:cNvSpPr/>
            <p:nvPr/>
          </p:nvSpPr>
          <p:spPr>
            <a:xfrm>
              <a:off x="2279181" y="4204730"/>
              <a:ext cx="620201" cy="620201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1;p3">
              <a:extLst>
                <a:ext uri="{FF2B5EF4-FFF2-40B4-BE49-F238E27FC236}">
                  <a16:creationId xmlns:a16="http://schemas.microsoft.com/office/drawing/2014/main" id="{9DF01CC0-D458-4A90-B628-5E82159A1FF8}"/>
                </a:ext>
              </a:extLst>
            </p:cNvPr>
            <p:cNvSpPr/>
            <p:nvPr/>
          </p:nvSpPr>
          <p:spPr>
            <a:xfrm>
              <a:off x="2279181" y="4204743"/>
              <a:ext cx="620378" cy="620378"/>
            </a:xfrm>
            <a:custGeom>
              <a:avLst/>
              <a:gdLst/>
              <a:ahLst/>
              <a:cxnLst/>
              <a:rect l="l" t="t" r="r" b="b"/>
              <a:pathLst>
                <a:path w="621030" h="621029" extrusionOk="0">
                  <a:moveTo>
                    <a:pt x="310426" y="620839"/>
                  </a:moveTo>
                  <a:lnTo>
                    <a:pt x="356297" y="617473"/>
                  </a:lnTo>
                  <a:lnTo>
                    <a:pt x="400078" y="607696"/>
                  </a:lnTo>
                  <a:lnTo>
                    <a:pt x="441291" y="591988"/>
                  </a:lnTo>
                  <a:lnTo>
                    <a:pt x="479453" y="570829"/>
                  </a:lnTo>
                  <a:lnTo>
                    <a:pt x="514085" y="544699"/>
                  </a:lnTo>
                  <a:lnTo>
                    <a:pt x="544707" y="514078"/>
                  </a:lnTo>
                  <a:lnTo>
                    <a:pt x="570839" y="479446"/>
                  </a:lnTo>
                  <a:lnTo>
                    <a:pt x="591999" y="441283"/>
                  </a:lnTo>
                  <a:lnTo>
                    <a:pt x="607708" y="400070"/>
                  </a:lnTo>
                  <a:lnTo>
                    <a:pt x="617486" y="356287"/>
                  </a:lnTo>
                  <a:lnTo>
                    <a:pt x="620852" y="310413"/>
                  </a:lnTo>
                  <a:lnTo>
                    <a:pt x="617486" y="264542"/>
                  </a:lnTo>
                  <a:lnTo>
                    <a:pt x="607708" y="220761"/>
                  </a:lnTo>
                  <a:lnTo>
                    <a:pt x="591999" y="179550"/>
                  </a:lnTo>
                  <a:lnTo>
                    <a:pt x="570839" y="141389"/>
                  </a:lnTo>
                  <a:lnTo>
                    <a:pt x="544707" y="106759"/>
                  </a:lnTo>
                  <a:lnTo>
                    <a:pt x="514085" y="76138"/>
                  </a:lnTo>
                  <a:lnTo>
                    <a:pt x="479453" y="50009"/>
                  </a:lnTo>
                  <a:lnTo>
                    <a:pt x="441291" y="28850"/>
                  </a:lnTo>
                  <a:lnTo>
                    <a:pt x="400078" y="13142"/>
                  </a:lnTo>
                  <a:lnTo>
                    <a:pt x="356297" y="3365"/>
                  </a:lnTo>
                  <a:lnTo>
                    <a:pt x="310426" y="0"/>
                  </a:lnTo>
                  <a:lnTo>
                    <a:pt x="264555" y="3365"/>
                  </a:lnTo>
                  <a:lnTo>
                    <a:pt x="220773" y="13142"/>
                  </a:lnTo>
                  <a:lnTo>
                    <a:pt x="179561" y="28850"/>
                  </a:lnTo>
                  <a:lnTo>
                    <a:pt x="141398" y="50009"/>
                  </a:lnTo>
                  <a:lnTo>
                    <a:pt x="106766" y="76138"/>
                  </a:lnTo>
                  <a:lnTo>
                    <a:pt x="76144" y="106759"/>
                  </a:lnTo>
                  <a:lnTo>
                    <a:pt x="50013" y="141389"/>
                  </a:lnTo>
                  <a:lnTo>
                    <a:pt x="28852" y="179550"/>
                  </a:lnTo>
                  <a:lnTo>
                    <a:pt x="13143" y="220761"/>
                  </a:lnTo>
                  <a:lnTo>
                    <a:pt x="3365" y="264542"/>
                  </a:lnTo>
                  <a:lnTo>
                    <a:pt x="0" y="310413"/>
                  </a:lnTo>
                  <a:lnTo>
                    <a:pt x="3365" y="356287"/>
                  </a:lnTo>
                  <a:lnTo>
                    <a:pt x="13143" y="400070"/>
                  </a:lnTo>
                  <a:lnTo>
                    <a:pt x="28852" y="441283"/>
                  </a:lnTo>
                  <a:lnTo>
                    <a:pt x="50013" y="479446"/>
                  </a:lnTo>
                  <a:lnTo>
                    <a:pt x="76144" y="514078"/>
                  </a:lnTo>
                  <a:lnTo>
                    <a:pt x="106766" y="544699"/>
                  </a:lnTo>
                  <a:lnTo>
                    <a:pt x="141398" y="570829"/>
                  </a:lnTo>
                  <a:lnTo>
                    <a:pt x="179561" y="591988"/>
                  </a:lnTo>
                  <a:lnTo>
                    <a:pt x="220773" y="607696"/>
                  </a:lnTo>
                  <a:lnTo>
                    <a:pt x="264555" y="617473"/>
                  </a:lnTo>
                  <a:lnTo>
                    <a:pt x="310426" y="620839"/>
                  </a:lnTo>
                  <a:close/>
                </a:path>
              </a:pathLst>
            </a:custGeom>
            <a:noFill/>
            <a:ln w="11475" cap="flat" cmpd="sng">
              <a:solidFill>
                <a:srgbClr val="1970A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2;p3">
              <a:extLst>
                <a:ext uri="{FF2B5EF4-FFF2-40B4-BE49-F238E27FC236}">
                  <a16:creationId xmlns:a16="http://schemas.microsoft.com/office/drawing/2014/main" id="{F492A39A-9410-42E9-9BA0-BDEBE9D65351}"/>
                </a:ext>
              </a:extLst>
            </p:cNvPr>
            <p:cNvSpPr/>
            <p:nvPr/>
          </p:nvSpPr>
          <p:spPr>
            <a:xfrm>
              <a:off x="6074996" y="4662097"/>
              <a:ext cx="620201" cy="620201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3;p3">
              <a:extLst>
                <a:ext uri="{FF2B5EF4-FFF2-40B4-BE49-F238E27FC236}">
                  <a16:creationId xmlns:a16="http://schemas.microsoft.com/office/drawing/2014/main" id="{9D2EFD85-6959-4B50-93C7-D618EB2D82A3}"/>
                </a:ext>
              </a:extLst>
            </p:cNvPr>
            <p:cNvSpPr/>
            <p:nvPr/>
          </p:nvSpPr>
          <p:spPr>
            <a:xfrm>
              <a:off x="6074996" y="4662110"/>
              <a:ext cx="620378" cy="620378"/>
            </a:xfrm>
            <a:custGeom>
              <a:avLst/>
              <a:gdLst/>
              <a:ahLst/>
              <a:cxnLst/>
              <a:rect l="l" t="t" r="r" b="b"/>
              <a:pathLst>
                <a:path w="621029" h="621029" extrusionOk="0">
                  <a:moveTo>
                    <a:pt x="310426" y="620839"/>
                  </a:moveTo>
                  <a:lnTo>
                    <a:pt x="356297" y="617473"/>
                  </a:lnTo>
                  <a:lnTo>
                    <a:pt x="400078" y="607696"/>
                  </a:lnTo>
                  <a:lnTo>
                    <a:pt x="441291" y="591988"/>
                  </a:lnTo>
                  <a:lnTo>
                    <a:pt x="479453" y="570829"/>
                  </a:lnTo>
                  <a:lnTo>
                    <a:pt x="514085" y="544699"/>
                  </a:lnTo>
                  <a:lnTo>
                    <a:pt x="544707" y="514078"/>
                  </a:lnTo>
                  <a:lnTo>
                    <a:pt x="570839" y="479446"/>
                  </a:lnTo>
                  <a:lnTo>
                    <a:pt x="591999" y="441283"/>
                  </a:lnTo>
                  <a:lnTo>
                    <a:pt x="607708" y="400070"/>
                  </a:lnTo>
                  <a:lnTo>
                    <a:pt x="617486" y="356287"/>
                  </a:lnTo>
                  <a:lnTo>
                    <a:pt x="620852" y="310413"/>
                  </a:lnTo>
                  <a:lnTo>
                    <a:pt x="617486" y="264542"/>
                  </a:lnTo>
                  <a:lnTo>
                    <a:pt x="607708" y="220761"/>
                  </a:lnTo>
                  <a:lnTo>
                    <a:pt x="591999" y="179550"/>
                  </a:lnTo>
                  <a:lnTo>
                    <a:pt x="570839" y="141389"/>
                  </a:lnTo>
                  <a:lnTo>
                    <a:pt x="544707" y="106759"/>
                  </a:lnTo>
                  <a:lnTo>
                    <a:pt x="514085" y="76138"/>
                  </a:lnTo>
                  <a:lnTo>
                    <a:pt x="479453" y="50009"/>
                  </a:lnTo>
                  <a:lnTo>
                    <a:pt x="441291" y="28850"/>
                  </a:lnTo>
                  <a:lnTo>
                    <a:pt x="400078" y="13142"/>
                  </a:lnTo>
                  <a:lnTo>
                    <a:pt x="356297" y="3365"/>
                  </a:lnTo>
                  <a:lnTo>
                    <a:pt x="310426" y="0"/>
                  </a:lnTo>
                  <a:lnTo>
                    <a:pt x="264555" y="3365"/>
                  </a:lnTo>
                  <a:lnTo>
                    <a:pt x="220773" y="13142"/>
                  </a:lnTo>
                  <a:lnTo>
                    <a:pt x="179561" y="28850"/>
                  </a:lnTo>
                  <a:lnTo>
                    <a:pt x="141398" y="50009"/>
                  </a:lnTo>
                  <a:lnTo>
                    <a:pt x="106766" y="76138"/>
                  </a:lnTo>
                  <a:lnTo>
                    <a:pt x="76144" y="106759"/>
                  </a:lnTo>
                  <a:lnTo>
                    <a:pt x="50013" y="141389"/>
                  </a:lnTo>
                  <a:lnTo>
                    <a:pt x="28852" y="179550"/>
                  </a:lnTo>
                  <a:lnTo>
                    <a:pt x="13143" y="220761"/>
                  </a:lnTo>
                  <a:lnTo>
                    <a:pt x="3365" y="264542"/>
                  </a:lnTo>
                  <a:lnTo>
                    <a:pt x="0" y="310413"/>
                  </a:lnTo>
                  <a:lnTo>
                    <a:pt x="3365" y="356287"/>
                  </a:lnTo>
                  <a:lnTo>
                    <a:pt x="13143" y="400070"/>
                  </a:lnTo>
                  <a:lnTo>
                    <a:pt x="28852" y="441283"/>
                  </a:lnTo>
                  <a:lnTo>
                    <a:pt x="50013" y="479446"/>
                  </a:lnTo>
                  <a:lnTo>
                    <a:pt x="76144" y="514078"/>
                  </a:lnTo>
                  <a:lnTo>
                    <a:pt x="106766" y="544699"/>
                  </a:lnTo>
                  <a:lnTo>
                    <a:pt x="141398" y="570829"/>
                  </a:lnTo>
                  <a:lnTo>
                    <a:pt x="179561" y="591988"/>
                  </a:lnTo>
                  <a:lnTo>
                    <a:pt x="220773" y="607696"/>
                  </a:lnTo>
                  <a:lnTo>
                    <a:pt x="264555" y="617473"/>
                  </a:lnTo>
                  <a:lnTo>
                    <a:pt x="310426" y="620839"/>
                  </a:lnTo>
                  <a:close/>
                </a:path>
              </a:pathLst>
            </a:custGeom>
            <a:noFill/>
            <a:ln w="11475" cap="flat" cmpd="sng">
              <a:solidFill>
                <a:srgbClr val="1970A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;p3">
              <a:extLst>
                <a:ext uri="{FF2B5EF4-FFF2-40B4-BE49-F238E27FC236}">
                  <a16:creationId xmlns:a16="http://schemas.microsoft.com/office/drawing/2014/main" id="{B239087D-C25D-47BA-949A-5CD8013117AF}"/>
                </a:ext>
              </a:extLst>
            </p:cNvPr>
            <p:cNvSpPr/>
            <p:nvPr/>
          </p:nvSpPr>
          <p:spPr>
            <a:xfrm>
              <a:off x="4122542" y="5817929"/>
              <a:ext cx="620201" cy="620201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5;p3">
              <a:extLst>
                <a:ext uri="{FF2B5EF4-FFF2-40B4-BE49-F238E27FC236}">
                  <a16:creationId xmlns:a16="http://schemas.microsoft.com/office/drawing/2014/main" id="{A62E5958-40D8-448C-A89D-95B59365471B}"/>
                </a:ext>
              </a:extLst>
            </p:cNvPr>
            <p:cNvSpPr/>
            <p:nvPr/>
          </p:nvSpPr>
          <p:spPr>
            <a:xfrm>
              <a:off x="4122543" y="5817937"/>
              <a:ext cx="620378" cy="620378"/>
            </a:xfrm>
            <a:custGeom>
              <a:avLst/>
              <a:gdLst/>
              <a:ahLst/>
              <a:cxnLst/>
              <a:rect l="l" t="t" r="r" b="b"/>
              <a:pathLst>
                <a:path w="621029" h="621029" extrusionOk="0">
                  <a:moveTo>
                    <a:pt x="310426" y="620839"/>
                  </a:moveTo>
                  <a:lnTo>
                    <a:pt x="356297" y="617473"/>
                  </a:lnTo>
                  <a:lnTo>
                    <a:pt x="400078" y="607696"/>
                  </a:lnTo>
                  <a:lnTo>
                    <a:pt x="441291" y="591988"/>
                  </a:lnTo>
                  <a:lnTo>
                    <a:pt x="479453" y="570829"/>
                  </a:lnTo>
                  <a:lnTo>
                    <a:pt x="514085" y="544699"/>
                  </a:lnTo>
                  <a:lnTo>
                    <a:pt x="544707" y="514078"/>
                  </a:lnTo>
                  <a:lnTo>
                    <a:pt x="570839" y="479446"/>
                  </a:lnTo>
                  <a:lnTo>
                    <a:pt x="591999" y="441283"/>
                  </a:lnTo>
                  <a:lnTo>
                    <a:pt x="607708" y="400070"/>
                  </a:lnTo>
                  <a:lnTo>
                    <a:pt x="617486" y="356287"/>
                  </a:lnTo>
                  <a:lnTo>
                    <a:pt x="620852" y="310413"/>
                  </a:lnTo>
                  <a:lnTo>
                    <a:pt x="617486" y="264542"/>
                  </a:lnTo>
                  <a:lnTo>
                    <a:pt x="607708" y="220761"/>
                  </a:lnTo>
                  <a:lnTo>
                    <a:pt x="591999" y="179550"/>
                  </a:lnTo>
                  <a:lnTo>
                    <a:pt x="570839" y="141389"/>
                  </a:lnTo>
                  <a:lnTo>
                    <a:pt x="544707" y="106759"/>
                  </a:lnTo>
                  <a:lnTo>
                    <a:pt x="514085" y="76138"/>
                  </a:lnTo>
                  <a:lnTo>
                    <a:pt x="479453" y="50009"/>
                  </a:lnTo>
                  <a:lnTo>
                    <a:pt x="441291" y="28850"/>
                  </a:lnTo>
                  <a:lnTo>
                    <a:pt x="400078" y="13142"/>
                  </a:lnTo>
                  <a:lnTo>
                    <a:pt x="356297" y="3365"/>
                  </a:lnTo>
                  <a:lnTo>
                    <a:pt x="310426" y="0"/>
                  </a:lnTo>
                  <a:lnTo>
                    <a:pt x="264555" y="3365"/>
                  </a:lnTo>
                  <a:lnTo>
                    <a:pt x="220773" y="13142"/>
                  </a:lnTo>
                  <a:lnTo>
                    <a:pt x="179561" y="28850"/>
                  </a:lnTo>
                  <a:lnTo>
                    <a:pt x="141398" y="50009"/>
                  </a:lnTo>
                  <a:lnTo>
                    <a:pt x="106766" y="76138"/>
                  </a:lnTo>
                  <a:lnTo>
                    <a:pt x="76144" y="106759"/>
                  </a:lnTo>
                  <a:lnTo>
                    <a:pt x="50013" y="141389"/>
                  </a:lnTo>
                  <a:lnTo>
                    <a:pt x="28852" y="179550"/>
                  </a:lnTo>
                  <a:lnTo>
                    <a:pt x="13143" y="220761"/>
                  </a:lnTo>
                  <a:lnTo>
                    <a:pt x="3365" y="264542"/>
                  </a:lnTo>
                  <a:lnTo>
                    <a:pt x="0" y="310413"/>
                  </a:lnTo>
                  <a:lnTo>
                    <a:pt x="3365" y="356287"/>
                  </a:lnTo>
                  <a:lnTo>
                    <a:pt x="13143" y="400070"/>
                  </a:lnTo>
                  <a:lnTo>
                    <a:pt x="28852" y="441283"/>
                  </a:lnTo>
                  <a:lnTo>
                    <a:pt x="50013" y="479446"/>
                  </a:lnTo>
                  <a:lnTo>
                    <a:pt x="76144" y="514078"/>
                  </a:lnTo>
                  <a:lnTo>
                    <a:pt x="106766" y="544699"/>
                  </a:lnTo>
                  <a:lnTo>
                    <a:pt x="141398" y="570829"/>
                  </a:lnTo>
                  <a:lnTo>
                    <a:pt x="179561" y="591988"/>
                  </a:lnTo>
                  <a:lnTo>
                    <a:pt x="220773" y="607696"/>
                  </a:lnTo>
                  <a:lnTo>
                    <a:pt x="264555" y="617473"/>
                  </a:lnTo>
                  <a:lnTo>
                    <a:pt x="310426" y="620839"/>
                  </a:lnTo>
                  <a:close/>
                </a:path>
              </a:pathLst>
            </a:custGeom>
            <a:noFill/>
            <a:ln w="11475" cap="flat" cmpd="sng">
              <a:solidFill>
                <a:srgbClr val="1970A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6;p3">
              <a:extLst>
                <a:ext uri="{FF2B5EF4-FFF2-40B4-BE49-F238E27FC236}">
                  <a16:creationId xmlns:a16="http://schemas.microsoft.com/office/drawing/2014/main" id="{1C635111-C827-4D24-B2DB-DA4A00E9166D}"/>
                </a:ext>
              </a:extLst>
            </p:cNvPr>
            <p:cNvSpPr/>
            <p:nvPr/>
          </p:nvSpPr>
          <p:spPr>
            <a:xfrm>
              <a:off x="4654824" y="4313848"/>
              <a:ext cx="620201" cy="620188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7;p3">
              <a:extLst>
                <a:ext uri="{FF2B5EF4-FFF2-40B4-BE49-F238E27FC236}">
                  <a16:creationId xmlns:a16="http://schemas.microsoft.com/office/drawing/2014/main" id="{44C029D8-F5D7-42ED-AC10-BC8BF21F12EA}"/>
                </a:ext>
              </a:extLst>
            </p:cNvPr>
            <p:cNvSpPr/>
            <p:nvPr/>
          </p:nvSpPr>
          <p:spPr>
            <a:xfrm>
              <a:off x="4654825" y="4313848"/>
              <a:ext cx="620378" cy="620378"/>
            </a:xfrm>
            <a:custGeom>
              <a:avLst/>
              <a:gdLst/>
              <a:ahLst/>
              <a:cxnLst/>
              <a:rect l="l" t="t" r="r" b="b"/>
              <a:pathLst>
                <a:path w="621029" h="621029" extrusionOk="0">
                  <a:moveTo>
                    <a:pt x="310426" y="620839"/>
                  </a:moveTo>
                  <a:lnTo>
                    <a:pt x="356297" y="617473"/>
                  </a:lnTo>
                  <a:lnTo>
                    <a:pt x="400078" y="607696"/>
                  </a:lnTo>
                  <a:lnTo>
                    <a:pt x="441291" y="591988"/>
                  </a:lnTo>
                  <a:lnTo>
                    <a:pt x="479453" y="570829"/>
                  </a:lnTo>
                  <a:lnTo>
                    <a:pt x="514085" y="544699"/>
                  </a:lnTo>
                  <a:lnTo>
                    <a:pt x="544707" y="514078"/>
                  </a:lnTo>
                  <a:lnTo>
                    <a:pt x="570839" y="479446"/>
                  </a:lnTo>
                  <a:lnTo>
                    <a:pt x="591999" y="441283"/>
                  </a:lnTo>
                  <a:lnTo>
                    <a:pt x="607708" y="400070"/>
                  </a:lnTo>
                  <a:lnTo>
                    <a:pt x="617486" y="356287"/>
                  </a:lnTo>
                  <a:lnTo>
                    <a:pt x="620852" y="310413"/>
                  </a:lnTo>
                  <a:lnTo>
                    <a:pt x="617486" y="264542"/>
                  </a:lnTo>
                  <a:lnTo>
                    <a:pt x="607708" y="220761"/>
                  </a:lnTo>
                  <a:lnTo>
                    <a:pt x="591999" y="179550"/>
                  </a:lnTo>
                  <a:lnTo>
                    <a:pt x="570839" y="141389"/>
                  </a:lnTo>
                  <a:lnTo>
                    <a:pt x="544707" y="106759"/>
                  </a:lnTo>
                  <a:lnTo>
                    <a:pt x="514085" y="76138"/>
                  </a:lnTo>
                  <a:lnTo>
                    <a:pt x="479453" y="50009"/>
                  </a:lnTo>
                  <a:lnTo>
                    <a:pt x="441291" y="28850"/>
                  </a:lnTo>
                  <a:lnTo>
                    <a:pt x="400078" y="13142"/>
                  </a:lnTo>
                  <a:lnTo>
                    <a:pt x="356297" y="3365"/>
                  </a:lnTo>
                  <a:lnTo>
                    <a:pt x="310426" y="0"/>
                  </a:lnTo>
                  <a:lnTo>
                    <a:pt x="264555" y="3365"/>
                  </a:lnTo>
                  <a:lnTo>
                    <a:pt x="220773" y="13142"/>
                  </a:lnTo>
                  <a:lnTo>
                    <a:pt x="179561" y="28850"/>
                  </a:lnTo>
                  <a:lnTo>
                    <a:pt x="141398" y="50009"/>
                  </a:lnTo>
                  <a:lnTo>
                    <a:pt x="106766" y="76138"/>
                  </a:lnTo>
                  <a:lnTo>
                    <a:pt x="76144" y="106759"/>
                  </a:lnTo>
                  <a:lnTo>
                    <a:pt x="50013" y="141389"/>
                  </a:lnTo>
                  <a:lnTo>
                    <a:pt x="28852" y="179550"/>
                  </a:lnTo>
                  <a:lnTo>
                    <a:pt x="13143" y="220761"/>
                  </a:lnTo>
                  <a:lnTo>
                    <a:pt x="3365" y="264542"/>
                  </a:lnTo>
                  <a:lnTo>
                    <a:pt x="0" y="310413"/>
                  </a:lnTo>
                  <a:lnTo>
                    <a:pt x="3365" y="356287"/>
                  </a:lnTo>
                  <a:lnTo>
                    <a:pt x="13143" y="400070"/>
                  </a:lnTo>
                  <a:lnTo>
                    <a:pt x="28852" y="441283"/>
                  </a:lnTo>
                  <a:lnTo>
                    <a:pt x="50013" y="479446"/>
                  </a:lnTo>
                  <a:lnTo>
                    <a:pt x="76144" y="514078"/>
                  </a:lnTo>
                  <a:lnTo>
                    <a:pt x="106766" y="544699"/>
                  </a:lnTo>
                  <a:lnTo>
                    <a:pt x="141398" y="570829"/>
                  </a:lnTo>
                  <a:lnTo>
                    <a:pt x="179561" y="591988"/>
                  </a:lnTo>
                  <a:lnTo>
                    <a:pt x="220773" y="607696"/>
                  </a:lnTo>
                  <a:lnTo>
                    <a:pt x="264555" y="617473"/>
                  </a:lnTo>
                  <a:lnTo>
                    <a:pt x="310426" y="620839"/>
                  </a:lnTo>
                  <a:close/>
                </a:path>
              </a:pathLst>
            </a:custGeom>
            <a:noFill/>
            <a:ln w="11475" cap="flat" cmpd="sng">
              <a:solidFill>
                <a:srgbClr val="1970A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Google Shape;64;p3">
            <a:extLst>
              <a:ext uri="{FF2B5EF4-FFF2-40B4-BE49-F238E27FC236}">
                <a16:creationId xmlns:a16="http://schemas.microsoft.com/office/drawing/2014/main" id="{3EB36EB4-F6A4-462D-8C91-4259A7735678}"/>
              </a:ext>
            </a:extLst>
          </p:cNvPr>
          <p:cNvSpPr txBox="1">
            <a:spLocks/>
          </p:cNvSpPr>
          <p:nvPr/>
        </p:nvSpPr>
        <p:spPr>
          <a:xfrm>
            <a:off x="556438" y="689872"/>
            <a:ext cx="11078083" cy="13408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Учи.ру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— это лидер школьного онлайн-образования. 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Ученики из всех регионов России изучают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школьные предметы в интерактивной форме</a:t>
            </a:r>
          </a:p>
        </p:txBody>
      </p:sp>
      <p:sp>
        <p:nvSpPr>
          <p:cNvPr id="43" name="Google Shape;65;p3">
            <a:extLst>
              <a:ext uri="{FF2B5EF4-FFF2-40B4-BE49-F238E27FC236}">
                <a16:creationId xmlns:a16="http://schemas.microsoft.com/office/drawing/2014/main" id="{ACAB066B-0242-4ADE-A5E4-3D5798F7FBB0}"/>
              </a:ext>
            </a:extLst>
          </p:cNvPr>
          <p:cNvSpPr txBox="1"/>
          <p:nvPr/>
        </p:nvSpPr>
        <p:spPr>
          <a:xfrm>
            <a:off x="563054" y="3755836"/>
            <a:ext cx="2448279" cy="139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Курсы Учи.ру полностью соответствуют ФГОС и ПООП.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Алгоритмы на основе нейронных сетей формируют индивидуальную траекторию освоения курса для каждого ученика.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66;p3">
            <a:extLst>
              <a:ext uri="{FF2B5EF4-FFF2-40B4-BE49-F238E27FC236}">
                <a16:creationId xmlns:a16="http://schemas.microsoft.com/office/drawing/2014/main" id="{CD00BA75-C6D3-4A20-B30A-8C051A747F65}"/>
              </a:ext>
            </a:extLst>
          </p:cNvPr>
          <p:cNvSpPr txBox="1"/>
          <p:nvPr/>
        </p:nvSpPr>
        <p:spPr>
          <a:xfrm>
            <a:off x="556887" y="2047692"/>
            <a:ext cx="1205234" cy="560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algn="l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200 000</a:t>
            </a:r>
            <a:endParaRPr sz="1998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687" marR="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98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УЧИТЕЛЕЙ</a:t>
            </a:r>
            <a:endParaRPr dirty="0"/>
          </a:p>
        </p:txBody>
      </p:sp>
      <p:sp>
        <p:nvSpPr>
          <p:cNvPr id="45" name="Google Shape;67;p3">
            <a:extLst>
              <a:ext uri="{FF2B5EF4-FFF2-40B4-BE49-F238E27FC236}">
                <a16:creationId xmlns:a16="http://schemas.microsoft.com/office/drawing/2014/main" id="{F0041DB2-2190-4456-ADC7-FE663B196797}"/>
              </a:ext>
            </a:extLst>
          </p:cNvPr>
          <p:cNvSpPr txBox="1"/>
          <p:nvPr/>
        </p:nvSpPr>
        <p:spPr>
          <a:xfrm>
            <a:off x="2210714" y="2047717"/>
            <a:ext cx="1491300" cy="5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algn="l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3 100 000</a:t>
            </a:r>
            <a:endParaRPr sz="1998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687" marR="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98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УЧЕНИКОВ</a:t>
            </a:r>
            <a:endParaRPr sz="1598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68;p3">
            <a:extLst>
              <a:ext uri="{FF2B5EF4-FFF2-40B4-BE49-F238E27FC236}">
                <a16:creationId xmlns:a16="http://schemas.microsoft.com/office/drawing/2014/main" id="{EE20D70C-11F8-4745-8B61-5124C4C6FBE1}"/>
              </a:ext>
            </a:extLst>
          </p:cNvPr>
          <p:cNvSpPr txBox="1"/>
          <p:nvPr/>
        </p:nvSpPr>
        <p:spPr>
          <a:xfrm>
            <a:off x="556438" y="2754892"/>
            <a:ext cx="1325593" cy="66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algn="l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1 700 000</a:t>
            </a:r>
            <a:endParaRPr sz="1998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687" marR="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98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РОДИТЕЛЕЙ</a:t>
            </a:r>
            <a:endParaRPr dirty="0"/>
          </a:p>
        </p:txBody>
      </p:sp>
      <p:sp>
        <p:nvSpPr>
          <p:cNvPr id="47" name="Google Shape;69;p3">
            <a:extLst>
              <a:ext uri="{FF2B5EF4-FFF2-40B4-BE49-F238E27FC236}">
                <a16:creationId xmlns:a16="http://schemas.microsoft.com/office/drawing/2014/main" id="{4CB1C139-2376-4B67-A86A-4AF97F08D875}"/>
              </a:ext>
            </a:extLst>
          </p:cNvPr>
          <p:cNvSpPr txBox="1"/>
          <p:nvPr/>
        </p:nvSpPr>
        <p:spPr>
          <a:xfrm>
            <a:off x="2208000" y="2771318"/>
            <a:ext cx="791014" cy="66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algn="l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28 000</a:t>
            </a:r>
            <a:endParaRPr sz="1998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687" marR="0" lvl="0" indent="0" algn="l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98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ШКОЛ</a:t>
            </a:r>
            <a:endParaRPr sz="1598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89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4763ED-1E4D-4B42-A3CF-BBC4515BA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68" y="555526"/>
            <a:ext cx="8748464" cy="421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82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62;p3">
            <a:extLst>
              <a:ext uri="{FF2B5EF4-FFF2-40B4-BE49-F238E27FC236}">
                <a16:creationId xmlns:a16="http://schemas.microsoft.com/office/drawing/2014/main" id="{11410F1D-9E12-479F-BF64-220257EC7292}"/>
              </a:ext>
            </a:extLst>
          </p:cNvPr>
          <p:cNvSpPr/>
          <p:nvPr/>
        </p:nvSpPr>
        <p:spPr>
          <a:xfrm>
            <a:off x="10445858" y="4401519"/>
            <a:ext cx="960895" cy="728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4C9AA29-CA49-4C6A-988E-E7C0786CF88C}"/>
              </a:ext>
            </a:extLst>
          </p:cNvPr>
          <p:cNvGrpSpPr/>
          <p:nvPr/>
        </p:nvGrpSpPr>
        <p:grpSpPr>
          <a:xfrm>
            <a:off x="251520" y="-835243"/>
            <a:ext cx="8758200" cy="5661857"/>
            <a:chOff x="85776" y="-1553856"/>
            <a:chExt cx="12188441" cy="7879382"/>
          </a:xfrm>
        </p:grpSpPr>
        <p:pic>
          <p:nvPicPr>
            <p:cNvPr id="15" name="Google Shape;130;p7" descr="Изображение выглядит как монитор, электрон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643DB32D-2E68-4069-A9DD-4C47B6205F1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394835" y="-1553856"/>
              <a:ext cx="7879382" cy="78793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31;p7">
              <a:extLst>
                <a:ext uri="{FF2B5EF4-FFF2-40B4-BE49-F238E27FC236}">
                  <a16:creationId xmlns:a16="http://schemas.microsoft.com/office/drawing/2014/main" id="{C9A2A242-51AF-41B0-AE7D-338F2B7C6200}"/>
                </a:ext>
              </a:extLst>
            </p:cNvPr>
            <p:cNvSpPr txBox="1">
              <a:spLocks/>
            </p:cNvSpPr>
            <p:nvPr/>
          </p:nvSpPr>
          <p:spPr>
            <a:xfrm>
              <a:off x="369968" y="613519"/>
              <a:ext cx="4715662" cy="107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t" anchorCtr="0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90000"/>
                </a:lnSpc>
                <a:spcBef>
                  <a:spcPts val="0"/>
                </a:spcBef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Учи.ру — надёжный</a:t>
              </a:r>
              <a:b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помощник учителя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132;p7">
              <a:extLst>
                <a:ext uri="{FF2B5EF4-FFF2-40B4-BE49-F238E27FC236}">
                  <a16:creationId xmlns:a16="http://schemas.microsoft.com/office/drawing/2014/main" id="{308F7B0D-AEAB-4A16-8743-63EE3CD3DD17}"/>
                </a:ext>
              </a:extLst>
            </p:cNvPr>
            <p:cNvSpPr txBox="1">
              <a:spLocks/>
            </p:cNvSpPr>
            <p:nvPr/>
          </p:nvSpPr>
          <p:spPr>
            <a:xfrm>
              <a:off x="85776" y="1916256"/>
              <a:ext cx="5411377" cy="4126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t" anchorCtr="0">
              <a:sp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l">
                <a:spcBef>
                  <a:spcPts val="0"/>
                </a:spcBef>
                <a:buClr>
                  <a:srgbClr val="61B1E7"/>
                </a:buClr>
                <a:buSzPts val="192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Диагностика учебных достижений </a:t>
              </a:r>
              <a:b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как всего класса, так и каждого ученика в отдельности.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l">
                <a:spcBef>
                  <a:spcPts val="1000"/>
                </a:spcBef>
                <a:buClr>
                  <a:srgbClr val="61B1E7"/>
                </a:buClr>
                <a:buSzPts val="192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Статистика, сколько заданий выполнили ученики, сколько времени потратили, какие задания и темы вызвали трудности.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l">
                <a:spcBef>
                  <a:spcPts val="1000"/>
                </a:spcBef>
                <a:buClr>
                  <a:srgbClr val="61B1E7"/>
                </a:buClr>
                <a:buSzPts val="192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Доступ к программам любого класса и возможность заранее ознакомиться </a:t>
              </a:r>
              <a:b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 всеми заданиями по всем предметам.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002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62;p3">
            <a:extLst>
              <a:ext uri="{FF2B5EF4-FFF2-40B4-BE49-F238E27FC236}">
                <a16:creationId xmlns:a16="http://schemas.microsoft.com/office/drawing/2014/main" id="{11410F1D-9E12-479F-BF64-220257EC7292}"/>
              </a:ext>
            </a:extLst>
          </p:cNvPr>
          <p:cNvSpPr/>
          <p:nvPr/>
        </p:nvSpPr>
        <p:spPr>
          <a:xfrm>
            <a:off x="10445858" y="4401519"/>
            <a:ext cx="960895" cy="728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41;p8">
            <a:extLst>
              <a:ext uri="{FF2B5EF4-FFF2-40B4-BE49-F238E27FC236}">
                <a16:creationId xmlns:a16="http://schemas.microsoft.com/office/drawing/2014/main" id="{FF24107C-F126-4BDA-91FD-9776B9715AB5}"/>
              </a:ext>
            </a:extLst>
          </p:cNvPr>
          <p:cNvSpPr txBox="1">
            <a:spLocks/>
          </p:cNvSpPr>
          <p:nvPr/>
        </p:nvSpPr>
        <p:spPr>
          <a:xfrm>
            <a:off x="395536" y="771550"/>
            <a:ext cx="9185379" cy="3877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Начать пользоваться Учи.ру просто и легко!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oogle Shape;140;p8">
            <a:extLst>
              <a:ext uri="{FF2B5EF4-FFF2-40B4-BE49-F238E27FC236}">
                <a16:creationId xmlns:a16="http://schemas.microsoft.com/office/drawing/2014/main" id="{69D7974F-10E1-4FC9-A9EB-8E54908CC81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88024" y="1574367"/>
            <a:ext cx="4104456" cy="1994765"/>
          </a:xfrm>
          <a:prstGeom prst="roundRect">
            <a:avLst>
              <a:gd name="adj" fmla="val 7363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20000"/>
              </a:srgbClr>
            </a:outerShdw>
          </a:effectLst>
        </p:spPr>
      </p:pic>
      <p:sp>
        <p:nvSpPr>
          <p:cNvPr id="49" name="Google Shape;143;p8">
            <a:extLst>
              <a:ext uri="{FF2B5EF4-FFF2-40B4-BE49-F238E27FC236}">
                <a16:creationId xmlns:a16="http://schemas.microsoft.com/office/drawing/2014/main" id="{C19C5407-6395-4F9E-A9DA-BEEB5A8D14F7}"/>
              </a:ext>
            </a:extLst>
          </p:cNvPr>
          <p:cNvSpPr txBox="1"/>
          <p:nvPr/>
        </p:nvSpPr>
        <p:spPr>
          <a:xfrm>
            <a:off x="203277" y="1901319"/>
            <a:ext cx="4587112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arenR"/>
            </a:pPr>
            <a:r>
              <a:rPr lang="ru-RU" sz="18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Зарегистрируйтесь на сайте </a:t>
            </a:r>
            <a:r>
              <a:rPr lang="en-US" sz="18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uchi.ru</a:t>
            </a:r>
            <a:endParaRPr lang="ru-RU" sz="1800" b="0" i="0" u="none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arenR"/>
            </a:pPr>
            <a:endParaRPr lang="en-US" sz="1800" b="0" i="0" u="none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arenR"/>
            </a:pPr>
            <a:r>
              <a:rPr lang="ru-RU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Получите доступ к личному кабинету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arenR"/>
            </a:pPr>
            <a:endParaRPr lang="ru-RU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arenR"/>
            </a:pPr>
            <a:r>
              <a:rPr lang="ru-RU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Раздайте ученикам пароли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457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62;p3">
            <a:extLst>
              <a:ext uri="{FF2B5EF4-FFF2-40B4-BE49-F238E27FC236}">
                <a16:creationId xmlns:a16="http://schemas.microsoft.com/office/drawing/2014/main" id="{11410F1D-9E12-479F-BF64-220257EC7292}"/>
              </a:ext>
            </a:extLst>
          </p:cNvPr>
          <p:cNvSpPr/>
          <p:nvPr/>
        </p:nvSpPr>
        <p:spPr>
          <a:xfrm>
            <a:off x="10445858" y="4401519"/>
            <a:ext cx="960895" cy="728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EBBA062-AFBE-4211-A5A2-2D010BD7D937}"/>
              </a:ext>
            </a:extLst>
          </p:cNvPr>
          <p:cNvGrpSpPr/>
          <p:nvPr/>
        </p:nvGrpSpPr>
        <p:grpSpPr>
          <a:xfrm>
            <a:off x="0" y="706857"/>
            <a:ext cx="8770874" cy="4097141"/>
            <a:chOff x="0" y="706857"/>
            <a:chExt cx="12949048" cy="6161255"/>
          </a:xfrm>
        </p:grpSpPr>
        <p:sp>
          <p:nvSpPr>
            <p:cNvPr id="8" name="Google Shape;152;p9">
              <a:extLst>
                <a:ext uri="{FF2B5EF4-FFF2-40B4-BE49-F238E27FC236}">
                  <a16:creationId xmlns:a16="http://schemas.microsoft.com/office/drawing/2014/main" id="{5BAD1F17-1BE3-4AF2-9FBB-F88CFAD67581}"/>
                </a:ext>
              </a:extLst>
            </p:cNvPr>
            <p:cNvSpPr txBox="1">
              <a:spLocks/>
            </p:cNvSpPr>
            <p:nvPr/>
          </p:nvSpPr>
          <p:spPr>
            <a:xfrm>
              <a:off x="563055" y="706857"/>
              <a:ext cx="11078084" cy="5725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t" anchorCtr="0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90000"/>
                </a:lnSpc>
                <a:spcBef>
                  <a:spcPts val="0"/>
                </a:spcBef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Как используют Учи.ру в России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154;p9">
              <a:extLst>
                <a:ext uri="{FF2B5EF4-FFF2-40B4-BE49-F238E27FC236}">
                  <a16:creationId xmlns:a16="http://schemas.microsoft.com/office/drawing/2014/main" id="{07DA5768-8446-493C-BF74-3E062D1F0DD4}"/>
                </a:ext>
              </a:extLst>
            </p:cNvPr>
            <p:cNvSpPr txBox="1"/>
            <p:nvPr/>
          </p:nvSpPr>
          <p:spPr>
            <a:xfrm>
              <a:off x="550861" y="2122674"/>
              <a:ext cx="3154303" cy="190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ru-RU" sz="1400" b="1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 доске</a:t>
              </a:r>
              <a:endParaRPr sz="14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Учитель может использовать задания </a:t>
              </a:r>
              <a:b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для демонстрации на уроке по 10–15 минут в день.</a:t>
              </a:r>
              <a:endParaRPr sz="1400" dirty="0"/>
            </a:p>
          </p:txBody>
        </p:sp>
        <p:sp>
          <p:nvSpPr>
            <p:cNvPr id="11" name="Google Shape;155;p9">
              <a:extLst>
                <a:ext uri="{FF2B5EF4-FFF2-40B4-BE49-F238E27FC236}">
                  <a16:creationId xmlns:a16="http://schemas.microsoft.com/office/drawing/2014/main" id="{61F42435-BD9A-46A9-A38F-57456E19D822}"/>
                </a:ext>
              </a:extLst>
            </p:cNvPr>
            <p:cNvSpPr txBox="1"/>
            <p:nvPr/>
          </p:nvSpPr>
          <p:spPr>
            <a:xfrm>
              <a:off x="8486834" y="1537758"/>
              <a:ext cx="2615671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ru-RU" sz="2400" b="1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Дома</a:t>
              </a:r>
              <a:endParaRPr dirty="0"/>
            </a:p>
          </p:txBody>
        </p:sp>
        <p:sp>
          <p:nvSpPr>
            <p:cNvPr id="12" name="Google Shape;156;p9">
              <a:extLst>
                <a:ext uri="{FF2B5EF4-FFF2-40B4-BE49-F238E27FC236}">
                  <a16:creationId xmlns:a16="http://schemas.microsoft.com/office/drawing/2014/main" id="{8FF5D511-47A0-4E9B-AC4E-3F210C2ACA78}"/>
                </a:ext>
              </a:extLst>
            </p:cNvPr>
            <p:cNvSpPr txBox="1"/>
            <p:nvPr/>
          </p:nvSpPr>
          <p:spPr>
            <a:xfrm>
              <a:off x="4518849" y="2122674"/>
              <a:ext cx="3154303" cy="2193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ru-RU" sz="1400" b="1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 компьютерах</a:t>
              </a:r>
              <a:endParaRPr sz="14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Дети решают интерактивные задания </a:t>
              </a:r>
              <a:b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 уроке по 10–15 минут </a:t>
              </a:r>
              <a:b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день или в течение целого урока один раз </a:t>
              </a:r>
              <a:b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неделю.</a:t>
              </a:r>
              <a:endParaRPr sz="1400" dirty="0"/>
            </a:p>
          </p:txBody>
        </p:sp>
        <p:sp>
          <p:nvSpPr>
            <p:cNvPr id="13" name="Google Shape;157;p9">
              <a:extLst>
                <a:ext uri="{FF2B5EF4-FFF2-40B4-BE49-F238E27FC236}">
                  <a16:creationId xmlns:a16="http://schemas.microsoft.com/office/drawing/2014/main" id="{B4D6763D-0995-45EF-9ECE-8CB3098011A7}"/>
                </a:ext>
              </a:extLst>
            </p:cNvPr>
            <p:cNvSpPr txBox="1"/>
            <p:nvPr/>
          </p:nvSpPr>
          <p:spPr>
            <a:xfrm>
              <a:off x="8486833" y="2122674"/>
              <a:ext cx="4462215" cy="2193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ru-RU" sz="1400" b="1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 компьютере </a:t>
              </a:r>
              <a:br>
                <a:rPr lang="ru-RU" sz="1400" b="1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400" b="1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или планшете</a:t>
              </a:r>
              <a:endParaRPr sz="14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Ученики могут заниматься дома в любое удобное </a:t>
              </a:r>
              <a:b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для себя время. Учитель видит результаты каждого ученика в своем личном кабинете на сайте.</a:t>
              </a:r>
              <a:endParaRPr sz="1400" dirty="0"/>
            </a:p>
          </p:txBody>
        </p:sp>
        <p:cxnSp>
          <p:nvCxnSpPr>
            <p:cNvPr id="14" name="Google Shape;158;p9">
              <a:extLst>
                <a:ext uri="{FF2B5EF4-FFF2-40B4-BE49-F238E27FC236}">
                  <a16:creationId xmlns:a16="http://schemas.microsoft.com/office/drawing/2014/main" id="{D89F7956-01D7-4E52-9EE7-753F88BF0CD7}"/>
                </a:ext>
              </a:extLst>
            </p:cNvPr>
            <p:cNvCxnSpPr/>
            <p:nvPr/>
          </p:nvCxnSpPr>
          <p:spPr>
            <a:xfrm>
              <a:off x="8209722" y="1537758"/>
              <a:ext cx="0" cy="5320242"/>
            </a:xfrm>
            <a:prstGeom prst="straightConnector1">
              <a:avLst/>
            </a:prstGeom>
            <a:noFill/>
            <a:ln w="38100" cap="flat" cmpd="sng">
              <a:solidFill>
                <a:srgbClr val="61B1E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5" name="Google Shape;159;p9" descr="Изображение выглядит как ноутбук, человек, компьютер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9CCA7D57-3EEA-44BE-8C86-944664CBC33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85"/>
            <a:stretch/>
          </p:blipFill>
          <p:spPr>
            <a:xfrm>
              <a:off x="3896309" y="4462296"/>
              <a:ext cx="4294845" cy="24058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61;p9">
              <a:extLst>
                <a:ext uri="{FF2B5EF4-FFF2-40B4-BE49-F238E27FC236}">
                  <a16:creationId xmlns:a16="http://schemas.microsoft.com/office/drawing/2014/main" id="{54814D60-700B-41FF-A5AD-8E1C26AD53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9072" t="4054" r="24300" b="47520"/>
            <a:stretch/>
          </p:blipFill>
          <p:spPr>
            <a:xfrm>
              <a:off x="0" y="4462295"/>
              <a:ext cx="3896310" cy="24027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155;p9">
            <a:extLst>
              <a:ext uri="{FF2B5EF4-FFF2-40B4-BE49-F238E27FC236}">
                <a16:creationId xmlns:a16="http://schemas.microsoft.com/office/drawing/2014/main" id="{E6272C3B-1A26-4B53-BB31-08C6497F07AF}"/>
              </a:ext>
            </a:extLst>
          </p:cNvPr>
          <p:cNvSpPr txBox="1"/>
          <p:nvPr/>
        </p:nvSpPr>
        <p:spPr>
          <a:xfrm>
            <a:off x="325670" y="1269657"/>
            <a:ext cx="1771692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 b="1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В школе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3892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62;p3">
            <a:extLst>
              <a:ext uri="{FF2B5EF4-FFF2-40B4-BE49-F238E27FC236}">
                <a16:creationId xmlns:a16="http://schemas.microsoft.com/office/drawing/2014/main" id="{11410F1D-9E12-479F-BF64-220257EC7292}"/>
              </a:ext>
            </a:extLst>
          </p:cNvPr>
          <p:cNvSpPr/>
          <p:nvPr/>
        </p:nvSpPr>
        <p:spPr>
          <a:xfrm>
            <a:off x="10445858" y="4401519"/>
            <a:ext cx="960895" cy="728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24C863-EBD8-41ED-9A7E-3248700C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31590"/>
            <a:ext cx="2200275" cy="3448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186663-42EA-4FDE-B18C-72BE7E374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769" y="1131590"/>
            <a:ext cx="2257425" cy="35337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61509B-5071-48F3-9C9A-0159D8A7B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131590"/>
            <a:ext cx="2181225" cy="1943100"/>
          </a:xfrm>
          <a:prstGeom prst="rect">
            <a:avLst/>
          </a:prstGeom>
        </p:spPr>
      </p:pic>
      <p:sp>
        <p:nvSpPr>
          <p:cNvPr id="65" name="Google Shape;167;p10">
            <a:extLst>
              <a:ext uri="{FF2B5EF4-FFF2-40B4-BE49-F238E27FC236}">
                <a16:creationId xmlns:a16="http://schemas.microsoft.com/office/drawing/2014/main" id="{DD1C2566-9DB1-4E7B-8E52-1546C6893F7A}"/>
              </a:ext>
            </a:extLst>
          </p:cNvPr>
          <p:cNvSpPr txBox="1">
            <a:spLocks/>
          </p:cNvSpPr>
          <p:nvPr/>
        </p:nvSpPr>
        <p:spPr>
          <a:xfrm>
            <a:off x="251520" y="563860"/>
            <a:ext cx="11078083" cy="3877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Предметы на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Учи.ру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500593-EB60-4517-9CC6-50B948D19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677" y="2360315"/>
            <a:ext cx="6572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15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62;p3">
            <a:extLst>
              <a:ext uri="{FF2B5EF4-FFF2-40B4-BE49-F238E27FC236}">
                <a16:creationId xmlns:a16="http://schemas.microsoft.com/office/drawing/2014/main" id="{11410F1D-9E12-479F-BF64-220257EC7292}"/>
              </a:ext>
            </a:extLst>
          </p:cNvPr>
          <p:cNvSpPr/>
          <p:nvPr/>
        </p:nvSpPr>
        <p:spPr>
          <a:xfrm>
            <a:off x="10445858" y="4401519"/>
            <a:ext cx="960895" cy="728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56;p14">
            <a:extLst>
              <a:ext uri="{FF2B5EF4-FFF2-40B4-BE49-F238E27FC236}">
                <a16:creationId xmlns:a16="http://schemas.microsoft.com/office/drawing/2014/main" id="{A24CEBB6-2790-45AA-BA1B-3A2210F6819A}"/>
              </a:ext>
            </a:extLst>
          </p:cNvPr>
          <p:cNvSpPr txBox="1">
            <a:spLocks/>
          </p:cNvSpPr>
          <p:nvPr/>
        </p:nvSpPr>
        <p:spPr>
          <a:xfrm>
            <a:off x="467544" y="555526"/>
            <a:ext cx="11078083" cy="3877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Доступность Учи.ру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5A19A6F-6314-4389-8119-4003D5A12269}"/>
              </a:ext>
            </a:extLst>
          </p:cNvPr>
          <p:cNvSpPr/>
          <p:nvPr/>
        </p:nvSpPr>
        <p:spPr>
          <a:xfrm>
            <a:off x="323528" y="1025731"/>
            <a:ext cx="4320480" cy="3540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00" lvl="0" indent="-234900">
              <a:lnSpc>
                <a:spcPct val="131111"/>
              </a:lnSpc>
              <a:buClr>
                <a:srgbClr val="5FB0E7"/>
              </a:buClr>
              <a:buSzPts val="2700"/>
              <a:buFont typeface="Arial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Абсолютно бесплатный доступ ко всем заданиям и статистике для школ и учителей;</a:t>
            </a:r>
          </a:p>
          <a:p>
            <a:pPr marL="234900" lvl="0" indent="-234900">
              <a:lnSpc>
                <a:spcPct val="131111"/>
              </a:lnSpc>
              <a:spcBef>
                <a:spcPts val="1000"/>
              </a:spcBef>
              <a:buClr>
                <a:srgbClr val="5FB0E7"/>
              </a:buClr>
              <a:buSzPts val="2700"/>
              <a:buFont typeface="Arial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Ученикам предоставляется бесплатный доступ в школе и после уроков;</a:t>
            </a:r>
          </a:p>
          <a:p>
            <a:pPr marL="234900" lvl="0" indent="-234900">
              <a:lnSpc>
                <a:spcPct val="131111"/>
              </a:lnSpc>
              <a:spcBef>
                <a:spcPts val="1000"/>
              </a:spcBef>
              <a:buClr>
                <a:srgbClr val="5FB0E7"/>
              </a:buClr>
              <a:buSzPts val="2700"/>
              <a:buFont typeface="Arial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После 16:00 ученикам  доступно ежедневно 20 заданий. Для неограниченного доступа родители могут оформить подписку.</a:t>
            </a:r>
          </a:p>
        </p:txBody>
      </p:sp>
      <p:pic>
        <p:nvPicPr>
          <p:cNvPr id="35" name="Google Shape;258;p14">
            <a:extLst>
              <a:ext uri="{FF2B5EF4-FFF2-40B4-BE49-F238E27FC236}">
                <a16:creationId xmlns:a16="http://schemas.microsoft.com/office/drawing/2014/main" id="{68835FA0-A1B8-4683-9198-A86CE639A2E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42094" y="411510"/>
            <a:ext cx="3672407" cy="294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55;p1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5188E32-327C-4DA6-BCC7-F107FA4AC0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505" t="-516" r="6353" b="14829"/>
          <a:stretch/>
        </p:blipFill>
        <p:spPr>
          <a:xfrm>
            <a:off x="5732213" y="843558"/>
            <a:ext cx="2913865" cy="2013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687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62;p3">
            <a:extLst>
              <a:ext uri="{FF2B5EF4-FFF2-40B4-BE49-F238E27FC236}">
                <a16:creationId xmlns:a16="http://schemas.microsoft.com/office/drawing/2014/main" id="{11410F1D-9E12-479F-BF64-220257EC7292}"/>
              </a:ext>
            </a:extLst>
          </p:cNvPr>
          <p:cNvSpPr/>
          <p:nvPr/>
        </p:nvSpPr>
        <p:spPr>
          <a:xfrm>
            <a:off x="10445858" y="4401519"/>
            <a:ext cx="960895" cy="728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E758B63-2FDC-4728-96EA-379B957A02F1}"/>
              </a:ext>
            </a:extLst>
          </p:cNvPr>
          <p:cNvGrpSpPr/>
          <p:nvPr/>
        </p:nvGrpSpPr>
        <p:grpSpPr>
          <a:xfrm>
            <a:off x="320530" y="468275"/>
            <a:ext cx="8502940" cy="3933244"/>
            <a:chOff x="563054" y="272142"/>
            <a:chExt cx="11590500" cy="5361471"/>
          </a:xfrm>
        </p:grpSpPr>
        <p:sp>
          <p:nvSpPr>
            <p:cNvPr id="8" name="Google Shape;263;p15">
              <a:extLst>
                <a:ext uri="{FF2B5EF4-FFF2-40B4-BE49-F238E27FC236}">
                  <a16:creationId xmlns:a16="http://schemas.microsoft.com/office/drawing/2014/main" id="{EAC5A364-1D34-4F0B-A5B4-94E6295A1371}"/>
                </a:ext>
              </a:extLst>
            </p:cNvPr>
            <p:cNvSpPr/>
            <p:nvPr/>
          </p:nvSpPr>
          <p:spPr>
            <a:xfrm>
              <a:off x="8752113" y="272142"/>
              <a:ext cx="1349829" cy="6190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Google Shape;264;p15" descr="Изображение выглядит как человек, сидит, мужч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BFBCAD9D-A604-4844-A0AF-0C1360BF0D2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31755" y="996299"/>
              <a:ext cx="6221799" cy="4637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265;p15">
              <a:extLst>
                <a:ext uri="{FF2B5EF4-FFF2-40B4-BE49-F238E27FC236}">
                  <a16:creationId xmlns:a16="http://schemas.microsoft.com/office/drawing/2014/main" id="{9D66D811-B335-4A3A-8A71-202ABFC5CF6D}"/>
                </a:ext>
              </a:extLst>
            </p:cNvPr>
            <p:cNvSpPr/>
            <p:nvPr/>
          </p:nvSpPr>
          <p:spPr>
            <a:xfrm>
              <a:off x="5965370" y="3428999"/>
              <a:ext cx="1349829" cy="6190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67;p15">
              <a:extLst>
                <a:ext uri="{FF2B5EF4-FFF2-40B4-BE49-F238E27FC236}">
                  <a16:creationId xmlns:a16="http://schemas.microsoft.com/office/drawing/2014/main" id="{8DAA6A12-B55C-4005-8605-25DF43DBCA9C}"/>
                </a:ext>
              </a:extLst>
            </p:cNvPr>
            <p:cNvSpPr txBox="1">
              <a:spLocks/>
            </p:cNvSpPr>
            <p:nvPr/>
          </p:nvSpPr>
          <p:spPr>
            <a:xfrm>
              <a:off x="563054" y="706858"/>
              <a:ext cx="11078083" cy="453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t" anchorCtr="0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90000"/>
                </a:lnSpc>
                <a:spcBef>
                  <a:spcPts val="0"/>
                </a:spcBef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Новый функционал платформы Учи.ру</a:t>
              </a:r>
            </a:p>
          </p:txBody>
        </p:sp>
        <p:sp>
          <p:nvSpPr>
            <p:cNvPr id="13" name="Google Shape;268;p15">
              <a:extLst>
                <a:ext uri="{FF2B5EF4-FFF2-40B4-BE49-F238E27FC236}">
                  <a16:creationId xmlns:a16="http://schemas.microsoft.com/office/drawing/2014/main" id="{6E6E56E6-9516-49E2-BC5E-7F5EB5246F77}"/>
                </a:ext>
              </a:extLst>
            </p:cNvPr>
            <p:cNvSpPr txBox="1">
              <a:spLocks/>
            </p:cNvSpPr>
            <p:nvPr/>
          </p:nvSpPr>
          <p:spPr>
            <a:xfrm>
              <a:off x="563054" y="1529158"/>
              <a:ext cx="6394223" cy="2929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t" anchorCtr="0">
              <a:sp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13750" indent="-213750" algn="l">
                <a:spcBef>
                  <a:spcPts val="0"/>
                </a:spcBef>
                <a:buClr>
                  <a:srgbClr val="5FB0E7"/>
                </a:buClr>
                <a:buSzPts val="2700"/>
                <a:buFont typeface="Arial"/>
                <a:buChar char="•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проверочных работ и проведение онлайн тестирования;</a:t>
              </a:r>
            </a:p>
            <a:p>
              <a:pPr marL="213750" indent="-213750" algn="l">
                <a:spcBef>
                  <a:spcPts val="1000"/>
                </a:spcBef>
                <a:buClr>
                  <a:srgbClr val="5FB0E7"/>
                </a:buClr>
                <a:buSzPts val="2700"/>
                <a:buFont typeface="Arial"/>
                <a:buChar char="•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Формирование домашнего задания из карточек;</a:t>
              </a:r>
            </a:p>
            <a:p>
              <a:pPr marL="213750" indent="-213750" algn="l">
                <a:spcBef>
                  <a:spcPts val="1000"/>
                </a:spcBef>
                <a:buClr>
                  <a:srgbClr val="5FB0E7"/>
                </a:buClr>
                <a:buSzPts val="2700"/>
                <a:buFont typeface="Arial"/>
                <a:buChar char="•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Подготовка к ЕГЭ;</a:t>
              </a:r>
            </a:p>
            <a:p>
              <a:pPr marL="213750" indent="-213750" algn="l">
                <a:spcBef>
                  <a:spcPts val="1000"/>
                </a:spcBef>
                <a:buClr>
                  <a:srgbClr val="5FB0E7"/>
                </a:buClr>
                <a:buSzPts val="2700"/>
                <a:buFont typeface="Arial"/>
                <a:buChar char="•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Подготовка к ОГЭ;</a:t>
              </a:r>
            </a:p>
            <a:p>
              <a:pPr marL="213750" indent="-213750" algn="l">
                <a:spcBef>
                  <a:spcPts val="1000"/>
                </a:spcBef>
                <a:buClr>
                  <a:srgbClr val="5FB0E7"/>
                </a:buClr>
                <a:buSzPts val="2700"/>
                <a:buFont typeface="Arial"/>
                <a:buChar char="•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Адаптивные курсы по английскому языку;</a:t>
              </a:r>
            </a:p>
            <a:p>
              <a:pPr marL="213750" indent="-213750" algn="l">
                <a:spcBef>
                  <a:spcPts val="1000"/>
                </a:spcBef>
                <a:buClr>
                  <a:srgbClr val="5FB0E7"/>
                </a:buClr>
                <a:buSzPts val="2700"/>
                <a:buFont typeface="Arial"/>
                <a:buChar char="•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Курсы по планированию и достижению целей.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89168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339</Words>
  <Application>Microsoft Office PowerPoint</Application>
  <PresentationFormat>Экран (16:9)</PresentationFormat>
  <Paragraphs>48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GR3 GR3</cp:lastModifiedBy>
  <cp:revision>25</cp:revision>
  <dcterms:created xsi:type="dcterms:W3CDTF">2019-11-08T08:59:02Z</dcterms:created>
  <dcterms:modified xsi:type="dcterms:W3CDTF">2019-12-18T09:14:16Z</dcterms:modified>
</cp:coreProperties>
</file>