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6" r:id="rId4"/>
    <p:sldId id="280" r:id="rId5"/>
    <p:sldId id="281" r:id="rId6"/>
    <p:sldId id="485" r:id="rId7"/>
    <p:sldId id="278" r:id="rId8"/>
    <p:sldId id="484" r:id="rId9"/>
    <p:sldId id="270" r:id="rId10"/>
    <p:sldId id="486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277" r:id="rId19"/>
    <p:sldId id="262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6C8"/>
    <a:srgbClr val="10486A"/>
    <a:srgbClr val="CB4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BF8A2-C064-404F-A822-6DCA0C61265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0C54BE-83FF-4894-9D51-6E9C03950C1D}">
      <dgm:prSet phldrT="[Текст]" custT="1"/>
      <dgm:spPr>
        <a:solidFill>
          <a:srgbClr val="64D0DF"/>
        </a:solidFill>
      </dgm:spPr>
      <dgm:t>
        <a:bodyPr/>
        <a:lstStyle/>
        <a:p>
          <a:r>
            <a:rPr lang="ru-RU" sz="1400">
              <a:solidFill>
                <a:schemeClr val="bg1"/>
              </a:solidFill>
            </a:rPr>
            <a:t>Нормативно-правовая база</a:t>
          </a:r>
        </a:p>
      </dgm:t>
    </dgm:pt>
    <dgm:pt modelId="{12FA9C3D-2E85-49E1-8476-AF3912E08A91}" type="parTrans" cxnId="{94D835D2-98AF-4391-B555-43C75042E186}">
      <dgm:prSet/>
      <dgm:spPr/>
      <dgm:t>
        <a:bodyPr/>
        <a:lstStyle/>
        <a:p>
          <a:endParaRPr lang="ru-RU" sz="1400"/>
        </a:p>
      </dgm:t>
    </dgm:pt>
    <dgm:pt modelId="{FD7A7D15-E486-400A-AFC9-089B5D7B3E82}" type="sibTrans" cxnId="{94D835D2-98AF-4391-B555-43C75042E186}">
      <dgm:prSet/>
      <dgm:spPr/>
      <dgm:t>
        <a:bodyPr/>
        <a:lstStyle/>
        <a:p>
          <a:endParaRPr lang="ru-RU" sz="1400"/>
        </a:p>
      </dgm:t>
    </dgm:pt>
    <dgm:pt modelId="{9160B250-F09E-40A0-98E0-7F524E655FAD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/>
            <a:t>ЗПР (АООП 7): дисграфия</a:t>
          </a:r>
        </a:p>
      </dgm:t>
    </dgm:pt>
    <dgm:pt modelId="{52F4A4AE-BAC6-4391-98F6-70B243E0936E}" type="parTrans" cxnId="{07312D20-372E-422B-8B23-5F2256DAC545}">
      <dgm:prSet/>
      <dgm:spPr/>
      <dgm:t>
        <a:bodyPr/>
        <a:lstStyle/>
        <a:p>
          <a:endParaRPr lang="ru-RU" sz="1400"/>
        </a:p>
      </dgm:t>
    </dgm:pt>
    <dgm:pt modelId="{3010129C-E943-4B15-93F6-3A24DC81BE53}" type="sibTrans" cxnId="{07312D20-372E-422B-8B23-5F2256DAC545}">
      <dgm:prSet/>
      <dgm:spPr/>
      <dgm:t>
        <a:bodyPr/>
        <a:lstStyle/>
        <a:p>
          <a:endParaRPr lang="ru-RU" sz="1400"/>
        </a:p>
      </dgm:t>
    </dgm:pt>
    <dgm:pt modelId="{01926683-01C8-4368-8514-83644B18F6B3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/>
            <a:t>ТНР (АООП 5): нарушения письма и чтения</a:t>
          </a:r>
        </a:p>
      </dgm:t>
    </dgm:pt>
    <dgm:pt modelId="{449DF64D-A736-4B94-86A2-9B77D95F401F}" type="parTrans" cxnId="{CCCDD29B-E249-4E5D-9D54-B76463615C4D}">
      <dgm:prSet/>
      <dgm:spPr/>
      <dgm:t>
        <a:bodyPr/>
        <a:lstStyle/>
        <a:p>
          <a:endParaRPr lang="ru-RU" sz="1400"/>
        </a:p>
      </dgm:t>
    </dgm:pt>
    <dgm:pt modelId="{62209965-0604-404D-993B-A67E8A0913BB}" type="sibTrans" cxnId="{CCCDD29B-E249-4E5D-9D54-B76463615C4D}">
      <dgm:prSet/>
      <dgm:spPr/>
      <dgm:t>
        <a:bodyPr/>
        <a:lstStyle/>
        <a:p>
          <a:endParaRPr lang="ru-RU" sz="1400"/>
        </a:p>
      </dgm:t>
    </dgm:pt>
    <dgm:pt modelId="{2E491D77-3E6A-48D3-953C-2757E19236BC}">
      <dgm:prSet phldrT="[Текст]" custT="1"/>
      <dgm:spPr>
        <a:solidFill>
          <a:srgbClr val="64D0DF"/>
        </a:solidFill>
      </dgm:spPr>
      <dgm:t>
        <a:bodyPr/>
        <a:lstStyle/>
        <a:p>
          <a:r>
            <a:rPr lang="ru-RU" sz="1400">
              <a:solidFill>
                <a:schemeClr val="bg1"/>
              </a:solidFill>
            </a:rPr>
            <a:t>Профессиональное общение</a:t>
          </a:r>
        </a:p>
      </dgm:t>
    </dgm:pt>
    <dgm:pt modelId="{FC91EE25-CC33-4042-A6E8-8BA31DCD3DE6}" type="parTrans" cxnId="{47B0BE0E-3D5E-4F6D-8A4E-5C8DFE020A09}">
      <dgm:prSet/>
      <dgm:spPr/>
      <dgm:t>
        <a:bodyPr/>
        <a:lstStyle/>
        <a:p>
          <a:endParaRPr lang="ru-RU" sz="1400"/>
        </a:p>
      </dgm:t>
    </dgm:pt>
    <dgm:pt modelId="{98262D9B-2E36-4562-BF34-806E99C6EB3B}" type="sibTrans" cxnId="{47B0BE0E-3D5E-4F6D-8A4E-5C8DFE020A09}">
      <dgm:prSet/>
      <dgm:spPr/>
      <dgm:t>
        <a:bodyPr/>
        <a:lstStyle/>
        <a:p>
          <a:endParaRPr lang="ru-RU" sz="1400"/>
        </a:p>
      </dgm:t>
    </dgm:pt>
    <dgm:pt modelId="{E213DDB1-7EF1-4E34-9E43-451EF6E5EB69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/>
            <a:t>дислексия</a:t>
          </a:r>
        </a:p>
      </dgm:t>
    </dgm:pt>
    <dgm:pt modelId="{99293ABC-4370-4658-B6EF-49A1CBD767D7}" type="parTrans" cxnId="{3838AEEE-1B8A-418F-9D14-5FD221F33069}">
      <dgm:prSet/>
      <dgm:spPr/>
      <dgm:t>
        <a:bodyPr/>
        <a:lstStyle/>
        <a:p>
          <a:endParaRPr lang="ru-RU" sz="1400"/>
        </a:p>
      </dgm:t>
    </dgm:pt>
    <dgm:pt modelId="{D05EC580-D0E5-4386-8467-199591B73CAC}" type="sibTrans" cxnId="{3838AEEE-1B8A-418F-9D14-5FD221F33069}">
      <dgm:prSet/>
      <dgm:spPr/>
      <dgm:t>
        <a:bodyPr/>
        <a:lstStyle/>
        <a:p>
          <a:endParaRPr lang="ru-RU" sz="1400"/>
        </a:p>
      </dgm:t>
    </dgm:pt>
    <dgm:pt modelId="{81F1FAE3-8888-445F-87DC-BE6A543B782D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/>
            <a:t>дизорфография</a:t>
          </a:r>
        </a:p>
      </dgm:t>
    </dgm:pt>
    <dgm:pt modelId="{FBD9B66B-B84A-4BD9-8E49-C568AEB0B122}" type="parTrans" cxnId="{3B03AE53-099B-4A42-BE4D-B9CEDB088448}">
      <dgm:prSet/>
      <dgm:spPr/>
      <dgm:t>
        <a:bodyPr/>
        <a:lstStyle/>
        <a:p>
          <a:endParaRPr lang="ru-RU" sz="1400"/>
        </a:p>
      </dgm:t>
    </dgm:pt>
    <dgm:pt modelId="{0BE923A6-481B-4EA1-A18F-73B944EF986E}" type="sibTrans" cxnId="{3B03AE53-099B-4A42-BE4D-B9CEDB088448}">
      <dgm:prSet/>
      <dgm:spPr/>
      <dgm:t>
        <a:bodyPr/>
        <a:lstStyle/>
        <a:p>
          <a:endParaRPr lang="ru-RU" sz="1400"/>
        </a:p>
      </dgm:t>
    </dgm:pt>
    <dgm:pt modelId="{82255AF2-095C-4B5F-92F0-45684B6282D0}">
      <dgm:prSet phldrT="[Текст]" custT="1"/>
      <dgm:spPr>
        <a:solidFill>
          <a:srgbClr val="64D0DF"/>
        </a:solidFill>
      </dgm:spPr>
      <dgm:t>
        <a:bodyPr/>
        <a:lstStyle/>
        <a:p>
          <a:r>
            <a:rPr lang="ru-RU" sz="1400">
              <a:solidFill>
                <a:schemeClr val="bg1"/>
              </a:solidFill>
            </a:rPr>
            <a:t>СМИ</a:t>
          </a:r>
        </a:p>
      </dgm:t>
    </dgm:pt>
    <dgm:pt modelId="{EF5849A4-191A-4F8A-82D3-3A56AEBC736E}" type="parTrans" cxnId="{964C6DFD-EB64-4359-8231-1B7E69E80BA2}">
      <dgm:prSet/>
      <dgm:spPr/>
      <dgm:t>
        <a:bodyPr/>
        <a:lstStyle/>
        <a:p>
          <a:endParaRPr lang="ru-RU" sz="1400"/>
        </a:p>
      </dgm:t>
    </dgm:pt>
    <dgm:pt modelId="{96C37061-EE0D-4894-A2DD-AF0E85CF3F5F}" type="sibTrans" cxnId="{964C6DFD-EB64-4359-8231-1B7E69E80BA2}">
      <dgm:prSet/>
      <dgm:spPr/>
      <dgm:t>
        <a:bodyPr/>
        <a:lstStyle/>
        <a:p>
          <a:endParaRPr lang="ru-RU" sz="1400"/>
        </a:p>
      </dgm:t>
    </dgm:pt>
    <dgm:pt modelId="{7EBCBA77-12ED-4CB0-8A63-C158B95CDCB3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/>
            <a:t>дислексия</a:t>
          </a:r>
        </a:p>
      </dgm:t>
    </dgm:pt>
    <dgm:pt modelId="{AB38AFCE-548E-4291-86B0-000771DE95D3}" type="parTrans" cxnId="{A2F67BC9-D205-4C28-94AD-BE70A800A6F6}">
      <dgm:prSet/>
      <dgm:spPr/>
      <dgm:t>
        <a:bodyPr/>
        <a:lstStyle/>
        <a:p>
          <a:endParaRPr lang="ru-RU" sz="1400"/>
        </a:p>
      </dgm:t>
    </dgm:pt>
    <dgm:pt modelId="{786592F5-A9B9-46A1-B0BF-D3883C665A96}" type="sibTrans" cxnId="{A2F67BC9-D205-4C28-94AD-BE70A800A6F6}">
      <dgm:prSet/>
      <dgm:spPr/>
      <dgm:t>
        <a:bodyPr/>
        <a:lstStyle/>
        <a:p>
          <a:endParaRPr lang="ru-RU" sz="1400"/>
        </a:p>
      </dgm:t>
    </dgm:pt>
    <dgm:pt modelId="{BBF2D7C4-F4A9-41AB-80F8-8B78E26238A7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/>
            <a:t>дисграфия</a:t>
          </a:r>
        </a:p>
      </dgm:t>
    </dgm:pt>
    <dgm:pt modelId="{BE88BCD7-F1BB-420E-9F7F-7EF813A6BBF8}" type="parTrans" cxnId="{23063117-C60D-4B1A-BB51-F56832ECDD6E}">
      <dgm:prSet/>
      <dgm:spPr/>
      <dgm:t>
        <a:bodyPr/>
        <a:lstStyle/>
        <a:p>
          <a:endParaRPr lang="ru-RU" sz="1400"/>
        </a:p>
      </dgm:t>
    </dgm:pt>
    <dgm:pt modelId="{CBC3EBF8-F08E-4A28-BF60-2E3D55FC1ECC}" type="sibTrans" cxnId="{23063117-C60D-4B1A-BB51-F56832ECDD6E}">
      <dgm:prSet/>
      <dgm:spPr/>
      <dgm:t>
        <a:bodyPr/>
        <a:lstStyle/>
        <a:p>
          <a:endParaRPr lang="ru-RU" sz="1400"/>
        </a:p>
      </dgm:t>
    </dgm:pt>
    <dgm:pt modelId="{52AB9004-E892-4976-9540-2F5F1DF9CDCC}" type="pres">
      <dgm:prSet presAssocID="{D49BF8A2-C064-404F-A822-6DCA0C61265A}" presName="theList" presStyleCnt="0">
        <dgm:presLayoutVars>
          <dgm:dir/>
          <dgm:animLvl val="lvl"/>
          <dgm:resizeHandles val="exact"/>
        </dgm:presLayoutVars>
      </dgm:prSet>
      <dgm:spPr/>
    </dgm:pt>
    <dgm:pt modelId="{CBA28B1B-85A0-4E82-9044-0188F7845784}" type="pres">
      <dgm:prSet presAssocID="{BC0C54BE-83FF-4894-9D51-6E9C03950C1D}" presName="compNode" presStyleCnt="0"/>
      <dgm:spPr/>
    </dgm:pt>
    <dgm:pt modelId="{9439EF7A-56EC-486C-8AE6-E6173BDB400F}" type="pres">
      <dgm:prSet presAssocID="{BC0C54BE-83FF-4894-9D51-6E9C03950C1D}" presName="aNode" presStyleLbl="bgShp" presStyleIdx="0" presStyleCnt="3"/>
      <dgm:spPr/>
    </dgm:pt>
    <dgm:pt modelId="{3A9B1D7E-DCDD-4B55-9C12-23FD25C1762F}" type="pres">
      <dgm:prSet presAssocID="{BC0C54BE-83FF-4894-9D51-6E9C03950C1D}" presName="textNode" presStyleLbl="bgShp" presStyleIdx="0" presStyleCnt="3"/>
      <dgm:spPr/>
    </dgm:pt>
    <dgm:pt modelId="{602D427C-0657-4BF0-96E3-66E2AA0CACDA}" type="pres">
      <dgm:prSet presAssocID="{BC0C54BE-83FF-4894-9D51-6E9C03950C1D}" presName="compChildNode" presStyleCnt="0"/>
      <dgm:spPr/>
    </dgm:pt>
    <dgm:pt modelId="{D815F2B8-475E-43C3-A4B3-73EA819308A6}" type="pres">
      <dgm:prSet presAssocID="{BC0C54BE-83FF-4894-9D51-6E9C03950C1D}" presName="theInnerList" presStyleCnt="0"/>
      <dgm:spPr/>
    </dgm:pt>
    <dgm:pt modelId="{1F33237F-51AC-43C0-9809-248EF3F9F3C6}" type="pres">
      <dgm:prSet presAssocID="{9160B250-F09E-40A0-98E0-7F524E655FAD}" presName="childNode" presStyleLbl="node1" presStyleIdx="0" presStyleCnt="6" custLinFactNeighborX="-1637">
        <dgm:presLayoutVars>
          <dgm:bulletEnabled val="1"/>
        </dgm:presLayoutVars>
      </dgm:prSet>
      <dgm:spPr/>
    </dgm:pt>
    <dgm:pt modelId="{2F7ED890-53D3-4967-9DBB-2005F3853CD9}" type="pres">
      <dgm:prSet presAssocID="{9160B250-F09E-40A0-98E0-7F524E655FAD}" presName="aSpace2" presStyleCnt="0"/>
      <dgm:spPr/>
    </dgm:pt>
    <dgm:pt modelId="{A05D5A7F-C824-4E78-AAF8-AB889171CA3E}" type="pres">
      <dgm:prSet presAssocID="{01926683-01C8-4368-8514-83644B18F6B3}" presName="childNode" presStyleLbl="node1" presStyleIdx="1" presStyleCnt="6" custLinFactNeighborX="-1637">
        <dgm:presLayoutVars>
          <dgm:bulletEnabled val="1"/>
        </dgm:presLayoutVars>
      </dgm:prSet>
      <dgm:spPr/>
    </dgm:pt>
    <dgm:pt modelId="{363BA69B-9E2F-4519-9834-7B5C01D37FC5}" type="pres">
      <dgm:prSet presAssocID="{BC0C54BE-83FF-4894-9D51-6E9C03950C1D}" presName="aSpace" presStyleCnt="0"/>
      <dgm:spPr/>
    </dgm:pt>
    <dgm:pt modelId="{6ABBC578-FDDF-4AA2-A026-AE011F562697}" type="pres">
      <dgm:prSet presAssocID="{2E491D77-3E6A-48D3-953C-2757E19236BC}" presName="compNode" presStyleCnt="0"/>
      <dgm:spPr/>
    </dgm:pt>
    <dgm:pt modelId="{32924AFA-2935-4EA0-9C50-6932E86A5D31}" type="pres">
      <dgm:prSet presAssocID="{2E491D77-3E6A-48D3-953C-2757E19236BC}" presName="aNode" presStyleLbl="bgShp" presStyleIdx="1" presStyleCnt="3"/>
      <dgm:spPr/>
    </dgm:pt>
    <dgm:pt modelId="{3CE584AA-944B-4C59-84E9-240BD0F25117}" type="pres">
      <dgm:prSet presAssocID="{2E491D77-3E6A-48D3-953C-2757E19236BC}" presName="textNode" presStyleLbl="bgShp" presStyleIdx="1" presStyleCnt="3"/>
      <dgm:spPr/>
    </dgm:pt>
    <dgm:pt modelId="{EBCB33D3-56B5-4DA3-9534-843F6C546099}" type="pres">
      <dgm:prSet presAssocID="{2E491D77-3E6A-48D3-953C-2757E19236BC}" presName="compChildNode" presStyleCnt="0"/>
      <dgm:spPr/>
    </dgm:pt>
    <dgm:pt modelId="{A6D27348-9792-460F-A582-C183B9CDAC18}" type="pres">
      <dgm:prSet presAssocID="{2E491D77-3E6A-48D3-953C-2757E19236BC}" presName="theInnerList" presStyleCnt="0"/>
      <dgm:spPr/>
    </dgm:pt>
    <dgm:pt modelId="{6A69135C-34F1-440B-A01B-EBC9E904967B}" type="pres">
      <dgm:prSet presAssocID="{E213DDB1-7EF1-4E34-9E43-451EF6E5EB69}" presName="childNode" presStyleLbl="node1" presStyleIdx="2" presStyleCnt="6" custScaleY="48065" custLinFactNeighborX="-1637">
        <dgm:presLayoutVars>
          <dgm:bulletEnabled val="1"/>
        </dgm:presLayoutVars>
      </dgm:prSet>
      <dgm:spPr/>
    </dgm:pt>
    <dgm:pt modelId="{6C357676-9215-467A-9D61-62FC6CB1456B}" type="pres">
      <dgm:prSet presAssocID="{E213DDB1-7EF1-4E34-9E43-451EF6E5EB69}" presName="aSpace2" presStyleCnt="0"/>
      <dgm:spPr/>
    </dgm:pt>
    <dgm:pt modelId="{A85BCE91-B886-426C-8335-E117854FBEAD}" type="pres">
      <dgm:prSet presAssocID="{BBF2D7C4-F4A9-41AB-80F8-8B78E26238A7}" presName="childNode" presStyleLbl="node1" presStyleIdx="3" presStyleCnt="6" custScaleY="50741">
        <dgm:presLayoutVars>
          <dgm:bulletEnabled val="1"/>
        </dgm:presLayoutVars>
      </dgm:prSet>
      <dgm:spPr/>
    </dgm:pt>
    <dgm:pt modelId="{E8F47DD0-141F-4007-8FD2-C080C966FABD}" type="pres">
      <dgm:prSet presAssocID="{BBF2D7C4-F4A9-41AB-80F8-8B78E26238A7}" presName="aSpace2" presStyleCnt="0"/>
      <dgm:spPr/>
    </dgm:pt>
    <dgm:pt modelId="{D39DD0C5-DBAF-471C-8FA5-7E6308FBC650}" type="pres">
      <dgm:prSet presAssocID="{81F1FAE3-8888-445F-87DC-BE6A543B782D}" presName="childNode" presStyleLbl="node1" presStyleIdx="4" presStyleCnt="6" custScaleY="46363">
        <dgm:presLayoutVars>
          <dgm:bulletEnabled val="1"/>
        </dgm:presLayoutVars>
      </dgm:prSet>
      <dgm:spPr/>
    </dgm:pt>
    <dgm:pt modelId="{7674C7C4-FABC-4905-8DDC-2E30BF6B63A7}" type="pres">
      <dgm:prSet presAssocID="{2E491D77-3E6A-48D3-953C-2757E19236BC}" presName="aSpace" presStyleCnt="0"/>
      <dgm:spPr/>
    </dgm:pt>
    <dgm:pt modelId="{502DF360-2A62-4E79-B988-2C3D105B88CC}" type="pres">
      <dgm:prSet presAssocID="{82255AF2-095C-4B5F-92F0-45684B6282D0}" presName="compNode" presStyleCnt="0"/>
      <dgm:spPr/>
    </dgm:pt>
    <dgm:pt modelId="{24E586DE-94FF-42DA-8D08-0C2392FE0FA1}" type="pres">
      <dgm:prSet presAssocID="{82255AF2-095C-4B5F-92F0-45684B6282D0}" presName="aNode" presStyleLbl="bgShp" presStyleIdx="2" presStyleCnt="3"/>
      <dgm:spPr/>
    </dgm:pt>
    <dgm:pt modelId="{09DD4941-C646-43B2-A0C7-8E609AC21D39}" type="pres">
      <dgm:prSet presAssocID="{82255AF2-095C-4B5F-92F0-45684B6282D0}" presName="textNode" presStyleLbl="bgShp" presStyleIdx="2" presStyleCnt="3"/>
      <dgm:spPr/>
    </dgm:pt>
    <dgm:pt modelId="{FB23ECE2-B0B9-42C2-9105-371B1C8DA26B}" type="pres">
      <dgm:prSet presAssocID="{82255AF2-095C-4B5F-92F0-45684B6282D0}" presName="compChildNode" presStyleCnt="0"/>
      <dgm:spPr/>
    </dgm:pt>
    <dgm:pt modelId="{7BE1469D-1413-4E0A-BAC3-38602FC61DCC}" type="pres">
      <dgm:prSet presAssocID="{82255AF2-095C-4B5F-92F0-45684B6282D0}" presName="theInnerList" presStyleCnt="0"/>
      <dgm:spPr/>
    </dgm:pt>
    <dgm:pt modelId="{50421534-4BD0-4A50-890F-C2546802F760}" type="pres">
      <dgm:prSet presAssocID="{7EBCBA77-12ED-4CB0-8A63-C158B95CDCB3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47B0BE0E-3D5E-4F6D-8A4E-5C8DFE020A09}" srcId="{D49BF8A2-C064-404F-A822-6DCA0C61265A}" destId="{2E491D77-3E6A-48D3-953C-2757E19236BC}" srcOrd="1" destOrd="0" parTransId="{FC91EE25-CC33-4042-A6E8-8BA31DCD3DE6}" sibTransId="{98262D9B-2E36-4562-BF34-806E99C6EB3B}"/>
    <dgm:cxn modelId="{23063117-C60D-4B1A-BB51-F56832ECDD6E}" srcId="{2E491D77-3E6A-48D3-953C-2757E19236BC}" destId="{BBF2D7C4-F4A9-41AB-80F8-8B78E26238A7}" srcOrd="1" destOrd="0" parTransId="{BE88BCD7-F1BB-420E-9F7F-7EF813A6BBF8}" sibTransId="{CBC3EBF8-F08E-4A28-BF60-2E3D55FC1ECC}"/>
    <dgm:cxn modelId="{07312D20-372E-422B-8B23-5F2256DAC545}" srcId="{BC0C54BE-83FF-4894-9D51-6E9C03950C1D}" destId="{9160B250-F09E-40A0-98E0-7F524E655FAD}" srcOrd="0" destOrd="0" parTransId="{52F4A4AE-BAC6-4391-98F6-70B243E0936E}" sibTransId="{3010129C-E943-4B15-93F6-3A24DC81BE53}"/>
    <dgm:cxn modelId="{75A3AD4E-7AA5-4E59-AE82-DD4872D5F220}" type="presOf" srcId="{9160B250-F09E-40A0-98E0-7F524E655FAD}" destId="{1F33237F-51AC-43C0-9809-248EF3F9F3C6}" srcOrd="0" destOrd="0" presId="urn:microsoft.com/office/officeart/2005/8/layout/lProcess2"/>
    <dgm:cxn modelId="{3B03AE53-099B-4A42-BE4D-B9CEDB088448}" srcId="{2E491D77-3E6A-48D3-953C-2757E19236BC}" destId="{81F1FAE3-8888-445F-87DC-BE6A543B782D}" srcOrd="2" destOrd="0" parTransId="{FBD9B66B-B84A-4BD9-8E49-C568AEB0B122}" sibTransId="{0BE923A6-481B-4EA1-A18F-73B944EF986E}"/>
    <dgm:cxn modelId="{36CAD88C-8795-4F77-A972-5A0D00C054CB}" type="presOf" srcId="{81F1FAE3-8888-445F-87DC-BE6A543B782D}" destId="{D39DD0C5-DBAF-471C-8FA5-7E6308FBC650}" srcOrd="0" destOrd="0" presId="urn:microsoft.com/office/officeart/2005/8/layout/lProcess2"/>
    <dgm:cxn modelId="{CCCDD29B-E249-4E5D-9D54-B76463615C4D}" srcId="{BC0C54BE-83FF-4894-9D51-6E9C03950C1D}" destId="{01926683-01C8-4368-8514-83644B18F6B3}" srcOrd="1" destOrd="0" parTransId="{449DF64D-A736-4B94-86A2-9B77D95F401F}" sibTransId="{62209965-0604-404D-993B-A67E8A0913BB}"/>
    <dgm:cxn modelId="{95AB9AB4-F8D7-49F9-A35B-86C5DF3F23FA}" type="presOf" srcId="{2E491D77-3E6A-48D3-953C-2757E19236BC}" destId="{3CE584AA-944B-4C59-84E9-240BD0F25117}" srcOrd="1" destOrd="0" presId="urn:microsoft.com/office/officeart/2005/8/layout/lProcess2"/>
    <dgm:cxn modelId="{A11250C9-7E76-4E84-BA96-9263BABD9E64}" type="presOf" srcId="{BC0C54BE-83FF-4894-9D51-6E9C03950C1D}" destId="{9439EF7A-56EC-486C-8AE6-E6173BDB400F}" srcOrd="0" destOrd="0" presId="urn:microsoft.com/office/officeart/2005/8/layout/lProcess2"/>
    <dgm:cxn modelId="{A2F67BC9-D205-4C28-94AD-BE70A800A6F6}" srcId="{82255AF2-095C-4B5F-92F0-45684B6282D0}" destId="{7EBCBA77-12ED-4CB0-8A63-C158B95CDCB3}" srcOrd="0" destOrd="0" parTransId="{AB38AFCE-548E-4291-86B0-000771DE95D3}" sibTransId="{786592F5-A9B9-46A1-B0BF-D3883C665A96}"/>
    <dgm:cxn modelId="{F404CECB-C5BA-49AE-8B12-CB2240AEF126}" type="presOf" srcId="{01926683-01C8-4368-8514-83644B18F6B3}" destId="{A05D5A7F-C824-4E78-AAF8-AB889171CA3E}" srcOrd="0" destOrd="0" presId="urn:microsoft.com/office/officeart/2005/8/layout/lProcess2"/>
    <dgm:cxn modelId="{ADAFFBCC-8E22-4935-ADF0-A7F9FE040B6C}" type="presOf" srcId="{BBF2D7C4-F4A9-41AB-80F8-8B78E26238A7}" destId="{A85BCE91-B886-426C-8335-E117854FBEAD}" srcOrd="0" destOrd="0" presId="urn:microsoft.com/office/officeart/2005/8/layout/lProcess2"/>
    <dgm:cxn modelId="{33A610CF-0A3D-459D-A206-4B9780164B3F}" type="presOf" srcId="{E213DDB1-7EF1-4E34-9E43-451EF6E5EB69}" destId="{6A69135C-34F1-440B-A01B-EBC9E904967B}" srcOrd="0" destOrd="0" presId="urn:microsoft.com/office/officeart/2005/8/layout/lProcess2"/>
    <dgm:cxn modelId="{94D835D2-98AF-4391-B555-43C75042E186}" srcId="{D49BF8A2-C064-404F-A822-6DCA0C61265A}" destId="{BC0C54BE-83FF-4894-9D51-6E9C03950C1D}" srcOrd="0" destOrd="0" parTransId="{12FA9C3D-2E85-49E1-8476-AF3912E08A91}" sibTransId="{FD7A7D15-E486-400A-AFC9-089B5D7B3E82}"/>
    <dgm:cxn modelId="{0F80A0D7-BC71-49EB-9D36-8BBDC7AB8369}" type="presOf" srcId="{2E491D77-3E6A-48D3-953C-2757E19236BC}" destId="{32924AFA-2935-4EA0-9C50-6932E86A5D31}" srcOrd="0" destOrd="0" presId="urn:microsoft.com/office/officeart/2005/8/layout/lProcess2"/>
    <dgm:cxn modelId="{251D88DD-5B9F-41D5-900C-E23902641D4F}" type="presOf" srcId="{D49BF8A2-C064-404F-A822-6DCA0C61265A}" destId="{52AB9004-E892-4976-9540-2F5F1DF9CDCC}" srcOrd="0" destOrd="0" presId="urn:microsoft.com/office/officeart/2005/8/layout/lProcess2"/>
    <dgm:cxn modelId="{8A05EFE8-C324-419D-A9EB-D0D8C9761BE3}" type="presOf" srcId="{82255AF2-095C-4B5F-92F0-45684B6282D0}" destId="{09DD4941-C646-43B2-A0C7-8E609AC21D39}" srcOrd="1" destOrd="0" presId="urn:microsoft.com/office/officeart/2005/8/layout/lProcess2"/>
    <dgm:cxn modelId="{84F6A1ED-D919-44EA-B2A6-B60514F5CB39}" type="presOf" srcId="{7EBCBA77-12ED-4CB0-8A63-C158B95CDCB3}" destId="{50421534-4BD0-4A50-890F-C2546802F760}" srcOrd="0" destOrd="0" presId="urn:microsoft.com/office/officeart/2005/8/layout/lProcess2"/>
    <dgm:cxn modelId="{3838AEEE-1B8A-418F-9D14-5FD221F33069}" srcId="{2E491D77-3E6A-48D3-953C-2757E19236BC}" destId="{E213DDB1-7EF1-4E34-9E43-451EF6E5EB69}" srcOrd="0" destOrd="0" parTransId="{99293ABC-4370-4658-B6EF-49A1CBD767D7}" sibTransId="{D05EC580-D0E5-4386-8467-199591B73CAC}"/>
    <dgm:cxn modelId="{C49664F1-BA57-4CF9-B6A8-BE2D28D09E1F}" type="presOf" srcId="{82255AF2-095C-4B5F-92F0-45684B6282D0}" destId="{24E586DE-94FF-42DA-8D08-0C2392FE0FA1}" srcOrd="0" destOrd="0" presId="urn:microsoft.com/office/officeart/2005/8/layout/lProcess2"/>
    <dgm:cxn modelId="{D5515EFD-21AF-4616-9C6B-83EA73804B2C}" type="presOf" srcId="{BC0C54BE-83FF-4894-9D51-6E9C03950C1D}" destId="{3A9B1D7E-DCDD-4B55-9C12-23FD25C1762F}" srcOrd="1" destOrd="0" presId="urn:microsoft.com/office/officeart/2005/8/layout/lProcess2"/>
    <dgm:cxn modelId="{964C6DFD-EB64-4359-8231-1B7E69E80BA2}" srcId="{D49BF8A2-C064-404F-A822-6DCA0C61265A}" destId="{82255AF2-095C-4B5F-92F0-45684B6282D0}" srcOrd="2" destOrd="0" parTransId="{EF5849A4-191A-4F8A-82D3-3A56AEBC736E}" sibTransId="{96C37061-EE0D-4894-A2DD-AF0E85CF3F5F}"/>
    <dgm:cxn modelId="{94EFB231-AFD9-47A8-9E95-61F95832577F}" type="presParOf" srcId="{52AB9004-E892-4976-9540-2F5F1DF9CDCC}" destId="{CBA28B1B-85A0-4E82-9044-0188F7845784}" srcOrd="0" destOrd="0" presId="urn:microsoft.com/office/officeart/2005/8/layout/lProcess2"/>
    <dgm:cxn modelId="{6BA027E2-C3D5-4FDF-907A-D20DAD4DDF2A}" type="presParOf" srcId="{CBA28B1B-85A0-4E82-9044-0188F7845784}" destId="{9439EF7A-56EC-486C-8AE6-E6173BDB400F}" srcOrd="0" destOrd="0" presId="urn:microsoft.com/office/officeart/2005/8/layout/lProcess2"/>
    <dgm:cxn modelId="{B9CCBED6-AC19-4C8B-BA8D-6C87E01E73A9}" type="presParOf" srcId="{CBA28B1B-85A0-4E82-9044-0188F7845784}" destId="{3A9B1D7E-DCDD-4B55-9C12-23FD25C1762F}" srcOrd="1" destOrd="0" presId="urn:microsoft.com/office/officeart/2005/8/layout/lProcess2"/>
    <dgm:cxn modelId="{F8D65162-44F0-4F66-B5F5-F53D264BF108}" type="presParOf" srcId="{CBA28B1B-85A0-4E82-9044-0188F7845784}" destId="{602D427C-0657-4BF0-96E3-66E2AA0CACDA}" srcOrd="2" destOrd="0" presId="urn:microsoft.com/office/officeart/2005/8/layout/lProcess2"/>
    <dgm:cxn modelId="{C68EC368-8D3B-4166-B06B-26D2881BC534}" type="presParOf" srcId="{602D427C-0657-4BF0-96E3-66E2AA0CACDA}" destId="{D815F2B8-475E-43C3-A4B3-73EA819308A6}" srcOrd="0" destOrd="0" presId="urn:microsoft.com/office/officeart/2005/8/layout/lProcess2"/>
    <dgm:cxn modelId="{30894964-17A8-49D5-AD8F-3C3194CBD438}" type="presParOf" srcId="{D815F2B8-475E-43C3-A4B3-73EA819308A6}" destId="{1F33237F-51AC-43C0-9809-248EF3F9F3C6}" srcOrd="0" destOrd="0" presId="urn:microsoft.com/office/officeart/2005/8/layout/lProcess2"/>
    <dgm:cxn modelId="{6B371747-6C1C-4F05-BED1-86ADBBA86D7F}" type="presParOf" srcId="{D815F2B8-475E-43C3-A4B3-73EA819308A6}" destId="{2F7ED890-53D3-4967-9DBB-2005F3853CD9}" srcOrd="1" destOrd="0" presId="urn:microsoft.com/office/officeart/2005/8/layout/lProcess2"/>
    <dgm:cxn modelId="{6D199EE5-830A-45DF-8C1D-BD0AC078B726}" type="presParOf" srcId="{D815F2B8-475E-43C3-A4B3-73EA819308A6}" destId="{A05D5A7F-C824-4E78-AAF8-AB889171CA3E}" srcOrd="2" destOrd="0" presId="urn:microsoft.com/office/officeart/2005/8/layout/lProcess2"/>
    <dgm:cxn modelId="{75149629-D4C4-408B-B35F-70EFAF4F9866}" type="presParOf" srcId="{52AB9004-E892-4976-9540-2F5F1DF9CDCC}" destId="{363BA69B-9E2F-4519-9834-7B5C01D37FC5}" srcOrd="1" destOrd="0" presId="urn:microsoft.com/office/officeart/2005/8/layout/lProcess2"/>
    <dgm:cxn modelId="{AFF6E0DA-9E4E-4070-AEB0-F5097BB76FC9}" type="presParOf" srcId="{52AB9004-E892-4976-9540-2F5F1DF9CDCC}" destId="{6ABBC578-FDDF-4AA2-A026-AE011F562697}" srcOrd="2" destOrd="0" presId="urn:microsoft.com/office/officeart/2005/8/layout/lProcess2"/>
    <dgm:cxn modelId="{5D893E4E-EF22-413A-B4F5-7B8F523FE3A3}" type="presParOf" srcId="{6ABBC578-FDDF-4AA2-A026-AE011F562697}" destId="{32924AFA-2935-4EA0-9C50-6932E86A5D31}" srcOrd="0" destOrd="0" presId="urn:microsoft.com/office/officeart/2005/8/layout/lProcess2"/>
    <dgm:cxn modelId="{4D5B7B80-D844-4254-ADD5-66D188301FD0}" type="presParOf" srcId="{6ABBC578-FDDF-4AA2-A026-AE011F562697}" destId="{3CE584AA-944B-4C59-84E9-240BD0F25117}" srcOrd="1" destOrd="0" presId="urn:microsoft.com/office/officeart/2005/8/layout/lProcess2"/>
    <dgm:cxn modelId="{25700A35-856A-4DCF-81EC-153651E86CE8}" type="presParOf" srcId="{6ABBC578-FDDF-4AA2-A026-AE011F562697}" destId="{EBCB33D3-56B5-4DA3-9534-843F6C546099}" srcOrd="2" destOrd="0" presId="urn:microsoft.com/office/officeart/2005/8/layout/lProcess2"/>
    <dgm:cxn modelId="{9917A399-9EE1-4C09-81F4-72235D09AA94}" type="presParOf" srcId="{EBCB33D3-56B5-4DA3-9534-843F6C546099}" destId="{A6D27348-9792-460F-A582-C183B9CDAC18}" srcOrd="0" destOrd="0" presId="urn:microsoft.com/office/officeart/2005/8/layout/lProcess2"/>
    <dgm:cxn modelId="{092CF0F4-4FC4-4EC6-82A0-592B387DE51A}" type="presParOf" srcId="{A6D27348-9792-460F-A582-C183B9CDAC18}" destId="{6A69135C-34F1-440B-A01B-EBC9E904967B}" srcOrd="0" destOrd="0" presId="urn:microsoft.com/office/officeart/2005/8/layout/lProcess2"/>
    <dgm:cxn modelId="{230F7A83-9BFC-43EC-8DEA-3CA2B6D2C03E}" type="presParOf" srcId="{A6D27348-9792-460F-A582-C183B9CDAC18}" destId="{6C357676-9215-467A-9D61-62FC6CB1456B}" srcOrd="1" destOrd="0" presId="urn:microsoft.com/office/officeart/2005/8/layout/lProcess2"/>
    <dgm:cxn modelId="{C0CA636E-C7C9-4474-864F-6C839322B975}" type="presParOf" srcId="{A6D27348-9792-460F-A582-C183B9CDAC18}" destId="{A85BCE91-B886-426C-8335-E117854FBEAD}" srcOrd="2" destOrd="0" presId="urn:microsoft.com/office/officeart/2005/8/layout/lProcess2"/>
    <dgm:cxn modelId="{773BC3C8-0DC9-43D9-B0B0-52B229D744A7}" type="presParOf" srcId="{A6D27348-9792-460F-A582-C183B9CDAC18}" destId="{E8F47DD0-141F-4007-8FD2-C080C966FABD}" srcOrd="3" destOrd="0" presId="urn:microsoft.com/office/officeart/2005/8/layout/lProcess2"/>
    <dgm:cxn modelId="{A2C70D5B-F948-4DFE-91F1-B8C53E8B462A}" type="presParOf" srcId="{A6D27348-9792-460F-A582-C183B9CDAC18}" destId="{D39DD0C5-DBAF-471C-8FA5-7E6308FBC650}" srcOrd="4" destOrd="0" presId="urn:microsoft.com/office/officeart/2005/8/layout/lProcess2"/>
    <dgm:cxn modelId="{B8364A4E-F462-4FEF-95C4-33377A183A9B}" type="presParOf" srcId="{52AB9004-E892-4976-9540-2F5F1DF9CDCC}" destId="{7674C7C4-FABC-4905-8DDC-2E30BF6B63A7}" srcOrd="3" destOrd="0" presId="urn:microsoft.com/office/officeart/2005/8/layout/lProcess2"/>
    <dgm:cxn modelId="{2ED546D2-3C97-4946-8E68-5FF5E4DFE432}" type="presParOf" srcId="{52AB9004-E892-4976-9540-2F5F1DF9CDCC}" destId="{502DF360-2A62-4E79-B988-2C3D105B88CC}" srcOrd="4" destOrd="0" presId="urn:microsoft.com/office/officeart/2005/8/layout/lProcess2"/>
    <dgm:cxn modelId="{D14FE2A2-15E7-4349-9872-5C853BC3016B}" type="presParOf" srcId="{502DF360-2A62-4E79-B988-2C3D105B88CC}" destId="{24E586DE-94FF-42DA-8D08-0C2392FE0FA1}" srcOrd="0" destOrd="0" presId="urn:microsoft.com/office/officeart/2005/8/layout/lProcess2"/>
    <dgm:cxn modelId="{A9A6F775-8470-4CA0-BE96-28114910D81D}" type="presParOf" srcId="{502DF360-2A62-4E79-B988-2C3D105B88CC}" destId="{09DD4941-C646-43B2-A0C7-8E609AC21D39}" srcOrd="1" destOrd="0" presId="urn:microsoft.com/office/officeart/2005/8/layout/lProcess2"/>
    <dgm:cxn modelId="{4D00D581-E43F-40D7-8FD2-0CB456BADC7C}" type="presParOf" srcId="{502DF360-2A62-4E79-B988-2C3D105B88CC}" destId="{FB23ECE2-B0B9-42C2-9105-371B1C8DA26B}" srcOrd="2" destOrd="0" presId="urn:microsoft.com/office/officeart/2005/8/layout/lProcess2"/>
    <dgm:cxn modelId="{F230FB01-B038-46B7-8B47-FEA0D3BACBAE}" type="presParOf" srcId="{FB23ECE2-B0B9-42C2-9105-371B1C8DA26B}" destId="{7BE1469D-1413-4E0A-BAC3-38602FC61DCC}" srcOrd="0" destOrd="0" presId="urn:microsoft.com/office/officeart/2005/8/layout/lProcess2"/>
    <dgm:cxn modelId="{E7231440-E20B-4EBF-8CA4-3E8F0F121531}" type="presParOf" srcId="{7BE1469D-1413-4E0A-BAC3-38602FC61DCC}" destId="{50421534-4BD0-4A50-890F-C2546802F76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B3CED-64C5-4674-A908-D39E0B3743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3A4479-8E00-47AA-9B8D-C20E2B7E6E95}">
      <dgm:prSet phldrT="[Текст]" custT="1"/>
      <dgm:spPr>
        <a:solidFill>
          <a:srgbClr val="BF2F08"/>
        </a:solidFill>
      </dgm:spPr>
      <dgm:t>
        <a:bodyPr/>
        <a:lstStyle/>
        <a:p>
          <a:r>
            <a:rPr lang="ru-RU" sz="1400" b="1"/>
            <a:t>+ Технические трудности ЧТЕНИЯ</a:t>
          </a:r>
        </a:p>
      </dgm:t>
    </dgm:pt>
    <dgm:pt modelId="{66F43FF6-9A3D-4993-935B-DC867D957FAA}" type="parTrans" cxnId="{CE405D7E-616E-4A11-B609-1EA9CD2C76E0}">
      <dgm:prSet/>
      <dgm:spPr/>
      <dgm:t>
        <a:bodyPr/>
        <a:lstStyle/>
        <a:p>
          <a:endParaRPr lang="ru-RU" sz="1400"/>
        </a:p>
      </dgm:t>
    </dgm:pt>
    <dgm:pt modelId="{B594A387-5ACF-467C-982A-3EC421006EC3}" type="sibTrans" cxnId="{CE405D7E-616E-4A11-B609-1EA9CD2C76E0}">
      <dgm:prSet/>
      <dgm:spPr/>
      <dgm:t>
        <a:bodyPr/>
        <a:lstStyle/>
        <a:p>
          <a:endParaRPr lang="ru-RU" sz="1400"/>
        </a:p>
      </dgm:t>
    </dgm:pt>
    <dgm:pt modelId="{BEBC4DFE-8A8D-4C9A-AF27-A02574EEB461}">
      <dgm:prSet phldrT="[Текст]" custT="1"/>
      <dgm:spPr/>
      <dgm:t>
        <a:bodyPr/>
        <a:lstStyle/>
        <a:p>
          <a:r>
            <a:rPr lang="ru-RU" sz="1400" u="sng"/>
            <a:t>Низкая скорость чтения</a:t>
          </a:r>
        </a:p>
      </dgm:t>
    </dgm:pt>
    <dgm:pt modelId="{FCE090AB-4314-4141-AF4F-49B74D1730EB}" type="parTrans" cxnId="{4CD400FD-CB5C-4608-B210-D567346E4145}">
      <dgm:prSet/>
      <dgm:spPr/>
      <dgm:t>
        <a:bodyPr/>
        <a:lstStyle/>
        <a:p>
          <a:endParaRPr lang="ru-RU" sz="1400"/>
        </a:p>
      </dgm:t>
    </dgm:pt>
    <dgm:pt modelId="{1AE5734B-8FF3-4350-BB56-793C205AC216}" type="sibTrans" cxnId="{4CD400FD-CB5C-4608-B210-D567346E4145}">
      <dgm:prSet/>
      <dgm:spPr/>
      <dgm:t>
        <a:bodyPr/>
        <a:lstStyle/>
        <a:p>
          <a:endParaRPr lang="ru-RU" sz="1400"/>
        </a:p>
      </dgm:t>
    </dgm:pt>
    <dgm:pt modelId="{E9504BAE-25ED-4385-A6C0-1C02F60E1716}">
      <dgm:prSet phldrT="[Текст]" custT="1"/>
      <dgm:spPr>
        <a:solidFill>
          <a:srgbClr val="BF2F08"/>
        </a:solidFill>
      </dgm:spPr>
      <dgm:t>
        <a:bodyPr/>
        <a:lstStyle/>
        <a:p>
          <a:r>
            <a:rPr lang="ru-RU" sz="1400" b="1"/>
            <a:t>+ Смысловые трудности ЧТЕНИЯ</a:t>
          </a:r>
        </a:p>
      </dgm:t>
    </dgm:pt>
    <dgm:pt modelId="{06188794-8AD4-474F-B585-6144A135B60C}" type="parTrans" cxnId="{8443C745-2448-4C56-B099-89E701AF0A69}">
      <dgm:prSet/>
      <dgm:spPr/>
      <dgm:t>
        <a:bodyPr/>
        <a:lstStyle/>
        <a:p>
          <a:endParaRPr lang="ru-RU" sz="1400"/>
        </a:p>
      </dgm:t>
    </dgm:pt>
    <dgm:pt modelId="{C77650AB-7EF9-480B-BC32-1A2BEEBF42FF}" type="sibTrans" cxnId="{8443C745-2448-4C56-B099-89E701AF0A69}">
      <dgm:prSet/>
      <dgm:spPr/>
      <dgm:t>
        <a:bodyPr/>
        <a:lstStyle/>
        <a:p>
          <a:endParaRPr lang="ru-RU" sz="1400"/>
        </a:p>
      </dgm:t>
    </dgm:pt>
    <dgm:pt modelId="{76B6025D-FD3C-4F12-AEC0-8C5A9351E9BE}">
      <dgm:prSet phldrT="[Текст]" custT="1"/>
      <dgm:spPr/>
      <dgm:t>
        <a:bodyPr/>
        <a:lstStyle/>
        <a:p>
          <a:r>
            <a:rPr lang="ru-RU" sz="1400"/>
            <a:t>Плохое понимание прочитанного</a:t>
          </a:r>
        </a:p>
      </dgm:t>
    </dgm:pt>
    <dgm:pt modelId="{8F85F17B-3484-4F8E-9F9F-801A0145DDB4}" type="parTrans" cxnId="{78252CD8-0932-4197-AC02-051761CD24C6}">
      <dgm:prSet/>
      <dgm:spPr/>
      <dgm:t>
        <a:bodyPr/>
        <a:lstStyle/>
        <a:p>
          <a:endParaRPr lang="ru-RU" sz="1400"/>
        </a:p>
      </dgm:t>
    </dgm:pt>
    <dgm:pt modelId="{DF3E605A-3C36-47CB-91DB-E761C2497A48}" type="sibTrans" cxnId="{78252CD8-0932-4197-AC02-051761CD24C6}">
      <dgm:prSet/>
      <dgm:spPr/>
      <dgm:t>
        <a:bodyPr/>
        <a:lstStyle/>
        <a:p>
          <a:endParaRPr lang="ru-RU" sz="1400"/>
        </a:p>
      </dgm:t>
    </dgm:pt>
    <dgm:pt modelId="{B5A3BC3C-6C89-45A4-A8B3-12010DAA8050}">
      <dgm:prSet phldrT="[Текст]" custT="1"/>
      <dgm:spPr/>
      <dgm:t>
        <a:bodyPr/>
        <a:lstStyle/>
        <a:p>
          <a:r>
            <a:rPr lang="ru-RU" sz="1400"/>
            <a:t>Непродуктивный способ чтения</a:t>
          </a:r>
        </a:p>
      </dgm:t>
    </dgm:pt>
    <dgm:pt modelId="{A67A6AAB-FAAC-4C88-893A-683CBBE6592D}" type="parTrans" cxnId="{EA672FEE-9B37-48C2-8397-F4D69FB2D9FC}">
      <dgm:prSet/>
      <dgm:spPr/>
      <dgm:t>
        <a:bodyPr/>
        <a:lstStyle/>
        <a:p>
          <a:endParaRPr lang="ru-RU" sz="1400"/>
        </a:p>
      </dgm:t>
    </dgm:pt>
    <dgm:pt modelId="{A3B015E3-DD59-4870-8BF0-B11F27A21BD1}" type="sibTrans" cxnId="{EA672FEE-9B37-48C2-8397-F4D69FB2D9FC}">
      <dgm:prSet/>
      <dgm:spPr/>
      <dgm:t>
        <a:bodyPr/>
        <a:lstStyle/>
        <a:p>
          <a:endParaRPr lang="ru-RU" sz="1400"/>
        </a:p>
      </dgm:t>
    </dgm:pt>
    <dgm:pt modelId="{2B2C76E3-3004-4D02-80DC-0B414F28B845}">
      <dgm:prSet phldrT="[Текст]" custT="1"/>
      <dgm:spPr/>
      <dgm:t>
        <a:bodyPr/>
        <a:lstStyle/>
        <a:p>
          <a:r>
            <a:rPr lang="ru-RU" sz="1400"/>
            <a:t>Ошибки</a:t>
          </a:r>
        </a:p>
      </dgm:t>
    </dgm:pt>
    <dgm:pt modelId="{251EBA6D-E225-4E9A-ADC3-C61318BE2EE7}" type="parTrans" cxnId="{F78B92C1-CED8-45ED-90D2-733CEDD4D3D8}">
      <dgm:prSet/>
      <dgm:spPr/>
      <dgm:t>
        <a:bodyPr/>
        <a:lstStyle/>
        <a:p>
          <a:endParaRPr lang="ru-RU" sz="1400"/>
        </a:p>
      </dgm:t>
    </dgm:pt>
    <dgm:pt modelId="{0F5DC180-C09D-411B-99EC-36B59986EDD7}" type="sibTrans" cxnId="{F78B92C1-CED8-45ED-90D2-733CEDD4D3D8}">
      <dgm:prSet/>
      <dgm:spPr/>
      <dgm:t>
        <a:bodyPr/>
        <a:lstStyle/>
        <a:p>
          <a:endParaRPr lang="ru-RU" sz="1400"/>
        </a:p>
      </dgm:t>
    </dgm:pt>
    <dgm:pt modelId="{CDF15D77-FB35-46C1-8CB7-E2441F3017D2}" type="pres">
      <dgm:prSet presAssocID="{D7EB3CED-64C5-4674-A908-D39E0B37431B}" presName="linear" presStyleCnt="0">
        <dgm:presLayoutVars>
          <dgm:animLvl val="lvl"/>
          <dgm:resizeHandles val="exact"/>
        </dgm:presLayoutVars>
      </dgm:prSet>
      <dgm:spPr/>
    </dgm:pt>
    <dgm:pt modelId="{1D1D4C23-E0E9-4E0E-BED2-9E6EA87028FB}" type="pres">
      <dgm:prSet presAssocID="{8A3A4479-8E00-47AA-9B8D-C20E2B7E6E9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6A4B68D-CDA5-49A2-8EDF-A6470BA4CBC1}" type="pres">
      <dgm:prSet presAssocID="{8A3A4479-8E00-47AA-9B8D-C20E2B7E6E95}" presName="childText" presStyleLbl="revTx" presStyleIdx="0" presStyleCnt="2">
        <dgm:presLayoutVars>
          <dgm:bulletEnabled val="1"/>
        </dgm:presLayoutVars>
      </dgm:prSet>
      <dgm:spPr/>
    </dgm:pt>
    <dgm:pt modelId="{F3B7C9B2-FE53-4C30-8AB7-9579EDBA1160}" type="pres">
      <dgm:prSet presAssocID="{E9504BAE-25ED-4385-A6C0-1C02F60E171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17E1023-B690-4706-9F62-4A1A74B99E65}" type="pres">
      <dgm:prSet presAssocID="{E9504BAE-25ED-4385-A6C0-1C02F60E171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E393D0B-0AF9-42D4-B985-12044A62CBA5}" type="presOf" srcId="{8A3A4479-8E00-47AA-9B8D-C20E2B7E6E95}" destId="{1D1D4C23-E0E9-4E0E-BED2-9E6EA87028FB}" srcOrd="0" destOrd="0" presId="urn:microsoft.com/office/officeart/2005/8/layout/vList2"/>
    <dgm:cxn modelId="{8443C745-2448-4C56-B099-89E701AF0A69}" srcId="{D7EB3CED-64C5-4674-A908-D39E0B37431B}" destId="{E9504BAE-25ED-4385-A6C0-1C02F60E1716}" srcOrd="1" destOrd="0" parTransId="{06188794-8AD4-474F-B585-6144A135B60C}" sibTransId="{C77650AB-7EF9-480B-BC32-1A2BEEBF42FF}"/>
    <dgm:cxn modelId="{45D37166-F097-4CE0-A5E3-8DC244C0F46D}" type="presOf" srcId="{D7EB3CED-64C5-4674-A908-D39E0B37431B}" destId="{CDF15D77-FB35-46C1-8CB7-E2441F3017D2}" srcOrd="0" destOrd="0" presId="urn:microsoft.com/office/officeart/2005/8/layout/vList2"/>
    <dgm:cxn modelId="{CE2EA951-5523-43A1-BE4B-83C2FD5DDC0E}" type="presOf" srcId="{76B6025D-FD3C-4F12-AEC0-8C5A9351E9BE}" destId="{D17E1023-B690-4706-9F62-4A1A74B99E65}" srcOrd="0" destOrd="0" presId="urn:microsoft.com/office/officeart/2005/8/layout/vList2"/>
    <dgm:cxn modelId="{CE405D7E-616E-4A11-B609-1EA9CD2C76E0}" srcId="{D7EB3CED-64C5-4674-A908-D39E0B37431B}" destId="{8A3A4479-8E00-47AA-9B8D-C20E2B7E6E95}" srcOrd="0" destOrd="0" parTransId="{66F43FF6-9A3D-4993-935B-DC867D957FAA}" sibTransId="{B594A387-5ACF-467C-982A-3EC421006EC3}"/>
    <dgm:cxn modelId="{067AFA93-3A7E-43F4-8A09-ED3420B11817}" type="presOf" srcId="{BEBC4DFE-8A8D-4C9A-AF27-A02574EEB461}" destId="{C6A4B68D-CDA5-49A2-8EDF-A6470BA4CBC1}" srcOrd="0" destOrd="0" presId="urn:microsoft.com/office/officeart/2005/8/layout/vList2"/>
    <dgm:cxn modelId="{4C48DDA8-3C5A-494C-A7AD-5F270243B3F1}" type="presOf" srcId="{E9504BAE-25ED-4385-A6C0-1C02F60E1716}" destId="{F3B7C9B2-FE53-4C30-8AB7-9579EDBA1160}" srcOrd="0" destOrd="0" presId="urn:microsoft.com/office/officeart/2005/8/layout/vList2"/>
    <dgm:cxn modelId="{70A7A4AF-1950-4F88-B66C-D271E02203D2}" type="presOf" srcId="{B5A3BC3C-6C89-45A4-A8B3-12010DAA8050}" destId="{C6A4B68D-CDA5-49A2-8EDF-A6470BA4CBC1}" srcOrd="0" destOrd="1" presId="urn:microsoft.com/office/officeart/2005/8/layout/vList2"/>
    <dgm:cxn modelId="{F78B92C1-CED8-45ED-90D2-733CEDD4D3D8}" srcId="{8A3A4479-8E00-47AA-9B8D-C20E2B7E6E95}" destId="{2B2C76E3-3004-4D02-80DC-0B414F28B845}" srcOrd="2" destOrd="0" parTransId="{251EBA6D-E225-4E9A-ADC3-C61318BE2EE7}" sibTransId="{0F5DC180-C09D-411B-99EC-36B59986EDD7}"/>
    <dgm:cxn modelId="{FEA370CA-9239-4903-91B6-B83A41C29F39}" type="presOf" srcId="{2B2C76E3-3004-4D02-80DC-0B414F28B845}" destId="{C6A4B68D-CDA5-49A2-8EDF-A6470BA4CBC1}" srcOrd="0" destOrd="2" presId="urn:microsoft.com/office/officeart/2005/8/layout/vList2"/>
    <dgm:cxn modelId="{78252CD8-0932-4197-AC02-051761CD24C6}" srcId="{E9504BAE-25ED-4385-A6C0-1C02F60E1716}" destId="{76B6025D-FD3C-4F12-AEC0-8C5A9351E9BE}" srcOrd="0" destOrd="0" parTransId="{8F85F17B-3484-4F8E-9F9F-801A0145DDB4}" sibTransId="{DF3E605A-3C36-47CB-91DB-E761C2497A48}"/>
    <dgm:cxn modelId="{EA672FEE-9B37-48C2-8397-F4D69FB2D9FC}" srcId="{8A3A4479-8E00-47AA-9B8D-C20E2B7E6E95}" destId="{B5A3BC3C-6C89-45A4-A8B3-12010DAA8050}" srcOrd="1" destOrd="0" parTransId="{A67A6AAB-FAAC-4C88-893A-683CBBE6592D}" sibTransId="{A3B015E3-DD59-4870-8BF0-B11F27A21BD1}"/>
    <dgm:cxn modelId="{4CD400FD-CB5C-4608-B210-D567346E4145}" srcId="{8A3A4479-8E00-47AA-9B8D-C20E2B7E6E95}" destId="{BEBC4DFE-8A8D-4C9A-AF27-A02574EEB461}" srcOrd="0" destOrd="0" parTransId="{FCE090AB-4314-4141-AF4F-49B74D1730EB}" sibTransId="{1AE5734B-8FF3-4350-BB56-793C205AC216}"/>
    <dgm:cxn modelId="{0728070A-AAAC-45E8-BB52-46F2922C8A0B}" type="presParOf" srcId="{CDF15D77-FB35-46C1-8CB7-E2441F3017D2}" destId="{1D1D4C23-E0E9-4E0E-BED2-9E6EA87028FB}" srcOrd="0" destOrd="0" presId="urn:microsoft.com/office/officeart/2005/8/layout/vList2"/>
    <dgm:cxn modelId="{8D563F9E-32D9-4FC2-9BA8-66E545594ECE}" type="presParOf" srcId="{CDF15D77-FB35-46C1-8CB7-E2441F3017D2}" destId="{C6A4B68D-CDA5-49A2-8EDF-A6470BA4CBC1}" srcOrd="1" destOrd="0" presId="urn:microsoft.com/office/officeart/2005/8/layout/vList2"/>
    <dgm:cxn modelId="{140A7856-4377-494D-BF81-4A64ACE89A21}" type="presParOf" srcId="{CDF15D77-FB35-46C1-8CB7-E2441F3017D2}" destId="{F3B7C9B2-FE53-4C30-8AB7-9579EDBA1160}" srcOrd="2" destOrd="0" presId="urn:microsoft.com/office/officeart/2005/8/layout/vList2"/>
    <dgm:cxn modelId="{A49656A9-8CD2-43FF-B420-E328721BE07C}" type="presParOf" srcId="{CDF15D77-FB35-46C1-8CB7-E2441F3017D2}" destId="{D17E1023-B690-4706-9F62-4A1A74B99E6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EB3CED-64C5-4674-A908-D39E0B3743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3A4479-8E00-47AA-9B8D-C20E2B7E6E95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1400" b="1"/>
            <a:t>- Нерегулярное обучение</a:t>
          </a:r>
        </a:p>
      </dgm:t>
    </dgm:pt>
    <dgm:pt modelId="{66F43FF6-9A3D-4993-935B-DC867D957FAA}" type="parTrans" cxnId="{CE405D7E-616E-4A11-B609-1EA9CD2C76E0}">
      <dgm:prSet/>
      <dgm:spPr/>
      <dgm:t>
        <a:bodyPr/>
        <a:lstStyle/>
        <a:p>
          <a:endParaRPr lang="ru-RU" sz="1400"/>
        </a:p>
      </dgm:t>
    </dgm:pt>
    <dgm:pt modelId="{B594A387-5ACF-467C-982A-3EC421006EC3}" type="sibTrans" cxnId="{CE405D7E-616E-4A11-B609-1EA9CD2C76E0}">
      <dgm:prSet/>
      <dgm:spPr/>
      <dgm:t>
        <a:bodyPr/>
        <a:lstStyle/>
        <a:p>
          <a:endParaRPr lang="ru-RU" sz="1400"/>
        </a:p>
      </dgm:t>
    </dgm:pt>
    <dgm:pt modelId="{BEBC4DFE-8A8D-4C9A-AF27-A02574EEB461}">
      <dgm:prSet phldrT="[Текст]" custT="1"/>
      <dgm:spPr/>
      <dgm:t>
        <a:bodyPr/>
        <a:lstStyle/>
        <a:p>
          <a:r>
            <a:rPr lang="ru-RU" sz="1400"/>
            <a:t>Дошкольный возраст</a:t>
          </a:r>
        </a:p>
      </dgm:t>
    </dgm:pt>
    <dgm:pt modelId="{FCE090AB-4314-4141-AF4F-49B74D1730EB}" type="parTrans" cxnId="{4CD400FD-CB5C-4608-B210-D567346E4145}">
      <dgm:prSet/>
      <dgm:spPr/>
      <dgm:t>
        <a:bodyPr/>
        <a:lstStyle/>
        <a:p>
          <a:endParaRPr lang="ru-RU" sz="1400"/>
        </a:p>
      </dgm:t>
    </dgm:pt>
    <dgm:pt modelId="{1AE5734B-8FF3-4350-BB56-793C205AC216}" type="sibTrans" cxnId="{4CD400FD-CB5C-4608-B210-D567346E4145}">
      <dgm:prSet/>
      <dgm:spPr/>
      <dgm:t>
        <a:bodyPr/>
        <a:lstStyle/>
        <a:p>
          <a:endParaRPr lang="ru-RU" sz="1400"/>
        </a:p>
      </dgm:t>
    </dgm:pt>
    <dgm:pt modelId="{E9504BAE-25ED-4385-A6C0-1C02F60E1716}">
      <dgm:prSet phldrT="[Текст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ru-RU" sz="1400" b="1"/>
            <a:t>- Анализаторные или ментальные нарушения</a:t>
          </a:r>
        </a:p>
      </dgm:t>
    </dgm:pt>
    <dgm:pt modelId="{06188794-8AD4-474F-B585-6144A135B60C}" type="parTrans" cxnId="{8443C745-2448-4C56-B099-89E701AF0A69}">
      <dgm:prSet/>
      <dgm:spPr/>
      <dgm:t>
        <a:bodyPr/>
        <a:lstStyle/>
        <a:p>
          <a:endParaRPr lang="ru-RU" sz="1400"/>
        </a:p>
      </dgm:t>
    </dgm:pt>
    <dgm:pt modelId="{C77650AB-7EF9-480B-BC32-1A2BEEBF42FF}" type="sibTrans" cxnId="{8443C745-2448-4C56-B099-89E701AF0A69}">
      <dgm:prSet/>
      <dgm:spPr/>
      <dgm:t>
        <a:bodyPr/>
        <a:lstStyle/>
        <a:p>
          <a:endParaRPr lang="ru-RU" sz="1400"/>
        </a:p>
      </dgm:t>
    </dgm:pt>
    <dgm:pt modelId="{76B6025D-FD3C-4F12-AEC0-8C5A9351E9BE}">
      <dgm:prSet phldrT="[Текст]" custT="1"/>
      <dgm:spPr/>
      <dgm:t>
        <a:bodyPr/>
        <a:lstStyle/>
        <a:p>
          <a:r>
            <a:rPr lang="ru-RU" sz="1400"/>
            <a:t>Снижение слуха</a:t>
          </a:r>
        </a:p>
      </dgm:t>
    </dgm:pt>
    <dgm:pt modelId="{8F85F17B-3484-4F8E-9F9F-801A0145DDB4}" type="parTrans" cxnId="{78252CD8-0932-4197-AC02-051761CD24C6}">
      <dgm:prSet/>
      <dgm:spPr/>
      <dgm:t>
        <a:bodyPr/>
        <a:lstStyle/>
        <a:p>
          <a:endParaRPr lang="ru-RU" sz="1400"/>
        </a:p>
      </dgm:t>
    </dgm:pt>
    <dgm:pt modelId="{DF3E605A-3C36-47CB-91DB-E761C2497A48}" type="sibTrans" cxnId="{78252CD8-0932-4197-AC02-051761CD24C6}">
      <dgm:prSet/>
      <dgm:spPr/>
      <dgm:t>
        <a:bodyPr/>
        <a:lstStyle/>
        <a:p>
          <a:endParaRPr lang="ru-RU" sz="1400"/>
        </a:p>
      </dgm:t>
    </dgm:pt>
    <dgm:pt modelId="{B5A3BC3C-6C89-45A4-A8B3-12010DAA8050}">
      <dgm:prSet phldrT="[Текст]" custT="1"/>
      <dgm:spPr/>
      <dgm:t>
        <a:bodyPr/>
        <a:lstStyle/>
        <a:p>
          <a:r>
            <a:rPr lang="ru-RU" sz="1400"/>
            <a:t>Частые пропуски занятий </a:t>
          </a:r>
        </a:p>
      </dgm:t>
    </dgm:pt>
    <dgm:pt modelId="{A67A6AAB-FAAC-4C88-893A-683CBBE6592D}" type="parTrans" cxnId="{EA672FEE-9B37-48C2-8397-F4D69FB2D9FC}">
      <dgm:prSet/>
      <dgm:spPr/>
      <dgm:t>
        <a:bodyPr/>
        <a:lstStyle/>
        <a:p>
          <a:endParaRPr lang="ru-RU" sz="1400"/>
        </a:p>
      </dgm:t>
    </dgm:pt>
    <dgm:pt modelId="{A3B015E3-DD59-4870-8BF0-B11F27A21BD1}" type="sibTrans" cxnId="{EA672FEE-9B37-48C2-8397-F4D69FB2D9FC}">
      <dgm:prSet/>
      <dgm:spPr/>
      <dgm:t>
        <a:bodyPr/>
        <a:lstStyle/>
        <a:p>
          <a:endParaRPr lang="ru-RU" sz="1400"/>
        </a:p>
      </dgm:t>
    </dgm:pt>
    <dgm:pt modelId="{2B2C76E3-3004-4D02-80DC-0B414F28B845}">
      <dgm:prSet phldrT="[Текст]" custT="1"/>
      <dgm:spPr/>
      <dgm:t>
        <a:bodyPr/>
        <a:lstStyle/>
        <a:p>
          <a:r>
            <a:rPr lang="ru-RU" sz="1400"/>
            <a:t>Неадекватная система обучения</a:t>
          </a:r>
        </a:p>
      </dgm:t>
    </dgm:pt>
    <dgm:pt modelId="{251EBA6D-E225-4E9A-ADC3-C61318BE2EE7}" type="parTrans" cxnId="{F78B92C1-CED8-45ED-90D2-733CEDD4D3D8}">
      <dgm:prSet/>
      <dgm:spPr/>
      <dgm:t>
        <a:bodyPr/>
        <a:lstStyle/>
        <a:p>
          <a:endParaRPr lang="ru-RU" sz="1400"/>
        </a:p>
      </dgm:t>
    </dgm:pt>
    <dgm:pt modelId="{0F5DC180-C09D-411B-99EC-36B59986EDD7}" type="sibTrans" cxnId="{F78B92C1-CED8-45ED-90D2-733CEDD4D3D8}">
      <dgm:prSet/>
      <dgm:spPr/>
      <dgm:t>
        <a:bodyPr/>
        <a:lstStyle/>
        <a:p>
          <a:endParaRPr lang="ru-RU" sz="1400"/>
        </a:p>
      </dgm:t>
    </dgm:pt>
    <dgm:pt modelId="{B36FDFDB-0A79-4B49-AF65-896D92F6BD17}">
      <dgm:prSet phldrT="[Текст]" custT="1"/>
      <dgm:spPr/>
      <dgm:t>
        <a:bodyPr/>
        <a:lstStyle/>
        <a:p>
          <a:r>
            <a:rPr lang="ru-RU" sz="1400"/>
            <a:t>Нарушение зрения</a:t>
          </a:r>
        </a:p>
      </dgm:t>
    </dgm:pt>
    <dgm:pt modelId="{80925E0B-E915-4F6F-B49E-452B6A47934D}" type="parTrans" cxnId="{5C1FD3A1-F2DA-48B9-BB9F-57C352E9EFBD}">
      <dgm:prSet/>
      <dgm:spPr/>
      <dgm:t>
        <a:bodyPr/>
        <a:lstStyle/>
        <a:p>
          <a:endParaRPr lang="ru-RU" sz="1400"/>
        </a:p>
      </dgm:t>
    </dgm:pt>
    <dgm:pt modelId="{2A2CE80F-9B49-4A81-9023-10F13ED39CE6}" type="sibTrans" cxnId="{5C1FD3A1-F2DA-48B9-BB9F-57C352E9EFBD}">
      <dgm:prSet/>
      <dgm:spPr/>
      <dgm:t>
        <a:bodyPr/>
        <a:lstStyle/>
        <a:p>
          <a:endParaRPr lang="ru-RU" sz="1400"/>
        </a:p>
      </dgm:t>
    </dgm:pt>
    <dgm:pt modelId="{282AA11B-B917-45FB-8179-6E0060579EF5}">
      <dgm:prSet phldrT="[Текст]" custT="1"/>
      <dgm:spPr/>
      <dgm:t>
        <a:bodyPr/>
        <a:lstStyle/>
        <a:p>
          <a:r>
            <a:rPr lang="ru-RU" sz="1400" u="sng"/>
            <a:t>Снижение интеллекта</a:t>
          </a:r>
        </a:p>
      </dgm:t>
    </dgm:pt>
    <dgm:pt modelId="{F25435BA-ACB3-42DC-8EC2-D6BDAD42F5A4}" type="parTrans" cxnId="{B0AFB2CC-B4B7-4AE7-8E7D-0CCD82A018D0}">
      <dgm:prSet/>
      <dgm:spPr/>
      <dgm:t>
        <a:bodyPr/>
        <a:lstStyle/>
        <a:p>
          <a:endParaRPr lang="ru-RU" sz="1400"/>
        </a:p>
      </dgm:t>
    </dgm:pt>
    <dgm:pt modelId="{A3D55659-F556-439D-BE4A-25B556A801D7}" type="sibTrans" cxnId="{B0AFB2CC-B4B7-4AE7-8E7D-0CCD82A018D0}">
      <dgm:prSet/>
      <dgm:spPr/>
      <dgm:t>
        <a:bodyPr/>
        <a:lstStyle/>
        <a:p>
          <a:endParaRPr lang="ru-RU" sz="1400"/>
        </a:p>
      </dgm:t>
    </dgm:pt>
    <dgm:pt modelId="{CDF15D77-FB35-46C1-8CB7-E2441F3017D2}" type="pres">
      <dgm:prSet presAssocID="{D7EB3CED-64C5-4674-A908-D39E0B37431B}" presName="linear" presStyleCnt="0">
        <dgm:presLayoutVars>
          <dgm:animLvl val="lvl"/>
          <dgm:resizeHandles val="exact"/>
        </dgm:presLayoutVars>
      </dgm:prSet>
      <dgm:spPr/>
    </dgm:pt>
    <dgm:pt modelId="{1D1D4C23-E0E9-4E0E-BED2-9E6EA87028FB}" type="pres">
      <dgm:prSet presAssocID="{8A3A4479-8E00-47AA-9B8D-C20E2B7E6E95}" presName="parentText" presStyleLbl="node1" presStyleIdx="0" presStyleCnt="2" custLinFactNeighborY="1187">
        <dgm:presLayoutVars>
          <dgm:chMax val="0"/>
          <dgm:bulletEnabled val="1"/>
        </dgm:presLayoutVars>
      </dgm:prSet>
      <dgm:spPr/>
    </dgm:pt>
    <dgm:pt modelId="{C6A4B68D-CDA5-49A2-8EDF-A6470BA4CBC1}" type="pres">
      <dgm:prSet presAssocID="{8A3A4479-8E00-47AA-9B8D-C20E2B7E6E95}" presName="childText" presStyleLbl="revTx" presStyleIdx="0" presStyleCnt="2">
        <dgm:presLayoutVars>
          <dgm:bulletEnabled val="1"/>
        </dgm:presLayoutVars>
      </dgm:prSet>
      <dgm:spPr/>
    </dgm:pt>
    <dgm:pt modelId="{F3B7C9B2-FE53-4C30-8AB7-9579EDBA1160}" type="pres">
      <dgm:prSet presAssocID="{E9504BAE-25ED-4385-A6C0-1C02F60E1716}" presName="parentText" presStyleLbl="node1" presStyleIdx="1" presStyleCnt="2" custLinFactNeighborX="-98" custLinFactNeighborY="521">
        <dgm:presLayoutVars>
          <dgm:chMax val="0"/>
          <dgm:bulletEnabled val="1"/>
        </dgm:presLayoutVars>
      </dgm:prSet>
      <dgm:spPr/>
    </dgm:pt>
    <dgm:pt modelId="{D17E1023-B690-4706-9F62-4A1A74B99E65}" type="pres">
      <dgm:prSet presAssocID="{E9504BAE-25ED-4385-A6C0-1C02F60E171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000E00A-94BD-436B-B85F-EDE52804B06E}" type="presOf" srcId="{B36FDFDB-0A79-4B49-AF65-896D92F6BD17}" destId="{D17E1023-B690-4706-9F62-4A1A74B99E65}" srcOrd="0" destOrd="1" presId="urn:microsoft.com/office/officeart/2005/8/layout/vList2"/>
    <dgm:cxn modelId="{CE393D0B-0AF9-42D4-B985-12044A62CBA5}" type="presOf" srcId="{8A3A4479-8E00-47AA-9B8D-C20E2B7E6E95}" destId="{1D1D4C23-E0E9-4E0E-BED2-9E6EA87028FB}" srcOrd="0" destOrd="0" presId="urn:microsoft.com/office/officeart/2005/8/layout/vList2"/>
    <dgm:cxn modelId="{8443C745-2448-4C56-B099-89E701AF0A69}" srcId="{D7EB3CED-64C5-4674-A908-D39E0B37431B}" destId="{E9504BAE-25ED-4385-A6C0-1C02F60E1716}" srcOrd="1" destOrd="0" parTransId="{06188794-8AD4-474F-B585-6144A135B60C}" sibTransId="{C77650AB-7EF9-480B-BC32-1A2BEEBF42FF}"/>
    <dgm:cxn modelId="{45D37166-F097-4CE0-A5E3-8DC244C0F46D}" type="presOf" srcId="{D7EB3CED-64C5-4674-A908-D39E0B37431B}" destId="{CDF15D77-FB35-46C1-8CB7-E2441F3017D2}" srcOrd="0" destOrd="0" presId="urn:microsoft.com/office/officeart/2005/8/layout/vList2"/>
    <dgm:cxn modelId="{CE2EA951-5523-43A1-BE4B-83C2FD5DDC0E}" type="presOf" srcId="{76B6025D-FD3C-4F12-AEC0-8C5A9351E9BE}" destId="{D17E1023-B690-4706-9F62-4A1A74B99E65}" srcOrd="0" destOrd="0" presId="urn:microsoft.com/office/officeart/2005/8/layout/vList2"/>
    <dgm:cxn modelId="{CE405D7E-616E-4A11-B609-1EA9CD2C76E0}" srcId="{D7EB3CED-64C5-4674-A908-D39E0B37431B}" destId="{8A3A4479-8E00-47AA-9B8D-C20E2B7E6E95}" srcOrd="0" destOrd="0" parTransId="{66F43FF6-9A3D-4993-935B-DC867D957FAA}" sibTransId="{B594A387-5ACF-467C-982A-3EC421006EC3}"/>
    <dgm:cxn modelId="{067AFA93-3A7E-43F4-8A09-ED3420B11817}" type="presOf" srcId="{BEBC4DFE-8A8D-4C9A-AF27-A02574EEB461}" destId="{C6A4B68D-CDA5-49A2-8EDF-A6470BA4CBC1}" srcOrd="0" destOrd="0" presId="urn:microsoft.com/office/officeart/2005/8/layout/vList2"/>
    <dgm:cxn modelId="{5C1FD3A1-F2DA-48B9-BB9F-57C352E9EFBD}" srcId="{E9504BAE-25ED-4385-A6C0-1C02F60E1716}" destId="{B36FDFDB-0A79-4B49-AF65-896D92F6BD17}" srcOrd="1" destOrd="0" parTransId="{80925E0B-E915-4F6F-B49E-452B6A47934D}" sibTransId="{2A2CE80F-9B49-4A81-9023-10F13ED39CE6}"/>
    <dgm:cxn modelId="{4C48DDA8-3C5A-494C-A7AD-5F270243B3F1}" type="presOf" srcId="{E9504BAE-25ED-4385-A6C0-1C02F60E1716}" destId="{F3B7C9B2-FE53-4C30-8AB7-9579EDBA1160}" srcOrd="0" destOrd="0" presId="urn:microsoft.com/office/officeart/2005/8/layout/vList2"/>
    <dgm:cxn modelId="{70A7A4AF-1950-4F88-B66C-D271E02203D2}" type="presOf" srcId="{B5A3BC3C-6C89-45A4-A8B3-12010DAA8050}" destId="{C6A4B68D-CDA5-49A2-8EDF-A6470BA4CBC1}" srcOrd="0" destOrd="1" presId="urn:microsoft.com/office/officeart/2005/8/layout/vList2"/>
    <dgm:cxn modelId="{F78B92C1-CED8-45ED-90D2-733CEDD4D3D8}" srcId="{8A3A4479-8E00-47AA-9B8D-C20E2B7E6E95}" destId="{2B2C76E3-3004-4D02-80DC-0B414F28B845}" srcOrd="2" destOrd="0" parTransId="{251EBA6D-E225-4E9A-ADC3-C61318BE2EE7}" sibTransId="{0F5DC180-C09D-411B-99EC-36B59986EDD7}"/>
    <dgm:cxn modelId="{FEA370CA-9239-4903-91B6-B83A41C29F39}" type="presOf" srcId="{2B2C76E3-3004-4D02-80DC-0B414F28B845}" destId="{C6A4B68D-CDA5-49A2-8EDF-A6470BA4CBC1}" srcOrd="0" destOrd="2" presId="urn:microsoft.com/office/officeart/2005/8/layout/vList2"/>
    <dgm:cxn modelId="{B0AFB2CC-B4B7-4AE7-8E7D-0CCD82A018D0}" srcId="{E9504BAE-25ED-4385-A6C0-1C02F60E1716}" destId="{282AA11B-B917-45FB-8179-6E0060579EF5}" srcOrd="2" destOrd="0" parTransId="{F25435BA-ACB3-42DC-8EC2-D6BDAD42F5A4}" sibTransId="{A3D55659-F556-439D-BE4A-25B556A801D7}"/>
    <dgm:cxn modelId="{FBE571D3-A6E0-4EC5-B37B-75B5B01E27DF}" type="presOf" srcId="{282AA11B-B917-45FB-8179-6E0060579EF5}" destId="{D17E1023-B690-4706-9F62-4A1A74B99E65}" srcOrd="0" destOrd="2" presId="urn:microsoft.com/office/officeart/2005/8/layout/vList2"/>
    <dgm:cxn modelId="{78252CD8-0932-4197-AC02-051761CD24C6}" srcId="{E9504BAE-25ED-4385-A6C0-1C02F60E1716}" destId="{76B6025D-FD3C-4F12-AEC0-8C5A9351E9BE}" srcOrd="0" destOrd="0" parTransId="{8F85F17B-3484-4F8E-9F9F-801A0145DDB4}" sibTransId="{DF3E605A-3C36-47CB-91DB-E761C2497A48}"/>
    <dgm:cxn modelId="{EA672FEE-9B37-48C2-8397-F4D69FB2D9FC}" srcId="{8A3A4479-8E00-47AA-9B8D-C20E2B7E6E95}" destId="{B5A3BC3C-6C89-45A4-A8B3-12010DAA8050}" srcOrd="1" destOrd="0" parTransId="{A67A6AAB-FAAC-4C88-893A-683CBBE6592D}" sibTransId="{A3B015E3-DD59-4870-8BF0-B11F27A21BD1}"/>
    <dgm:cxn modelId="{4CD400FD-CB5C-4608-B210-D567346E4145}" srcId="{8A3A4479-8E00-47AA-9B8D-C20E2B7E6E95}" destId="{BEBC4DFE-8A8D-4C9A-AF27-A02574EEB461}" srcOrd="0" destOrd="0" parTransId="{FCE090AB-4314-4141-AF4F-49B74D1730EB}" sibTransId="{1AE5734B-8FF3-4350-BB56-793C205AC216}"/>
    <dgm:cxn modelId="{0728070A-AAAC-45E8-BB52-46F2922C8A0B}" type="presParOf" srcId="{CDF15D77-FB35-46C1-8CB7-E2441F3017D2}" destId="{1D1D4C23-E0E9-4E0E-BED2-9E6EA87028FB}" srcOrd="0" destOrd="0" presId="urn:microsoft.com/office/officeart/2005/8/layout/vList2"/>
    <dgm:cxn modelId="{8D563F9E-32D9-4FC2-9BA8-66E545594ECE}" type="presParOf" srcId="{CDF15D77-FB35-46C1-8CB7-E2441F3017D2}" destId="{C6A4B68D-CDA5-49A2-8EDF-A6470BA4CBC1}" srcOrd="1" destOrd="0" presId="urn:microsoft.com/office/officeart/2005/8/layout/vList2"/>
    <dgm:cxn modelId="{140A7856-4377-494D-BF81-4A64ACE89A21}" type="presParOf" srcId="{CDF15D77-FB35-46C1-8CB7-E2441F3017D2}" destId="{F3B7C9B2-FE53-4C30-8AB7-9579EDBA1160}" srcOrd="2" destOrd="0" presId="urn:microsoft.com/office/officeart/2005/8/layout/vList2"/>
    <dgm:cxn modelId="{A49656A9-8CD2-43FF-B420-E328721BE07C}" type="presParOf" srcId="{CDF15D77-FB35-46C1-8CB7-E2441F3017D2}" destId="{D17E1023-B690-4706-9F62-4A1A74B99E6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9EF7A-56EC-486C-8AE6-E6173BDB400F}">
      <dsp:nvSpPr>
        <dsp:cNvPr id="0" name=""/>
        <dsp:cNvSpPr/>
      </dsp:nvSpPr>
      <dsp:spPr>
        <a:xfrm>
          <a:off x="641" y="0"/>
          <a:ext cx="1668349" cy="3186770"/>
        </a:xfrm>
        <a:prstGeom prst="roundRect">
          <a:avLst>
            <a:gd name="adj" fmla="val 10000"/>
          </a:avLst>
        </a:prstGeom>
        <a:solidFill>
          <a:srgbClr val="64D0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bg1"/>
              </a:solidFill>
            </a:rPr>
            <a:t>Нормативно-правовая база</a:t>
          </a:r>
        </a:p>
      </dsp:txBody>
      <dsp:txXfrm>
        <a:off x="641" y="0"/>
        <a:ext cx="1668349" cy="956031"/>
      </dsp:txXfrm>
    </dsp:sp>
    <dsp:sp modelId="{1F33237F-51AC-43C0-9809-248EF3F9F3C6}">
      <dsp:nvSpPr>
        <dsp:cNvPr id="0" name=""/>
        <dsp:cNvSpPr/>
      </dsp:nvSpPr>
      <dsp:spPr>
        <a:xfrm>
          <a:off x="145627" y="956964"/>
          <a:ext cx="1334679" cy="960854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ЗПР (АООП 7): дисграфия</a:t>
          </a:r>
        </a:p>
      </dsp:txBody>
      <dsp:txXfrm>
        <a:off x="173769" y="985106"/>
        <a:ext cx="1278395" cy="904570"/>
      </dsp:txXfrm>
    </dsp:sp>
    <dsp:sp modelId="{A05D5A7F-C824-4E78-AAF8-AB889171CA3E}">
      <dsp:nvSpPr>
        <dsp:cNvPr id="0" name=""/>
        <dsp:cNvSpPr/>
      </dsp:nvSpPr>
      <dsp:spPr>
        <a:xfrm>
          <a:off x="145627" y="2065643"/>
          <a:ext cx="1334679" cy="960854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ТНР (АООП 5): нарушения письма и чтения</a:t>
          </a:r>
        </a:p>
      </dsp:txBody>
      <dsp:txXfrm>
        <a:off x="173769" y="2093785"/>
        <a:ext cx="1278395" cy="904570"/>
      </dsp:txXfrm>
    </dsp:sp>
    <dsp:sp modelId="{32924AFA-2935-4EA0-9C50-6932E86A5D31}">
      <dsp:nvSpPr>
        <dsp:cNvPr id="0" name=""/>
        <dsp:cNvSpPr/>
      </dsp:nvSpPr>
      <dsp:spPr>
        <a:xfrm>
          <a:off x="1794117" y="0"/>
          <a:ext cx="1668349" cy="3186770"/>
        </a:xfrm>
        <a:prstGeom prst="roundRect">
          <a:avLst>
            <a:gd name="adj" fmla="val 10000"/>
          </a:avLst>
        </a:prstGeom>
        <a:solidFill>
          <a:srgbClr val="64D0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bg1"/>
              </a:solidFill>
            </a:rPr>
            <a:t>Профессиональное общение</a:t>
          </a:r>
        </a:p>
      </dsp:txBody>
      <dsp:txXfrm>
        <a:off x="1794117" y="0"/>
        <a:ext cx="1668349" cy="956031"/>
      </dsp:txXfrm>
    </dsp:sp>
    <dsp:sp modelId="{6A69135C-34F1-440B-A01B-EBC9E904967B}">
      <dsp:nvSpPr>
        <dsp:cNvPr id="0" name=""/>
        <dsp:cNvSpPr/>
      </dsp:nvSpPr>
      <dsp:spPr>
        <a:xfrm>
          <a:off x="1939103" y="956070"/>
          <a:ext cx="1334679" cy="565869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дислексия</a:t>
          </a:r>
        </a:p>
      </dsp:txBody>
      <dsp:txXfrm>
        <a:off x="1955677" y="972644"/>
        <a:ext cx="1301531" cy="532721"/>
      </dsp:txXfrm>
    </dsp:sp>
    <dsp:sp modelId="{A85BCE91-B886-426C-8335-E117854FBEAD}">
      <dsp:nvSpPr>
        <dsp:cNvPr id="0" name=""/>
        <dsp:cNvSpPr/>
      </dsp:nvSpPr>
      <dsp:spPr>
        <a:xfrm>
          <a:off x="1960952" y="1703063"/>
          <a:ext cx="1334679" cy="597373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дисграфия</a:t>
          </a:r>
        </a:p>
      </dsp:txBody>
      <dsp:txXfrm>
        <a:off x="1978448" y="1720559"/>
        <a:ext cx="1299687" cy="562381"/>
      </dsp:txXfrm>
    </dsp:sp>
    <dsp:sp modelId="{D39DD0C5-DBAF-471C-8FA5-7E6308FBC650}">
      <dsp:nvSpPr>
        <dsp:cNvPr id="0" name=""/>
        <dsp:cNvSpPr/>
      </dsp:nvSpPr>
      <dsp:spPr>
        <a:xfrm>
          <a:off x="1960952" y="2481560"/>
          <a:ext cx="1334679" cy="545831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дизорфография</a:t>
          </a:r>
        </a:p>
      </dsp:txBody>
      <dsp:txXfrm>
        <a:off x="1976939" y="2497547"/>
        <a:ext cx="1302705" cy="513857"/>
      </dsp:txXfrm>
    </dsp:sp>
    <dsp:sp modelId="{24E586DE-94FF-42DA-8D08-0C2392FE0FA1}">
      <dsp:nvSpPr>
        <dsp:cNvPr id="0" name=""/>
        <dsp:cNvSpPr/>
      </dsp:nvSpPr>
      <dsp:spPr>
        <a:xfrm>
          <a:off x="3587592" y="0"/>
          <a:ext cx="1668349" cy="3186770"/>
        </a:xfrm>
        <a:prstGeom prst="roundRect">
          <a:avLst>
            <a:gd name="adj" fmla="val 10000"/>
          </a:avLst>
        </a:prstGeom>
        <a:solidFill>
          <a:srgbClr val="64D0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bg1"/>
              </a:solidFill>
            </a:rPr>
            <a:t>СМИ</a:t>
          </a:r>
        </a:p>
      </dsp:txBody>
      <dsp:txXfrm>
        <a:off x="3587592" y="0"/>
        <a:ext cx="1668349" cy="956031"/>
      </dsp:txXfrm>
    </dsp:sp>
    <dsp:sp modelId="{50421534-4BD0-4A50-890F-C2546802F760}">
      <dsp:nvSpPr>
        <dsp:cNvPr id="0" name=""/>
        <dsp:cNvSpPr/>
      </dsp:nvSpPr>
      <dsp:spPr>
        <a:xfrm>
          <a:off x="3754427" y="956031"/>
          <a:ext cx="1334679" cy="2071400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дислексия</a:t>
          </a:r>
        </a:p>
      </dsp:txBody>
      <dsp:txXfrm>
        <a:off x="3793518" y="995122"/>
        <a:ext cx="1256497" cy="1993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D4C23-E0E9-4E0E-BED2-9E6EA87028FB}">
      <dsp:nvSpPr>
        <dsp:cNvPr id="0" name=""/>
        <dsp:cNvSpPr/>
      </dsp:nvSpPr>
      <dsp:spPr>
        <a:xfrm>
          <a:off x="0" y="738"/>
          <a:ext cx="4557865" cy="311824"/>
        </a:xfrm>
        <a:prstGeom prst="roundRect">
          <a:avLst/>
        </a:prstGeom>
        <a:solidFill>
          <a:srgbClr val="BF2F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+ Технические трудности ЧТЕНИЯ</a:t>
          </a:r>
        </a:p>
      </dsp:txBody>
      <dsp:txXfrm>
        <a:off x="15222" y="15960"/>
        <a:ext cx="4527421" cy="281380"/>
      </dsp:txXfrm>
    </dsp:sp>
    <dsp:sp modelId="{C6A4B68D-CDA5-49A2-8EDF-A6470BA4CBC1}">
      <dsp:nvSpPr>
        <dsp:cNvPr id="0" name=""/>
        <dsp:cNvSpPr/>
      </dsp:nvSpPr>
      <dsp:spPr>
        <a:xfrm>
          <a:off x="0" y="312563"/>
          <a:ext cx="4557865" cy="665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u="sng" kern="1200"/>
            <a:t>Низкая скорость чтения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Непродуктивный способ чтения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Ошибки</a:t>
          </a:r>
        </a:p>
      </dsp:txBody>
      <dsp:txXfrm>
        <a:off x="0" y="312563"/>
        <a:ext cx="4557865" cy="665832"/>
      </dsp:txXfrm>
    </dsp:sp>
    <dsp:sp modelId="{F3B7C9B2-FE53-4C30-8AB7-9579EDBA1160}">
      <dsp:nvSpPr>
        <dsp:cNvPr id="0" name=""/>
        <dsp:cNvSpPr/>
      </dsp:nvSpPr>
      <dsp:spPr>
        <a:xfrm>
          <a:off x="0" y="978395"/>
          <a:ext cx="4557865" cy="311824"/>
        </a:xfrm>
        <a:prstGeom prst="roundRect">
          <a:avLst/>
        </a:prstGeom>
        <a:solidFill>
          <a:srgbClr val="BF2F0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+ Смысловые трудности ЧТЕНИЯ</a:t>
          </a:r>
        </a:p>
      </dsp:txBody>
      <dsp:txXfrm>
        <a:off x="15222" y="993617"/>
        <a:ext cx="4527421" cy="281380"/>
      </dsp:txXfrm>
    </dsp:sp>
    <dsp:sp modelId="{D17E1023-B690-4706-9F62-4A1A74B99E65}">
      <dsp:nvSpPr>
        <dsp:cNvPr id="0" name=""/>
        <dsp:cNvSpPr/>
      </dsp:nvSpPr>
      <dsp:spPr>
        <a:xfrm>
          <a:off x="0" y="1290220"/>
          <a:ext cx="4557865" cy="214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Плохое понимание прочитанного</a:t>
          </a:r>
        </a:p>
      </dsp:txBody>
      <dsp:txXfrm>
        <a:off x="0" y="1290220"/>
        <a:ext cx="4557865" cy="214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D4C23-E0E9-4E0E-BED2-9E6EA87028FB}">
      <dsp:nvSpPr>
        <dsp:cNvPr id="0" name=""/>
        <dsp:cNvSpPr/>
      </dsp:nvSpPr>
      <dsp:spPr>
        <a:xfrm>
          <a:off x="0" y="10040"/>
          <a:ext cx="4557865" cy="322086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- Нерегулярное обучение</a:t>
          </a:r>
        </a:p>
      </dsp:txBody>
      <dsp:txXfrm>
        <a:off x="15723" y="25763"/>
        <a:ext cx="4526419" cy="290640"/>
      </dsp:txXfrm>
    </dsp:sp>
    <dsp:sp modelId="{C6A4B68D-CDA5-49A2-8EDF-A6470BA4CBC1}">
      <dsp:nvSpPr>
        <dsp:cNvPr id="0" name=""/>
        <dsp:cNvSpPr/>
      </dsp:nvSpPr>
      <dsp:spPr>
        <a:xfrm>
          <a:off x="0" y="323963"/>
          <a:ext cx="4557865" cy="687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Дошкольный возраст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Частые пропуски занятий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Неадекватная система обучения</a:t>
          </a:r>
        </a:p>
      </dsp:txBody>
      <dsp:txXfrm>
        <a:off x="0" y="323963"/>
        <a:ext cx="4557865" cy="687744"/>
      </dsp:txXfrm>
    </dsp:sp>
    <dsp:sp modelId="{F3B7C9B2-FE53-4C30-8AB7-9579EDBA1160}">
      <dsp:nvSpPr>
        <dsp:cNvPr id="0" name=""/>
        <dsp:cNvSpPr/>
      </dsp:nvSpPr>
      <dsp:spPr>
        <a:xfrm>
          <a:off x="0" y="1015290"/>
          <a:ext cx="4557865" cy="322086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- Анализаторные или ментальные нарушения</a:t>
          </a:r>
        </a:p>
      </dsp:txBody>
      <dsp:txXfrm>
        <a:off x="15723" y="1031013"/>
        <a:ext cx="4526419" cy="290640"/>
      </dsp:txXfrm>
    </dsp:sp>
    <dsp:sp modelId="{D17E1023-B690-4706-9F62-4A1A74B99E65}">
      <dsp:nvSpPr>
        <dsp:cNvPr id="0" name=""/>
        <dsp:cNvSpPr/>
      </dsp:nvSpPr>
      <dsp:spPr>
        <a:xfrm>
          <a:off x="0" y="1333793"/>
          <a:ext cx="4557865" cy="687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1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Снижение слуха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/>
            <a:t>Нарушение зрения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u="sng" kern="1200"/>
            <a:t>Снижение интеллекта</a:t>
          </a:r>
        </a:p>
      </dsp:txBody>
      <dsp:txXfrm>
        <a:off x="0" y="1333793"/>
        <a:ext cx="4557865" cy="687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1648061945(1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C19D-5DEC-4F17-B680-24F13735C0D1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4C19D-5DEC-4F17-B680-24F13735C0D1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6D6D7-95C7-4B6C-B01A-2D9C1378B0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648061945(1)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digital.september" TargetMode="External"/><Relationship Id="rId13" Type="http://schemas.openxmlformats.org/officeDocument/2006/relationships/image" Target="../media/image52.png"/><Relationship Id="rId18" Type="http://schemas.openxmlformats.org/officeDocument/2006/relationships/hyperlink" Target="https://edu.1sept.ru/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12" Type="http://schemas.openxmlformats.org/officeDocument/2006/relationships/hyperlink" Target="https://urok.1sept.ru/" TargetMode="External"/><Relationship Id="rId17" Type="http://schemas.openxmlformats.org/officeDocument/2006/relationships/image" Target="../media/image54.png"/><Relationship Id="rId2" Type="http://schemas.openxmlformats.org/officeDocument/2006/relationships/hyperlink" Target="https://t.me/pervoesent" TargetMode="External"/><Relationship Id="rId16" Type="http://schemas.openxmlformats.org/officeDocument/2006/relationships/hyperlink" Target="https://1sep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user/PervoeSentyabrya" TargetMode="External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5" Type="http://schemas.openxmlformats.org/officeDocument/2006/relationships/image" Target="../media/image53.png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55.png"/><Relationship Id="rId4" Type="http://schemas.openxmlformats.org/officeDocument/2006/relationships/hyperlink" Target="https://ok.ru/digital.september" TargetMode="External"/><Relationship Id="rId9" Type="http://schemas.openxmlformats.org/officeDocument/2006/relationships/image" Target="../media/image50.png"/><Relationship Id="rId14" Type="http://schemas.openxmlformats.org/officeDocument/2006/relationships/hyperlink" Target="https://video.1sep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087F33-B58A-4E81-9CAC-F40E70A66F12}"/>
              </a:ext>
            </a:extLst>
          </p:cNvPr>
          <p:cNvSpPr/>
          <p:nvPr/>
        </p:nvSpPr>
        <p:spPr>
          <a:xfrm>
            <a:off x="467544" y="1472279"/>
            <a:ext cx="6210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rgbClr val="CB4C29"/>
                </a:solidFill>
              </a:rPr>
              <a:t>Дислексия как особое нарушение: диагностика и преодоление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CF1488-C524-48EF-9CC5-69AA5E66F1D3}"/>
              </a:ext>
            </a:extLst>
          </p:cNvPr>
          <p:cNvSpPr/>
          <p:nvPr/>
        </p:nvSpPr>
        <p:spPr>
          <a:xfrm>
            <a:off x="467544" y="3147814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>
                <a:solidFill>
                  <a:srgbClr val="10486A"/>
                </a:solidFill>
              </a:rPr>
              <a:t>Ольга Величенкова</a:t>
            </a:r>
            <a:r>
              <a:rPr lang="ru-RU">
                <a:solidFill>
                  <a:srgbClr val="10486A"/>
                </a:solidFill>
              </a:rPr>
              <a:t> </a:t>
            </a:r>
          </a:p>
          <a:p>
            <a:r>
              <a:rPr lang="ru-RU" sz="1600">
                <a:solidFill>
                  <a:srgbClr val="10486A"/>
                </a:solidFill>
              </a:rPr>
              <a:t>кандидат педагогических нак, </a:t>
            </a:r>
          </a:p>
          <a:p>
            <a:r>
              <a:rPr lang="ru-RU" sz="1600">
                <a:solidFill>
                  <a:srgbClr val="10486A"/>
                </a:solidFill>
              </a:rPr>
              <a:t>доцент кафедры логопедии МГПУ, </a:t>
            </a:r>
          </a:p>
          <a:p>
            <a:r>
              <a:rPr lang="ru-RU" sz="1600">
                <a:solidFill>
                  <a:srgbClr val="10486A"/>
                </a:solidFill>
              </a:rPr>
              <a:t>создатель онлайн-платформы </a:t>
            </a:r>
          </a:p>
          <a:p>
            <a:r>
              <a:rPr lang="ru-RU" sz="1600">
                <a:solidFill>
                  <a:srgbClr val="10486A"/>
                </a:solidFill>
              </a:rPr>
              <a:t>ШКОЛЬНЫЕ ТЕХНОЛОГИИ.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8D3A07-E14D-45BE-A164-11F38CA034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35646"/>
            <a:ext cx="847655" cy="1059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C022B-DA46-46D9-A275-92ED71CE2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50" y="1635645"/>
            <a:ext cx="847997" cy="10599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252ABD-ABA3-40A7-B432-F903A521C8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35646"/>
            <a:ext cx="847608" cy="1059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F7477A-387C-4F4B-B8AB-6796E909B4B3}"/>
              </a:ext>
            </a:extLst>
          </p:cNvPr>
          <p:cNvSpPr/>
          <p:nvPr/>
        </p:nvSpPr>
        <p:spPr>
          <a:xfrm>
            <a:off x="251520" y="1238253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CB4C29"/>
                </a:solidFill>
              </a:rPr>
              <a:t>Какие практические приемы ?</a:t>
            </a:r>
          </a:p>
          <a:p>
            <a:endParaRPr lang="ru-RU" sz="2000" b="1">
              <a:solidFill>
                <a:srgbClr val="CB4C29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806CE2-05E3-4055-9066-7A722EA2F0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6" t="1156" b="52104"/>
          <a:stretch/>
        </p:blipFill>
        <p:spPr>
          <a:xfrm>
            <a:off x="149592" y="1995686"/>
            <a:ext cx="1974136" cy="26477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DBABD2-D74E-4470-8808-820BF8F3C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995686"/>
            <a:ext cx="1872208" cy="254871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A366C5-63FE-49C0-AD41-5AD8343871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1" r="50716" b="55688"/>
          <a:stretch/>
        </p:blipFill>
        <p:spPr>
          <a:xfrm>
            <a:off x="5248452" y="1272169"/>
            <a:ext cx="888097" cy="11706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52176E-8E15-4C30-97B9-FEC6543881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59" r="51665" b="53350"/>
          <a:stretch/>
        </p:blipFill>
        <p:spPr>
          <a:xfrm rot="313571">
            <a:off x="4486699" y="1395435"/>
            <a:ext cx="888097" cy="132971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185D76-BA02-432B-B4CB-439BDBE903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336" t="1780" r="2371" b="53908"/>
          <a:stretch/>
        </p:blipFill>
        <p:spPr>
          <a:xfrm>
            <a:off x="4053756" y="2060294"/>
            <a:ext cx="888097" cy="11706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7EFEC8-C3A7-44E2-BF8D-B1215940B0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41" t="48714" r="49066" b="6974"/>
          <a:stretch/>
        </p:blipFill>
        <p:spPr>
          <a:xfrm rot="20892786">
            <a:off x="4250153" y="3325561"/>
            <a:ext cx="888097" cy="11706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45B490-9558-4975-A45A-6DF4AFBED5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024" t="1071" r="7300" b="52279"/>
          <a:stretch/>
        </p:blipFill>
        <p:spPr>
          <a:xfrm rot="628591">
            <a:off x="4710089" y="2605186"/>
            <a:ext cx="888097" cy="132971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AD9DD6-2B0D-4D0D-A6BA-96B97F1D7A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48" y="987574"/>
            <a:ext cx="1120465" cy="14011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AAC4C7-6498-4CC9-A25F-906D4C275A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38" y="970430"/>
            <a:ext cx="1149242" cy="143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22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956E850-940F-4240-AED9-03B8052F4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640" y="1653557"/>
            <a:ext cx="2299045" cy="1661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B5B628C-D81D-4416-8751-D8A7FE23B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67" y="2636011"/>
            <a:ext cx="2892945" cy="1998007"/>
          </a:xfrm>
          <a:prstGeom prst="rect">
            <a:avLst/>
          </a:prstGeom>
          <a:ln w="28575">
            <a:solidFill>
              <a:srgbClr val="33CCCC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F7477A-387C-4F4B-B8AB-6796E909B4B3}"/>
              </a:ext>
            </a:extLst>
          </p:cNvPr>
          <p:cNvSpPr/>
          <p:nvPr/>
        </p:nvSpPr>
        <p:spPr>
          <a:xfrm>
            <a:off x="251520" y="1238253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CB4C29"/>
                </a:solidFill>
              </a:rPr>
              <a:t>Какие практические приемы ?</a:t>
            </a:r>
          </a:p>
          <a:p>
            <a:endParaRPr lang="ru-RU" sz="2000" b="1">
              <a:solidFill>
                <a:srgbClr val="CB4C29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EAC3BC-7219-4CF5-A530-8B7AAC922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48" y="987574"/>
            <a:ext cx="1120465" cy="14011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B8A1B3-90A8-465C-A30D-02913F2C6B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38" y="970430"/>
            <a:ext cx="1149242" cy="143713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1F51145-E7C1-4588-BB17-F19E73A73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779162"/>
            <a:ext cx="1768290" cy="12568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EDD8BFA-FC6F-4870-9C33-F503F1E2B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2" y="2907534"/>
            <a:ext cx="1872208" cy="13386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B07295-92AC-4496-9C7C-30A4943457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5419" y="3066457"/>
            <a:ext cx="1055003" cy="1518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43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F7477A-387C-4F4B-B8AB-6796E909B4B3}"/>
              </a:ext>
            </a:extLst>
          </p:cNvPr>
          <p:cNvSpPr/>
          <p:nvPr/>
        </p:nvSpPr>
        <p:spPr>
          <a:xfrm>
            <a:off x="251520" y="1238253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CB4C29"/>
                </a:solidFill>
              </a:rPr>
              <a:t>Какие практические приемы ?</a:t>
            </a:r>
          </a:p>
          <a:p>
            <a:endParaRPr lang="ru-RU" sz="2000" b="1">
              <a:solidFill>
                <a:srgbClr val="CB4C29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EAC3BC-7219-4CF5-A530-8B7AAC922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48" y="987574"/>
            <a:ext cx="1120465" cy="14011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B8A1B3-90A8-465C-A30D-02913F2C6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38" y="970430"/>
            <a:ext cx="1149242" cy="14371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5A829F-AC4E-469C-8966-478E3A8FB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139702"/>
            <a:ext cx="3378163" cy="24665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319624-57D4-4F64-AC05-42590FA2E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60" y="1851670"/>
            <a:ext cx="2291600" cy="1647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25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F7477A-387C-4F4B-B8AB-6796E909B4B3}"/>
              </a:ext>
            </a:extLst>
          </p:cNvPr>
          <p:cNvSpPr/>
          <p:nvPr/>
        </p:nvSpPr>
        <p:spPr>
          <a:xfrm>
            <a:off x="251520" y="1238253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CB4C29"/>
                </a:solidFill>
              </a:rPr>
              <a:t>Какие практические приемы ?</a:t>
            </a:r>
          </a:p>
          <a:p>
            <a:endParaRPr lang="ru-RU" sz="2000" b="1">
              <a:solidFill>
                <a:srgbClr val="CB4C29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EAC3BC-7219-4CF5-A530-8B7AAC922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02" y="987574"/>
            <a:ext cx="1120465" cy="14011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B8A1B3-90A8-465C-A30D-02913F2C6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38" y="970430"/>
            <a:ext cx="1149242" cy="14371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A53EA6-24E5-4188-BE05-B7B38E52FF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18" y="987574"/>
            <a:ext cx="1120918" cy="14011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5B6319-35C1-4B4D-86D5-18407CD7B2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2" t="129" r="317" b="42393"/>
          <a:stretch/>
        </p:blipFill>
        <p:spPr>
          <a:xfrm>
            <a:off x="1381993" y="2596622"/>
            <a:ext cx="2155687" cy="19685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4ED7C1-B700-4441-A267-985D81AF0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0897" y="2028871"/>
            <a:ext cx="2070648" cy="148022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5B8FFFD-294C-41FA-821B-BBBA1F622D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693" r="615"/>
          <a:stretch/>
        </p:blipFill>
        <p:spPr>
          <a:xfrm>
            <a:off x="155978" y="1902280"/>
            <a:ext cx="1794542" cy="24697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50B5A0-B6C9-4007-944B-48886CCD10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697" y="1686475"/>
            <a:ext cx="1745020" cy="137439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571A82-01C9-4DBB-9277-4C5303CB0E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8711" y="3074890"/>
            <a:ext cx="1784942" cy="127292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560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F7477A-387C-4F4B-B8AB-6796E909B4B3}"/>
              </a:ext>
            </a:extLst>
          </p:cNvPr>
          <p:cNvSpPr/>
          <p:nvPr/>
        </p:nvSpPr>
        <p:spPr>
          <a:xfrm>
            <a:off x="251520" y="1238253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CB4C29"/>
                </a:solidFill>
              </a:rPr>
              <a:t>Какие практические приемы ?</a:t>
            </a:r>
          </a:p>
          <a:p>
            <a:endParaRPr lang="ru-RU" sz="2000" b="1">
              <a:solidFill>
                <a:srgbClr val="CB4C29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EAC3BC-7219-4CF5-A530-8B7AAC922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02" y="987574"/>
            <a:ext cx="1120465" cy="14011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B8A1B3-90A8-465C-A30D-02913F2C6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38" y="970430"/>
            <a:ext cx="1149242" cy="14371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A53EA6-24E5-4188-BE05-B7B38E52FF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18" y="987574"/>
            <a:ext cx="1120918" cy="14011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F3474D8-C8B8-4D0A-A8D2-9B52B300E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378" y="1734506"/>
            <a:ext cx="1298262" cy="263744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284FC68-5474-4682-ABF2-8AF45C3B9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2247" y="1995686"/>
            <a:ext cx="1290985" cy="266453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0D0E47-B203-410D-BA53-F9E6346E6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4146" y="1688147"/>
            <a:ext cx="1358988" cy="280882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002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F7477A-387C-4F4B-B8AB-6796E909B4B3}"/>
              </a:ext>
            </a:extLst>
          </p:cNvPr>
          <p:cNvSpPr/>
          <p:nvPr/>
        </p:nvSpPr>
        <p:spPr>
          <a:xfrm>
            <a:off x="251520" y="1238253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CB4C29"/>
                </a:solidFill>
              </a:rPr>
              <a:t>Какие практические приемы ?</a:t>
            </a:r>
          </a:p>
          <a:p>
            <a:endParaRPr lang="ru-RU" sz="2000" b="1">
              <a:solidFill>
                <a:srgbClr val="CB4C29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EAC3BC-7219-4CF5-A530-8B7AAC922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02" y="987574"/>
            <a:ext cx="1120465" cy="14011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B8A1B3-90A8-465C-A30D-02913F2C6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38" y="970430"/>
            <a:ext cx="1149242" cy="14371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A53EA6-24E5-4188-BE05-B7B38E52FF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18" y="987574"/>
            <a:ext cx="1120918" cy="14011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866B01-34E7-4024-88AD-9D4A004D5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3587">
            <a:off x="2954902" y="1826038"/>
            <a:ext cx="1313217" cy="274264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902056-E89A-4B0C-AD27-41950CCF7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83618">
            <a:off x="413844" y="1657988"/>
            <a:ext cx="1404921" cy="292815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EEFE52-8578-4BC7-9A2D-357EC846CF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7374" y="1725658"/>
            <a:ext cx="1404921" cy="294340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229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F7477A-387C-4F4B-B8AB-6796E909B4B3}"/>
              </a:ext>
            </a:extLst>
          </p:cNvPr>
          <p:cNvSpPr/>
          <p:nvPr/>
        </p:nvSpPr>
        <p:spPr>
          <a:xfrm>
            <a:off x="251520" y="1238253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CB4C29"/>
                </a:solidFill>
              </a:rPr>
              <a:t>Какие практические приемы ?</a:t>
            </a:r>
          </a:p>
          <a:p>
            <a:endParaRPr lang="ru-RU" sz="2000" b="1">
              <a:solidFill>
                <a:srgbClr val="CB4C29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EAC3BC-7219-4CF5-A530-8B7AAC922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02" y="987574"/>
            <a:ext cx="1120465" cy="14011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B8A1B3-90A8-465C-A30D-02913F2C6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38" y="970430"/>
            <a:ext cx="1149242" cy="14371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A53EA6-24E5-4188-BE05-B7B38E52FF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18" y="987574"/>
            <a:ext cx="1120918" cy="14011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07B298-C732-46CA-A58F-698E75721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95" y="1663202"/>
            <a:ext cx="4305994" cy="294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31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A53EA6-24E5-4188-BE05-B7B38E52FF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30999"/>
            <a:ext cx="1571830" cy="19647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8CB21C-ED43-4E2A-BD02-E5F46427B6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62"/>
          <a:stretch/>
        </p:blipFill>
        <p:spPr>
          <a:xfrm>
            <a:off x="219451" y="1131590"/>
            <a:ext cx="4384367" cy="35283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8D4F0-4298-4416-856D-E88379FA3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85" y="940474"/>
            <a:ext cx="1280475" cy="160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21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2CEC8D-0E82-4AE7-9886-D7F8FA980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7"/>
          <a:stretch/>
        </p:blipFill>
        <p:spPr>
          <a:xfrm>
            <a:off x="171529" y="1185568"/>
            <a:ext cx="1376135" cy="1785331"/>
          </a:xfrm>
          <a:prstGeom prst="rect">
            <a:avLst/>
          </a:prstGeom>
        </p:spPr>
      </p:pic>
      <p:pic>
        <p:nvPicPr>
          <p:cNvPr id="13" name="Picture 2" descr="http://bookre.org/loader/img.php?dir=f0ff9f374f4c4962f083f602fefb269d&amp;file=1.png">
            <a:extLst>
              <a:ext uri="{FF2B5EF4-FFF2-40B4-BE49-F238E27FC236}">
                <a16:creationId xmlns:a16="http://schemas.microsoft.com/office/drawing/2014/main" id="{6339EE06-D8BB-4E45-A00B-673B54F71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01" y="1227451"/>
            <a:ext cx="1376135" cy="178751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E393B9-F646-47CF-AB13-045573AA9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57" y="1210018"/>
            <a:ext cx="1373537" cy="18223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D603A6-3FE8-4937-87BF-408FC92C2C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t="943" r="5801" b="4460"/>
          <a:stretch/>
        </p:blipFill>
        <p:spPr>
          <a:xfrm>
            <a:off x="3692550" y="2787714"/>
            <a:ext cx="1342423" cy="18715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3AD0375-5E86-4DF9-AAC5-814283B1AE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6" r="12384"/>
          <a:stretch/>
        </p:blipFill>
        <p:spPr>
          <a:xfrm>
            <a:off x="1967321" y="2795036"/>
            <a:ext cx="1439281" cy="189029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EBA94FC-6140-409D-B144-DE1B4A008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334" y="2782464"/>
            <a:ext cx="1391937" cy="18768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516D712-DE38-45F0-890A-8A1F49CE86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87" y="973460"/>
            <a:ext cx="1015653" cy="12700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F06B404-E56F-4F36-9DFB-48ABFD092B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34" y="940841"/>
            <a:ext cx="1041738" cy="130269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7EA9EB-4F94-4E7F-9AB0-9865135F47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29" y="973460"/>
            <a:ext cx="1016064" cy="12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02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143240" y="4000510"/>
            <a:ext cx="2571768" cy="542095"/>
            <a:chOff x="3071802" y="4000510"/>
            <a:chExt cx="2715540" cy="572400"/>
          </a:xfrm>
        </p:grpSpPr>
        <p:pic>
          <p:nvPicPr>
            <p:cNvPr id="6" name="Рисунок 5" descr="Group 39883(1)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1802" y="4000510"/>
              <a:ext cx="571504" cy="571504"/>
            </a:xfrm>
            <a:prstGeom prst="rect">
              <a:avLst/>
            </a:prstGeom>
          </p:spPr>
        </p:pic>
        <p:pic>
          <p:nvPicPr>
            <p:cNvPr id="10" name="Рисунок 9" descr="Group 39887.png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4942" y="4000510"/>
              <a:ext cx="572400" cy="572400"/>
            </a:xfrm>
            <a:prstGeom prst="rect">
              <a:avLst/>
            </a:prstGeom>
          </p:spPr>
        </p:pic>
        <p:pic>
          <p:nvPicPr>
            <p:cNvPr id="11" name="Рисунок 10" descr="Group 39886.png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00562" y="4000510"/>
              <a:ext cx="572400" cy="572400"/>
            </a:xfrm>
            <a:prstGeom prst="rect">
              <a:avLst/>
            </a:prstGeom>
          </p:spPr>
        </p:pic>
        <p:pic>
          <p:nvPicPr>
            <p:cNvPr id="12" name="Рисунок 11" descr="Group 39890.png">
              <a:hlinkClick r:id="rId8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86182" y="4000510"/>
              <a:ext cx="572400" cy="572400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3050055" y="3248707"/>
            <a:ext cx="2704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Наши </a:t>
            </a:r>
          </a:p>
          <a:p>
            <a:pPr algn="ctr"/>
            <a:r>
              <a:rPr lang="ru-RU" dirty="0">
                <a:solidFill>
                  <a:srgbClr val="CE4A1F"/>
                </a:solidFill>
                <a:latin typeface="Roboto Black"/>
                <a:cs typeface="Roboto Black"/>
              </a:rPr>
              <a:t>социальные сети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85786" y="1500180"/>
            <a:ext cx="7572428" cy="1416787"/>
            <a:chOff x="785786" y="1500180"/>
            <a:chExt cx="7572428" cy="141678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85786" y="1500180"/>
              <a:ext cx="7572428" cy="500066"/>
              <a:chOff x="714348" y="1214428"/>
              <a:chExt cx="7572428" cy="500066"/>
            </a:xfrm>
          </p:grpSpPr>
          <p:pic>
            <p:nvPicPr>
              <p:cNvPr id="17" name="Рисунок 16" descr="логошвц 1.png">
                <a:hlinkClick r:id="rId10"/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07789" y="1214428"/>
                <a:ext cx="2178987" cy="486000"/>
              </a:xfrm>
              <a:prstGeom prst="rect">
                <a:avLst/>
              </a:prstGeom>
            </p:spPr>
          </p:pic>
          <p:pic>
            <p:nvPicPr>
              <p:cNvPr id="18" name="Рисунок 17" descr="Group.png">
                <a:hlinkClick r:id="rId12"/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57554" y="1229477"/>
                <a:ext cx="2178000" cy="485017"/>
              </a:xfrm>
              <a:prstGeom prst="rect">
                <a:avLst/>
              </a:prstGeom>
            </p:spPr>
          </p:pic>
          <p:pic>
            <p:nvPicPr>
              <p:cNvPr id="19" name="Рисунок 18" descr="logo1вебинары 1.png">
                <a:hlinkClick r:id="rId14"/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348" y="1214428"/>
                <a:ext cx="2178000" cy="487545"/>
              </a:xfrm>
              <a:prstGeom prst="rect">
                <a:avLst/>
              </a:prstGeom>
            </p:spPr>
          </p:pic>
        </p:grpSp>
        <p:grpSp>
          <p:nvGrpSpPr>
            <p:cNvPr id="24" name="Группа 23"/>
            <p:cNvGrpSpPr/>
            <p:nvPr/>
          </p:nvGrpSpPr>
          <p:grpSpPr>
            <a:xfrm>
              <a:off x="2125678" y="2428874"/>
              <a:ext cx="4892644" cy="488093"/>
              <a:chOff x="2214546" y="2214560"/>
              <a:chExt cx="4892644" cy="488093"/>
            </a:xfrm>
          </p:grpSpPr>
          <p:pic>
            <p:nvPicPr>
              <p:cNvPr id="20" name="Рисунок 19" descr="logo 3.png">
                <a:hlinkClick r:id="rId16"/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9190" y="2214560"/>
                <a:ext cx="2178000" cy="488093"/>
              </a:xfrm>
              <a:prstGeom prst="rect">
                <a:avLst/>
              </a:prstGeom>
            </p:spPr>
          </p:pic>
          <p:pic>
            <p:nvPicPr>
              <p:cNvPr id="21" name="Рисунок 20" descr="logo 2.png">
                <a:hlinkClick r:id="rId18"/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14546" y="2214560"/>
                <a:ext cx="2178000" cy="48706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C12B809-0A2B-4621-85B3-A086B58361E3}"/>
              </a:ext>
            </a:extLst>
          </p:cNvPr>
          <p:cNvSpPr txBox="1"/>
          <p:nvPr/>
        </p:nvSpPr>
        <p:spPr>
          <a:xfrm>
            <a:off x="5508104" y="1059582"/>
            <a:ext cx="3528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ru-RU" sz="1400" dirty="0">
                <a:solidFill>
                  <a:srgbClr val="C00000"/>
                </a:solidFill>
                <a:latin typeface="Corbel" panose="020B0503020204020204"/>
              </a:rPr>
              <a:t>Мировая практика</a:t>
            </a:r>
            <a:r>
              <a:rPr lang="ru-RU" sz="1400">
                <a:solidFill>
                  <a:srgbClr val="C00000"/>
                </a:solidFill>
                <a:latin typeface="Corbel" panose="020B0503020204020204"/>
              </a:rPr>
              <a:t>: </a:t>
            </a:r>
          </a:p>
          <a:p>
            <a:pPr defTabSz="914446">
              <a:defRPr/>
            </a:pPr>
            <a:r>
              <a:rPr lang="ru-RU" sz="1400">
                <a:solidFill>
                  <a:srgbClr val="C00000"/>
                </a:solidFill>
                <a:latin typeface="Corbel" panose="020B0503020204020204"/>
              </a:rPr>
              <a:t>Расстройства </a:t>
            </a:r>
            <a:r>
              <a:rPr lang="ru-RU" sz="1400" dirty="0">
                <a:solidFill>
                  <a:srgbClr val="C00000"/>
                </a:solidFill>
                <a:latin typeface="Corbel" panose="020B0503020204020204"/>
              </a:rPr>
              <a:t>развития школьных навыков </a:t>
            </a:r>
            <a:r>
              <a:rPr lang="en-US" sz="1400" dirty="0">
                <a:solidFill>
                  <a:srgbClr val="C00000"/>
                </a:solidFill>
                <a:latin typeface="Corbel" panose="020B0503020204020204"/>
              </a:rPr>
              <a:t>- </a:t>
            </a:r>
            <a:r>
              <a:rPr lang="en-US" sz="1400" dirty="0" err="1">
                <a:solidFill>
                  <a:srgbClr val="C00000"/>
                </a:solidFill>
                <a:latin typeface="Corbel" panose="020B0503020204020204"/>
              </a:rPr>
              <a:t>F.81</a:t>
            </a:r>
            <a:r>
              <a:rPr lang="en-US" sz="1400" dirty="0">
                <a:solidFill>
                  <a:srgbClr val="C00000"/>
                </a:solidFill>
                <a:latin typeface="Corbel" panose="020B0503020204020204"/>
              </a:rPr>
              <a:t>. </a:t>
            </a:r>
            <a:r>
              <a:rPr lang="ru-RU" sz="1400" dirty="0">
                <a:solidFill>
                  <a:srgbClr val="C00000"/>
                </a:solidFill>
                <a:latin typeface="Corbel" panose="020B0503020204020204"/>
              </a:rPr>
              <a:t>(</a:t>
            </a:r>
            <a:r>
              <a:rPr lang="ru-RU" sz="1400" dirty="0" err="1">
                <a:solidFill>
                  <a:srgbClr val="C00000"/>
                </a:solidFill>
                <a:latin typeface="Corbel" panose="020B0503020204020204"/>
              </a:rPr>
              <a:t>дислексия</a:t>
            </a:r>
            <a:r>
              <a:rPr lang="ru-RU" sz="1400">
                <a:solidFill>
                  <a:srgbClr val="C00000"/>
                </a:solidFill>
                <a:latin typeface="Corbel" panose="020B0503020204020204"/>
              </a:rPr>
              <a:t>, дисграфия, дискалькулия) </a:t>
            </a:r>
          </a:p>
          <a:p>
            <a:pPr defTabSz="914446">
              <a:defRPr/>
            </a:pPr>
            <a:r>
              <a:rPr lang="ru-RU" sz="1400">
                <a:solidFill>
                  <a:srgbClr val="C00000"/>
                </a:solidFill>
                <a:latin typeface="Corbel" panose="020B0503020204020204"/>
              </a:rPr>
              <a:t>Расстройства развития речи и языка</a:t>
            </a:r>
            <a:r>
              <a:rPr lang="en-US" sz="1400">
                <a:solidFill>
                  <a:srgbClr val="C00000"/>
                </a:solidFill>
                <a:latin typeface="Corbel" panose="020B0503020204020204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Corbel" panose="020B0503020204020204"/>
              </a:rPr>
              <a:t>– </a:t>
            </a:r>
            <a:r>
              <a:rPr lang="en-US" sz="1400" dirty="0" err="1">
                <a:solidFill>
                  <a:srgbClr val="C00000"/>
                </a:solidFill>
                <a:latin typeface="Corbel" panose="020B0503020204020204"/>
              </a:rPr>
              <a:t>F.80</a:t>
            </a:r>
            <a:r>
              <a:rPr lang="en-US" sz="1400">
                <a:solidFill>
                  <a:srgbClr val="C00000"/>
                </a:solidFill>
                <a:latin typeface="Corbel" panose="020B0503020204020204"/>
              </a:rPr>
              <a:t>. </a:t>
            </a:r>
            <a:endParaRPr lang="ru-RU" sz="1400" dirty="0">
              <a:solidFill>
                <a:srgbClr val="C00000"/>
              </a:solidFill>
              <a:latin typeface="Corbel" panose="020B0503020204020204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EF9220B4-0341-453A-9FCC-09DF421E9B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2563416"/>
              </p:ext>
            </p:extLst>
          </p:nvPr>
        </p:nvGraphicFramePr>
        <p:xfrm>
          <a:off x="107504" y="1347614"/>
          <a:ext cx="5256584" cy="318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932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1E63AF-4A9B-49A6-8900-A119ADEC4664}"/>
              </a:ext>
            </a:extLst>
          </p:cNvPr>
          <p:cNvSpPr/>
          <p:nvPr/>
        </p:nvSpPr>
        <p:spPr>
          <a:xfrm>
            <a:off x="5179586" y="1002185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CB4C29"/>
                </a:solidFill>
              </a:rPr>
              <a:t>Диагностические критерии дислексии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5F565D7-355B-4DB7-9C74-687BABC89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943396"/>
              </p:ext>
            </p:extLst>
          </p:nvPr>
        </p:nvGraphicFramePr>
        <p:xfrm>
          <a:off x="158151" y="1080694"/>
          <a:ext cx="4557865" cy="1504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A481938-670A-4EA6-B8C6-51D20BE82A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062983"/>
              </p:ext>
            </p:extLst>
          </p:nvPr>
        </p:nvGraphicFramePr>
        <p:xfrm>
          <a:off x="158151" y="2643758"/>
          <a:ext cx="4557865" cy="2023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160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3182C3-96BB-45D0-9500-0506F56FF8D7}"/>
              </a:ext>
            </a:extLst>
          </p:cNvPr>
          <p:cNvSpPr/>
          <p:nvPr/>
        </p:nvSpPr>
        <p:spPr>
          <a:xfrm>
            <a:off x="406685" y="857251"/>
            <a:ext cx="1645036" cy="3154660"/>
          </a:xfrm>
          <a:prstGeom prst="rect">
            <a:avLst/>
          </a:prstGeom>
          <a:solidFill>
            <a:srgbClr val="FD62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24E712F-03F6-4D59-9B5C-881365FE5C2B}"/>
              </a:ext>
            </a:extLst>
          </p:cNvPr>
          <p:cNvSpPr/>
          <p:nvPr/>
        </p:nvSpPr>
        <p:spPr>
          <a:xfrm>
            <a:off x="2111948" y="846681"/>
            <a:ext cx="3877083" cy="3154659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4A1096-F245-4086-84FA-0046DA01E252}"/>
              </a:ext>
            </a:extLst>
          </p:cNvPr>
          <p:cNvSpPr/>
          <p:nvPr/>
        </p:nvSpPr>
        <p:spPr>
          <a:xfrm>
            <a:off x="6027168" y="857251"/>
            <a:ext cx="1414703" cy="315465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81E4E-DD3F-49E8-961A-003A12C4F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87" y="1064781"/>
            <a:ext cx="6182919" cy="2009361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3E9E7D8-6F4E-4C51-883A-14602535C578}"/>
              </a:ext>
            </a:extLst>
          </p:cNvPr>
          <p:cNvCxnSpPr>
            <a:cxnSpLocks/>
          </p:cNvCxnSpPr>
          <p:nvPr/>
        </p:nvCxnSpPr>
        <p:spPr>
          <a:xfrm>
            <a:off x="4326775" y="2967644"/>
            <a:ext cx="0" cy="14938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75794F-6561-4593-94A6-A832FA2C13E8}"/>
              </a:ext>
            </a:extLst>
          </p:cNvPr>
          <p:cNvSpPr/>
          <p:nvPr/>
        </p:nvSpPr>
        <p:spPr>
          <a:xfrm>
            <a:off x="473678" y="3144751"/>
            <a:ext cx="157804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>
                <a:solidFill>
                  <a:srgbClr val="BF2F08"/>
                </a:solidFill>
                <a:ea typeface="Calibri" panose="020F0502020204030204" pitchFamily="34" charset="0"/>
              </a:rPr>
              <a:t>Патология – настолько низкий уровень, что встречается редко.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27D1D4-A377-41BF-AB39-B4DE2A95E4A9}"/>
              </a:ext>
            </a:extLst>
          </p:cNvPr>
          <p:cNvSpPr/>
          <p:nvPr/>
        </p:nvSpPr>
        <p:spPr>
          <a:xfrm>
            <a:off x="6156566" y="3042336"/>
            <a:ext cx="1260674" cy="40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50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Одаренные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B2D199-0DF0-4EB4-B261-0F95E68C00E0}"/>
              </a:ext>
            </a:extLst>
          </p:cNvPr>
          <p:cNvSpPr/>
          <p:nvPr/>
        </p:nvSpPr>
        <p:spPr>
          <a:xfrm>
            <a:off x="3493448" y="3080270"/>
            <a:ext cx="2969759" cy="402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50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</a:rPr>
              <a:t>Норма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B2A70F9-D91C-406B-A0F1-825208150080}"/>
              </a:ext>
            </a:extLst>
          </p:cNvPr>
          <p:cNvSpPr/>
          <p:nvPr/>
        </p:nvSpPr>
        <p:spPr>
          <a:xfrm>
            <a:off x="6921687" y="1064781"/>
            <a:ext cx="2328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CB4C29"/>
                </a:solidFill>
              </a:rPr>
              <a:t>Научный подход к оценке: статистическая норма</a:t>
            </a:r>
          </a:p>
        </p:txBody>
      </p:sp>
    </p:spTree>
    <p:extLst>
      <p:ext uri="{BB962C8B-B14F-4D97-AF65-F5344CB8AC3E}">
        <p14:creationId xmlns:p14="http://schemas.microsoft.com/office/powerpoint/2010/main" val="363139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B2D199-0DF0-4EB4-B261-0F95E68C00E0}"/>
              </a:ext>
            </a:extLst>
          </p:cNvPr>
          <p:cNvSpPr/>
          <p:nvPr/>
        </p:nvSpPr>
        <p:spPr>
          <a:xfrm>
            <a:off x="5220072" y="1203598"/>
            <a:ext cx="331769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>
                <a:solidFill>
                  <a:srgbClr val="C00000"/>
                </a:solidFill>
                <a:ea typeface="Calibri" panose="020F0502020204030204" pitchFamily="34" charset="0"/>
              </a:rPr>
              <a:t>Стандартизированная технология оценки:</a:t>
            </a:r>
          </a:p>
          <a:p>
            <a:r>
              <a:rPr lang="ru-RU" sz="1500">
                <a:solidFill>
                  <a:srgbClr val="C00000"/>
                </a:solidFill>
                <a:ea typeface="Calibri" panose="020F0502020204030204" pitchFamily="34" charset="0"/>
              </a:rPr>
              <a:t>точное описание процедуры</a:t>
            </a:r>
          </a:p>
          <a:p>
            <a:r>
              <a:rPr lang="ru-RU" sz="1500">
                <a:solidFill>
                  <a:srgbClr val="C00000"/>
                </a:solidFill>
                <a:ea typeface="Calibri" panose="020F0502020204030204" pitchFamily="34" charset="0"/>
              </a:rPr>
              <a:t>+ опытное получение порога отсечки (статистические количественные критерии: </a:t>
            </a:r>
            <a:r>
              <a:rPr lang="en-US" sz="1500">
                <a:solidFill>
                  <a:srgbClr val="C00000"/>
                </a:solidFill>
                <a:ea typeface="Calibri" panose="020F0502020204030204" pitchFamily="34" charset="0"/>
              </a:rPr>
              <a:t>m + 1,5-2 SD</a:t>
            </a:r>
            <a:r>
              <a:rPr lang="ru-RU" sz="1500">
                <a:solidFill>
                  <a:srgbClr val="C00000"/>
                </a:solidFill>
                <a:ea typeface="Calibri" panose="020F0502020204030204" pitchFamily="34" charset="0"/>
              </a:rPr>
              <a:t>)</a:t>
            </a:r>
          </a:p>
          <a:p>
            <a:endParaRPr lang="ru-RU" sz="1500">
              <a:solidFill>
                <a:srgbClr val="C00000"/>
              </a:solidFill>
              <a:ea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DA4BC9-FB5F-497C-B172-E44899879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7" y="1275607"/>
            <a:ext cx="2278881" cy="32633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4E2F11-49CB-4B77-9830-307011421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275606"/>
            <a:ext cx="2323478" cy="32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4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9EF31998-92FC-4880-81D0-34498C683F48}"/>
              </a:ext>
            </a:extLst>
          </p:cNvPr>
          <p:cNvSpPr/>
          <p:nvPr/>
        </p:nvSpPr>
        <p:spPr>
          <a:xfrm>
            <a:off x="1681627" y="1331061"/>
            <a:ext cx="2113591" cy="2100005"/>
          </a:xfrm>
          <a:prstGeom prst="ellipse">
            <a:avLst/>
          </a:prstGeom>
          <a:solidFill>
            <a:srgbClr val="28B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E8BAAB-11B9-4706-907A-8596DC28D9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55" y="1742050"/>
            <a:ext cx="2157731" cy="1618298"/>
          </a:xfrm>
          <a:prstGeom prst="rect">
            <a:avLst/>
          </a:prstGeom>
        </p:spPr>
      </p:pic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A1624AC7-1CF0-4807-9414-CC876F296E72}"/>
              </a:ext>
            </a:extLst>
          </p:cNvPr>
          <p:cNvSpPr/>
          <p:nvPr/>
        </p:nvSpPr>
        <p:spPr>
          <a:xfrm>
            <a:off x="0" y="1120924"/>
            <a:ext cx="2724345" cy="2520280"/>
          </a:xfrm>
          <a:prstGeom prst="rightArrow">
            <a:avLst>
              <a:gd name="adj1" fmla="val 50000"/>
              <a:gd name="adj2" fmla="val 54106"/>
            </a:avLst>
          </a:prstGeom>
          <a:solidFill>
            <a:srgbClr val="1D86C8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716;p149">
            <a:extLst>
              <a:ext uri="{FF2B5EF4-FFF2-40B4-BE49-F238E27FC236}">
                <a16:creationId xmlns:a16="http://schemas.microsoft.com/office/drawing/2014/main" id="{FA6CF3C2-7CD2-4332-8017-E08782B2B285}"/>
              </a:ext>
            </a:extLst>
          </p:cNvPr>
          <p:cNvSpPr txBox="1"/>
          <p:nvPr/>
        </p:nvSpPr>
        <p:spPr>
          <a:xfrm>
            <a:off x="-107495" y="2202459"/>
            <a:ext cx="178912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A5D"/>
              </a:buClr>
              <a:buSzPts val="1800"/>
              <a:buFont typeface="Calibri"/>
              <a:buNone/>
              <a:tabLst/>
              <a:defRPr/>
            </a:pPr>
            <a:r>
              <a:rPr kumimoji="0" lang="ru-RU" b="0" i="0" u="none" strike="noStrike" kern="0" cap="none" spc="0" normalizeH="0" baseline="0" noProof="0">
                <a:ln>
                  <a:noFill/>
                </a:ln>
                <a:solidFill>
                  <a:srgbClr val="194A5D"/>
                </a:solidFill>
                <a:effectLst/>
                <a:uLnTx/>
                <a:uFillTx/>
                <a:ea typeface="Montserrat"/>
                <a:cs typeface="Montserrat"/>
                <a:sym typeface="Montserrat"/>
              </a:rPr>
              <a:t>Субстрат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D65A56"/>
              </a:solidFill>
              <a:effectLst/>
              <a:uLnTx/>
              <a:uFillTx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716;p149">
            <a:extLst>
              <a:ext uri="{FF2B5EF4-FFF2-40B4-BE49-F238E27FC236}">
                <a16:creationId xmlns:a16="http://schemas.microsoft.com/office/drawing/2014/main" id="{9AD472CB-A85A-47EA-9896-FF263680E1C3}"/>
              </a:ext>
            </a:extLst>
          </p:cNvPr>
          <p:cNvSpPr txBox="1"/>
          <p:nvPr/>
        </p:nvSpPr>
        <p:spPr>
          <a:xfrm>
            <a:off x="2879990" y="2181908"/>
            <a:ext cx="338402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A5D"/>
              </a:buClr>
              <a:buSzPts val="1800"/>
              <a:buFont typeface="Calibri"/>
              <a:buNone/>
              <a:tabLst/>
              <a:defRPr/>
            </a:pPr>
            <a:r>
              <a:rPr lang="ru-RU" kern="0">
                <a:solidFill>
                  <a:srgbClr val="194A5D"/>
                </a:solidFill>
                <a:ea typeface="Montserrat"/>
                <a:cs typeface="Montserrat"/>
                <a:sym typeface="Montserrat"/>
              </a:rPr>
              <a:t>Среда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D65A56"/>
              </a:solidFill>
              <a:effectLst/>
              <a:uLnTx/>
              <a:uFillTx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716;p149">
            <a:extLst>
              <a:ext uri="{FF2B5EF4-FFF2-40B4-BE49-F238E27FC236}">
                <a16:creationId xmlns:a16="http://schemas.microsoft.com/office/drawing/2014/main" id="{D5E5E637-F850-4302-8161-1A536ED46F85}"/>
              </a:ext>
            </a:extLst>
          </p:cNvPr>
          <p:cNvSpPr txBox="1"/>
          <p:nvPr/>
        </p:nvSpPr>
        <p:spPr>
          <a:xfrm>
            <a:off x="1417033" y="1468118"/>
            <a:ext cx="264277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4A5D"/>
              </a:buClr>
              <a:buSzPts val="1800"/>
              <a:buFont typeface="Calibri"/>
              <a:buNone/>
              <a:tabLst/>
              <a:defRPr/>
            </a:pPr>
            <a:r>
              <a:rPr lang="ru-RU" kern="0">
                <a:solidFill>
                  <a:srgbClr val="194A5D"/>
                </a:solidFill>
                <a:ea typeface="Montserrat"/>
                <a:cs typeface="Montserrat"/>
                <a:sym typeface="Montserrat"/>
              </a:rPr>
              <a:t>ВПФ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D65A56"/>
              </a:solidFill>
              <a:effectLst/>
              <a:uLnTx/>
              <a:uFillTx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8D17EE99-59EE-4377-A495-3A68F7BF4A23}"/>
              </a:ext>
            </a:extLst>
          </p:cNvPr>
          <p:cNvSpPr/>
          <p:nvPr/>
        </p:nvSpPr>
        <p:spPr>
          <a:xfrm flipH="1">
            <a:off x="2724345" y="1120924"/>
            <a:ext cx="2927777" cy="2520280"/>
          </a:xfrm>
          <a:prstGeom prst="rightArrow">
            <a:avLst>
              <a:gd name="adj1" fmla="val 50000"/>
              <a:gd name="adj2" fmla="val 54106"/>
            </a:avLst>
          </a:prstGeom>
          <a:solidFill>
            <a:srgbClr val="1D86C8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F6D58B5-5590-4A54-90DD-E88A23A3565D}"/>
              </a:ext>
            </a:extLst>
          </p:cNvPr>
          <p:cNvSpPr/>
          <p:nvPr/>
        </p:nvSpPr>
        <p:spPr>
          <a:xfrm>
            <a:off x="221378" y="3811555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CB4C29"/>
                </a:solidFill>
              </a:rPr>
              <a:t>Почему возникают нарушения чтения?</a:t>
            </a:r>
          </a:p>
          <a:p>
            <a:endParaRPr lang="ru-RU" sz="2000" b="1">
              <a:solidFill>
                <a:srgbClr val="CB4C29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493F1DE-4F9B-4408-A47D-566AA75C71EA}"/>
              </a:ext>
            </a:extLst>
          </p:cNvPr>
          <p:cNvSpPr/>
          <p:nvPr/>
        </p:nvSpPr>
        <p:spPr>
          <a:xfrm>
            <a:off x="5781218" y="987574"/>
            <a:ext cx="33504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solidFill>
                  <a:srgbClr val="10486A"/>
                </a:solidFill>
              </a:rPr>
              <a:t>речевые нарушения</a:t>
            </a:r>
            <a:endParaRPr lang="ru-RU" b="1">
              <a:solidFill>
                <a:srgbClr val="10486A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solidFill>
                  <a:srgbClr val="10486A"/>
                </a:solidFill>
              </a:rPr>
              <a:t>зрительные и зрительно-пространственные дефициты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solidFill>
                  <a:srgbClr val="10486A"/>
                </a:solidFill>
              </a:rPr>
              <a:t>моторные дефициты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solidFill>
                  <a:srgbClr val="10486A"/>
                </a:solidFill>
              </a:rPr>
              <a:t>регуляторные трудности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solidFill>
                  <a:srgbClr val="10486A"/>
                </a:solidFill>
              </a:rPr>
              <a:t>нейродинамические трудности</a:t>
            </a:r>
          </a:p>
        </p:txBody>
      </p:sp>
    </p:spTree>
    <p:extLst>
      <p:ext uri="{BB962C8B-B14F-4D97-AF65-F5344CB8AC3E}">
        <p14:creationId xmlns:p14="http://schemas.microsoft.com/office/powerpoint/2010/main" val="283775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01E63AF-4A9B-49A6-8900-A119ADEC4664}"/>
              </a:ext>
            </a:extLst>
          </p:cNvPr>
          <p:cNvSpPr/>
          <p:nvPr/>
        </p:nvSpPr>
        <p:spPr>
          <a:xfrm>
            <a:off x="395536" y="1164689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CB4C29"/>
                </a:solidFill>
              </a:rPr>
              <a:t>Дислексия нуждается в логопедической коррекции!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6D21D7-8605-48C7-9F29-0CD83C7B2F16}"/>
              </a:ext>
            </a:extLst>
          </p:cNvPr>
          <p:cNvSpPr/>
          <p:nvPr/>
        </p:nvSpPr>
        <p:spPr>
          <a:xfrm>
            <a:off x="323528" y="2211710"/>
            <a:ext cx="48317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solidFill>
                  <a:srgbClr val="10486A"/>
                </a:solidFill>
              </a:rPr>
              <a:t>анализ чтения логопедом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solidFill>
                  <a:srgbClr val="10486A"/>
                </a:solidFill>
              </a:rPr>
              <a:t>логопедическое обследование устной речи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solidFill>
                  <a:srgbClr val="10486A"/>
                </a:solidFill>
              </a:rPr>
              <a:t>нейропсихологическое обследование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solidFill>
                  <a:srgbClr val="10486A"/>
                </a:solidFill>
              </a:rPr>
              <a:t>динамическое наблюдение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solidFill>
                  <a:srgbClr val="10486A"/>
                </a:solidFill>
              </a:rPr>
              <a:t>занятия с логопедом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solidFill>
                  <a:srgbClr val="10486A"/>
                </a:solidFill>
              </a:rPr>
              <a:t>занятия с психологом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solidFill>
                  <a:srgbClr val="10486A"/>
                </a:solidFill>
              </a:rPr>
              <a:t>помощь семье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>
                <a:solidFill>
                  <a:srgbClr val="10486A"/>
                </a:solidFill>
              </a:rPr>
              <a:t>особые условия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226121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431581"/>
            <a:ext cx="55048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</a:rPr>
              <a:t>Умеют ли в России преодолевать </a:t>
            </a:r>
            <a:r>
              <a:rPr lang="ru-RU" sz="1500" dirty="0" err="1">
                <a:solidFill>
                  <a:prstClr val="black"/>
                </a:solidFill>
              </a:rPr>
              <a:t>дислексию</a:t>
            </a:r>
            <a:r>
              <a:rPr lang="ru-RU" sz="1500">
                <a:solidFill>
                  <a:prstClr val="black"/>
                </a:solidFill>
              </a:rPr>
              <a:t>? </a:t>
            </a:r>
            <a:endParaRPr lang="ru-RU" sz="15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</a:rPr>
              <a:t>Есть ли единая официальная методика</a:t>
            </a:r>
            <a:r>
              <a:rPr lang="ru-RU" sz="1500">
                <a:solidFill>
                  <a:prstClr val="black"/>
                </a:solidFill>
              </a:rPr>
              <a:t>?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>
                <a:solidFill>
                  <a:prstClr val="black"/>
                </a:solidFill>
              </a:rPr>
              <a:t>Нужно </a:t>
            </a:r>
            <a:r>
              <a:rPr lang="ru-RU" sz="1500" dirty="0">
                <a:solidFill>
                  <a:prstClr val="black"/>
                </a:solidFill>
              </a:rPr>
              <a:t>ли быть логопедом или психологом, чтобы оказывать помощь</a:t>
            </a:r>
            <a:r>
              <a:rPr lang="ru-RU" sz="1500">
                <a:solidFill>
                  <a:prstClr val="black"/>
                </a:solidFill>
              </a:rPr>
              <a:t>? </a:t>
            </a:r>
            <a:endParaRPr lang="ru-RU" sz="15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</a:rPr>
              <a:t>Должен </a:t>
            </a:r>
            <a:r>
              <a:rPr lang="ru-RU" sz="1500">
                <a:solidFill>
                  <a:prstClr val="black"/>
                </a:solidFill>
              </a:rPr>
              <a:t>ли РОДИТЕЛЬ </a:t>
            </a:r>
            <a:r>
              <a:rPr lang="ru-RU" sz="1500" dirty="0">
                <a:solidFill>
                  <a:prstClr val="black"/>
                </a:solidFill>
              </a:rPr>
              <a:t>вникать в содержание методики</a:t>
            </a:r>
            <a:r>
              <a:rPr lang="ru-RU" sz="1500">
                <a:solidFill>
                  <a:prstClr val="black"/>
                </a:solidFill>
              </a:rPr>
              <a:t>? </a:t>
            </a:r>
            <a:endParaRPr lang="ru-RU" sz="15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</a:rPr>
              <a:t>Должно ли содержание занятий соотносится с учебной программой</a:t>
            </a:r>
            <a:r>
              <a:rPr lang="ru-RU" sz="1500">
                <a:solidFill>
                  <a:prstClr val="black"/>
                </a:solidFill>
              </a:rPr>
              <a:t>?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>
                <a:solidFill>
                  <a:prstClr val="black"/>
                </a:solidFill>
              </a:rPr>
              <a:t>Может </a:t>
            </a:r>
            <a:r>
              <a:rPr lang="ru-RU" sz="1500" dirty="0">
                <a:solidFill>
                  <a:prstClr val="black"/>
                </a:solidFill>
              </a:rPr>
              <a:t>ли содержание педагогического метода быть коммерческой тайной</a:t>
            </a:r>
            <a:r>
              <a:rPr lang="ru-RU" sz="1500">
                <a:solidFill>
                  <a:prstClr val="black"/>
                </a:solidFill>
              </a:rPr>
              <a:t>? </a:t>
            </a:r>
            <a:endParaRPr lang="ru-RU" sz="150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</a:rPr>
              <a:t>Верить ли экспресс-методикам</a:t>
            </a:r>
            <a:r>
              <a:rPr lang="ru-RU" sz="1500">
                <a:solidFill>
                  <a:prstClr val="black"/>
                </a:solidFill>
              </a:rPr>
              <a:t>?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>
                <a:solidFill>
                  <a:prstClr val="black"/>
                </a:solidFill>
              </a:rPr>
              <a:t>Дорого </a:t>
            </a:r>
            <a:r>
              <a:rPr lang="ru-RU" sz="1500" dirty="0">
                <a:solidFill>
                  <a:prstClr val="black"/>
                </a:solidFill>
              </a:rPr>
              <a:t>– не значит хорошо.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</a:rPr>
              <a:t>Не позволяйте манипулировать вашими чувствами</a:t>
            </a:r>
            <a:r>
              <a:rPr lang="ru-RU" sz="1500">
                <a:solidFill>
                  <a:prstClr val="black"/>
                </a:solidFill>
              </a:rPr>
              <a:t>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>
                <a:solidFill>
                  <a:prstClr val="black"/>
                </a:solidFill>
              </a:rPr>
              <a:t>Есть </a:t>
            </a:r>
            <a:r>
              <a:rPr lang="ru-RU" sz="1500" dirty="0">
                <a:solidFill>
                  <a:prstClr val="black"/>
                </a:solidFill>
              </a:rPr>
              <a:t>ли у методики серьезное научное обоснование или она построена на бытовых теориях</a:t>
            </a:r>
            <a:r>
              <a:rPr lang="ru-RU" sz="1500">
                <a:solidFill>
                  <a:prstClr val="black"/>
                </a:solidFill>
              </a:rPr>
              <a:t>?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8755" y="987574"/>
            <a:ext cx="8505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Традиционная технология или альтернативные методики</a:t>
            </a:r>
            <a:r>
              <a:rPr lang="ru-RU" sz="2400" b="1">
                <a:solidFill>
                  <a:srgbClr val="C00000"/>
                </a:solidFill>
              </a:rPr>
              <a:t>?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2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F7477A-387C-4F4B-B8AB-6796E909B4B3}"/>
              </a:ext>
            </a:extLst>
          </p:cNvPr>
          <p:cNvSpPr/>
          <p:nvPr/>
        </p:nvSpPr>
        <p:spPr>
          <a:xfrm>
            <a:off x="2195736" y="771550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>
                <a:solidFill>
                  <a:srgbClr val="CB4C29"/>
                </a:solidFill>
              </a:rPr>
              <a:t>Что важно для преодоления дислексии?</a:t>
            </a:r>
          </a:p>
          <a:p>
            <a:endParaRPr lang="ru-RU" sz="2000" b="1">
              <a:solidFill>
                <a:srgbClr val="CB4C29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986844-846A-434C-8867-52F6E6CD654E}"/>
              </a:ext>
            </a:extLst>
          </p:cNvPr>
          <p:cNvSpPr/>
          <p:nvPr/>
        </p:nvSpPr>
        <p:spPr>
          <a:xfrm>
            <a:off x="179512" y="1203598"/>
            <a:ext cx="6912768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kumimoji="0" lang="ru-RU" sz="1500" b="1" i="0" u="none" strike="noStrike" kern="1200" cap="none" spc="0" normalizeH="0" baseline="0" noProof="0">
                <a:ln>
                  <a:noFill/>
                </a:ln>
                <a:solidFill>
                  <a:srgbClr val="4B5A97"/>
                </a:solidFill>
                <a:effectLst/>
                <a:uLnTx/>
                <a:uFillTx/>
                <a:ea typeface="+mn-ea"/>
                <a:cs typeface="+mn-cs"/>
              </a:rPr>
              <a:t>Развитие технических параметров чтения </a:t>
            </a:r>
            <a:r>
              <a:rPr kumimoji="0" lang="ru-RU" sz="1500" i="0" u="none" strike="noStrike" kern="1200" cap="none" spc="0" normalizeH="0" baseline="0" noProof="0">
                <a:ln>
                  <a:noFill/>
                </a:ln>
                <a:solidFill>
                  <a:srgbClr val="4B5A97"/>
                </a:solidFill>
                <a:effectLst/>
                <a:uLnTx/>
                <a:uFillTx/>
                <a:ea typeface="+mn-ea"/>
                <a:cs typeface="+mn-cs"/>
              </a:rPr>
              <a:t>(з</a:t>
            </a:r>
            <a:r>
              <a:rPr lang="ru-RU" sz="1500">
                <a:solidFill>
                  <a:srgbClr val="4B5A97"/>
                </a:solidFill>
              </a:rPr>
              <a:t>акрепления звуко-буквенных связей, автоматизация слогослияния; развитие беглости чтения; работа над корректностью чтения) </a:t>
            </a:r>
          </a:p>
          <a:p>
            <a:pPr marL="72000"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500"/>
              <a:t>Развитие фонематического восприятия.</a:t>
            </a:r>
          </a:p>
          <a:p>
            <a:pPr marL="72000" lvl="0">
              <a:lnSpc>
                <a:spcPct val="120000"/>
              </a:lnSpc>
              <a:defRPr/>
            </a:pPr>
            <a:r>
              <a:rPr kumimoji="0" lang="ru-RU" altLang="ru-RU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Развитие языкового анализа и синтеза.</a:t>
            </a:r>
          </a:p>
          <a:p>
            <a:pPr marL="72000">
              <a:lnSpc>
                <a:spcPct val="120000"/>
              </a:lnSpc>
              <a:defRPr/>
            </a:pPr>
            <a:r>
              <a:rPr lang="ru-RU" sz="1500"/>
              <a:t>Развитие зрительного восприятия (буквенного гнозиса, зрительного слежения).</a:t>
            </a:r>
          </a:p>
          <a:p>
            <a:pPr marL="72000">
              <a:lnSpc>
                <a:spcPct val="120000"/>
              </a:lnSpc>
              <a:defRPr/>
            </a:pPr>
            <a:r>
              <a:rPr lang="ru-RU" sz="1500"/>
              <a:t>Развитие произвольной регуляции (преодоление угадывающего чтения)</a:t>
            </a:r>
          </a:p>
          <a:p>
            <a:pPr>
              <a:lnSpc>
                <a:spcPct val="120000"/>
              </a:lnSpc>
              <a:defRPr/>
            </a:pPr>
            <a:r>
              <a:rPr lang="ru-RU" sz="1500" b="1">
                <a:solidFill>
                  <a:srgbClr val="4B5A97"/>
                </a:solidFill>
              </a:rPr>
              <a:t>Развитие смысловых параметров чтения </a:t>
            </a:r>
            <a:r>
              <a:rPr lang="ru-RU" sz="1500">
                <a:solidFill>
                  <a:srgbClr val="4B5A97"/>
                </a:solidFill>
              </a:rPr>
              <a:t>(от формирования установки на смысловое чтение до читательской деятельности)</a:t>
            </a:r>
          </a:p>
          <a:p>
            <a:pPr marL="720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Развитие лексико-грамматического строя речи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200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500">
                <a:solidFill>
                  <a:prstClr val="black"/>
                </a:solidFill>
              </a:rPr>
              <a:t>Развитие произвольной регуляции, вербально-логического мышления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687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406</Words>
  <Application>Microsoft Office PowerPoint</Application>
  <PresentationFormat>Экран (16:9)</PresentationFormat>
  <Paragraphs>87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Roboto Black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cheba</dc:creator>
  <cp:lastModifiedBy>Величенкова Ольга Александровна</cp:lastModifiedBy>
  <cp:revision>17</cp:revision>
  <dcterms:created xsi:type="dcterms:W3CDTF">2023-03-27T17:12:42Z</dcterms:created>
  <dcterms:modified xsi:type="dcterms:W3CDTF">2023-12-20T09:02:26Z</dcterms:modified>
</cp:coreProperties>
</file>