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1" r:id="rId2"/>
    <p:sldId id="665" r:id="rId3"/>
    <p:sldId id="659" r:id="rId4"/>
    <p:sldId id="660" r:id="rId5"/>
    <p:sldId id="662" r:id="rId6"/>
    <p:sldId id="663" r:id="rId7"/>
    <p:sldId id="657" r:id="rId8"/>
    <p:sldId id="359" r:id="rId9"/>
    <p:sldId id="666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-univers.ru/info/publishers/izdatelstvo_intellekt_tsent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9.emf"/><Relationship Id="rId18" Type="http://schemas.openxmlformats.org/officeDocument/2006/relationships/image" Target="../media/image22.png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1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7.emf"/><Relationship Id="rId14" Type="http://schemas.openxmlformats.org/officeDocument/2006/relationships/hyperlink" Target="https://vk.com/digital.septemb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4D25CB-884B-67DD-AF9D-46EBF0CD4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56692"/>
            <a:ext cx="7772400" cy="26301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Стратегия эффективной подготовки к государственным экзаменам и проверочным работам по истории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135C6F1-14CC-8FDC-2D01-52EFC5942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11910"/>
            <a:ext cx="6400800" cy="666378"/>
          </a:xfrm>
        </p:spPr>
        <p:txBody>
          <a:bodyPr>
            <a:normAutofit fontScale="77500" lnSpcReduction="20000"/>
          </a:bodyPr>
          <a:lstStyle/>
          <a:p>
            <a:r>
              <a:rPr lang="ru-RU" sz="2500" dirty="0"/>
              <a:t>Ручкин Алексей Александрович </a:t>
            </a:r>
          </a:p>
          <a:p>
            <a:r>
              <a:rPr lang="ru-RU" sz="2500" dirty="0"/>
              <a:t>14.09.2022</a:t>
            </a:r>
          </a:p>
        </p:txBody>
      </p:sp>
    </p:spTree>
    <p:extLst>
      <p:ext uri="{BB962C8B-B14F-4D97-AF65-F5344CB8AC3E}">
        <p14:creationId xmlns:p14="http://schemas.microsoft.com/office/powerpoint/2010/main" val="43842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31579-57B9-FE21-130A-F68952B4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39" y="445889"/>
            <a:ext cx="8229600" cy="85725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государственным экзаменам и проверочным работам по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44BC9F-6F8A-3E03-0464-98093319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5686"/>
            <a:ext cx="4906888" cy="280831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работы с учащимися в рамках подготовки к государственной аттестации и проверочным работам по истории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с вариантами заданий учащихся как составляющая эффективной подготовки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знаний и оценочные средства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подготовки к ГИА и ВПР по истории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FC3D64-5577-DBA0-C412-861BA0EA56A8}"/>
              </a:ext>
            </a:extLst>
          </p:cNvPr>
          <p:cNvSpPr txBox="1"/>
          <p:nvPr/>
        </p:nvSpPr>
        <p:spPr>
          <a:xfrm>
            <a:off x="457200" y="1563638"/>
            <a:ext cx="8039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Основные требования и положения ФГОС, Историко-культурного стандарта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 основного и среднего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54524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A2799C-2570-40D6-B161-351BBF2A2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96" y="3046196"/>
            <a:ext cx="2418306" cy="171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19407C7-ED24-45A8-9AAE-0E11684C3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" y="429914"/>
            <a:ext cx="1220318" cy="915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B8BBA4-EF2F-43C5-97EE-25E3848C9F14}"/>
              </a:ext>
            </a:extLst>
          </p:cNvPr>
          <p:cNvSpPr txBox="1"/>
          <p:nvPr/>
        </p:nvSpPr>
        <p:spPr>
          <a:xfrm>
            <a:off x="1331640" y="398740"/>
            <a:ext cx="6552727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Издательство «Интеллект-Центр» приглашает учителей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курсы повышения квалификации! </a:t>
            </a:r>
          </a:p>
          <a:p>
            <a:pPr algn="ctr"/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(лицензия № 0411759 от 27.10.2021 года)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75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42AF32-AA96-44DD-B603-54109C37E626}"/>
              </a:ext>
            </a:extLst>
          </p:cNvPr>
          <p:cNvSpPr txBox="1"/>
          <p:nvPr/>
        </p:nvSpPr>
        <p:spPr>
          <a:xfrm>
            <a:off x="285338" y="1282861"/>
            <a:ext cx="8533614" cy="2885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Курс: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Стратегия эффективной подготовки к государственным экзаменам и проверочным работам по истории. </a:t>
            </a:r>
          </a:p>
          <a:p>
            <a:pPr algn="just">
              <a:spcBef>
                <a:spcPts val="450"/>
              </a:spcBef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часов: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36 часов.</a:t>
            </a:r>
          </a:p>
          <a:p>
            <a:pPr algn="just">
              <a:spcBef>
                <a:spcPts val="450"/>
              </a:spcBef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Начало программы: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28 октября 2022 года. Расписание будет вывешено на сайте в ближайшее время.</a:t>
            </a:r>
          </a:p>
          <a:p>
            <a:pPr algn="just">
              <a:spcBef>
                <a:spcPts val="450"/>
              </a:spcBef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Формат обучения: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В даты по расписанию будут проходить онлайн-занятия с 15.30 до 17.30 (МСК) (перерыв 5 мин.)</a:t>
            </a:r>
          </a:p>
          <a:p>
            <a:pPr algn="just">
              <a:spcBef>
                <a:spcPts val="450"/>
              </a:spcBef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слушателей, которые не смогут подключиться в указанные даты, будет высылаться видеозапись и материалы занятий.</a:t>
            </a:r>
          </a:p>
          <a:p>
            <a:pPr algn="just">
              <a:spcBef>
                <a:spcPts val="450"/>
              </a:spcBef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по окончании обучения: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удостоверение о повышении квалификации</a:t>
            </a:r>
          </a:p>
          <a:p>
            <a:pPr algn="just">
              <a:spcBef>
                <a:spcPts val="450"/>
              </a:spcBef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установленного образца.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450"/>
              </a:spcBef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Стоимость обучения: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3 500 рублей  (36 часов).</a:t>
            </a:r>
          </a:p>
          <a:p>
            <a:pPr algn="just">
              <a:spcBef>
                <a:spcPts val="450"/>
              </a:spcBef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Подробнее о курсах можно узнать на сайте издательства: </a:t>
            </a:r>
            <a:r>
              <a:rPr lang="ru-RU" sz="1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www.intellectcentre.ru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450"/>
              </a:spcBef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Записаться на курсы можно по почте: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intellect@izentr.ru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8A983D9-1DC8-496F-A2D4-5B6D679B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5013"/>
            <a:ext cx="915476" cy="61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4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31579-57B9-FE21-130A-F68952B4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26" y="344520"/>
            <a:ext cx="6288745" cy="85725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ВПР по истории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44BC9F-6F8A-3E03-0464-98093319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4906888" cy="392948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пособия для подготовки учащихся  5-8 классов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варианты включают в себя задания по отечественной истории и истории зарубежных стран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 основаны на школьной программе, материалах государственного образовательного стандарта основного общего образования и Историко-культурного стандарта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Образцу Всероссийской проверочной работы по истории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самостоятельного контроля знаний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5BE4E81-ADD6-412B-25BE-9835CCC2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51" y="638117"/>
            <a:ext cx="1237865" cy="18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7118E5-DFC0-7B47-7C7C-0C19E2606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73" y="627534"/>
            <a:ext cx="1237865" cy="181478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B123A99-2562-9968-86EA-F17772634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66" y="2003667"/>
            <a:ext cx="1237866" cy="18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AF8E4A-DB8B-7E4D-DFE3-0281F4697C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5" y="2003667"/>
            <a:ext cx="1237866" cy="18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31579-57B9-FE21-130A-F68952B4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41245"/>
            <a:ext cx="5688632" cy="85725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ОГЭ по истории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44BC9F-6F8A-3E03-0464-98093319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050904" cy="3394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подготовки учащихся  9 классов к государственной итоговой аттестации – ОГЭ по истории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включает типовые задания по всем содержательным линиям экзаменационной работы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Предложены примерные тренировочные варианты в формате ОГЭ 2023 года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поможет учителям оценить степень достижения требований образовательных стандартов отдельными и обеспечить их целенаправленную подготовку к экзамену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D43B4B0-4B14-A656-199B-0F7AF4A7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32030"/>
            <a:ext cx="1593203" cy="23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5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31579-57B9-FE21-130A-F68952B4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ЕГЭ по истории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44BC9F-6F8A-3E03-0464-98093319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906888" cy="339447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соответствие требованиям демонстрационной версии ЕГЭ-2023 по истории, ФГОС и Историко-культурного стандарта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направлены на проверку знания фактического материала и причинно-следственных связей по истории России и истории зарубежных стран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тренировки выполнения отдельных типов заданий ЕГЭ по истории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типовых экзаменационных вариантов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837BB59-90C8-709E-A646-69102177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04" y="810817"/>
            <a:ext cx="1607680" cy="23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7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81C9FB-22F4-4D80-A8B4-95040FA5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7735"/>
            <a:ext cx="7447175" cy="3944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D98142-A902-46EC-BCA1-9F5F1C31BE8A}"/>
              </a:ext>
            </a:extLst>
          </p:cNvPr>
          <p:cNvSpPr txBox="1"/>
          <p:nvPr/>
        </p:nvSpPr>
        <p:spPr>
          <a:xfrm>
            <a:off x="2267744" y="420904"/>
            <a:ext cx="600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издательства: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intellectcentre.ru</a:t>
            </a:r>
          </a:p>
        </p:txBody>
      </p:sp>
    </p:spTree>
    <p:extLst>
      <p:ext uri="{BB962C8B-B14F-4D97-AF65-F5344CB8AC3E}">
        <p14:creationId xmlns:p14="http://schemas.microsoft.com/office/powerpoint/2010/main" val="299757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27849C-3D8C-4B36-849B-F62D0F740E57}"/>
              </a:ext>
            </a:extLst>
          </p:cNvPr>
          <p:cNvSpPr txBox="1"/>
          <p:nvPr/>
        </p:nvSpPr>
        <p:spPr>
          <a:xfrm>
            <a:off x="1114431" y="400844"/>
            <a:ext cx="6499448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ru-RU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книги Издательства «Интеллект-Центр» можно купить в интернет-магазине электронных изданий «Электронный универс»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(e-Univers.ru)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685783">
              <a:defRPr/>
            </a:pPr>
            <a:r>
              <a:rPr lang="ru-RU" sz="1350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4D86E0-4173-4CFC-B8F2-BD6CACD86F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5" y="952377"/>
            <a:ext cx="1257300" cy="10244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CBB628-5682-47B7-B86C-D16EE4265BD7}"/>
              </a:ext>
            </a:extLst>
          </p:cNvPr>
          <p:cNvSpPr txBox="1"/>
          <p:nvPr/>
        </p:nvSpPr>
        <p:spPr>
          <a:xfrm>
            <a:off x="1907299" y="1443588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350" dirty="0">
                <a:solidFill>
                  <a:srgbClr val="005BD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https://e-univers.ru/info/publishers/izdatelstvo_intellekt_tsentr/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5A88D1-F995-46D7-8D0E-4F5AC77F4F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79" y="699542"/>
            <a:ext cx="1208853" cy="11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349A18-6DD3-4CCE-A171-2D6CD846ED33}"/>
              </a:ext>
            </a:extLst>
          </p:cNvPr>
          <p:cNvSpPr txBox="1"/>
          <p:nvPr/>
        </p:nvSpPr>
        <p:spPr>
          <a:xfrm>
            <a:off x="107504" y="2107169"/>
            <a:ext cx="68058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В наше время, когда и учителя, и ученики чаще смотрят на экран, чем на запечатанный бумажный лист, все большую роль играют электронные издания. 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13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Их преимущества очевидны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Легко купить, не выходя из дома.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издания снабжены навигационным меню. 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занимают места в квартире и сумке.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читать на различных устройствах.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них легко перенести тот или иной фрагмент в рабочий материал.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Текст легко увеличить и приспособить к самому требовательному зрению.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книги, как правило, существенно дешевле своих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бумажных аналогов и т.д. и т.п.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217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98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505</Words>
  <Application>Microsoft Office PowerPoint</Application>
  <PresentationFormat>Экран (16:9)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Стратегия эффективной подготовки к государственным экзаменам и проверочным работам по истории</vt:lpstr>
      <vt:lpstr>Подготовка к государственным экзаменам и проверочным работам по истории</vt:lpstr>
      <vt:lpstr>Презентация PowerPoint</vt:lpstr>
      <vt:lpstr>Подготовка к ВПР по истории </vt:lpstr>
      <vt:lpstr>Подготовка к ОГЭ по истории </vt:lpstr>
      <vt:lpstr>Подготовка к ЕГЭ по истории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31</cp:revision>
  <dcterms:created xsi:type="dcterms:W3CDTF">2019-11-08T08:59:02Z</dcterms:created>
  <dcterms:modified xsi:type="dcterms:W3CDTF">2022-09-14T09:01:14Z</dcterms:modified>
</cp:coreProperties>
</file>