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4" r:id="rId6"/>
    <p:sldId id="258" r:id="rId7"/>
    <p:sldId id="266" r:id="rId8"/>
    <p:sldId id="262" r:id="rId9"/>
    <p:sldId id="284" r:id="rId10"/>
    <p:sldId id="263" r:id="rId11"/>
    <p:sldId id="267" r:id="rId12"/>
    <p:sldId id="273" r:id="rId13"/>
    <p:sldId id="272" r:id="rId14"/>
    <p:sldId id="274" r:id="rId15"/>
    <p:sldId id="276" r:id="rId16"/>
    <p:sldId id="288" r:id="rId17"/>
    <p:sldId id="277" r:id="rId18"/>
    <p:sldId id="280" r:id="rId19"/>
    <p:sldId id="287" r:id="rId20"/>
    <p:sldId id="285" r:id="rId21"/>
    <p:sldId id="278" r:id="rId22"/>
    <p:sldId id="289" r:id="rId23"/>
    <p:sldId id="279" r:id="rId24"/>
    <p:sldId id="286" r:id="rId25"/>
    <p:sldId id="271" r:id="rId26"/>
    <p:sldId id="290" r:id="rId27"/>
    <p:sldId id="282" r:id="rId28"/>
    <p:sldId id="283" r:id="rId2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40" d="100"/>
          <a:sy n="140" d="100"/>
        </p:scale>
        <p:origin x="-804" y="-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5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4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4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8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66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2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3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0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2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7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92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3D4C2-34CD-465A-A8A2-174F961BA0EE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771550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Детская безопасность </a:t>
            </a:r>
          </a:p>
          <a:p>
            <a:pPr algn="ctr"/>
            <a:r>
              <a:rPr lang="ru-RU" sz="3200" dirty="0" smtClean="0"/>
              <a:t>при проведении праздников. </a:t>
            </a:r>
          </a:p>
          <a:p>
            <a:pPr algn="ctr"/>
            <a:endParaRPr lang="ru-RU" sz="3200" dirty="0" smtClean="0"/>
          </a:p>
          <a:p>
            <a:pPr algn="ctr"/>
            <a:r>
              <a:rPr lang="ru-RU" sz="3200" dirty="0" smtClean="0"/>
              <a:t>Проводим Новый год без травм </a:t>
            </a:r>
            <a:endParaRPr lang="ru-RU" sz="32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403648" y="3147814"/>
            <a:ext cx="6400800" cy="131445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Заслуженный спасатель Российской Федерации,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спасатель международного класса,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Дмитрий </a:t>
            </a:r>
            <a:r>
              <a:rPr lang="ru-RU" sz="2000" dirty="0" err="1" smtClean="0">
                <a:solidFill>
                  <a:schemeClr val="tx1"/>
                </a:solidFill>
              </a:rPr>
              <a:t>Коринный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07504" y="558284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Огнетушитель/бутылка с водой как средство первичного пожаротушения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76056" y="12347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Детская безопасность в Новый Год. </a:t>
            </a: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131590"/>
            <a:ext cx="4544576" cy="340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76056" y="12347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Детская безопасность в Новый Год. 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555526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Вата между окон и игрушки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…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Картинки по запросу вата с игрушками между ок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82062"/>
            <a:ext cx="5328591" cy="1925397"/>
          </a:xfrm>
          <a:prstGeom prst="rect">
            <a:avLst/>
          </a:prstGeom>
          <a:noFill/>
        </p:spPr>
      </p:pic>
      <p:pic>
        <p:nvPicPr>
          <p:cNvPr id="17412" name="Picture 4" descr="Картинки по запросу вата и  игрушки между ра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987574"/>
            <a:ext cx="2738980" cy="1819920"/>
          </a:xfrm>
          <a:prstGeom prst="rect">
            <a:avLst/>
          </a:prstGeom>
          <a:noFill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555526"/>
            <a:ext cx="3291840" cy="246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76056" y="12347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Детская безопасность в Новый Год. 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7504" y="483518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Пиротехника используется в соответствии с инструкцией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 descr="Картинки по запросу пиротехника новогодня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843558"/>
            <a:ext cx="5196803" cy="3888432"/>
          </a:xfrm>
          <a:prstGeom prst="rect">
            <a:avLst/>
          </a:prstGeom>
          <a:noFill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436096" y="1162659"/>
            <a:ext cx="370790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Расстояние до ближайших строений не ближе высоты полета ракеты;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Установить на надежном основании;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1400" dirty="0" smtClean="0">
                <a:solidFill>
                  <a:srgbClr val="22222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Запускает ОДИН человек;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Поджиг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с вытянутой руки;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1400" dirty="0" smtClean="0">
                <a:solidFill>
                  <a:srgbClr val="22222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Не наклонятся над устройством;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Если устройство не сработало – подойти через насколько минут и зарыть в снег.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76056" y="12347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Детская безопасность в Новый Год. 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699542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Не сработавшая петарда смертельно опасна.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Картинки по запросу запуск фейервер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347614"/>
            <a:ext cx="4464496" cy="3348372"/>
          </a:xfrm>
          <a:prstGeom prst="rect">
            <a:avLst/>
          </a:prstGeom>
          <a:noFill/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3131840" y="915566"/>
            <a:ext cx="136815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76056" y="12347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Детская безопасность в Новый Год. 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07504" y="53796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Открытый огонь на столе (свечи, огненный фонтан) используются с осторожностью.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Любой напиток (сок, газировка) на столе поможет погасить загоревшуюся салфетку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 descr="Картинки по запросу пиротехника новогодня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03598"/>
            <a:ext cx="6096000" cy="3609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112951"/>
            <a:ext cx="5256584" cy="34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076056" y="12347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Детская безопасность в Новый Год. 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51520" y="486276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Разжигаем угли безопасно.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76056" y="12347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Детская безопасность в Новый Год. 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07504" y="558284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Безопасный лед на водоемах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627534"/>
            <a:ext cx="3779912" cy="251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31590"/>
            <a:ext cx="4896544" cy="367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76056" y="12347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Детская безопасность в Новый Год. </a:t>
            </a: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059582"/>
            <a:ext cx="4937760" cy="37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07504" y="558284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Безопасный лед на водоемах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76056" y="12347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Детская безопасность в Новый Год. 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03598"/>
            <a:ext cx="4608576" cy="345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7504" y="558284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Безопасный лед на водоемах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771550"/>
            <a:ext cx="3275856" cy="2176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76056" y="12347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Детская безопасность в Новый Год. 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555526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Безопасность не катке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699542"/>
            <a:ext cx="302433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555526"/>
            <a:ext cx="6462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Электрическая гирлянда на елке в детском саду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76056" y="12347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Детская безопасность в Новый Год. </a:t>
            </a: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31590"/>
            <a:ext cx="4892053" cy="366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76056" y="12347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Детская безопасность в Новый Год. </a:t>
            </a:r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915566"/>
            <a:ext cx="5188301" cy="389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07504" y="486276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Безопасность на горках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76056" y="12347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Детская безопасность в Новый Год. 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07504" y="486276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Безопасность на горках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7" name="Picture 1" descr="C:\Users\Dmitry\Desktop\скачанные файлы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9582"/>
            <a:ext cx="4864100" cy="3625850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83518"/>
            <a:ext cx="38608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76056" y="12347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Детская безопасность в Новый Год. 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07504" y="486276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Безопасные каникулы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83518"/>
            <a:ext cx="3816424" cy="253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91630"/>
            <a:ext cx="4788024" cy="3181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76056" y="12347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Детская безопасность в Новый Год. </a:t>
            </a: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59582"/>
            <a:ext cx="5499100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558284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При буксировке санок/ватрушек нельзя превышать скорость 10-15 км/ч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724128" y="1275606"/>
            <a:ext cx="316835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Желательно посадить отдельного наблюдателя, который в непредвиденной ситуации отпустит буксировочный конец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76056" y="12347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Детская безопасность в Новый Год. 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558284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При буксировке санок/ватрушек нельзя превышать скорость 10-15 км/ч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9622"/>
            <a:ext cx="57150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76056" y="12347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Детская безопасность в Новый Год. </a:t>
            </a: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486276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Безопасность на зимней дороге</a:t>
            </a:r>
            <a:r>
              <a:rPr lang="ru-RU" sz="2000" dirty="0" smtClean="0">
                <a:solidFill>
                  <a:srgbClr val="22222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Картинки по запросу шипы на льд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059582"/>
            <a:ext cx="3042785" cy="2448272"/>
          </a:xfrm>
          <a:prstGeom prst="rect">
            <a:avLst/>
          </a:prstGeom>
          <a:noFill/>
        </p:spPr>
      </p:pic>
      <p:pic>
        <p:nvPicPr>
          <p:cNvPr id="7172" name="Picture 4" descr="Картинки по запросу светоотражающие элемент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9622"/>
            <a:ext cx="4824536" cy="32037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76056" y="12347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Детская безопасность в Новый Год. </a:t>
            </a: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483518"/>
            <a:ext cx="85324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Безопасность в гараже</a:t>
            </a:r>
            <a:r>
              <a:rPr lang="ru-RU" sz="2000" dirty="0" smtClean="0">
                <a:solidFill>
                  <a:srgbClr val="22222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22222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Включенный двигатель внутреннего сгорания в замкнутом объеме – СМЕРТЕЛЬНО ОПАСЕН!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684" y="1275606"/>
            <a:ext cx="4021579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499742"/>
            <a:ext cx="3349005" cy="188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76056" y="12347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Детская безопасность в Новый Год. </a:t>
            </a: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779912" y="1779662"/>
            <a:ext cx="15476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Вопросы?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76056" y="12347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Детская безопасность в Новый Год.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1635646"/>
            <a:ext cx="5616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Заслуженный спасатель Российской Федерации,</a:t>
            </a:r>
          </a:p>
          <a:p>
            <a:pPr algn="ctr"/>
            <a:r>
              <a:rPr lang="ru-RU" dirty="0" smtClean="0"/>
              <a:t>спасатель международного класса,</a:t>
            </a:r>
          </a:p>
          <a:p>
            <a:pPr algn="ctr"/>
            <a:r>
              <a:rPr lang="ru-RU" dirty="0" smtClean="0"/>
              <a:t>Дмитрий </a:t>
            </a:r>
            <a:r>
              <a:rPr lang="ru-RU" dirty="0" err="1" smtClean="0"/>
              <a:t>Коринный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95536" y="771550"/>
            <a:ext cx="42482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Гирлянда должна быть исправна.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76056" y="12347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Детская безопасность в Новый Год.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580112" y="1131590"/>
            <a:ext cx="302433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При включении гирлянды не должно быть запаха горелого пластика, звука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зуммера, дыма.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dirty="0" smtClean="0">
              <a:ln>
                <a:noFill/>
              </a:ln>
              <a:solidFill>
                <a:srgbClr val="222222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Декор вокруг елки лучше </a:t>
            </a:r>
            <a:r>
              <a:rPr lang="ru-RU" sz="1400" dirty="0" smtClean="0">
                <a:solidFill>
                  <a:srgbClr val="22222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сделать из 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не горючего материала.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75606"/>
            <a:ext cx="4392488" cy="329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9622"/>
            <a:ext cx="364840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Картинки по запросу пилот с выключателям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824136"/>
            <a:ext cx="5688632" cy="3874591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627534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Отдельный удлинитель с выключателем для гирлянд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76056" y="12347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Детская безопасность в Новый Год. </a:t>
            </a:r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683568" y="627534"/>
            <a:ext cx="748883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Елка устанавливается на надежное основание и может закрепляться дополнительными крепежными элементами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на всей длине (в соответст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вии с животными и детьми)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76056" y="12347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Детская безопасность в Новый Год.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35646"/>
            <a:ext cx="3960440" cy="297033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635646"/>
            <a:ext cx="3728985" cy="20882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51520" y="627534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Елку наряжаем с устойчивого основания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76056" y="12347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Детская безопасность в Новый Год.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436096" y="1707074"/>
            <a:ext cx="29523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Не используем офисные стулья на колесиках.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203598"/>
            <a:ext cx="2684897" cy="357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483518"/>
            <a:ext cx="56521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Елку украшаем мишурой и дождиком в соответствии с животными и детьми :)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76056" y="12347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Детская безопасность в Новый Год. </a:t>
            </a:r>
          </a:p>
        </p:txBody>
      </p:sp>
      <p:pic>
        <p:nvPicPr>
          <p:cNvPr id="20482" name="Picture 2" descr="Картинки по запросу дождик новогодний на елк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555526"/>
            <a:ext cx="2174016" cy="3261023"/>
          </a:xfrm>
          <a:prstGeom prst="rect">
            <a:avLst/>
          </a:prstGeom>
          <a:noFill/>
        </p:spPr>
      </p:pic>
      <p:pic>
        <p:nvPicPr>
          <p:cNvPr id="20484" name="Picture 4" descr="Картинки по запросу дождик новогодний на елк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347614"/>
            <a:ext cx="2513856" cy="3351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940152" y="1032850"/>
            <a:ext cx="32038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Открытый огонь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запрещен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76056" y="12347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Детская безопасность в Новый Год.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2697" r="12697"/>
          <a:stretch>
            <a:fillRect/>
          </a:stretch>
        </p:blipFill>
        <p:spPr bwMode="auto">
          <a:xfrm>
            <a:off x="179512" y="555526"/>
            <a:ext cx="534815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76056" y="12347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Детская безопасность в Новый Год.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 l="12697" r="12697"/>
          <a:stretch>
            <a:fillRect/>
          </a:stretch>
        </p:blipFill>
        <p:spPr bwMode="auto">
          <a:xfrm>
            <a:off x="107504" y="555526"/>
            <a:ext cx="553913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940152" y="1032850"/>
            <a:ext cx="32038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Открытый огонь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запрещен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5028</TotalTime>
  <Words>465</Words>
  <Application>Microsoft Office PowerPoint</Application>
  <PresentationFormat>Экран (16:9)</PresentationFormat>
  <Paragraphs>76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Черепнева</dc:creator>
  <cp:lastModifiedBy>Елена Кудрявцева</cp:lastModifiedBy>
  <cp:revision>16</cp:revision>
  <dcterms:created xsi:type="dcterms:W3CDTF">2019-11-08T08:59:02Z</dcterms:created>
  <dcterms:modified xsi:type="dcterms:W3CDTF">2019-12-24T07:30:48Z</dcterms:modified>
</cp:coreProperties>
</file>