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835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7cd76d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97cd76d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97cd76d7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97cd76d7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97cd76d7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97cd76d7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97cd76d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97cd76d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97cd76d7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97cd76d7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b010bdd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b010bdd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66d0a68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66d0a68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97cd76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97cd76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97cd76d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97cd76d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97cd76d7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97cd76d7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97cd76d7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97cd76d7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97cd76d7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97cd76d7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marL="2286000" lvl="4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marL="2743200" lvl="5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355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s://edu.1sept.ru/" TargetMode="External"/><Relationship Id="rId21" Type="http://schemas.openxmlformats.org/officeDocument/2006/relationships/hyperlink" Target="https://www.youtube.com/user/PervoeSentyabrya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vk.com/digital.september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www.facebook.com/digital.september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www.instagram.com/pervoes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313525" y="3325025"/>
            <a:ext cx="45681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r>
              <a:rPr lang="ru-RU" sz="3444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Зачем и кому нужна школьная библиотека?</a:t>
            </a: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sz="4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1935"/>
              <a:buFont typeface="Arial"/>
              <a:buNone/>
            </a:pPr>
            <a:endParaRPr sz="3444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00" y="1440600"/>
            <a:ext cx="5061250" cy="431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721225" y="2667000"/>
            <a:ext cx="10805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Открытые уроки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Курсы по выбору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Коворкинг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Работа с источниками информации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администрации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721225" y="2133600"/>
            <a:ext cx="10805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Уроки информационной грамотности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Интеграция образовательного и библиотечного планов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Участие в конкурсах и олимпиадах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Курсы по выбору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Своевременная закупка учебной литературу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Своевременная закупка программной литературы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библиотекаря?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-3411" y="2673871"/>
            <a:ext cx="121989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44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4018000" y="4029943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pic>
        <p:nvPicPr>
          <p:cNvPr id="157" name="Google Shape;157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11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2376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435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0008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6272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6032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82196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44114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20278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258360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14400" y="2968625"/>
            <a:ext cx="10363200" cy="1222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372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каждого должна быть своя библиотека!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школьника 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721225" y="2438400"/>
            <a:ext cx="10805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Тишина/покой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себя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общения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разных интересов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Место для дополнительного образования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родителей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721225" y="1905000"/>
            <a:ext cx="10805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Методический центр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Рассылки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Дайджесты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Рекомендательные списки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методистов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721225" y="2438400"/>
            <a:ext cx="10805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Словари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Программная литература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Справочные материалы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ресурсы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ru-RU" sz="3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Навигация </a:t>
            </a:r>
            <a:endParaRPr sz="3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4550" y="3048003"/>
            <a:ext cx="12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00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Библиотека для педагогов</a:t>
            </a:r>
            <a:endParaRPr sz="3000" b="1" i="0" u="none" strike="noStrike" cap="none">
              <a:solidFill>
                <a:schemeClr val="dk1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Произвольный</PresentationFormat>
  <Paragraphs>42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 Black</vt:lpstr>
      <vt:lpstr>Times New Roman</vt:lpstr>
      <vt:lpstr>Тема Office</vt:lpstr>
      <vt:lpstr>Зачем и кому нужна школьная библиотека?    </vt:lpstr>
      <vt:lpstr>У каждого должна быть своя библиотека!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и кому нужна школьная библиотека?    </dc:title>
  <cp:lastModifiedBy>Арсений Соловейчик</cp:lastModifiedBy>
  <cp:revision>1</cp:revision>
  <dcterms:modified xsi:type="dcterms:W3CDTF">2022-03-10T07:46:17Z</dcterms:modified>
</cp:coreProperties>
</file>