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www.infraware.co.kr/2012/infrawarePen" Target="docProps/infrawarePe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8"/>
  </p:notesMasterIdLst>
  <p:sldIdLst>
    <p:sldId id="510" r:id="rId2"/>
    <p:sldId id="900" r:id="rId3"/>
    <p:sldId id="901" r:id="rId4"/>
    <p:sldId id="902" r:id="rId5"/>
    <p:sldId id="903" r:id="rId6"/>
    <p:sldId id="871" r:id="rId7"/>
    <p:sldId id="872" r:id="rId8"/>
    <p:sldId id="873" r:id="rId9"/>
    <p:sldId id="874" r:id="rId10"/>
    <p:sldId id="899" r:id="rId11"/>
    <p:sldId id="876" r:id="rId12"/>
    <p:sldId id="849" r:id="rId13"/>
    <p:sldId id="877" r:id="rId14"/>
    <p:sldId id="850" r:id="rId15"/>
    <p:sldId id="894" r:id="rId16"/>
    <p:sldId id="895" r:id="rId17"/>
    <p:sldId id="893" r:id="rId18"/>
    <p:sldId id="851" r:id="rId19"/>
    <p:sldId id="891" r:id="rId20"/>
    <p:sldId id="879" r:id="rId21"/>
    <p:sldId id="852" r:id="rId22"/>
    <p:sldId id="853" r:id="rId23"/>
    <p:sldId id="880" r:id="rId24"/>
    <p:sldId id="881" r:id="rId25"/>
    <p:sldId id="882" r:id="rId26"/>
    <p:sldId id="892" r:id="rId27"/>
    <p:sldId id="896" r:id="rId28"/>
    <p:sldId id="883" r:id="rId29"/>
    <p:sldId id="890" r:id="rId30"/>
    <p:sldId id="884" r:id="rId31"/>
    <p:sldId id="885" r:id="rId32"/>
    <p:sldId id="886" r:id="rId33"/>
    <p:sldId id="897" r:id="rId34"/>
    <p:sldId id="898" r:id="rId35"/>
    <p:sldId id="887" r:id="rId36"/>
    <p:sldId id="888" r:id="rId37"/>
    <p:sldId id="889" r:id="rId38"/>
    <p:sldId id="857" r:id="rId39"/>
    <p:sldId id="859" r:id="rId40"/>
    <p:sldId id="844" r:id="rId41"/>
    <p:sldId id="906" r:id="rId42"/>
    <p:sldId id="907" r:id="rId43"/>
    <p:sldId id="908" r:id="rId44"/>
    <p:sldId id="909" r:id="rId45"/>
    <p:sldId id="867" r:id="rId46"/>
    <p:sldId id="797" r:id="rId47"/>
  </p:sldIdLst>
  <p:sldSz cx="9144000" cy="6858000" type="screen4x3"/>
  <p:notesSz cx="6805613" cy="99441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6906" autoAdjust="0"/>
  </p:normalViewPr>
  <p:slideViewPr>
    <p:cSldViewPr>
      <p:cViewPr varScale="1">
        <p:scale>
          <a:sx n="56" d="100"/>
          <a:sy n="56" d="100"/>
        </p:scale>
        <p:origin x="-1776"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45" name="Shape 445"/>
          <p:cNvSpPr>
            <a:spLocks noGrp="1" noRot="1" noChangeAspect="1"/>
          </p:cNvSpPr>
          <p:nvPr>
            <p:ph type="sldImg"/>
          </p:nvPr>
        </p:nvSpPr>
        <p:spPr>
          <a:xfrm>
            <a:off x="917575" y="746125"/>
            <a:ext cx="4972050" cy="3729038"/>
          </a:xfrm>
          <a:prstGeom prst="rect">
            <a:avLst/>
          </a:prstGeom>
        </p:spPr>
        <p:txBody>
          <a:bodyPr/>
          <a:lstStyle/>
          <a:p>
            <a:endParaRPr/>
          </a:p>
        </p:txBody>
      </p:sp>
      <p:sp>
        <p:nvSpPr>
          <p:cNvPr id="446" name="Shape 446"/>
          <p:cNvSpPr>
            <a:spLocks noGrp="1"/>
          </p:cNvSpPr>
          <p:nvPr>
            <p:ph type="body" sz="quarter" idx="1"/>
          </p:nvPr>
        </p:nvSpPr>
        <p:spPr>
          <a:xfrm>
            <a:off x="907415" y="4723448"/>
            <a:ext cx="4990783" cy="4474845"/>
          </a:xfrm>
          <a:prstGeom prst="rect">
            <a:avLst/>
          </a:prstGeom>
        </p:spPr>
        <p:txBody>
          <a:bodyPr/>
          <a:lstStyle/>
          <a:p>
            <a:endParaRPr/>
          </a:p>
        </p:txBody>
      </p:sp>
    </p:spTree>
    <p:extLst>
      <p:ext uri="{BB962C8B-B14F-4D97-AF65-F5344CB8AC3E}">
        <p14:creationId xmlns:p14="http://schemas.microsoft.com/office/powerpoint/2010/main" val="194069050"/>
      </p:ext>
    </p:extLst>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virtualacademy.ru/news/shkolnaja-olimpiada-po-nemeckomu-jazyku/"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virtualacademy.ru/news/programma-patrioticheskogo-vospitanija-doshkolnikov/"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7575" y="746125"/>
            <a:ext cx="4972050" cy="3729038"/>
          </a:xfrm>
        </p:spPr>
      </p:sp>
      <p:sp>
        <p:nvSpPr>
          <p:cNvPr id="3" name="Заметки 2"/>
          <p:cNvSpPr>
            <a:spLocks noGrp="1"/>
          </p:cNvSpPr>
          <p:nvPr>
            <p:ph type="body" idx="1"/>
          </p:nvPr>
        </p:nvSpPr>
        <p:spPr/>
        <p:txBody>
          <a:bodyPr/>
          <a:lstStyle/>
          <a:p>
            <a:r>
              <a:rPr lang="ru-RU" dirty="0" smtClean="0"/>
              <a:t>Добрый день, уважаемые коллеги! Рада вас приветствовать от лица издательства «Просвещение! Меня зовут Токарева Марина Викторовна, я являюсь вед. методистом Центра естественно-математического образования. В издательстве</a:t>
            </a:r>
            <a:r>
              <a:rPr lang="ru-RU" baseline="0" dirty="0" smtClean="0"/>
              <a:t> работаю 18 лет и прекрасно знаю, какие комплекты мы издавали, что нового и выходит сегодня и чем  отличаются наши учебники. </a:t>
            </a:r>
            <a:r>
              <a:rPr lang="ru-RU" dirty="0" smtClean="0"/>
              <a:t>Сегодня</a:t>
            </a:r>
            <a:r>
              <a:rPr lang="ru-RU" baseline="0" dirty="0" smtClean="0"/>
              <a:t> мы с вами поговорим про организацию внеурочной деятельности.</a:t>
            </a:r>
          </a:p>
          <a:p>
            <a:endParaRPr lang="ru-RU" sz="1200" b="0" i="0" dirty="0" smtClean="0">
              <a:effectLst/>
              <a:latin typeface="+mn-lt"/>
              <a:ea typeface="+mn-ea"/>
              <a:cs typeface="+mn-cs"/>
              <a:sym typeface="Calibri"/>
            </a:endParaRPr>
          </a:p>
          <a:p>
            <a:r>
              <a:rPr lang="ru-RU" sz="1200" b="1" i="0" dirty="0" smtClean="0">
                <a:effectLst/>
                <a:latin typeface="+mn-lt"/>
                <a:ea typeface="+mn-ea"/>
                <a:cs typeface="+mn-cs"/>
                <a:sym typeface="Calibri"/>
              </a:rPr>
              <a:t>Внеурочная (</a:t>
            </a:r>
            <a:r>
              <a:rPr lang="ru-RU" sz="1200" b="1" i="0" dirty="0" err="1" smtClean="0">
                <a:effectLst/>
                <a:latin typeface="+mn-lt"/>
                <a:ea typeface="+mn-ea"/>
                <a:cs typeface="+mn-cs"/>
                <a:sym typeface="Calibri"/>
              </a:rPr>
              <a:t>внеучебная</a:t>
            </a:r>
            <a:r>
              <a:rPr lang="ru-RU" sz="1200" b="1" i="0" dirty="0" smtClean="0">
                <a:effectLst/>
                <a:latin typeface="+mn-lt"/>
                <a:ea typeface="+mn-ea"/>
                <a:cs typeface="+mn-cs"/>
                <a:sym typeface="Calibri"/>
              </a:rPr>
              <a:t>) деятельность </a:t>
            </a:r>
            <a:r>
              <a:rPr lang="ru-RU" sz="1200" b="0" i="0" dirty="0" smtClean="0">
                <a:effectLst/>
                <a:latin typeface="+mn-lt"/>
                <a:ea typeface="+mn-ea"/>
                <a:cs typeface="+mn-cs"/>
                <a:sym typeface="Calibri"/>
              </a:rPr>
              <a:t>школьников является одной из инноваций Федерального государственного образовательного стандарта. Согласно проекту нового Базисного учебного плана она становится обязательным элементом школьного образования и ставит перед педагогическим коллективом задачу организации развивающей среды для обучающихся.</a:t>
            </a:r>
          </a:p>
          <a:p>
            <a:r>
              <a:rPr lang="ru-RU" sz="1200" b="0" i="0" dirty="0" smtClean="0">
                <a:effectLst/>
                <a:latin typeface="+mn-lt"/>
                <a:ea typeface="+mn-ea"/>
                <a:cs typeface="+mn-cs"/>
                <a:sym typeface="Calibri"/>
              </a:rPr>
              <a:t>В новом ФГОС конкретизировано соотношение между образованием и воспитанием: воспитание рассматривается как миссия образования, как ценностно-ориентированный процесс. Оно должно охватывать и пронизывать собой все виды образовательной деятельности: учебную и внеурочную.</a:t>
            </a:r>
          </a:p>
          <a:p>
            <a:r>
              <a:rPr lang="ru-RU" sz="1200" b="0" i="0" dirty="0" smtClean="0">
                <a:effectLst/>
                <a:latin typeface="+mn-lt"/>
                <a:ea typeface="+mn-ea"/>
                <a:cs typeface="+mn-cs"/>
                <a:sym typeface="Calibri"/>
              </a:rPr>
              <a:t>Основными целями внеурочной деятельности по ФГОС являются создание условий для достижения учащимися необходимого для жизни в обществе социального опыта и формирования принимаемой обществом системы ценностей, создание условий для многогранного развития и социализации каждого учащегося, создание воспитывающей среды, обеспечивающей активизацию социальных, интеллектуальных интересов учащихся в свободное время, развитие здоровой, творчески растущей личности с сформированной гражданской ответственностью и правовым самосознанием, подготовленной к жизнедеятельности в новых условиях, способной на социально значимую практическую деятельность, реализацию добровольческих инициатив.</a:t>
            </a:r>
          </a:p>
          <a:p>
            <a:r>
              <a:rPr lang="ru-RU" sz="1200" b="1" i="0" dirty="0" smtClean="0">
                <a:effectLst/>
                <a:latin typeface="+mn-lt"/>
                <a:ea typeface="+mn-ea"/>
                <a:cs typeface="+mn-cs"/>
                <a:sym typeface="Calibri"/>
              </a:rPr>
              <a:t>Внеурочная деятельность школьников </a:t>
            </a:r>
            <a:r>
              <a:rPr lang="ru-RU" sz="1200" b="0" i="0" dirty="0" smtClean="0">
                <a:effectLst/>
                <a:latin typeface="+mn-lt"/>
                <a:ea typeface="+mn-ea"/>
                <a:cs typeface="+mn-cs"/>
                <a:sym typeface="Calibri"/>
              </a:rPr>
              <a:t>– это совокупность всех видов деятельности школьников, в которой в соответствии с основной образовательной программой образовательного учреждения решаются задачи воспитания и социализации, развития интересов, формирования универсальных учебных действий.</a:t>
            </a:r>
          </a:p>
          <a:p>
            <a:r>
              <a:rPr lang="ru-RU" sz="1200" b="0" i="0" dirty="0" smtClean="0">
                <a:effectLst/>
                <a:latin typeface="+mn-lt"/>
                <a:ea typeface="+mn-ea"/>
                <a:cs typeface="+mn-cs"/>
                <a:sym typeface="Calibri"/>
              </a:rPr>
              <a:t>Особенностями данного компонента образовательного процесса являются предоставление обучающимся возможности широкого спектра занятий, направленных на их развитие; а так же самостоятельность образовательного учреждения в процессе наполнения внеурочной деятельности конкретным содержанием.</a:t>
            </a:r>
          </a:p>
          <a:p>
            <a:r>
              <a:rPr lang="ru-RU" sz="1200" b="0" i="0" dirty="0" smtClean="0">
                <a:effectLst/>
                <a:latin typeface="+mn-lt"/>
                <a:ea typeface="+mn-ea"/>
                <a:cs typeface="+mn-cs"/>
                <a:sym typeface="Calibri"/>
              </a:rPr>
              <a:t>Согласно требованиям ФГОС основного общего образования внеурочная деятельность</a:t>
            </a:r>
            <a:r>
              <a:rPr lang="ru-RU" sz="1200" b="0" i="1" dirty="0" smtClean="0">
                <a:effectLst/>
                <a:latin typeface="+mn-lt"/>
                <a:ea typeface="+mn-ea"/>
                <a:cs typeface="+mn-cs"/>
                <a:sym typeface="Calibri"/>
              </a:rPr>
              <a:t> </a:t>
            </a:r>
            <a:r>
              <a:rPr lang="ru-RU" sz="1200" b="0" i="0" dirty="0" smtClean="0">
                <a:effectLst/>
                <a:latin typeface="+mn-lt"/>
                <a:ea typeface="+mn-ea"/>
                <a:cs typeface="+mn-cs"/>
                <a:sym typeface="Calibri"/>
              </a:rPr>
              <a:t>организуется по направлениям развития личности (спортивно-оздоровительное, духовно-нравственное, социальное, </a:t>
            </a:r>
            <a:r>
              <a:rPr lang="ru-RU" sz="1200" b="0" i="0" dirty="0" err="1" smtClean="0">
                <a:effectLst/>
                <a:latin typeface="+mn-lt"/>
                <a:ea typeface="+mn-ea"/>
                <a:cs typeface="+mn-cs"/>
                <a:sym typeface="Calibri"/>
              </a:rPr>
              <a:t>общеинтеллектуальное</a:t>
            </a:r>
            <a:r>
              <a:rPr lang="ru-RU" sz="1200" b="0" i="0" dirty="0" smtClean="0">
                <a:effectLst/>
                <a:latin typeface="+mn-lt"/>
                <a:ea typeface="+mn-ea"/>
                <a:cs typeface="+mn-cs"/>
                <a:sym typeface="Calibri"/>
              </a:rPr>
              <a:t>, общекультурное).</a:t>
            </a:r>
          </a:p>
          <a:p>
            <a:r>
              <a:rPr lang="ru-RU" sz="1200" b="1" i="0" dirty="0" smtClean="0">
                <a:effectLst/>
                <a:latin typeface="+mn-lt"/>
                <a:ea typeface="+mn-ea"/>
                <a:cs typeface="+mn-cs"/>
                <a:sym typeface="Calibri"/>
              </a:rPr>
              <a:t>Цели внеурочной деятельности</a:t>
            </a:r>
            <a:endParaRPr lang="ru-RU" sz="1200" b="0" i="0" dirty="0" smtClean="0">
              <a:effectLst/>
              <a:latin typeface="+mn-lt"/>
              <a:ea typeface="+mn-ea"/>
              <a:cs typeface="+mn-cs"/>
              <a:sym typeface="Calibri"/>
            </a:endParaRPr>
          </a:p>
          <a:p>
            <a:r>
              <a:rPr lang="ru-RU" sz="1200" b="0" i="0" dirty="0" smtClean="0">
                <a:effectLst/>
                <a:latin typeface="+mn-lt"/>
                <a:ea typeface="+mn-ea"/>
                <a:cs typeface="+mn-cs"/>
                <a:sym typeface="Calibri"/>
              </a:rPr>
              <a:t>Создание</a:t>
            </a:r>
            <a:r>
              <a:rPr lang="ru-RU" sz="1200" b="1" i="0" dirty="0" smtClean="0">
                <a:effectLst/>
                <a:latin typeface="+mn-lt"/>
                <a:ea typeface="+mn-ea"/>
                <a:cs typeface="+mn-cs"/>
                <a:sym typeface="Calibri"/>
              </a:rPr>
              <a:t> </a:t>
            </a:r>
            <a:r>
              <a:rPr lang="ru-RU" sz="1200" b="0" i="0" dirty="0" smtClean="0">
                <a:effectLst/>
                <a:latin typeface="+mn-lt"/>
                <a:ea typeface="+mn-ea"/>
                <a:cs typeface="+mn-cs"/>
                <a:sym typeface="Calibri"/>
              </a:rPr>
              <a:t> условий для развития и воспитания личности обучающихся, обеспечивающих формирование основ гражданской идентичности: чувства сопричастности и гордости за свою Родину, уважения к истории и культуре народа, воспитания нравственности ребенка, освоения основных социальных ролей, норм и правил.</a:t>
            </a:r>
          </a:p>
          <a:p>
            <a:r>
              <a:rPr lang="ru-RU" sz="1200" b="0" i="0" dirty="0" smtClean="0">
                <a:effectLst/>
                <a:latin typeface="+mn-lt"/>
                <a:ea typeface="+mn-ea"/>
                <a:cs typeface="+mn-cs"/>
                <a:sym typeface="Calibri"/>
              </a:rPr>
              <a:t>Создание воспитывающей среды, обеспечивающей активизацию социальных, интеллектуальных интересов учащихся в свободное время, развитие здоровой личности со сформированной гражданской ответственностью и правовым самосознанием, подготовленной к жизнедеятельности в новых условиях, способной на социально значимую практическую деятельность.</a:t>
            </a:r>
          </a:p>
          <a:p>
            <a:endParaRPr lang="ru-RU" baseline="0" dirty="0" smtClean="0"/>
          </a:p>
        </p:txBody>
      </p:sp>
      <p:sp>
        <p:nvSpPr>
          <p:cNvPr id="4" name="Номер слайда 3"/>
          <p:cNvSpPr>
            <a:spLocks noGrp="1"/>
          </p:cNvSpPr>
          <p:nvPr>
            <p:ph type="sldNum" sz="quarter" idx="10"/>
          </p:nvPr>
        </p:nvSpPr>
        <p:spPr>
          <a:xfrm>
            <a:off x="3854450" y="9445625"/>
            <a:ext cx="2949575" cy="496889"/>
          </a:xfrm>
          <a:prstGeom prst="rect">
            <a:avLst/>
          </a:prstGeom>
        </p:spPr>
        <p:txBody>
          <a:bodyPr/>
          <a:lstStyle/>
          <a:p>
            <a:fld id="{A573135F-DFD3-44D4-BC51-3AF0C8B69AB4}" type="slidenum">
              <a:rPr lang="ru-RU" smtClean="0"/>
              <a:pPr/>
              <a:t>1</a:t>
            </a:fld>
            <a:endParaRPr lang="ru-RU"/>
          </a:p>
        </p:txBody>
      </p:sp>
    </p:spTree>
    <p:extLst>
      <p:ext uri="{BB962C8B-B14F-4D97-AF65-F5344CB8AC3E}">
        <p14:creationId xmlns:p14="http://schemas.microsoft.com/office/powerpoint/2010/main" val="122806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85000" lnSpcReduction="20000"/>
          </a:bodyPr>
          <a:lstStyle/>
          <a:p>
            <a:pPr>
              <a:lnSpc>
                <a:spcPct val="80000"/>
              </a:lnSpc>
            </a:pPr>
            <a:r>
              <a:rPr lang="ru-RU" altLang="ru-RU" sz="800" dirty="0" smtClean="0"/>
              <a:t>Материал пособий способствует формированию креативного мышления, предусматривает активность </a:t>
            </a:r>
            <a:br>
              <a:rPr lang="ru-RU" altLang="ru-RU" sz="800" dirty="0" smtClean="0"/>
            </a:br>
            <a:r>
              <a:rPr lang="ru-RU" altLang="ru-RU" sz="800" dirty="0" smtClean="0"/>
              <a:t>и самостоятельность обучающихся, сочетание форм индивидуальной и групповой работы, развитие навыков проектной и исследовательской деятельности, основан на практико-ориентированном подходе.</a:t>
            </a:r>
          </a:p>
          <a:p>
            <a:pPr>
              <a:lnSpc>
                <a:spcPct val="80000"/>
              </a:lnSpc>
            </a:pPr>
            <a:r>
              <a:rPr lang="ru-RU" altLang="ru-RU" sz="800" dirty="0" smtClean="0"/>
              <a:t>∙Пособия серии обеспечат сопровождение образовательной деятельности учащихся в разных формах: учебное занятие, практическая работа, учебный проект и исследование, экскурсия</a:t>
            </a:r>
          </a:p>
          <a:p>
            <a:pPr>
              <a:lnSpc>
                <a:spcPct val="80000"/>
              </a:lnSpc>
            </a:pPr>
            <a:r>
              <a:rPr lang="ru-RU" altLang="ru-RU" sz="800" dirty="0" smtClean="0"/>
              <a:t>∙Практико-ориентированным заданиям отводится 60 % содержания пособий, теоретическому мате-</a:t>
            </a:r>
            <a:br>
              <a:rPr lang="ru-RU" altLang="ru-RU" sz="800" dirty="0" smtClean="0"/>
            </a:br>
            <a:r>
              <a:rPr lang="ru-RU" altLang="ru-RU" sz="800" dirty="0" smtClean="0"/>
              <a:t>риалу — 40 % </a:t>
            </a:r>
          </a:p>
          <a:p>
            <a:pPr>
              <a:lnSpc>
                <a:spcPct val="80000"/>
              </a:lnSpc>
            </a:pPr>
            <a:r>
              <a:rPr lang="ru-RU" altLang="ru-RU" sz="800" dirty="0" smtClean="0"/>
              <a:t>∙Материал пособий расширяет кругозор учащихся, способствует углублению знаний по изучаемым предметам</a:t>
            </a:r>
          </a:p>
          <a:p>
            <a:pPr>
              <a:lnSpc>
                <a:spcPct val="80000"/>
              </a:lnSpc>
            </a:pPr>
            <a:r>
              <a:rPr lang="ru-RU" altLang="ru-RU" sz="800" dirty="0" smtClean="0"/>
              <a:t>В серии «ВНЕУРОЧНАЯ ДЕЯТЕЛЬНОСТЬ»:</a:t>
            </a:r>
          </a:p>
          <a:p>
            <a:pPr>
              <a:lnSpc>
                <a:spcPct val="80000"/>
              </a:lnSpc>
            </a:pPr>
            <a:r>
              <a:rPr lang="ru-RU" altLang="ru-RU" sz="800" dirty="0" smtClean="0"/>
              <a:t>∙Сборник рабочих программ</a:t>
            </a:r>
          </a:p>
          <a:p>
            <a:pPr>
              <a:lnSpc>
                <a:spcPct val="80000"/>
              </a:lnSpc>
            </a:pPr>
            <a:r>
              <a:rPr lang="ru-RU" altLang="ru-RU" sz="800" dirty="0" smtClean="0"/>
              <a:t>∙Реальная геометрия</a:t>
            </a:r>
          </a:p>
          <a:p>
            <a:pPr>
              <a:lnSpc>
                <a:spcPct val="80000"/>
              </a:lnSpc>
            </a:pPr>
            <a:r>
              <a:rPr lang="ru-RU" altLang="ru-RU" sz="800" dirty="0" smtClean="0"/>
              <a:t>∙Решение задач повышенной сложности по геометрии</a:t>
            </a:r>
          </a:p>
          <a:p>
            <a:pPr>
              <a:lnSpc>
                <a:spcPct val="80000"/>
              </a:lnSpc>
            </a:pPr>
            <a:r>
              <a:rPr lang="ru-RU" altLang="ru-RU" sz="800" dirty="0" smtClean="0"/>
              <a:t>∙Что мы знаем про то, что нас окружает? (в 2 частях)</a:t>
            </a:r>
          </a:p>
          <a:p>
            <a:pPr>
              <a:lnSpc>
                <a:spcPct val="80000"/>
              </a:lnSpc>
            </a:pPr>
            <a:r>
              <a:rPr lang="ru-RU" altLang="ru-RU" sz="800" dirty="0" smtClean="0"/>
              <a:t>∙Чему природа учит человека? </a:t>
            </a:r>
          </a:p>
          <a:p>
            <a:pPr>
              <a:lnSpc>
                <a:spcPct val="80000"/>
              </a:lnSpc>
            </a:pPr>
            <a:r>
              <a:rPr lang="ru-RU" altLang="ru-RU" sz="800" dirty="0" smtClean="0"/>
              <a:t>∙Как сохранить нашу планету?</a:t>
            </a:r>
          </a:p>
          <a:p>
            <a:pPr>
              <a:lnSpc>
                <a:spcPct val="80000"/>
              </a:lnSpc>
            </a:pPr>
            <a:r>
              <a:rPr lang="ru-RU" altLang="ru-RU" sz="800" dirty="0" smtClean="0"/>
              <a:t>∙Информационная безопасность, или На расстоянии одного вируса </a:t>
            </a:r>
          </a:p>
          <a:p>
            <a:pPr>
              <a:lnSpc>
                <a:spcPct val="80000"/>
              </a:lnSpc>
            </a:pPr>
            <a:r>
              <a:rPr lang="ru-RU" altLang="ru-RU" sz="800" dirty="0" smtClean="0"/>
              <a:t>    (разработано совместно с Лабораторией Касперского)</a:t>
            </a:r>
          </a:p>
          <a:p>
            <a:pPr>
              <a:lnSpc>
                <a:spcPct val="80000"/>
              </a:lnSpc>
            </a:pPr>
            <a:r>
              <a:rPr lang="ru-RU" altLang="ru-RU" sz="800" dirty="0" smtClean="0"/>
              <a:t>∙Экологическая культура и здоровье человека. Практикум</a:t>
            </a:r>
          </a:p>
          <a:p>
            <a:pPr>
              <a:lnSpc>
                <a:spcPct val="80000"/>
              </a:lnSpc>
            </a:pPr>
            <a:r>
              <a:rPr lang="ru-RU" altLang="ru-RU" sz="800" dirty="0" smtClean="0"/>
              <a:t>∙Траектория личного качества жизни. Практикум</a:t>
            </a:r>
          </a:p>
          <a:p>
            <a:pPr>
              <a:lnSpc>
                <a:spcPct val="80000"/>
              </a:lnSpc>
            </a:pPr>
            <a:r>
              <a:rPr lang="ru-RU" altLang="ru-RU" sz="800" dirty="0" smtClean="0"/>
              <a:t>∙Проектная мастерская</a:t>
            </a:r>
          </a:p>
          <a:p>
            <a:pPr>
              <a:lnSpc>
                <a:spcPct val="80000"/>
              </a:lnSpc>
            </a:pPr>
            <a:r>
              <a:rPr lang="ru-RU" altLang="ru-RU" sz="800" dirty="0" smtClean="0"/>
              <a:t>∙Исследовательские и проектные работы по физике</a:t>
            </a:r>
          </a:p>
          <a:p>
            <a:pPr>
              <a:lnSpc>
                <a:spcPct val="80000"/>
              </a:lnSpc>
            </a:pPr>
            <a:r>
              <a:rPr lang="ru-RU" altLang="ru-RU" sz="800" dirty="0" smtClean="0"/>
              <a:t>∙Исследовательские и проектные работы по химии</a:t>
            </a:r>
          </a:p>
          <a:p>
            <a:pPr>
              <a:lnSpc>
                <a:spcPct val="80000"/>
              </a:lnSpc>
            </a:pPr>
            <a:r>
              <a:rPr lang="ru-RU" altLang="ru-RU" sz="800" dirty="0" smtClean="0"/>
              <a:t>∙Исследовательские и проектные работы по биологии</a:t>
            </a:r>
          </a:p>
          <a:p>
            <a:pPr>
              <a:lnSpc>
                <a:spcPct val="80000"/>
              </a:lnSpc>
            </a:pPr>
            <a:r>
              <a:rPr lang="ru-RU" altLang="ru-RU" sz="800" dirty="0" smtClean="0"/>
              <a:t>∙Основы </a:t>
            </a:r>
            <a:r>
              <a:rPr lang="ru-RU" altLang="ru-RU" sz="800" dirty="0" err="1" smtClean="0"/>
              <a:t>инфографики</a:t>
            </a:r>
            <a:r>
              <a:rPr lang="ru-RU" altLang="ru-RU" sz="800" dirty="0" smtClean="0"/>
              <a:t> (в 3 частях)</a:t>
            </a:r>
          </a:p>
          <a:p>
            <a:pPr>
              <a:lnSpc>
                <a:spcPct val="80000"/>
              </a:lnSpc>
            </a:pPr>
            <a:r>
              <a:rPr lang="ru-RU" altLang="ru-RU" sz="800" dirty="0" smtClean="0"/>
              <a:t>∙Геометрия вокруг нас (в 2 частях)</a:t>
            </a:r>
          </a:p>
          <a:p>
            <a:pPr>
              <a:lnSpc>
                <a:spcPct val="80000"/>
              </a:lnSpc>
            </a:pPr>
            <a:r>
              <a:rPr lang="ru-RU" altLang="ru-RU" sz="800" dirty="0" smtClean="0"/>
              <a:t>∙Развитие математических способностей (в 2 частях)</a:t>
            </a:r>
          </a:p>
          <a:p>
            <a:pPr>
              <a:lnSpc>
                <a:spcPct val="80000"/>
              </a:lnSpc>
            </a:pPr>
            <a:r>
              <a:rPr lang="ru-RU" altLang="ru-RU" sz="800" dirty="0" smtClean="0"/>
              <a:t>∙Грамотный читатель.  Обучение смысловому чтению </a:t>
            </a:r>
          </a:p>
          <a:p>
            <a:pPr>
              <a:lnSpc>
                <a:spcPct val="80000"/>
              </a:lnSpc>
            </a:pPr>
            <a:r>
              <a:rPr lang="ru-RU" altLang="ru-RU" sz="800" dirty="0" smtClean="0"/>
              <a:t>    (в 2 частях)</a:t>
            </a:r>
          </a:p>
          <a:p>
            <a:pPr>
              <a:lnSpc>
                <a:spcPct val="80000"/>
              </a:lnSpc>
            </a:pPr>
            <a:r>
              <a:rPr lang="ru-RU" altLang="ru-RU" sz="800" dirty="0" smtClean="0"/>
              <a:t>∙Финансовая грамотность. Цифровой мир</a:t>
            </a:r>
          </a:p>
          <a:p>
            <a:pPr>
              <a:lnSpc>
                <a:spcPct val="80000"/>
              </a:lnSpc>
            </a:pPr>
            <a:r>
              <a:rPr lang="ru-RU" altLang="ru-RU" sz="800" dirty="0" smtClean="0"/>
              <a:t>∙Финансовая грамотность. Современный мир</a:t>
            </a:r>
          </a:p>
          <a:p>
            <a:pPr>
              <a:lnSpc>
                <a:spcPct val="80000"/>
              </a:lnSpc>
            </a:pPr>
            <a:r>
              <a:rPr lang="ru-RU" altLang="ru-RU" sz="800" dirty="0" smtClean="0"/>
              <a:t>∙Интернет-предпринимательство</a:t>
            </a:r>
          </a:p>
          <a:p>
            <a:pPr>
              <a:lnSpc>
                <a:spcPct val="80000"/>
              </a:lnSpc>
            </a:pPr>
            <a:r>
              <a:rPr lang="ru-RU" altLang="ru-RU" sz="800" b="1" u="sng" dirty="0" smtClean="0"/>
              <a:t>Краткое описание пособий для учителей биологии</a:t>
            </a:r>
          </a:p>
          <a:p>
            <a:pPr>
              <a:lnSpc>
                <a:spcPct val="80000"/>
              </a:lnSpc>
            </a:pPr>
            <a:endParaRPr lang="ru-RU" altLang="ru-RU" sz="800" b="1" u="sng" dirty="0" smtClean="0"/>
          </a:p>
          <a:p>
            <a:pPr eaLnBrk="1" hangingPunct="1">
              <a:lnSpc>
                <a:spcPct val="80000"/>
              </a:lnSpc>
              <a:spcBef>
                <a:spcPct val="0"/>
              </a:spcBef>
            </a:pPr>
            <a:r>
              <a:rPr lang="ru-RU" altLang="ru-RU" sz="800" dirty="0" smtClean="0"/>
              <a:t>Предлагаемое пособие </a:t>
            </a:r>
            <a:r>
              <a:rPr lang="ru-RU" altLang="ru-RU" sz="800" b="1" dirty="0" smtClean="0"/>
              <a:t>«Чему природа учит человека?» </a:t>
            </a:r>
            <a:r>
              <a:rPr lang="ru-RU" altLang="ru-RU" sz="800" dirty="0" smtClean="0"/>
              <a:t>обеспечивает организацию внеурочной образовательной деятельности обучающихся в 5—6 классах и реализует требования ФГОС. </a:t>
            </a:r>
          </a:p>
          <a:p>
            <a:pPr>
              <a:lnSpc>
                <a:spcPct val="80000"/>
              </a:lnSpc>
            </a:pPr>
            <a:r>
              <a:rPr lang="ru-RU" altLang="ru-RU" sz="800" dirty="0" smtClean="0"/>
              <a:t>В пособии рассмотрены вопросы о роли природы в жизни человека и роли человека в жизни природы, о науке экологии и проблеме сохранения растительного и животного мира, о взаимосвязях в природе и научно обоснованном природопользовании.</a:t>
            </a:r>
          </a:p>
          <a:p>
            <a:pPr>
              <a:lnSpc>
                <a:spcPct val="80000"/>
              </a:lnSpc>
            </a:pPr>
            <a:r>
              <a:rPr lang="ru-RU" altLang="ru-RU" sz="800" dirty="0" smtClean="0"/>
              <a:t>Особенности пособия учитывают специфику внеурочной и внешкольной работы:  учебный материал, приведённый в пособии, с одной стороны, опирается на полученные ранее знания обучающихся, с другой стороны, значительно расширяет кругозор школьников по каждой теме; содержание пособия обеспечивает сопровождение образовательной деятельности учащихся в разных формах: практическая работа, учебный проект, учебное исследование, учебная экскурсия. </a:t>
            </a:r>
          </a:p>
          <a:p>
            <a:pPr>
              <a:lnSpc>
                <a:spcPct val="80000"/>
              </a:lnSpc>
            </a:pPr>
            <a:endParaRPr lang="ru-RU" altLang="ru-RU" sz="800" dirty="0" smtClean="0"/>
          </a:p>
          <a:p>
            <a:pPr>
              <a:lnSpc>
                <a:spcPct val="80000"/>
              </a:lnSpc>
            </a:pPr>
            <a:r>
              <a:rPr lang="ru-RU" altLang="ru-RU" sz="800" dirty="0" smtClean="0"/>
              <a:t>Предлагаемое пособие </a:t>
            </a:r>
            <a:r>
              <a:rPr lang="ru-RU" altLang="ru-RU" sz="800" b="1" dirty="0" smtClean="0"/>
              <a:t>«Как сохранить нашу планету?» </a:t>
            </a:r>
            <a:r>
              <a:rPr lang="ru-RU" altLang="ru-RU" sz="800" dirty="0" smtClean="0"/>
              <a:t>предназначено для организации образовательной деятельности обучающихся в 7-9 классах и разработано в соответствии с ФГОС. </a:t>
            </a:r>
          </a:p>
          <a:p>
            <a:pPr>
              <a:lnSpc>
                <a:spcPct val="80000"/>
              </a:lnSpc>
            </a:pPr>
            <a:r>
              <a:rPr lang="ru-RU" altLang="ru-RU" sz="800" dirty="0" smtClean="0"/>
              <a:t>В нём рассмотрены вопросы, посвящённые экологическим проблемам современного мира, сохранению биоразнообразия, сбережению почвы, воды и воздуха, энергосбережению. </a:t>
            </a:r>
          </a:p>
          <a:p>
            <a:pPr>
              <a:lnSpc>
                <a:spcPct val="80000"/>
              </a:lnSpc>
            </a:pPr>
            <a:r>
              <a:rPr lang="ru-RU" altLang="ru-RU" sz="800" dirty="0" smtClean="0"/>
              <a:t>Отбор содержания учебного материала опирается на полученные ранее знания обучающихся и значительно расширяет их кругозор по каждой теме.</a:t>
            </a:r>
          </a:p>
          <a:p>
            <a:pPr>
              <a:lnSpc>
                <a:spcPct val="80000"/>
              </a:lnSpc>
            </a:pPr>
            <a:r>
              <a:rPr lang="ru-RU" altLang="ru-RU" sz="800" dirty="0" smtClean="0"/>
              <a:t>Содержание пособия обеспечивает сопровождение образовательной деятельности учащихся в разных учебных формах: практическая работа, учебный проект, учебное исследование, учебная экскурсия. </a:t>
            </a:r>
          </a:p>
          <a:p>
            <a:pPr>
              <a:lnSpc>
                <a:spcPct val="80000"/>
              </a:lnSpc>
            </a:pPr>
            <a:endParaRPr lang="ru-RU" altLang="ru-RU" sz="800" dirty="0" smtClean="0"/>
          </a:p>
          <a:p>
            <a:pPr>
              <a:lnSpc>
                <a:spcPct val="80000"/>
              </a:lnSpc>
            </a:pPr>
            <a:r>
              <a:rPr lang="ru-RU" altLang="ru-RU" sz="800" dirty="0" smtClean="0"/>
              <a:t>Предлагаемое пособие </a:t>
            </a:r>
            <a:r>
              <a:rPr lang="ru-RU" altLang="ru-RU" sz="800" b="1" dirty="0" smtClean="0"/>
              <a:t>«Экологическая культура и здоровье человека. Практикум» </a:t>
            </a:r>
            <a:r>
              <a:rPr lang="ru-RU" altLang="ru-RU" sz="800" dirty="0" smtClean="0"/>
              <a:t>обеспечивает организацию внеурочной деятельности в 5-7 классах и реализует требования ФГОС. </a:t>
            </a:r>
          </a:p>
          <a:p>
            <a:pPr>
              <a:lnSpc>
                <a:spcPct val="80000"/>
              </a:lnSpc>
            </a:pPr>
            <a:r>
              <a:rPr lang="ru-RU" altLang="ru-RU" sz="800" dirty="0" smtClean="0"/>
              <a:t>Практикум обладает значительным потенциалом для социализации школьников, развития их самостоятельности, становления гражданской ответственности и активной жизненной позиции молодёжи.  Его цель - познакомить учащихся с основами экологической безопасности, сформировать представления о взаимосвязи человека и природной среды обитания. </a:t>
            </a:r>
          </a:p>
          <a:p>
            <a:pPr>
              <a:lnSpc>
                <a:spcPct val="80000"/>
              </a:lnSpc>
            </a:pPr>
            <a:r>
              <a:rPr lang="ru-RU" altLang="ru-RU" sz="800" dirty="0" smtClean="0"/>
              <a:t>Пособие направлено на развитие практических умений учащихся, формирование навыков практической оценки состояния окружающей природной среды; развитие исследовательских умений в области экологического образования; повышение безопасности жизнедеятельности школьников в условиях экологически неблагоприятных ситуаций.</a:t>
            </a:r>
          </a:p>
          <a:p>
            <a:pPr>
              <a:lnSpc>
                <a:spcPct val="80000"/>
              </a:lnSpc>
            </a:pPr>
            <a:r>
              <a:rPr lang="ru-RU" altLang="ru-RU" sz="800" dirty="0" smtClean="0"/>
              <a:t>В книгу включён теоретический материал, который подкреплён лабораторно-практическими заданиями. Мифы и легенды, интересные данные расширят кругозор детей. А задачи, вопросы, тесты, кроссворды, </a:t>
            </a:r>
            <a:r>
              <a:rPr lang="ru-RU" altLang="ru-RU" sz="800" dirty="0" err="1" smtClean="0"/>
              <a:t>арифмогрифы</a:t>
            </a:r>
            <a:r>
              <a:rPr lang="ru-RU" altLang="ru-RU" sz="800" dirty="0" smtClean="0"/>
              <a:t> после параграфов позволят закрепить пройденные темы и развить познавательный интерес к удивительному миру природы.</a:t>
            </a:r>
          </a:p>
          <a:p>
            <a:pPr>
              <a:lnSpc>
                <a:spcPct val="80000"/>
              </a:lnSpc>
            </a:pPr>
            <a:r>
              <a:rPr lang="ru-RU" altLang="ru-RU" sz="800" dirty="0" smtClean="0"/>
              <a:t>Пособие адресовано школьникам 5-7 классов, учителям и родителям.</a:t>
            </a:r>
          </a:p>
          <a:p>
            <a:pPr>
              <a:lnSpc>
                <a:spcPct val="80000"/>
              </a:lnSpc>
            </a:pPr>
            <a:endParaRPr lang="ru-RU" altLang="ru-RU" sz="800" dirty="0" smtClean="0"/>
          </a:p>
          <a:p>
            <a:pPr>
              <a:lnSpc>
                <a:spcPct val="80000"/>
              </a:lnSpc>
            </a:pPr>
            <a:endParaRPr lang="ru-RU" altLang="ru-RU" sz="800" dirty="0" smtClean="0"/>
          </a:p>
          <a:p>
            <a:pPr>
              <a:lnSpc>
                <a:spcPct val="80000"/>
              </a:lnSpc>
            </a:pPr>
            <a:endParaRPr lang="ru-RU" altLang="ru-RU" sz="800" dirty="0" smtClean="0"/>
          </a:p>
          <a:p>
            <a:endParaRPr lang="ru-RU" dirty="0"/>
          </a:p>
        </p:txBody>
      </p:sp>
    </p:spTree>
    <p:extLst>
      <p:ext uri="{BB962C8B-B14F-4D97-AF65-F5344CB8AC3E}">
        <p14:creationId xmlns:p14="http://schemas.microsoft.com/office/powerpoint/2010/main" val="2486105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3054377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Предлагаемое пособие </a:t>
            </a:r>
            <a:r>
              <a:rPr lang="ru-RU" b="1" dirty="0" smtClean="0"/>
              <a:t>«</a:t>
            </a:r>
            <a:r>
              <a:rPr lang="ru-RU" sz="1200" b="1" kern="1200" dirty="0" smtClean="0">
                <a:solidFill>
                  <a:schemeClr val="tx1"/>
                </a:solidFill>
                <a:effectLst/>
                <a:latin typeface="+mn-lt"/>
                <a:ea typeface="+mn-ea"/>
                <a:cs typeface="+mn-cs"/>
              </a:rPr>
              <a:t>Экологическая культура и здоровье человека. Практикум» </a:t>
            </a:r>
            <a:r>
              <a:rPr lang="ru-RU" dirty="0" smtClean="0"/>
              <a:t>обеспечивает организацию внеурочной деятельности в 5-7 классах и реализует требования ФГОС. </a:t>
            </a:r>
          </a:p>
          <a:p>
            <a:r>
              <a:rPr lang="ru-RU" dirty="0" smtClean="0"/>
              <a:t>Практикум обладает значительным потенциалом для социализации школьников, развития их самостоятельности, становления гражданской ответственности и активной жизненной позиции молодёжи.  Его цель - познакомить учащихся с основами экологической безопасности, сформировать представления о взаимосвязи человека и природной среды обитания. </a:t>
            </a:r>
          </a:p>
          <a:p>
            <a:r>
              <a:rPr lang="ru-RU" dirty="0" smtClean="0"/>
              <a:t>Пособие направлено на развитие практических умений учащихся, формирование навыков практической оценки состояния окружающей природной среды; развитие исследовательских умений в области экологического образования; повышение безопасности жизнедеятельности школьников в условиях экологически неблагоприятных ситуаций.</a:t>
            </a:r>
          </a:p>
          <a:p>
            <a:r>
              <a:rPr lang="ru-RU" dirty="0" smtClean="0"/>
              <a:t>В книгу включён теоретический материал, который подкреплён лабораторно-практическими заданиями. Мифы и легенды, интересные данные расширят кругозор детей. А задачи, вопросы, тесты, кроссворды, </a:t>
            </a:r>
            <a:r>
              <a:rPr lang="ru-RU" dirty="0" err="1" smtClean="0"/>
              <a:t>арифмогрифы</a:t>
            </a:r>
            <a:r>
              <a:rPr lang="ru-RU" dirty="0" smtClean="0"/>
              <a:t> после параграфов позволят закрепить пройденные темы и развить познавательный интерес к удивительному миру природы.</a:t>
            </a:r>
          </a:p>
          <a:p>
            <a:r>
              <a:rPr lang="ru-RU" dirty="0" smtClean="0"/>
              <a:t>Пособие адресовано школьникам 5-7 классов, учителям и родителям.</a:t>
            </a:r>
          </a:p>
          <a:p>
            <a:endParaRPr lang="ru-RU" dirty="0" smtClean="0"/>
          </a:p>
          <a:p>
            <a:r>
              <a:rPr lang="ru-RU" dirty="0" smtClean="0"/>
              <a:t>Коллеги!</a:t>
            </a:r>
            <a:r>
              <a:rPr lang="ru-RU" baseline="0" dirty="0" smtClean="0"/>
              <a:t> В теме 1 мы отдельно рассматриваем проблемы атмосферы и ее преобразовании человеком, также рассматриваем литосферу, гидросферу и биосферу. Первые параграфы в каждой теме называются: Постигайте: экологическая культура и безопасность атмосферы или литосферы, или гидросферы. Вторые параграфы в каждой теме нам рассказывают про мифы и легенды. Третий параграф в каждой теме о ключевых понятиях  и последний параграф посвящён  проблемам загрязнения </a:t>
            </a:r>
            <a:r>
              <a:rPr lang="ru-RU" baseline="0" dirty="0" err="1" smtClean="0"/>
              <a:t>будь-то</a:t>
            </a:r>
            <a:r>
              <a:rPr lang="ru-RU" baseline="0" dirty="0" smtClean="0"/>
              <a:t> атмосферы, гидросферы или биосферы. После теоретического блока идут параграфы в каждой теме, практической направленности. Параграф так и называется: От теории к практике, где предложены разнообразные практические и лабораторные работы, экскурсии, исследования. Что важно, их легко выполнять (все необходимое есть под руками и отдельно прописана методика организации этой работы. А последний параграф в каждой теме: Думайте сами, решайте сами, куда включены разнообразные вопросы и задания по теме. </a:t>
            </a:r>
            <a:endParaRPr lang="ru-RU" dirty="0" smtClean="0"/>
          </a:p>
          <a:p>
            <a:endParaRPr lang="ru-RU" dirty="0" smtClean="0"/>
          </a:p>
          <a:p>
            <a:endParaRPr lang="ru-RU" dirty="0"/>
          </a:p>
        </p:txBody>
      </p:sp>
      <p:sp>
        <p:nvSpPr>
          <p:cNvPr id="4" name="Номер слайда 3"/>
          <p:cNvSpPr>
            <a:spLocks noGrp="1"/>
          </p:cNvSpPr>
          <p:nvPr>
            <p:ph type="sldNum" sz="quarter" idx="10"/>
          </p:nvPr>
        </p:nvSpPr>
        <p:spPr/>
        <p:txBody>
          <a:bodyPr/>
          <a:lstStyle/>
          <a:p>
            <a:fld id="{A573135F-DFD3-44D4-BC51-3AF0C8B69AB4}" type="slidenum">
              <a:rPr lang="ru-RU" smtClean="0"/>
              <a:pPr/>
              <a:t>12</a:t>
            </a:fld>
            <a:endParaRPr lang="ru-RU"/>
          </a:p>
        </p:txBody>
      </p:sp>
    </p:spTree>
    <p:extLst>
      <p:ext uri="{BB962C8B-B14F-4D97-AF65-F5344CB8AC3E}">
        <p14:creationId xmlns:p14="http://schemas.microsoft.com/office/powerpoint/2010/main" val="15659400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Здесь приведен разворот первого параграфа «Постигайте </a:t>
            </a:r>
            <a:r>
              <a:rPr lang="ru-RU" dirty="0" err="1" smtClean="0"/>
              <a:t>экологич</a:t>
            </a:r>
            <a:r>
              <a:rPr lang="ru-RU" dirty="0" smtClean="0"/>
              <a:t>. культуру и безопасность литосферы, мы вводим</a:t>
            </a:r>
            <a:r>
              <a:rPr lang="ru-RU" baseline="0" dirty="0" smtClean="0"/>
              <a:t> новые понятия по данной проблеме, определяемся, что относится к литосфере и какие существуют проблемы нарушения недр земли. </a:t>
            </a:r>
          </a:p>
          <a:p>
            <a:endParaRPr lang="ru-RU" sz="1200" b="1" dirty="0" smtClean="0">
              <a:effectLst/>
              <a:latin typeface="+mn-lt"/>
              <a:ea typeface="+mn-ea"/>
              <a:cs typeface="+mn-cs"/>
              <a:sym typeface="Calibri"/>
            </a:endParaRPr>
          </a:p>
          <a:p>
            <a:r>
              <a:rPr lang="ru-RU" sz="1200" b="0" dirty="0" smtClean="0">
                <a:effectLst/>
                <a:latin typeface="+mn-lt"/>
                <a:ea typeface="+mn-ea"/>
                <a:cs typeface="+mn-cs"/>
                <a:sym typeface="Calibri"/>
              </a:rPr>
              <a:t>Важно, что перед изучением</a:t>
            </a:r>
            <a:r>
              <a:rPr lang="ru-RU" sz="1200" b="0" baseline="0" dirty="0" smtClean="0">
                <a:effectLst/>
                <a:latin typeface="+mn-lt"/>
                <a:ea typeface="+mn-ea"/>
                <a:cs typeface="+mn-cs"/>
                <a:sym typeface="Calibri"/>
              </a:rPr>
              <a:t> каждой темы мы даем высказывание  ученого или какую-то крылатую фразу. тем самым как бы настраивая ребенка, что нам </a:t>
            </a:r>
            <a:r>
              <a:rPr lang="ru-RU" sz="1200" b="0" baseline="0" dirty="0" err="1" smtClean="0">
                <a:effectLst/>
                <a:latin typeface="+mn-lt"/>
                <a:ea typeface="+mn-ea"/>
                <a:cs typeface="+mn-cs"/>
                <a:sym typeface="Calibri"/>
              </a:rPr>
              <a:t>прендстоит</a:t>
            </a:r>
            <a:r>
              <a:rPr lang="ru-RU" sz="1200" b="0" baseline="0" dirty="0" smtClean="0">
                <a:effectLst/>
                <a:latin typeface="+mn-lt"/>
                <a:ea typeface="+mn-ea"/>
                <a:cs typeface="+mn-cs"/>
                <a:sym typeface="Calibri"/>
              </a:rPr>
              <a:t> изучать. </a:t>
            </a:r>
            <a:r>
              <a:rPr lang="ru-RU" sz="1200" b="0" dirty="0" smtClean="0">
                <a:effectLst/>
                <a:latin typeface="+mn-lt"/>
                <a:ea typeface="+mn-ea"/>
                <a:cs typeface="+mn-cs"/>
                <a:sym typeface="Calibri"/>
              </a:rPr>
              <a:t>Тема 2. Литосфера и её преобразование человеком </a:t>
            </a:r>
          </a:p>
          <a:p>
            <a:endParaRPr lang="ru-RU" sz="1200" dirty="0" smtClean="0">
              <a:effectLst/>
              <a:latin typeface="+mn-lt"/>
              <a:ea typeface="+mn-ea"/>
              <a:cs typeface="+mn-cs"/>
              <a:sym typeface="Calibri"/>
            </a:endParaRPr>
          </a:p>
          <a:p>
            <a:r>
              <a:rPr lang="ru-RU" sz="1200" b="1" dirty="0" smtClean="0">
                <a:effectLst/>
                <a:latin typeface="+mn-lt"/>
                <a:ea typeface="+mn-ea"/>
                <a:cs typeface="+mn-cs"/>
                <a:sym typeface="Calibri"/>
              </a:rPr>
              <a:t>Тема 2. Литосфера и её преобразование человеком</a:t>
            </a:r>
          </a:p>
          <a:p>
            <a:r>
              <a:rPr lang="ru-RU" sz="1200" dirty="0" smtClean="0">
                <a:effectLst/>
                <a:latin typeface="+mn-lt"/>
                <a:ea typeface="+mn-ea"/>
                <a:cs typeface="+mn-cs"/>
                <a:sym typeface="Calibri"/>
              </a:rPr>
              <a:t>Человек – величайшая геологическая сила.</a:t>
            </a:r>
          </a:p>
          <a:p>
            <a:r>
              <a:rPr lang="ru-RU" sz="1200" i="1" dirty="0" smtClean="0">
                <a:effectLst/>
                <a:latin typeface="+mn-lt"/>
                <a:ea typeface="+mn-ea"/>
                <a:cs typeface="+mn-cs"/>
                <a:sym typeface="Calibri"/>
              </a:rPr>
              <a:t>В. И. Вернадский</a:t>
            </a:r>
          </a:p>
          <a:p>
            <a:r>
              <a:rPr lang="ru-RU" sz="1200" b="1" dirty="0" smtClean="0">
                <a:effectLst/>
                <a:latin typeface="+mn-lt"/>
                <a:ea typeface="+mn-ea"/>
                <a:cs typeface="+mn-cs"/>
                <a:sym typeface="Calibri"/>
              </a:rPr>
              <a:t>Тема 3. Гидросфера и её преобразование человеком</a:t>
            </a:r>
            <a:endParaRPr lang="ru-RU" sz="1200" dirty="0" smtClean="0">
              <a:effectLst/>
              <a:latin typeface="+mn-lt"/>
              <a:ea typeface="+mn-ea"/>
              <a:cs typeface="+mn-cs"/>
              <a:sym typeface="Calibri"/>
            </a:endParaRPr>
          </a:p>
          <a:p>
            <a:r>
              <a:rPr lang="ru-RU" sz="1200" b="1" dirty="0" smtClean="0">
                <a:effectLst/>
                <a:latin typeface="+mn-lt"/>
                <a:ea typeface="+mn-ea"/>
                <a:cs typeface="+mn-cs"/>
                <a:sym typeface="Calibri"/>
              </a:rPr>
              <a:t> </a:t>
            </a:r>
            <a:endParaRPr lang="ru-RU" sz="1200" dirty="0" smtClean="0">
              <a:effectLst/>
              <a:latin typeface="+mn-lt"/>
              <a:ea typeface="+mn-ea"/>
              <a:cs typeface="+mn-cs"/>
              <a:sym typeface="Calibri"/>
            </a:endParaRPr>
          </a:p>
          <a:p>
            <a:r>
              <a:rPr lang="ru-RU" sz="1200" dirty="0" smtClean="0">
                <a:effectLst/>
                <a:latin typeface="+mn-lt"/>
                <a:ea typeface="+mn-ea"/>
                <a:cs typeface="+mn-cs"/>
                <a:sym typeface="Calibri"/>
              </a:rPr>
              <a:t>Вода – это сила,</a:t>
            </a:r>
          </a:p>
          <a:p>
            <a:r>
              <a:rPr lang="ru-RU" sz="1200" dirty="0" smtClean="0">
                <a:effectLst/>
                <a:latin typeface="+mn-lt"/>
                <a:ea typeface="+mn-ea"/>
                <a:cs typeface="+mn-cs"/>
                <a:sym typeface="Calibri"/>
              </a:rPr>
              <a:t>Вода – это слабость,</a:t>
            </a:r>
          </a:p>
          <a:p>
            <a:r>
              <a:rPr lang="ru-RU" sz="1200" dirty="0" smtClean="0">
                <a:effectLst/>
                <a:latin typeface="+mn-lt"/>
                <a:ea typeface="+mn-ea"/>
                <a:cs typeface="+mn-cs"/>
                <a:sym typeface="Calibri"/>
              </a:rPr>
              <a:t>Вода – это жизнь.</a:t>
            </a:r>
          </a:p>
          <a:p>
            <a:r>
              <a:rPr lang="ru-RU" sz="1200" dirty="0" smtClean="0">
                <a:effectLst/>
                <a:latin typeface="+mn-lt"/>
                <a:ea typeface="+mn-ea"/>
                <a:cs typeface="+mn-cs"/>
                <a:sym typeface="Calibri"/>
              </a:rPr>
              <a:t>А жизнь – это радость.</a:t>
            </a:r>
          </a:p>
          <a:p>
            <a:r>
              <a:rPr lang="ru-RU" sz="1200" i="1" dirty="0" smtClean="0">
                <a:effectLst/>
                <a:latin typeface="+mn-lt"/>
                <a:ea typeface="+mn-ea"/>
                <a:cs typeface="+mn-cs"/>
                <a:sym typeface="Calibri"/>
              </a:rPr>
              <a:t>(Народная мудрость)</a:t>
            </a:r>
            <a:endParaRPr lang="ru-RU" sz="1200" dirty="0" smtClean="0">
              <a:effectLst/>
              <a:latin typeface="+mn-lt"/>
              <a:ea typeface="+mn-ea"/>
              <a:cs typeface="+mn-cs"/>
              <a:sym typeface="Calibri"/>
            </a:endParaRPr>
          </a:p>
          <a:p>
            <a:endParaRPr lang="ru-RU" sz="1200" dirty="0" smtClean="0">
              <a:effectLst/>
              <a:latin typeface="+mn-lt"/>
              <a:ea typeface="+mn-ea"/>
              <a:cs typeface="+mn-cs"/>
              <a:sym typeface="Calibri"/>
            </a:endParaRPr>
          </a:p>
          <a:p>
            <a:r>
              <a:rPr lang="ru-RU" baseline="0" dirty="0" smtClean="0"/>
              <a:t>После изучения теоретического блока идут разнообразные вопросы и задания. Это не просто вопросы на повторения ранее изученного материала. А задания интересные, оригинальные, чтобы дети хотели изучать данную тему. Здесь и шарады, загадки. Мы просим детей придумать рассказ, нарисовать плакат, объяснить пословицу и т.д. </a:t>
            </a:r>
          </a:p>
          <a:p>
            <a:r>
              <a:rPr lang="ru-RU" sz="1200" baseline="0" dirty="0" smtClean="0">
                <a:effectLst/>
                <a:latin typeface="+mn-lt"/>
                <a:ea typeface="+mn-ea"/>
                <a:cs typeface="+mn-cs"/>
                <a:sym typeface="Calibri"/>
              </a:rPr>
              <a:t>Следует сказать, что в пособии много вопросов про регион, где живет ребенок. Согласитесь, обсуждать глобальные проблемы иногда очень сложно, не каждый из детей сразу готов задуматься об охране атмосферного воздуха на нашей планете. А удобнее обсудить сначала, а как сложилась ситуация в населенном пункте, где живет ребенок, много ли промышленных предприятий, как меняется состав почвы, где наиболее остро стоит проблема сохранения водных объектов, где сосредоточены свалки мусора и т.д. </a:t>
            </a:r>
            <a:r>
              <a:rPr lang="ru-RU" sz="1200" dirty="0" smtClean="0">
                <a:effectLst/>
                <a:latin typeface="+mn-lt"/>
                <a:ea typeface="+mn-ea"/>
                <a:cs typeface="+mn-cs"/>
                <a:sym typeface="Calibri"/>
              </a:rPr>
              <a:t>3. Какие экологические проблемы характерны для вашего населённого пункта?</a:t>
            </a:r>
          </a:p>
          <a:p>
            <a:r>
              <a:rPr lang="ru-RU" sz="1200" dirty="0" smtClean="0">
                <a:effectLst/>
                <a:latin typeface="+mn-lt"/>
                <a:ea typeface="+mn-ea"/>
                <a:cs typeface="+mn-cs"/>
                <a:sym typeface="Calibri"/>
              </a:rPr>
              <a:t>4.Что можно сделать в вашем населённом пункте для улучшения экологической ситуации?</a:t>
            </a:r>
          </a:p>
          <a:p>
            <a:endParaRPr lang="ru-RU" baseline="0" dirty="0" smtClean="0"/>
          </a:p>
          <a:p>
            <a:endParaRPr lang="ru-RU" dirty="0"/>
          </a:p>
        </p:txBody>
      </p:sp>
      <p:sp>
        <p:nvSpPr>
          <p:cNvPr id="4" name="Номер слайда 3"/>
          <p:cNvSpPr>
            <a:spLocks noGrp="1"/>
          </p:cNvSpPr>
          <p:nvPr>
            <p:ph type="sldNum" sz="quarter" idx="10"/>
          </p:nvPr>
        </p:nvSpPr>
        <p:spPr/>
        <p:txBody>
          <a:bodyPr/>
          <a:lstStyle/>
          <a:p>
            <a:fld id="{A573135F-DFD3-44D4-BC51-3AF0C8B69AB4}" type="slidenum">
              <a:rPr lang="ru-RU" smtClean="0"/>
              <a:pPr/>
              <a:t>13</a:t>
            </a:fld>
            <a:endParaRPr lang="ru-RU"/>
          </a:p>
        </p:txBody>
      </p:sp>
    </p:spTree>
    <p:extLst>
      <p:ext uri="{BB962C8B-B14F-4D97-AF65-F5344CB8AC3E}">
        <p14:creationId xmlns:p14="http://schemas.microsoft.com/office/powerpoint/2010/main" val="13851996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Это пример второго параграфа в каждой теме, где мы рассказываем о мифах и легендах о происхождении литосферы или при изучении темы «Гидросфера» описываем бога моря Посейдона, повествуем о</a:t>
            </a:r>
            <a:r>
              <a:rPr lang="ru-RU" baseline="0" dirty="0" smtClean="0"/>
              <a:t> владыке вод – Водяном. Изучая легенды и мифы о биосфере ребят знакомятся с восточнославянским богом Ярило, рассказываем про языческий праздник Ивана Купалы, про Флору и Вакха и т.д. Текст этих параграфов написан увлекательным языком и ребята для себя узнают много нового и интересного. Но, а после прочтения мифов и легенд про биосферу, дети должны найти города, на гербах которых изображены животные или указать названия городов, где спрятаны животные. Также ребятам предлагается нарисовать герб несуществующего города.  Здесь же даются отрывки русских народных сказок, в которых затронуты проблемы охраны растений и животных. Т.е. мы даём много и творческих заданий, вопросов типа «Подумайте». Некоторые задания удобны для организации дискуссии и круглого стола. </a:t>
            </a:r>
            <a:endParaRPr lang="ru-RU" dirty="0"/>
          </a:p>
        </p:txBody>
      </p:sp>
      <p:sp>
        <p:nvSpPr>
          <p:cNvPr id="4" name="Номер слайда 3"/>
          <p:cNvSpPr>
            <a:spLocks noGrp="1"/>
          </p:cNvSpPr>
          <p:nvPr>
            <p:ph type="sldNum" sz="quarter" idx="10"/>
          </p:nvPr>
        </p:nvSpPr>
        <p:spPr/>
        <p:txBody>
          <a:bodyPr/>
          <a:lstStyle/>
          <a:p>
            <a:fld id="{A573135F-DFD3-44D4-BC51-3AF0C8B69AB4}" type="slidenum">
              <a:rPr lang="ru-RU" smtClean="0"/>
              <a:pPr/>
              <a:t>14</a:t>
            </a:fld>
            <a:endParaRPr lang="ru-RU"/>
          </a:p>
        </p:txBody>
      </p:sp>
    </p:spTree>
    <p:extLst>
      <p:ext uri="{BB962C8B-B14F-4D97-AF65-F5344CB8AC3E}">
        <p14:creationId xmlns:p14="http://schemas.microsoft.com/office/powerpoint/2010/main" val="2151422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Третий параграф в каждой теме посвящен изучению свойств оболочки, которую мы изучаем. Будь-то состав и свойства воздуха или почвы.</a:t>
            </a:r>
            <a:endParaRPr lang="ru-RU" dirty="0"/>
          </a:p>
        </p:txBody>
      </p:sp>
    </p:spTree>
    <p:extLst>
      <p:ext uri="{BB962C8B-B14F-4D97-AF65-F5344CB8AC3E}">
        <p14:creationId xmlns:p14="http://schemas.microsoft.com/office/powerpoint/2010/main" val="12154182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Четвертый параграф в каждой теме посвящен проблемам загрязнения и содержатся данные, известные и близкие</a:t>
            </a:r>
            <a:r>
              <a:rPr lang="ru-RU" baseline="0" dirty="0" smtClean="0"/>
              <a:t> детям (это примеры из реальной жизни). После параграфа даётся много заданий, когда дети выдвигают свои предположения, как решить ту или другую экологическую проблему.</a:t>
            </a:r>
            <a:endParaRPr lang="ru-RU" dirty="0"/>
          </a:p>
        </p:txBody>
      </p:sp>
    </p:spTree>
    <p:extLst>
      <p:ext uri="{BB962C8B-B14F-4D97-AF65-F5344CB8AC3E}">
        <p14:creationId xmlns:p14="http://schemas.microsoft.com/office/powerpoint/2010/main" val="16260385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Особое внимание заслуживает последняя тема 5. «Делу время: жизнь в стиле «ЭКО». </a:t>
            </a:r>
            <a:endParaRPr lang="ru-RU" dirty="0"/>
          </a:p>
        </p:txBody>
      </p:sp>
    </p:spTree>
    <p:extLst>
      <p:ext uri="{BB962C8B-B14F-4D97-AF65-F5344CB8AC3E}">
        <p14:creationId xmlns:p14="http://schemas.microsoft.com/office/powerpoint/2010/main" val="8329587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Очень интересен</a:t>
            </a:r>
            <a:r>
              <a:rPr lang="ru-RU" baseline="0" dirty="0" smtClean="0"/>
              <a:t> методический аппарат данного пособия. Надо сказать, что в пособии включено большое количество заданий разного уровня сложности, отличающиеся по форме выполнения. Есть и вопросы репродуктивного характера « Как вы думаете, какая часть почвы самая главная и почему?» </a:t>
            </a:r>
          </a:p>
          <a:p>
            <a:r>
              <a:rPr lang="ru-RU" u="sng" baseline="0" dirty="0" smtClean="0"/>
              <a:t>Есть вопросы на размышление</a:t>
            </a:r>
            <a:r>
              <a:rPr lang="ru-RU" baseline="0" dirty="0" smtClean="0"/>
              <a:t>. </a:t>
            </a:r>
            <a:r>
              <a:rPr lang="ru-RU" sz="1200" b="1" dirty="0" smtClean="0">
                <a:effectLst/>
                <a:latin typeface="+mn-lt"/>
                <a:ea typeface="+mn-ea"/>
                <a:cs typeface="+mn-cs"/>
                <a:sym typeface="Calibri"/>
              </a:rPr>
              <a:t>Задание 4. </a:t>
            </a:r>
            <a:r>
              <a:rPr lang="ru-RU" sz="1200" dirty="0" smtClean="0">
                <a:effectLst/>
                <a:latin typeface="+mn-lt"/>
                <a:ea typeface="+mn-ea"/>
                <a:cs typeface="+mn-cs"/>
                <a:sym typeface="Calibri"/>
              </a:rPr>
              <a:t>Перечислите главные загрязнители, которые приводят к изменению химического состава почв на нашей планете. Как, по вашему мнению, эта проблема будет решаться через 50–100 лет?  Приветствуются даже самые фантастические предложения.</a:t>
            </a:r>
          </a:p>
          <a:p>
            <a:pPr marL="0" marR="0" indent="0" defTabSz="914400" eaLnBrk="1" fontAlgn="auto" latinLnBrk="0" hangingPunct="1">
              <a:lnSpc>
                <a:spcPct val="100000"/>
              </a:lnSpc>
              <a:spcBef>
                <a:spcPts val="0"/>
              </a:spcBef>
              <a:spcAft>
                <a:spcPts val="0"/>
              </a:spcAft>
              <a:buClrTx/>
              <a:buSzTx/>
              <a:buFontTx/>
              <a:buNone/>
              <a:tabLst/>
              <a:defRPr/>
            </a:pPr>
            <a:r>
              <a:rPr lang="ru-RU" sz="1200" b="1" dirty="0" smtClean="0">
                <a:effectLst/>
                <a:latin typeface="+mn-lt"/>
                <a:ea typeface="+mn-ea"/>
                <a:cs typeface="+mn-cs"/>
                <a:sym typeface="Calibri"/>
              </a:rPr>
              <a:t>Задание 8. </a:t>
            </a:r>
            <a:r>
              <a:rPr lang="ru-RU" sz="1200" dirty="0" smtClean="0">
                <a:effectLst/>
                <a:latin typeface="+mn-lt"/>
                <a:ea typeface="+mn-ea"/>
                <a:cs typeface="+mn-cs"/>
                <a:sym typeface="Calibri"/>
              </a:rPr>
              <a:t>Нередко говорят: «Земля – тарелка, что положишь, то и возьмёшь». А вот писатель Л. Н. Толстой, размышляя об этой проблеме, написал: «Вырастут травы, хлеба, плоды, деревья; насытятся животные, напитаются люди. Кто всё приготовил? Солнце». Согласны ли вы с мнением писателя? Выскажите своё мнение по этому поводу.</a:t>
            </a:r>
          </a:p>
          <a:p>
            <a:pPr marL="0" marR="0" indent="0" defTabSz="914400" eaLnBrk="1" fontAlgn="auto" latinLnBrk="0" hangingPunct="1">
              <a:lnSpc>
                <a:spcPct val="100000"/>
              </a:lnSpc>
              <a:spcBef>
                <a:spcPts val="0"/>
              </a:spcBef>
              <a:spcAft>
                <a:spcPts val="0"/>
              </a:spcAft>
              <a:buClrTx/>
              <a:buSzTx/>
              <a:buFontTx/>
              <a:buNone/>
              <a:tabLst/>
              <a:defRPr/>
            </a:pPr>
            <a:r>
              <a:rPr lang="ru-RU" u="sng" baseline="0" dirty="0" smtClean="0"/>
              <a:t>Есть творческие задания </a:t>
            </a:r>
            <a:r>
              <a:rPr lang="ru-RU" sz="1200" b="1" dirty="0" smtClean="0">
                <a:effectLst/>
                <a:latin typeface="+mn-lt"/>
                <a:ea typeface="+mn-ea"/>
                <a:cs typeface="+mn-cs"/>
                <a:sym typeface="Calibri"/>
              </a:rPr>
              <a:t>Задание 5. </a:t>
            </a:r>
            <a:r>
              <a:rPr lang="ru-RU" sz="1200" dirty="0" smtClean="0">
                <a:effectLst/>
                <a:latin typeface="+mn-lt"/>
                <a:ea typeface="+mn-ea"/>
                <a:cs typeface="+mn-cs"/>
                <a:sym typeface="Calibri"/>
              </a:rPr>
              <a:t>Подготовьте плакат «Сохранение плодородия почвы на нашей планете». Укажите, какие меры необходимо предпринять для решения данной проблемы.</a:t>
            </a:r>
          </a:p>
          <a:p>
            <a:endParaRPr lang="ru-RU" dirty="0" smtClean="0"/>
          </a:p>
          <a:p>
            <a:endParaRPr lang="ru-RU" dirty="0"/>
          </a:p>
        </p:txBody>
      </p:sp>
    </p:spTree>
    <p:extLst>
      <p:ext uri="{BB962C8B-B14F-4D97-AF65-F5344CB8AC3E}">
        <p14:creationId xmlns:p14="http://schemas.microsoft.com/office/powerpoint/2010/main" val="11546991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Очень интересен</a:t>
            </a:r>
            <a:r>
              <a:rPr lang="ru-RU" baseline="0" dirty="0" smtClean="0"/>
              <a:t> методический аппарат данного пособия. Как вы видите на этом слайде, у нас существуют разные рубрики: «Надо подумать», «Решите задачу», «Выполните тест и мы детей также готовим к этой форме работы, чтобы на ОГЭ и ЕГЭ дети умели работать с заданиями тестового характера. Надо сказать, что в пособии включено большое количество заданий разного уровня сложности, отличающиеся по форме выполнения. Есть и вопросы репродуктивного характера « Как вы думаете, какая часть почвы самая главная и почему?» </a:t>
            </a:r>
          </a:p>
          <a:p>
            <a:r>
              <a:rPr lang="ru-RU" u="sng" baseline="0" dirty="0" smtClean="0"/>
              <a:t>Есть вопросы на размышление</a:t>
            </a:r>
            <a:r>
              <a:rPr lang="ru-RU" baseline="0" dirty="0" smtClean="0"/>
              <a:t>. </a:t>
            </a:r>
            <a:r>
              <a:rPr lang="ru-RU" sz="1200" b="1" dirty="0" smtClean="0">
                <a:effectLst/>
                <a:latin typeface="+mn-lt"/>
                <a:ea typeface="+mn-ea"/>
                <a:cs typeface="+mn-cs"/>
                <a:sym typeface="Calibri"/>
              </a:rPr>
              <a:t>Задание 4. </a:t>
            </a:r>
            <a:r>
              <a:rPr lang="ru-RU" sz="1200" dirty="0" smtClean="0">
                <a:effectLst/>
                <a:latin typeface="+mn-lt"/>
                <a:ea typeface="+mn-ea"/>
                <a:cs typeface="+mn-cs"/>
                <a:sym typeface="Calibri"/>
              </a:rPr>
              <a:t>Перечислите главные загрязнители, которые приводят к изменению химического состава почв на нашей планете. Как, по вашему мнению, эта проблема будет решаться через 50–100 лет?  Приветствуются даже самые фантастические предложения.</a:t>
            </a:r>
          </a:p>
          <a:p>
            <a:pPr marL="0" marR="0" indent="0" defTabSz="914400" eaLnBrk="1" fontAlgn="auto" latinLnBrk="0" hangingPunct="1">
              <a:lnSpc>
                <a:spcPct val="100000"/>
              </a:lnSpc>
              <a:spcBef>
                <a:spcPts val="0"/>
              </a:spcBef>
              <a:spcAft>
                <a:spcPts val="0"/>
              </a:spcAft>
              <a:buClrTx/>
              <a:buSzTx/>
              <a:buFontTx/>
              <a:buNone/>
              <a:tabLst/>
              <a:defRPr/>
            </a:pPr>
            <a:r>
              <a:rPr lang="ru-RU" sz="1200" b="1" dirty="0" smtClean="0">
                <a:effectLst/>
                <a:latin typeface="+mn-lt"/>
                <a:ea typeface="+mn-ea"/>
                <a:cs typeface="+mn-cs"/>
                <a:sym typeface="Calibri"/>
              </a:rPr>
              <a:t>Задание 8. </a:t>
            </a:r>
            <a:r>
              <a:rPr lang="ru-RU" sz="1200" dirty="0" smtClean="0">
                <a:effectLst/>
                <a:latin typeface="+mn-lt"/>
                <a:ea typeface="+mn-ea"/>
                <a:cs typeface="+mn-cs"/>
                <a:sym typeface="Calibri"/>
              </a:rPr>
              <a:t>Нередко говорят: «Земля – тарелка, что положишь, то и возьмёшь». А вот писатель Л. Н. Толстой, размышляя об этой проблеме, написал: «Вырастут травы, хлеба, плоды, деревья; насытятся животные, напитаются люди. Кто всё приготовил? Солнце». Согласны ли вы с мнением писателя? Выскажите своё мнение по этому поводу.</a:t>
            </a:r>
          </a:p>
          <a:p>
            <a:pPr marL="0" marR="0" indent="0" defTabSz="914400" eaLnBrk="1" fontAlgn="auto" latinLnBrk="0" hangingPunct="1">
              <a:lnSpc>
                <a:spcPct val="100000"/>
              </a:lnSpc>
              <a:spcBef>
                <a:spcPts val="0"/>
              </a:spcBef>
              <a:spcAft>
                <a:spcPts val="0"/>
              </a:spcAft>
              <a:buClrTx/>
              <a:buSzTx/>
              <a:buFontTx/>
              <a:buNone/>
              <a:tabLst/>
              <a:defRPr/>
            </a:pPr>
            <a:r>
              <a:rPr lang="ru-RU" u="sng" baseline="0" dirty="0" smtClean="0"/>
              <a:t>Есть творческие задания </a:t>
            </a:r>
            <a:r>
              <a:rPr lang="ru-RU" sz="1200" b="1" dirty="0" smtClean="0">
                <a:effectLst/>
                <a:latin typeface="+mn-lt"/>
                <a:ea typeface="+mn-ea"/>
                <a:cs typeface="+mn-cs"/>
                <a:sym typeface="Calibri"/>
              </a:rPr>
              <a:t>Задание 5. </a:t>
            </a:r>
            <a:r>
              <a:rPr lang="ru-RU" sz="1200" dirty="0" smtClean="0">
                <a:effectLst/>
                <a:latin typeface="+mn-lt"/>
                <a:ea typeface="+mn-ea"/>
                <a:cs typeface="+mn-cs"/>
                <a:sym typeface="Calibri"/>
              </a:rPr>
              <a:t>Подготовьте плакат «Сохранение плодородия почвы на нашей планете». Укажите, какие меры необходимо предпринять для решения данной проблемы.</a:t>
            </a:r>
          </a:p>
          <a:p>
            <a:endParaRPr lang="ru-RU" dirty="0" smtClean="0"/>
          </a:p>
          <a:p>
            <a:endParaRPr lang="ru-RU" dirty="0"/>
          </a:p>
        </p:txBody>
      </p:sp>
    </p:spTree>
    <p:extLst>
      <p:ext uri="{BB962C8B-B14F-4D97-AF65-F5344CB8AC3E}">
        <p14:creationId xmlns:p14="http://schemas.microsoft.com/office/powerpoint/2010/main" val="2640351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b="1" u="sng" dirty="0"/>
          </a:p>
        </p:txBody>
      </p:sp>
    </p:spTree>
    <p:extLst>
      <p:ext uri="{BB962C8B-B14F-4D97-AF65-F5344CB8AC3E}">
        <p14:creationId xmlns:p14="http://schemas.microsoft.com/office/powerpoint/2010/main" val="14152600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На этом слайде приведена работа «Польза и вред полиэтилена (выполняет учитель). Тема актуальная сначала даются справочные данные, сколько разлагаются разные вещества и дети понимают, к каким последствиям может привести широкое использование палит этиленовых пакетов.</a:t>
            </a:r>
            <a:r>
              <a:rPr lang="ru-RU" baseline="0" dirty="0" smtClean="0"/>
              <a:t> Следующая работа на этом слайде про изучение на пришкольном участке зеленых насаждений и определение уровня загрязнения. (методика проведения предлагается)</a:t>
            </a:r>
          </a:p>
          <a:p>
            <a:r>
              <a:rPr lang="ru-RU" baseline="0" dirty="0" smtClean="0"/>
              <a:t>К примеру в теме «Литосфера и преобразование человеком» включены следующие работы: </a:t>
            </a:r>
          </a:p>
          <a:p>
            <a:pPr marL="0" marR="0" lvl="0" indent="0" defTabSz="914400" eaLnBrk="1" fontAlgn="auto" latinLnBrk="0" hangingPunct="1">
              <a:lnSpc>
                <a:spcPct val="100000"/>
              </a:lnSpc>
              <a:spcBef>
                <a:spcPts val="0"/>
              </a:spcBef>
              <a:spcAft>
                <a:spcPts val="0"/>
              </a:spcAft>
              <a:buClrTx/>
              <a:buSzTx/>
              <a:buFontTx/>
              <a:buNone/>
              <a:tabLst/>
              <a:defRPr/>
            </a:pPr>
            <a:r>
              <a:rPr lang="ru-RU" sz="1200" b="1" dirty="0" smtClean="0">
                <a:effectLst/>
                <a:latin typeface="+mn-lt"/>
                <a:ea typeface="+mn-ea"/>
                <a:cs typeface="+mn-cs"/>
                <a:sym typeface="Calibri"/>
              </a:rPr>
              <a:t>Определения механического состава почвы на пришкольной территории, Определение типа почвы по растущим сорнякам и травам, Определение наличия в почве песка,  глины, органических включений, Опыт. Как передвигается вода в почве, Опыт. Оценка экологического состояния почвы по солевому составу водной вытяжки (проводит учитель) и др.</a:t>
            </a:r>
            <a:endParaRPr lang="ru-RU" sz="1200" dirty="0" smtClean="0">
              <a:effectLst/>
              <a:latin typeface="+mn-lt"/>
              <a:ea typeface="+mn-ea"/>
              <a:cs typeface="+mn-cs"/>
              <a:sym typeface="Calibri"/>
            </a:endParaRPr>
          </a:p>
          <a:p>
            <a:pPr marL="0" marR="0" lvl="0" indent="0" defTabSz="914400" eaLnBrk="1" fontAlgn="auto" latinLnBrk="0" hangingPunct="1">
              <a:lnSpc>
                <a:spcPct val="100000"/>
              </a:lnSpc>
              <a:spcBef>
                <a:spcPts val="0"/>
              </a:spcBef>
              <a:spcAft>
                <a:spcPts val="0"/>
              </a:spcAft>
              <a:buClrTx/>
              <a:buSzTx/>
              <a:buFontTx/>
              <a:buNone/>
              <a:tabLst/>
              <a:defRPr/>
            </a:pPr>
            <a:endParaRPr lang="ru-RU" baseline="0" dirty="0" smtClean="0"/>
          </a:p>
          <a:p>
            <a:r>
              <a:rPr lang="ru-RU" sz="1200" b="1" dirty="0" smtClean="0">
                <a:effectLst/>
                <a:latin typeface="+mn-lt"/>
                <a:ea typeface="+mn-ea"/>
                <a:cs typeface="+mn-cs"/>
                <a:sym typeface="Calibri"/>
              </a:rPr>
              <a:t>Также в пособии включены проекты.</a:t>
            </a:r>
          </a:p>
          <a:p>
            <a:r>
              <a:rPr lang="ru-RU" sz="1200" b="1" dirty="0" smtClean="0">
                <a:effectLst/>
                <a:latin typeface="+mn-lt"/>
                <a:ea typeface="+mn-ea"/>
                <a:cs typeface="+mn-cs"/>
                <a:sym typeface="Calibri"/>
              </a:rPr>
              <a:t>Проект № 1. Изготовление игрушек своими руками из вторичного сырья</a:t>
            </a:r>
            <a:endParaRPr lang="ru-RU" sz="1200" dirty="0" smtClean="0">
              <a:effectLst/>
              <a:latin typeface="+mn-lt"/>
              <a:ea typeface="+mn-ea"/>
              <a:cs typeface="+mn-cs"/>
              <a:sym typeface="Calibri"/>
            </a:endParaRPr>
          </a:p>
          <a:p>
            <a:r>
              <a:rPr lang="ru-RU" sz="1200" b="1" i="1" dirty="0" smtClean="0">
                <a:effectLst/>
                <a:latin typeface="+mn-lt"/>
                <a:ea typeface="+mn-ea"/>
                <a:cs typeface="+mn-cs"/>
                <a:sym typeface="Calibri"/>
              </a:rPr>
              <a:t>Информация.</a:t>
            </a:r>
            <a:r>
              <a:rPr lang="ru-RU" sz="1200" b="1" dirty="0" smtClean="0">
                <a:effectLst/>
                <a:latin typeface="+mn-lt"/>
                <a:ea typeface="+mn-ea"/>
                <a:cs typeface="+mn-cs"/>
                <a:sym typeface="Calibri"/>
              </a:rPr>
              <a:t> </a:t>
            </a:r>
            <a:r>
              <a:rPr lang="ru-RU" sz="1200" dirty="0" smtClean="0">
                <a:effectLst/>
                <a:latin typeface="+mn-lt"/>
                <a:ea typeface="+mn-ea"/>
                <a:cs typeface="+mn-cs"/>
                <a:sym typeface="Calibri"/>
              </a:rPr>
              <a:t>Утилизация отходов – важнейшая проблема экологической безопасности. При её решении можно сэкономить сырьё и уменьшить площади свалок, которые занимают большие территории и являются источником загрязнения и отравления воздуха, почвы и воды. Бросовый материал всегда доступен и не требует лишних затрат. А поделки, игрушки и даже украшения вполне могут конкурировать с покупными аналогами, если делать их с воодушевлением и фантазией. </a:t>
            </a:r>
          </a:p>
          <a:p>
            <a:r>
              <a:rPr lang="ru-RU" sz="1200" b="1" dirty="0" smtClean="0">
                <a:effectLst/>
                <a:latin typeface="+mn-lt"/>
                <a:ea typeface="+mn-ea"/>
                <a:cs typeface="+mn-cs"/>
                <a:sym typeface="Calibri"/>
              </a:rPr>
              <a:t>Проект № 2. Консервной банке – вторую жизнь</a:t>
            </a:r>
            <a:endParaRPr lang="ru-RU" sz="1200" dirty="0" smtClean="0">
              <a:effectLst/>
              <a:latin typeface="+mn-lt"/>
              <a:ea typeface="+mn-ea"/>
              <a:cs typeface="+mn-cs"/>
              <a:sym typeface="Calibri"/>
            </a:endParaRPr>
          </a:p>
          <a:p>
            <a:r>
              <a:rPr lang="ru-RU" sz="1200" b="1" dirty="0" smtClean="0">
                <a:effectLst/>
                <a:latin typeface="+mn-lt"/>
                <a:ea typeface="+mn-ea"/>
                <a:cs typeface="+mn-cs"/>
                <a:sym typeface="Calibri"/>
              </a:rPr>
              <a:t>Цель: </a:t>
            </a:r>
            <a:r>
              <a:rPr lang="ru-RU" sz="1200" dirty="0" smtClean="0">
                <a:effectLst/>
                <a:latin typeface="+mn-lt"/>
                <a:ea typeface="+mn-ea"/>
                <a:cs typeface="+mn-cs"/>
                <a:sym typeface="Calibri"/>
              </a:rPr>
              <a:t>предложить свои способы вторичного использования консервных банок.</a:t>
            </a:r>
          </a:p>
          <a:p>
            <a:endParaRPr lang="ru-RU" dirty="0"/>
          </a:p>
        </p:txBody>
      </p:sp>
      <p:sp>
        <p:nvSpPr>
          <p:cNvPr id="4" name="Номер слайда 3"/>
          <p:cNvSpPr>
            <a:spLocks noGrp="1"/>
          </p:cNvSpPr>
          <p:nvPr>
            <p:ph type="sldNum" sz="quarter" idx="10"/>
          </p:nvPr>
        </p:nvSpPr>
        <p:spPr/>
        <p:txBody>
          <a:bodyPr/>
          <a:lstStyle/>
          <a:p>
            <a:fld id="{A573135F-DFD3-44D4-BC51-3AF0C8B69AB4}" type="slidenum">
              <a:rPr lang="ru-RU" smtClean="0"/>
              <a:pPr/>
              <a:t>20</a:t>
            </a:fld>
            <a:endParaRPr lang="ru-RU"/>
          </a:p>
        </p:txBody>
      </p:sp>
    </p:spTree>
    <p:extLst>
      <p:ext uri="{BB962C8B-B14F-4D97-AF65-F5344CB8AC3E}">
        <p14:creationId xmlns:p14="http://schemas.microsoft.com/office/powerpoint/2010/main" val="35891845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Это развороты параграфов, практического блока. Эти параграфы так и называются «</a:t>
            </a:r>
            <a:r>
              <a:rPr lang="ru-RU" baseline="0" dirty="0" smtClean="0"/>
              <a:t>От теории к практике:» отдельно прописываются цели и задачи каждого исследования, практической и лабораторной работы. Даются пошаговые инструкции, как их проводить. Где необходимо изображены рисунки с пояснениями. Важно, что все работы можно провести и не нужно наличие сложных реактивов или наличие оборудования.</a:t>
            </a:r>
          </a:p>
          <a:p>
            <a:endParaRPr lang="ru-RU" baseline="0" dirty="0" smtClean="0"/>
          </a:p>
          <a:p>
            <a:endParaRPr lang="ru-RU" dirty="0"/>
          </a:p>
        </p:txBody>
      </p:sp>
      <p:sp>
        <p:nvSpPr>
          <p:cNvPr id="4" name="Номер слайда 3"/>
          <p:cNvSpPr>
            <a:spLocks noGrp="1"/>
          </p:cNvSpPr>
          <p:nvPr>
            <p:ph type="sldNum" sz="quarter" idx="10"/>
          </p:nvPr>
        </p:nvSpPr>
        <p:spPr/>
        <p:txBody>
          <a:bodyPr/>
          <a:lstStyle/>
          <a:p>
            <a:fld id="{A573135F-DFD3-44D4-BC51-3AF0C8B69AB4}" type="slidenum">
              <a:rPr lang="ru-RU" smtClean="0"/>
              <a:pPr/>
              <a:t>21</a:t>
            </a:fld>
            <a:endParaRPr lang="ru-RU"/>
          </a:p>
        </p:txBody>
      </p:sp>
    </p:spTree>
    <p:extLst>
      <p:ext uri="{BB962C8B-B14F-4D97-AF65-F5344CB8AC3E}">
        <p14:creationId xmlns:p14="http://schemas.microsoft.com/office/powerpoint/2010/main" val="7400175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altLang="ru-RU" dirty="0" smtClean="0"/>
              <a:t>Как я уже отмечала, много интересных заданий в игровой</a:t>
            </a:r>
            <a:r>
              <a:rPr lang="ru-RU" altLang="ru-RU" baseline="0" dirty="0" smtClean="0"/>
              <a:t> форме предлагается и ребята с радостью отгадывают чайнворды, кроссворды, шарады</a:t>
            </a:r>
            <a:endParaRPr lang="ru-RU" altLang="ru-RU" dirty="0" smtClean="0"/>
          </a:p>
        </p:txBody>
      </p:sp>
      <p:sp>
        <p:nvSpPr>
          <p:cNvPr id="121860" name="Номер слайда 3"/>
          <p:cNvSpPr>
            <a:spLocks noGrp="1"/>
          </p:cNvSpPr>
          <p:nvPr>
            <p:ph type="sldNum" sz="quarter" idx="5"/>
          </p:nvPr>
        </p:nvSpPr>
        <p:spPr bwMode="auto">
          <a:xfrm>
            <a:off x="3905250" y="9518650"/>
            <a:ext cx="2987675" cy="500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400">
                <a:solidFill>
                  <a:schemeClr val="tx1"/>
                </a:solidFill>
                <a:latin typeface="Calibri" panose="020F0502020204030204" pitchFamily="34" charset="0"/>
              </a:defRPr>
            </a:lvl1pPr>
            <a:lvl2pPr marL="749300" indent="-287338">
              <a:spcBef>
                <a:spcPct val="30000"/>
              </a:spcBef>
              <a:defRPr sz="1400">
                <a:solidFill>
                  <a:schemeClr val="tx1"/>
                </a:solidFill>
                <a:latin typeface="Calibri" panose="020F0502020204030204" pitchFamily="34" charset="0"/>
              </a:defRPr>
            </a:lvl2pPr>
            <a:lvl3pPr marL="1154113" indent="-230188">
              <a:spcBef>
                <a:spcPct val="30000"/>
              </a:spcBef>
              <a:defRPr sz="1400">
                <a:solidFill>
                  <a:schemeClr val="tx1"/>
                </a:solidFill>
                <a:latin typeface="Calibri" panose="020F0502020204030204" pitchFamily="34" charset="0"/>
              </a:defRPr>
            </a:lvl3pPr>
            <a:lvl4pPr marL="1614488" indent="-230188">
              <a:spcBef>
                <a:spcPct val="30000"/>
              </a:spcBef>
              <a:defRPr sz="1400">
                <a:solidFill>
                  <a:schemeClr val="tx1"/>
                </a:solidFill>
                <a:latin typeface="Calibri" panose="020F0502020204030204" pitchFamily="34" charset="0"/>
              </a:defRPr>
            </a:lvl4pPr>
            <a:lvl5pPr marL="2076450" indent="-230188">
              <a:spcBef>
                <a:spcPct val="30000"/>
              </a:spcBef>
              <a:defRPr sz="1400">
                <a:solidFill>
                  <a:schemeClr val="tx1"/>
                </a:solidFill>
                <a:latin typeface="Calibri" panose="020F0502020204030204" pitchFamily="34" charset="0"/>
              </a:defRPr>
            </a:lvl5pPr>
            <a:lvl6pPr marL="2533650" indent="-230188" defTabSz="1038225" eaLnBrk="0" fontAlgn="base" hangingPunct="0">
              <a:spcBef>
                <a:spcPct val="30000"/>
              </a:spcBef>
              <a:spcAft>
                <a:spcPct val="0"/>
              </a:spcAft>
              <a:defRPr sz="1400">
                <a:solidFill>
                  <a:schemeClr val="tx1"/>
                </a:solidFill>
                <a:latin typeface="Calibri" panose="020F0502020204030204" pitchFamily="34" charset="0"/>
              </a:defRPr>
            </a:lvl6pPr>
            <a:lvl7pPr marL="2990850" indent="-230188" defTabSz="1038225" eaLnBrk="0" fontAlgn="base" hangingPunct="0">
              <a:spcBef>
                <a:spcPct val="30000"/>
              </a:spcBef>
              <a:spcAft>
                <a:spcPct val="0"/>
              </a:spcAft>
              <a:defRPr sz="1400">
                <a:solidFill>
                  <a:schemeClr val="tx1"/>
                </a:solidFill>
                <a:latin typeface="Calibri" panose="020F0502020204030204" pitchFamily="34" charset="0"/>
              </a:defRPr>
            </a:lvl7pPr>
            <a:lvl8pPr marL="3448050" indent="-230188" defTabSz="1038225" eaLnBrk="0" fontAlgn="base" hangingPunct="0">
              <a:spcBef>
                <a:spcPct val="30000"/>
              </a:spcBef>
              <a:spcAft>
                <a:spcPct val="0"/>
              </a:spcAft>
              <a:defRPr sz="1400">
                <a:solidFill>
                  <a:schemeClr val="tx1"/>
                </a:solidFill>
                <a:latin typeface="Calibri" panose="020F0502020204030204" pitchFamily="34" charset="0"/>
              </a:defRPr>
            </a:lvl8pPr>
            <a:lvl9pPr marL="3905250" indent="-230188" defTabSz="1038225" eaLnBrk="0" fontAlgn="base" hangingPunct="0">
              <a:spcBef>
                <a:spcPct val="30000"/>
              </a:spcBef>
              <a:spcAft>
                <a:spcPct val="0"/>
              </a:spcAft>
              <a:defRPr sz="1400">
                <a:solidFill>
                  <a:schemeClr val="tx1"/>
                </a:solidFill>
                <a:latin typeface="Calibri" panose="020F0502020204030204" pitchFamily="34" charset="0"/>
              </a:defRPr>
            </a:lvl9pPr>
          </a:lstStyle>
          <a:p>
            <a:pPr>
              <a:spcBef>
                <a:spcPct val="0"/>
              </a:spcBef>
            </a:pPr>
            <a:fld id="{6523DB3D-AE25-448E-A4A3-A6039D5E8793}" type="slidenum">
              <a:rPr lang="ru-RU" altLang="ru-RU" sz="1200" smtClean="0"/>
              <a:pPr>
                <a:spcBef>
                  <a:spcPct val="0"/>
                </a:spcBef>
              </a:pPr>
              <a:t>22</a:t>
            </a:fld>
            <a:endParaRPr lang="ru-RU" altLang="ru-RU" sz="1200" smtClean="0"/>
          </a:p>
        </p:txBody>
      </p:sp>
    </p:spTree>
    <p:extLst>
      <p:ext uri="{BB962C8B-B14F-4D97-AF65-F5344CB8AC3E}">
        <p14:creationId xmlns:p14="http://schemas.microsoft.com/office/powerpoint/2010/main" val="39753597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altLang="ru-RU" dirty="0" smtClean="0"/>
              <a:t>Это примеры из нового пособия «Экологическая культура и здоровье человека», автор Приорова. Это книга из серии «Внеурочная деятельность и их можно использовать и на уроке, и во внеурочной деятельности. </a:t>
            </a:r>
          </a:p>
        </p:txBody>
      </p:sp>
      <p:sp>
        <p:nvSpPr>
          <p:cNvPr id="123908" name="Номер слайда 3"/>
          <p:cNvSpPr>
            <a:spLocks noGrp="1"/>
          </p:cNvSpPr>
          <p:nvPr>
            <p:ph type="sldNum" sz="quarter" idx="5"/>
          </p:nvPr>
        </p:nvSpPr>
        <p:spPr bwMode="auto">
          <a:xfrm>
            <a:off x="3905250" y="9518650"/>
            <a:ext cx="2987675" cy="500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400">
                <a:solidFill>
                  <a:schemeClr val="tx1"/>
                </a:solidFill>
                <a:latin typeface="Calibri" panose="020F0502020204030204" pitchFamily="34" charset="0"/>
              </a:defRPr>
            </a:lvl1pPr>
            <a:lvl2pPr marL="749300" indent="-287338">
              <a:spcBef>
                <a:spcPct val="30000"/>
              </a:spcBef>
              <a:defRPr sz="1400">
                <a:solidFill>
                  <a:schemeClr val="tx1"/>
                </a:solidFill>
                <a:latin typeface="Calibri" panose="020F0502020204030204" pitchFamily="34" charset="0"/>
              </a:defRPr>
            </a:lvl2pPr>
            <a:lvl3pPr marL="1154113" indent="-230188">
              <a:spcBef>
                <a:spcPct val="30000"/>
              </a:spcBef>
              <a:defRPr sz="1400">
                <a:solidFill>
                  <a:schemeClr val="tx1"/>
                </a:solidFill>
                <a:latin typeface="Calibri" panose="020F0502020204030204" pitchFamily="34" charset="0"/>
              </a:defRPr>
            </a:lvl3pPr>
            <a:lvl4pPr marL="1614488" indent="-230188">
              <a:spcBef>
                <a:spcPct val="30000"/>
              </a:spcBef>
              <a:defRPr sz="1400">
                <a:solidFill>
                  <a:schemeClr val="tx1"/>
                </a:solidFill>
                <a:latin typeface="Calibri" panose="020F0502020204030204" pitchFamily="34" charset="0"/>
              </a:defRPr>
            </a:lvl4pPr>
            <a:lvl5pPr marL="2076450" indent="-230188">
              <a:spcBef>
                <a:spcPct val="30000"/>
              </a:spcBef>
              <a:defRPr sz="1400">
                <a:solidFill>
                  <a:schemeClr val="tx1"/>
                </a:solidFill>
                <a:latin typeface="Calibri" panose="020F0502020204030204" pitchFamily="34" charset="0"/>
              </a:defRPr>
            </a:lvl5pPr>
            <a:lvl6pPr marL="2533650" indent="-230188" defTabSz="1038225" eaLnBrk="0" fontAlgn="base" hangingPunct="0">
              <a:spcBef>
                <a:spcPct val="30000"/>
              </a:spcBef>
              <a:spcAft>
                <a:spcPct val="0"/>
              </a:spcAft>
              <a:defRPr sz="1400">
                <a:solidFill>
                  <a:schemeClr val="tx1"/>
                </a:solidFill>
                <a:latin typeface="Calibri" panose="020F0502020204030204" pitchFamily="34" charset="0"/>
              </a:defRPr>
            </a:lvl6pPr>
            <a:lvl7pPr marL="2990850" indent="-230188" defTabSz="1038225" eaLnBrk="0" fontAlgn="base" hangingPunct="0">
              <a:spcBef>
                <a:spcPct val="30000"/>
              </a:spcBef>
              <a:spcAft>
                <a:spcPct val="0"/>
              </a:spcAft>
              <a:defRPr sz="1400">
                <a:solidFill>
                  <a:schemeClr val="tx1"/>
                </a:solidFill>
                <a:latin typeface="Calibri" panose="020F0502020204030204" pitchFamily="34" charset="0"/>
              </a:defRPr>
            </a:lvl7pPr>
            <a:lvl8pPr marL="3448050" indent="-230188" defTabSz="1038225" eaLnBrk="0" fontAlgn="base" hangingPunct="0">
              <a:spcBef>
                <a:spcPct val="30000"/>
              </a:spcBef>
              <a:spcAft>
                <a:spcPct val="0"/>
              </a:spcAft>
              <a:defRPr sz="1400">
                <a:solidFill>
                  <a:schemeClr val="tx1"/>
                </a:solidFill>
                <a:latin typeface="Calibri" panose="020F0502020204030204" pitchFamily="34" charset="0"/>
              </a:defRPr>
            </a:lvl8pPr>
            <a:lvl9pPr marL="3905250" indent="-230188" defTabSz="1038225" eaLnBrk="0" fontAlgn="base" hangingPunct="0">
              <a:spcBef>
                <a:spcPct val="30000"/>
              </a:spcBef>
              <a:spcAft>
                <a:spcPct val="0"/>
              </a:spcAft>
              <a:defRPr sz="1400">
                <a:solidFill>
                  <a:schemeClr val="tx1"/>
                </a:solidFill>
                <a:latin typeface="Calibri" panose="020F0502020204030204" pitchFamily="34" charset="0"/>
              </a:defRPr>
            </a:lvl9pPr>
          </a:lstStyle>
          <a:p>
            <a:pPr>
              <a:spcBef>
                <a:spcPct val="0"/>
              </a:spcBef>
            </a:pPr>
            <a:fld id="{E9FA9EDA-E95B-43AD-AE6B-48DDBD0F5A9A}" type="slidenum">
              <a:rPr lang="ru-RU" altLang="ru-RU" sz="1200" smtClean="0"/>
              <a:pPr>
                <a:spcBef>
                  <a:spcPct val="0"/>
                </a:spcBef>
              </a:pPr>
              <a:t>23</a:t>
            </a:fld>
            <a:endParaRPr lang="ru-RU" altLang="ru-RU" sz="1200" smtClean="0"/>
          </a:p>
        </p:txBody>
      </p:sp>
    </p:spTree>
    <p:extLst>
      <p:ext uri="{BB962C8B-B14F-4D97-AF65-F5344CB8AC3E}">
        <p14:creationId xmlns:p14="http://schemas.microsoft.com/office/powerpoint/2010/main" val="22380800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altLang="ru-RU" dirty="0" smtClean="0"/>
              <a:t>Безусловно, уроки проводить становится интереснее, когда дети на наших уроках отгадывают загадки или в </a:t>
            </a:r>
            <a:r>
              <a:rPr lang="ru-RU" altLang="ru-RU" dirty="0" err="1" smtClean="0"/>
              <a:t>Филворде</a:t>
            </a:r>
            <a:r>
              <a:rPr lang="ru-RU" altLang="ru-RU" dirty="0" smtClean="0"/>
              <a:t> находят понятия, которые здесь спрятались.. </a:t>
            </a:r>
          </a:p>
        </p:txBody>
      </p:sp>
      <p:sp>
        <p:nvSpPr>
          <p:cNvPr id="121860" name="Номер слайда 3"/>
          <p:cNvSpPr>
            <a:spLocks noGrp="1"/>
          </p:cNvSpPr>
          <p:nvPr>
            <p:ph type="sldNum" sz="quarter" idx="5"/>
          </p:nvPr>
        </p:nvSpPr>
        <p:spPr bwMode="auto">
          <a:xfrm>
            <a:off x="3905250" y="9518650"/>
            <a:ext cx="2987675" cy="500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400">
                <a:solidFill>
                  <a:schemeClr val="tx1"/>
                </a:solidFill>
                <a:latin typeface="Calibri" panose="020F0502020204030204" pitchFamily="34" charset="0"/>
              </a:defRPr>
            </a:lvl1pPr>
            <a:lvl2pPr marL="749300" indent="-287338">
              <a:spcBef>
                <a:spcPct val="30000"/>
              </a:spcBef>
              <a:defRPr sz="1400">
                <a:solidFill>
                  <a:schemeClr val="tx1"/>
                </a:solidFill>
                <a:latin typeface="Calibri" panose="020F0502020204030204" pitchFamily="34" charset="0"/>
              </a:defRPr>
            </a:lvl2pPr>
            <a:lvl3pPr marL="1154113" indent="-230188">
              <a:spcBef>
                <a:spcPct val="30000"/>
              </a:spcBef>
              <a:defRPr sz="1400">
                <a:solidFill>
                  <a:schemeClr val="tx1"/>
                </a:solidFill>
                <a:latin typeface="Calibri" panose="020F0502020204030204" pitchFamily="34" charset="0"/>
              </a:defRPr>
            </a:lvl3pPr>
            <a:lvl4pPr marL="1614488" indent="-230188">
              <a:spcBef>
                <a:spcPct val="30000"/>
              </a:spcBef>
              <a:defRPr sz="1400">
                <a:solidFill>
                  <a:schemeClr val="tx1"/>
                </a:solidFill>
                <a:latin typeface="Calibri" panose="020F0502020204030204" pitchFamily="34" charset="0"/>
              </a:defRPr>
            </a:lvl4pPr>
            <a:lvl5pPr marL="2076450" indent="-230188">
              <a:spcBef>
                <a:spcPct val="30000"/>
              </a:spcBef>
              <a:defRPr sz="1400">
                <a:solidFill>
                  <a:schemeClr val="tx1"/>
                </a:solidFill>
                <a:latin typeface="Calibri" panose="020F0502020204030204" pitchFamily="34" charset="0"/>
              </a:defRPr>
            </a:lvl5pPr>
            <a:lvl6pPr marL="2533650" indent="-230188" defTabSz="1038225" eaLnBrk="0" fontAlgn="base" hangingPunct="0">
              <a:spcBef>
                <a:spcPct val="30000"/>
              </a:spcBef>
              <a:spcAft>
                <a:spcPct val="0"/>
              </a:spcAft>
              <a:defRPr sz="1400">
                <a:solidFill>
                  <a:schemeClr val="tx1"/>
                </a:solidFill>
                <a:latin typeface="Calibri" panose="020F0502020204030204" pitchFamily="34" charset="0"/>
              </a:defRPr>
            </a:lvl6pPr>
            <a:lvl7pPr marL="2990850" indent="-230188" defTabSz="1038225" eaLnBrk="0" fontAlgn="base" hangingPunct="0">
              <a:spcBef>
                <a:spcPct val="30000"/>
              </a:spcBef>
              <a:spcAft>
                <a:spcPct val="0"/>
              </a:spcAft>
              <a:defRPr sz="1400">
                <a:solidFill>
                  <a:schemeClr val="tx1"/>
                </a:solidFill>
                <a:latin typeface="Calibri" panose="020F0502020204030204" pitchFamily="34" charset="0"/>
              </a:defRPr>
            </a:lvl7pPr>
            <a:lvl8pPr marL="3448050" indent="-230188" defTabSz="1038225" eaLnBrk="0" fontAlgn="base" hangingPunct="0">
              <a:spcBef>
                <a:spcPct val="30000"/>
              </a:spcBef>
              <a:spcAft>
                <a:spcPct val="0"/>
              </a:spcAft>
              <a:defRPr sz="1400">
                <a:solidFill>
                  <a:schemeClr val="tx1"/>
                </a:solidFill>
                <a:latin typeface="Calibri" panose="020F0502020204030204" pitchFamily="34" charset="0"/>
              </a:defRPr>
            </a:lvl8pPr>
            <a:lvl9pPr marL="3905250" indent="-230188" defTabSz="1038225" eaLnBrk="0" fontAlgn="base" hangingPunct="0">
              <a:spcBef>
                <a:spcPct val="30000"/>
              </a:spcBef>
              <a:spcAft>
                <a:spcPct val="0"/>
              </a:spcAft>
              <a:defRPr sz="1400">
                <a:solidFill>
                  <a:schemeClr val="tx1"/>
                </a:solidFill>
                <a:latin typeface="Calibri" panose="020F0502020204030204" pitchFamily="34" charset="0"/>
              </a:defRPr>
            </a:lvl9pPr>
          </a:lstStyle>
          <a:p>
            <a:pPr>
              <a:spcBef>
                <a:spcPct val="0"/>
              </a:spcBef>
            </a:pPr>
            <a:fld id="{6523DB3D-AE25-448E-A4A3-A6039D5E8793}" type="slidenum">
              <a:rPr lang="ru-RU" altLang="ru-RU" sz="1200" smtClean="0"/>
              <a:pPr>
                <a:spcBef>
                  <a:spcPct val="0"/>
                </a:spcBef>
              </a:pPr>
              <a:t>24</a:t>
            </a:fld>
            <a:endParaRPr lang="ru-RU" altLang="ru-RU" sz="1200" smtClean="0"/>
          </a:p>
        </p:txBody>
      </p:sp>
    </p:spTree>
    <p:extLst>
      <p:ext uri="{BB962C8B-B14F-4D97-AF65-F5344CB8AC3E}">
        <p14:creationId xmlns:p14="http://schemas.microsoft.com/office/powerpoint/2010/main" val="10849384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dirty="0" smtClean="0">
                <a:effectLst/>
                <a:latin typeface="+mn-lt"/>
                <a:ea typeface="+mn-ea"/>
                <a:cs typeface="+mn-cs"/>
                <a:sym typeface="Calibri"/>
              </a:rPr>
              <a:t>Мне очень нравится рубрика в пособии «Кстати», где мы даем справочные и занимательные факты. Уверена,</a:t>
            </a:r>
            <a:r>
              <a:rPr lang="ru-RU" sz="1200" b="0" i="0" baseline="0" dirty="0" smtClean="0">
                <a:effectLst/>
                <a:latin typeface="+mn-lt"/>
                <a:ea typeface="+mn-ea"/>
                <a:cs typeface="+mn-cs"/>
                <a:sym typeface="Calibri"/>
              </a:rPr>
              <a:t> что такого ода информация заинтересует ребят и они сами захотят дополнительно найти информацию в хрестоматиях или интернете. Посмотрите, а этом слайде мы рассказываем, что… </a:t>
            </a:r>
          </a:p>
          <a:p>
            <a:r>
              <a:rPr lang="ru-RU" sz="1200" b="0" i="0" baseline="0" dirty="0" smtClean="0">
                <a:effectLst/>
                <a:latin typeface="+mn-lt"/>
                <a:ea typeface="+mn-ea"/>
                <a:cs typeface="+mn-cs"/>
                <a:sym typeface="Calibri"/>
              </a:rPr>
              <a:t>Параграф посвященный «Биосфере»: </a:t>
            </a:r>
          </a:p>
          <a:p>
            <a:pPr lvl="0"/>
            <a:r>
              <a:rPr lang="ru-RU" sz="1200" dirty="0" smtClean="0">
                <a:effectLst/>
                <a:latin typeface="+mn-lt"/>
                <a:ea typeface="+mn-ea"/>
                <a:cs typeface="+mn-cs"/>
                <a:sym typeface="Calibri"/>
              </a:rPr>
              <a:t>1. Каждый день 2 млн т человеческих отходов оказывается в природных водных объектах.</a:t>
            </a:r>
          </a:p>
          <a:p>
            <a:pPr lvl="0"/>
            <a:r>
              <a:rPr lang="ru-RU" sz="1200" dirty="0" smtClean="0">
                <a:effectLst/>
                <a:latin typeface="+mn-lt"/>
                <a:ea typeface="+mn-ea"/>
                <a:cs typeface="+mn-cs"/>
                <a:sym typeface="Calibri"/>
              </a:rPr>
              <a:t>2. Бактерии составляют от 2 до 5 кг веса нашего тела!</a:t>
            </a:r>
          </a:p>
          <a:p>
            <a:pPr lvl="0"/>
            <a:r>
              <a:rPr lang="ru-RU" sz="1200" dirty="0" smtClean="0">
                <a:effectLst/>
                <a:latin typeface="+mn-lt"/>
                <a:ea typeface="+mn-ea"/>
                <a:cs typeface="+mn-cs"/>
                <a:sym typeface="Calibri"/>
              </a:rPr>
              <a:t>3. От загрязнения воздуха в помещении (различные аллергены, бактерии, пыль, токсичные выделения пластмасс, дым сигарет и т. д.) в мире постоянно страдает около миллиарда человек.</a:t>
            </a:r>
          </a:p>
          <a:p>
            <a:pPr lvl="0"/>
            <a:r>
              <a:rPr lang="ru-RU" sz="1200" dirty="0" smtClean="0">
                <a:effectLst/>
                <a:latin typeface="+mn-lt"/>
                <a:ea typeface="+mn-ea"/>
                <a:cs typeface="+mn-cs"/>
                <a:sym typeface="Calibri"/>
              </a:rPr>
              <a:t>Чтобы обеспечить оптимальную норму кислорода на 1 человека в год (400 кг), необходимо иметь площадь лесов на 1 человека из расчёта 0,1 – 0,3 га. Одно крупное дерево, поглощая углекислоту, выделяет столько кислорода, сколько нужно 1 человеку в сутки для дыхания. В условиях же промышленного города под влиянием загазованности воздуха энергия фотосинтеза снижается в 10 раз. Это означает, что 1 человеку необходимо не одно, а десять деревьев, поэтому жители города чрезвычайно нуждаются в озелененных территориях. </a:t>
            </a:r>
          </a:p>
          <a:p>
            <a:pPr lvl="0"/>
            <a:r>
              <a:rPr lang="ru-RU" sz="1200" dirty="0" smtClean="0">
                <a:effectLst/>
                <a:latin typeface="+mn-lt"/>
                <a:ea typeface="+mn-ea"/>
                <a:cs typeface="+mn-cs"/>
                <a:sym typeface="Calibri"/>
              </a:rPr>
              <a:t>В течение года 1 га леса отфильтровывает до 50 – 70 т пыли, сажи и копоти. Сквозь кроны еловых пород ежегодно фильтруется из воздуха в среднем 30 т/га пыли, сосновых – около 35, дубовых – до 56 и буковых – до 68 т/га. </a:t>
            </a:r>
          </a:p>
          <a:p>
            <a:endParaRPr lang="ru-RU" dirty="0"/>
          </a:p>
        </p:txBody>
      </p:sp>
    </p:spTree>
    <p:extLst>
      <p:ext uri="{BB962C8B-B14F-4D97-AF65-F5344CB8AC3E}">
        <p14:creationId xmlns:p14="http://schemas.microsoft.com/office/powerpoint/2010/main" val="30739886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Здесь приведён интересный пример из рубрики «Кстати». Как решается проблема утилизация мусора</a:t>
            </a:r>
            <a:endParaRPr lang="ru-RU" dirty="0"/>
          </a:p>
        </p:txBody>
      </p:sp>
    </p:spTree>
    <p:extLst>
      <p:ext uri="{BB962C8B-B14F-4D97-AF65-F5344CB8AC3E}">
        <p14:creationId xmlns:p14="http://schemas.microsoft.com/office/powerpoint/2010/main" val="16194966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После каждой темы даются краткие выводы и представлены ответы</a:t>
            </a:r>
            <a:endParaRPr lang="ru-RU" dirty="0"/>
          </a:p>
        </p:txBody>
      </p:sp>
    </p:spTree>
    <p:extLst>
      <p:ext uri="{BB962C8B-B14F-4D97-AF65-F5344CB8AC3E}">
        <p14:creationId xmlns:p14="http://schemas.microsoft.com/office/powerpoint/2010/main" val="25129888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Как вы видите пособие построено по модулям. И в первом модуле, мы объясняем, что такое исследование и проектирование.</a:t>
            </a:r>
            <a:r>
              <a:rPr lang="ru-RU" baseline="0" dirty="0" smtClean="0"/>
              <a:t> Отмечаем сходства и различия. После изучения теоретического материала повторяем пройденное и выполняем задания. </a:t>
            </a:r>
          </a:p>
          <a:p>
            <a:r>
              <a:rPr lang="ru-RU" baseline="0" dirty="0" smtClean="0"/>
              <a:t>У кого-то может возникнуть вопрос, почему на этом слайде показаны и другие пособия серии «Внеурочная деятельность. Это не случайно, поскольку, если мы детей научим проводить проекты и исследования, то и по другим пособиям, куда включены проекты и исследования, дети смогут легко выполнить такого рода задания.</a:t>
            </a:r>
            <a:endParaRPr lang="ru-RU" dirty="0"/>
          </a:p>
        </p:txBody>
      </p:sp>
    </p:spTree>
    <p:extLst>
      <p:ext uri="{BB962C8B-B14F-4D97-AF65-F5344CB8AC3E}">
        <p14:creationId xmlns:p14="http://schemas.microsoft.com/office/powerpoint/2010/main" val="26874226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dirty="0" smtClean="0">
                <a:effectLst/>
                <a:latin typeface="+mn-lt"/>
                <a:ea typeface="+mn-ea"/>
                <a:cs typeface="+mn-cs"/>
                <a:sym typeface="Calibri"/>
              </a:rPr>
              <a:t>Следующее пособие «ПРОЕКТНАЯ</a:t>
            </a:r>
            <a:r>
              <a:rPr lang="ru-RU" sz="1200" b="0" i="0" baseline="0" dirty="0" smtClean="0">
                <a:effectLst/>
                <a:latin typeface="+mn-lt"/>
                <a:ea typeface="+mn-ea"/>
                <a:cs typeface="+mn-cs"/>
                <a:sym typeface="Calibri"/>
              </a:rPr>
              <a:t> МАСТЕРСКАЯ» (авторы Леонтович, Смирнов, Мальцевская). Само название уже увлекает, поскольку как интересно проводить исследования и проекты по биологии. Благо, этот предмет очень располагает к такого рода деятельности. </a:t>
            </a:r>
            <a:endParaRPr lang="ru-RU" sz="1200" b="0" i="0" dirty="0" smtClean="0">
              <a:effectLst/>
              <a:latin typeface="+mn-lt"/>
              <a:ea typeface="+mn-ea"/>
              <a:cs typeface="+mn-cs"/>
              <a:sym typeface="Calibri"/>
            </a:endParaRPr>
          </a:p>
          <a:p>
            <a:endParaRPr lang="ru-RU" dirty="0"/>
          </a:p>
        </p:txBody>
      </p:sp>
    </p:spTree>
    <p:extLst>
      <p:ext uri="{BB962C8B-B14F-4D97-AF65-F5344CB8AC3E}">
        <p14:creationId xmlns:p14="http://schemas.microsoft.com/office/powerpoint/2010/main" val="1196757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dirty="0" smtClean="0">
                <a:effectLst/>
                <a:latin typeface="+mn-lt"/>
                <a:ea typeface="+mn-ea"/>
                <a:cs typeface="+mn-cs"/>
                <a:sym typeface="Calibri"/>
              </a:rPr>
              <a:t>УМК «Биология» В.И. </a:t>
            </a:r>
            <a:r>
              <a:rPr lang="ru-RU" sz="1200" dirty="0" err="1" smtClean="0">
                <a:effectLst/>
                <a:latin typeface="+mn-lt"/>
                <a:ea typeface="+mn-ea"/>
                <a:cs typeface="+mn-cs"/>
                <a:sym typeface="Calibri"/>
              </a:rPr>
              <a:t>Сивоглазова</a:t>
            </a:r>
            <a:r>
              <a:rPr lang="ru-RU" sz="1200" dirty="0" smtClean="0">
                <a:effectLst/>
                <a:latin typeface="+mn-lt"/>
                <a:ea typeface="+mn-ea"/>
                <a:cs typeface="+mn-cs"/>
                <a:sym typeface="Calibri"/>
              </a:rPr>
              <a:t>  - </a:t>
            </a:r>
            <a:r>
              <a:rPr lang="ru-RU" sz="1200" b="1" dirty="0" smtClean="0">
                <a:effectLst/>
                <a:latin typeface="+mn-lt"/>
                <a:ea typeface="+mn-ea"/>
                <a:cs typeface="+mn-cs"/>
                <a:sym typeface="Calibri"/>
              </a:rPr>
              <a:t>новая современная</a:t>
            </a:r>
            <a:r>
              <a:rPr lang="ru-RU" sz="1200" dirty="0" smtClean="0">
                <a:effectLst/>
                <a:latin typeface="+mn-lt"/>
                <a:ea typeface="+mn-ea"/>
                <a:cs typeface="+mn-cs"/>
                <a:sym typeface="Calibri"/>
              </a:rPr>
              <a:t> предметная линия по биологии.  В основу ее создания легли многолетние наблюдения авторов за результатами освоения биологических знаний обучающимися и выпускниками общеобразовательных  учреждений, изучающих биологию по используемым в практике обучения  «традиционным» и инновационным УМК. </a:t>
            </a:r>
            <a:endParaRPr lang="ru-RU" dirty="0"/>
          </a:p>
        </p:txBody>
      </p:sp>
    </p:spTree>
    <p:extLst>
      <p:ext uri="{BB962C8B-B14F-4D97-AF65-F5344CB8AC3E}">
        <p14:creationId xmlns:p14="http://schemas.microsoft.com/office/powerpoint/2010/main" val="35003484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dirty="0" smtClean="0">
                <a:effectLst/>
                <a:latin typeface="+mn-lt"/>
                <a:ea typeface="+mn-ea"/>
                <a:cs typeface="+mn-cs"/>
                <a:sym typeface="Calibri"/>
              </a:rPr>
              <a:t>Очень удобно,</a:t>
            </a:r>
            <a:r>
              <a:rPr lang="ru-RU" sz="1200" b="0" i="0" baseline="0" dirty="0" smtClean="0">
                <a:effectLst/>
                <a:latin typeface="+mn-lt"/>
                <a:ea typeface="+mn-ea"/>
                <a:cs typeface="+mn-cs"/>
                <a:sym typeface="Calibri"/>
              </a:rPr>
              <a:t> что при изучении теоретических вопросов, мы даём интересные примеры. Как строили Суэцкий канал. А далее даются ссылки, чтобы по материалам сайта провести исследование. </a:t>
            </a:r>
            <a:endParaRPr lang="ru-RU" sz="1200" b="0" i="0" dirty="0" smtClean="0">
              <a:effectLst/>
              <a:latin typeface="+mn-lt"/>
              <a:ea typeface="+mn-ea"/>
              <a:cs typeface="+mn-cs"/>
              <a:sym typeface="Calibri"/>
            </a:endParaRPr>
          </a:p>
          <a:p>
            <a:endParaRPr lang="ru-RU" dirty="0"/>
          </a:p>
        </p:txBody>
      </p:sp>
    </p:spTree>
    <p:extLst>
      <p:ext uri="{BB962C8B-B14F-4D97-AF65-F5344CB8AC3E}">
        <p14:creationId xmlns:p14="http://schemas.microsoft.com/office/powerpoint/2010/main" val="28764643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dirty="0" smtClean="0">
                <a:effectLst/>
                <a:latin typeface="+mn-lt"/>
                <a:ea typeface="+mn-ea"/>
                <a:cs typeface="+mn-cs"/>
                <a:sym typeface="Calibri"/>
              </a:rPr>
              <a:t>Модуль 2 посвящен проблемам. Очень важно, что перед изучением этого модуля идут рубрики «Вы узнаете» и «Вы научитесь». Т.е. мы определяем с детьми,</a:t>
            </a:r>
            <a:r>
              <a:rPr lang="ru-RU" sz="1200" b="0" i="0" baseline="0" dirty="0" smtClean="0">
                <a:effectLst/>
                <a:latin typeface="+mn-lt"/>
                <a:ea typeface="+mn-ea"/>
                <a:cs typeface="+mn-cs"/>
                <a:sym typeface="Calibri"/>
              </a:rPr>
              <a:t> с какой целью и для чего мы будем изучать этот материал. А «Творческий материал»  нам помогает более детально рассмотреть теоретические вопросы. Здесь включены понятия, даны их объяснения и т.д.</a:t>
            </a:r>
            <a:endParaRPr lang="ru-RU" sz="1200" b="0" i="0" dirty="0" smtClean="0">
              <a:effectLst/>
              <a:latin typeface="+mn-lt"/>
              <a:ea typeface="+mn-ea"/>
              <a:cs typeface="+mn-cs"/>
              <a:sym typeface="Calibri"/>
            </a:endParaRPr>
          </a:p>
          <a:p>
            <a:endParaRPr lang="ru-RU" dirty="0"/>
          </a:p>
        </p:txBody>
      </p:sp>
    </p:spTree>
    <p:extLst>
      <p:ext uri="{BB962C8B-B14F-4D97-AF65-F5344CB8AC3E}">
        <p14:creationId xmlns:p14="http://schemas.microsoft.com/office/powerpoint/2010/main" val="42237631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dirty="0" smtClean="0">
                <a:effectLst/>
                <a:latin typeface="+mn-lt"/>
                <a:ea typeface="+mn-ea"/>
                <a:cs typeface="+mn-cs"/>
                <a:sym typeface="Calibri"/>
              </a:rPr>
              <a:t>В этом же модуле рассматриваются актуальные проблемы утилизации мусора и проблема безопасности АЭС. Приводятся современные данные</a:t>
            </a:r>
            <a:r>
              <a:rPr lang="ru-RU" sz="1200" b="0" i="0" baseline="0" dirty="0" smtClean="0">
                <a:effectLst/>
                <a:latin typeface="+mn-lt"/>
                <a:ea typeface="+mn-ea"/>
                <a:cs typeface="+mn-cs"/>
                <a:sym typeface="Calibri"/>
              </a:rPr>
              <a:t> и т.д. и интересные примеры.</a:t>
            </a:r>
            <a:endParaRPr lang="ru-RU" sz="1200" b="0" i="0" dirty="0" smtClean="0">
              <a:effectLst/>
              <a:latin typeface="+mn-lt"/>
              <a:ea typeface="+mn-ea"/>
              <a:cs typeface="+mn-cs"/>
              <a:sym typeface="Calibri"/>
            </a:endParaRPr>
          </a:p>
          <a:p>
            <a:endParaRPr lang="ru-RU" dirty="0"/>
          </a:p>
        </p:txBody>
      </p:sp>
    </p:spTree>
    <p:extLst>
      <p:ext uri="{BB962C8B-B14F-4D97-AF65-F5344CB8AC3E}">
        <p14:creationId xmlns:p14="http://schemas.microsoft.com/office/powerpoint/2010/main" val="15565104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Модуль 3 посвящен актуальности работе</a:t>
            </a:r>
            <a:endParaRPr lang="ru-RU" dirty="0"/>
          </a:p>
        </p:txBody>
      </p:sp>
    </p:spTree>
    <p:extLst>
      <p:ext uri="{BB962C8B-B14F-4D97-AF65-F5344CB8AC3E}">
        <p14:creationId xmlns:p14="http://schemas.microsoft.com/office/powerpoint/2010/main" val="6986625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Очень важно детей учить работать с источниками информации и правильно давать ссылки.</a:t>
            </a:r>
            <a:r>
              <a:rPr lang="ru-RU" baseline="0" dirty="0" smtClean="0"/>
              <a:t> Если мы этому научим детей, изучая вопросы по экологии. Безусловно, дети научатся правильно оформлять работы, когда они будут готовить проекты по литературе или химии и другим дисциплинам</a:t>
            </a:r>
            <a:endParaRPr lang="ru-RU" dirty="0"/>
          </a:p>
        </p:txBody>
      </p:sp>
    </p:spTree>
    <p:extLst>
      <p:ext uri="{BB962C8B-B14F-4D97-AF65-F5344CB8AC3E}">
        <p14:creationId xmlns:p14="http://schemas.microsoft.com/office/powerpoint/2010/main" val="27658719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На мой взгляд, особый интерес вызывает модуль «Планирование работы. Как важно</a:t>
            </a:r>
            <a:r>
              <a:rPr lang="ru-RU" baseline="0" dirty="0" smtClean="0"/>
              <a:t> правильно организовать свою работу при проведении проекта или исследования. В этой теме даются советы и нужные рекомендации. Как вы видите а слайде, отдельно прописаны этапы исследовательской работы.</a:t>
            </a:r>
          </a:p>
          <a:p>
            <a:r>
              <a:rPr lang="ru-RU" baseline="0" dirty="0" smtClean="0"/>
              <a:t> </a:t>
            </a:r>
            <a:endParaRPr lang="ru-RU" dirty="0"/>
          </a:p>
        </p:txBody>
      </p:sp>
    </p:spTree>
    <p:extLst>
      <p:ext uri="{BB962C8B-B14F-4D97-AF65-F5344CB8AC3E}">
        <p14:creationId xmlns:p14="http://schemas.microsoft.com/office/powerpoint/2010/main" val="14665288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Как вы знаете, у многих современных детей возникают определённые проблемы, поскольку приступая к любому заданию, ребенок не может себя организовать и отдельно прописать план работы (кто-то постоянно отвлекается, кто-то из детей просто не понимает, с</a:t>
            </a:r>
            <a:r>
              <a:rPr lang="ru-RU" baseline="0" dirty="0" smtClean="0"/>
              <a:t> чего нужно начать и к чему следует прийти. Кстати сказать, у неорганизованных взрослых тоже возникают такого рода проблемы. Поэтому очень важно, когда при выполнении исследовательской работы есть индивидуальный план её выполнения, т.е. ребенок понимает что и для чего он делает а каждом этапе.</a:t>
            </a:r>
          </a:p>
          <a:p>
            <a:endParaRPr lang="ru-RU" dirty="0"/>
          </a:p>
        </p:txBody>
      </p:sp>
    </p:spTree>
    <p:extLst>
      <p:ext uri="{BB962C8B-B14F-4D97-AF65-F5344CB8AC3E}">
        <p14:creationId xmlns:p14="http://schemas.microsoft.com/office/powerpoint/2010/main" val="33442459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Очень важен блок «подготовка материала для доклада. Отдельный есть модуль Выступление», где даются</a:t>
            </a:r>
            <a:r>
              <a:rPr lang="ru-RU" baseline="0" dirty="0" smtClean="0"/>
              <a:t> практические советы, как выступать, а что особо обратить внимание. </a:t>
            </a:r>
            <a:endParaRPr lang="ru-RU" dirty="0"/>
          </a:p>
        </p:txBody>
      </p:sp>
    </p:spTree>
    <p:extLst>
      <p:ext uri="{BB962C8B-B14F-4D97-AF65-F5344CB8AC3E}">
        <p14:creationId xmlns:p14="http://schemas.microsoft.com/office/powerpoint/2010/main" val="37951441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Коллеги! Обращаю Ваше внимание, что к пособию «Проектная мастерская» отдельно выходит тетрадь «Исследовательские и проектные работы по биологии»</a:t>
            </a:r>
            <a:r>
              <a:rPr lang="ru-RU" baseline="0" dirty="0" smtClean="0"/>
              <a:t> (авторы Смирнов, Мальцевская). Рабочая тетрадь по структуре повторяет пособие, темы идут в той же последовательности и здесь, как в любой </a:t>
            </a:r>
            <a:r>
              <a:rPr lang="ru-RU" baseline="0" dirty="0" err="1" smtClean="0"/>
              <a:t>раб.теради</a:t>
            </a:r>
            <a:r>
              <a:rPr lang="ru-RU" baseline="0" dirty="0" smtClean="0"/>
              <a:t> предлагаются задания. Следует отметить, что задания отличаются по наполнению и содержанию и позволяют более детально изучить теоретические вопросы. </a:t>
            </a:r>
            <a:endParaRPr lang="ru-RU" dirty="0"/>
          </a:p>
        </p:txBody>
      </p:sp>
    </p:spTree>
    <p:extLst>
      <p:ext uri="{BB962C8B-B14F-4D97-AF65-F5344CB8AC3E}">
        <p14:creationId xmlns:p14="http://schemas.microsoft.com/office/powerpoint/2010/main" val="2128312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767941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31300745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Tree>
    <p:extLst>
      <p:ext uri="{BB962C8B-B14F-4D97-AF65-F5344CB8AC3E}">
        <p14:creationId xmlns:p14="http://schemas.microsoft.com/office/powerpoint/2010/main" val="12887854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12950611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32289523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13824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E87D38B-CE6F-48F9-9CEC-02510D85AD26}" type="slidenum">
              <a:rPr lang="ru-RU" altLang="ru-RU" smtClean="0"/>
              <a:pPr/>
              <a:t>43</a:t>
            </a:fld>
            <a:endParaRPr lang="ru-RU" altLang="ru-RU" smtClean="0"/>
          </a:p>
        </p:txBody>
      </p:sp>
    </p:spTree>
    <p:extLst>
      <p:ext uri="{BB962C8B-B14F-4D97-AF65-F5344CB8AC3E}">
        <p14:creationId xmlns:p14="http://schemas.microsoft.com/office/powerpoint/2010/main" val="19916432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580" tIns="45290" rIns="90580" bIns="45290" numCol="1" anchor="t" anchorCtr="0" compatLnSpc="1">
            <a:prstTxWarp prst="textNoShape">
              <a:avLst/>
            </a:prstTxWarp>
          </a:bodyPr>
          <a:lstStyle/>
          <a:p>
            <a:endParaRPr lang="ru-RU" altLang="ru-RU" dirty="0" smtClean="0"/>
          </a:p>
        </p:txBody>
      </p:sp>
      <p:sp>
        <p:nvSpPr>
          <p:cNvPr id="144388" name="Номер слайда 3"/>
          <p:cNvSpPr>
            <a:spLocks noGrp="1"/>
          </p:cNvSpPr>
          <p:nvPr>
            <p:ph type="sldNum" sz="quarter" idx="5"/>
          </p:nvPr>
        </p:nvSpPr>
        <p:spPr bwMode="auto">
          <a:xfrm>
            <a:off x="3884613" y="8685213"/>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80" tIns="45290" rIns="90580" bIns="45290"/>
          <a:lstStyle>
            <a:lvl1pPr>
              <a:defRPr sz="2100">
                <a:solidFill>
                  <a:schemeClr val="tx1"/>
                </a:solidFill>
                <a:latin typeface="Arial" panose="020B0604020202020204" pitchFamily="34" charset="0"/>
                <a:cs typeface="Arial" panose="020B0604020202020204" pitchFamily="34" charset="0"/>
              </a:defRPr>
            </a:lvl1pPr>
            <a:lvl2pPr marL="735013" indent="-282575">
              <a:defRPr sz="2100">
                <a:solidFill>
                  <a:schemeClr val="tx1"/>
                </a:solidFill>
                <a:latin typeface="Arial" panose="020B0604020202020204" pitchFamily="34" charset="0"/>
                <a:cs typeface="Arial" panose="020B0604020202020204" pitchFamily="34" charset="0"/>
              </a:defRPr>
            </a:lvl2pPr>
            <a:lvl3pPr marL="1131888" indent="-225425">
              <a:defRPr sz="2100">
                <a:solidFill>
                  <a:schemeClr val="tx1"/>
                </a:solidFill>
                <a:latin typeface="Arial" panose="020B0604020202020204" pitchFamily="34" charset="0"/>
                <a:cs typeface="Arial" panose="020B0604020202020204" pitchFamily="34" charset="0"/>
              </a:defRPr>
            </a:lvl3pPr>
            <a:lvl4pPr marL="1584325" indent="-225425">
              <a:defRPr sz="2100">
                <a:solidFill>
                  <a:schemeClr val="tx1"/>
                </a:solidFill>
                <a:latin typeface="Arial" panose="020B0604020202020204" pitchFamily="34" charset="0"/>
                <a:cs typeface="Arial" panose="020B0604020202020204" pitchFamily="34" charset="0"/>
              </a:defRPr>
            </a:lvl4pPr>
            <a:lvl5pPr marL="2036763" indent="-225425">
              <a:defRPr sz="2100">
                <a:solidFill>
                  <a:schemeClr val="tx1"/>
                </a:solidFill>
                <a:latin typeface="Arial" panose="020B0604020202020204" pitchFamily="34" charset="0"/>
                <a:cs typeface="Arial" panose="020B0604020202020204" pitchFamily="34" charset="0"/>
              </a:defRPr>
            </a:lvl5pPr>
            <a:lvl6pPr marL="2493963" indent="-225425" defTabSz="103822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51163" indent="-225425" defTabSz="103822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08363" indent="-225425" defTabSz="103822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65563" indent="-225425" defTabSz="103822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fld id="{E53F0EB6-1900-450D-A643-81F7194F4F2A}" type="slidenum">
              <a:rPr lang="ru-RU" altLang="ru-RU" sz="1200" smtClean="0">
                <a:solidFill>
                  <a:srgbClr val="000000"/>
                </a:solidFill>
              </a:rPr>
              <a:pPr/>
              <a:t>44</a:t>
            </a:fld>
            <a:endParaRPr lang="ru-RU" altLang="ru-RU" sz="1200" smtClean="0">
              <a:solidFill>
                <a:srgbClr val="000000"/>
              </a:solidFill>
            </a:endParaRPr>
          </a:p>
        </p:txBody>
      </p:sp>
    </p:spTree>
    <p:extLst>
      <p:ext uri="{BB962C8B-B14F-4D97-AF65-F5344CB8AC3E}">
        <p14:creationId xmlns:p14="http://schemas.microsoft.com/office/powerpoint/2010/main" val="2022230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42693349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7575" y="746125"/>
            <a:ext cx="4970463" cy="3729038"/>
          </a:xfrm>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950171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dirty="0" smtClean="0">
                <a:effectLst/>
                <a:latin typeface="+mn-lt"/>
                <a:ea typeface="+mn-ea"/>
                <a:cs typeface="+mn-cs"/>
                <a:sym typeface="Calibri"/>
              </a:rPr>
              <a:t>С помощью профильного обучения, с помощью связи с вузами идет разработка индивидуальных подходов к образованию и его вариативности с учетом индивидуальных способностей, творческого потенциала и личностных интересов учащихся. </a:t>
            </a:r>
          </a:p>
          <a:p>
            <a:endParaRPr lang="ru-RU" dirty="0"/>
          </a:p>
        </p:txBody>
      </p:sp>
    </p:spTree>
    <p:extLst>
      <p:ext uri="{BB962C8B-B14F-4D97-AF65-F5344CB8AC3E}">
        <p14:creationId xmlns:p14="http://schemas.microsoft.com/office/powerpoint/2010/main" val="2948030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1" i="0" dirty="0" smtClean="0">
                <a:effectLst/>
                <a:latin typeface="+mn-lt"/>
                <a:ea typeface="+mn-ea"/>
                <a:cs typeface="+mn-cs"/>
                <a:sym typeface="Calibri"/>
              </a:rPr>
              <a:t>Внеурочная деятельность </a:t>
            </a:r>
            <a:r>
              <a:rPr lang="ru-RU" sz="1200" b="0" i="0" dirty="0" smtClean="0">
                <a:effectLst/>
                <a:latin typeface="+mn-lt"/>
                <a:ea typeface="+mn-ea"/>
                <a:cs typeface="+mn-cs"/>
                <a:sym typeface="Calibri"/>
              </a:rPr>
              <a:t>– это неотъемлемая часть образовательного процесса в школе, в полной мере способствующая реализации требований федеральных образовательных стандартов общего образования. Внеурочная деятельность организуется для того, чтобы удовлетворить потребности учащихся в содержательном досуге, их участие в общественно полезной деятельности и самоуправлении. </a:t>
            </a:r>
          </a:p>
          <a:p>
            <a:r>
              <a:rPr lang="ru-RU" sz="1200" b="0" i="0" dirty="0" smtClean="0">
                <a:effectLst/>
                <a:latin typeface="+mn-lt"/>
                <a:ea typeface="+mn-ea"/>
                <a:cs typeface="+mn-cs"/>
                <a:sym typeface="Calibri"/>
              </a:rPr>
              <a:t> </a:t>
            </a:r>
          </a:p>
          <a:p>
            <a:r>
              <a:rPr lang="ru-RU" sz="1200" b="0" i="0" dirty="0" smtClean="0">
                <a:effectLst/>
                <a:latin typeface="+mn-lt"/>
                <a:ea typeface="+mn-ea"/>
                <a:cs typeface="+mn-cs"/>
                <a:sym typeface="Calibri"/>
              </a:rPr>
              <a:t>Существуют следующие виды внеурочной деятельности: </a:t>
            </a:r>
          </a:p>
          <a:p>
            <a:r>
              <a:rPr lang="ru-RU" sz="1200" b="0" i="0" dirty="0" smtClean="0">
                <a:effectLst/>
                <a:latin typeface="+mn-lt"/>
                <a:ea typeface="+mn-ea"/>
                <a:cs typeface="+mn-cs"/>
                <a:sym typeface="Calibri"/>
              </a:rPr>
              <a:t>- познавательная деятельность; </a:t>
            </a:r>
          </a:p>
          <a:p>
            <a:r>
              <a:rPr lang="ru-RU" sz="1200" b="0" i="0" dirty="0" smtClean="0">
                <a:effectLst/>
                <a:latin typeface="+mn-lt"/>
                <a:ea typeface="+mn-ea"/>
                <a:cs typeface="+mn-cs"/>
                <a:sym typeface="Calibri"/>
              </a:rPr>
              <a:t>- игровая деятельность; </a:t>
            </a:r>
          </a:p>
          <a:p>
            <a:r>
              <a:rPr lang="ru-RU" sz="1200" b="0" i="0" dirty="0" smtClean="0">
                <a:effectLst/>
                <a:latin typeface="+mn-lt"/>
                <a:ea typeface="+mn-ea"/>
                <a:cs typeface="+mn-cs"/>
                <a:sym typeface="Calibri"/>
              </a:rPr>
              <a:t>- проблемно-ценностное общение; </a:t>
            </a:r>
          </a:p>
          <a:p>
            <a:r>
              <a:rPr lang="ru-RU" sz="1200" b="0" i="0" dirty="0" smtClean="0">
                <a:effectLst/>
                <a:latin typeface="+mn-lt"/>
                <a:ea typeface="+mn-ea"/>
                <a:cs typeface="+mn-cs"/>
                <a:sym typeface="Calibri"/>
              </a:rPr>
              <a:t>- художественное творчество; </a:t>
            </a:r>
          </a:p>
          <a:p>
            <a:r>
              <a:rPr lang="ru-RU" sz="1200" b="0" i="0" dirty="0" smtClean="0">
                <a:effectLst/>
                <a:latin typeface="+mn-lt"/>
                <a:ea typeface="+mn-ea"/>
                <a:cs typeface="+mn-cs"/>
                <a:sym typeface="Calibri"/>
              </a:rPr>
              <a:t>- досуговое общение; </a:t>
            </a:r>
          </a:p>
          <a:p>
            <a:r>
              <a:rPr lang="ru-RU" sz="1200" b="0" i="0" dirty="0" smtClean="0">
                <a:effectLst/>
                <a:latin typeface="+mn-lt"/>
                <a:ea typeface="+mn-ea"/>
                <a:cs typeface="+mn-cs"/>
                <a:sym typeface="Calibri"/>
              </a:rPr>
              <a:t>- спортивно-оздоровительная деятельность; </a:t>
            </a:r>
          </a:p>
          <a:p>
            <a:r>
              <a:rPr lang="ru-RU" sz="1200" b="0" i="0" dirty="0" smtClean="0">
                <a:effectLst/>
                <a:latin typeface="+mn-lt"/>
                <a:ea typeface="+mn-ea"/>
                <a:cs typeface="+mn-cs"/>
                <a:sym typeface="Calibri"/>
              </a:rPr>
              <a:t>- туристско-краеведческая деятельность; </a:t>
            </a:r>
          </a:p>
          <a:p>
            <a:r>
              <a:rPr lang="ru-RU" sz="1200" b="0" i="0" dirty="0" smtClean="0">
                <a:effectLst/>
                <a:latin typeface="+mn-lt"/>
                <a:ea typeface="+mn-ea"/>
                <a:cs typeface="+mn-cs"/>
                <a:sym typeface="Calibri"/>
              </a:rPr>
              <a:t>- социальное творчество. </a:t>
            </a:r>
          </a:p>
          <a:p>
            <a:r>
              <a:rPr lang="ru-RU" sz="1200" b="0" i="0" dirty="0" smtClean="0">
                <a:effectLst/>
                <a:latin typeface="+mn-lt"/>
                <a:ea typeface="+mn-ea"/>
                <a:cs typeface="+mn-cs"/>
                <a:sym typeface="Calibri"/>
              </a:rPr>
              <a:t>Выделяют различные </a:t>
            </a:r>
            <a:r>
              <a:rPr lang="ru-RU" sz="1200" b="1" i="0" dirty="0" smtClean="0">
                <a:effectLst/>
                <a:latin typeface="+mn-lt"/>
                <a:ea typeface="+mn-ea"/>
                <a:cs typeface="+mn-cs"/>
                <a:sym typeface="Calibri"/>
              </a:rPr>
              <a:t>формы организации внеурочной деятельности школьников</a:t>
            </a:r>
            <a:r>
              <a:rPr lang="ru-RU" sz="1200" b="0" i="0" dirty="0" smtClean="0">
                <a:effectLst/>
                <a:latin typeface="+mn-lt"/>
                <a:ea typeface="+mn-ea"/>
                <a:cs typeface="+mn-cs"/>
                <a:sym typeface="Calibri"/>
              </a:rPr>
              <a:t>. Познавательная деятельность может быть организована в форме интеллектуальных клубов, кружков познавательной направленности, факультативов, научного общества учащихся, библиотечных вечеров, познавательных экскурсий, викторин, </a:t>
            </a:r>
            <a:r>
              <a:rPr lang="ru-RU" sz="1200" b="0" i="0" u="sng" dirty="0" smtClean="0">
                <a:effectLst/>
                <a:latin typeface="+mn-lt"/>
                <a:ea typeface="+mn-ea"/>
                <a:cs typeface="+mn-cs"/>
                <a:sym typeface="Calibri"/>
                <a:hlinkClick r:id="rId3"/>
              </a:rPr>
              <a:t>олимпиад</a:t>
            </a:r>
            <a:r>
              <a:rPr lang="ru-RU" sz="1200" b="0" i="0" dirty="0" smtClean="0">
                <a:effectLst/>
                <a:latin typeface="+mn-lt"/>
                <a:ea typeface="+mn-ea"/>
                <a:cs typeface="+mn-cs"/>
                <a:sym typeface="Calibri"/>
              </a:rPr>
              <a:t>, дидактических театров. </a:t>
            </a:r>
          </a:p>
          <a:p>
            <a:r>
              <a:rPr lang="ru-RU" sz="1200" b="0" i="0" dirty="0" smtClean="0">
                <a:effectLst/>
                <a:latin typeface="+mn-lt"/>
                <a:ea typeface="+mn-ea"/>
                <a:cs typeface="+mn-cs"/>
                <a:sym typeface="Calibri"/>
              </a:rPr>
              <a:t>Формы проблемно-ценностного общения – это дебаты, этические беседы, проблемно-ценностные дискуссии, тематические диспуты. </a:t>
            </a:r>
          </a:p>
          <a:p>
            <a:r>
              <a:rPr lang="ru-RU" sz="1200" b="0" i="0" dirty="0" smtClean="0">
                <a:effectLst/>
                <a:latin typeface="+mn-lt"/>
                <a:ea typeface="+mn-ea"/>
                <a:cs typeface="+mn-cs"/>
                <a:sym typeface="Calibri"/>
              </a:rPr>
              <a:t>Досуговое общение организуется для приобретения школьниками социальных знаний, первичного понимания социальной реальности и повседневной жизни. Этого можно достичь в рамках такой хорошо известной формы, как культпоход в музей, театр, концертный зал, галерею. </a:t>
            </a:r>
          </a:p>
          <a:p>
            <a:r>
              <a:rPr lang="ru-RU" sz="1200" b="0" i="0" dirty="0" smtClean="0">
                <a:effectLst/>
                <a:latin typeface="+mn-lt"/>
                <a:ea typeface="+mn-ea"/>
                <a:cs typeface="+mn-cs"/>
                <a:sym typeface="Calibri"/>
              </a:rPr>
              <a:t>Основной формой игровой деятельности является игра с ролевым акцентом, социального творчества – форма социальной пробы, коллективного творческого дела, социально-образовательного проекта. </a:t>
            </a:r>
          </a:p>
          <a:p>
            <a:r>
              <a:rPr lang="ru-RU" sz="1200" b="0" i="0" dirty="0" smtClean="0">
                <a:effectLst/>
                <a:latin typeface="+mn-lt"/>
                <a:ea typeface="+mn-ea"/>
                <a:cs typeface="+mn-cs"/>
                <a:sym typeface="Calibri"/>
              </a:rPr>
              <a:t>Спортивно-оздоровительная деятельность организуется в форме занятий в спортивных секциях, бесед о здоровом образе жизни, участия в оздоровительных процедурах. </a:t>
            </a:r>
          </a:p>
          <a:p>
            <a:r>
              <a:rPr lang="ru-RU" sz="1200" b="0" i="0" dirty="0" smtClean="0">
                <a:effectLst/>
                <a:latin typeface="+mn-lt"/>
                <a:ea typeface="+mn-ea"/>
                <a:cs typeface="+mn-cs"/>
                <a:sym typeface="Calibri"/>
              </a:rPr>
              <a:t>Понимая взаимосвязь результатов и форм организации внеурочной деятельности школьников, педагоги смогут: </a:t>
            </a:r>
          </a:p>
          <a:p>
            <a:r>
              <a:rPr lang="ru-RU" sz="1200" b="0" i="0" dirty="0" smtClean="0">
                <a:effectLst/>
                <a:latin typeface="+mn-lt"/>
                <a:ea typeface="+mn-ea"/>
                <a:cs typeface="+mn-cs"/>
                <a:sym typeface="Calibri"/>
              </a:rPr>
              <a:t>- разрабатывать образовательные </a:t>
            </a:r>
            <a:r>
              <a:rPr lang="ru-RU" sz="1200" b="0" i="0" u="sng" dirty="0" smtClean="0">
                <a:effectLst/>
                <a:latin typeface="+mn-lt"/>
                <a:ea typeface="+mn-ea"/>
                <a:cs typeface="+mn-cs"/>
                <a:sym typeface="Calibri"/>
                <a:hlinkClick r:id="rId4"/>
              </a:rPr>
              <a:t>программы</a:t>
            </a:r>
            <a:r>
              <a:rPr lang="ru-RU" sz="1200" b="0" i="0" dirty="0" smtClean="0">
                <a:effectLst/>
                <a:latin typeface="+mn-lt"/>
                <a:ea typeface="+mn-ea"/>
                <a:cs typeface="+mn-cs"/>
                <a:sym typeface="Calibri"/>
              </a:rPr>
              <a:t> внеурочной деятельности с четким представлением о результате; </a:t>
            </a:r>
          </a:p>
          <a:p>
            <a:r>
              <a:rPr lang="ru-RU" sz="1200" b="0" i="0" dirty="0" smtClean="0">
                <a:effectLst/>
                <a:latin typeface="+mn-lt"/>
                <a:ea typeface="+mn-ea"/>
                <a:cs typeface="+mn-cs"/>
                <a:sym typeface="Calibri"/>
              </a:rPr>
              <a:t>- подбирать такие формы внеурочной деятельности, которые смогут гарантировать достижение результата определенного уровня; </a:t>
            </a:r>
          </a:p>
          <a:p>
            <a:r>
              <a:rPr lang="ru-RU" sz="1200" b="0" i="0" dirty="0" smtClean="0">
                <a:effectLst/>
                <a:latin typeface="+mn-lt"/>
                <a:ea typeface="+mn-ea"/>
                <a:cs typeface="+mn-cs"/>
                <a:sym typeface="Calibri"/>
              </a:rPr>
              <a:t>- выстраивать логику перехода от результатов одного уровня к результатам другого; </a:t>
            </a:r>
          </a:p>
          <a:p>
            <a:r>
              <a:rPr lang="ru-RU" sz="1200" b="0" i="0" dirty="0" smtClean="0">
                <a:effectLst/>
                <a:latin typeface="+mn-lt"/>
                <a:ea typeface="+mn-ea"/>
                <a:cs typeface="+mn-cs"/>
                <a:sym typeface="Calibri"/>
              </a:rPr>
              <a:t>- оценивать качество программ внеурочной деятельности; </a:t>
            </a:r>
          </a:p>
          <a:p>
            <a:r>
              <a:rPr lang="ru-RU" sz="1200" b="0" i="0" dirty="0" smtClean="0">
                <a:effectLst/>
                <a:latin typeface="+mn-lt"/>
                <a:ea typeface="+mn-ea"/>
                <a:cs typeface="+mn-cs"/>
                <a:sym typeface="Calibri"/>
              </a:rPr>
              <a:t>- диагностировать результативность и эффективность внеурочной деятельности.</a:t>
            </a:r>
          </a:p>
          <a:p>
            <a:pPr marL="0" marR="0" indent="0" defTabSz="914400" eaLnBrk="1" fontAlgn="auto" latinLnBrk="0" hangingPunct="1">
              <a:lnSpc>
                <a:spcPct val="100000"/>
              </a:lnSpc>
              <a:spcBef>
                <a:spcPts val="0"/>
              </a:spcBef>
              <a:spcAft>
                <a:spcPts val="0"/>
              </a:spcAft>
              <a:buClrTx/>
              <a:buSzTx/>
              <a:buFontTx/>
              <a:buNone/>
              <a:tabLst/>
              <a:defRPr/>
            </a:pPr>
            <a:endParaRPr lang="ru-RU" sz="1200" dirty="0" smtClean="0">
              <a:effectLst/>
              <a:latin typeface="+mn-lt"/>
              <a:ea typeface="+mn-ea"/>
              <a:cs typeface="+mn-cs"/>
              <a:sym typeface="Calibri"/>
            </a:endParaRPr>
          </a:p>
          <a:p>
            <a:pPr marL="0" marR="0" indent="0" defTabSz="914400" eaLnBrk="1" fontAlgn="auto" latinLnBrk="0" hangingPunct="1">
              <a:lnSpc>
                <a:spcPct val="100000"/>
              </a:lnSpc>
              <a:spcBef>
                <a:spcPts val="0"/>
              </a:spcBef>
              <a:spcAft>
                <a:spcPts val="0"/>
              </a:spcAft>
              <a:buClrTx/>
              <a:buSzTx/>
              <a:buFontTx/>
              <a:buNone/>
              <a:tabLst/>
              <a:defRPr/>
            </a:pPr>
            <a:r>
              <a:rPr lang="ru-RU" sz="1200" dirty="0" smtClean="0">
                <a:effectLst/>
                <a:latin typeface="+mn-lt"/>
                <a:ea typeface="+mn-ea"/>
                <a:cs typeface="+mn-cs"/>
                <a:sym typeface="Calibri"/>
              </a:rPr>
              <a:t>Каждый педагог должен уделять достаточно внимания такому актуальному вопросу,</a:t>
            </a:r>
            <a:r>
              <a:rPr lang="ru-RU" sz="1200" baseline="0" dirty="0" smtClean="0">
                <a:effectLst/>
                <a:latin typeface="+mn-lt"/>
                <a:ea typeface="+mn-ea"/>
                <a:cs typeface="+mn-cs"/>
                <a:sym typeface="Calibri"/>
              </a:rPr>
              <a:t> поэтому в нашем издательстве выходит серия пособий, которые так и называются «Внеурочная деятельность»</a:t>
            </a:r>
            <a:endParaRPr lang="ru-RU" dirty="0"/>
          </a:p>
        </p:txBody>
      </p:sp>
    </p:spTree>
    <p:extLst>
      <p:ext uri="{BB962C8B-B14F-4D97-AF65-F5344CB8AC3E}">
        <p14:creationId xmlns:p14="http://schemas.microsoft.com/office/powerpoint/2010/main" val="1128862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Tree>
    <p:extLst>
      <p:ext uri="{BB962C8B-B14F-4D97-AF65-F5344CB8AC3E}">
        <p14:creationId xmlns:p14="http://schemas.microsoft.com/office/powerpoint/2010/main" val="1397147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Tree>
    <p:extLst>
      <p:ext uri="{BB962C8B-B14F-4D97-AF65-F5344CB8AC3E}">
        <p14:creationId xmlns:p14="http://schemas.microsoft.com/office/powerpoint/2010/main" val="3076568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Tree>
    <p:extLst>
      <p:ext uri="{BB962C8B-B14F-4D97-AF65-F5344CB8AC3E}">
        <p14:creationId xmlns:p14="http://schemas.microsoft.com/office/powerpoint/2010/main" val="34978769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Заголовок и объект">
    <p:spTree>
      <p:nvGrpSpPr>
        <p:cNvPr id="1" name=""/>
        <p:cNvGrpSpPr/>
        <p:nvPr/>
      </p:nvGrpSpPr>
      <p:grpSpPr>
        <a:xfrm>
          <a:off x="0" y="0"/>
          <a:ext cx="0" cy="0"/>
          <a:chOff x="0" y="0"/>
          <a:chExt cx="0" cy="0"/>
        </a:xfrm>
      </p:grpSpPr>
      <p:sp>
        <p:nvSpPr>
          <p:cNvPr id="22" name="Shape 22"/>
          <p:cNvSpPr>
            <a:spLocks noGrp="1"/>
          </p:cNvSpPr>
          <p:nvPr>
            <p:ph type="title"/>
          </p:nvPr>
        </p:nvSpPr>
        <p:spPr>
          <a:prstGeom prst="rect">
            <a:avLst/>
          </a:prstGeom>
        </p:spPr>
        <p:txBody>
          <a:bodyPr/>
          <a:lstStyle/>
          <a:p>
            <a:r>
              <a:t>Текст заголовка</a:t>
            </a:r>
          </a:p>
        </p:txBody>
      </p:sp>
      <p:sp>
        <p:nvSpPr>
          <p:cNvPr id="23" name="Shape 23"/>
          <p:cNvSpPr>
            <a:spLocks noGrp="1"/>
          </p:cNvSpPr>
          <p:nvPr>
            <p:ph type="body" idx="1"/>
          </p:nvPr>
        </p:nvSpPr>
        <p:spPr>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4" name="Shape 24"/>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Заголовок раздела">
    <p:spTree>
      <p:nvGrpSpPr>
        <p:cNvPr id="1" name=""/>
        <p:cNvGrpSpPr/>
        <p:nvPr/>
      </p:nvGrpSpPr>
      <p:grpSpPr>
        <a:xfrm>
          <a:off x="0" y="0"/>
          <a:ext cx="0" cy="0"/>
          <a:chOff x="0" y="0"/>
          <a:chExt cx="0" cy="0"/>
        </a:xfrm>
      </p:grpSpPr>
      <p:sp>
        <p:nvSpPr>
          <p:cNvPr id="197" name="Shape 197"/>
          <p:cNvSpPr>
            <a:spLocks noGrp="1"/>
          </p:cNvSpPr>
          <p:nvPr>
            <p:ph type="title"/>
          </p:nvPr>
        </p:nvSpPr>
        <p:spPr>
          <a:xfrm>
            <a:off x="722312" y="4406905"/>
            <a:ext cx="7772401" cy="1362077"/>
          </a:xfrm>
          <a:prstGeom prst="rect">
            <a:avLst/>
          </a:prstGeom>
        </p:spPr>
        <p:txBody>
          <a:bodyPr lIns="45664" tIns="45664" rIns="45664" bIns="45664" anchor="t"/>
          <a:lstStyle>
            <a:lvl1pPr algn="l" defTabSz="913270">
              <a:defRPr sz="4000" b="1" cap="all"/>
            </a:lvl1pPr>
          </a:lstStyle>
          <a:p>
            <a:r>
              <a:t>Текст заголовка</a:t>
            </a:r>
          </a:p>
        </p:txBody>
      </p:sp>
      <p:sp>
        <p:nvSpPr>
          <p:cNvPr id="198" name="Shape 198"/>
          <p:cNvSpPr>
            <a:spLocks noGrp="1"/>
          </p:cNvSpPr>
          <p:nvPr>
            <p:ph type="body" sz="quarter" idx="1"/>
          </p:nvPr>
        </p:nvSpPr>
        <p:spPr>
          <a:xfrm>
            <a:off x="722312" y="2906713"/>
            <a:ext cx="7772401" cy="1500189"/>
          </a:xfrm>
          <a:prstGeom prst="rect">
            <a:avLst/>
          </a:prstGeom>
        </p:spPr>
        <p:txBody>
          <a:bodyPr lIns="45664" tIns="45664" rIns="45664" bIns="45664" anchor="b"/>
          <a:lstStyle>
            <a:lvl1pPr marL="0" indent="0" defTabSz="913270">
              <a:spcBef>
                <a:spcPts val="400"/>
              </a:spcBef>
              <a:buSzTx/>
              <a:buFontTx/>
              <a:buNone/>
              <a:defRPr sz="2000">
                <a:solidFill>
                  <a:srgbClr val="888888"/>
                </a:solidFill>
              </a:defRPr>
            </a:lvl1pPr>
            <a:lvl2pPr marL="0" indent="0" defTabSz="913270">
              <a:spcBef>
                <a:spcPts val="400"/>
              </a:spcBef>
              <a:buSzTx/>
              <a:buFontTx/>
              <a:buNone/>
              <a:defRPr sz="2000">
                <a:solidFill>
                  <a:srgbClr val="888888"/>
                </a:solidFill>
              </a:defRPr>
            </a:lvl2pPr>
            <a:lvl3pPr marL="0" indent="0" defTabSz="913270">
              <a:spcBef>
                <a:spcPts val="400"/>
              </a:spcBef>
              <a:buSzTx/>
              <a:buFontTx/>
              <a:buNone/>
              <a:defRPr sz="2000">
                <a:solidFill>
                  <a:srgbClr val="888888"/>
                </a:solidFill>
              </a:defRPr>
            </a:lvl3pPr>
            <a:lvl4pPr marL="0" indent="0" defTabSz="913270">
              <a:spcBef>
                <a:spcPts val="400"/>
              </a:spcBef>
              <a:buSzTx/>
              <a:buFontTx/>
              <a:buNone/>
              <a:defRPr sz="2000">
                <a:solidFill>
                  <a:srgbClr val="888888"/>
                </a:solidFill>
              </a:defRPr>
            </a:lvl4pPr>
            <a:lvl5pPr marL="0" indent="0" defTabSz="913270">
              <a:spcBef>
                <a:spcPts val="400"/>
              </a:spcBef>
              <a:buSzTx/>
              <a:buFontTx/>
              <a:buNone/>
              <a:defRPr sz="2000">
                <a:solidFill>
                  <a:srgbClr val="888888"/>
                </a:solidFill>
              </a:defRPr>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99" name="Shape 199"/>
          <p:cNvSpPr>
            <a:spLocks noGrp="1"/>
          </p:cNvSpPr>
          <p:nvPr>
            <p:ph type="sldNum" sz="quarter" idx="2"/>
          </p:nvPr>
        </p:nvSpPr>
        <p:spPr>
          <a:xfrm>
            <a:off x="8422931" y="6404355"/>
            <a:ext cx="263871" cy="269129"/>
          </a:xfrm>
          <a:prstGeom prst="rect">
            <a:avLst/>
          </a:prstGeom>
        </p:spPr>
        <p:txBody>
          <a:bodyPr lIns="45664" tIns="45664" rIns="45664" bIns="45664"/>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Два объекта">
    <p:spTree>
      <p:nvGrpSpPr>
        <p:cNvPr id="1" name=""/>
        <p:cNvGrpSpPr/>
        <p:nvPr/>
      </p:nvGrpSpPr>
      <p:grpSpPr>
        <a:xfrm>
          <a:off x="0" y="0"/>
          <a:ext cx="0" cy="0"/>
          <a:chOff x="0" y="0"/>
          <a:chExt cx="0" cy="0"/>
        </a:xfrm>
      </p:grpSpPr>
      <p:sp>
        <p:nvSpPr>
          <p:cNvPr id="206" name="Shape 206"/>
          <p:cNvSpPr>
            <a:spLocks noGrp="1"/>
          </p:cNvSpPr>
          <p:nvPr>
            <p:ph type="title"/>
          </p:nvPr>
        </p:nvSpPr>
        <p:spPr>
          <a:xfrm>
            <a:off x="457200" y="274639"/>
            <a:ext cx="8229600" cy="1143001"/>
          </a:xfrm>
          <a:prstGeom prst="rect">
            <a:avLst/>
          </a:prstGeom>
        </p:spPr>
        <p:txBody>
          <a:bodyPr lIns="45664" tIns="45664" rIns="45664" bIns="45664"/>
          <a:lstStyle>
            <a:lvl1pPr defTabSz="913270"/>
          </a:lstStyle>
          <a:p>
            <a:r>
              <a:t>Текст заголовка</a:t>
            </a:r>
          </a:p>
        </p:txBody>
      </p:sp>
      <p:sp>
        <p:nvSpPr>
          <p:cNvPr id="207" name="Shape 207"/>
          <p:cNvSpPr>
            <a:spLocks noGrp="1"/>
          </p:cNvSpPr>
          <p:nvPr>
            <p:ph type="body" sz="half" idx="1"/>
          </p:nvPr>
        </p:nvSpPr>
        <p:spPr>
          <a:xfrm>
            <a:off x="457200" y="1600200"/>
            <a:ext cx="4038600" cy="4525963"/>
          </a:xfrm>
          <a:prstGeom prst="rect">
            <a:avLst/>
          </a:prstGeom>
        </p:spPr>
        <p:txBody>
          <a:bodyPr lIns="45664" tIns="45664" rIns="45664" bIns="45664"/>
          <a:lstStyle>
            <a:lvl1pPr marL="342475" indent="-342475" defTabSz="913270">
              <a:spcBef>
                <a:spcPts val="600"/>
              </a:spcBef>
              <a:defRPr sz="2800"/>
            </a:lvl1pPr>
            <a:lvl2pPr marL="789598" indent="-332966" defTabSz="913270">
              <a:spcBef>
                <a:spcPts val="600"/>
              </a:spcBef>
              <a:defRPr sz="2800"/>
            </a:lvl2pPr>
            <a:lvl3pPr marL="1232916" indent="-319645" defTabSz="913270">
              <a:spcBef>
                <a:spcPts val="600"/>
              </a:spcBef>
              <a:defRPr sz="2800"/>
            </a:lvl3pPr>
            <a:lvl4pPr marL="1725067" indent="-355160" defTabSz="913270">
              <a:spcBef>
                <a:spcPts val="600"/>
              </a:spcBef>
              <a:defRPr sz="2800"/>
            </a:lvl4pPr>
            <a:lvl5pPr marL="2181703" indent="-355161" defTabSz="913270">
              <a:spcBef>
                <a:spcPts val="600"/>
              </a:spcBef>
              <a:defRPr sz="28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08" name="Shape 208"/>
          <p:cNvSpPr>
            <a:spLocks noGrp="1"/>
          </p:cNvSpPr>
          <p:nvPr>
            <p:ph type="sldNum" sz="quarter" idx="2"/>
          </p:nvPr>
        </p:nvSpPr>
        <p:spPr>
          <a:xfrm>
            <a:off x="8422931" y="6404355"/>
            <a:ext cx="263871" cy="269129"/>
          </a:xfrm>
          <a:prstGeom prst="rect">
            <a:avLst/>
          </a:prstGeom>
        </p:spPr>
        <p:txBody>
          <a:bodyPr lIns="45664" tIns="45664" rIns="45664" bIns="45664"/>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Сравнение">
    <p:spTree>
      <p:nvGrpSpPr>
        <p:cNvPr id="1" name=""/>
        <p:cNvGrpSpPr/>
        <p:nvPr/>
      </p:nvGrpSpPr>
      <p:grpSpPr>
        <a:xfrm>
          <a:off x="0" y="0"/>
          <a:ext cx="0" cy="0"/>
          <a:chOff x="0" y="0"/>
          <a:chExt cx="0" cy="0"/>
        </a:xfrm>
      </p:grpSpPr>
      <p:sp>
        <p:nvSpPr>
          <p:cNvPr id="215" name="Shape 215"/>
          <p:cNvSpPr>
            <a:spLocks noGrp="1"/>
          </p:cNvSpPr>
          <p:nvPr>
            <p:ph type="title"/>
          </p:nvPr>
        </p:nvSpPr>
        <p:spPr>
          <a:xfrm>
            <a:off x="457200" y="274639"/>
            <a:ext cx="8229600" cy="1143001"/>
          </a:xfrm>
          <a:prstGeom prst="rect">
            <a:avLst/>
          </a:prstGeom>
        </p:spPr>
        <p:txBody>
          <a:bodyPr lIns="45664" tIns="45664" rIns="45664" bIns="45664"/>
          <a:lstStyle>
            <a:lvl1pPr defTabSz="913270"/>
          </a:lstStyle>
          <a:p>
            <a:r>
              <a:t>Текст заголовка</a:t>
            </a:r>
          </a:p>
        </p:txBody>
      </p:sp>
      <p:sp>
        <p:nvSpPr>
          <p:cNvPr id="216" name="Shape 216"/>
          <p:cNvSpPr>
            <a:spLocks noGrp="1"/>
          </p:cNvSpPr>
          <p:nvPr>
            <p:ph type="body" sz="quarter" idx="1"/>
          </p:nvPr>
        </p:nvSpPr>
        <p:spPr>
          <a:xfrm>
            <a:off x="457200" y="1535112"/>
            <a:ext cx="4040188" cy="639763"/>
          </a:xfrm>
          <a:prstGeom prst="rect">
            <a:avLst/>
          </a:prstGeom>
        </p:spPr>
        <p:txBody>
          <a:bodyPr lIns="45664" tIns="45664" rIns="45664" bIns="45664" anchor="b"/>
          <a:lstStyle>
            <a:lvl1pPr marL="0" indent="0" defTabSz="913270">
              <a:spcBef>
                <a:spcPts val="500"/>
              </a:spcBef>
              <a:buSzTx/>
              <a:buFontTx/>
              <a:buNone/>
              <a:defRPr sz="2400" b="1"/>
            </a:lvl1pPr>
            <a:lvl2pPr marL="0" indent="0" defTabSz="913270">
              <a:spcBef>
                <a:spcPts val="500"/>
              </a:spcBef>
              <a:buSzTx/>
              <a:buFontTx/>
              <a:buNone/>
              <a:defRPr sz="2400" b="1"/>
            </a:lvl2pPr>
            <a:lvl3pPr marL="0" indent="0" defTabSz="913270">
              <a:spcBef>
                <a:spcPts val="500"/>
              </a:spcBef>
              <a:buSzTx/>
              <a:buFontTx/>
              <a:buNone/>
              <a:defRPr sz="2400" b="1"/>
            </a:lvl3pPr>
            <a:lvl4pPr marL="0" indent="0" defTabSz="913270">
              <a:spcBef>
                <a:spcPts val="500"/>
              </a:spcBef>
              <a:buSzTx/>
              <a:buFontTx/>
              <a:buNone/>
              <a:defRPr sz="2400" b="1"/>
            </a:lvl4pPr>
            <a:lvl5pPr marL="0" indent="0" defTabSz="913270">
              <a:spcBef>
                <a:spcPts val="500"/>
              </a:spcBef>
              <a:buSzTx/>
              <a:buFontTx/>
              <a:buNone/>
              <a:defRPr sz="2400" b="1"/>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17" name="Shape 217"/>
          <p:cNvSpPr>
            <a:spLocks noGrp="1"/>
          </p:cNvSpPr>
          <p:nvPr>
            <p:ph type="body" sz="quarter" idx="13"/>
          </p:nvPr>
        </p:nvSpPr>
        <p:spPr>
          <a:xfrm>
            <a:off x="4645030" y="1535111"/>
            <a:ext cx="4041777" cy="639765"/>
          </a:xfrm>
          <a:prstGeom prst="rect">
            <a:avLst/>
          </a:prstGeom>
        </p:spPr>
        <p:txBody>
          <a:bodyPr anchor="b"/>
          <a:lstStyle/>
          <a:p>
            <a:endParaRPr/>
          </a:p>
        </p:txBody>
      </p:sp>
      <p:sp>
        <p:nvSpPr>
          <p:cNvPr id="218" name="Shape 218"/>
          <p:cNvSpPr>
            <a:spLocks noGrp="1"/>
          </p:cNvSpPr>
          <p:nvPr>
            <p:ph type="sldNum" sz="quarter" idx="2"/>
          </p:nvPr>
        </p:nvSpPr>
        <p:spPr>
          <a:xfrm>
            <a:off x="8422931" y="6404355"/>
            <a:ext cx="263871" cy="269129"/>
          </a:xfrm>
          <a:prstGeom prst="rect">
            <a:avLst/>
          </a:prstGeom>
        </p:spPr>
        <p:txBody>
          <a:bodyPr lIns="45664" tIns="45664" rIns="45664" bIns="45664"/>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Рисунок с подписью">
    <p:spTree>
      <p:nvGrpSpPr>
        <p:cNvPr id="1" name=""/>
        <p:cNvGrpSpPr/>
        <p:nvPr/>
      </p:nvGrpSpPr>
      <p:grpSpPr>
        <a:xfrm>
          <a:off x="0" y="0"/>
          <a:ext cx="0" cy="0"/>
          <a:chOff x="0" y="0"/>
          <a:chExt cx="0" cy="0"/>
        </a:xfrm>
      </p:grpSpPr>
      <p:sp>
        <p:nvSpPr>
          <p:cNvPr id="250" name="Shape 250"/>
          <p:cNvSpPr>
            <a:spLocks noGrp="1"/>
          </p:cNvSpPr>
          <p:nvPr>
            <p:ph type="title"/>
          </p:nvPr>
        </p:nvSpPr>
        <p:spPr>
          <a:xfrm>
            <a:off x="1792288" y="4800600"/>
            <a:ext cx="5486402" cy="566738"/>
          </a:xfrm>
          <a:prstGeom prst="rect">
            <a:avLst/>
          </a:prstGeom>
        </p:spPr>
        <p:txBody>
          <a:bodyPr lIns="45664" tIns="45664" rIns="45664" bIns="45664" anchor="b"/>
          <a:lstStyle>
            <a:lvl1pPr algn="l" defTabSz="913270">
              <a:defRPr sz="2000" b="1"/>
            </a:lvl1pPr>
          </a:lstStyle>
          <a:p>
            <a:r>
              <a:t>Текст заголовка</a:t>
            </a:r>
          </a:p>
        </p:txBody>
      </p:sp>
      <p:sp>
        <p:nvSpPr>
          <p:cNvPr id="251" name="Shape 251"/>
          <p:cNvSpPr>
            <a:spLocks noGrp="1"/>
          </p:cNvSpPr>
          <p:nvPr>
            <p:ph type="pic" sz="half" idx="13"/>
          </p:nvPr>
        </p:nvSpPr>
        <p:spPr>
          <a:xfrm>
            <a:off x="1792288" y="612775"/>
            <a:ext cx="5486402" cy="4114800"/>
          </a:xfrm>
          <a:prstGeom prst="rect">
            <a:avLst/>
          </a:prstGeom>
        </p:spPr>
        <p:txBody>
          <a:bodyPr lIns="91439" tIns="45719" rIns="91439" bIns="45719">
            <a:noAutofit/>
          </a:bodyPr>
          <a:lstStyle/>
          <a:p>
            <a:endParaRPr/>
          </a:p>
        </p:txBody>
      </p:sp>
      <p:sp>
        <p:nvSpPr>
          <p:cNvPr id="252" name="Shape 252"/>
          <p:cNvSpPr>
            <a:spLocks noGrp="1"/>
          </p:cNvSpPr>
          <p:nvPr>
            <p:ph type="body" sz="quarter" idx="1"/>
          </p:nvPr>
        </p:nvSpPr>
        <p:spPr>
          <a:xfrm>
            <a:off x="1792288" y="5367337"/>
            <a:ext cx="5486402" cy="804864"/>
          </a:xfrm>
          <a:prstGeom prst="rect">
            <a:avLst/>
          </a:prstGeom>
        </p:spPr>
        <p:txBody>
          <a:bodyPr lIns="45664" tIns="45664" rIns="45664" bIns="45664"/>
          <a:lstStyle>
            <a:lvl1pPr marL="0" indent="0" defTabSz="913270">
              <a:spcBef>
                <a:spcPts val="300"/>
              </a:spcBef>
              <a:buSzTx/>
              <a:buFontTx/>
              <a:buNone/>
              <a:defRPr sz="1400"/>
            </a:lvl1pPr>
            <a:lvl2pPr marL="0" indent="0" defTabSz="913270">
              <a:spcBef>
                <a:spcPts val="300"/>
              </a:spcBef>
              <a:buSzTx/>
              <a:buFontTx/>
              <a:buNone/>
              <a:defRPr sz="1400"/>
            </a:lvl2pPr>
            <a:lvl3pPr marL="0" indent="0" defTabSz="913270">
              <a:spcBef>
                <a:spcPts val="300"/>
              </a:spcBef>
              <a:buSzTx/>
              <a:buFontTx/>
              <a:buNone/>
              <a:defRPr sz="1400"/>
            </a:lvl3pPr>
            <a:lvl4pPr marL="0" indent="0" defTabSz="913270">
              <a:spcBef>
                <a:spcPts val="300"/>
              </a:spcBef>
              <a:buSzTx/>
              <a:buFontTx/>
              <a:buNone/>
              <a:defRPr sz="1400"/>
            </a:lvl4pPr>
            <a:lvl5pPr marL="0" indent="0" defTabSz="913270">
              <a:spcBef>
                <a:spcPts val="300"/>
              </a:spcBef>
              <a:buSzTx/>
              <a:buFontTx/>
              <a:buNone/>
              <a:defRPr sz="14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53" name="Shape 253"/>
          <p:cNvSpPr>
            <a:spLocks noGrp="1"/>
          </p:cNvSpPr>
          <p:nvPr>
            <p:ph type="sldNum" sz="quarter" idx="2"/>
          </p:nvPr>
        </p:nvSpPr>
        <p:spPr>
          <a:xfrm>
            <a:off x="8422931" y="6404355"/>
            <a:ext cx="263871" cy="269129"/>
          </a:xfrm>
          <a:prstGeom prst="rect">
            <a:avLst/>
          </a:prstGeom>
        </p:spPr>
        <p:txBody>
          <a:bodyPr lIns="45664" tIns="45664" rIns="45664" bIns="45664"/>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Заголовок и вертикальный текст">
    <p:spTree>
      <p:nvGrpSpPr>
        <p:cNvPr id="1" name=""/>
        <p:cNvGrpSpPr/>
        <p:nvPr/>
      </p:nvGrpSpPr>
      <p:grpSpPr>
        <a:xfrm>
          <a:off x="0" y="0"/>
          <a:ext cx="0" cy="0"/>
          <a:chOff x="0" y="0"/>
          <a:chExt cx="0" cy="0"/>
        </a:xfrm>
      </p:grpSpPr>
      <p:sp>
        <p:nvSpPr>
          <p:cNvPr id="260" name="Shape 260"/>
          <p:cNvSpPr>
            <a:spLocks noGrp="1"/>
          </p:cNvSpPr>
          <p:nvPr>
            <p:ph type="title"/>
          </p:nvPr>
        </p:nvSpPr>
        <p:spPr>
          <a:xfrm>
            <a:off x="457200" y="274639"/>
            <a:ext cx="8229600" cy="1143001"/>
          </a:xfrm>
          <a:prstGeom prst="rect">
            <a:avLst/>
          </a:prstGeom>
        </p:spPr>
        <p:txBody>
          <a:bodyPr lIns="45664" tIns="45664" rIns="45664" bIns="45664"/>
          <a:lstStyle>
            <a:lvl1pPr defTabSz="913270"/>
          </a:lstStyle>
          <a:p>
            <a:r>
              <a:t>Текст заголовка</a:t>
            </a:r>
          </a:p>
        </p:txBody>
      </p:sp>
      <p:sp>
        <p:nvSpPr>
          <p:cNvPr id="261" name="Shape 261"/>
          <p:cNvSpPr>
            <a:spLocks noGrp="1"/>
          </p:cNvSpPr>
          <p:nvPr>
            <p:ph type="body" idx="1"/>
          </p:nvPr>
        </p:nvSpPr>
        <p:spPr>
          <a:prstGeom prst="rect">
            <a:avLst/>
          </a:prstGeom>
        </p:spPr>
        <p:txBody>
          <a:bodyPr lIns="45664" tIns="45664" rIns="45664" bIns="45664"/>
          <a:lstStyle>
            <a:lvl1pPr marL="342475" indent="-342475" defTabSz="913270"/>
            <a:lvl2pPr marL="782804" indent="-326171" defTabSz="913270"/>
            <a:lvl3pPr marL="1217694" indent="-304423" defTabSz="913270"/>
            <a:lvl4pPr marL="1735215" indent="-365308" defTabSz="913270"/>
            <a:lvl5pPr marL="2191849" indent="-365307" defTabSz="913270"/>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62" name="Shape 262"/>
          <p:cNvSpPr>
            <a:spLocks noGrp="1"/>
          </p:cNvSpPr>
          <p:nvPr>
            <p:ph type="sldNum" sz="quarter" idx="2"/>
          </p:nvPr>
        </p:nvSpPr>
        <p:spPr>
          <a:xfrm>
            <a:off x="8422931" y="6404355"/>
            <a:ext cx="263871" cy="269129"/>
          </a:xfrm>
          <a:prstGeom prst="rect">
            <a:avLst/>
          </a:prstGeom>
        </p:spPr>
        <p:txBody>
          <a:bodyPr lIns="45664" tIns="45664" rIns="45664" bIns="45664"/>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Вертикальный заголовок и текст">
    <p:spTree>
      <p:nvGrpSpPr>
        <p:cNvPr id="1" name=""/>
        <p:cNvGrpSpPr/>
        <p:nvPr/>
      </p:nvGrpSpPr>
      <p:grpSpPr>
        <a:xfrm>
          <a:off x="0" y="0"/>
          <a:ext cx="0" cy="0"/>
          <a:chOff x="0" y="0"/>
          <a:chExt cx="0" cy="0"/>
        </a:xfrm>
      </p:grpSpPr>
      <p:sp>
        <p:nvSpPr>
          <p:cNvPr id="269" name="Shape 269"/>
          <p:cNvSpPr>
            <a:spLocks noGrp="1"/>
          </p:cNvSpPr>
          <p:nvPr>
            <p:ph type="title"/>
          </p:nvPr>
        </p:nvSpPr>
        <p:spPr>
          <a:xfrm>
            <a:off x="6629400" y="274642"/>
            <a:ext cx="2057400" cy="5851527"/>
          </a:xfrm>
          <a:prstGeom prst="rect">
            <a:avLst/>
          </a:prstGeom>
        </p:spPr>
        <p:txBody>
          <a:bodyPr lIns="45664" tIns="45664" rIns="45664" bIns="45664"/>
          <a:lstStyle>
            <a:lvl1pPr defTabSz="913270"/>
          </a:lstStyle>
          <a:p>
            <a:r>
              <a:t>Текст заголовка</a:t>
            </a:r>
          </a:p>
        </p:txBody>
      </p:sp>
      <p:sp>
        <p:nvSpPr>
          <p:cNvPr id="270" name="Shape 270"/>
          <p:cNvSpPr>
            <a:spLocks noGrp="1"/>
          </p:cNvSpPr>
          <p:nvPr>
            <p:ph type="body" idx="1"/>
          </p:nvPr>
        </p:nvSpPr>
        <p:spPr>
          <a:xfrm>
            <a:off x="457200" y="274642"/>
            <a:ext cx="6019800" cy="5851527"/>
          </a:xfrm>
          <a:prstGeom prst="rect">
            <a:avLst/>
          </a:prstGeom>
        </p:spPr>
        <p:txBody>
          <a:bodyPr lIns="45664" tIns="45664" rIns="45664" bIns="45664"/>
          <a:lstStyle>
            <a:lvl1pPr marL="342475" indent="-342475" defTabSz="913270"/>
            <a:lvl2pPr marL="782804" indent="-326171" defTabSz="913270"/>
            <a:lvl3pPr marL="1217694" indent="-304423" defTabSz="913270"/>
            <a:lvl4pPr marL="1735215" indent="-365308" defTabSz="913270"/>
            <a:lvl5pPr marL="2191849" indent="-365307" defTabSz="913270"/>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71" name="Shape 271"/>
          <p:cNvSpPr>
            <a:spLocks noGrp="1"/>
          </p:cNvSpPr>
          <p:nvPr>
            <p:ph type="sldNum" sz="quarter" idx="2"/>
          </p:nvPr>
        </p:nvSpPr>
        <p:spPr>
          <a:xfrm>
            <a:off x="8422931" y="6404355"/>
            <a:ext cx="263871" cy="269129"/>
          </a:xfrm>
          <a:prstGeom prst="rect">
            <a:avLst/>
          </a:prstGeom>
        </p:spPr>
        <p:txBody>
          <a:bodyPr lIns="45664" tIns="45664" rIns="45664" bIns="45664"/>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1_Титульный слайд">
    <p:spTree>
      <p:nvGrpSpPr>
        <p:cNvPr id="1" name=""/>
        <p:cNvGrpSpPr/>
        <p:nvPr/>
      </p:nvGrpSpPr>
      <p:grpSpPr>
        <a:xfrm>
          <a:off x="0" y="0"/>
          <a:ext cx="0" cy="0"/>
          <a:chOff x="0" y="0"/>
          <a:chExt cx="0" cy="0"/>
        </a:xfrm>
      </p:grpSpPr>
      <p:sp>
        <p:nvSpPr>
          <p:cNvPr id="285" name="Shape 285"/>
          <p:cNvSpPr/>
          <p:nvPr/>
        </p:nvSpPr>
        <p:spPr>
          <a:xfrm>
            <a:off x="877528" y="277760"/>
            <a:ext cx="985193" cy="620034"/>
          </a:xfrm>
          <a:prstGeom prst="rect">
            <a:avLst/>
          </a:prstGeom>
          <a:ln w="12700">
            <a:miter lim="400000"/>
          </a:ln>
          <a:extLst>
            <a:ext uri="{C572A759-6A51-4108-AA02-DFA0A04FC94B}">
              <ma14:wrappingTextBoxFlag xmlns:ma14="http://schemas.microsoft.com/office/mac/drawingml/2011/main" xmlns="" val="1"/>
            </a:ext>
          </a:extLst>
        </p:spPr>
        <p:txBody>
          <a:bodyPr lIns="31519" tIns="31519" rIns="31519" bIns="31519" anchor="ctr">
            <a:spAutoFit/>
          </a:bodyPr>
          <a:lstStyle/>
          <a:p>
            <a:pPr defTabSz="912652">
              <a:defRPr cap="all">
                <a:solidFill>
                  <a:srgbClr val="A6A6A6"/>
                </a:solidFill>
                <a:latin typeface="PT Sans Narrow"/>
                <a:ea typeface="PT Sans Narrow"/>
                <a:cs typeface="PT Sans Narrow"/>
                <a:sym typeface="PT Sans Narrow"/>
              </a:defRPr>
            </a:pPr>
            <a:r>
              <a:t>Портал </a:t>
            </a:r>
            <a:endParaRPr sz="4800">
              <a:solidFill>
                <a:srgbClr val="FFFFFF"/>
              </a:solidFill>
            </a:endParaRPr>
          </a:p>
          <a:p>
            <a:pPr defTabSz="912652">
              <a:defRPr cap="all">
                <a:solidFill>
                  <a:srgbClr val="A6A6A6"/>
                </a:solidFill>
                <a:latin typeface="PT Sans Narrow"/>
                <a:ea typeface="PT Sans Narrow"/>
                <a:cs typeface="PT Sans Narrow"/>
                <a:sym typeface="PT Sans Narrow"/>
              </a:defRPr>
            </a:pPr>
            <a:r>
              <a:t>фермера</a:t>
            </a:r>
          </a:p>
        </p:txBody>
      </p:sp>
      <p:sp>
        <p:nvSpPr>
          <p:cNvPr id="286" name="Shape 286"/>
          <p:cNvSpPr/>
          <p:nvPr/>
        </p:nvSpPr>
        <p:spPr>
          <a:xfrm>
            <a:off x="200725" y="228779"/>
            <a:ext cx="659934" cy="699975"/>
          </a:xfrm>
          <a:prstGeom prst="ellipse">
            <a:avLst/>
          </a:prstGeom>
          <a:solidFill>
            <a:schemeClr val="accent3"/>
          </a:solidFill>
          <a:ln w="12700">
            <a:miter lim="400000"/>
          </a:ln>
        </p:spPr>
        <p:txBody>
          <a:bodyPr lIns="45718" tIns="45718" rIns="45718" bIns="45718" anchor="ctr"/>
          <a:lstStyle/>
          <a:p>
            <a:pPr algn="ctr" defTabSz="913754">
              <a:defRPr>
                <a:solidFill>
                  <a:srgbClr val="FFFFFF"/>
                </a:solidFill>
                <a:latin typeface="+mn-lt"/>
                <a:ea typeface="+mn-ea"/>
                <a:cs typeface="+mn-cs"/>
                <a:sym typeface="Calibri"/>
              </a:defRPr>
            </a:pPr>
            <a:endParaRPr/>
          </a:p>
        </p:txBody>
      </p:sp>
      <p:sp>
        <p:nvSpPr>
          <p:cNvPr id="287" name="Shape 287"/>
          <p:cNvSpPr/>
          <p:nvPr/>
        </p:nvSpPr>
        <p:spPr>
          <a:xfrm>
            <a:off x="344093" y="380124"/>
            <a:ext cx="373197" cy="362084"/>
          </a:xfrm>
          <a:custGeom>
            <a:avLst/>
            <a:gdLst/>
            <a:ahLst/>
            <a:cxnLst>
              <a:cxn ang="0">
                <a:pos x="wd2" y="hd2"/>
              </a:cxn>
              <a:cxn ang="5400000">
                <a:pos x="wd2" y="hd2"/>
              </a:cxn>
              <a:cxn ang="10800000">
                <a:pos x="wd2" y="hd2"/>
              </a:cxn>
              <a:cxn ang="16200000">
                <a:pos x="wd2" y="hd2"/>
              </a:cxn>
            </a:cxnLst>
            <a:rect l="0" t="0" r="r" b="b"/>
            <a:pathLst>
              <a:path w="21600" h="21600" extrusionOk="0">
                <a:moveTo>
                  <a:pt x="20981" y="17788"/>
                </a:moveTo>
                <a:cubicBezTo>
                  <a:pt x="20981" y="18424"/>
                  <a:pt x="20787" y="19016"/>
                  <a:pt x="20361" y="19440"/>
                </a:cubicBezTo>
                <a:cubicBezTo>
                  <a:pt x="19626" y="20245"/>
                  <a:pt x="19626" y="20245"/>
                  <a:pt x="19626" y="20245"/>
                </a:cubicBezTo>
                <a:cubicBezTo>
                  <a:pt x="19239" y="20668"/>
                  <a:pt x="18697" y="20922"/>
                  <a:pt x="18155" y="20880"/>
                </a:cubicBezTo>
                <a:cubicBezTo>
                  <a:pt x="17768" y="21346"/>
                  <a:pt x="17226" y="21600"/>
                  <a:pt x="16645" y="21600"/>
                </a:cubicBezTo>
                <a:cubicBezTo>
                  <a:pt x="15639" y="21600"/>
                  <a:pt x="15639" y="21600"/>
                  <a:pt x="15639" y="21600"/>
                </a:cubicBezTo>
                <a:cubicBezTo>
                  <a:pt x="15058" y="21600"/>
                  <a:pt x="14516" y="21346"/>
                  <a:pt x="14168" y="20880"/>
                </a:cubicBezTo>
                <a:cubicBezTo>
                  <a:pt x="13587" y="20922"/>
                  <a:pt x="13045" y="20668"/>
                  <a:pt x="12658" y="20245"/>
                </a:cubicBezTo>
                <a:cubicBezTo>
                  <a:pt x="11923" y="19440"/>
                  <a:pt x="11923" y="19440"/>
                  <a:pt x="11923" y="19440"/>
                </a:cubicBezTo>
                <a:cubicBezTo>
                  <a:pt x="11535" y="19016"/>
                  <a:pt x="11342" y="18424"/>
                  <a:pt x="11342" y="17831"/>
                </a:cubicBezTo>
                <a:cubicBezTo>
                  <a:pt x="10955" y="17407"/>
                  <a:pt x="10684" y="16814"/>
                  <a:pt x="10684" y="16179"/>
                </a:cubicBezTo>
                <a:cubicBezTo>
                  <a:pt x="10684" y="15078"/>
                  <a:pt x="10684" y="15078"/>
                  <a:pt x="10684" y="15078"/>
                </a:cubicBezTo>
                <a:cubicBezTo>
                  <a:pt x="10684" y="14442"/>
                  <a:pt x="10955" y="13849"/>
                  <a:pt x="11342" y="13426"/>
                </a:cubicBezTo>
                <a:cubicBezTo>
                  <a:pt x="11342" y="12833"/>
                  <a:pt x="11535" y="12240"/>
                  <a:pt x="11923" y="11816"/>
                </a:cubicBezTo>
                <a:cubicBezTo>
                  <a:pt x="12658" y="11012"/>
                  <a:pt x="12658" y="11012"/>
                  <a:pt x="12658" y="11012"/>
                </a:cubicBezTo>
                <a:cubicBezTo>
                  <a:pt x="13045" y="10588"/>
                  <a:pt x="13587" y="10334"/>
                  <a:pt x="14168" y="10334"/>
                </a:cubicBezTo>
                <a:cubicBezTo>
                  <a:pt x="14516" y="9911"/>
                  <a:pt x="15058" y="9656"/>
                  <a:pt x="15639" y="9656"/>
                </a:cubicBezTo>
                <a:cubicBezTo>
                  <a:pt x="16645" y="9656"/>
                  <a:pt x="16645" y="9656"/>
                  <a:pt x="16645" y="9656"/>
                </a:cubicBezTo>
                <a:cubicBezTo>
                  <a:pt x="17226" y="9656"/>
                  <a:pt x="17768" y="9911"/>
                  <a:pt x="18155" y="10334"/>
                </a:cubicBezTo>
                <a:cubicBezTo>
                  <a:pt x="18697" y="10334"/>
                  <a:pt x="19239" y="10588"/>
                  <a:pt x="19626" y="11012"/>
                </a:cubicBezTo>
                <a:cubicBezTo>
                  <a:pt x="20361" y="11816"/>
                  <a:pt x="20361" y="11816"/>
                  <a:pt x="20361" y="11816"/>
                </a:cubicBezTo>
                <a:cubicBezTo>
                  <a:pt x="20787" y="12240"/>
                  <a:pt x="20981" y="12833"/>
                  <a:pt x="20981" y="13468"/>
                </a:cubicBezTo>
                <a:cubicBezTo>
                  <a:pt x="21368" y="13849"/>
                  <a:pt x="21600" y="14442"/>
                  <a:pt x="21600" y="15078"/>
                </a:cubicBezTo>
                <a:cubicBezTo>
                  <a:pt x="21600" y="16179"/>
                  <a:pt x="21600" y="16179"/>
                  <a:pt x="21600" y="16179"/>
                </a:cubicBezTo>
                <a:cubicBezTo>
                  <a:pt x="21600" y="16814"/>
                  <a:pt x="21368" y="17407"/>
                  <a:pt x="20981" y="17788"/>
                </a:cubicBezTo>
                <a:close/>
                <a:moveTo>
                  <a:pt x="16142" y="11901"/>
                </a:moveTo>
                <a:cubicBezTo>
                  <a:pt x="14284" y="11901"/>
                  <a:pt x="12735" y="13553"/>
                  <a:pt x="12735" y="15628"/>
                </a:cubicBezTo>
                <a:cubicBezTo>
                  <a:pt x="12735" y="17704"/>
                  <a:pt x="14284" y="19355"/>
                  <a:pt x="16142" y="19355"/>
                </a:cubicBezTo>
                <a:cubicBezTo>
                  <a:pt x="18039" y="19355"/>
                  <a:pt x="19548" y="17704"/>
                  <a:pt x="19548" y="15628"/>
                </a:cubicBezTo>
                <a:cubicBezTo>
                  <a:pt x="19548" y="13553"/>
                  <a:pt x="18039" y="11901"/>
                  <a:pt x="16142" y="11901"/>
                </a:cubicBezTo>
                <a:close/>
                <a:moveTo>
                  <a:pt x="16142" y="17704"/>
                </a:moveTo>
                <a:cubicBezTo>
                  <a:pt x="15097" y="17704"/>
                  <a:pt x="14284" y="16772"/>
                  <a:pt x="14284" y="15628"/>
                </a:cubicBezTo>
                <a:cubicBezTo>
                  <a:pt x="14284" y="14485"/>
                  <a:pt x="15097" y="13553"/>
                  <a:pt x="16142" y="13553"/>
                </a:cubicBezTo>
                <a:cubicBezTo>
                  <a:pt x="17187" y="13553"/>
                  <a:pt x="18039" y="14485"/>
                  <a:pt x="18039" y="15628"/>
                </a:cubicBezTo>
                <a:cubicBezTo>
                  <a:pt x="18039" y="16772"/>
                  <a:pt x="17187" y="17704"/>
                  <a:pt x="16142" y="17704"/>
                </a:cubicBezTo>
                <a:close/>
                <a:moveTo>
                  <a:pt x="18232" y="9191"/>
                </a:moveTo>
                <a:cubicBezTo>
                  <a:pt x="17845" y="8682"/>
                  <a:pt x="17226" y="8386"/>
                  <a:pt x="16568" y="8386"/>
                </a:cubicBezTo>
                <a:cubicBezTo>
                  <a:pt x="15445" y="8386"/>
                  <a:pt x="15445" y="8386"/>
                  <a:pt x="15445" y="8386"/>
                </a:cubicBezTo>
                <a:cubicBezTo>
                  <a:pt x="14787" y="8386"/>
                  <a:pt x="14168" y="8682"/>
                  <a:pt x="13781" y="9191"/>
                </a:cubicBezTo>
                <a:cubicBezTo>
                  <a:pt x="13123" y="9191"/>
                  <a:pt x="12542" y="9445"/>
                  <a:pt x="12077" y="9911"/>
                </a:cubicBezTo>
                <a:cubicBezTo>
                  <a:pt x="11265" y="10800"/>
                  <a:pt x="11265" y="10800"/>
                  <a:pt x="11265" y="10800"/>
                </a:cubicBezTo>
                <a:cubicBezTo>
                  <a:pt x="10839" y="11308"/>
                  <a:pt x="10606" y="11986"/>
                  <a:pt x="10606" y="12664"/>
                </a:cubicBezTo>
                <a:cubicBezTo>
                  <a:pt x="10142" y="13129"/>
                  <a:pt x="9871" y="13765"/>
                  <a:pt x="9871" y="14485"/>
                </a:cubicBezTo>
                <a:cubicBezTo>
                  <a:pt x="9871" y="15628"/>
                  <a:pt x="9871" y="15628"/>
                  <a:pt x="9871" y="15628"/>
                </a:cubicBezTo>
                <a:cubicBezTo>
                  <a:pt x="6929" y="15628"/>
                  <a:pt x="6929" y="15628"/>
                  <a:pt x="6929" y="15628"/>
                </a:cubicBezTo>
                <a:cubicBezTo>
                  <a:pt x="6271" y="14612"/>
                  <a:pt x="5187" y="13976"/>
                  <a:pt x="3948" y="13976"/>
                </a:cubicBezTo>
                <a:cubicBezTo>
                  <a:pt x="2787" y="13976"/>
                  <a:pt x="1742" y="14569"/>
                  <a:pt x="1045" y="15501"/>
                </a:cubicBezTo>
                <a:cubicBezTo>
                  <a:pt x="503" y="15289"/>
                  <a:pt x="0" y="14866"/>
                  <a:pt x="0" y="14358"/>
                </a:cubicBezTo>
                <a:cubicBezTo>
                  <a:pt x="0" y="10122"/>
                  <a:pt x="0" y="10122"/>
                  <a:pt x="0" y="10122"/>
                </a:cubicBezTo>
                <a:cubicBezTo>
                  <a:pt x="0" y="9445"/>
                  <a:pt x="503" y="8852"/>
                  <a:pt x="1161" y="8852"/>
                </a:cubicBezTo>
                <a:cubicBezTo>
                  <a:pt x="7819" y="8852"/>
                  <a:pt x="7819" y="8852"/>
                  <a:pt x="7819" y="8852"/>
                </a:cubicBezTo>
                <a:cubicBezTo>
                  <a:pt x="10374" y="2202"/>
                  <a:pt x="10374" y="2202"/>
                  <a:pt x="10374" y="2202"/>
                </a:cubicBezTo>
                <a:cubicBezTo>
                  <a:pt x="10877" y="932"/>
                  <a:pt x="11574" y="0"/>
                  <a:pt x="12697" y="0"/>
                </a:cubicBezTo>
                <a:cubicBezTo>
                  <a:pt x="18271" y="0"/>
                  <a:pt x="18271" y="0"/>
                  <a:pt x="18271" y="0"/>
                </a:cubicBezTo>
                <a:cubicBezTo>
                  <a:pt x="19355" y="0"/>
                  <a:pt x="20284" y="974"/>
                  <a:pt x="20284" y="2202"/>
                </a:cubicBezTo>
                <a:cubicBezTo>
                  <a:pt x="20284" y="10292"/>
                  <a:pt x="20284" y="10292"/>
                  <a:pt x="20284" y="10292"/>
                </a:cubicBezTo>
                <a:cubicBezTo>
                  <a:pt x="19935" y="9911"/>
                  <a:pt x="19935" y="9911"/>
                  <a:pt x="19935" y="9911"/>
                </a:cubicBezTo>
                <a:cubicBezTo>
                  <a:pt x="19471" y="9445"/>
                  <a:pt x="18890" y="9191"/>
                  <a:pt x="18232" y="9191"/>
                </a:cubicBezTo>
                <a:close/>
                <a:moveTo>
                  <a:pt x="18542" y="2922"/>
                </a:moveTo>
                <a:cubicBezTo>
                  <a:pt x="18542" y="2118"/>
                  <a:pt x="17923" y="1440"/>
                  <a:pt x="17187" y="1440"/>
                </a:cubicBezTo>
                <a:cubicBezTo>
                  <a:pt x="13510" y="1440"/>
                  <a:pt x="13510" y="1440"/>
                  <a:pt x="13510" y="1440"/>
                </a:cubicBezTo>
                <a:cubicBezTo>
                  <a:pt x="12774" y="1440"/>
                  <a:pt x="12310" y="2075"/>
                  <a:pt x="11961" y="2922"/>
                </a:cubicBezTo>
                <a:cubicBezTo>
                  <a:pt x="10258" y="7369"/>
                  <a:pt x="10258" y="7369"/>
                  <a:pt x="10258" y="7369"/>
                </a:cubicBezTo>
                <a:cubicBezTo>
                  <a:pt x="18542" y="7327"/>
                  <a:pt x="18542" y="7327"/>
                  <a:pt x="18542" y="7327"/>
                </a:cubicBezTo>
                <a:lnTo>
                  <a:pt x="18542" y="2922"/>
                </a:lnTo>
                <a:close/>
                <a:moveTo>
                  <a:pt x="4026" y="14612"/>
                </a:moveTo>
                <a:cubicBezTo>
                  <a:pt x="5768" y="14612"/>
                  <a:pt x="7200" y="16179"/>
                  <a:pt x="7200" y="18127"/>
                </a:cubicBezTo>
                <a:cubicBezTo>
                  <a:pt x="7200" y="20033"/>
                  <a:pt x="5768" y="21600"/>
                  <a:pt x="4026" y="21600"/>
                </a:cubicBezTo>
                <a:cubicBezTo>
                  <a:pt x="2245" y="21600"/>
                  <a:pt x="813" y="20033"/>
                  <a:pt x="813" y="18127"/>
                </a:cubicBezTo>
                <a:cubicBezTo>
                  <a:pt x="813" y="16179"/>
                  <a:pt x="2245" y="14612"/>
                  <a:pt x="4026" y="14612"/>
                </a:cubicBezTo>
                <a:close/>
                <a:moveTo>
                  <a:pt x="4026" y="19779"/>
                </a:moveTo>
                <a:cubicBezTo>
                  <a:pt x="4839" y="19779"/>
                  <a:pt x="5535" y="19016"/>
                  <a:pt x="5535" y="18127"/>
                </a:cubicBezTo>
                <a:cubicBezTo>
                  <a:pt x="5535" y="17195"/>
                  <a:pt x="4839" y="16475"/>
                  <a:pt x="4026" y="16475"/>
                </a:cubicBezTo>
                <a:cubicBezTo>
                  <a:pt x="3174" y="16475"/>
                  <a:pt x="2516" y="17195"/>
                  <a:pt x="2516" y="18127"/>
                </a:cubicBezTo>
                <a:cubicBezTo>
                  <a:pt x="2516" y="19016"/>
                  <a:pt x="3174" y="19779"/>
                  <a:pt x="4026" y="19779"/>
                </a:cubicBezTo>
                <a:close/>
              </a:path>
            </a:pathLst>
          </a:custGeom>
          <a:solidFill>
            <a:srgbClr val="FFFFFF"/>
          </a:solidFill>
          <a:ln w="12700">
            <a:miter lim="400000"/>
          </a:ln>
        </p:spPr>
        <p:txBody>
          <a:bodyPr lIns="45718" tIns="45718" rIns="45718" bIns="45718"/>
          <a:lstStyle/>
          <a:p>
            <a:pPr defTabSz="913754">
              <a:defRPr>
                <a:latin typeface="+mn-lt"/>
                <a:ea typeface="+mn-ea"/>
                <a:cs typeface="+mn-cs"/>
                <a:sym typeface="Calibri"/>
              </a:defRPr>
            </a:pPr>
            <a:endParaRPr/>
          </a:p>
        </p:txBody>
      </p:sp>
      <p:sp>
        <p:nvSpPr>
          <p:cNvPr id="288" name="Shape 288"/>
          <p:cNvSpPr/>
          <p:nvPr/>
        </p:nvSpPr>
        <p:spPr>
          <a:xfrm>
            <a:off x="0" y="6629224"/>
            <a:ext cx="9144000" cy="228781"/>
          </a:xfrm>
          <a:prstGeom prst="rect">
            <a:avLst/>
          </a:prstGeom>
          <a:solidFill>
            <a:schemeClr val="accent3"/>
          </a:solidFill>
          <a:ln w="12700">
            <a:miter lim="400000"/>
          </a:ln>
        </p:spPr>
        <p:txBody>
          <a:bodyPr lIns="45718" tIns="45718" rIns="45718" bIns="45718" anchor="ctr"/>
          <a:lstStyle/>
          <a:p>
            <a:pPr algn="ctr" defTabSz="913754">
              <a:defRPr>
                <a:solidFill>
                  <a:srgbClr val="FFFFFF"/>
                </a:solidFill>
                <a:latin typeface="+mn-lt"/>
                <a:ea typeface="+mn-ea"/>
                <a:cs typeface="+mn-cs"/>
                <a:sym typeface="Calibri"/>
              </a:defRPr>
            </a:pPr>
            <a:endParaRPr/>
          </a:p>
        </p:txBody>
      </p:sp>
      <p:sp>
        <p:nvSpPr>
          <p:cNvPr id="289" name="Shape 289"/>
          <p:cNvSpPr>
            <a:spLocks noGrp="1"/>
          </p:cNvSpPr>
          <p:nvPr>
            <p:ph type="sldNum" sz="quarter" idx="2"/>
          </p:nvPr>
        </p:nvSpPr>
        <p:spPr>
          <a:xfrm>
            <a:off x="6289220" y="6221731"/>
            <a:ext cx="263980" cy="269239"/>
          </a:xfrm>
          <a:prstGeom prst="rect">
            <a:avLst/>
          </a:prstGeom>
        </p:spPr>
        <p:txBody>
          <a:bodyPr/>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6_Титульный слайд">
    <p:spTree>
      <p:nvGrpSpPr>
        <p:cNvPr id="1" name=""/>
        <p:cNvGrpSpPr/>
        <p:nvPr/>
      </p:nvGrpSpPr>
      <p:grpSpPr>
        <a:xfrm>
          <a:off x="0" y="0"/>
          <a:ext cx="0" cy="0"/>
          <a:chOff x="0" y="0"/>
          <a:chExt cx="0" cy="0"/>
        </a:xfrm>
      </p:grpSpPr>
      <p:sp>
        <p:nvSpPr>
          <p:cNvPr id="306" name="Shape 306"/>
          <p:cNvSpPr/>
          <p:nvPr/>
        </p:nvSpPr>
        <p:spPr>
          <a:xfrm>
            <a:off x="877528" y="277760"/>
            <a:ext cx="985193" cy="620034"/>
          </a:xfrm>
          <a:prstGeom prst="rect">
            <a:avLst/>
          </a:prstGeom>
          <a:ln w="12700">
            <a:miter lim="400000"/>
          </a:ln>
          <a:extLst>
            <a:ext uri="{C572A759-6A51-4108-AA02-DFA0A04FC94B}">
              <ma14:wrappingTextBoxFlag xmlns:ma14="http://schemas.microsoft.com/office/mac/drawingml/2011/main" xmlns="" val="1"/>
            </a:ext>
          </a:extLst>
        </p:spPr>
        <p:txBody>
          <a:bodyPr lIns="31519" tIns="31519" rIns="31519" bIns="31519" anchor="ctr">
            <a:spAutoFit/>
          </a:bodyPr>
          <a:lstStyle/>
          <a:p>
            <a:pPr defTabSz="912652">
              <a:defRPr cap="all">
                <a:solidFill>
                  <a:srgbClr val="F2F2F2"/>
                </a:solidFill>
                <a:latin typeface="PT Sans Narrow"/>
                <a:ea typeface="PT Sans Narrow"/>
                <a:cs typeface="PT Sans Narrow"/>
                <a:sym typeface="PT Sans Narrow"/>
              </a:defRPr>
            </a:pPr>
            <a:r>
              <a:t>Портал </a:t>
            </a:r>
            <a:endParaRPr sz="4800">
              <a:solidFill>
                <a:srgbClr val="FFFFFF"/>
              </a:solidFill>
            </a:endParaRPr>
          </a:p>
          <a:p>
            <a:pPr defTabSz="912652">
              <a:defRPr cap="all">
                <a:solidFill>
                  <a:srgbClr val="F2F2F2"/>
                </a:solidFill>
                <a:latin typeface="PT Sans Narrow"/>
                <a:ea typeface="PT Sans Narrow"/>
                <a:cs typeface="PT Sans Narrow"/>
                <a:sym typeface="PT Sans Narrow"/>
              </a:defRPr>
            </a:pPr>
            <a:r>
              <a:t>фермера</a:t>
            </a:r>
          </a:p>
        </p:txBody>
      </p:sp>
      <p:sp>
        <p:nvSpPr>
          <p:cNvPr id="307" name="Shape 307"/>
          <p:cNvSpPr/>
          <p:nvPr/>
        </p:nvSpPr>
        <p:spPr>
          <a:xfrm>
            <a:off x="200725" y="228779"/>
            <a:ext cx="659934" cy="699975"/>
          </a:xfrm>
          <a:prstGeom prst="ellipse">
            <a:avLst/>
          </a:prstGeom>
          <a:solidFill>
            <a:srgbClr val="F2F2F2"/>
          </a:solidFill>
          <a:ln w="12700">
            <a:miter lim="400000"/>
          </a:ln>
        </p:spPr>
        <p:txBody>
          <a:bodyPr lIns="45718" tIns="45718" rIns="45718" bIns="45718" anchor="ctr"/>
          <a:lstStyle/>
          <a:p>
            <a:pPr algn="ctr" defTabSz="913754">
              <a:defRPr>
                <a:solidFill>
                  <a:srgbClr val="FFFFFF"/>
                </a:solidFill>
                <a:latin typeface="+mn-lt"/>
                <a:ea typeface="+mn-ea"/>
                <a:cs typeface="+mn-cs"/>
                <a:sym typeface="Calibri"/>
              </a:defRPr>
            </a:pPr>
            <a:endParaRPr/>
          </a:p>
        </p:txBody>
      </p:sp>
      <p:sp>
        <p:nvSpPr>
          <p:cNvPr id="308" name="Shape 308"/>
          <p:cNvSpPr/>
          <p:nvPr/>
        </p:nvSpPr>
        <p:spPr>
          <a:xfrm>
            <a:off x="344093" y="380124"/>
            <a:ext cx="373197" cy="362084"/>
          </a:xfrm>
          <a:custGeom>
            <a:avLst/>
            <a:gdLst/>
            <a:ahLst/>
            <a:cxnLst>
              <a:cxn ang="0">
                <a:pos x="wd2" y="hd2"/>
              </a:cxn>
              <a:cxn ang="5400000">
                <a:pos x="wd2" y="hd2"/>
              </a:cxn>
              <a:cxn ang="10800000">
                <a:pos x="wd2" y="hd2"/>
              </a:cxn>
              <a:cxn ang="16200000">
                <a:pos x="wd2" y="hd2"/>
              </a:cxn>
            </a:cxnLst>
            <a:rect l="0" t="0" r="r" b="b"/>
            <a:pathLst>
              <a:path w="21600" h="21600" extrusionOk="0">
                <a:moveTo>
                  <a:pt x="20981" y="17788"/>
                </a:moveTo>
                <a:cubicBezTo>
                  <a:pt x="20981" y="18424"/>
                  <a:pt x="20787" y="19016"/>
                  <a:pt x="20361" y="19440"/>
                </a:cubicBezTo>
                <a:cubicBezTo>
                  <a:pt x="19626" y="20245"/>
                  <a:pt x="19626" y="20245"/>
                  <a:pt x="19626" y="20245"/>
                </a:cubicBezTo>
                <a:cubicBezTo>
                  <a:pt x="19239" y="20668"/>
                  <a:pt x="18697" y="20922"/>
                  <a:pt x="18155" y="20880"/>
                </a:cubicBezTo>
                <a:cubicBezTo>
                  <a:pt x="17768" y="21346"/>
                  <a:pt x="17226" y="21600"/>
                  <a:pt x="16645" y="21600"/>
                </a:cubicBezTo>
                <a:cubicBezTo>
                  <a:pt x="15639" y="21600"/>
                  <a:pt x="15639" y="21600"/>
                  <a:pt x="15639" y="21600"/>
                </a:cubicBezTo>
                <a:cubicBezTo>
                  <a:pt x="15058" y="21600"/>
                  <a:pt x="14516" y="21346"/>
                  <a:pt x="14168" y="20880"/>
                </a:cubicBezTo>
                <a:cubicBezTo>
                  <a:pt x="13587" y="20922"/>
                  <a:pt x="13045" y="20668"/>
                  <a:pt x="12658" y="20245"/>
                </a:cubicBezTo>
                <a:cubicBezTo>
                  <a:pt x="11923" y="19440"/>
                  <a:pt x="11923" y="19440"/>
                  <a:pt x="11923" y="19440"/>
                </a:cubicBezTo>
                <a:cubicBezTo>
                  <a:pt x="11535" y="19016"/>
                  <a:pt x="11342" y="18424"/>
                  <a:pt x="11342" y="17831"/>
                </a:cubicBezTo>
                <a:cubicBezTo>
                  <a:pt x="10955" y="17407"/>
                  <a:pt x="10684" y="16814"/>
                  <a:pt x="10684" y="16179"/>
                </a:cubicBezTo>
                <a:cubicBezTo>
                  <a:pt x="10684" y="15078"/>
                  <a:pt x="10684" y="15078"/>
                  <a:pt x="10684" y="15078"/>
                </a:cubicBezTo>
                <a:cubicBezTo>
                  <a:pt x="10684" y="14442"/>
                  <a:pt x="10955" y="13849"/>
                  <a:pt x="11342" y="13426"/>
                </a:cubicBezTo>
                <a:cubicBezTo>
                  <a:pt x="11342" y="12833"/>
                  <a:pt x="11535" y="12240"/>
                  <a:pt x="11923" y="11816"/>
                </a:cubicBezTo>
                <a:cubicBezTo>
                  <a:pt x="12658" y="11012"/>
                  <a:pt x="12658" y="11012"/>
                  <a:pt x="12658" y="11012"/>
                </a:cubicBezTo>
                <a:cubicBezTo>
                  <a:pt x="13045" y="10588"/>
                  <a:pt x="13587" y="10334"/>
                  <a:pt x="14168" y="10334"/>
                </a:cubicBezTo>
                <a:cubicBezTo>
                  <a:pt x="14516" y="9911"/>
                  <a:pt x="15058" y="9656"/>
                  <a:pt x="15639" y="9656"/>
                </a:cubicBezTo>
                <a:cubicBezTo>
                  <a:pt x="16645" y="9656"/>
                  <a:pt x="16645" y="9656"/>
                  <a:pt x="16645" y="9656"/>
                </a:cubicBezTo>
                <a:cubicBezTo>
                  <a:pt x="17226" y="9656"/>
                  <a:pt x="17768" y="9911"/>
                  <a:pt x="18155" y="10334"/>
                </a:cubicBezTo>
                <a:cubicBezTo>
                  <a:pt x="18697" y="10334"/>
                  <a:pt x="19239" y="10588"/>
                  <a:pt x="19626" y="11012"/>
                </a:cubicBezTo>
                <a:cubicBezTo>
                  <a:pt x="20361" y="11816"/>
                  <a:pt x="20361" y="11816"/>
                  <a:pt x="20361" y="11816"/>
                </a:cubicBezTo>
                <a:cubicBezTo>
                  <a:pt x="20787" y="12240"/>
                  <a:pt x="20981" y="12833"/>
                  <a:pt x="20981" y="13468"/>
                </a:cubicBezTo>
                <a:cubicBezTo>
                  <a:pt x="21368" y="13849"/>
                  <a:pt x="21600" y="14442"/>
                  <a:pt x="21600" y="15078"/>
                </a:cubicBezTo>
                <a:cubicBezTo>
                  <a:pt x="21600" y="16179"/>
                  <a:pt x="21600" y="16179"/>
                  <a:pt x="21600" y="16179"/>
                </a:cubicBezTo>
                <a:cubicBezTo>
                  <a:pt x="21600" y="16814"/>
                  <a:pt x="21368" y="17407"/>
                  <a:pt x="20981" y="17788"/>
                </a:cubicBezTo>
                <a:close/>
                <a:moveTo>
                  <a:pt x="16142" y="11901"/>
                </a:moveTo>
                <a:cubicBezTo>
                  <a:pt x="14284" y="11901"/>
                  <a:pt x="12735" y="13553"/>
                  <a:pt x="12735" y="15628"/>
                </a:cubicBezTo>
                <a:cubicBezTo>
                  <a:pt x="12735" y="17704"/>
                  <a:pt x="14284" y="19355"/>
                  <a:pt x="16142" y="19355"/>
                </a:cubicBezTo>
                <a:cubicBezTo>
                  <a:pt x="18039" y="19355"/>
                  <a:pt x="19548" y="17704"/>
                  <a:pt x="19548" y="15628"/>
                </a:cubicBezTo>
                <a:cubicBezTo>
                  <a:pt x="19548" y="13553"/>
                  <a:pt x="18039" y="11901"/>
                  <a:pt x="16142" y="11901"/>
                </a:cubicBezTo>
                <a:close/>
                <a:moveTo>
                  <a:pt x="16142" y="17704"/>
                </a:moveTo>
                <a:cubicBezTo>
                  <a:pt x="15097" y="17704"/>
                  <a:pt x="14284" y="16772"/>
                  <a:pt x="14284" y="15628"/>
                </a:cubicBezTo>
                <a:cubicBezTo>
                  <a:pt x="14284" y="14485"/>
                  <a:pt x="15097" y="13553"/>
                  <a:pt x="16142" y="13553"/>
                </a:cubicBezTo>
                <a:cubicBezTo>
                  <a:pt x="17187" y="13553"/>
                  <a:pt x="18039" y="14485"/>
                  <a:pt x="18039" y="15628"/>
                </a:cubicBezTo>
                <a:cubicBezTo>
                  <a:pt x="18039" y="16772"/>
                  <a:pt x="17187" y="17704"/>
                  <a:pt x="16142" y="17704"/>
                </a:cubicBezTo>
                <a:close/>
                <a:moveTo>
                  <a:pt x="18232" y="9191"/>
                </a:moveTo>
                <a:cubicBezTo>
                  <a:pt x="17845" y="8682"/>
                  <a:pt x="17226" y="8386"/>
                  <a:pt x="16568" y="8386"/>
                </a:cubicBezTo>
                <a:cubicBezTo>
                  <a:pt x="15445" y="8386"/>
                  <a:pt x="15445" y="8386"/>
                  <a:pt x="15445" y="8386"/>
                </a:cubicBezTo>
                <a:cubicBezTo>
                  <a:pt x="14787" y="8386"/>
                  <a:pt x="14168" y="8682"/>
                  <a:pt x="13781" y="9191"/>
                </a:cubicBezTo>
                <a:cubicBezTo>
                  <a:pt x="13123" y="9191"/>
                  <a:pt x="12542" y="9445"/>
                  <a:pt x="12077" y="9911"/>
                </a:cubicBezTo>
                <a:cubicBezTo>
                  <a:pt x="11265" y="10800"/>
                  <a:pt x="11265" y="10800"/>
                  <a:pt x="11265" y="10800"/>
                </a:cubicBezTo>
                <a:cubicBezTo>
                  <a:pt x="10839" y="11308"/>
                  <a:pt x="10606" y="11986"/>
                  <a:pt x="10606" y="12664"/>
                </a:cubicBezTo>
                <a:cubicBezTo>
                  <a:pt x="10142" y="13129"/>
                  <a:pt x="9871" y="13765"/>
                  <a:pt x="9871" y="14485"/>
                </a:cubicBezTo>
                <a:cubicBezTo>
                  <a:pt x="9871" y="15628"/>
                  <a:pt x="9871" y="15628"/>
                  <a:pt x="9871" y="15628"/>
                </a:cubicBezTo>
                <a:cubicBezTo>
                  <a:pt x="6929" y="15628"/>
                  <a:pt x="6929" y="15628"/>
                  <a:pt x="6929" y="15628"/>
                </a:cubicBezTo>
                <a:cubicBezTo>
                  <a:pt x="6271" y="14612"/>
                  <a:pt x="5187" y="13976"/>
                  <a:pt x="3948" y="13976"/>
                </a:cubicBezTo>
                <a:cubicBezTo>
                  <a:pt x="2787" y="13976"/>
                  <a:pt x="1742" y="14569"/>
                  <a:pt x="1045" y="15501"/>
                </a:cubicBezTo>
                <a:cubicBezTo>
                  <a:pt x="503" y="15289"/>
                  <a:pt x="0" y="14866"/>
                  <a:pt x="0" y="14358"/>
                </a:cubicBezTo>
                <a:cubicBezTo>
                  <a:pt x="0" y="10122"/>
                  <a:pt x="0" y="10122"/>
                  <a:pt x="0" y="10122"/>
                </a:cubicBezTo>
                <a:cubicBezTo>
                  <a:pt x="0" y="9445"/>
                  <a:pt x="503" y="8852"/>
                  <a:pt x="1161" y="8852"/>
                </a:cubicBezTo>
                <a:cubicBezTo>
                  <a:pt x="7819" y="8852"/>
                  <a:pt x="7819" y="8852"/>
                  <a:pt x="7819" y="8852"/>
                </a:cubicBezTo>
                <a:cubicBezTo>
                  <a:pt x="10374" y="2202"/>
                  <a:pt x="10374" y="2202"/>
                  <a:pt x="10374" y="2202"/>
                </a:cubicBezTo>
                <a:cubicBezTo>
                  <a:pt x="10877" y="932"/>
                  <a:pt x="11574" y="0"/>
                  <a:pt x="12697" y="0"/>
                </a:cubicBezTo>
                <a:cubicBezTo>
                  <a:pt x="18271" y="0"/>
                  <a:pt x="18271" y="0"/>
                  <a:pt x="18271" y="0"/>
                </a:cubicBezTo>
                <a:cubicBezTo>
                  <a:pt x="19355" y="0"/>
                  <a:pt x="20284" y="974"/>
                  <a:pt x="20284" y="2202"/>
                </a:cubicBezTo>
                <a:cubicBezTo>
                  <a:pt x="20284" y="10292"/>
                  <a:pt x="20284" y="10292"/>
                  <a:pt x="20284" y="10292"/>
                </a:cubicBezTo>
                <a:cubicBezTo>
                  <a:pt x="19935" y="9911"/>
                  <a:pt x="19935" y="9911"/>
                  <a:pt x="19935" y="9911"/>
                </a:cubicBezTo>
                <a:cubicBezTo>
                  <a:pt x="19471" y="9445"/>
                  <a:pt x="18890" y="9191"/>
                  <a:pt x="18232" y="9191"/>
                </a:cubicBezTo>
                <a:close/>
                <a:moveTo>
                  <a:pt x="18542" y="2922"/>
                </a:moveTo>
                <a:cubicBezTo>
                  <a:pt x="18542" y="2118"/>
                  <a:pt x="17923" y="1440"/>
                  <a:pt x="17187" y="1440"/>
                </a:cubicBezTo>
                <a:cubicBezTo>
                  <a:pt x="13510" y="1440"/>
                  <a:pt x="13510" y="1440"/>
                  <a:pt x="13510" y="1440"/>
                </a:cubicBezTo>
                <a:cubicBezTo>
                  <a:pt x="12774" y="1440"/>
                  <a:pt x="12310" y="2075"/>
                  <a:pt x="11961" y="2922"/>
                </a:cubicBezTo>
                <a:cubicBezTo>
                  <a:pt x="10258" y="7369"/>
                  <a:pt x="10258" y="7369"/>
                  <a:pt x="10258" y="7369"/>
                </a:cubicBezTo>
                <a:cubicBezTo>
                  <a:pt x="18542" y="7327"/>
                  <a:pt x="18542" y="7327"/>
                  <a:pt x="18542" y="7327"/>
                </a:cubicBezTo>
                <a:lnTo>
                  <a:pt x="18542" y="2922"/>
                </a:lnTo>
                <a:close/>
                <a:moveTo>
                  <a:pt x="4026" y="14612"/>
                </a:moveTo>
                <a:cubicBezTo>
                  <a:pt x="5768" y="14612"/>
                  <a:pt x="7200" y="16179"/>
                  <a:pt x="7200" y="18127"/>
                </a:cubicBezTo>
                <a:cubicBezTo>
                  <a:pt x="7200" y="20033"/>
                  <a:pt x="5768" y="21600"/>
                  <a:pt x="4026" y="21600"/>
                </a:cubicBezTo>
                <a:cubicBezTo>
                  <a:pt x="2245" y="21600"/>
                  <a:pt x="813" y="20033"/>
                  <a:pt x="813" y="18127"/>
                </a:cubicBezTo>
                <a:cubicBezTo>
                  <a:pt x="813" y="16179"/>
                  <a:pt x="2245" y="14612"/>
                  <a:pt x="4026" y="14612"/>
                </a:cubicBezTo>
                <a:close/>
                <a:moveTo>
                  <a:pt x="4026" y="19779"/>
                </a:moveTo>
                <a:cubicBezTo>
                  <a:pt x="4839" y="19779"/>
                  <a:pt x="5535" y="19016"/>
                  <a:pt x="5535" y="18127"/>
                </a:cubicBezTo>
                <a:cubicBezTo>
                  <a:pt x="5535" y="17195"/>
                  <a:pt x="4839" y="16475"/>
                  <a:pt x="4026" y="16475"/>
                </a:cubicBezTo>
                <a:cubicBezTo>
                  <a:pt x="3174" y="16475"/>
                  <a:pt x="2516" y="17195"/>
                  <a:pt x="2516" y="18127"/>
                </a:cubicBezTo>
                <a:cubicBezTo>
                  <a:pt x="2516" y="19016"/>
                  <a:pt x="3174" y="19779"/>
                  <a:pt x="4026" y="19779"/>
                </a:cubicBezTo>
                <a:close/>
              </a:path>
            </a:pathLst>
          </a:custGeom>
          <a:solidFill>
            <a:srgbClr val="FFFFFF"/>
          </a:solidFill>
          <a:ln w="12700">
            <a:miter lim="400000"/>
          </a:ln>
        </p:spPr>
        <p:txBody>
          <a:bodyPr lIns="45718" tIns="45718" rIns="45718" bIns="45718"/>
          <a:lstStyle/>
          <a:p>
            <a:pPr defTabSz="913754">
              <a:defRPr>
                <a:latin typeface="+mn-lt"/>
                <a:ea typeface="+mn-ea"/>
                <a:cs typeface="+mn-cs"/>
                <a:sym typeface="Calibri"/>
              </a:defRPr>
            </a:pPr>
            <a:endParaRPr/>
          </a:p>
        </p:txBody>
      </p:sp>
      <p:sp>
        <p:nvSpPr>
          <p:cNvPr id="309" name="Shape 309"/>
          <p:cNvSpPr>
            <a:spLocks noGrp="1"/>
          </p:cNvSpPr>
          <p:nvPr>
            <p:ph type="sldNum" sz="quarter" idx="2"/>
          </p:nvPr>
        </p:nvSpPr>
        <p:spPr>
          <a:xfrm>
            <a:off x="6289220" y="6221731"/>
            <a:ext cx="263980" cy="269239"/>
          </a:xfrm>
          <a:prstGeom prst="rect">
            <a:avLst/>
          </a:prstGeom>
        </p:spPr>
        <p:txBody>
          <a:bodyPr/>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4_Титульный слайд">
    <p:spTree>
      <p:nvGrpSpPr>
        <p:cNvPr id="1" name=""/>
        <p:cNvGrpSpPr/>
        <p:nvPr/>
      </p:nvGrpSpPr>
      <p:grpSpPr>
        <a:xfrm>
          <a:off x="0" y="0"/>
          <a:ext cx="0" cy="0"/>
          <a:chOff x="0" y="0"/>
          <a:chExt cx="0" cy="0"/>
        </a:xfrm>
      </p:grpSpPr>
      <p:sp>
        <p:nvSpPr>
          <p:cNvPr id="316" name="Shape 316"/>
          <p:cNvSpPr/>
          <p:nvPr/>
        </p:nvSpPr>
        <p:spPr>
          <a:xfrm>
            <a:off x="877527" y="325535"/>
            <a:ext cx="3263453" cy="524480"/>
          </a:xfrm>
          <a:prstGeom prst="rect">
            <a:avLst/>
          </a:prstGeom>
          <a:ln w="12700">
            <a:miter lim="400000"/>
          </a:ln>
          <a:extLst>
            <a:ext uri="{C572A759-6A51-4108-AA02-DFA0A04FC94B}">
              <ma14:wrappingTextBoxFlag xmlns:ma14="http://schemas.microsoft.com/office/mac/drawingml/2011/main" xmlns="" val="1"/>
            </a:ext>
          </a:extLst>
        </p:spPr>
        <p:txBody>
          <a:bodyPr lIns="31519" tIns="31519" rIns="31519" bIns="31519" anchor="ctr">
            <a:spAutoFit/>
          </a:bodyPr>
          <a:lstStyle>
            <a:lvl1pPr defTabSz="912652">
              <a:defRPr sz="1400" cap="all">
                <a:solidFill>
                  <a:srgbClr val="A6A6A6"/>
                </a:solidFill>
                <a:latin typeface="PT Sans Narrow"/>
                <a:ea typeface="PT Sans Narrow"/>
                <a:cs typeface="PT Sans Narrow"/>
                <a:sym typeface="PT Sans Narrow"/>
              </a:defRPr>
            </a:lvl1pPr>
          </a:lstStyle>
          <a:p>
            <a:r>
              <a:t>Магазин социального питания и адресной продовольственной поддержки</a:t>
            </a:r>
          </a:p>
        </p:txBody>
      </p:sp>
      <p:sp>
        <p:nvSpPr>
          <p:cNvPr id="317" name="Shape 317"/>
          <p:cNvSpPr/>
          <p:nvPr/>
        </p:nvSpPr>
        <p:spPr>
          <a:xfrm>
            <a:off x="200725" y="228779"/>
            <a:ext cx="659934" cy="699975"/>
          </a:xfrm>
          <a:prstGeom prst="ellipse">
            <a:avLst/>
          </a:prstGeom>
          <a:solidFill>
            <a:srgbClr val="31859C"/>
          </a:solidFill>
          <a:ln w="12700">
            <a:miter lim="400000"/>
          </a:ln>
        </p:spPr>
        <p:txBody>
          <a:bodyPr lIns="45718" tIns="45718" rIns="45718" bIns="45718" anchor="ctr"/>
          <a:lstStyle/>
          <a:p>
            <a:pPr algn="ctr" defTabSz="913754">
              <a:defRPr>
                <a:solidFill>
                  <a:srgbClr val="FFFFFF"/>
                </a:solidFill>
                <a:latin typeface="+mn-lt"/>
                <a:ea typeface="+mn-ea"/>
                <a:cs typeface="+mn-cs"/>
                <a:sym typeface="Calibri"/>
              </a:defRPr>
            </a:pPr>
            <a:endParaRPr/>
          </a:p>
        </p:txBody>
      </p:sp>
      <p:sp>
        <p:nvSpPr>
          <p:cNvPr id="318" name="Shape 318"/>
          <p:cNvSpPr/>
          <p:nvPr/>
        </p:nvSpPr>
        <p:spPr>
          <a:xfrm>
            <a:off x="346183" y="377795"/>
            <a:ext cx="369018" cy="401949"/>
          </a:xfrm>
          <a:custGeom>
            <a:avLst/>
            <a:gdLst/>
            <a:ahLst/>
            <a:cxnLst>
              <a:cxn ang="0">
                <a:pos x="wd2" y="hd2"/>
              </a:cxn>
              <a:cxn ang="5400000">
                <a:pos x="wd2" y="hd2"/>
              </a:cxn>
              <a:cxn ang="10800000">
                <a:pos x="wd2" y="hd2"/>
              </a:cxn>
              <a:cxn ang="16200000">
                <a:pos x="wd2" y="hd2"/>
              </a:cxn>
            </a:cxnLst>
            <a:rect l="0" t="0" r="r" b="b"/>
            <a:pathLst>
              <a:path w="21600" h="21600" extrusionOk="0">
                <a:moveTo>
                  <a:pt x="0" y="21018"/>
                </a:moveTo>
                <a:cubicBezTo>
                  <a:pt x="7387" y="21600"/>
                  <a:pt x="7387" y="21600"/>
                  <a:pt x="7387" y="21600"/>
                </a:cubicBezTo>
                <a:cubicBezTo>
                  <a:pt x="7387" y="5164"/>
                  <a:pt x="7387" y="5164"/>
                  <a:pt x="7387" y="5164"/>
                </a:cubicBezTo>
                <a:cubicBezTo>
                  <a:pt x="0" y="5164"/>
                  <a:pt x="0" y="5164"/>
                  <a:pt x="0" y="5164"/>
                </a:cubicBezTo>
                <a:lnTo>
                  <a:pt x="0" y="21018"/>
                </a:lnTo>
                <a:close/>
                <a:moveTo>
                  <a:pt x="7536" y="21600"/>
                </a:moveTo>
                <a:cubicBezTo>
                  <a:pt x="10856" y="20327"/>
                  <a:pt x="10856" y="20327"/>
                  <a:pt x="10856" y="20327"/>
                </a:cubicBezTo>
                <a:cubicBezTo>
                  <a:pt x="10856" y="5164"/>
                  <a:pt x="10856" y="5164"/>
                  <a:pt x="10856" y="5164"/>
                </a:cubicBezTo>
                <a:cubicBezTo>
                  <a:pt x="7536" y="5164"/>
                  <a:pt x="7536" y="5164"/>
                  <a:pt x="7536" y="5164"/>
                </a:cubicBezTo>
                <a:lnTo>
                  <a:pt x="7536" y="21600"/>
                </a:lnTo>
                <a:close/>
                <a:moveTo>
                  <a:pt x="1753" y="1745"/>
                </a:moveTo>
                <a:cubicBezTo>
                  <a:pt x="0" y="4982"/>
                  <a:pt x="0" y="4982"/>
                  <a:pt x="0" y="4982"/>
                </a:cubicBezTo>
                <a:cubicBezTo>
                  <a:pt x="7387" y="4982"/>
                  <a:pt x="7387" y="4982"/>
                  <a:pt x="7387" y="4982"/>
                </a:cubicBezTo>
                <a:cubicBezTo>
                  <a:pt x="8991" y="1745"/>
                  <a:pt x="8991" y="1745"/>
                  <a:pt x="8991" y="1745"/>
                </a:cubicBezTo>
                <a:lnTo>
                  <a:pt x="1753" y="1745"/>
                </a:lnTo>
                <a:close/>
                <a:moveTo>
                  <a:pt x="8991" y="764"/>
                </a:moveTo>
                <a:cubicBezTo>
                  <a:pt x="8991" y="364"/>
                  <a:pt x="8730" y="0"/>
                  <a:pt x="8431" y="0"/>
                </a:cubicBezTo>
                <a:cubicBezTo>
                  <a:pt x="2313" y="0"/>
                  <a:pt x="2313" y="0"/>
                  <a:pt x="2313" y="0"/>
                </a:cubicBezTo>
                <a:cubicBezTo>
                  <a:pt x="2015" y="0"/>
                  <a:pt x="1753" y="364"/>
                  <a:pt x="1753" y="764"/>
                </a:cubicBezTo>
                <a:cubicBezTo>
                  <a:pt x="1753" y="1564"/>
                  <a:pt x="1753" y="1564"/>
                  <a:pt x="1753" y="1564"/>
                </a:cubicBezTo>
                <a:cubicBezTo>
                  <a:pt x="8991" y="1564"/>
                  <a:pt x="8991" y="1564"/>
                  <a:pt x="8991" y="1564"/>
                </a:cubicBezTo>
                <a:lnTo>
                  <a:pt x="8991" y="764"/>
                </a:lnTo>
                <a:close/>
                <a:moveTo>
                  <a:pt x="7498" y="4982"/>
                </a:moveTo>
                <a:cubicBezTo>
                  <a:pt x="10856" y="4982"/>
                  <a:pt x="10856" y="4982"/>
                  <a:pt x="10856" y="4982"/>
                </a:cubicBezTo>
                <a:cubicBezTo>
                  <a:pt x="9065" y="1745"/>
                  <a:pt x="9065" y="1745"/>
                  <a:pt x="9065" y="1745"/>
                </a:cubicBezTo>
                <a:lnTo>
                  <a:pt x="7498" y="4982"/>
                </a:lnTo>
                <a:close/>
                <a:moveTo>
                  <a:pt x="21040" y="14873"/>
                </a:moveTo>
                <a:cubicBezTo>
                  <a:pt x="21600" y="14618"/>
                  <a:pt x="21600" y="14618"/>
                  <a:pt x="21600" y="14618"/>
                </a:cubicBezTo>
                <a:cubicBezTo>
                  <a:pt x="21600" y="14436"/>
                  <a:pt x="21600" y="14218"/>
                  <a:pt x="21563" y="14036"/>
                </a:cubicBezTo>
                <a:cubicBezTo>
                  <a:pt x="21525" y="13855"/>
                  <a:pt x="21488" y="13673"/>
                  <a:pt x="21413" y="13491"/>
                </a:cubicBezTo>
                <a:cubicBezTo>
                  <a:pt x="21339" y="13273"/>
                  <a:pt x="21339" y="13273"/>
                  <a:pt x="21339" y="13273"/>
                </a:cubicBezTo>
                <a:cubicBezTo>
                  <a:pt x="20593" y="13455"/>
                  <a:pt x="19847" y="13455"/>
                  <a:pt x="19138" y="13309"/>
                </a:cubicBezTo>
                <a:cubicBezTo>
                  <a:pt x="18392" y="13127"/>
                  <a:pt x="17832" y="12909"/>
                  <a:pt x="17459" y="12582"/>
                </a:cubicBezTo>
                <a:cubicBezTo>
                  <a:pt x="18093" y="12545"/>
                  <a:pt x="18653" y="12473"/>
                  <a:pt x="19138" y="12364"/>
                </a:cubicBezTo>
                <a:cubicBezTo>
                  <a:pt x="19585" y="12291"/>
                  <a:pt x="19996" y="12145"/>
                  <a:pt x="20257" y="12036"/>
                </a:cubicBezTo>
                <a:cubicBezTo>
                  <a:pt x="20667" y="11855"/>
                  <a:pt x="20667" y="11855"/>
                  <a:pt x="20667" y="11855"/>
                </a:cubicBezTo>
                <a:cubicBezTo>
                  <a:pt x="20705" y="11600"/>
                  <a:pt x="20705" y="11309"/>
                  <a:pt x="20630" y="10982"/>
                </a:cubicBezTo>
                <a:cubicBezTo>
                  <a:pt x="20593" y="10655"/>
                  <a:pt x="20555" y="10364"/>
                  <a:pt x="20481" y="10145"/>
                </a:cubicBezTo>
                <a:cubicBezTo>
                  <a:pt x="20406" y="9818"/>
                  <a:pt x="20406" y="9818"/>
                  <a:pt x="20406" y="9818"/>
                </a:cubicBezTo>
                <a:cubicBezTo>
                  <a:pt x="19809" y="10000"/>
                  <a:pt x="19250" y="10073"/>
                  <a:pt x="18653" y="10036"/>
                </a:cubicBezTo>
                <a:cubicBezTo>
                  <a:pt x="18056" y="10000"/>
                  <a:pt x="17608" y="9927"/>
                  <a:pt x="17310" y="9782"/>
                </a:cubicBezTo>
                <a:cubicBezTo>
                  <a:pt x="16825" y="9600"/>
                  <a:pt x="16825" y="9600"/>
                  <a:pt x="16825" y="9600"/>
                </a:cubicBezTo>
                <a:cubicBezTo>
                  <a:pt x="17235" y="9600"/>
                  <a:pt x="17720" y="9527"/>
                  <a:pt x="18242" y="9345"/>
                </a:cubicBezTo>
                <a:cubicBezTo>
                  <a:pt x="18727" y="9164"/>
                  <a:pt x="19138" y="8982"/>
                  <a:pt x="19436" y="8836"/>
                </a:cubicBezTo>
                <a:cubicBezTo>
                  <a:pt x="19884" y="8582"/>
                  <a:pt x="19884" y="8582"/>
                  <a:pt x="19884" y="8582"/>
                </a:cubicBezTo>
                <a:cubicBezTo>
                  <a:pt x="19847" y="8364"/>
                  <a:pt x="19809" y="8145"/>
                  <a:pt x="19735" y="7891"/>
                </a:cubicBezTo>
                <a:cubicBezTo>
                  <a:pt x="19660" y="7636"/>
                  <a:pt x="19585" y="7455"/>
                  <a:pt x="19511" y="7273"/>
                </a:cubicBezTo>
                <a:cubicBezTo>
                  <a:pt x="19436" y="7018"/>
                  <a:pt x="19436" y="7018"/>
                  <a:pt x="19436" y="7018"/>
                </a:cubicBezTo>
                <a:cubicBezTo>
                  <a:pt x="19212" y="7236"/>
                  <a:pt x="18802" y="7382"/>
                  <a:pt x="18317" y="7491"/>
                </a:cubicBezTo>
                <a:cubicBezTo>
                  <a:pt x="17832" y="7600"/>
                  <a:pt x="17384" y="7636"/>
                  <a:pt x="17011" y="7636"/>
                </a:cubicBezTo>
                <a:cubicBezTo>
                  <a:pt x="16452" y="7636"/>
                  <a:pt x="16452" y="7636"/>
                  <a:pt x="16452" y="7636"/>
                </a:cubicBezTo>
                <a:cubicBezTo>
                  <a:pt x="16937" y="7455"/>
                  <a:pt x="17384" y="7236"/>
                  <a:pt x="17795" y="6982"/>
                </a:cubicBezTo>
                <a:cubicBezTo>
                  <a:pt x="18205" y="6691"/>
                  <a:pt x="18504" y="6473"/>
                  <a:pt x="18653" y="6255"/>
                </a:cubicBezTo>
                <a:cubicBezTo>
                  <a:pt x="18914" y="6000"/>
                  <a:pt x="18914" y="6000"/>
                  <a:pt x="18914" y="6000"/>
                </a:cubicBezTo>
                <a:cubicBezTo>
                  <a:pt x="18131" y="4836"/>
                  <a:pt x="17347" y="4000"/>
                  <a:pt x="16526" y="3491"/>
                </a:cubicBezTo>
                <a:cubicBezTo>
                  <a:pt x="15743" y="3018"/>
                  <a:pt x="15034" y="2836"/>
                  <a:pt x="14437" y="2982"/>
                </a:cubicBezTo>
                <a:cubicBezTo>
                  <a:pt x="13878" y="3127"/>
                  <a:pt x="13355" y="3455"/>
                  <a:pt x="12945" y="3964"/>
                </a:cubicBezTo>
                <a:cubicBezTo>
                  <a:pt x="12535" y="4436"/>
                  <a:pt x="12274" y="5055"/>
                  <a:pt x="12124" y="5782"/>
                </a:cubicBezTo>
                <a:cubicBezTo>
                  <a:pt x="11863" y="7236"/>
                  <a:pt x="11975" y="9455"/>
                  <a:pt x="12497" y="12436"/>
                </a:cubicBezTo>
                <a:cubicBezTo>
                  <a:pt x="12982" y="15418"/>
                  <a:pt x="13766" y="17818"/>
                  <a:pt x="14848" y="19636"/>
                </a:cubicBezTo>
                <a:cubicBezTo>
                  <a:pt x="15295" y="20255"/>
                  <a:pt x="15780" y="20655"/>
                  <a:pt x="16377" y="20873"/>
                </a:cubicBezTo>
                <a:cubicBezTo>
                  <a:pt x="16937" y="21055"/>
                  <a:pt x="17496" y="21018"/>
                  <a:pt x="18056" y="20800"/>
                </a:cubicBezTo>
                <a:cubicBezTo>
                  <a:pt x="18616" y="20582"/>
                  <a:pt x="19138" y="20218"/>
                  <a:pt x="19660" y="19782"/>
                </a:cubicBezTo>
                <a:cubicBezTo>
                  <a:pt x="20145" y="19345"/>
                  <a:pt x="20593" y="18764"/>
                  <a:pt x="20928" y="18073"/>
                </a:cubicBezTo>
                <a:cubicBezTo>
                  <a:pt x="21264" y="17418"/>
                  <a:pt x="21488" y="16691"/>
                  <a:pt x="21563" y="15964"/>
                </a:cubicBezTo>
                <a:cubicBezTo>
                  <a:pt x="21003" y="16109"/>
                  <a:pt x="20406" y="16145"/>
                  <a:pt x="19809" y="16109"/>
                </a:cubicBezTo>
                <a:cubicBezTo>
                  <a:pt x="19175" y="16073"/>
                  <a:pt x="18727" y="16000"/>
                  <a:pt x="18429" y="15891"/>
                </a:cubicBezTo>
                <a:cubicBezTo>
                  <a:pt x="18019" y="15709"/>
                  <a:pt x="18019" y="15709"/>
                  <a:pt x="18019" y="15709"/>
                </a:cubicBezTo>
                <a:cubicBezTo>
                  <a:pt x="18466" y="15673"/>
                  <a:pt x="18989" y="15564"/>
                  <a:pt x="19585" y="15382"/>
                </a:cubicBezTo>
                <a:cubicBezTo>
                  <a:pt x="20220" y="15200"/>
                  <a:pt x="20705" y="15018"/>
                  <a:pt x="21040" y="14873"/>
                </a:cubicBezTo>
                <a:close/>
              </a:path>
            </a:pathLst>
          </a:custGeom>
          <a:solidFill>
            <a:srgbClr val="FFFFFF"/>
          </a:solidFill>
          <a:ln w="12700">
            <a:miter lim="400000"/>
          </a:ln>
        </p:spPr>
        <p:txBody>
          <a:bodyPr lIns="45718" tIns="45718" rIns="45718" bIns="45718"/>
          <a:lstStyle/>
          <a:p>
            <a:pPr defTabSz="913754">
              <a:defRPr>
                <a:latin typeface="+mn-lt"/>
                <a:ea typeface="+mn-ea"/>
                <a:cs typeface="+mn-cs"/>
                <a:sym typeface="Calibri"/>
              </a:defRPr>
            </a:pPr>
            <a:endParaRPr/>
          </a:p>
        </p:txBody>
      </p:sp>
      <p:sp>
        <p:nvSpPr>
          <p:cNvPr id="319" name="Shape 319"/>
          <p:cNvSpPr/>
          <p:nvPr/>
        </p:nvSpPr>
        <p:spPr>
          <a:xfrm>
            <a:off x="0" y="6629224"/>
            <a:ext cx="9144000" cy="228781"/>
          </a:xfrm>
          <a:prstGeom prst="rect">
            <a:avLst/>
          </a:prstGeom>
          <a:solidFill>
            <a:srgbClr val="31859C"/>
          </a:solidFill>
          <a:ln w="12700">
            <a:miter lim="400000"/>
          </a:ln>
        </p:spPr>
        <p:txBody>
          <a:bodyPr lIns="45718" tIns="45718" rIns="45718" bIns="45718" anchor="ctr"/>
          <a:lstStyle/>
          <a:p>
            <a:pPr algn="ctr" defTabSz="913754">
              <a:defRPr>
                <a:solidFill>
                  <a:srgbClr val="FFFFFF"/>
                </a:solidFill>
                <a:latin typeface="+mn-lt"/>
                <a:ea typeface="+mn-ea"/>
                <a:cs typeface="+mn-cs"/>
                <a:sym typeface="Calibri"/>
              </a:defRPr>
            </a:pPr>
            <a:endParaRPr/>
          </a:p>
        </p:txBody>
      </p:sp>
      <p:sp>
        <p:nvSpPr>
          <p:cNvPr id="320" name="Shape 320"/>
          <p:cNvSpPr>
            <a:spLocks noGrp="1"/>
          </p:cNvSpPr>
          <p:nvPr>
            <p:ph type="sldNum" sz="quarter" idx="2"/>
          </p:nvPr>
        </p:nvSpPr>
        <p:spPr>
          <a:xfrm>
            <a:off x="6289220" y="6221731"/>
            <a:ext cx="263980" cy="269239"/>
          </a:xfrm>
          <a:prstGeom prst="rect">
            <a:avLst/>
          </a:prstGeom>
        </p:spPr>
        <p:txBody>
          <a:bodyPr/>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7_Титульный слайд">
    <p:spTree>
      <p:nvGrpSpPr>
        <p:cNvPr id="1" name=""/>
        <p:cNvGrpSpPr/>
        <p:nvPr/>
      </p:nvGrpSpPr>
      <p:grpSpPr>
        <a:xfrm>
          <a:off x="0" y="0"/>
          <a:ext cx="0" cy="0"/>
          <a:chOff x="0" y="0"/>
          <a:chExt cx="0" cy="0"/>
        </a:xfrm>
      </p:grpSpPr>
      <p:sp>
        <p:nvSpPr>
          <p:cNvPr id="337" name="Shape 337"/>
          <p:cNvSpPr/>
          <p:nvPr/>
        </p:nvSpPr>
        <p:spPr>
          <a:xfrm>
            <a:off x="877527" y="325535"/>
            <a:ext cx="3263453" cy="524480"/>
          </a:xfrm>
          <a:prstGeom prst="rect">
            <a:avLst/>
          </a:prstGeom>
          <a:ln w="12700">
            <a:miter lim="400000"/>
          </a:ln>
          <a:extLst>
            <a:ext uri="{C572A759-6A51-4108-AA02-DFA0A04FC94B}">
              <ma14:wrappingTextBoxFlag xmlns:ma14="http://schemas.microsoft.com/office/mac/drawingml/2011/main" xmlns="" val="1"/>
            </a:ext>
          </a:extLst>
        </p:spPr>
        <p:txBody>
          <a:bodyPr lIns="31519" tIns="31519" rIns="31519" bIns="31519" anchor="ctr">
            <a:spAutoFit/>
          </a:bodyPr>
          <a:lstStyle>
            <a:lvl1pPr defTabSz="912652">
              <a:defRPr sz="1400" cap="all">
                <a:solidFill>
                  <a:srgbClr val="F2F2F2"/>
                </a:solidFill>
                <a:latin typeface="PT Sans Narrow"/>
                <a:ea typeface="PT Sans Narrow"/>
                <a:cs typeface="PT Sans Narrow"/>
                <a:sym typeface="PT Sans Narrow"/>
              </a:defRPr>
            </a:lvl1pPr>
          </a:lstStyle>
          <a:p>
            <a:r>
              <a:t>Магазин социального питания и адресной продовольственной поддержки</a:t>
            </a:r>
          </a:p>
        </p:txBody>
      </p:sp>
      <p:sp>
        <p:nvSpPr>
          <p:cNvPr id="338" name="Shape 338"/>
          <p:cNvSpPr/>
          <p:nvPr/>
        </p:nvSpPr>
        <p:spPr>
          <a:xfrm>
            <a:off x="200725" y="228779"/>
            <a:ext cx="659934" cy="699975"/>
          </a:xfrm>
          <a:prstGeom prst="ellipse">
            <a:avLst/>
          </a:prstGeom>
          <a:solidFill>
            <a:srgbClr val="F2F2F2"/>
          </a:solidFill>
          <a:ln w="12700">
            <a:miter lim="400000"/>
          </a:ln>
        </p:spPr>
        <p:txBody>
          <a:bodyPr lIns="45718" tIns="45718" rIns="45718" bIns="45718" anchor="ctr"/>
          <a:lstStyle/>
          <a:p>
            <a:pPr algn="ctr" defTabSz="913754">
              <a:defRPr>
                <a:solidFill>
                  <a:srgbClr val="FFFFFF"/>
                </a:solidFill>
                <a:latin typeface="+mn-lt"/>
                <a:ea typeface="+mn-ea"/>
                <a:cs typeface="+mn-cs"/>
                <a:sym typeface="Calibri"/>
              </a:defRPr>
            </a:pPr>
            <a:endParaRPr/>
          </a:p>
        </p:txBody>
      </p:sp>
      <p:sp>
        <p:nvSpPr>
          <p:cNvPr id="339" name="Shape 339"/>
          <p:cNvSpPr/>
          <p:nvPr/>
        </p:nvSpPr>
        <p:spPr>
          <a:xfrm>
            <a:off x="346183" y="377795"/>
            <a:ext cx="369018" cy="401949"/>
          </a:xfrm>
          <a:custGeom>
            <a:avLst/>
            <a:gdLst/>
            <a:ahLst/>
            <a:cxnLst>
              <a:cxn ang="0">
                <a:pos x="wd2" y="hd2"/>
              </a:cxn>
              <a:cxn ang="5400000">
                <a:pos x="wd2" y="hd2"/>
              </a:cxn>
              <a:cxn ang="10800000">
                <a:pos x="wd2" y="hd2"/>
              </a:cxn>
              <a:cxn ang="16200000">
                <a:pos x="wd2" y="hd2"/>
              </a:cxn>
            </a:cxnLst>
            <a:rect l="0" t="0" r="r" b="b"/>
            <a:pathLst>
              <a:path w="21600" h="21600" extrusionOk="0">
                <a:moveTo>
                  <a:pt x="0" y="21018"/>
                </a:moveTo>
                <a:cubicBezTo>
                  <a:pt x="7387" y="21600"/>
                  <a:pt x="7387" y="21600"/>
                  <a:pt x="7387" y="21600"/>
                </a:cubicBezTo>
                <a:cubicBezTo>
                  <a:pt x="7387" y="5164"/>
                  <a:pt x="7387" y="5164"/>
                  <a:pt x="7387" y="5164"/>
                </a:cubicBezTo>
                <a:cubicBezTo>
                  <a:pt x="0" y="5164"/>
                  <a:pt x="0" y="5164"/>
                  <a:pt x="0" y="5164"/>
                </a:cubicBezTo>
                <a:lnTo>
                  <a:pt x="0" y="21018"/>
                </a:lnTo>
                <a:close/>
                <a:moveTo>
                  <a:pt x="7536" y="21600"/>
                </a:moveTo>
                <a:cubicBezTo>
                  <a:pt x="10856" y="20327"/>
                  <a:pt x="10856" y="20327"/>
                  <a:pt x="10856" y="20327"/>
                </a:cubicBezTo>
                <a:cubicBezTo>
                  <a:pt x="10856" y="5164"/>
                  <a:pt x="10856" y="5164"/>
                  <a:pt x="10856" y="5164"/>
                </a:cubicBezTo>
                <a:cubicBezTo>
                  <a:pt x="7536" y="5164"/>
                  <a:pt x="7536" y="5164"/>
                  <a:pt x="7536" y="5164"/>
                </a:cubicBezTo>
                <a:lnTo>
                  <a:pt x="7536" y="21600"/>
                </a:lnTo>
                <a:close/>
                <a:moveTo>
                  <a:pt x="1753" y="1745"/>
                </a:moveTo>
                <a:cubicBezTo>
                  <a:pt x="0" y="4982"/>
                  <a:pt x="0" y="4982"/>
                  <a:pt x="0" y="4982"/>
                </a:cubicBezTo>
                <a:cubicBezTo>
                  <a:pt x="7387" y="4982"/>
                  <a:pt x="7387" y="4982"/>
                  <a:pt x="7387" y="4982"/>
                </a:cubicBezTo>
                <a:cubicBezTo>
                  <a:pt x="8991" y="1745"/>
                  <a:pt x="8991" y="1745"/>
                  <a:pt x="8991" y="1745"/>
                </a:cubicBezTo>
                <a:lnTo>
                  <a:pt x="1753" y="1745"/>
                </a:lnTo>
                <a:close/>
                <a:moveTo>
                  <a:pt x="8991" y="764"/>
                </a:moveTo>
                <a:cubicBezTo>
                  <a:pt x="8991" y="364"/>
                  <a:pt x="8730" y="0"/>
                  <a:pt x="8431" y="0"/>
                </a:cubicBezTo>
                <a:cubicBezTo>
                  <a:pt x="2313" y="0"/>
                  <a:pt x="2313" y="0"/>
                  <a:pt x="2313" y="0"/>
                </a:cubicBezTo>
                <a:cubicBezTo>
                  <a:pt x="2015" y="0"/>
                  <a:pt x="1753" y="364"/>
                  <a:pt x="1753" y="764"/>
                </a:cubicBezTo>
                <a:cubicBezTo>
                  <a:pt x="1753" y="1564"/>
                  <a:pt x="1753" y="1564"/>
                  <a:pt x="1753" y="1564"/>
                </a:cubicBezTo>
                <a:cubicBezTo>
                  <a:pt x="8991" y="1564"/>
                  <a:pt x="8991" y="1564"/>
                  <a:pt x="8991" y="1564"/>
                </a:cubicBezTo>
                <a:lnTo>
                  <a:pt x="8991" y="764"/>
                </a:lnTo>
                <a:close/>
                <a:moveTo>
                  <a:pt x="7498" y="4982"/>
                </a:moveTo>
                <a:cubicBezTo>
                  <a:pt x="10856" y="4982"/>
                  <a:pt x="10856" y="4982"/>
                  <a:pt x="10856" y="4982"/>
                </a:cubicBezTo>
                <a:cubicBezTo>
                  <a:pt x="9065" y="1745"/>
                  <a:pt x="9065" y="1745"/>
                  <a:pt x="9065" y="1745"/>
                </a:cubicBezTo>
                <a:lnTo>
                  <a:pt x="7498" y="4982"/>
                </a:lnTo>
                <a:close/>
                <a:moveTo>
                  <a:pt x="21040" y="14873"/>
                </a:moveTo>
                <a:cubicBezTo>
                  <a:pt x="21600" y="14618"/>
                  <a:pt x="21600" y="14618"/>
                  <a:pt x="21600" y="14618"/>
                </a:cubicBezTo>
                <a:cubicBezTo>
                  <a:pt x="21600" y="14436"/>
                  <a:pt x="21600" y="14218"/>
                  <a:pt x="21563" y="14036"/>
                </a:cubicBezTo>
                <a:cubicBezTo>
                  <a:pt x="21525" y="13855"/>
                  <a:pt x="21488" y="13673"/>
                  <a:pt x="21413" y="13491"/>
                </a:cubicBezTo>
                <a:cubicBezTo>
                  <a:pt x="21339" y="13273"/>
                  <a:pt x="21339" y="13273"/>
                  <a:pt x="21339" y="13273"/>
                </a:cubicBezTo>
                <a:cubicBezTo>
                  <a:pt x="20593" y="13455"/>
                  <a:pt x="19847" y="13455"/>
                  <a:pt x="19138" y="13309"/>
                </a:cubicBezTo>
                <a:cubicBezTo>
                  <a:pt x="18392" y="13127"/>
                  <a:pt x="17832" y="12909"/>
                  <a:pt x="17459" y="12582"/>
                </a:cubicBezTo>
                <a:cubicBezTo>
                  <a:pt x="18093" y="12545"/>
                  <a:pt x="18653" y="12473"/>
                  <a:pt x="19138" y="12364"/>
                </a:cubicBezTo>
                <a:cubicBezTo>
                  <a:pt x="19585" y="12291"/>
                  <a:pt x="19996" y="12145"/>
                  <a:pt x="20257" y="12036"/>
                </a:cubicBezTo>
                <a:cubicBezTo>
                  <a:pt x="20667" y="11855"/>
                  <a:pt x="20667" y="11855"/>
                  <a:pt x="20667" y="11855"/>
                </a:cubicBezTo>
                <a:cubicBezTo>
                  <a:pt x="20705" y="11600"/>
                  <a:pt x="20705" y="11309"/>
                  <a:pt x="20630" y="10982"/>
                </a:cubicBezTo>
                <a:cubicBezTo>
                  <a:pt x="20593" y="10655"/>
                  <a:pt x="20555" y="10364"/>
                  <a:pt x="20481" y="10145"/>
                </a:cubicBezTo>
                <a:cubicBezTo>
                  <a:pt x="20406" y="9818"/>
                  <a:pt x="20406" y="9818"/>
                  <a:pt x="20406" y="9818"/>
                </a:cubicBezTo>
                <a:cubicBezTo>
                  <a:pt x="19809" y="10000"/>
                  <a:pt x="19250" y="10073"/>
                  <a:pt x="18653" y="10036"/>
                </a:cubicBezTo>
                <a:cubicBezTo>
                  <a:pt x="18056" y="10000"/>
                  <a:pt x="17608" y="9927"/>
                  <a:pt x="17310" y="9782"/>
                </a:cubicBezTo>
                <a:cubicBezTo>
                  <a:pt x="16825" y="9600"/>
                  <a:pt x="16825" y="9600"/>
                  <a:pt x="16825" y="9600"/>
                </a:cubicBezTo>
                <a:cubicBezTo>
                  <a:pt x="17235" y="9600"/>
                  <a:pt x="17720" y="9527"/>
                  <a:pt x="18242" y="9345"/>
                </a:cubicBezTo>
                <a:cubicBezTo>
                  <a:pt x="18727" y="9164"/>
                  <a:pt x="19138" y="8982"/>
                  <a:pt x="19436" y="8836"/>
                </a:cubicBezTo>
                <a:cubicBezTo>
                  <a:pt x="19884" y="8582"/>
                  <a:pt x="19884" y="8582"/>
                  <a:pt x="19884" y="8582"/>
                </a:cubicBezTo>
                <a:cubicBezTo>
                  <a:pt x="19847" y="8364"/>
                  <a:pt x="19809" y="8145"/>
                  <a:pt x="19735" y="7891"/>
                </a:cubicBezTo>
                <a:cubicBezTo>
                  <a:pt x="19660" y="7636"/>
                  <a:pt x="19585" y="7455"/>
                  <a:pt x="19511" y="7273"/>
                </a:cubicBezTo>
                <a:cubicBezTo>
                  <a:pt x="19436" y="7018"/>
                  <a:pt x="19436" y="7018"/>
                  <a:pt x="19436" y="7018"/>
                </a:cubicBezTo>
                <a:cubicBezTo>
                  <a:pt x="19212" y="7236"/>
                  <a:pt x="18802" y="7382"/>
                  <a:pt x="18317" y="7491"/>
                </a:cubicBezTo>
                <a:cubicBezTo>
                  <a:pt x="17832" y="7600"/>
                  <a:pt x="17384" y="7636"/>
                  <a:pt x="17011" y="7636"/>
                </a:cubicBezTo>
                <a:cubicBezTo>
                  <a:pt x="16452" y="7636"/>
                  <a:pt x="16452" y="7636"/>
                  <a:pt x="16452" y="7636"/>
                </a:cubicBezTo>
                <a:cubicBezTo>
                  <a:pt x="16937" y="7455"/>
                  <a:pt x="17384" y="7236"/>
                  <a:pt x="17795" y="6982"/>
                </a:cubicBezTo>
                <a:cubicBezTo>
                  <a:pt x="18205" y="6691"/>
                  <a:pt x="18504" y="6473"/>
                  <a:pt x="18653" y="6255"/>
                </a:cubicBezTo>
                <a:cubicBezTo>
                  <a:pt x="18914" y="6000"/>
                  <a:pt x="18914" y="6000"/>
                  <a:pt x="18914" y="6000"/>
                </a:cubicBezTo>
                <a:cubicBezTo>
                  <a:pt x="18131" y="4836"/>
                  <a:pt x="17347" y="4000"/>
                  <a:pt x="16526" y="3491"/>
                </a:cubicBezTo>
                <a:cubicBezTo>
                  <a:pt x="15743" y="3018"/>
                  <a:pt x="15034" y="2836"/>
                  <a:pt x="14437" y="2982"/>
                </a:cubicBezTo>
                <a:cubicBezTo>
                  <a:pt x="13878" y="3127"/>
                  <a:pt x="13355" y="3455"/>
                  <a:pt x="12945" y="3964"/>
                </a:cubicBezTo>
                <a:cubicBezTo>
                  <a:pt x="12535" y="4436"/>
                  <a:pt x="12274" y="5055"/>
                  <a:pt x="12124" y="5782"/>
                </a:cubicBezTo>
                <a:cubicBezTo>
                  <a:pt x="11863" y="7236"/>
                  <a:pt x="11975" y="9455"/>
                  <a:pt x="12497" y="12436"/>
                </a:cubicBezTo>
                <a:cubicBezTo>
                  <a:pt x="12982" y="15418"/>
                  <a:pt x="13766" y="17818"/>
                  <a:pt x="14848" y="19636"/>
                </a:cubicBezTo>
                <a:cubicBezTo>
                  <a:pt x="15295" y="20255"/>
                  <a:pt x="15780" y="20655"/>
                  <a:pt x="16377" y="20873"/>
                </a:cubicBezTo>
                <a:cubicBezTo>
                  <a:pt x="16937" y="21055"/>
                  <a:pt x="17496" y="21018"/>
                  <a:pt x="18056" y="20800"/>
                </a:cubicBezTo>
                <a:cubicBezTo>
                  <a:pt x="18616" y="20582"/>
                  <a:pt x="19138" y="20218"/>
                  <a:pt x="19660" y="19782"/>
                </a:cubicBezTo>
                <a:cubicBezTo>
                  <a:pt x="20145" y="19345"/>
                  <a:pt x="20593" y="18764"/>
                  <a:pt x="20928" y="18073"/>
                </a:cubicBezTo>
                <a:cubicBezTo>
                  <a:pt x="21264" y="17418"/>
                  <a:pt x="21488" y="16691"/>
                  <a:pt x="21563" y="15964"/>
                </a:cubicBezTo>
                <a:cubicBezTo>
                  <a:pt x="21003" y="16109"/>
                  <a:pt x="20406" y="16145"/>
                  <a:pt x="19809" y="16109"/>
                </a:cubicBezTo>
                <a:cubicBezTo>
                  <a:pt x="19175" y="16073"/>
                  <a:pt x="18727" y="16000"/>
                  <a:pt x="18429" y="15891"/>
                </a:cubicBezTo>
                <a:cubicBezTo>
                  <a:pt x="18019" y="15709"/>
                  <a:pt x="18019" y="15709"/>
                  <a:pt x="18019" y="15709"/>
                </a:cubicBezTo>
                <a:cubicBezTo>
                  <a:pt x="18466" y="15673"/>
                  <a:pt x="18989" y="15564"/>
                  <a:pt x="19585" y="15382"/>
                </a:cubicBezTo>
                <a:cubicBezTo>
                  <a:pt x="20220" y="15200"/>
                  <a:pt x="20705" y="15018"/>
                  <a:pt x="21040" y="14873"/>
                </a:cubicBezTo>
                <a:close/>
              </a:path>
            </a:pathLst>
          </a:custGeom>
          <a:solidFill>
            <a:srgbClr val="FFFFFF"/>
          </a:solidFill>
          <a:ln w="12700">
            <a:miter lim="400000"/>
          </a:ln>
        </p:spPr>
        <p:txBody>
          <a:bodyPr lIns="45718" tIns="45718" rIns="45718" bIns="45718"/>
          <a:lstStyle/>
          <a:p>
            <a:pPr defTabSz="913754">
              <a:defRPr>
                <a:latin typeface="+mn-lt"/>
                <a:ea typeface="+mn-ea"/>
                <a:cs typeface="+mn-cs"/>
                <a:sym typeface="Calibri"/>
              </a:defRPr>
            </a:pPr>
            <a:endParaRPr/>
          </a:p>
        </p:txBody>
      </p:sp>
      <p:sp>
        <p:nvSpPr>
          <p:cNvPr id="340" name="Shape 340"/>
          <p:cNvSpPr>
            <a:spLocks noGrp="1"/>
          </p:cNvSpPr>
          <p:nvPr>
            <p:ph type="sldNum" sz="quarter" idx="2"/>
          </p:nvPr>
        </p:nvSpPr>
        <p:spPr>
          <a:xfrm>
            <a:off x="6289220" y="6221731"/>
            <a:ext cx="263980" cy="269239"/>
          </a:xfrm>
          <a:prstGeom prst="rect">
            <a:avLst/>
          </a:prstGeom>
        </p:spPr>
        <p:txBody>
          <a:bodyPr/>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Сравнение">
    <p:spTree>
      <p:nvGrpSpPr>
        <p:cNvPr id="1" name=""/>
        <p:cNvGrpSpPr/>
        <p:nvPr/>
      </p:nvGrpSpPr>
      <p:grpSpPr>
        <a:xfrm>
          <a:off x="0" y="0"/>
          <a:ext cx="0" cy="0"/>
          <a:chOff x="0" y="0"/>
          <a:chExt cx="0" cy="0"/>
        </a:xfrm>
      </p:grpSpPr>
      <p:sp>
        <p:nvSpPr>
          <p:cNvPr id="49" name="Shape 49"/>
          <p:cNvSpPr>
            <a:spLocks noGrp="1"/>
          </p:cNvSpPr>
          <p:nvPr>
            <p:ph type="title"/>
          </p:nvPr>
        </p:nvSpPr>
        <p:spPr>
          <a:prstGeom prst="rect">
            <a:avLst/>
          </a:prstGeom>
        </p:spPr>
        <p:txBody>
          <a:bodyPr/>
          <a:lstStyle/>
          <a:p>
            <a:r>
              <a:t>Текст заголовка</a:t>
            </a:r>
          </a:p>
        </p:txBody>
      </p:sp>
      <p:sp>
        <p:nvSpPr>
          <p:cNvPr id="50" name="Shape 50"/>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51" name="Shape 51"/>
          <p:cNvSpPr>
            <a:spLocks noGrp="1"/>
          </p:cNvSpPr>
          <p:nvPr>
            <p:ph type="body" sz="quarter" idx="13"/>
          </p:nvPr>
        </p:nvSpPr>
        <p:spPr>
          <a:xfrm>
            <a:off x="4645025" y="1535111"/>
            <a:ext cx="4041775" cy="639765"/>
          </a:xfrm>
          <a:prstGeom prst="rect">
            <a:avLst/>
          </a:prstGeom>
        </p:spPr>
        <p:txBody>
          <a:bodyPr anchor="b"/>
          <a:lstStyle/>
          <a:p>
            <a:endParaRPr/>
          </a:p>
        </p:txBody>
      </p:sp>
      <p:sp>
        <p:nvSpPr>
          <p:cNvPr id="52" name="Shape 52"/>
          <p:cNvSpPr>
            <a:spLocks noGrp="1"/>
          </p:cNvSpPr>
          <p:nvPr>
            <p:ph type="sldNum" sz="quarter" idx="2"/>
          </p:nvPr>
        </p:nvSpPr>
        <p:spPr>
          <a:xfrm>
            <a:off x="8343823" y="6288262"/>
            <a:ext cx="317260" cy="332739"/>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Заголовок и объект">
    <p:spTree>
      <p:nvGrpSpPr>
        <p:cNvPr id="1" name=""/>
        <p:cNvGrpSpPr/>
        <p:nvPr/>
      </p:nvGrpSpPr>
      <p:grpSpPr>
        <a:xfrm>
          <a:off x="0" y="0"/>
          <a:ext cx="0" cy="0"/>
          <a:chOff x="0" y="0"/>
          <a:chExt cx="0" cy="0"/>
        </a:xfrm>
      </p:grpSpPr>
      <p:sp>
        <p:nvSpPr>
          <p:cNvPr id="347" name="Shape 347"/>
          <p:cNvSpPr>
            <a:spLocks noGrp="1"/>
          </p:cNvSpPr>
          <p:nvPr>
            <p:ph type="title"/>
          </p:nvPr>
        </p:nvSpPr>
        <p:spPr>
          <a:xfrm>
            <a:off x="457200" y="274639"/>
            <a:ext cx="8229600" cy="1143001"/>
          </a:xfrm>
          <a:prstGeom prst="rect">
            <a:avLst/>
          </a:prstGeom>
        </p:spPr>
        <p:txBody>
          <a:bodyPr lIns="45687" tIns="45687" rIns="45687" bIns="45687"/>
          <a:lstStyle>
            <a:lvl1pPr defTabSz="913754"/>
          </a:lstStyle>
          <a:p>
            <a:r>
              <a:t>Текст заголовка</a:t>
            </a:r>
          </a:p>
        </p:txBody>
      </p:sp>
      <p:sp>
        <p:nvSpPr>
          <p:cNvPr id="348" name="Shape 348"/>
          <p:cNvSpPr>
            <a:spLocks noGrp="1"/>
          </p:cNvSpPr>
          <p:nvPr>
            <p:ph type="body" idx="1"/>
          </p:nvPr>
        </p:nvSpPr>
        <p:spPr>
          <a:prstGeom prst="rect">
            <a:avLst/>
          </a:prstGeom>
        </p:spPr>
        <p:txBody>
          <a:bodyPr lIns="45687" tIns="45687" rIns="45687" bIns="45687"/>
          <a:lstStyle>
            <a:lvl1pPr marL="342655" indent="-342655" defTabSz="913754"/>
            <a:lvl2pPr marL="783217" indent="-326341" defTabSz="913754"/>
            <a:lvl3pPr marL="1218339" indent="-304584" defTabSz="913754"/>
            <a:lvl4pPr marL="1736133" indent="-365502" defTabSz="913754"/>
            <a:lvl5pPr marL="2193010" indent="-365501" defTabSz="913754"/>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49" name="Shape 349"/>
          <p:cNvSpPr>
            <a:spLocks noGrp="1"/>
          </p:cNvSpPr>
          <p:nvPr>
            <p:ph type="sldNum" sz="quarter" idx="2"/>
          </p:nvPr>
        </p:nvSpPr>
        <p:spPr>
          <a:xfrm>
            <a:off x="8422884" y="6404329"/>
            <a:ext cx="263917" cy="269175"/>
          </a:xfrm>
          <a:prstGeom prst="rect">
            <a:avLst/>
          </a:prstGeom>
        </p:spPr>
        <p:txBody>
          <a:bodyPr lIns="45687" tIns="45687" rIns="45687" bIns="45687"/>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Заголовок раздела">
    <p:spTree>
      <p:nvGrpSpPr>
        <p:cNvPr id="1" name=""/>
        <p:cNvGrpSpPr/>
        <p:nvPr/>
      </p:nvGrpSpPr>
      <p:grpSpPr>
        <a:xfrm>
          <a:off x="0" y="0"/>
          <a:ext cx="0" cy="0"/>
          <a:chOff x="0" y="0"/>
          <a:chExt cx="0" cy="0"/>
        </a:xfrm>
      </p:grpSpPr>
      <p:sp>
        <p:nvSpPr>
          <p:cNvPr id="356" name="Shape 356"/>
          <p:cNvSpPr>
            <a:spLocks noGrp="1"/>
          </p:cNvSpPr>
          <p:nvPr>
            <p:ph type="title"/>
          </p:nvPr>
        </p:nvSpPr>
        <p:spPr>
          <a:xfrm>
            <a:off x="722312" y="4406903"/>
            <a:ext cx="7772401" cy="1362077"/>
          </a:xfrm>
          <a:prstGeom prst="rect">
            <a:avLst/>
          </a:prstGeom>
        </p:spPr>
        <p:txBody>
          <a:bodyPr lIns="45687" tIns="45687" rIns="45687" bIns="45687" anchor="t"/>
          <a:lstStyle>
            <a:lvl1pPr algn="l" defTabSz="913754">
              <a:defRPr sz="4000" b="1" cap="all"/>
            </a:lvl1pPr>
          </a:lstStyle>
          <a:p>
            <a:r>
              <a:t>Текст заголовка</a:t>
            </a:r>
          </a:p>
        </p:txBody>
      </p:sp>
      <p:sp>
        <p:nvSpPr>
          <p:cNvPr id="357" name="Shape 357"/>
          <p:cNvSpPr>
            <a:spLocks noGrp="1"/>
          </p:cNvSpPr>
          <p:nvPr>
            <p:ph type="body" sz="quarter" idx="1"/>
          </p:nvPr>
        </p:nvSpPr>
        <p:spPr>
          <a:xfrm>
            <a:off x="722312" y="2906713"/>
            <a:ext cx="7772401" cy="1500189"/>
          </a:xfrm>
          <a:prstGeom prst="rect">
            <a:avLst/>
          </a:prstGeom>
        </p:spPr>
        <p:txBody>
          <a:bodyPr lIns="45687" tIns="45687" rIns="45687" bIns="45687" anchor="b"/>
          <a:lstStyle>
            <a:lvl1pPr marL="0" indent="0" defTabSz="913754">
              <a:spcBef>
                <a:spcPts val="400"/>
              </a:spcBef>
              <a:buSzTx/>
              <a:buFontTx/>
              <a:buNone/>
              <a:defRPr sz="2000">
                <a:solidFill>
                  <a:srgbClr val="888888"/>
                </a:solidFill>
              </a:defRPr>
            </a:lvl1pPr>
            <a:lvl2pPr marL="0" indent="0" defTabSz="913754">
              <a:spcBef>
                <a:spcPts val="400"/>
              </a:spcBef>
              <a:buSzTx/>
              <a:buFontTx/>
              <a:buNone/>
              <a:defRPr sz="2000">
                <a:solidFill>
                  <a:srgbClr val="888888"/>
                </a:solidFill>
              </a:defRPr>
            </a:lvl2pPr>
            <a:lvl3pPr marL="0" indent="0" defTabSz="913754">
              <a:spcBef>
                <a:spcPts val="400"/>
              </a:spcBef>
              <a:buSzTx/>
              <a:buFontTx/>
              <a:buNone/>
              <a:defRPr sz="2000">
                <a:solidFill>
                  <a:srgbClr val="888888"/>
                </a:solidFill>
              </a:defRPr>
            </a:lvl3pPr>
            <a:lvl4pPr marL="0" indent="0" defTabSz="913754">
              <a:spcBef>
                <a:spcPts val="400"/>
              </a:spcBef>
              <a:buSzTx/>
              <a:buFontTx/>
              <a:buNone/>
              <a:defRPr sz="2000">
                <a:solidFill>
                  <a:srgbClr val="888888"/>
                </a:solidFill>
              </a:defRPr>
            </a:lvl4pPr>
            <a:lvl5pPr marL="0" indent="0" defTabSz="913754">
              <a:spcBef>
                <a:spcPts val="400"/>
              </a:spcBef>
              <a:buSzTx/>
              <a:buFontTx/>
              <a:buNone/>
              <a:defRPr sz="2000">
                <a:solidFill>
                  <a:srgbClr val="888888"/>
                </a:solidFill>
              </a:defRPr>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58" name="Shape 358"/>
          <p:cNvSpPr>
            <a:spLocks noGrp="1"/>
          </p:cNvSpPr>
          <p:nvPr>
            <p:ph type="sldNum" sz="quarter" idx="2"/>
          </p:nvPr>
        </p:nvSpPr>
        <p:spPr>
          <a:xfrm>
            <a:off x="8422884" y="6404329"/>
            <a:ext cx="263917" cy="269175"/>
          </a:xfrm>
          <a:prstGeom prst="rect">
            <a:avLst/>
          </a:prstGeom>
        </p:spPr>
        <p:txBody>
          <a:bodyPr lIns="45687" tIns="45687" rIns="45687" bIns="45687"/>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Два объекта">
    <p:spTree>
      <p:nvGrpSpPr>
        <p:cNvPr id="1" name=""/>
        <p:cNvGrpSpPr/>
        <p:nvPr/>
      </p:nvGrpSpPr>
      <p:grpSpPr>
        <a:xfrm>
          <a:off x="0" y="0"/>
          <a:ext cx="0" cy="0"/>
          <a:chOff x="0" y="0"/>
          <a:chExt cx="0" cy="0"/>
        </a:xfrm>
      </p:grpSpPr>
      <p:sp>
        <p:nvSpPr>
          <p:cNvPr id="365" name="Shape 365"/>
          <p:cNvSpPr>
            <a:spLocks noGrp="1"/>
          </p:cNvSpPr>
          <p:nvPr>
            <p:ph type="title"/>
          </p:nvPr>
        </p:nvSpPr>
        <p:spPr>
          <a:xfrm>
            <a:off x="457200" y="274639"/>
            <a:ext cx="8229600" cy="1143001"/>
          </a:xfrm>
          <a:prstGeom prst="rect">
            <a:avLst/>
          </a:prstGeom>
        </p:spPr>
        <p:txBody>
          <a:bodyPr lIns="45687" tIns="45687" rIns="45687" bIns="45687"/>
          <a:lstStyle>
            <a:lvl1pPr defTabSz="913754"/>
          </a:lstStyle>
          <a:p>
            <a:r>
              <a:t>Текст заголовка</a:t>
            </a:r>
          </a:p>
        </p:txBody>
      </p:sp>
      <p:sp>
        <p:nvSpPr>
          <p:cNvPr id="366" name="Shape 366"/>
          <p:cNvSpPr>
            <a:spLocks noGrp="1"/>
          </p:cNvSpPr>
          <p:nvPr>
            <p:ph type="body" sz="half" idx="1"/>
          </p:nvPr>
        </p:nvSpPr>
        <p:spPr>
          <a:xfrm>
            <a:off x="457200" y="1600200"/>
            <a:ext cx="4038600" cy="4525963"/>
          </a:xfrm>
          <a:prstGeom prst="rect">
            <a:avLst/>
          </a:prstGeom>
        </p:spPr>
        <p:txBody>
          <a:bodyPr lIns="45687" tIns="45687" rIns="45687" bIns="45687"/>
          <a:lstStyle>
            <a:lvl1pPr marL="342655" indent="-342655" defTabSz="913754">
              <a:spcBef>
                <a:spcPts val="600"/>
              </a:spcBef>
              <a:defRPr sz="2800"/>
            </a:lvl1pPr>
            <a:lvl2pPr marL="790016" indent="-333141" defTabSz="913754">
              <a:spcBef>
                <a:spcPts val="600"/>
              </a:spcBef>
              <a:defRPr sz="2800"/>
            </a:lvl2pPr>
            <a:lvl3pPr marL="1233568" indent="-319814" defTabSz="913754">
              <a:spcBef>
                <a:spcPts val="600"/>
              </a:spcBef>
              <a:defRPr sz="2800"/>
            </a:lvl3pPr>
            <a:lvl4pPr marL="1725981" indent="-355349" defTabSz="913754">
              <a:spcBef>
                <a:spcPts val="600"/>
              </a:spcBef>
              <a:defRPr sz="2800"/>
            </a:lvl4pPr>
            <a:lvl5pPr marL="2182858" indent="-355349" defTabSz="913754">
              <a:spcBef>
                <a:spcPts val="600"/>
              </a:spcBef>
              <a:defRPr sz="28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67" name="Shape 367"/>
          <p:cNvSpPr>
            <a:spLocks noGrp="1"/>
          </p:cNvSpPr>
          <p:nvPr>
            <p:ph type="sldNum" sz="quarter" idx="2"/>
          </p:nvPr>
        </p:nvSpPr>
        <p:spPr>
          <a:xfrm>
            <a:off x="8422884" y="6404329"/>
            <a:ext cx="263917" cy="269175"/>
          </a:xfrm>
          <a:prstGeom prst="rect">
            <a:avLst/>
          </a:prstGeom>
        </p:spPr>
        <p:txBody>
          <a:bodyPr lIns="45687" tIns="45687" rIns="45687" bIns="45687"/>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Сравнение">
    <p:spTree>
      <p:nvGrpSpPr>
        <p:cNvPr id="1" name=""/>
        <p:cNvGrpSpPr/>
        <p:nvPr/>
      </p:nvGrpSpPr>
      <p:grpSpPr>
        <a:xfrm>
          <a:off x="0" y="0"/>
          <a:ext cx="0" cy="0"/>
          <a:chOff x="0" y="0"/>
          <a:chExt cx="0" cy="0"/>
        </a:xfrm>
      </p:grpSpPr>
      <p:sp>
        <p:nvSpPr>
          <p:cNvPr id="374" name="Shape 374"/>
          <p:cNvSpPr>
            <a:spLocks noGrp="1"/>
          </p:cNvSpPr>
          <p:nvPr>
            <p:ph type="title"/>
          </p:nvPr>
        </p:nvSpPr>
        <p:spPr>
          <a:xfrm>
            <a:off x="457200" y="274639"/>
            <a:ext cx="8229600" cy="1143001"/>
          </a:xfrm>
          <a:prstGeom prst="rect">
            <a:avLst/>
          </a:prstGeom>
        </p:spPr>
        <p:txBody>
          <a:bodyPr lIns="45687" tIns="45687" rIns="45687" bIns="45687"/>
          <a:lstStyle>
            <a:lvl1pPr defTabSz="913754"/>
          </a:lstStyle>
          <a:p>
            <a:r>
              <a:t>Текст заголовка</a:t>
            </a:r>
          </a:p>
        </p:txBody>
      </p:sp>
      <p:sp>
        <p:nvSpPr>
          <p:cNvPr id="375" name="Shape 375"/>
          <p:cNvSpPr>
            <a:spLocks noGrp="1"/>
          </p:cNvSpPr>
          <p:nvPr>
            <p:ph type="body" sz="quarter" idx="1"/>
          </p:nvPr>
        </p:nvSpPr>
        <p:spPr>
          <a:xfrm>
            <a:off x="457200" y="1535112"/>
            <a:ext cx="4040188" cy="639763"/>
          </a:xfrm>
          <a:prstGeom prst="rect">
            <a:avLst/>
          </a:prstGeom>
        </p:spPr>
        <p:txBody>
          <a:bodyPr lIns="45687" tIns="45687" rIns="45687" bIns="45687" anchor="b"/>
          <a:lstStyle>
            <a:lvl1pPr marL="0" indent="0" defTabSz="913754">
              <a:spcBef>
                <a:spcPts val="500"/>
              </a:spcBef>
              <a:buSzTx/>
              <a:buFontTx/>
              <a:buNone/>
              <a:defRPr sz="2400" b="1"/>
            </a:lvl1pPr>
            <a:lvl2pPr marL="0" indent="0" defTabSz="913754">
              <a:spcBef>
                <a:spcPts val="500"/>
              </a:spcBef>
              <a:buSzTx/>
              <a:buFontTx/>
              <a:buNone/>
              <a:defRPr sz="2400" b="1"/>
            </a:lvl2pPr>
            <a:lvl3pPr marL="0" indent="0" defTabSz="913754">
              <a:spcBef>
                <a:spcPts val="500"/>
              </a:spcBef>
              <a:buSzTx/>
              <a:buFontTx/>
              <a:buNone/>
              <a:defRPr sz="2400" b="1"/>
            </a:lvl3pPr>
            <a:lvl4pPr marL="0" indent="0" defTabSz="913754">
              <a:spcBef>
                <a:spcPts val="500"/>
              </a:spcBef>
              <a:buSzTx/>
              <a:buFontTx/>
              <a:buNone/>
              <a:defRPr sz="2400" b="1"/>
            </a:lvl4pPr>
            <a:lvl5pPr marL="0" indent="0" defTabSz="913754">
              <a:spcBef>
                <a:spcPts val="500"/>
              </a:spcBef>
              <a:buSzTx/>
              <a:buFontTx/>
              <a:buNone/>
              <a:defRPr sz="2400" b="1"/>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76" name="Shape 376"/>
          <p:cNvSpPr>
            <a:spLocks noGrp="1"/>
          </p:cNvSpPr>
          <p:nvPr>
            <p:ph type="body" sz="quarter" idx="13"/>
          </p:nvPr>
        </p:nvSpPr>
        <p:spPr>
          <a:xfrm>
            <a:off x="4645028" y="1535111"/>
            <a:ext cx="4041777" cy="639765"/>
          </a:xfrm>
          <a:prstGeom prst="rect">
            <a:avLst/>
          </a:prstGeom>
        </p:spPr>
        <p:txBody>
          <a:bodyPr anchor="b"/>
          <a:lstStyle/>
          <a:p>
            <a:endParaRPr/>
          </a:p>
        </p:txBody>
      </p:sp>
      <p:sp>
        <p:nvSpPr>
          <p:cNvPr id="377" name="Shape 377"/>
          <p:cNvSpPr>
            <a:spLocks noGrp="1"/>
          </p:cNvSpPr>
          <p:nvPr>
            <p:ph type="sldNum" sz="quarter" idx="2"/>
          </p:nvPr>
        </p:nvSpPr>
        <p:spPr>
          <a:xfrm>
            <a:off x="8422884" y="6404329"/>
            <a:ext cx="263917" cy="269175"/>
          </a:xfrm>
          <a:prstGeom prst="rect">
            <a:avLst/>
          </a:prstGeom>
        </p:spPr>
        <p:txBody>
          <a:bodyPr lIns="45687" tIns="45687" rIns="45687" bIns="45687"/>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Пустой слайд">
    <p:spTree>
      <p:nvGrpSpPr>
        <p:cNvPr id="1" name=""/>
        <p:cNvGrpSpPr/>
        <p:nvPr/>
      </p:nvGrpSpPr>
      <p:grpSpPr>
        <a:xfrm>
          <a:off x="0" y="0"/>
          <a:ext cx="0" cy="0"/>
          <a:chOff x="0" y="0"/>
          <a:chExt cx="0" cy="0"/>
        </a:xfrm>
      </p:grpSpPr>
      <p:sp>
        <p:nvSpPr>
          <p:cNvPr id="392" name="Shape 392"/>
          <p:cNvSpPr>
            <a:spLocks noGrp="1"/>
          </p:cNvSpPr>
          <p:nvPr>
            <p:ph type="sldNum" sz="quarter" idx="2"/>
          </p:nvPr>
        </p:nvSpPr>
        <p:spPr>
          <a:xfrm>
            <a:off x="8422884" y="6404329"/>
            <a:ext cx="263917" cy="269175"/>
          </a:xfrm>
          <a:prstGeom prst="rect">
            <a:avLst/>
          </a:prstGeom>
        </p:spPr>
        <p:txBody>
          <a:bodyPr lIns="45687" tIns="45687" rIns="45687" bIns="45687"/>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Объект с подписью">
    <p:spTree>
      <p:nvGrpSpPr>
        <p:cNvPr id="1" name=""/>
        <p:cNvGrpSpPr/>
        <p:nvPr/>
      </p:nvGrpSpPr>
      <p:grpSpPr>
        <a:xfrm>
          <a:off x="0" y="0"/>
          <a:ext cx="0" cy="0"/>
          <a:chOff x="0" y="0"/>
          <a:chExt cx="0" cy="0"/>
        </a:xfrm>
      </p:grpSpPr>
      <p:sp>
        <p:nvSpPr>
          <p:cNvPr id="399" name="Shape 399"/>
          <p:cNvSpPr>
            <a:spLocks noGrp="1"/>
          </p:cNvSpPr>
          <p:nvPr>
            <p:ph type="title"/>
          </p:nvPr>
        </p:nvSpPr>
        <p:spPr>
          <a:xfrm>
            <a:off x="457204" y="273050"/>
            <a:ext cx="3008315" cy="1162050"/>
          </a:xfrm>
          <a:prstGeom prst="rect">
            <a:avLst/>
          </a:prstGeom>
        </p:spPr>
        <p:txBody>
          <a:bodyPr lIns="45687" tIns="45687" rIns="45687" bIns="45687" anchor="b"/>
          <a:lstStyle>
            <a:lvl1pPr algn="l" defTabSz="913754">
              <a:defRPr sz="2000" b="1"/>
            </a:lvl1pPr>
          </a:lstStyle>
          <a:p>
            <a:r>
              <a:t>Текст заголовка</a:t>
            </a:r>
          </a:p>
        </p:txBody>
      </p:sp>
      <p:sp>
        <p:nvSpPr>
          <p:cNvPr id="400" name="Shape 400"/>
          <p:cNvSpPr>
            <a:spLocks noGrp="1"/>
          </p:cNvSpPr>
          <p:nvPr>
            <p:ph type="body" idx="1"/>
          </p:nvPr>
        </p:nvSpPr>
        <p:spPr>
          <a:xfrm>
            <a:off x="3575050" y="273050"/>
            <a:ext cx="5111750" cy="5853113"/>
          </a:xfrm>
          <a:prstGeom prst="rect">
            <a:avLst/>
          </a:prstGeom>
        </p:spPr>
        <p:txBody>
          <a:bodyPr lIns="45687" tIns="45687" rIns="45687" bIns="45687"/>
          <a:lstStyle>
            <a:lvl1pPr marL="342655" indent="-342655" defTabSz="913754"/>
            <a:lvl2pPr marL="783217" indent="-326341" defTabSz="913754"/>
            <a:lvl3pPr marL="1218339" indent="-304584" defTabSz="913754"/>
            <a:lvl4pPr marL="1736133" indent="-365502" defTabSz="913754"/>
            <a:lvl5pPr marL="2193010" indent="-365501" defTabSz="913754"/>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01" name="Shape 401"/>
          <p:cNvSpPr>
            <a:spLocks noGrp="1"/>
          </p:cNvSpPr>
          <p:nvPr>
            <p:ph type="body" sz="half" idx="13"/>
          </p:nvPr>
        </p:nvSpPr>
        <p:spPr>
          <a:xfrm>
            <a:off x="457202" y="1435100"/>
            <a:ext cx="3008317" cy="4691063"/>
          </a:xfrm>
          <a:prstGeom prst="rect">
            <a:avLst/>
          </a:prstGeom>
        </p:spPr>
        <p:txBody>
          <a:bodyPr/>
          <a:lstStyle/>
          <a:p>
            <a:endParaRPr/>
          </a:p>
        </p:txBody>
      </p:sp>
      <p:sp>
        <p:nvSpPr>
          <p:cNvPr id="402" name="Shape 402"/>
          <p:cNvSpPr>
            <a:spLocks noGrp="1"/>
          </p:cNvSpPr>
          <p:nvPr>
            <p:ph type="sldNum" sz="quarter" idx="2"/>
          </p:nvPr>
        </p:nvSpPr>
        <p:spPr>
          <a:xfrm>
            <a:off x="8422884" y="6404329"/>
            <a:ext cx="263917" cy="269175"/>
          </a:xfrm>
          <a:prstGeom prst="rect">
            <a:avLst/>
          </a:prstGeom>
        </p:spPr>
        <p:txBody>
          <a:bodyPr lIns="45687" tIns="45687" rIns="45687" bIns="45687"/>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Рисунок с подписью">
    <p:spTree>
      <p:nvGrpSpPr>
        <p:cNvPr id="1" name=""/>
        <p:cNvGrpSpPr/>
        <p:nvPr/>
      </p:nvGrpSpPr>
      <p:grpSpPr>
        <a:xfrm>
          <a:off x="0" y="0"/>
          <a:ext cx="0" cy="0"/>
          <a:chOff x="0" y="0"/>
          <a:chExt cx="0" cy="0"/>
        </a:xfrm>
      </p:grpSpPr>
      <p:sp>
        <p:nvSpPr>
          <p:cNvPr id="409" name="Shape 409"/>
          <p:cNvSpPr>
            <a:spLocks noGrp="1"/>
          </p:cNvSpPr>
          <p:nvPr>
            <p:ph type="title"/>
          </p:nvPr>
        </p:nvSpPr>
        <p:spPr>
          <a:xfrm>
            <a:off x="1792288" y="4800600"/>
            <a:ext cx="5486402" cy="566738"/>
          </a:xfrm>
          <a:prstGeom prst="rect">
            <a:avLst/>
          </a:prstGeom>
        </p:spPr>
        <p:txBody>
          <a:bodyPr lIns="45687" tIns="45687" rIns="45687" bIns="45687" anchor="b"/>
          <a:lstStyle>
            <a:lvl1pPr algn="l" defTabSz="913754">
              <a:defRPr sz="2000" b="1"/>
            </a:lvl1pPr>
          </a:lstStyle>
          <a:p>
            <a:r>
              <a:t>Текст заголовка</a:t>
            </a:r>
          </a:p>
        </p:txBody>
      </p:sp>
      <p:sp>
        <p:nvSpPr>
          <p:cNvPr id="410" name="Shape 410"/>
          <p:cNvSpPr>
            <a:spLocks noGrp="1"/>
          </p:cNvSpPr>
          <p:nvPr>
            <p:ph type="pic" sz="half" idx="13"/>
          </p:nvPr>
        </p:nvSpPr>
        <p:spPr>
          <a:xfrm>
            <a:off x="1792288" y="612775"/>
            <a:ext cx="5486402" cy="4114800"/>
          </a:xfrm>
          <a:prstGeom prst="rect">
            <a:avLst/>
          </a:prstGeom>
        </p:spPr>
        <p:txBody>
          <a:bodyPr lIns="91439" tIns="45719" rIns="91439" bIns="45719">
            <a:noAutofit/>
          </a:bodyPr>
          <a:lstStyle/>
          <a:p>
            <a:endParaRPr/>
          </a:p>
        </p:txBody>
      </p:sp>
      <p:sp>
        <p:nvSpPr>
          <p:cNvPr id="411" name="Shape 411"/>
          <p:cNvSpPr>
            <a:spLocks noGrp="1"/>
          </p:cNvSpPr>
          <p:nvPr>
            <p:ph type="body" sz="quarter" idx="1"/>
          </p:nvPr>
        </p:nvSpPr>
        <p:spPr>
          <a:xfrm>
            <a:off x="1792288" y="5367337"/>
            <a:ext cx="5486402" cy="804864"/>
          </a:xfrm>
          <a:prstGeom prst="rect">
            <a:avLst/>
          </a:prstGeom>
        </p:spPr>
        <p:txBody>
          <a:bodyPr lIns="45687" tIns="45687" rIns="45687" bIns="45687"/>
          <a:lstStyle>
            <a:lvl1pPr marL="0" indent="0" defTabSz="913754">
              <a:spcBef>
                <a:spcPts val="300"/>
              </a:spcBef>
              <a:buSzTx/>
              <a:buFontTx/>
              <a:buNone/>
              <a:defRPr sz="1400"/>
            </a:lvl1pPr>
            <a:lvl2pPr marL="0" indent="0" defTabSz="913754">
              <a:spcBef>
                <a:spcPts val="300"/>
              </a:spcBef>
              <a:buSzTx/>
              <a:buFontTx/>
              <a:buNone/>
              <a:defRPr sz="1400"/>
            </a:lvl2pPr>
            <a:lvl3pPr marL="0" indent="0" defTabSz="913754">
              <a:spcBef>
                <a:spcPts val="300"/>
              </a:spcBef>
              <a:buSzTx/>
              <a:buFontTx/>
              <a:buNone/>
              <a:defRPr sz="1400"/>
            </a:lvl3pPr>
            <a:lvl4pPr marL="0" indent="0" defTabSz="913754">
              <a:spcBef>
                <a:spcPts val="300"/>
              </a:spcBef>
              <a:buSzTx/>
              <a:buFontTx/>
              <a:buNone/>
              <a:defRPr sz="1400"/>
            </a:lvl4pPr>
            <a:lvl5pPr marL="0" indent="0" defTabSz="913754">
              <a:spcBef>
                <a:spcPts val="300"/>
              </a:spcBef>
              <a:buSzTx/>
              <a:buFontTx/>
              <a:buNone/>
              <a:defRPr sz="14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12" name="Shape 412"/>
          <p:cNvSpPr>
            <a:spLocks noGrp="1"/>
          </p:cNvSpPr>
          <p:nvPr>
            <p:ph type="sldNum" sz="quarter" idx="2"/>
          </p:nvPr>
        </p:nvSpPr>
        <p:spPr>
          <a:xfrm>
            <a:off x="8422884" y="6404329"/>
            <a:ext cx="263917" cy="269175"/>
          </a:xfrm>
          <a:prstGeom prst="rect">
            <a:avLst/>
          </a:prstGeom>
        </p:spPr>
        <p:txBody>
          <a:bodyPr lIns="45687" tIns="45687" rIns="45687" bIns="45687"/>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Заголовок и вертикальный текст">
    <p:spTree>
      <p:nvGrpSpPr>
        <p:cNvPr id="1" name=""/>
        <p:cNvGrpSpPr/>
        <p:nvPr/>
      </p:nvGrpSpPr>
      <p:grpSpPr>
        <a:xfrm>
          <a:off x="0" y="0"/>
          <a:ext cx="0" cy="0"/>
          <a:chOff x="0" y="0"/>
          <a:chExt cx="0" cy="0"/>
        </a:xfrm>
      </p:grpSpPr>
      <p:sp>
        <p:nvSpPr>
          <p:cNvPr id="419" name="Shape 419"/>
          <p:cNvSpPr>
            <a:spLocks noGrp="1"/>
          </p:cNvSpPr>
          <p:nvPr>
            <p:ph type="title"/>
          </p:nvPr>
        </p:nvSpPr>
        <p:spPr>
          <a:xfrm>
            <a:off x="457200" y="274639"/>
            <a:ext cx="8229600" cy="1143001"/>
          </a:xfrm>
          <a:prstGeom prst="rect">
            <a:avLst/>
          </a:prstGeom>
        </p:spPr>
        <p:txBody>
          <a:bodyPr lIns="45687" tIns="45687" rIns="45687" bIns="45687"/>
          <a:lstStyle>
            <a:lvl1pPr defTabSz="913754"/>
          </a:lstStyle>
          <a:p>
            <a:r>
              <a:t>Текст заголовка</a:t>
            </a:r>
          </a:p>
        </p:txBody>
      </p:sp>
      <p:sp>
        <p:nvSpPr>
          <p:cNvPr id="420" name="Shape 420"/>
          <p:cNvSpPr>
            <a:spLocks noGrp="1"/>
          </p:cNvSpPr>
          <p:nvPr>
            <p:ph type="body" idx="1"/>
          </p:nvPr>
        </p:nvSpPr>
        <p:spPr>
          <a:prstGeom prst="rect">
            <a:avLst/>
          </a:prstGeom>
        </p:spPr>
        <p:txBody>
          <a:bodyPr lIns="45687" tIns="45687" rIns="45687" bIns="45687"/>
          <a:lstStyle>
            <a:lvl1pPr marL="342655" indent="-342655" defTabSz="913754"/>
            <a:lvl2pPr marL="783217" indent="-326341" defTabSz="913754"/>
            <a:lvl3pPr marL="1218339" indent="-304584" defTabSz="913754"/>
            <a:lvl4pPr marL="1736133" indent="-365502" defTabSz="913754"/>
            <a:lvl5pPr marL="2193010" indent="-365501" defTabSz="913754"/>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21" name="Shape 421"/>
          <p:cNvSpPr>
            <a:spLocks noGrp="1"/>
          </p:cNvSpPr>
          <p:nvPr>
            <p:ph type="sldNum" sz="quarter" idx="2"/>
          </p:nvPr>
        </p:nvSpPr>
        <p:spPr>
          <a:xfrm>
            <a:off x="8422884" y="6404329"/>
            <a:ext cx="263917" cy="269175"/>
          </a:xfrm>
          <a:prstGeom prst="rect">
            <a:avLst/>
          </a:prstGeom>
        </p:spPr>
        <p:txBody>
          <a:bodyPr lIns="45687" tIns="45687" rIns="45687" bIns="45687"/>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Вертикальный заголовок и текст">
    <p:spTree>
      <p:nvGrpSpPr>
        <p:cNvPr id="1" name=""/>
        <p:cNvGrpSpPr/>
        <p:nvPr/>
      </p:nvGrpSpPr>
      <p:grpSpPr>
        <a:xfrm>
          <a:off x="0" y="0"/>
          <a:ext cx="0" cy="0"/>
          <a:chOff x="0" y="0"/>
          <a:chExt cx="0" cy="0"/>
        </a:xfrm>
      </p:grpSpPr>
      <p:sp>
        <p:nvSpPr>
          <p:cNvPr id="428" name="Shape 428"/>
          <p:cNvSpPr>
            <a:spLocks noGrp="1"/>
          </p:cNvSpPr>
          <p:nvPr>
            <p:ph type="title"/>
          </p:nvPr>
        </p:nvSpPr>
        <p:spPr>
          <a:xfrm>
            <a:off x="6629400" y="274642"/>
            <a:ext cx="2057400" cy="5851527"/>
          </a:xfrm>
          <a:prstGeom prst="rect">
            <a:avLst/>
          </a:prstGeom>
        </p:spPr>
        <p:txBody>
          <a:bodyPr lIns="45687" tIns="45687" rIns="45687" bIns="45687"/>
          <a:lstStyle>
            <a:lvl1pPr defTabSz="913754"/>
          </a:lstStyle>
          <a:p>
            <a:r>
              <a:t>Текст заголовка</a:t>
            </a:r>
          </a:p>
        </p:txBody>
      </p:sp>
      <p:sp>
        <p:nvSpPr>
          <p:cNvPr id="429" name="Shape 429"/>
          <p:cNvSpPr>
            <a:spLocks noGrp="1"/>
          </p:cNvSpPr>
          <p:nvPr>
            <p:ph type="body" idx="1"/>
          </p:nvPr>
        </p:nvSpPr>
        <p:spPr>
          <a:xfrm>
            <a:off x="457200" y="274642"/>
            <a:ext cx="6019800" cy="5851527"/>
          </a:xfrm>
          <a:prstGeom prst="rect">
            <a:avLst/>
          </a:prstGeom>
        </p:spPr>
        <p:txBody>
          <a:bodyPr lIns="45687" tIns="45687" rIns="45687" bIns="45687"/>
          <a:lstStyle>
            <a:lvl1pPr marL="342655" indent="-342655" defTabSz="913754"/>
            <a:lvl2pPr marL="783217" indent="-326341" defTabSz="913754"/>
            <a:lvl3pPr marL="1218339" indent="-304584" defTabSz="913754"/>
            <a:lvl4pPr marL="1736133" indent="-365502" defTabSz="913754"/>
            <a:lvl5pPr marL="2193010" indent="-365501" defTabSz="913754"/>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30" name="Shape 430"/>
          <p:cNvSpPr>
            <a:spLocks noGrp="1"/>
          </p:cNvSpPr>
          <p:nvPr>
            <p:ph type="sldNum" sz="quarter" idx="2"/>
          </p:nvPr>
        </p:nvSpPr>
        <p:spPr>
          <a:xfrm>
            <a:off x="8422884" y="6404329"/>
            <a:ext cx="263917" cy="269175"/>
          </a:xfrm>
          <a:prstGeom prst="rect">
            <a:avLst/>
          </a:prstGeom>
        </p:spPr>
        <p:txBody>
          <a:bodyPr lIns="45687" tIns="45687" rIns="45687" bIns="45687"/>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Заголовок и объект">
    <p:spTree>
      <p:nvGrpSpPr>
        <p:cNvPr id="1" name=""/>
        <p:cNvGrpSpPr/>
        <p:nvPr/>
      </p:nvGrpSpPr>
      <p:grpSpPr>
        <a:xfrm>
          <a:off x="0" y="0"/>
          <a:ext cx="0" cy="0"/>
          <a:chOff x="0" y="0"/>
          <a:chExt cx="0" cy="0"/>
        </a:xfrm>
      </p:grpSpPr>
      <p:sp>
        <p:nvSpPr>
          <p:cNvPr id="437" name="Shape 437"/>
          <p:cNvSpPr>
            <a:spLocks noGrp="1"/>
          </p:cNvSpPr>
          <p:nvPr>
            <p:ph type="title"/>
          </p:nvPr>
        </p:nvSpPr>
        <p:spPr>
          <a:prstGeom prst="rect">
            <a:avLst/>
          </a:prstGeom>
        </p:spPr>
        <p:txBody>
          <a:bodyPr/>
          <a:lstStyle/>
          <a:p>
            <a:r>
              <a:t>Текст заголовка</a:t>
            </a:r>
          </a:p>
        </p:txBody>
      </p:sp>
      <p:sp>
        <p:nvSpPr>
          <p:cNvPr id="438" name="Shape 438"/>
          <p:cNvSpPr>
            <a:spLocks noGrp="1"/>
          </p:cNvSpPr>
          <p:nvPr>
            <p:ph type="body" idx="1"/>
          </p:nvPr>
        </p:nvSpPr>
        <p:spPr>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39" name="Shape 439"/>
          <p:cNvSpPr>
            <a:spLocks noGrp="1"/>
          </p:cNvSpPr>
          <p:nvPr>
            <p:ph type="sldNum" sz="quarter" idx="2"/>
          </p:nvPr>
        </p:nvSpPr>
        <p:spPr>
          <a:xfrm>
            <a:off x="8422821" y="6404293"/>
            <a:ext cx="263980" cy="269239"/>
          </a:xfrm>
          <a:prstGeom prst="rect">
            <a:avLst/>
          </a:prstGeom>
        </p:spPr>
        <p:txBody>
          <a:bodyPr/>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Пустой слайд">
    <p:spTree>
      <p:nvGrpSpPr>
        <p:cNvPr id="1" name=""/>
        <p:cNvGrpSpPr/>
        <p:nvPr/>
      </p:nvGrpSpPr>
      <p:grpSpPr>
        <a:xfrm>
          <a:off x="0" y="0"/>
          <a:ext cx="0" cy="0"/>
          <a:chOff x="0" y="0"/>
          <a:chExt cx="0" cy="0"/>
        </a:xfrm>
      </p:grpSpPr>
      <p:sp>
        <p:nvSpPr>
          <p:cNvPr id="67" name="Shape 67"/>
          <p:cNvSpPr>
            <a:spLocks noGrp="1"/>
          </p:cNvSpPr>
          <p:nvPr>
            <p:ph type="sldNum" sz="quarter" idx="2"/>
          </p:nvPr>
        </p:nvSpPr>
        <p:spPr>
          <a:xfrm>
            <a:off x="8343823" y="6288262"/>
            <a:ext cx="317260" cy="332739"/>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0_Титульный слайд">
    <p:spTree>
      <p:nvGrpSpPr>
        <p:cNvPr id="1" name=""/>
        <p:cNvGrpSpPr/>
        <p:nvPr/>
      </p:nvGrpSpPr>
      <p:grpSpPr>
        <a:xfrm>
          <a:off x="0" y="0"/>
          <a:ext cx="0" cy="0"/>
          <a:chOff x="0" y="0"/>
          <a:chExt cx="0" cy="0"/>
        </a:xfrm>
      </p:grpSpPr>
      <p:sp>
        <p:nvSpPr>
          <p:cNvPr id="2" name="Shape 455"/>
          <p:cNvSpPr txBox="1">
            <a:spLocks/>
          </p:cNvSpPr>
          <p:nvPr userDrawn="1"/>
        </p:nvSpPr>
        <p:spPr bwMode="auto">
          <a:xfrm>
            <a:off x="168328" y="33118"/>
            <a:ext cx="8807344" cy="914303"/>
          </a:xfrm>
          <a:prstGeom prst="rect">
            <a:avLst/>
          </a:prstGeom>
          <a:noFill/>
          <a:ln>
            <a:noFill/>
          </a:ln>
          <a:extLst/>
        </p:spPr>
        <p:txBody>
          <a:bodyPr lIns="91312" tIns="45656" rIns="91312" bIns="45656"/>
          <a:lstStyle>
            <a:lvl1pPr eaLnBrk="0" hangingPunct="0">
              <a:spcBef>
                <a:spcPct val="20000"/>
              </a:spcBef>
              <a:buFont typeface="Arial" pitchFamily="34" charset="0"/>
              <a:buChar char="•"/>
              <a:defRPr sz="3700">
                <a:solidFill>
                  <a:schemeClr val="tx1"/>
                </a:solidFill>
                <a:latin typeface="Calibri" pitchFamily="34" charset="0"/>
              </a:defRPr>
            </a:lvl1pPr>
            <a:lvl2pPr marL="842963" indent="-323850" eaLnBrk="0" hangingPunct="0">
              <a:spcBef>
                <a:spcPct val="20000"/>
              </a:spcBef>
              <a:buFont typeface="Arial" pitchFamily="34" charset="0"/>
              <a:buChar char="–"/>
              <a:defRPr sz="3200">
                <a:solidFill>
                  <a:schemeClr val="tx1"/>
                </a:solidFill>
                <a:latin typeface="Calibri" pitchFamily="34" charset="0"/>
              </a:defRPr>
            </a:lvl2pPr>
            <a:lvl3pPr marL="1296988" indent="-258763" eaLnBrk="0" hangingPunct="0">
              <a:spcBef>
                <a:spcPct val="20000"/>
              </a:spcBef>
              <a:buFont typeface="Arial" pitchFamily="34" charset="0"/>
              <a:buChar char="•"/>
              <a:defRPr sz="2700">
                <a:solidFill>
                  <a:schemeClr val="tx1"/>
                </a:solidFill>
                <a:latin typeface="Calibri" pitchFamily="34" charset="0"/>
              </a:defRPr>
            </a:lvl3pPr>
            <a:lvl4pPr marL="1816100" indent="-258763" eaLnBrk="0" hangingPunct="0">
              <a:spcBef>
                <a:spcPct val="20000"/>
              </a:spcBef>
              <a:buFont typeface="Arial" pitchFamily="34" charset="0"/>
              <a:buChar char="–"/>
              <a:defRPr sz="2300">
                <a:solidFill>
                  <a:schemeClr val="tx1"/>
                </a:solidFill>
                <a:latin typeface="Calibri" pitchFamily="34" charset="0"/>
              </a:defRPr>
            </a:lvl4pPr>
            <a:lvl5pPr marL="2336800" indent="-258763" eaLnBrk="0" hangingPunct="0">
              <a:spcBef>
                <a:spcPct val="20000"/>
              </a:spcBef>
              <a:buFont typeface="Arial" pitchFamily="34" charset="0"/>
              <a:buChar char="»"/>
              <a:defRPr sz="2300">
                <a:solidFill>
                  <a:schemeClr val="tx1"/>
                </a:solidFill>
                <a:latin typeface="Calibri" pitchFamily="34" charset="0"/>
              </a:defRPr>
            </a:lvl5pPr>
            <a:lvl6pPr marL="2794000" indent="-258763" eaLnBrk="0" fontAlgn="base" hangingPunct="0">
              <a:spcBef>
                <a:spcPct val="20000"/>
              </a:spcBef>
              <a:spcAft>
                <a:spcPct val="0"/>
              </a:spcAft>
              <a:buFont typeface="Arial" pitchFamily="34" charset="0"/>
              <a:buChar char="»"/>
              <a:defRPr sz="2300">
                <a:solidFill>
                  <a:schemeClr val="tx1"/>
                </a:solidFill>
                <a:latin typeface="Calibri" pitchFamily="34" charset="0"/>
              </a:defRPr>
            </a:lvl6pPr>
            <a:lvl7pPr marL="3251200" indent="-258763" eaLnBrk="0" fontAlgn="base" hangingPunct="0">
              <a:spcBef>
                <a:spcPct val="20000"/>
              </a:spcBef>
              <a:spcAft>
                <a:spcPct val="0"/>
              </a:spcAft>
              <a:buFont typeface="Arial" pitchFamily="34" charset="0"/>
              <a:buChar char="»"/>
              <a:defRPr sz="2300">
                <a:solidFill>
                  <a:schemeClr val="tx1"/>
                </a:solidFill>
                <a:latin typeface="Calibri" pitchFamily="34" charset="0"/>
              </a:defRPr>
            </a:lvl7pPr>
            <a:lvl8pPr marL="3708400" indent="-258763" eaLnBrk="0" fontAlgn="base" hangingPunct="0">
              <a:spcBef>
                <a:spcPct val="20000"/>
              </a:spcBef>
              <a:spcAft>
                <a:spcPct val="0"/>
              </a:spcAft>
              <a:buFont typeface="Arial" pitchFamily="34" charset="0"/>
              <a:buChar char="»"/>
              <a:defRPr sz="2300">
                <a:solidFill>
                  <a:schemeClr val="tx1"/>
                </a:solidFill>
                <a:latin typeface="Calibri" pitchFamily="34" charset="0"/>
              </a:defRPr>
            </a:lvl8pPr>
            <a:lvl9pPr marL="4165600" indent="-258763" eaLnBrk="0" fontAlgn="base" hangingPunct="0">
              <a:spcBef>
                <a:spcPct val="20000"/>
              </a:spcBef>
              <a:spcAft>
                <a:spcPct val="0"/>
              </a:spcAft>
              <a:buFont typeface="Arial" pitchFamily="34" charset="0"/>
              <a:buChar char="»"/>
              <a:defRPr sz="2300">
                <a:solidFill>
                  <a:schemeClr val="tx1"/>
                </a:solidFill>
                <a:latin typeface="Calibri" pitchFamily="34" charset="0"/>
              </a:defRPr>
            </a:lvl9pPr>
          </a:lstStyle>
          <a:p>
            <a:pPr algn="ctr" defTabSz="800479" eaLnBrk="1" hangingPunct="1">
              <a:spcBef>
                <a:spcPct val="0"/>
              </a:spcBef>
              <a:buFontTx/>
              <a:buNone/>
              <a:defRPr/>
            </a:pPr>
            <a:endParaRPr lang="ru-RU" altLang="ru-RU" sz="2500" dirty="0" smtClean="0">
              <a:solidFill>
                <a:srgbClr val="FFFFFF"/>
              </a:solidFill>
              <a:latin typeface="Impact" pitchFamily="34" charset="0"/>
              <a:ea typeface="Helvetica Neue Black Condensed"/>
              <a:cs typeface="Helvetica Neue Black Condensed"/>
              <a:sym typeface="Helvetica Neue Black Condensed"/>
            </a:endParaRPr>
          </a:p>
        </p:txBody>
      </p:sp>
      <p:grpSp>
        <p:nvGrpSpPr>
          <p:cNvPr id="5" name="Группа 4"/>
          <p:cNvGrpSpPr/>
          <p:nvPr userDrawn="1"/>
        </p:nvGrpSpPr>
        <p:grpSpPr>
          <a:xfrm>
            <a:off x="1" y="0"/>
            <a:ext cx="9158933" cy="6858000"/>
            <a:chOff x="1" y="0"/>
            <a:chExt cx="10710863" cy="7561263"/>
          </a:xfrm>
        </p:grpSpPr>
        <p:pic>
          <p:nvPicPr>
            <p:cNvPr id="3" name="Рисунок 3"/>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 y="0"/>
              <a:ext cx="10710863" cy="756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userDrawn="1"/>
          </p:nvSpPr>
          <p:spPr>
            <a:xfrm>
              <a:off x="772567" y="6732959"/>
              <a:ext cx="1189757" cy="369332"/>
            </a:xfrm>
            <a:prstGeom prst="rect">
              <a:avLst/>
            </a:prstGeom>
            <a:solidFill>
              <a:srgbClr val="A4DAF2"/>
            </a:solidFill>
          </p:spPr>
          <p:txBody>
            <a:bodyPr wrap="square" lIns="0" tIns="0" rIns="0" bIns="0" rtlCol="0">
              <a:spAutoFit/>
            </a:bodyPr>
            <a:lstStyle>
              <a:defPPr>
                <a:defRPr lang="ru-RU"/>
              </a:defPPr>
              <a:lvl1pPr marL="0" algn="l" defTabSz="1041585" rtl="0" eaLnBrk="1" latinLnBrk="0" hangingPunct="1">
                <a:defRPr sz="2100" kern="1200">
                  <a:solidFill>
                    <a:schemeClr val="tx1"/>
                  </a:solidFill>
                  <a:latin typeface="+mn-lt"/>
                  <a:ea typeface="+mn-ea"/>
                  <a:cs typeface="+mn-cs"/>
                </a:defRPr>
              </a:lvl1pPr>
              <a:lvl2pPr marL="520792" algn="l" defTabSz="1041585" rtl="0" eaLnBrk="1" latinLnBrk="0" hangingPunct="1">
                <a:defRPr sz="2100" kern="1200">
                  <a:solidFill>
                    <a:schemeClr val="tx1"/>
                  </a:solidFill>
                  <a:latin typeface="+mn-lt"/>
                  <a:ea typeface="+mn-ea"/>
                  <a:cs typeface="+mn-cs"/>
                </a:defRPr>
              </a:lvl2pPr>
              <a:lvl3pPr marL="1041585" algn="l" defTabSz="1041585" rtl="0" eaLnBrk="1" latinLnBrk="0" hangingPunct="1">
                <a:defRPr sz="2100" kern="1200">
                  <a:solidFill>
                    <a:schemeClr val="tx1"/>
                  </a:solidFill>
                  <a:latin typeface="+mn-lt"/>
                  <a:ea typeface="+mn-ea"/>
                  <a:cs typeface="+mn-cs"/>
                </a:defRPr>
              </a:lvl3pPr>
              <a:lvl4pPr marL="1562376" algn="l" defTabSz="1041585" rtl="0" eaLnBrk="1" latinLnBrk="0" hangingPunct="1">
                <a:defRPr sz="2100" kern="1200">
                  <a:solidFill>
                    <a:schemeClr val="tx1"/>
                  </a:solidFill>
                  <a:latin typeface="+mn-lt"/>
                  <a:ea typeface="+mn-ea"/>
                  <a:cs typeface="+mn-cs"/>
                </a:defRPr>
              </a:lvl4pPr>
              <a:lvl5pPr marL="2083170" algn="l" defTabSz="1041585" rtl="0" eaLnBrk="1" latinLnBrk="0" hangingPunct="1">
                <a:defRPr sz="2100" kern="1200">
                  <a:solidFill>
                    <a:schemeClr val="tx1"/>
                  </a:solidFill>
                  <a:latin typeface="+mn-lt"/>
                  <a:ea typeface="+mn-ea"/>
                  <a:cs typeface="+mn-cs"/>
                </a:defRPr>
              </a:lvl5pPr>
              <a:lvl6pPr marL="2603960" algn="l" defTabSz="1041585" rtl="0" eaLnBrk="1" latinLnBrk="0" hangingPunct="1">
                <a:defRPr sz="2100" kern="1200">
                  <a:solidFill>
                    <a:schemeClr val="tx1"/>
                  </a:solidFill>
                  <a:latin typeface="+mn-lt"/>
                  <a:ea typeface="+mn-ea"/>
                  <a:cs typeface="+mn-cs"/>
                </a:defRPr>
              </a:lvl6pPr>
              <a:lvl7pPr marL="3124755" algn="l" defTabSz="1041585" rtl="0" eaLnBrk="1" latinLnBrk="0" hangingPunct="1">
                <a:defRPr sz="2100" kern="1200">
                  <a:solidFill>
                    <a:schemeClr val="tx1"/>
                  </a:solidFill>
                  <a:latin typeface="+mn-lt"/>
                  <a:ea typeface="+mn-ea"/>
                  <a:cs typeface="+mn-cs"/>
                </a:defRPr>
              </a:lvl7pPr>
              <a:lvl8pPr marL="3645547" algn="l" defTabSz="1041585" rtl="0" eaLnBrk="1" latinLnBrk="0" hangingPunct="1">
                <a:defRPr sz="2100" kern="1200">
                  <a:solidFill>
                    <a:schemeClr val="tx1"/>
                  </a:solidFill>
                  <a:latin typeface="+mn-lt"/>
                  <a:ea typeface="+mn-ea"/>
                  <a:cs typeface="+mn-cs"/>
                </a:defRPr>
              </a:lvl8pPr>
              <a:lvl9pPr marL="4166337" algn="l" defTabSz="1041585" rtl="0" eaLnBrk="1" latinLnBrk="0" hangingPunct="1">
                <a:defRPr sz="2100" kern="1200">
                  <a:solidFill>
                    <a:schemeClr val="tx1"/>
                  </a:solidFill>
                  <a:latin typeface="+mn-lt"/>
                  <a:ea typeface="+mn-ea"/>
                  <a:cs typeface="+mn-cs"/>
                </a:defRPr>
              </a:lvl9pPr>
            </a:lstStyle>
            <a:p>
              <a:pPr algn="ctr"/>
              <a:r>
                <a:rPr lang="en-US" sz="2100" b="1" dirty="0" smtClean="0">
                  <a:solidFill>
                    <a:schemeClr val="accent1">
                      <a:lumMod val="75000"/>
                    </a:schemeClr>
                  </a:solidFill>
                </a:rPr>
                <a:t>2017</a:t>
              </a:r>
              <a:endParaRPr lang="ru-RU" sz="2100" b="1" dirty="0">
                <a:solidFill>
                  <a:schemeClr val="accent1">
                    <a:lumMod val="75000"/>
                  </a:schemeClr>
                </a:solidFill>
                <a:latin typeface="Textbook New Bold"/>
              </a:endParaRPr>
            </a:p>
          </p:txBody>
        </p:sp>
      </p:grpSp>
    </p:spTree>
    <p:extLst>
      <p:ext uri="{BB962C8B-B14F-4D97-AF65-F5344CB8AC3E}">
        <p14:creationId xmlns:p14="http://schemas.microsoft.com/office/powerpoint/2010/main" val="31203325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Титульный слайд">
    <p:spTree>
      <p:nvGrpSpPr>
        <p:cNvPr id="1" name=""/>
        <p:cNvGrpSpPr/>
        <p:nvPr/>
      </p:nvGrpSpPr>
      <p:grpSpPr>
        <a:xfrm>
          <a:off x="0" y="0"/>
          <a:ext cx="0" cy="0"/>
          <a:chOff x="0" y="0"/>
          <a:chExt cx="0" cy="0"/>
        </a:xfrm>
      </p:grpSpPr>
      <p:sp>
        <p:nvSpPr>
          <p:cNvPr id="3" name="Shape 453"/>
          <p:cNvSpPr/>
          <p:nvPr userDrawn="1"/>
        </p:nvSpPr>
        <p:spPr>
          <a:xfrm>
            <a:off x="2" y="2"/>
            <a:ext cx="9137213" cy="980537"/>
          </a:xfrm>
          <a:prstGeom prst="rect">
            <a:avLst/>
          </a:prstGeom>
          <a:solidFill>
            <a:srgbClr val="1682C6"/>
          </a:solidFill>
          <a:ln w="38100">
            <a:solidFill>
              <a:srgbClr val="FFFFFF"/>
            </a:solidFill>
          </a:ln>
          <a:effectLst>
            <a:outerShdw blurRad="38100" dist="20000" dir="5400000" rotWithShape="0">
              <a:srgbClr val="000000">
                <a:alpha val="38000"/>
              </a:srgbClr>
            </a:outerShdw>
          </a:effectLst>
        </p:spPr>
        <p:txBody>
          <a:bodyPr lIns="33405" tIns="33405" rIns="33405" bIns="33405" anchor="ctr"/>
          <a:lstStyle/>
          <a:p>
            <a:pPr defTabSz="665018" eaLnBrk="1" hangingPunct="1">
              <a:defRPr>
                <a:solidFill>
                  <a:srgbClr val="FFFFFF"/>
                </a:solidFill>
                <a:latin typeface="+mn-lt"/>
                <a:ea typeface="+mn-ea"/>
                <a:cs typeface="+mn-cs"/>
                <a:sym typeface="Calibri"/>
              </a:defRPr>
            </a:pPr>
            <a:endParaRPr sz="1154">
              <a:solidFill>
                <a:srgbClr val="FFFFFF"/>
              </a:solidFill>
              <a:latin typeface="+mn-lt"/>
              <a:cs typeface="+mn-cs"/>
              <a:sym typeface="Calibri"/>
            </a:endParaRPr>
          </a:p>
        </p:txBody>
      </p:sp>
      <p:sp>
        <p:nvSpPr>
          <p:cNvPr id="4" name="Shape 455"/>
          <p:cNvSpPr txBox="1">
            <a:spLocks/>
          </p:cNvSpPr>
          <p:nvPr userDrawn="1"/>
        </p:nvSpPr>
        <p:spPr bwMode="auto">
          <a:xfrm>
            <a:off x="168329" y="33120"/>
            <a:ext cx="8807344" cy="914303"/>
          </a:xfrm>
          <a:prstGeom prst="rect">
            <a:avLst/>
          </a:prstGeom>
          <a:noFill/>
          <a:ln>
            <a:noFill/>
          </a:ln>
          <a:extLst/>
        </p:spPr>
        <p:txBody>
          <a:bodyPr lIns="66812" tIns="33407" rIns="66812" bIns="33407"/>
          <a:lstStyle>
            <a:lvl1pPr eaLnBrk="0" hangingPunct="0">
              <a:spcBef>
                <a:spcPct val="20000"/>
              </a:spcBef>
              <a:buFont typeface="Arial" pitchFamily="34" charset="0"/>
              <a:buChar char="•"/>
              <a:defRPr sz="3700">
                <a:solidFill>
                  <a:schemeClr val="tx1"/>
                </a:solidFill>
                <a:latin typeface="Calibri" pitchFamily="34" charset="0"/>
              </a:defRPr>
            </a:lvl1pPr>
            <a:lvl2pPr marL="842963" indent="-323850" eaLnBrk="0" hangingPunct="0">
              <a:spcBef>
                <a:spcPct val="20000"/>
              </a:spcBef>
              <a:buFont typeface="Arial" pitchFamily="34" charset="0"/>
              <a:buChar char="–"/>
              <a:defRPr sz="3200">
                <a:solidFill>
                  <a:schemeClr val="tx1"/>
                </a:solidFill>
                <a:latin typeface="Calibri" pitchFamily="34" charset="0"/>
              </a:defRPr>
            </a:lvl2pPr>
            <a:lvl3pPr marL="1296988" indent="-258763" eaLnBrk="0" hangingPunct="0">
              <a:spcBef>
                <a:spcPct val="20000"/>
              </a:spcBef>
              <a:buFont typeface="Arial" pitchFamily="34" charset="0"/>
              <a:buChar char="•"/>
              <a:defRPr sz="2700">
                <a:solidFill>
                  <a:schemeClr val="tx1"/>
                </a:solidFill>
                <a:latin typeface="Calibri" pitchFamily="34" charset="0"/>
              </a:defRPr>
            </a:lvl3pPr>
            <a:lvl4pPr marL="1816100" indent="-258763" eaLnBrk="0" hangingPunct="0">
              <a:spcBef>
                <a:spcPct val="20000"/>
              </a:spcBef>
              <a:buFont typeface="Arial" pitchFamily="34" charset="0"/>
              <a:buChar char="–"/>
              <a:defRPr sz="2300">
                <a:solidFill>
                  <a:schemeClr val="tx1"/>
                </a:solidFill>
                <a:latin typeface="Calibri" pitchFamily="34" charset="0"/>
              </a:defRPr>
            </a:lvl4pPr>
            <a:lvl5pPr marL="2336800" indent="-258763" eaLnBrk="0" hangingPunct="0">
              <a:spcBef>
                <a:spcPct val="20000"/>
              </a:spcBef>
              <a:buFont typeface="Arial" pitchFamily="34" charset="0"/>
              <a:buChar char="»"/>
              <a:defRPr sz="2300">
                <a:solidFill>
                  <a:schemeClr val="tx1"/>
                </a:solidFill>
                <a:latin typeface="Calibri" pitchFamily="34" charset="0"/>
              </a:defRPr>
            </a:lvl5pPr>
            <a:lvl6pPr marL="2794000" indent="-258763" eaLnBrk="0" fontAlgn="base" hangingPunct="0">
              <a:spcBef>
                <a:spcPct val="20000"/>
              </a:spcBef>
              <a:spcAft>
                <a:spcPct val="0"/>
              </a:spcAft>
              <a:buFont typeface="Arial" pitchFamily="34" charset="0"/>
              <a:buChar char="»"/>
              <a:defRPr sz="2300">
                <a:solidFill>
                  <a:schemeClr val="tx1"/>
                </a:solidFill>
                <a:latin typeface="Calibri" pitchFamily="34" charset="0"/>
              </a:defRPr>
            </a:lvl6pPr>
            <a:lvl7pPr marL="3251200" indent="-258763" eaLnBrk="0" fontAlgn="base" hangingPunct="0">
              <a:spcBef>
                <a:spcPct val="20000"/>
              </a:spcBef>
              <a:spcAft>
                <a:spcPct val="0"/>
              </a:spcAft>
              <a:buFont typeface="Arial" pitchFamily="34" charset="0"/>
              <a:buChar char="»"/>
              <a:defRPr sz="2300">
                <a:solidFill>
                  <a:schemeClr val="tx1"/>
                </a:solidFill>
                <a:latin typeface="Calibri" pitchFamily="34" charset="0"/>
              </a:defRPr>
            </a:lvl7pPr>
            <a:lvl8pPr marL="3708400" indent="-258763" eaLnBrk="0" fontAlgn="base" hangingPunct="0">
              <a:spcBef>
                <a:spcPct val="20000"/>
              </a:spcBef>
              <a:spcAft>
                <a:spcPct val="0"/>
              </a:spcAft>
              <a:buFont typeface="Arial" pitchFamily="34" charset="0"/>
              <a:buChar char="»"/>
              <a:defRPr sz="2300">
                <a:solidFill>
                  <a:schemeClr val="tx1"/>
                </a:solidFill>
                <a:latin typeface="Calibri" pitchFamily="34" charset="0"/>
              </a:defRPr>
            </a:lvl8pPr>
            <a:lvl9pPr marL="4165600" indent="-258763" eaLnBrk="0" fontAlgn="base" hangingPunct="0">
              <a:spcBef>
                <a:spcPct val="20000"/>
              </a:spcBef>
              <a:spcAft>
                <a:spcPct val="0"/>
              </a:spcAft>
              <a:buFont typeface="Arial" pitchFamily="34" charset="0"/>
              <a:buChar char="»"/>
              <a:defRPr sz="2300">
                <a:solidFill>
                  <a:schemeClr val="tx1"/>
                </a:solidFill>
                <a:latin typeface="Calibri" pitchFamily="34" charset="0"/>
              </a:defRPr>
            </a:lvl9pPr>
          </a:lstStyle>
          <a:p>
            <a:pPr algn="ctr" defTabSz="585701" eaLnBrk="1" hangingPunct="1">
              <a:spcBef>
                <a:spcPct val="0"/>
              </a:spcBef>
              <a:buFontTx/>
              <a:buNone/>
              <a:defRPr/>
            </a:pPr>
            <a:endParaRPr lang="ru-RU" altLang="ru-RU" sz="1860" dirty="0" smtClean="0">
              <a:solidFill>
                <a:srgbClr val="FFFFFF"/>
              </a:solidFill>
              <a:latin typeface="Impact" pitchFamily="34" charset="0"/>
              <a:ea typeface="Helvetica Neue Black Condensed"/>
              <a:cs typeface="Helvetica Neue Black Condensed"/>
              <a:sym typeface="Helvetica Neue Black Condensed"/>
            </a:endParaRPr>
          </a:p>
        </p:txBody>
      </p:sp>
      <p:pic>
        <p:nvPicPr>
          <p:cNvPr id="5" name="image1.png"/>
          <p:cNvPicPr>
            <a:picLocks noChangeAspect="1"/>
          </p:cNvPicPr>
          <p:nvPr userDrawn="1"/>
        </p:nvPicPr>
        <p:blipFill>
          <a:blip r:embed="rId2" cstate="print">
            <a:extLst/>
          </a:blip>
          <a:stretch>
            <a:fillRect/>
          </a:stretch>
        </p:blipFill>
        <p:spPr>
          <a:xfrm>
            <a:off x="2" y="6302668"/>
            <a:ext cx="9143999" cy="457174"/>
          </a:xfrm>
          <a:prstGeom prst="rect">
            <a:avLst/>
          </a:prstGeom>
          <a:ln w="12700">
            <a:miter lim="400000"/>
          </a:ln>
        </p:spPr>
      </p:pic>
    </p:spTree>
    <p:extLst>
      <p:ext uri="{BB962C8B-B14F-4D97-AF65-F5344CB8AC3E}">
        <p14:creationId xmlns:p14="http://schemas.microsoft.com/office/powerpoint/2010/main" val="27232639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8_Титульный слайд">
    <p:spTree>
      <p:nvGrpSpPr>
        <p:cNvPr id="1" name=""/>
        <p:cNvGrpSpPr/>
        <p:nvPr/>
      </p:nvGrpSpPr>
      <p:grpSpPr>
        <a:xfrm>
          <a:off x="0" y="0"/>
          <a:ext cx="0" cy="0"/>
          <a:chOff x="0" y="0"/>
          <a:chExt cx="0" cy="0"/>
        </a:xfrm>
      </p:grpSpPr>
      <p:sp>
        <p:nvSpPr>
          <p:cNvPr id="2" name="Shape 453"/>
          <p:cNvSpPr/>
          <p:nvPr userDrawn="1"/>
        </p:nvSpPr>
        <p:spPr>
          <a:xfrm>
            <a:off x="0" y="0"/>
            <a:ext cx="9137213" cy="980537"/>
          </a:xfrm>
          <a:prstGeom prst="rect">
            <a:avLst/>
          </a:prstGeom>
          <a:solidFill>
            <a:srgbClr val="1682C6"/>
          </a:solidFill>
          <a:ln w="38100">
            <a:solidFill>
              <a:srgbClr val="FFFFFF"/>
            </a:solidFill>
          </a:ln>
          <a:effectLst>
            <a:outerShdw blurRad="38100" dist="20000" dir="5400000" rotWithShape="0">
              <a:srgbClr val="000000">
                <a:alpha val="38000"/>
              </a:srgbClr>
            </a:outerShdw>
          </a:effectLst>
        </p:spPr>
        <p:txBody>
          <a:bodyPr lIns="43445" tIns="43445" rIns="43445" bIns="43445" anchor="ctr"/>
          <a:lstStyle/>
          <a:p>
            <a:pPr defTabSz="864888" eaLnBrk="1" hangingPunct="1">
              <a:defRPr>
                <a:solidFill>
                  <a:srgbClr val="FFFFFF"/>
                </a:solidFill>
                <a:latin typeface="+mn-lt"/>
                <a:ea typeface="+mn-ea"/>
                <a:cs typeface="+mn-cs"/>
                <a:sym typeface="Calibri"/>
              </a:defRPr>
            </a:pPr>
            <a:endParaRPr sz="1539">
              <a:solidFill>
                <a:srgbClr val="FFFFFF"/>
              </a:solidFill>
              <a:latin typeface="+mn-lt"/>
              <a:cs typeface="+mn-cs"/>
              <a:sym typeface="Calibri"/>
            </a:endParaRPr>
          </a:p>
        </p:txBody>
      </p:sp>
      <p:sp>
        <p:nvSpPr>
          <p:cNvPr id="3" name="Shape 455"/>
          <p:cNvSpPr txBox="1">
            <a:spLocks/>
          </p:cNvSpPr>
          <p:nvPr userDrawn="1"/>
        </p:nvSpPr>
        <p:spPr bwMode="auto">
          <a:xfrm>
            <a:off x="168328" y="33117"/>
            <a:ext cx="8807344" cy="914303"/>
          </a:xfrm>
          <a:prstGeom prst="rect">
            <a:avLst/>
          </a:prstGeom>
          <a:noFill/>
          <a:ln>
            <a:noFill/>
          </a:ln>
          <a:extLst/>
        </p:spPr>
        <p:txBody>
          <a:bodyPr lIns="86893" tIns="43447" rIns="86893" bIns="43447"/>
          <a:lstStyle>
            <a:lvl1pPr eaLnBrk="0" hangingPunct="0">
              <a:spcBef>
                <a:spcPct val="20000"/>
              </a:spcBef>
              <a:buFont typeface="Arial" pitchFamily="34" charset="0"/>
              <a:buChar char="•"/>
              <a:defRPr sz="3700">
                <a:solidFill>
                  <a:schemeClr val="tx1"/>
                </a:solidFill>
                <a:latin typeface="Calibri" pitchFamily="34" charset="0"/>
              </a:defRPr>
            </a:lvl1pPr>
            <a:lvl2pPr marL="842963" indent="-323850" eaLnBrk="0" hangingPunct="0">
              <a:spcBef>
                <a:spcPct val="20000"/>
              </a:spcBef>
              <a:buFont typeface="Arial" pitchFamily="34" charset="0"/>
              <a:buChar char="–"/>
              <a:defRPr sz="3200">
                <a:solidFill>
                  <a:schemeClr val="tx1"/>
                </a:solidFill>
                <a:latin typeface="Calibri" pitchFamily="34" charset="0"/>
              </a:defRPr>
            </a:lvl2pPr>
            <a:lvl3pPr marL="1296988" indent="-258763" eaLnBrk="0" hangingPunct="0">
              <a:spcBef>
                <a:spcPct val="20000"/>
              </a:spcBef>
              <a:buFont typeface="Arial" pitchFamily="34" charset="0"/>
              <a:buChar char="•"/>
              <a:defRPr sz="2700">
                <a:solidFill>
                  <a:schemeClr val="tx1"/>
                </a:solidFill>
                <a:latin typeface="Calibri" pitchFamily="34" charset="0"/>
              </a:defRPr>
            </a:lvl3pPr>
            <a:lvl4pPr marL="1816100" indent="-258763" eaLnBrk="0" hangingPunct="0">
              <a:spcBef>
                <a:spcPct val="20000"/>
              </a:spcBef>
              <a:buFont typeface="Arial" pitchFamily="34" charset="0"/>
              <a:buChar char="–"/>
              <a:defRPr sz="2300">
                <a:solidFill>
                  <a:schemeClr val="tx1"/>
                </a:solidFill>
                <a:latin typeface="Calibri" pitchFamily="34" charset="0"/>
              </a:defRPr>
            </a:lvl4pPr>
            <a:lvl5pPr marL="2336800" indent="-258763" eaLnBrk="0" hangingPunct="0">
              <a:spcBef>
                <a:spcPct val="20000"/>
              </a:spcBef>
              <a:buFont typeface="Arial" pitchFamily="34" charset="0"/>
              <a:buChar char="»"/>
              <a:defRPr sz="2300">
                <a:solidFill>
                  <a:schemeClr val="tx1"/>
                </a:solidFill>
                <a:latin typeface="Calibri" pitchFamily="34" charset="0"/>
              </a:defRPr>
            </a:lvl5pPr>
            <a:lvl6pPr marL="2794000" indent="-258763" eaLnBrk="0" fontAlgn="base" hangingPunct="0">
              <a:spcBef>
                <a:spcPct val="20000"/>
              </a:spcBef>
              <a:spcAft>
                <a:spcPct val="0"/>
              </a:spcAft>
              <a:buFont typeface="Arial" pitchFamily="34" charset="0"/>
              <a:buChar char="»"/>
              <a:defRPr sz="2300">
                <a:solidFill>
                  <a:schemeClr val="tx1"/>
                </a:solidFill>
                <a:latin typeface="Calibri" pitchFamily="34" charset="0"/>
              </a:defRPr>
            </a:lvl6pPr>
            <a:lvl7pPr marL="3251200" indent="-258763" eaLnBrk="0" fontAlgn="base" hangingPunct="0">
              <a:spcBef>
                <a:spcPct val="20000"/>
              </a:spcBef>
              <a:spcAft>
                <a:spcPct val="0"/>
              </a:spcAft>
              <a:buFont typeface="Arial" pitchFamily="34" charset="0"/>
              <a:buChar char="»"/>
              <a:defRPr sz="2300">
                <a:solidFill>
                  <a:schemeClr val="tx1"/>
                </a:solidFill>
                <a:latin typeface="Calibri" pitchFamily="34" charset="0"/>
              </a:defRPr>
            </a:lvl7pPr>
            <a:lvl8pPr marL="3708400" indent="-258763" eaLnBrk="0" fontAlgn="base" hangingPunct="0">
              <a:spcBef>
                <a:spcPct val="20000"/>
              </a:spcBef>
              <a:spcAft>
                <a:spcPct val="0"/>
              </a:spcAft>
              <a:buFont typeface="Arial" pitchFamily="34" charset="0"/>
              <a:buChar char="»"/>
              <a:defRPr sz="2300">
                <a:solidFill>
                  <a:schemeClr val="tx1"/>
                </a:solidFill>
                <a:latin typeface="Calibri" pitchFamily="34" charset="0"/>
              </a:defRPr>
            </a:lvl8pPr>
            <a:lvl9pPr marL="4165600" indent="-258763" eaLnBrk="0" fontAlgn="base" hangingPunct="0">
              <a:spcBef>
                <a:spcPct val="20000"/>
              </a:spcBef>
              <a:spcAft>
                <a:spcPct val="0"/>
              </a:spcAft>
              <a:buFont typeface="Arial" pitchFamily="34" charset="0"/>
              <a:buChar char="»"/>
              <a:defRPr sz="2300">
                <a:solidFill>
                  <a:schemeClr val="tx1"/>
                </a:solidFill>
                <a:latin typeface="Calibri" pitchFamily="34" charset="0"/>
              </a:defRPr>
            </a:lvl9pPr>
          </a:lstStyle>
          <a:p>
            <a:pPr algn="ctr" defTabSz="761734" eaLnBrk="1" hangingPunct="1">
              <a:spcBef>
                <a:spcPct val="0"/>
              </a:spcBef>
              <a:buFontTx/>
              <a:buNone/>
              <a:defRPr/>
            </a:pPr>
            <a:endParaRPr lang="ru-RU" altLang="ru-RU" sz="2394" dirty="0" smtClean="0">
              <a:solidFill>
                <a:srgbClr val="FFFFFF"/>
              </a:solidFill>
              <a:latin typeface="Impact" pitchFamily="34" charset="0"/>
              <a:ea typeface="Helvetica Neue Black Condensed"/>
              <a:cs typeface="Helvetica Neue Black Condensed"/>
              <a:sym typeface="Helvetica Neue Black Condensed"/>
            </a:endParaRPr>
          </a:p>
        </p:txBody>
      </p:sp>
      <p:pic>
        <p:nvPicPr>
          <p:cNvPr id="4" name="image1.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302219"/>
            <a:ext cx="9144000" cy="45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extLst>
      <p:ext uri="{BB962C8B-B14F-4D97-AF65-F5344CB8AC3E}">
        <p14:creationId xmlns:p14="http://schemas.microsoft.com/office/powerpoint/2010/main" val="2687904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Рисунок с подписью">
    <p:spTree>
      <p:nvGrpSpPr>
        <p:cNvPr id="1" name=""/>
        <p:cNvGrpSpPr/>
        <p:nvPr/>
      </p:nvGrpSpPr>
      <p:grpSpPr>
        <a:xfrm>
          <a:off x="0" y="0"/>
          <a:ext cx="0" cy="0"/>
          <a:chOff x="0" y="0"/>
          <a:chExt cx="0" cy="0"/>
        </a:xfrm>
      </p:grpSpPr>
      <p:sp>
        <p:nvSpPr>
          <p:cNvPr id="84" name="Shape 84"/>
          <p:cNvSpPr>
            <a:spLocks noGrp="1"/>
          </p:cNvSpPr>
          <p:nvPr>
            <p:ph type="title"/>
          </p:nvPr>
        </p:nvSpPr>
        <p:spPr>
          <a:xfrm>
            <a:off x="1792288" y="4800600"/>
            <a:ext cx="5486402" cy="566738"/>
          </a:xfrm>
          <a:prstGeom prst="rect">
            <a:avLst/>
          </a:prstGeom>
        </p:spPr>
        <p:txBody>
          <a:bodyPr anchor="b"/>
          <a:lstStyle>
            <a:lvl1pPr algn="l">
              <a:defRPr sz="2000" b="1"/>
            </a:lvl1pPr>
          </a:lstStyle>
          <a:p>
            <a:r>
              <a:t>Текст заголовка</a:t>
            </a:r>
          </a:p>
        </p:txBody>
      </p:sp>
      <p:sp>
        <p:nvSpPr>
          <p:cNvPr id="85" name="Shape 85"/>
          <p:cNvSpPr>
            <a:spLocks noGrp="1"/>
          </p:cNvSpPr>
          <p:nvPr>
            <p:ph type="pic" sz="half" idx="13"/>
          </p:nvPr>
        </p:nvSpPr>
        <p:spPr>
          <a:xfrm>
            <a:off x="1792288" y="612775"/>
            <a:ext cx="5486402" cy="4114800"/>
          </a:xfrm>
          <a:prstGeom prst="rect">
            <a:avLst/>
          </a:prstGeom>
        </p:spPr>
        <p:txBody>
          <a:bodyPr lIns="91439" tIns="45719" rIns="91439" bIns="45719">
            <a:noAutofit/>
          </a:bodyPr>
          <a:lstStyle/>
          <a:p>
            <a:endParaRPr/>
          </a:p>
        </p:txBody>
      </p:sp>
      <p:sp>
        <p:nvSpPr>
          <p:cNvPr id="86" name="Shape 86"/>
          <p:cNvSpPr>
            <a:spLocks noGrp="1"/>
          </p:cNvSpPr>
          <p:nvPr>
            <p:ph type="body" sz="quarter" idx="1"/>
          </p:nvPr>
        </p:nvSpPr>
        <p:spPr>
          <a:xfrm>
            <a:off x="1792288" y="5367337"/>
            <a:ext cx="5486402" cy="804864"/>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87" name="Shape 87"/>
          <p:cNvSpPr>
            <a:spLocks noGrp="1"/>
          </p:cNvSpPr>
          <p:nvPr>
            <p:ph type="sldNum" sz="quarter" idx="2"/>
          </p:nvPr>
        </p:nvSpPr>
        <p:spPr>
          <a:xfrm>
            <a:off x="8317183" y="6288262"/>
            <a:ext cx="317260" cy="332739"/>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Заголовок и вертикальный текст">
    <p:spTree>
      <p:nvGrpSpPr>
        <p:cNvPr id="1" name=""/>
        <p:cNvGrpSpPr/>
        <p:nvPr/>
      </p:nvGrpSpPr>
      <p:grpSpPr>
        <a:xfrm>
          <a:off x="0" y="0"/>
          <a:ext cx="0" cy="0"/>
          <a:chOff x="0" y="0"/>
          <a:chExt cx="0" cy="0"/>
        </a:xfrm>
      </p:grpSpPr>
      <p:sp>
        <p:nvSpPr>
          <p:cNvPr id="94" name="Shape 94"/>
          <p:cNvSpPr>
            <a:spLocks noGrp="1"/>
          </p:cNvSpPr>
          <p:nvPr>
            <p:ph type="title"/>
          </p:nvPr>
        </p:nvSpPr>
        <p:spPr>
          <a:prstGeom prst="rect">
            <a:avLst/>
          </a:prstGeom>
        </p:spPr>
        <p:txBody>
          <a:bodyPr/>
          <a:lstStyle/>
          <a:p>
            <a:r>
              <a:t>Текст заголовка</a:t>
            </a:r>
          </a:p>
        </p:txBody>
      </p:sp>
      <p:sp>
        <p:nvSpPr>
          <p:cNvPr id="95" name="Shape 95"/>
          <p:cNvSpPr>
            <a:spLocks noGrp="1"/>
          </p:cNvSpPr>
          <p:nvPr>
            <p:ph type="body" idx="1"/>
          </p:nvPr>
        </p:nvSpPr>
        <p:spPr>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96" name="Shape 96"/>
          <p:cNvSpPr>
            <a:spLocks noGrp="1"/>
          </p:cNvSpPr>
          <p:nvPr>
            <p:ph type="sldNum" sz="quarter" idx="2"/>
          </p:nvPr>
        </p:nvSpPr>
        <p:spPr>
          <a:xfrm>
            <a:off x="8317183" y="6288262"/>
            <a:ext cx="317260" cy="332739"/>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Вертикальный заголовок и текст">
    <p:spTree>
      <p:nvGrpSpPr>
        <p:cNvPr id="1" name=""/>
        <p:cNvGrpSpPr/>
        <p:nvPr/>
      </p:nvGrpSpPr>
      <p:grpSpPr>
        <a:xfrm>
          <a:off x="0" y="0"/>
          <a:ext cx="0" cy="0"/>
          <a:chOff x="0" y="0"/>
          <a:chExt cx="0" cy="0"/>
        </a:xfrm>
      </p:grpSpPr>
      <p:sp>
        <p:nvSpPr>
          <p:cNvPr id="103" name="Shape 103"/>
          <p:cNvSpPr>
            <a:spLocks noGrp="1"/>
          </p:cNvSpPr>
          <p:nvPr>
            <p:ph type="title"/>
          </p:nvPr>
        </p:nvSpPr>
        <p:spPr>
          <a:xfrm>
            <a:off x="6629400" y="274638"/>
            <a:ext cx="2057400" cy="5851527"/>
          </a:xfrm>
          <a:prstGeom prst="rect">
            <a:avLst/>
          </a:prstGeom>
        </p:spPr>
        <p:txBody>
          <a:bodyPr/>
          <a:lstStyle/>
          <a:p>
            <a:r>
              <a:t>Текст заголовка</a:t>
            </a:r>
          </a:p>
        </p:txBody>
      </p:sp>
      <p:sp>
        <p:nvSpPr>
          <p:cNvPr id="104" name="Shape 104"/>
          <p:cNvSpPr>
            <a:spLocks noGrp="1"/>
          </p:cNvSpPr>
          <p:nvPr>
            <p:ph type="body" idx="1"/>
          </p:nvPr>
        </p:nvSpPr>
        <p:spPr>
          <a:xfrm>
            <a:off x="457200" y="274638"/>
            <a:ext cx="6019800" cy="5851527"/>
          </a:xfrm>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05" name="Shape 105"/>
          <p:cNvSpPr>
            <a:spLocks noGrp="1"/>
          </p:cNvSpPr>
          <p:nvPr>
            <p:ph type="sldNum" sz="quarter" idx="2"/>
          </p:nvPr>
        </p:nvSpPr>
        <p:spPr>
          <a:xfrm>
            <a:off x="8317183" y="6288262"/>
            <a:ext cx="317260" cy="332739"/>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4_Титульный слайд">
    <p:spTree>
      <p:nvGrpSpPr>
        <p:cNvPr id="1" name=""/>
        <p:cNvGrpSpPr/>
        <p:nvPr/>
      </p:nvGrpSpPr>
      <p:grpSpPr>
        <a:xfrm>
          <a:off x="0" y="0"/>
          <a:ext cx="0" cy="0"/>
          <a:chOff x="0" y="0"/>
          <a:chExt cx="0" cy="0"/>
        </a:xfrm>
      </p:grpSpPr>
      <p:sp>
        <p:nvSpPr>
          <p:cNvPr id="157" name="Shape 157"/>
          <p:cNvSpPr/>
          <p:nvPr/>
        </p:nvSpPr>
        <p:spPr>
          <a:xfrm>
            <a:off x="877527" y="325535"/>
            <a:ext cx="3263453" cy="524480"/>
          </a:xfrm>
          <a:prstGeom prst="rect">
            <a:avLst/>
          </a:prstGeom>
          <a:ln w="12700">
            <a:miter lim="400000"/>
          </a:ln>
          <a:extLst>
            <a:ext uri="{C572A759-6A51-4108-AA02-DFA0A04FC94B}">
              <ma14:wrappingTextBoxFlag xmlns:ma14="http://schemas.microsoft.com/office/mac/drawingml/2011/main" xmlns="" val="1"/>
            </a:ext>
          </a:extLst>
        </p:spPr>
        <p:txBody>
          <a:bodyPr lIns="31519" tIns="31519" rIns="31519" bIns="31519" anchor="ctr">
            <a:spAutoFit/>
          </a:bodyPr>
          <a:lstStyle>
            <a:lvl1pPr defTabSz="912652">
              <a:defRPr sz="1400" cap="all">
                <a:solidFill>
                  <a:srgbClr val="A6A6A6"/>
                </a:solidFill>
                <a:latin typeface="PT Sans Narrow"/>
                <a:ea typeface="PT Sans Narrow"/>
                <a:cs typeface="PT Sans Narrow"/>
                <a:sym typeface="PT Sans Narrow"/>
              </a:defRPr>
            </a:lvl1pPr>
          </a:lstStyle>
          <a:p>
            <a:r>
              <a:t>Магазин социального питания и адресной продовольственной поддержки</a:t>
            </a:r>
          </a:p>
        </p:txBody>
      </p:sp>
      <p:sp>
        <p:nvSpPr>
          <p:cNvPr id="158" name="Shape 158"/>
          <p:cNvSpPr/>
          <p:nvPr/>
        </p:nvSpPr>
        <p:spPr>
          <a:xfrm>
            <a:off x="200725" y="228779"/>
            <a:ext cx="659934" cy="699975"/>
          </a:xfrm>
          <a:prstGeom prst="ellipse">
            <a:avLst/>
          </a:prstGeom>
          <a:solidFill>
            <a:srgbClr val="31859C"/>
          </a:solidFill>
          <a:ln w="12700">
            <a:miter lim="400000"/>
          </a:ln>
        </p:spPr>
        <p:txBody>
          <a:bodyPr lIns="45718" tIns="45718" rIns="45718" bIns="45718" anchor="ctr"/>
          <a:lstStyle/>
          <a:p>
            <a:pPr algn="ctr" defTabSz="913270">
              <a:defRPr>
                <a:solidFill>
                  <a:srgbClr val="FFFFFF"/>
                </a:solidFill>
                <a:latin typeface="+mn-lt"/>
                <a:ea typeface="+mn-ea"/>
                <a:cs typeface="+mn-cs"/>
                <a:sym typeface="Calibri"/>
              </a:defRPr>
            </a:pPr>
            <a:endParaRPr/>
          </a:p>
        </p:txBody>
      </p:sp>
      <p:sp>
        <p:nvSpPr>
          <p:cNvPr id="159" name="Shape 159"/>
          <p:cNvSpPr/>
          <p:nvPr/>
        </p:nvSpPr>
        <p:spPr>
          <a:xfrm>
            <a:off x="346183" y="377796"/>
            <a:ext cx="369018" cy="401951"/>
          </a:xfrm>
          <a:custGeom>
            <a:avLst/>
            <a:gdLst/>
            <a:ahLst/>
            <a:cxnLst>
              <a:cxn ang="0">
                <a:pos x="wd2" y="hd2"/>
              </a:cxn>
              <a:cxn ang="5400000">
                <a:pos x="wd2" y="hd2"/>
              </a:cxn>
              <a:cxn ang="10800000">
                <a:pos x="wd2" y="hd2"/>
              </a:cxn>
              <a:cxn ang="16200000">
                <a:pos x="wd2" y="hd2"/>
              </a:cxn>
            </a:cxnLst>
            <a:rect l="0" t="0" r="r" b="b"/>
            <a:pathLst>
              <a:path w="21600" h="21600" extrusionOk="0">
                <a:moveTo>
                  <a:pt x="0" y="21018"/>
                </a:moveTo>
                <a:cubicBezTo>
                  <a:pt x="7387" y="21600"/>
                  <a:pt x="7387" y="21600"/>
                  <a:pt x="7387" y="21600"/>
                </a:cubicBezTo>
                <a:cubicBezTo>
                  <a:pt x="7387" y="5164"/>
                  <a:pt x="7387" y="5164"/>
                  <a:pt x="7387" y="5164"/>
                </a:cubicBezTo>
                <a:cubicBezTo>
                  <a:pt x="0" y="5164"/>
                  <a:pt x="0" y="5164"/>
                  <a:pt x="0" y="5164"/>
                </a:cubicBezTo>
                <a:lnTo>
                  <a:pt x="0" y="21018"/>
                </a:lnTo>
                <a:close/>
                <a:moveTo>
                  <a:pt x="7536" y="21600"/>
                </a:moveTo>
                <a:cubicBezTo>
                  <a:pt x="10856" y="20327"/>
                  <a:pt x="10856" y="20327"/>
                  <a:pt x="10856" y="20327"/>
                </a:cubicBezTo>
                <a:cubicBezTo>
                  <a:pt x="10856" y="5164"/>
                  <a:pt x="10856" y="5164"/>
                  <a:pt x="10856" y="5164"/>
                </a:cubicBezTo>
                <a:cubicBezTo>
                  <a:pt x="7536" y="5164"/>
                  <a:pt x="7536" y="5164"/>
                  <a:pt x="7536" y="5164"/>
                </a:cubicBezTo>
                <a:lnTo>
                  <a:pt x="7536" y="21600"/>
                </a:lnTo>
                <a:close/>
                <a:moveTo>
                  <a:pt x="1753" y="1745"/>
                </a:moveTo>
                <a:cubicBezTo>
                  <a:pt x="0" y="4982"/>
                  <a:pt x="0" y="4982"/>
                  <a:pt x="0" y="4982"/>
                </a:cubicBezTo>
                <a:cubicBezTo>
                  <a:pt x="7387" y="4982"/>
                  <a:pt x="7387" y="4982"/>
                  <a:pt x="7387" y="4982"/>
                </a:cubicBezTo>
                <a:cubicBezTo>
                  <a:pt x="8991" y="1745"/>
                  <a:pt x="8991" y="1745"/>
                  <a:pt x="8991" y="1745"/>
                </a:cubicBezTo>
                <a:lnTo>
                  <a:pt x="1753" y="1745"/>
                </a:lnTo>
                <a:close/>
                <a:moveTo>
                  <a:pt x="8991" y="764"/>
                </a:moveTo>
                <a:cubicBezTo>
                  <a:pt x="8991" y="364"/>
                  <a:pt x="8730" y="0"/>
                  <a:pt x="8431" y="0"/>
                </a:cubicBezTo>
                <a:cubicBezTo>
                  <a:pt x="2313" y="0"/>
                  <a:pt x="2313" y="0"/>
                  <a:pt x="2313" y="0"/>
                </a:cubicBezTo>
                <a:cubicBezTo>
                  <a:pt x="2015" y="0"/>
                  <a:pt x="1753" y="364"/>
                  <a:pt x="1753" y="764"/>
                </a:cubicBezTo>
                <a:cubicBezTo>
                  <a:pt x="1753" y="1564"/>
                  <a:pt x="1753" y="1564"/>
                  <a:pt x="1753" y="1564"/>
                </a:cubicBezTo>
                <a:cubicBezTo>
                  <a:pt x="8991" y="1564"/>
                  <a:pt x="8991" y="1564"/>
                  <a:pt x="8991" y="1564"/>
                </a:cubicBezTo>
                <a:lnTo>
                  <a:pt x="8991" y="764"/>
                </a:lnTo>
                <a:close/>
                <a:moveTo>
                  <a:pt x="7498" y="4982"/>
                </a:moveTo>
                <a:cubicBezTo>
                  <a:pt x="10856" y="4982"/>
                  <a:pt x="10856" y="4982"/>
                  <a:pt x="10856" y="4982"/>
                </a:cubicBezTo>
                <a:cubicBezTo>
                  <a:pt x="9065" y="1745"/>
                  <a:pt x="9065" y="1745"/>
                  <a:pt x="9065" y="1745"/>
                </a:cubicBezTo>
                <a:lnTo>
                  <a:pt x="7498" y="4982"/>
                </a:lnTo>
                <a:close/>
                <a:moveTo>
                  <a:pt x="21040" y="14873"/>
                </a:moveTo>
                <a:cubicBezTo>
                  <a:pt x="21600" y="14618"/>
                  <a:pt x="21600" y="14618"/>
                  <a:pt x="21600" y="14618"/>
                </a:cubicBezTo>
                <a:cubicBezTo>
                  <a:pt x="21600" y="14436"/>
                  <a:pt x="21600" y="14218"/>
                  <a:pt x="21563" y="14036"/>
                </a:cubicBezTo>
                <a:cubicBezTo>
                  <a:pt x="21525" y="13855"/>
                  <a:pt x="21488" y="13673"/>
                  <a:pt x="21413" y="13491"/>
                </a:cubicBezTo>
                <a:cubicBezTo>
                  <a:pt x="21339" y="13273"/>
                  <a:pt x="21339" y="13273"/>
                  <a:pt x="21339" y="13273"/>
                </a:cubicBezTo>
                <a:cubicBezTo>
                  <a:pt x="20593" y="13455"/>
                  <a:pt x="19847" y="13455"/>
                  <a:pt x="19138" y="13309"/>
                </a:cubicBezTo>
                <a:cubicBezTo>
                  <a:pt x="18392" y="13127"/>
                  <a:pt x="17832" y="12909"/>
                  <a:pt x="17459" y="12582"/>
                </a:cubicBezTo>
                <a:cubicBezTo>
                  <a:pt x="18093" y="12545"/>
                  <a:pt x="18653" y="12473"/>
                  <a:pt x="19138" y="12364"/>
                </a:cubicBezTo>
                <a:cubicBezTo>
                  <a:pt x="19585" y="12291"/>
                  <a:pt x="19996" y="12145"/>
                  <a:pt x="20257" y="12036"/>
                </a:cubicBezTo>
                <a:cubicBezTo>
                  <a:pt x="20667" y="11855"/>
                  <a:pt x="20667" y="11855"/>
                  <a:pt x="20667" y="11855"/>
                </a:cubicBezTo>
                <a:cubicBezTo>
                  <a:pt x="20705" y="11600"/>
                  <a:pt x="20705" y="11309"/>
                  <a:pt x="20630" y="10982"/>
                </a:cubicBezTo>
                <a:cubicBezTo>
                  <a:pt x="20593" y="10655"/>
                  <a:pt x="20555" y="10364"/>
                  <a:pt x="20481" y="10145"/>
                </a:cubicBezTo>
                <a:cubicBezTo>
                  <a:pt x="20406" y="9818"/>
                  <a:pt x="20406" y="9818"/>
                  <a:pt x="20406" y="9818"/>
                </a:cubicBezTo>
                <a:cubicBezTo>
                  <a:pt x="19809" y="10000"/>
                  <a:pt x="19250" y="10073"/>
                  <a:pt x="18653" y="10036"/>
                </a:cubicBezTo>
                <a:cubicBezTo>
                  <a:pt x="18056" y="10000"/>
                  <a:pt x="17608" y="9927"/>
                  <a:pt x="17310" y="9782"/>
                </a:cubicBezTo>
                <a:cubicBezTo>
                  <a:pt x="16825" y="9600"/>
                  <a:pt x="16825" y="9600"/>
                  <a:pt x="16825" y="9600"/>
                </a:cubicBezTo>
                <a:cubicBezTo>
                  <a:pt x="17235" y="9600"/>
                  <a:pt x="17720" y="9527"/>
                  <a:pt x="18242" y="9345"/>
                </a:cubicBezTo>
                <a:cubicBezTo>
                  <a:pt x="18727" y="9164"/>
                  <a:pt x="19138" y="8982"/>
                  <a:pt x="19436" y="8836"/>
                </a:cubicBezTo>
                <a:cubicBezTo>
                  <a:pt x="19884" y="8582"/>
                  <a:pt x="19884" y="8582"/>
                  <a:pt x="19884" y="8582"/>
                </a:cubicBezTo>
                <a:cubicBezTo>
                  <a:pt x="19847" y="8364"/>
                  <a:pt x="19809" y="8145"/>
                  <a:pt x="19735" y="7891"/>
                </a:cubicBezTo>
                <a:cubicBezTo>
                  <a:pt x="19660" y="7636"/>
                  <a:pt x="19585" y="7455"/>
                  <a:pt x="19511" y="7273"/>
                </a:cubicBezTo>
                <a:cubicBezTo>
                  <a:pt x="19436" y="7018"/>
                  <a:pt x="19436" y="7018"/>
                  <a:pt x="19436" y="7018"/>
                </a:cubicBezTo>
                <a:cubicBezTo>
                  <a:pt x="19212" y="7236"/>
                  <a:pt x="18802" y="7382"/>
                  <a:pt x="18317" y="7491"/>
                </a:cubicBezTo>
                <a:cubicBezTo>
                  <a:pt x="17832" y="7600"/>
                  <a:pt x="17384" y="7636"/>
                  <a:pt x="17011" y="7636"/>
                </a:cubicBezTo>
                <a:cubicBezTo>
                  <a:pt x="16452" y="7636"/>
                  <a:pt x="16452" y="7636"/>
                  <a:pt x="16452" y="7636"/>
                </a:cubicBezTo>
                <a:cubicBezTo>
                  <a:pt x="16937" y="7455"/>
                  <a:pt x="17384" y="7236"/>
                  <a:pt x="17795" y="6982"/>
                </a:cubicBezTo>
                <a:cubicBezTo>
                  <a:pt x="18205" y="6691"/>
                  <a:pt x="18504" y="6473"/>
                  <a:pt x="18653" y="6255"/>
                </a:cubicBezTo>
                <a:cubicBezTo>
                  <a:pt x="18914" y="6000"/>
                  <a:pt x="18914" y="6000"/>
                  <a:pt x="18914" y="6000"/>
                </a:cubicBezTo>
                <a:cubicBezTo>
                  <a:pt x="18131" y="4836"/>
                  <a:pt x="17347" y="4000"/>
                  <a:pt x="16526" y="3491"/>
                </a:cubicBezTo>
                <a:cubicBezTo>
                  <a:pt x="15743" y="3018"/>
                  <a:pt x="15034" y="2836"/>
                  <a:pt x="14437" y="2982"/>
                </a:cubicBezTo>
                <a:cubicBezTo>
                  <a:pt x="13878" y="3127"/>
                  <a:pt x="13355" y="3455"/>
                  <a:pt x="12945" y="3964"/>
                </a:cubicBezTo>
                <a:cubicBezTo>
                  <a:pt x="12535" y="4436"/>
                  <a:pt x="12274" y="5055"/>
                  <a:pt x="12124" y="5782"/>
                </a:cubicBezTo>
                <a:cubicBezTo>
                  <a:pt x="11863" y="7236"/>
                  <a:pt x="11975" y="9455"/>
                  <a:pt x="12497" y="12436"/>
                </a:cubicBezTo>
                <a:cubicBezTo>
                  <a:pt x="12982" y="15418"/>
                  <a:pt x="13766" y="17818"/>
                  <a:pt x="14848" y="19636"/>
                </a:cubicBezTo>
                <a:cubicBezTo>
                  <a:pt x="15295" y="20255"/>
                  <a:pt x="15780" y="20655"/>
                  <a:pt x="16377" y="20873"/>
                </a:cubicBezTo>
                <a:cubicBezTo>
                  <a:pt x="16937" y="21055"/>
                  <a:pt x="17496" y="21018"/>
                  <a:pt x="18056" y="20800"/>
                </a:cubicBezTo>
                <a:cubicBezTo>
                  <a:pt x="18616" y="20582"/>
                  <a:pt x="19138" y="20218"/>
                  <a:pt x="19660" y="19782"/>
                </a:cubicBezTo>
                <a:cubicBezTo>
                  <a:pt x="20145" y="19345"/>
                  <a:pt x="20593" y="18764"/>
                  <a:pt x="20928" y="18073"/>
                </a:cubicBezTo>
                <a:cubicBezTo>
                  <a:pt x="21264" y="17418"/>
                  <a:pt x="21488" y="16691"/>
                  <a:pt x="21563" y="15964"/>
                </a:cubicBezTo>
                <a:cubicBezTo>
                  <a:pt x="21003" y="16109"/>
                  <a:pt x="20406" y="16145"/>
                  <a:pt x="19809" y="16109"/>
                </a:cubicBezTo>
                <a:cubicBezTo>
                  <a:pt x="19175" y="16073"/>
                  <a:pt x="18727" y="16000"/>
                  <a:pt x="18429" y="15891"/>
                </a:cubicBezTo>
                <a:cubicBezTo>
                  <a:pt x="18019" y="15709"/>
                  <a:pt x="18019" y="15709"/>
                  <a:pt x="18019" y="15709"/>
                </a:cubicBezTo>
                <a:cubicBezTo>
                  <a:pt x="18466" y="15673"/>
                  <a:pt x="18989" y="15564"/>
                  <a:pt x="19585" y="15382"/>
                </a:cubicBezTo>
                <a:cubicBezTo>
                  <a:pt x="20220" y="15200"/>
                  <a:pt x="20705" y="15018"/>
                  <a:pt x="21040" y="14873"/>
                </a:cubicBezTo>
                <a:close/>
              </a:path>
            </a:pathLst>
          </a:custGeom>
          <a:solidFill>
            <a:srgbClr val="FFFFFF"/>
          </a:solidFill>
          <a:ln w="12700">
            <a:miter lim="400000"/>
          </a:ln>
        </p:spPr>
        <p:txBody>
          <a:bodyPr lIns="45718" tIns="45718" rIns="45718" bIns="45718"/>
          <a:lstStyle/>
          <a:p>
            <a:pPr defTabSz="913270">
              <a:defRPr>
                <a:latin typeface="+mn-lt"/>
                <a:ea typeface="+mn-ea"/>
                <a:cs typeface="+mn-cs"/>
                <a:sym typeface="Calibri"/>
              </a:defRPr>
            </a:pPr>
            <a:endParaRPr/>
          </a:p>
        </p:txBody>
      </p:sp>
      <p:sp>
        <p:nvSpPr>
          <p:cNvPr id="160" name="Shape 160"/>
          <p:cNvSpPr/>
          <p:nvPr/>
        </p:nvSpPr>
        <p:spPr>
          <a:xfrm>
            <a:off x="0" y="6629227"/>
            <a:ext cx="9144000" cy="228781"/>
          </a:xfrm>
          <a:prstGeom prst="rect">
            <a:avLst/>
          </a:prstGeom>
          <a:solidFill>
            <a:srgbClr val="31859C"/>
          </a:solidFill>
          <a:ln w="12700">
            <a:miter lim="400000"/>
          </a:ln>
        </p:spPr>
        <p:txBody>
          <a:bodyPr lIns="45718" tIns="45718" rIns="45718" bIns="45718" anchor="ctr"/>
          <a:lstStyle/>
          <a:p>
            <a:pPr algn="ctr" defTabSz="913270">
              <a:defRPr>
                <a:solidFill>
                  <a:srgbClr val="FFFFFF"/>
                </a:solidFill>
                <a:latin typeface="+mn-lt"/>
                <a:ea typeface="+mn-ea"/>
                <a:cs typeface="+mn-cs"/>
                <a:sym typeface="Calibri"/>
              </a:defRPr>
            </a:pPr>
            <a:endParaRPr/>
          </a:p>
        </p:txBody>
      </p:sp>
      <p:sp>
        <p:nvSpPr>
          <p:cNvPr id="161" name="Shape 161"/>
          <p:cNvSpPr>
            <a:spLocks noGrp="1"/>
          </p:cNvSpPr>
          <p:nvPr>
            <p:ph type="sldNum" sz="quarter" idx="2"/>
          </p:nvPr>
        </p:nvSpPr>
        <p:spPr>
          <a:xfrm>
            <a:off x="6289220" y="6221731"/>
            <a:ext cx="263980" cy="269239"/>
          </a:xfrm>
          <a:prstGeom prst="rect">
            <a:avLst/>
          </a:prstGeom>
        </p:spPr>
        <p:txBody>
          <a:bodyPr/>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7_Титульный слайд">
    <p:spTree>
      <p:nvGrpSpPr>
        <p:cNvPr id="1" name=""/>
        <p:cNvGrpSpPr/>
        <p:nvPr/>
      </p:nvGrpSpPr>
      <p:grpSpPr>
        <a:xfrm>
          <a:off x="0" y="0"/>
          <a:ext cx="0" cy="0"/>
          <a:chOff x="0" y="0"/>
          <a:chExt cx="0" cy="0"/>
        </a:xfrm>
      </p:grpSpPr>
      <p:sp>
        <p:nvSpPr>
          <p:cNvPr id="178" name="Shape 178"/>
          <p:cNvSpPr/>
          <p:nvPr/>
        </p:nvSpPr>
        <p:spPr>
          <a:xfrm>
            <a:off x="877527" y="325535"/>
            <a:ext cx="3263453" cy="524480"/>
          </a:xfrm>
          <a:prstGeom prst="rect">
            <a:avLst/>
          </a:prstGeom>
          <a:ln w="12700">
            <a:miter lim="400000"/>
          </a:ln>
          <a:extLst>
            <a:ext uri="{C572A759-6A51-4108-AA02-DFA0A04FC94B}">
              <ma14:wrappingTextBoxFlag xmlns:ma14="http://schemas.microsoft.com/office/mac/drawingml/2011/main" xmlns="" val="1"/>
            </a:ext>
          </a:extLst>
        </p:spPr>
        <p:txBody>
          <a:bodyPr lIns="31519" tIns="31519" rIns="31519" bIns="31519" anchor="ctr">
            <a:spAutoFit/>
          </a:bodyPr>
          <a:lstStyle>
            <a:lvl1pPr defTabSz="912652">
              <a:defRPr sz="1400" cap="all">
                <a:solidFill>
                  <a:srgbClr val="F2F2F2"/>
                </a:solidFill>
                <a:latin typeface="PT Sans Narrow"/>
                <a:ea typeface="PT Sans Narrow"/>
                <a:cs typeface="PT Sans Narrow"/>
                <a:sym typeface="PT Sans Narrow"/>
              </a:defRPr>
            </a:lvl1pPr>
          </a:lstStyle>
          <a:p>
            <a:r>
              <a:t>Магазин социального питания и адресной продовольственной поддержки</a:t>
            </a:r>
          </a:p>
        </p:txBody>
      </p:sp>
      <p:sp>
        <p:nvSpPr>
          <p:cNvPr id="179" name="Shape 179"/>
          <p:cNvSpPr/>
          <p:nvPr/>
        </p:nvSpPr>
        <p:spPr>
          <a:xfrm>
            <a:off x="200725" y="228779"/>
            <a:ext cx="659934" cy="699975"/>
          </a:xfrm>
          <a:prstGeom prst="ellipse">
            <a:avLst/>
          </a:prstGeom>
          <a:solidFill>
            <a:srgbClr val="F2F2F2"/>
          </a:solidFill>
          <a:ln w="12700">
            <a:miter lim="400000"/>
          </a:ln>
        </p:spPr>
        <p:txBody>
          <a:bodyPr lIns="45718" tIns="45718" rIns="45718" bIns="45718" anchor="ctr"/>
          <a:lstStyle/>
          <a:p>
            <a:pPr algn="ctr" defTabSz="913270">
              <a:defRPr>
                <a:solidFill>
                  <a:srgbClr val="FFFFFF"/>
                </a:solidFill>
                <a:latin typeface="+mn-lt"/>
                <a:ea typeface="+mn-ea"/>
                <a:cs typeface="+mn-cs"/>
                <a:sym typeface="Calibri"/>
              </a:defRPr>
            </a:pPr>
            <a:endParaRPr/>
          </a:p>
        </p:txBody>
      </p:sp>
      <p:sp>
        <p:nvSpPr>
          <p:cNvPr id="180" name="Shape 180"/>
          <p:cNvSpPr/>
          <p:nvPr/>
        </p:nvSpPr>
        <p:spPr>
          <a:xfrm>
            <a:off x="346183" y="377796"/>
            <a:ext cx="369018" cy="401951"/>
          </a:xfrm>
          <a:custGeom>
            <a:avLst/>
            <a:gdLst/>
            <a:ahLst/>
            <a:cxnLst>
              <a:cxn ang="0">
                <a:pos x="wd2" y="hd2"/>
              </a:cxn>
              <a:cxn ang="5400000">
                <a:pos x="wd2" y="hd2"/>
              </a:cxn>
              <a:cxn ang="10800000">
                <a:pos x="wd2" y="hd2"/>
              </a:cxn>
              <a:cxn ang="16200000">
                <a:pos x="wd2" y="hd2"/>
              </a:cxn>
            </a:cxnLst>
            <a:rect l="0" t="0" r="r" b="b"/>
            <a:pathLst>
              <a:path w="21600" h="21600" extrusionOk="0">
                <a:moveTo>
                  <a:pt x="0" y="21018"/>
                </a:moveTo>
                <a:cubicBezTo>
                  <a:pt x="7387" y="21600"/>
                  <a:pt x="7387" y="21600"/>
                  <a:pt x="7387" y="21600"/>
                </a:cubicBezTo>
                <a:cubicBezTo>
                  <a:pt x="7387" y="5164"/>
                  <a:pt x="7387" y="5164"/>
                  <a:pt x="7387" y="5164"/>
                </a:cubicBezTo>
                <a:cubicBezTo>
                  <a:pt x="0" y="5164"/>
                  <a:pt x="0" y="5164"/>
                  <a:pt x="0" y="5164"/>
                </a:cubicBezTo>
                <a:lnTo>
                  <a:pt x="0" y="21018"/>
                </a:lnTo>
                <a:close/>
                <a:moveTo>
                  <a:pt x="7536" y="21600"/>
                </a:moveTo>
                <a:cubicBezTo>
                  <a:pt x="10856" y="20327"/>
                  <a:pt x="10856" y="20327"/>
                  <a:pt x="10856" y="20327"/>
                </a:cubicBezTo>
                <a:cubicBezTo>
                  <a:pt x="10856" y="5164"/>
                  <a:pt x="10856" y="5164"/>
                  <a:pt x="10856" y="5164"/>
                </a:cubicBezTo>
                <a:cubicBezTo>
                  <a:pt x="7536" y="5164"/>
                  <a:pt x="7536" y="5164"/>
                  <a:pt x="7536" y="5164"/>
                </a:cubicBezTo>
                <a:lnTo>
                  <a:pt x="7536" y="21600"/>
                </a:lnTo>
                <a:close/>
                <a:moveTo>
                  <a:pt x="1753" y="1745"/>
                </a:moveTo>
                <a:cubicBezTo>
                  <a:pt x="0" y="4982"/>
                  <a:pt x="0" y="4982"/>
                  <a:pt x="0" y="4982"/>
                </a:cubicBezTo>
                <a:cubicBezTo>
                  <a:pt x="7387" y="4982"/>
                  <a:pt x="7387" y="4982"/>
                  <a:pt x="7387" y="4982"/>
                </a:cubicBezTo>
                <a:cubicBezTo>
                  <a:pt x="8991" y="1745"/>
                  <a:pt x="8991" y="1745"/>
                  <a:pt x="8991" y="1745"/>
                </a:cubicBezTo>
                <a:lnTo>
                  <a:pt x="1753" y="1745"/>
                </a:lnTo>
                <a:close/>
                <a:moveTo>
                  <a:pt x="8991" y="764"/>
                </a:moveTo>
                <a:cubicBezTo>
                  <a:pt x="8991" y="364"/>
                  <a:pt x="8730" y="0"/>
                  <a:pt x="8431" y="0"/>
                </a:cubicBezTo>
                <a:cubicBezTo>
                  <a:pt x="2313" y="0"/>
                  <a:pt x="2313" y="0"/>
                  <a:pt x="2313" y="0"/>
                </a:cubicBezTo>
                <a:cubicBezTo>
                  <a:pt x="2015" y="0"/>
                  <a:pt x="1753" y="364"/>
                  <a:pt x="1753" y="764"/>
                </a:cubicBezTo>
                <a:cubicBezTo>
                  <a:pt x="1753" y="1564"/>
                  <a:pt x="1753" y="1564"/>
                  <a:pt x="1753" y="1564"/>
                </a:cubicBezTo>
                <a:cubicBezTo>
                  <a:pt x="8991" y="1564"/>
                  <a:pt x="8991" y="1564"/>
                  <a:pt x="8991" y="1564"/>
                </a:cubicBezTo>
                <a:lnTo>
                  <a:pt x="8991" y="764"/>
                </a:lnTo>
                <a:close/>
                <a:moveTo>
                  <a:pt x="7498" y="4982"/>
                </a:moveTo>
                <a:cubicBezTo>
                  <a:pt x="10856" y="4982"/>
                  <a:pt x="10856" y="4982"/>
                  <a:pt x="10856" y="4982"/>
                </a:cubicBezTo>
                <a:cubicBezTo>
                  <a:pt x="9065" y="1745"/>
                  <a:pt x="9065" y="1745"/>
                  <a:pt x="9065" y="1745"/>
                </a:cubicBezTo>
                <a:lnTo>
                  <a:pt x="7498" y="4982"/>
                </a:lnTo>
                <a:close/>
                <a:moveTo>
                  <a:pt x="21040" y="14873"/>
                </a:moveTo>
                <a:cubicBezTo>
                  <a:pt x="21600" y="14618"/>
                  <a:pt x="21600" y="14618"/>
                  <a:pt x="21600" y="14618"/>
                </a:cubicBezTo>
                <a:cubicBezTo>
                  <a:pt x="21600" y="14436"/>
                  <a:pt x="21600" y="14218"/>
                  <a:pt x="21563" y="14036"/>
                </a:cubicBezTo>
                <a:cubicBezTo>
                  <a:pt x="21525" y="13855"/>
                  <a:pt x="21488" y="13673"/>
                  <a:pt x="21413" y="13491"/>
                </a:cubicBezTo>
                <a:cubicBezTo>
                  <a:pt x="21339" y="13273"/>
                  <a:pt x="21339" y="13273"/>
                  <a:pt x="21339" y="13273"/>
                </a:cubicBezTo>
                <a:cubicBezTo>
                  <a:pt x="20593" y="13455"/>
                  <a:pt x="19847" y="13455"/>
                  <a:pt x="19138" y="13309"/>
                </a:cubicBezTo>
                <a:cubicBezTo>
                  <a:pt x="18392" y="13127"/>
                  <a:pt x="17832" y="12909"/>
                  <a:pt x="17459" y="12582"/>
                </a:cubicBezTo>
                <a:cubicBezTo>
                  <a:pt x="18093" y="12545"/>
                  <a:pt x="18653" y="12473"/>
                  <a:pt x="19138" y="12364"/>
                </a:cubicBezTo>
                <a:cubicBezTo>
                  <a:pt x="19585" y="12291"/>
                  <a:pt x="19996" y="12145"/>
                  <a:pt x="20257" y="12036"/>
                </a:cubicBezTo>
                <a:cubicBezTo>
                  <a:pt x="20667" y="11855"/>
                  <a:pt x="20667" y="11855"/>
                  <a:pt x="20667" y="11855"/>
                </a:cubicBezTo>
                <a:cubicBezTo>
                  <a:pt x="20705" y="11600"/>
                  <a:pt x="20705" y="11309"/>
                  <a:pt x="20630" y="10982"/>
                </a:cubicBezTo>
                <a:cubicBezTo>
                  <a:pt x="20593" y="10655"/>
                  <a:pt x="20555" y="10364"/>
                  <a:pt x="20481" y="10145"/>
                </a:cubicBezTo>
                <a:cubicBezTo>
                  <a:pt x="20406" y="9818"/>
                  <a:pt x="20406" y="9818"/>
                  <a:pt x="20406" y="9818"/>
                </a:cubicBezTo>
                <a:cubicBezTo>
                  <a:pt x="19809" y="10000"/>
                  <a:pt x="19250" y="10073"/>
                  <a:pt x="18653" y="10036"/>
                </a:cubicBezTo>
                <a:cubicBezTo>
                  <a:pt x="18056" y="10000"/>
                  <a:pt x="17608" y="9927"/>
                  <a:pt x="17310" y="9782"/>
                </a:cubicBezTo>
                <a:cubicBezTo>
                  <a:pt x="16825" y="9600"/>
                  <a:pt x="16825" y="9600"/>
                  <a:pt x="16825" y="9600"/>
                </a:cubicBezTo>
                <a:cubicBezTo>
                  <a:pt x="17235" y="9600"/>
                  <a:pt x="17720" y="9527"/>
                  <a:pt x="18242" y="9345"/>
                </a:cubicBezTo>
                <a:cubicBezTo>
                  <a:pt x="18727" y="9164"/>
                  <a:pt x="19138" y="8982"/>
                  <a:pt x="19436" y="8836"/>
                </a:cubicBezTo>
                <a:cubicBezTo>
                  <a:pt x="19884" y="8582"/>
                  <a:pt x="19884" y="8582"/>
                  <a:pt x="19884" y="8582"/>
                </a:cubicBezTo>
                <a:cubicBezTo>
                  <a:pt x="19847" y="8364"/>
                  <a:pt x="19809" y="8145"/>
                  <a:pt x="19735" y="7891"/>
                </a:cubicBezTo>
                <a:cubicBezTo>
                  <a:pt x="19660" y="7636"/>
                  <a:pt x="19585" y="7455"/>
                  <a:pt x="19511" y="7273"/>
                </a:cubicBezTo>
                <a:cubicBezTo>
                  <a:pt x="19436" y="7018"/>
                  <a:pt x="19436" y="7018"/>
                  <a:pt x="19436" y="7018"/>
                </a:cubicBezTo>
                <a:cubicBezTo>
                  <a:pt x="19212" y="7236"/>
                  <a:pt x="18802" y="7382"/>
                  <a:pt x="18317" y="7491"/>
                </a:cubicBezTo>
                <a:cubicBezTo>
                  <a:pt x="17832" y="7600"/>
                  <a:pt x="17384" y="7636"/>
                  <a:pt x="17011" y="7636"/>
                </a:cubicBezTo>
                <a:cubicBezTo>
                  <a:pt x="16452" y="7636"/>
                  <a:pt x="16452" y="7636"/>
                  <a:pt x="16452" y="7636"/>
                </a:cubicBezTo>
                <a:cubicBezTo>
                  <a:pt x="16937" y="7455"/>
                  <a:pt x="17384" y="7236"/>
                  <a:pt x="17795" y="6982"/>
                </a:cubicBezTo>
                <a:cubicBezTo>
                  <a:pt x="18205" y="6691"/>
                  <a:pt x="18504" y="6473"/>
                  <a:pt x="18653" y="6255"/>
                </a:cubicBezTo>
                <a:cubicBezTo>
                  <a:pt x="18914" y="6000"/>
                  <a:pt x="18914" y="6000"/>
                  <a:pt x="18914" y="6000"/>
                </a:cubicBezTo>
                <a:cubicBezTo>
                  <a:pt x="18131" y="4836"/>
                  <a:pt x="17347" y="4000"/>
                  <a:pt x="16526" y="3491"/>
                </a:cubicBezTo>
                <a:cubicBezTo>
                  <a:pt x="15743" y="3018"/>
                  <a:pt x="15034" y="2836"/>
                  <a:pt x="14437" y="2982"/>
                </a:cubicBezTo>
                <a:cubicBezTo>
                  <a:pt x="13878" y="3127"/>
                  <a:pt x="13355" y="3455"/>
                  <a:pt x="12945" y="3964"/>
                </a:cubicBezTo>
                <a:cubicBezTo>
                  <a:pt x="12535" y="4436"/>
                  <a:pt x="12274" y="5055"/>
                  <a:pt x="12124" y="5782"/>
                </a:cubicBezTo>
                <a:cubicBezTo>
                  <a:pt x="11863" y="7236"/>
                  <a:pt x="11975" y="9455"/>
                  <a:pt x="12497" y="12436"/>
                </a:cubicBezTo>
                <a:cubicBezTo>
                  <a:pt x="12982" y="15418"/>
                  <a:pt x="13766" y="17818"/>
                  <a:pt x="14848" y="19636"/>
                </a:cubicBezTo>
                <a:cubicBezTo>
                  <a:pt x="15295" y="20255"/>
                  <a:pt x="15780" y="20655"/>
                  <a:pt x="16377" y="20873"/>
                </a:cubicBezTo>
                <a:cubicBezTo>
                  <a:pt x="16937" y="21055"/>
                  <a:pt x="17496" y="21018"/>
                  <a:pt x="18056" y="20800"/>
                </a:cubicBezTo>
                <a:cubicBezTo>
                  <a:pt x="18616" y="20582"/>
                  <a:pt x="19138" y="20218"/>
                  <a:pt x="19660" y="19782"/>
                </a:cubicBezTo>
                <a:cubicBezTo>
                  <a:pt x="20145" y="19345"/>
                  <a:pt x="20593" y="18764"/>
                  <a:pt x="20928" y="18073"/>
                </a:cubicBezTo>
                <a:cubicBezTo>
                  <a:pt x="21264" y="17418"/>
                  <a:pt x="21488" y="16691"/>
                  <a:pt x="21563" y="15964"/>
                </a:cubicBezTo>
                <a:cubicBezTo>
                  <a:pt x="21003" y="16109"/>
                  <a:pt x="20406" y="16145"/>
                  <a:pt x="19809" y="16109"/>
                </a:cubicBezTo>
                <a:cubicBezTo>
                  <a:pt x="19175" y="16073"/>
                  <a:pt x="18727" y="16000"/>
                  <a:pt x="18429" y="15891"/>
                </a:cubicBezTo>
                <a:cubicBezTo>
                  <a:pt x="18019" y="15709"/>
                  <a:pt x="18019" y="15709"/>
                  <a:pt x="18019" y="15709"/>
                </a:cubicBezTo>
                <a:cubicBezTo>
                  <a:pt x="18466" y="15673"/>
                  <a:pt x="18989" y="15564"/>
                  <a:pt x="19585" y="15382"/>
                </a:cubicBezTo>
                <a:cubicBezTo>
                  <a:pt x="20220" y="15200"/>
                  <a:pt x="20705" y="15018"/>
                  <a:pt x="21040" y="14873"/>
                </a:cubicBezTo>
                <a:close/>
              </a:path>
            </a:pathLst>
          </a:custGeom>
          <a:solidFill>
            <a:srgbClr val="FFFFFF"/>
          </a:solidFill>
          <a:ln w="12700">
            <a:miter lim="400000"/>
          </a:ln>
        </p:spPr>
        <p:txBody>
          <a:bodyPr lIns="45718" tIns="45718" rIns="45718" bIns="45718"/>
          <a:lstStyle/>
          <a:p>
            <a:pPr defTabSz="913270">
              <a:defRPr>
                <a:latin typeface="+mn-lt"/>
                <a:ea typeface="+mn-ea"/>
                <a:cs typeface="+mn-cs"/>
                <a:sym typeface="Calibri"/>
              </a:defRPr>
            </a:pPr>
            <a:endParaRPr/>
          </a:p>
        </p:txBody>
      </p:sp>
      <p:sp>
        <p:nvSpPr>
          <p:cNvPr id="181" name="Shape 181"/>
          <p:cNvSpPr>
            <a:spLocks noGrp="1"/>
          </p:cNvSpPr>
          <p:nvPr>
            <p:ph type="sldNum" sz="quarter" idx="2"/>
          </p:nvPr>
        </p:nvSpPr>
        <p:spPr>
          <a:xfrm>
            <a:off x="6289220" y="6221731"/>
            <a:ext cx="263980" cy="269239"/>
          </a:xfrm>
          <a:prstGeom prst="rect">
            <a:avLst/>
          </a:prstGeom>
        </p:spPr>
        <p:txBody>
          <a:bodyPr/>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Заголовок и объект">
    <p:spTree>
      <p:nvGrpSpPr>
        <p:cNvPr id="1" name=""/>
        <p:cNvGrpSpPr/>
        <p:nvPr/>
      </p:nvGrpSpPr>
      <p:grpSpPr>
        <a:xfrm>
          <a:off x="0" y="0"/>
          <a:ext cx="0" cy="0"/>
          <a:chOff x="0" y="0"/>
          <a:chExt cx="0" cy="0"/>
        </a:xfrm>
      </p:grpSpPr>
      <p:sp>
        <p:nvSpPr>
          <p:cNvPr id="188" name="Shape 188"/>
          <p:cNvSpPr>
            <a:spLocks noGrp="1"/>
          </p:cNvSpPr>
          <p:nvPr>
            <p:ph type="title"/>
          </p:nvPr>
        </p:nvSpPr>
        <p:spPr>
          <a:xfrm>
            <a:off x="457200" y="274639"/>
            <a:ext cx="8229600" cy="1143001"/>
          </a:xfrm>
          <a:prstGeom prst="rect">
            <a:avLst/>
          </a:prstGeom>
        </p:spPr>
        <p:txBody>
          <a:bodyPr lIns="45664" tIns="45664" rIns="45664" bIns="45664"/>
          <a:lstStyle>
            <a:lvl1pPr defTabSz="913270"/>
          </a:lstStyle>
          <a:p>
            <a:r>
              <a:t>Текст заголовка</a:t>
            </a:r>
          </a:p>
        </p:txBody>
      </p:sp>
      <p:sp>
        <p:nvSpPr>
          <p:cNvPr id="189" name="Shape 189"/>
          <p:cNvSpPr>
            <a:spLocks noGrp="1"/>
          </p:cNvSpPr>
          <p:nvPr>
            <p:ph type="body" idx="1"/>
          </p:nvPr>
        </p:nvSpPr>
        <p:spPr>
          <a:prstGeom prst="rect">
            <a:avLst/>
          </a:prstGeom>
        </p:spPr>
        <p:txBody>
          <a:bodyPr lIns="45664" tIns="45664" rIns="45664" bIns="45664"/>
          <a:lstStyle>
            <a:lvl1pPr marL="342475" indent="-342475" defTabSz="913270"/>
            <a:lvl2pPr marL="782804" indent="-326171" defTabSz="913270"/>
            <a:lvl3pPr marL="1217694" indent="-304423" defTabSz="913270"/>
            <a:lvl4pPr marL="1735215" indent="-365308" defTabSz="913270"/>
            <a:lvl5pPr marL="2191849" indent="-365307" defTabSz="913270"/>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90" name="Shape 190"/>
          <p:cNvSpPr>
            <a:spLocks noGrp="1"/>
          </p:cNvSpPr>
          <p:nvPr>
            <p:ph type="sldNum" sz="quarter" idx="2"/>
          </p:nvPr>
        </p:nvSpPr>
        <p:spPr>
          <a:xfrm>
            <a:off x="8422931" y="6404355"/>
            <a:ext cx="263871" cy="269129"/>
          </a:xfrm>
          <a:prstGeom prst="rect">
            <a:avLst/>
          </a:prstGeom>
        </p:spPr>
        <p:txBody>
          <a:bodyPr lIns="45664" tIns="45664" rIns="45664" bIns="45664"/>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2.png"/><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1.png"/>
          <p:cNvPicPr>
            <a:picLocks noChangeAspect="1"/>
          </p:cNvPicPr>
          <p:nvPr/>
        </p:nvPicPr>
        <p:blipFill>
          <a:blip r:embed="rId34" cstate="print">
            <a:extLst/>
          </a:blip>
          <a:stretch>
            <a:fillRect/>
          </a:stretch>
        </p:blipFill>
        <p:spPr>
          <a:xfrm>
            <a:off x="-3" y="6226797"/>
            <a:ext cx="9144004" cy="455669"/>
          </a:xfrm>
          <a:prstGeom prst="rect">
            <a:avLst/>
          </a:prstGeom>
          <a:ln w="12700">
            <a:miter lim="400000"/>
          </a:ln>
        </p:spPr>
      </p:pic>
      <p:pic>
        <p:nvPicPr>
          <p:cNvPr id="3" name="image2.png"/>
          <p:cNvPicPr>
            <a:picLocks noChangeAspect="1"/>
          </p:cNvPicPr>
          <p:nvPr/>
        </p:nvPicPr>
        <p:blipFill>
          <a:blip r:embed="rId35" cstate="print">
            <a:extLst/>
          </a:blip>
          <a:stretch>
            <a:fillRect/>
          </a:stretch>
        </p:blipFill>
        <p:spPr>
          <a:xfrm>
            <a:off x="8252421" y="6272067"/>
            <a:ext cx="500064" cy="365127"/>
          </a:xfrm>
          <a:prstGeom prst="rect">
            <a:avLst/>
          </a:prstGeom>
          <a:ln w="12700">
            <a:miter lim="400000"/>
          </a:ln>
        </p:spPr>
      </p:pic>
      <p:sp>
        <p:nvSpPr>
          <p:cNvPr id="4" name="Shape 4"/>
          <p:cNvSpPr>
            <a:spLocks noGrp="1"/>
          </p:cNvSpPr>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p>
            <a:r>
              <a:t>Текст заголовка</a:t>
            </a:r>
          </a:p>
        </p:txBody>
      </p:sp>
      <p:sp>
        <p:nvSpPr>
          <p:cNvPr id="5" name="Shape 5"/>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6" name="Shape 6"/>
          <p:cNvSpPr>
            <a:spLocks noGrp="1"/>
          </p:cNvSpPr>
          <p:nvPr>
            <p:ph type="sldNum" sz="quarter" idx="2"/>
          </p:nvPr>
        </p:nvSpPr>
        <p:spPr>
          <a:xfrm>
            <a:off x="8343823" y="6308725"/>
            <a:ext cx="317260" cy="332739"/>
          </a:xfrm>
          <a:prstGeom prst="rect">
            <a:avLst/>
          </a:prstGeom>
          <a:ln w="12700">
            <a:miter lim="400000"/>
          </a:ln>
        </p:spPr>
        <p:txBody>
          <a:bodyPr wrap="none" lIns="45718" tIns="45718" rIns="45718" bIns="45718" anchor="ctr">
            <a:spAutoFit/>
          </a:bodyPr>
          <a:lstStyle>
            <a:lvl1pPr algn="r">
              <a:defRPr sz="1600">
                <a:solidFill>
                  <a:srgbClr val="005493"/>
                </a:solidFill>
                <a:latin typeface="+mn-lt"/>
                <a:ea typeface="+mn-ea"/>
                <a:cs typeface="+mn-cs"/>
                <a:sym typeface="Calibri"/>
              </a:defRPr>
            </a:lvl1pPr>
          </a:lstStyle>
          <a:p>
            <a:fld id="{86CB4B4D-7CA3-9044-876B-883B54F8677D}" type="slidenum">
              <a:rPr/>
              <a:pPr/>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3" r:id="rId2"/>
    <p:sldLayoutId id="2147483655" r:id="rId3"/>
    <p:sldLayoutId id="2147483657" r:id="rId4"/>
    <p:sldLayoutId id="2147483658" r:id="rId5"/>
    <p:sldLayoutId id="2147483659" r:id="rId6"/>
    <p:sldLayoutId id="2147483665" r:id="rId7"/>
    <p:sldLayoutId id="2147483667" r:id="rId8"/>
    <p:sldLayoutId id="2147483668" r:id="rId9"/>
    <p:sldLayoutId id="2147483669" r:id="rId10"/>
    <p:sldLayoutId id="2147483670" r:id="rId11"/>
    <p:sldLayoutId id="2147483671" r:id="rId12"/>
    <p:sldLayoutId id="2147483675" r:id="rId13"/>
    <p:sldLayoutId id="2147483676" r:id="rId14"/>
    <p:sldLayoutId id="2147483677" r:id="rId15"/>
    <p:sldLayoutId id="2147483679" r:id="rId16"/>
    <p:sldLayoutId id="2147483681" r:id="rId17"/>
    <p:sldLayoutId id="2147483682" r:id="rId18"/>
    <p:sldLayoutId id="2147483684" r:id="rId19"/>
    <p:sldLayoutId id="2147483685" r:id="rId20"/>
    <p:sldLayoutId id="2147483686" r:id="rId21"/>
    <p:sldLayoutId id="2147483687" r:id="rId22"/>
    <p:sldLayoutId id="2147483688" r:id="rId23"/>
    <p:sldLayoutId id="2147483690" r:id="rId24"/>
    <p:sldLayoutId id="2147483691" r:id="rId25"/>
    <p:sldLayoutId id="2147483692" r:id="rId26"/>
    <p:sldLayoutId id="2147483693" r:id="rId27"/>
    <p:sldLayoutId id="2147483694" r:id="rId28"/>
    <p:sldLayoutId id="2147483695" r:id="rId29"/>
    <p:sldLayoutId id="2147483697" r:id="rId30"/>
    <p:sldLayoutId id="2147483698" r:id="rId31"/>
    <p:sldLayoutId id="2147483702" r:id="rId32"/>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png"/><Relationship Id="rId7" Type="http://schemas.openxmlformats.org/officeDocument/2006/relationships/image" Target="../media/image45.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jpeg"/><Relationship Id="rId9"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31.xml"/><Relationship Id="rId5" Type="http://schemas.openxmlformats.org/officeDocument/2006/relationships/image" Target="../media/image50.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31.xml"/><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31.xml"/><Relationship Id="rId5" Type="http://schemas.openxmlformats.org/officeDocument/2006/relationships/image" Target="../media/image55.png"/><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3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1.xml"/><Relationship Id="rId1" Type="http://schemas.openxmlformats.org/officeDocument/2006/relationships/slideLayout" Target="../slideLayouts/slideLayout31.xml"/><Relationship Id="rId5" Type="http://schemas.openxmlformats.org/officeDocument/2006/relationships/image" Target="../media/image73.png"/><Relationship Id="rId4" Type="http://schemas.openxmlformats.org/officeDocument/2006/relationships/image" Target="../media/image72.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3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0.png"/><Relationship Id="rId2" Type="http://schemas.openxmlformats.org/officeDocument/2006/relationships/notesSlide" Target="../notesSlides/notesSlide23.xml"/><Relationship Id="rId1" Type="http://schemas.openxmlformats.org/officeDocument/2006/relationships/slideLayout" Target="../slideLayouts/slideLayout32.xml"/><Relationship Id="rId6" Type="http://schemas.openxmlformats.org/officeDocument/2006/relationships/image" Target="../media/image79.jpeg"/><Relationship Id="rId5" Type="http://schemas.openxmlformats.org/officeDocument/2006/relationships/image" Target="../media/image78.png"/><Relationship Id="rId4" Type="http://schemas.openxmlformats.org/officeDocument/2006/relationships/image" Target="../media/image77.png"/></Relationships>
</file>

<file path=ppt/slides/_rels/slide2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4.xml"/><Relationship Id="rId1" Type="http://schemas.openxmlformats.org/officeDocument/2006/relationships/slideLayout" Target="../slideLayouts/slideLayout32.xml"/><Relationship Id="rId5" Type="http://schemas.openxmlformats.org/officeDocument/2006/relationships/image" Target="../media/image83.png"/><Relationship Id="rId4" Type="http://schemas.openxmlformats.org/officeDocument/2006/relationships/image" Target="../media/image82.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6.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73.png"/><Relationship Id="rId5" Type="http://schemas.openxmlformats.org/officeDocument/2006/relationships/image" Target="../media/image87.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8.xml"/><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3.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jpeg"/><Relationship Id="rId3" Type="http://schemas.openxmlformats.org/officeDocument/2006/relationships/image" Target="../media/image1.png"/><Relationship Id="rId7" Type="http://schemas.openxmlformats.org/officeDocument/2006/relationships/image" Target="../media/image6.png"/><Relationship Id="rId12"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1.jpeg"/><Relationship Id="rId5" Type="http://schemas.openxmlformats.org/officeDocument/2006/relationships/image" Target="../media/image4.png"/><Relationship Id="rId10" Type="http://schemas.openxmlformats.org/officeDocument/2006/relationships/image" Target="../media/image10.jpeg"/><Relationship Id="rId4" Type="http://schemas.openxmlformats.org/officeDocument/2006/relationships/image" Target="../media/image2.png"/><Relationship Id="rId9" Type="http://schemas.openxmlformats.org/officeDocument/2006/relationships/image" Target="../media/image9.png"/><Relationship Id="rId14" Type="http://schemas.openxmlformats.org/officeDocument/2006/relationships/image" Target="../media/image14.jpe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0.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104.png"/><Relationship Id="rId5" Type="http://schemas.openxmlformats.org/officeDocument/2006/relationships/image" Target="../media/image105.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4.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4.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2.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2.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hyperlink" Target="http://www.prosv.ru/" TargetMode="External"/><Relationship Id="rId18" Type="http://schemas.openxmlformats.org/officeDocument/2006/relationships/image" Target="../media/image25.jpeg"/><Relationship Id="rId3" Type="http://schemas.openxmlformats.org/officeDocument/2006/relationships/image" Target="../media/image1.png"/><Relationship Id="rId21" Type="http://schemas.openxmlformats.org/officeDocument/2006/relationships/image" Target="../media/image9.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4.jpeg"/><Relationship Id="rId2" Type="http://schemas.openxmlformats.org/officeDocument/2006/relationships/notesSlide" Target="../notesSlides/notesSlide4.xml"/><Relationship Id="rId16" Type="http://schemas.openxmlformats.org/officeDocument/2006/relationships/image" Target="../media/image23.jpeg"/><Relationship Id="rId20"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9.jpeg"/><Relationship Id="rId24" Type="http://schemas.openxmlformats.org/officeDocument/2006/relationships/image" Target="../media/image29.png"/><Relationship Id="rId5" Type="http://schemas.openxmlformats.org/officeDocument/2006/relationships/image" Target="../media/image4.png"/><Relationship Id="rId15" Type="http://schemas.openxmlformats.org/officeDocument/2006/relationships/image" Target="../media/image22.jpeg"/><Relationship Id="rId23" Type="http://schemas.openxmlformats.org/officeDocument/2006/relationships/image" Target="../media/image28.jpeg"/><Relationship Id="rId10" Type="http://schemas.openxmlformats.org/officeDocument/2006/relationships/image" Target="../media/image18.jpeg"/><Relationship Id="rId19" Type="http://schemas.openxmlformats.org/officeDocument/2006/relationships/image" Target="../media/image26.jpeg"/><Relationship Id="rId4" Type="http://schemas.openxmlformats.org/officeDocument/2006/relationships/image" Target="../media/image2.png"/><Relationship Id="rId9" Type="http://schemas.openxmlformats.org/officeDocument/2006/relationships/image" Target="../media/image17.png"/><Relationship Id="rId14" Type="http://schemas.openxmlformats.org/officeDocument/2006/relationships/image" Target="../media/image21.png"/><Relationship Id="rId22" Type="http://schemas.openxmlformats.org/officeDocument/2006/relationships/image" Target="../media/image27.jpeg"/></Relationships>
</file>

<file path=ppt/slides/_rels/slide40.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116.jp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9.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22.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4.xml"/><Relationship Id="rId1" Type="http://schemas.openxmlformats.org/officeDocument/2006/relationships/slideLayout" Target="../slideLayouts/slideLayout31.xml"/><Relationship Id="rId5" Type="http://schemas.openxmlformats.org/officeDocument/2006/relationships/image" Target="../media/image126.png"/><Relationship Id="rId4" Type="http://schemas.openxmlformats.org/officeDocument/2006/relationships/image" Target="../media/image125.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1.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1.jpeg"/><Relationship Id="rId11" Type="http://schemas.openxmlformats.org/officeDocument/2006/relationships/image" Target="../media/image36.png"/><Relationship Id="rId5" Type="http://schemas.openxmlformats.org/officeDocument/2006/relationships/image" Target="../media/image30.jpeg"/><Relationship Id="rId15" Type="http://schemas.openxmlformats.org/officeDocument/2006/relationships/image" Target="../media/image40.png"/><Relationship Id="rId10" Type="http://schemas.openxmlformats.org/officeDocument/2006/relationships/image" Target="../media/image35.png"/><Relationship Id="rId4" Type="http://schemas.openxmlformats.org/officeDocument/2006/relationships/image" Target="../media/image2.png"/><Relationship Id="rId9" Type="http://schemas.openxmlformats.org/officeDocument/2006/relationships/image" Target="../media/image34.png"/><Relationship Id="rId14"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hyperlink" Target="http://legalacts.ru/doc/273_FZ-ob-obrazovanii/glava-2/statja-10/#100194"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legalacts.ru/doc/273_FZ-ob-obrazovanii/glava-10/statja-75/#100998"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legalacts.ru/doc/273_FZ-ob-obrazovanii/glava-10/statja-75/#100998"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hyperlink" Target="http://legalacts.ru/doc/273_FZ-ob-obrazovanii/glava-10/statja-75/#100999" TargetMode="External"/><Relationship Id="rId4" Type="http://schemas.openxmlformats.org/officeDocument/2006/relationships/hyperlink" Target="http://legalacts.ru/doc/273_FZ-ob-obrazovanii/glava-10/statja-75/#100997"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legalacts.ru/doc/273_FZ-ob-obrazovanii/glava-10/statja-75/#100996"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1"/>
          <p:cNvSpPr txBox="1">
            <a:spLocks/>
          </p:cNvSpPr>
          <p:nvPr/>
        </p:nvSpPr>
        <p:spPr>
          <a:xfrm>
            <a:off x="3419872" y="1916832"/>
            <a:ext cx="5400600" cy="2520280"/>
          </a:xfrm>
          <a:prstGeom prst="rect">
            <a:avLst/>
          </a:prstGeom>
          <a:effectLst>
            <a:softEdge rad="317500"/>
          </a:effectLst>
          <a:scene3d>
            <a:camera prst="orthographicFront"/>
            <a:lightRig rig="threePt" dir="t"/>
          </a:scene3d>
          <a:sp3d>
            <a:bevelT prst="relaxedInset"/>
          </a:sp3d>
        </p:spPr>
        <p:txBody>
          <a:bodyPr lIns="79951" tIns="39976" rIns="79951" bIns="39976"/>
          <a:lstStyle>
            <a:lvl1pPr defTabSz="1042988">
              <a:defRPr sz="2100">
                <a:solidFill>
                  <a:schemeClr val="tx1"/>
                </a:solidFill>
                <a:latin typeface="Calibri" pitchFamily="34" charset="0"/>
              </a:defRPr>
            </a:lvl1pPr>
            <a:lvl2pPr marL="742950" indent="-285750" defTabSz="1042988">
              <a:defRPr sz="2100">
                <a:solidFill>
                  <a:schemeClr val="tx1"/>
                </a:solidFill>
                <a:latin typeface="Calibri" pitchFamily="34" charset="0"/>
              </a:defRPr>
            </a:lvl2pPr>
            <a:lvl3pPr marL="1143000" indent="-228600" defTabSz="1042988">
              <a:defRPr sz="2100">
                <a:solidFill>
                  <a:schemeClr val="tx1"/>
                </a:solidFill>
                <a:latin typeface="Calibri" pitchFamily="34" charset="0"/>
              </a:defRPr>
            </a:lvl3pPr>
            <a:lvl4pPr marL="1600200" indent="-228600" defTabSz="1042988">
              <a:defRPr sz="2100">
                <a:solidFill>
                  <a:schemeClr val="tx1"/>
                </a:solidFill>
                <a:latin typeface="Calibri" pitchFamily="34" charset="0"/>
              </a:defRPr>
            </a:lvl4pPr>
            <a:lvl5pPr marL="2057400" indent="-228600" defTabSz="1042988">
              <a:defRPr sz="2100">
                <a:solidFill>
                  <a:schemeClr val="tx1"/>
                </a:solidFill>
                <a:latin typeface="Calibri" pitchFamily="34" charset="0"/>
              </a:defRPr>
            </a:lvl5pPr>
            <a:lvl6pPr marL="2514600" indent="-228600" defTabSz="1042988" fontAlgn="base">
              <a:spcBef>
                <a:spcPct val="0"/>
              </a:spcBef>
              <a:spcAft>
                <a:spcPct val="0"/>
              </a:spcAft>
              <a:defRPr sz="2100">
                <a:solidFill>
                  <a:schemeClr val="tx1"/>
                </a:solidFill>
                <a:latin typeface="Calibri" pitchFamily="34" charset="0"/>
              </a:defRPr>
            </a:lvl6pPr>
            <a:lvl7pPr marL="2971800" indent="-228600" defTabSz="1042988" fontAlgn="base">
              <a:spcBef>
                <a:spcPct val="0"/>
              </a:spcBef>
              <a:spcAft>
                <a:spcPct val="0"/>
              </a:spcAft>
              <a:defRPr sz="2100">
                <a:solidFill>
                  <a:schemeClr val="tx1"/>
                </a:solidFill>
                <a:latin typeface="Calibri" pitchFamily="34" charset="0"/>
              </a:defRPr>
            </a:lvl7pPr>
            <a:lvl8pPr marL="3429000" indent="-228600" defTabSz="1042988" fontAlgn="base">
              <a:spcBef>
                <a:spcPct val="0"/>
              </a:spcBef>
              <a:spcAft>
                <a:spcPct val="0"/>
              </a:spcAft>
              <a:defRPr sz="2100">
                <a:solidFill>
                  <a:schemeClr val="tx1"/>
                </a:solidFill>
                <a:latin typeface="Calibri" pitchFamily="34" charset="0"/>
              </a:defRPr>
            </a:lvl8pPr>
            <a:lvl9pPr marL="3886200" indent="-228600" defTabSz="1042988" fontAlgn="base">
              <a:spcBef>
                <a:spcPct val="0"/>
              </a:spcBef>
              <a:spcAft>
                <a:spcPct val="0"/>
              </a:spcAft>
              <a:defRPr sz="2100">
                <a:solidFill>
                  <a:schemeClr val="tx1"/>
                </a:solidFill>
                <a:latin typeface="Calibri" pitchFamily="34" charset="0"/>
              </a:defRPr>
            </a:lvl9pPr>
          </a:lstStyle>
          <a:p>
            <a:pPr algn="ctr" fontAlgn="base">
              <a:spcBef>
                <a:spcPct val="0"/>
              </a:spcBef>
              <a:spcAft>
                <a:spcPct val="0"/>
              </a:spcAft>
              <a:defRPr/>
            </a:pPr>
            <a:r>
              <a:rPr lang="ru-RU" sz="2800" b="1" dirty="0" smtClean="0">
                <a:solidFill>
                  <a:srgbClr val="FF0000"/>
                </a:solidFill>
              </a:rPr>
              <a:t>Организация </a:t>
            </a:r>
            <a:r>
              <a:rPr lang="ru-RU" sz="2800" b="1" dirty="0">
                <a:solidFill>
                  <a:srgbClr val="FF0000"/>
                </a:solidFill>
              </a:rPr>
              <a:t>внеурочной деятельности по предметам естественно-научного цикла для учащихся 5-9 классов. </a:t>
            </a:r>
            <a:endParaRPr lang="ru-RU" sz="2800" b="1" dirty="0" smtClean="0">
              <a:solidFill>
                <a:srgbClr val="FF0000"/>
              </a:solidFill>
            </a:endParaRPr>
          </a:p>
          <a:p>
            <a:pPr algn="ctr" fontAlgn="base">
              <a:spcBef>
                <a:spcPct val="0"/>
              </a:spcBef>
              <a:spcAft>
                <a:spcPct val="0"/>
              </a:spcAft>
              <a:defRPr/>
            </a:pPr>
            <a:r>
              <a:rPr lang="ru-RU" sz="2800" b="1" dirty="0" smtClean="0">
                <a:solidFill>
                  <a:srgbClr val="FF0000"/>
                </a:solidFill>
              </a:rPr>
              <a:t>Проблемы </a:t>
            </a:r>
            <a:r>
              <a:rPr lang="ru-RU" sz="2800" b="1" dirty="0">
                <a:solidFill>
                  <a:srgbClr val="FF0000"/>
                </a:solidFill>
              </a:rPr>
              <a:t>и </a:t>
            </a:r>
            <a:r>
              <a:rPr lang="ru-RU" sz="2800" b="1" dirty="0" smtClean="0">
                <a:solidFill>
                  <a:srgbClr val="FF0000"/>
                </a:solidFill>
              </a:rPr>
              <a:t>перспективы</a:t>
            </a:r>
            <a:endParaRPr lang="ru-RU" sz="2800" b="1" dirty="0">
              <a:solidFill>
                <a:srgbClr val="FF0000"/>
              </a:solidFill>
            </a:endParaRPr>
          </a:p>
        </p:txBody>
      </p:sp>
      <p:sp>
        <p:nvSpPr>
          <p:cNvPr id="5" name="Прямоугольник 4"/>
          <p:cNvSpPr/>
          <p:nvPr/>
        </p:nvSpPr>
        <p:spPr>
          <a:xfrm>
            <a:off x="3131840" y="4941168"/>
            <a:ext cx="6012160" cy="1188842"/>
          </a:xfrm>
          <a:prstGeom prst="rect">
            <a:avLst/>
          </a:prstGeom>
        </p:spPr>
        <p:txBody>
          <a:bodyPr wrap="square" lIns="80063" tIns="40032" rIns="80063" bIns="40032">
            <a:spAutoFit/>
          </a:bodyPr>
          <a:lstStyle/>
          <a:p>
            <a:endParaRPr lang="ru-RU" b="1" u="sng" dirty="0" smtClean="0">
              <a:solidFill>
                <a:schemeClr val="tx2"/>
              </a:solidFill>
              <a:latin typeface="Textbook New Bold"/>
              <a:cs typeface="Tahoma" pitchFamily="34" charset="0"/>
            </a:endParaRPr>
          </a:p>
          <a:p>
            <a:r>
              <a:rPr lang="ru-RU" b="1" u="sng" dirty="0" smtClean="0">
                <a:solidFill>
                  <a:srgbClr val="002060"/>
                </a:solidFill>
                <a:latin typeface="Textbook New Bold"/>
                <a:cs typeface="Tahoma" pitchFamily="34" charset="0"/>
              </a:rPr>
              <a:t>Токарева Марина Викторовна</a:t>
            </a:r>
            <a:r>
              <a:rPr lang="ru-RU" b="1" dirty="0" smtClean="0">
                <a:solidFill>
                  <a:srgbClr val="002060"/>
                </a:solidFill>
                <a:latin typeface="Textbook New Bold"/>
                <a:cs typeface="Tahoma" pitchFamily="34" charset="0"/>
              </a:rPr>
              <a:t>, </a:t>
            </a:r>
            <a:br>
              <a:rPr lang="ru-RU" b="1" dirty="0" smtClean="0">
                <a:solidFill>
                  <a:srgbClr val="002060"/>
                </a:solidFill>
                <a:latin typeface="Textbook New Bold"/>
                <a:cs typeface="Tahoma" pitchFamily="34" charset="0"/>
              </a:rPr>
            </a:br>
            <a:r>
              <a:rPr lang="ru-RU" b="1" dirty="0" smtClean="0">
                <a:solidFill>
                  <a:srgbClr val="002060"/>
                </a:solidFill>
                <a:latin typeface="Textbook New Bold"/>
                <a:cs typeface="Tahoma" pitchFamily="34" charset="0"/>
              </a:rPr>
              <a:t>ведущий </a:t>
            </a:r>
            <a:r>
              <a:rPr lang="ru-RU" b="1" dirty="0">
                <a:solidFill>
                  <a:srgbClr val="002060"/>
                </a:solidFill>
                <a:latin typeface="Textbook New Bold"/>
                <a:cs typeface="Tahoma" pitchFamily="34" charset="0"/>
              </a:rPr>
              <a:t>методист </a:t>
            </a:r>
            <a:r>
              <a:rPr lang="ru-RU" b="1" dirty="0" smtClean="0">
                <a:solidFill>
                  <a:srgbClr val="002060"/>
                </a:solidFill>
                <a:latin typeface="Textbook New Bold"/>
                <a:cs typeface="Tahoma" pitchFamily="34" charset="0"/>
              </a:rPr>
              <a:t> редакции биологии и естествознания</a:t>
            </a:r>
            <a:endParaRPr lang="ru-RU" dirty="0">
              <a:solidFill>
                <a:srgbClr val="002060"/>
              </a:solidFill>
            </a:endParaRPr>
          </a:p>
        </p:txBody>
      </p:sp>
      <p:sp>
        <p:nvSpPr>
          <p:cNvPr id="7" name="Прямоугольник 6"/>
          <p:cNvSpPr/>
          <p:nvPr/>
        </p:nvSpPr>
        <p:spPr>
          <a:xfrm>
            <a:off x="569655" y="6106735"/>
            <a:ext cx="1046767" cy="391864"/>
          </a:xfrm>
          <a:prstGeom prst="rect">
            <a:avLst/>
          </a:prstGeom>
          <a:solidFill>
            <a:srgbClr val="A2D4E2"/>
          </a:solidFill>
          <a:ln>
            <a:no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r>
              <a:rPr lang="en-US" sz="2500" b="1" dirty="0" smtClean="0">
                <a:solidFill>
                  <a:srgbClr val="2C4D76"/>
                </a:solidFill>
                <a:latin typeface="Helvetica Condensed" pitchFamily="34" charset="0"/>
              </a:rPr>
              <a:t>201</a:t>
            </a:r>
            <a:r>
              <a:rPr lang="ru-RU" sz="2500" b="1" dirty="0" smtClean="0">
                <a:solidFill>
                  <a:srgbClr val="2C4D76"/>
                </a:solidFill>
                <a:latin typeface="Helvetica Condensed" pitchFamily="34" charset="0"/>
              </a:rPr>
              <a:t>9</a:t>
            </a:r>
            <a:endParaRPr lang="ru-RU" sz="2500" b="1" dirty="0">
              <a:solidFill>
                <a:srgbClr val="2C4D76"/>
              </a:solidFill>
            </a:endParaRPr>
          </a:p>
        </p:txBody>
      </p:sp>
      <p:sp>
        <p:nvSpPr>
          <p:cNvPr id="6" name="Прямоугольник 5"/>
          <p:cNvSpPr/>
          <p:nvPr/>
        </p:nvSpPr>
        <p:spPr>
          <a:xfrm>
            <a:off x="2843808" y="4797152"/>
            <a:ext cx="6300192" cy="634844"/>
          </a:xfrm>
          <a:prstGeom prst="rect">
            <a:avLst/>
          </a:prstGeom>
        </p:spPr>
        <p:txBody>
          <a:bodyPr wrap="square" lIns="80063" tIns="40032" rIns="80063" bIns="40032">
            <a:spAutoFit/>
          </a:bodyPr>
          <a:lstStyle/>
          <a:p>
            <a:endParaRPr lang="ru-RU" b="1" u="sng" dirty="0" smtClean="0">
              <a:solidFill>
                <a:schemeClr val="tx2"/>
              </a:solidFill>
              <a:latin typeface="Textbook New Bold"/>
              <a:cs typeface="Tahoma" pitchFamily="34" charset="0"/>
            </a:endParaRPr>
          </a:p>
          <a:p>
            <a:endParaRPr lang="ru-RU" dirty="0">
              <a:solidFill>
                <a:srgbClr val="002060"/>
              </a:solidFill>
            </a:endParaRPr>
          </a:p>
        </p:txBody>
      </p:sp>
    </p:spTree>
    <p:extLst>
      <p:ext uri="{BB962C8B-B14F-4D97-AF65-F5344CB8AC3E}">
        <p14:creationId xmlns:p14="http://schemas.microsoft.com/office/powerpoint/2010/main" val="17559874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53"/>
          <p:cNvSpPr/>
          <p:nvPr/>
        </p:nvSpPr>
        <p:spPr>
          <a:xfrm>
            <a:off x="237923" y="173293"/>
            <a:ext cx="8642447" cy="755051"/>
          </a:xfrm>
          <a:prstGeom prst="rect">
            <a:avLst/>
          </a:prstGeom>
          <a:solidFill>
            <a:srgbClr val="1682C6"/>
          </a:solidFill>
          <a:ln w="38100">
            <a:solidFill>
              <a:srgbClr val="FFFFFF"/>
            </a:solidFill>
          </a:ln>
          <a:effectLst>
            <a:outerShdw blurRad="38100" dist="20000" dir="5400000" rotWithShape="0">
              <a:srgbClr val="000000">
                <a:alpha val="38000"/>
              </a:srgbClr>
            </a:outerShdw>
          </a:effectLst>
        </p:spPr>
        <p:txBody>
          <a:bodyPr lIns="43103" tIns="43103" rIns="43103" bIns="43103" anchor="ctr"/>
          <a:lstStyle/>
          <a:p>
            <a:pPr algn="ctr">
              <a:defRPr>
                <a:solidFill>
                  <a:srgbClr val="FFFFFF"/>
                </a:solidFill>
                <a:latin typeface="+mn-lt"/>
                <a:ea typeface="+mn-ea"/>
                <a:cs typeface="+mn-cs"/>
                <a:sym typeface="Calibri"/>
              </a:defRPr>
            </a:pPr>
            <a:endParaRPr lang="ru-RU" sz="2640" dirty="0">
              <a:solidFill>
                <a:srgbClr val="FFFFFF"/>
              </a:solidFill>
              <a:latin typeface="Impact" panose="020B0806030902050204" pitchFamily="34" charset="0"/>
              <a:sym typeface="Calibri"/>
            </a:endParaRPr>
          </a:p>
        </p:txBody>
      </p:sp>
      <p:sp>
        <p:nvSpPr>
          <p:cNvPr id="9" name="Shape 457"/>
          <p:cNvSpPr>
            <a:spLocks noGrp="1"/>
          </p:cNvSpPr>
          <p:nvPr>
            <p:ph type="sldNum" sz="quarter" idx="4294967295"/>
          </p:nvPr>
        </p:nvSpPr>
        <p:spPr>
          <a:xfrm>
            <a:off x="8356501" y="6309320"/>
            <a:ext cx="319955" cy="338550"/>
          </a:xfrm>
          <a:prstGeom prst="rect">
            <a:avLst/>
          </a:prstGeom>
          <a:extLst>
            <a:ext uri="{C572A759-6A51-4108-AA02-DFA0A04FC94B}">
              <ma14:wrappingTextBoxFlag xmlns="" xmlns:ma14="http://schemas.microsoft.com/office/mac/drawingml/2011/main" val="1"/>
            </a:ext>
          </a:extLst>
        </p:spPr>
        <p:txBody>
          <a:bodyPr anchor="t"/>
          <a:lstStyle>
            <a:lvl1pPr>
              <a:defRPr>
                <a:latin typeface="Helvetica Neue Bold Condensed"/>
                <a:ea typeface="Helvetica Neue Bold Condensed"/>
                <a:cs typeface="Helvetica Neue Bold Condensed"/>
                <a:sym typeface="Helvetica Neue Bold Condensed"/>
              </a:defRPr>
            </a:lvl1pPr>
          </a:lstStyle>
          <a:p>
            <a:r>
              <a:rPr lang="ru-RU" dirty="0" smtClean="0"/>
              <a:t>10</a:t>
            </a:r>
            <a:endParaRPr dirty="0"/>
          </a:p>
        </p:txBody>
      </p:sp>
      <p:sp>
        <p:nvSpPr>
          <p:cNvPr id="14" name="Прямоугольник 13"/>
          <p:cNvSpPr/>
          <p:nvPr/>
        </p:nvSpPr>
        <p:spPr>
          <a:xfrm>
            <a:off x="838118" y="306116"/>
            <a:ext cx="7449222" cy="523220"/>
          </a:xfrm>
          <a:prstGeom prst="rect">
            <a:avLst/>
          </a:prstGeom>
        </p:spPr>
        <p:txBody>
          <a:bodyPr wrap="square">
            <a:spAutoFit/>
          </a:bodyPr>
          <a:lstStyle/>
          <a:p>
            <a:pPr algn="ctr">
              <a:defRPr>
                <a:solidFill>
                  <a:srgbClr val="FFFFFF"/>
                </a:solidFill>
                <a:latin typeface="+mn-lt"/>
                <a:ea typeface="+mn-ea"/>
                <a:cs typeface="+mn-cs"/>
                <a:sym typeface="Calibri"/>
              </a:defRPr>
            </a:pPr>
            <a:r>
              <a:rPr lang="ru-RU" sz="2800" dirty="0">
                <a:solidFill>
                  <a:srgbClr val="FFFFFF"/>
                </a:solidFill>
                <a:effectLst>
                  <a:outerShdw blurRad="38100" dist="38100" dir="2700000" algn="tl">
                    <a:srgbClr val="000000">
                      <a:alpha val="43137"/>
                    </a:srgbClr>
                  </a:outerShdw>
                </a:effectLst>
                <a:latin typeface="Impact" panose="020B0806030902050204" pitchFamily="34" charset="0"/>
                <a:cs typeface="+mn-cs"/>
                <a:sym typeface="Calibri"/>
              </a:rPr>
              <a:t>СЕРИЯ «ВНЕУРОЧНАЯ ДЕЯТЕЛЬНОСТЬ»</a:t>
            </a:r>
          </a:p>
        </p:txBody>
      </p:sp>
      <p:pic>
        <p:nvPicPr>
          <p:cNvPr id="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222" y="1392338"/>
            <a:ext cx="5184580" cy="1663775"/>
          </a:xfrm>
          <a:prstGeom prst="rect">
            <a:avLst/>
          </a:prstGeom>
          <a:noFill/>
          <a:ln w="9525">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357" y="3367426"/>
            <a:ext cx="1477789" cy="2018927"/>
          </a:xfrm>
          <a:prstGeom prst="rect">
            <a:avLst/>
          </a:prstGeom>
          <a:ln>
            <a:solidFill>
              <a:srgbClr val="7030A0"/>
            </a:solidFill>
          </a:ln>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6808" y="4078490"/>
            <a:ext cx="1491357" cy="2082286"/>
          </a:xfrm>
          <a:prstGeom prst="rect">
            <a:avLst/>
          </a:prstGeom>
          <a:ln>
            <a:solidFill>
              <a:srgbClr val="7030A0"/>
            </a:solidFill>
          </a:ln>
        </p:spPr>
      </p:pic>
      <p:pic>
        <p:nvPicPr>
          <p:cNvPr id="10" name="Рисунок 9" descr="C:\Users\lkoroleva\Desktop\6.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64341" y="3440303"/>
            <a:ext cx="1343907" cy="1946050"/>
          </a:xfrm>
          <a:prstGeom prst="rect">
            <a:avLst/>
          </a:prstGeom>
          <a:noFill/>
          <a:ln>
            <a:solidFill>
              <a:srgbClr val="7030A0"/>
            </a:solidFill>
          </a:ln>
        </p:spPr>
      </p:pic>
      <p:pic>
        <p:nvPicPr>
          <p:cNvPr id="12" name="Рисунок 11" descr="C:\Users\lkoroleva\Desktop\5.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73261" y="4154642"/>
            <a:ext cx="1646756" cy="2018927"/>
          </a:xfrm>
          <a:prstGeom prst="rect">
            <a:avLst/>
          </a:prstGeom>
          <a:noFill/>
          <a:ln>
            <a:solidFill>
              <a:srgbClr val="7030A0"/>
            </a:solidFill>
          </a:ln>
        </p:spPr>
      </p:pic>
      <p:pic>
        <p:nvPicPr>
          <p:cNvPr id="13" name="Рисунок 12" descr="C:\Users\lkoroleva\Desktop\3.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10311" y="3436153"/>
            <a:ext cx="1447351" cy="1950199"/>
          </a:xfrm>
          <a:prstGeom prst="rect">
            <a:avLst/>
          </a:prstGeom>
          <a:noFill/>
          <a:ln>
            <a:solidFill>
              <a:srgbClr val="7030A0"/>
            </a:solidFill>
          </a:ln>
        </p:spPr>
      </p:pic>
      <p:pic>
        <p:nvPicPr>
          <p:cNvPr id="17" name="Рисунок 16"/>
          <p:cNvPicPr>
            <a:picLocks noChangeAspect="1"/>
          </p:cNvPicPr>
          <p:nvPr/>
        </p:nvPicPr>
        <p:blipFill>
          <a:blip r:embed="rId9"/>
          <a:stretch>
            <a:fillRect/>
          </a:stretch>
        </p:blipFill>
        <p:spPr>
          <a:xfrm>
            <a:off x="6252552" y="4081037"/>
            <a:ext cx="1529721" cy="2034100"/>
          </a:xfrm>
          <a:prstGeom prst="rect">
            <a:avLst/>
          </a:prstGeom>
          <a:ln>
            <a:solidFill>
              <a:srgbClr val="7030A0"/>
            </a:solidFill>
          </a:ln>
        </p:spPr>
      </p:pic>
    </p:spTree>
    <p:extLst>
      <p:ext uri="{BB962C8B-B14F-4D97-AF65-F5344CB8AC3E}">
        <p14:creationId xmlns:p14="http://schemas.microsoft.com/office/powerpoint/2010/main" val="214838518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 name="image1.png"/>
          <p:cNvPicPr>
            <a:picLocks noChangeAspect="1"/>
          </p:cNvPicPr>
          <p:nvPr/>
        </p:nvPicPr>
        <p:blipFill>
          <a:blip r:embed="rId3" cstate="print">
            <a:extLst/>
          </a:blip>
          <a:stretch>
            <a:fillRect/>
          </a:stretch>
        </p:blipFill>
        <p:spPr>
          <a:xfrm>
            <a:off x="-3" y="6226797"/>
            <a:ext cx="9144004" cy="455669"/>
          </a:xfrm>
          <a:prstGeom prst="rect">
            <a:avLst/>
          </a:prstGeom>
          <a:ln w="12700">
            <a:miter lim="400000"/>
          </a:ln>
        </p:spPr>
      </p:pic>
      <p:pic>
        <p:nvPicPr>
          <p:cNvPr id="456" name="image2.png"/>
          <p:cNvPicPr>
            <a:picLocks noChangeAspect="1"/>
          </p:cNvPicPr>
          <p:nvPr/>
        </p:nvPicPr>
        <p:blipFill>
          <a:blip r:embed="rId4" cstate="print">
            <a:extLst/>
          </a:blip>
          <a:stretch>
            <a:fillRect/>
          </a:stretch>
        </p:blipFill>
        <p:spPr>
          <a:xfrm>
            <a:off x="8252421" y="6272067"/>
            <a:ext cx="500064" cy="365127"/>
          </a:xfrm>
          <a:prstGeom prst="rect">
            <a:avLst/>
          </a:prstGeom>
          <a:ln w="12700">
            <a:miter lim="400000"/>
          </a:ln>
        </p:spPr>
      </p:pic>
      <p:sp>
        <p:nvSpPr>
          <p:cNvPr id="457" name="Shape 457"/>
          <p:cNvSpPr>
            <a:spLocks noGrp="1"/>
          </p:cNvSpPr>
          <p:nvPr>
            <p:ph type="sldNum" sz="quarter" idx="4294967295"/>
          </p:nvPr>
        </p:nvSpPr>
        <p:spPr>
          <a:xfrm>
            <a:off x="8395517" y="6309800"/>
            <a:ext cx="201675" cy="327049"/>
          </a:xfrm>
          <a:prstGeom prst="rect">
            <a:avLst/>
          </a:prstGeom>
          <a:extLst>
            <a:ext uri="{C572A759-6A51-4108-AA02-DFA0A04FC94B}">
              <ma14:wrappingTextBoxFlag xmlns:ma14="http://schemas.microsoft.com/office/mac/drawingml/2011/main" xmlns="" val="1"/>
            </a:ext>
          </a:extLst>
        </p:spPr>
        <p:txBody>
          <a:bodyPr anchor="t"/>
          <a:lstStyle>
            <a:lvl1pPr>
              <a:defRPr>
                <a:latin typeface="Helvetica Neue Bold Condensed"/>
                <a:ea typeface="Helvetica Neue Bold Condensed"/>
                <a:cs typeface="Helvetica Neue Bold Condensed"/>
                <a:sym typeface="Helvetica Neue Bold Condensed"/>
              </a:defRPr>
            </a:lvl1pPr>
          </a:lstStyle>
          <a:p>
            <a:fld id="{86CB4B4D-7CA3-9044-876B-883B54F8677D}" type="slidenum">
              <a:rPr/>
              <a:pPr/>
              <a:t>11</a:t>
            </a:fld>
            <a:endParaRPr dirty="0"/>
          </a:p>
        </p:txBody>
      </p:sp>
      <p:sp>
        <p:nvSpPr>
          <p:cNvPr id="9" name="Shape 453"/>
          <p:cNvSpPr/>
          <p:nvPr/>
        </p:nvSpPr>
        <p:spPr>
          <a:xfrm>
            <a:off x="0" y="1"/>
            <a:ext cx="9144000" cy="764704"/>
          </a:xfrm>
          <a:prstGeom prst="rect">
            <a:avLst/>
          </a:prstGeom>
          <a:solidFill>
            <a:srgbClr val="1682C6"/>
          </a:solidFill>
          <a:ln w="38100">
            <a:solidFill>
              <a:srgbClr val="FFFFFF"/>
            </a:solidFill>
          </a:ln>
          <a:effectLst>
            <a:outerShdw blurRad="38100" dist="20000" dir="5400000" rotWithShape="0">
              <a:srgbClr val="000000">
                <a:alpha val="38000"/>
              </a:srgbClr>
            </a:outerShdw>
          </a:effectLst>
        </p:spPr>
        <p:txBody>
          <a:bodyPr lIns="45718" tIns="45718" rIns="45718" bIns="45718" anchor="ctr"/>
          <a:lstStyle/>
          <a:p>
            <a:pPr>
              <a:defRPr>
                <a:solidFill>
                  <a:srgbClr val="FFFFFF"/>
                </a:solidFill>
                <a:latin typeface="+mn-lt"/>
                <a:ea typeface="+mn-ea"/>
                <a:cs typeface="+mn-cs"/>
                <a:sym typeface="Calibri"/>
              </a:defRPr>
            </a:pPr>
            <a:endParaRPr/>
          </a:p>
        </p:txBody>
      </p:sp>
      <p:sp>
        <p:nvSpPr>
          <p:cNvPr id="41" name="Прямоугольник 40"/>
          <p:cNvSpPr/>
          <p:nvPr/>
        </p:nvSpPr>
        <p:spPr>
          <a:xfrm>
            <a:off x="76200" y="116633"/>
            <a:ext cx="9067800" cy="1000274"/>
          </a:xfrm>
          <a:prstGeom prst="rect">
            <a:avLst/>
          </a:prstGeom>
        </p:spPr>
        <p:txBody>
          <a:bodyPr wrap="square">
            <a:spAutoFit/>
          </a:bodyPr>
          <a:lstStyle/>
          <a:p>
            <a:pPr algn="ctr">
              <a:defRPr>
                <a:solidFill>
                  <a:srgbClr val="FFFFFF"/>
                </a:solidFill>
                <a:latin typeface="+mn-lt"/>
                <a:ea typeface="+mn-ea"/>
                <a:cs typeface="+mn-cs"/>
                <a:sym typeface="Calibri"/>
              </a:defRPr>
            </a:pPr>
            <a:r>
              <a:rPr lang="ru-RU" sz="2800" dirty="0">
                <a:solidFill>
                  <a:srgbClr val="FFFFFF"/>
                </a:solidFill>
                <a:effectLst>
                  <a:outerShdw blurRad="38100" dist="38100" dir="2700000" algn="tl">
                    <a:srgbClr val="000000">
                      <a:alpha val="43137"/>
                    </a:srgbClr>
                  </a:outerShdw>
                </a:effectLst>
                <a:latin typeface="Impact" panose="020B0806030902050204" pitchFamily="34" charset="0"/>
                <a:sym typeface="Calibri"/>
              </a:rPr>
              <a:t>СЕРИЯ «ВНЕУРОЧНАЯ ДЕЯТЕЛЬНОСТЬ»</a:t>
            </a:r>
          </a:p>
          <a:p>
            <a:pPr algn="ctr">
              <a:defRPr/>
            </a:pPr>
            <a:r>
              <a:rPr lang="ru-RU" sz="3100" dirty="0" smtClean="0">
                <a:solidFill>
                  <a:schemeClr val="bg1"/>
                </a:solidFill>
                <a:latin typeface="Impact" pitchFamily="34" charset="0"/>
              </a:rPr>
              <a:t> </a:t>
            </a:r>
            <a:endParaRPr lang="ru-RU" sz="3100" dirty="0">
              <a:solidFill>
                <a:schemeClr val="bg1"/>
              </a:solidFill>
              <a:latin typeface="Impact" pitchFamily="34" charset="0"/>
            </a:endParaRPr>
          </a:p>
        </p:txBody>
      </p:sp>
      <p:sp>
        <p:nvSpPr>
          <p:cNvPr id="87" name="Пятиугольник 86"/>
          <p:cNvSpPr/>
          <p:nvPr/>
        </p:nvSpPr>
        <p:spPr>
          <a:xfrm>
            <a:off x="5471592" y="8802216"/>
            <a:ext cx="971600" cy="369328"/>
          </a:xfrm>
          <a:prstGeom prst="homePlate">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ru-RU" sz="1800" b="0" i="0" u="none" strike="noStrike" cap="none" spc="0" normalizeH="0" baseline="0">
              <a:ln>
                <a:noFill/>
              </a:ln>
              <a:solidFill>
                <a:srgbClr val="000000"/>
              </a:solidFill>
              <a:effectLst/>
              <a:uFillTx/>
              <a:latin typeface="+mj-lt"/>
              <a:ea typeface="+mj-ea"/>
              <a:cs typeface="+mj-cs"/>
              <a:sym typeface="Helvetica"/>
            </a:endParaRPr>
          </a:p>
        </p:txBody>
      </p:sp>
      <p:sp>
        <p:nvSpPr>
          <p:cNvPr id="15" name="Прямоугольник 14"/>
          <p:cNvSpPr/>
          <p:nvPr/>
        </p:nvSpPr>
        <p:spPr>
          <a:xfrm>
            <a:off x="3995937" y="1280119"/>
            <a:ext cx="5022334" cy="4154984"/>
          </a:xfrm>
          <a:prstGeom prst="rect">
            <a:avLst/>
          </a:prstGeom>
          <a:solidFill>
            <a:schemeClr val="accent2">
              <a:lumMod val="20000"/>
              <a:lumOff val="80000"/>
            </a:schemeClr>
          </a:solid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ru-RU" sz="24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Monotype Corsiva" panose="03010101010201010101" pitchFamily="66" charset="0"/>
                <a:ea typeface="Calibri" panose="020F0502020204030204" pitchFamily="34" charset="0"/>
                <a:cs typeface="Times New Roman" panose="02020603050405020304" pitchFamily="18" charset="0"/>
              </a:rPr>
              <a:t>Способствует </a:t>
            </a:r>
            <a:r>
              <a:rPr kumimoji="0" lang="ru-RU"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onotype Corsiva" panose="03010101010201010101" pitchFamily="66" charset="0"/>
                <a:ea typeface="Calibri" panose="020F0502020204030204" pitchFamily="34" charset="0"/>
                <a:cs typeface="Times New Roman" panose="02020603050405020304" pitchFamily="18" charset="0"/>
              </a:rPr>
              <a:t>формированию креативного </a:t>
            </a:r>
            <a:r>
              <a:rPr kumimoji="0" lang="ru-RU" sz="24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Monotype Corsiva" panose="03010101010201010101" pitchFamily="66" charset="0"/>
                <a:ea typeface="Calibri" panose="020F0502020204030204" pitchFamily="34" charset="0"/>
                <a:cs typeface="Times New Roman" panose="02020603050405020304" pitchFamily="18" charset="0"/>
              </a:rPr>
              <a:t>мышления;</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ru-RU" sz="24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Monotype Corsiva" panose="03010101010201010101" pitchFamily="66" charset="0"/>
                <a:ea typeface="+mn-ea"/>
                <a:cs typeface="Times New Roman" panose="02020603050405020304" pitchFamily="18" charset="0"/>
              </a:rPr>
              <a:t>Предусматривает </a:t>
            </a:r>
            <a:r>
              <a:rPr kumimoji="0" lang="ru-RU"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onotype Corsiva" panose="03010101010201010101" pitchFamily="66" charset="0"/>
                <a:ea typeface="+mn-ea"/>
                <a:cs typeface="Times New Roman" panose="02020603050405020304" pitchFamily="18" charset="0"/>
              </a:rPr>
              <a:t>активность и самостоятельность обучающихся;</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ru-RU" sz="24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Monotype Corsiva" panose="03010101010201010101" pitchFamily="66" charset="0"/>
                <a:ea typeface="+mn-ea"/>
                <a:cs typeface="Times New Roman" panose="02020603050405020304" pitchFamily="18" charset="0"/>
              </a:rPr>
              <a:t>Сочетает </a:t>
            </a:r>
            <a:r>
              <a:rPr kumimoji="0" lang="ru-RU"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onotype Corsiva" panose="03010101010201010101" pitchFamily="66" charset="0"/>
                <a:ea typeface="+mn-ea"/>
                <a:cs typeface="Times New Roman" panose="02020603050405020304" pitchFamily="18" charset="0"/>
              </a:rPr>
              <a:t>формы индивидуальной и групповой работы;</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ru-RU"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onotype Corsiva" panose="03010101010201010101" pitchFamily="66" charset="0"/>
                <a:ea typeface="+mn-ea"/>
                <a:cs typeface="Times New Roman" panose="02020603050405020304" pitchFamily="18" charset="0"/>
              </a:rPr>
              <a:t>Позволяет </a:t>
            </a:r>
            <a:r>
              <a:rPr kumimoji="0" lang="ru-RU" sz="24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Monotype Corsiva" panose="03010101010201010101" pitchFamily="66" charset="0"/>
                <a:ea typeface="+mn-ea"/>
                <a:cs typeface="Times New Roman" panose="02020603050405020304" pitchFamily="18" charset="0"/>
              </a:rPr>
              <a:t>развивать навыки </a:t>
            </a:r>
            <a:r>
              <a:rPr kumimoji="0" lang="ru-RU"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onotype Corsiva" panose="03010101010201010101" pitchFamily="66" charset="0"/>
                <a:ea typeface="+mn-ea"/>
                <a:cs typeface="Times New Roman" panose="02020603050405020304" pitchFamily="18" charset="0"/>
              </a:rPr>
              <a:t>проектной и исследовательской </a:t>
            </a:r>
            <a:r>
              <a:rPr kumimoji="0" lang="ru-RU" sz="24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Monotype Corsiva" panose="03010101010201010101" pitchFamily="66" charset="0"/>
                <a:ea typeface="+mn-ea"/>
                <a:cs typeface="Times New Roman" panose="02020603050405020304" pitchFamily="18" charset="0"/>
              </a:rPr>
              <a:t>деятельности;</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ru-RU" sz="24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Monotype Corsiva" panose="03010101010201010101" pitchFamily="66" charset="0"/>
                <a:ea typeface="+mn-ea"/>
                <a:cs typeface="Times New Roman" panose="02020603050405020304" pitchFamily="18" charset="0"/>
              </a:rPr>
              <a:t>Основана </a:t>
            </a:r>
            <a:r>
              <a:rPr kumimoji="0" lang="ru-RU"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onotype Corsiva" panose="03010101010201010101" pitchFamily="66" charset="0"/>
                <a:ea typeface="+mn-ea"/>
                <a:cs typeface="Times New Roman" panose="02020603050405020304" pitchFamily="18" charset="0"/>
              </a:rPr>
              <a:t>на практико-ориентированном </a:t>
            </a:r>
            <a:r>
              <a:rPr kumimoji="0" lang="ru-RU" sz="24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Monotype Corsiva" panose="03010101010201010101" pitchFamily="66" charset="0"/>
                <a:ea typeface="+mn-ea"/>
                <a:cs typeface="Times New Roman" panose="02020603050405020304" pitchFamily="18" charset="0"/>
              </a:rPr>
              <a:t>подходе.</a:t>
            </a:r>
            <a:endParaRPr kumimoji="0" lang="ru-RU"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onotype Corsiva" panose="03010101010201010101" pitchFamily="66" charset="0"/>
              <a:ea typeface="+mn-ea"/>
              <a:cs typeface="Times New Roman" panose="02020603050405020304" pitchFamily="18" charset="0"/>
            </a:endParaRPr>
          </a:p>
        </p:txBody>
      </p:sp>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512" y="1134727"/>
            <a:ext cx="1728192" cy="2361023"/>
          </a:xfrm>
          <a:prstGeom prst="rect">
            <a:avLst/>
          </a:prstGeom>
          <a:ln>
            <a:solidFill>
              <a:srgbClr val="7030A0"/>
            </a:solidFill>
          </a:ln>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9156" y="2708920"/>
            <a:ext cx="1744059" cy="2435118"/>
          </a:xfrm>
          <a:prstGeom prst="rect">
            <a:avLst/>
          </a:prstGeom>
          <a:ln>
            <a:solidFill>
              <a:srgbClr val="7030A0"/>
            </a:solidFill>
          </a:ln>
        </p:spPr>
      </p:pic>
    </p:spTree>
    <p:extLst>
      <p:ext uri="{BB962C8B-B14F-4D97-AF65-F5344CB8AC3E}">
        <p14:creationId xmlns:p14="http://schemas.microsoft.com/office/powerpoint/2010/main" val="3807468879"/>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457"/>
          <p:cNvSpPr>
            <a:spLocks noGrp="1"/>
          </p:cNvSpPr>
          <p:nvPr>
            <p:ph type="sldNum" sz="quarter" idx="4294967295"/>
          </p:nvPr>
        </p:nvSpPr>
        <p:spPr>
          <a:xfrm>
            <a:off x="8955088" y="7154863"/>
            <a:ext cx="188912" cy="309562"/>
          </a:xfrm>
          <a:prstGeom prst="rect">
            <a:avLst/>
          </a:prstGeom>
          <a:extLst>
            <a:ext uri="{C572A759-6A51-4108-AA02-DFA0A04FC94B}">
              <ma14:wrappingTextBoxFlag xmlns:ma14="http://schemas.microsoft.com/office/mac/drawingml/2011/main" xmlns="" val="1"/>
            </a:ext>
          </a:extLst>
        </p:spPr>
        <p:txBody>
          <a:bodyPr anchor="t"/>
          <a:lstStyle>
            <a:lvl1pPr>
              <a:defRPr>
                <a:latin typeface="Helvetica Neue Bold Condensed"/>
                <a:ea typeface="Helvetica Neue Bold Condensed"/>
                <a:cs typeface="Helvetica Neue Bold Condensed"/>
                <a:sym typeface="Helvetica Neue Bold Condensed"/>
              </a:defRPr>
            </a:lvl1pPr>
          </a:lstStyle>
          <a:p>
            <a:fld id="{86CB4B4D-7CA3-9044-876B-883B54F8677D}" type="slidenum">
              <a:rPr/>
              <a:pPr/>
              <a:t>12</a:t>
            </a:fld>
            <a:endParaRPr dirty="0"/>
          </a:p>
        </p:txBody>
      </p:sp>
      <p:sp>
        <p:nvSpPr>
          <p:cNvPr id="7" name="Shape 457"/>
          <p:cNvSpPr txBox="1">
            <a:spLocks/>
          </p:cNvSpPr>
          <p:nvPr/>
        </p:nvSpPr>
        <p:spPr>
          <a:xfrm>
            <a:off x="7452321" y="6272066"/>
            <a:ext cx="943196" cy="364783"/>
          </a:xfrm>
          <a:prstGeom prst="rect">
            <a:avLst/>
          </a:prstGeom>
          <a:extLst>
            <a:ext uri="{C572A759-6A51-4108-AA02-DFA0A04FC94B}">
              <ma14:wrappingTextBoxFlag xmlns="" xmlns:ma14="http://schemas.microsoft.com/office/mac/drawingml/2011/main" val="1"/>
            </a:ext>
          </a:extLst>
        </p:spPr>
        <p:txBody>
          <a:bodyPr vert="horz" lIns="91440" tIns="45720" rIns="91440" bIns="45720" rtlCol="0" anchor="t"/>
          <a:lstStyle>
            <a:defPPr>
              <a:defRPr lang="ru-RU"/>
            </a:defPPr>
            <a:lvl1pPr marL="0" algn="r" defTabSz="914400" rtl="0" eaLnBrk="1" latinLnBrk="0" hangingPunct="1">
              <a:defRPr sz="1200" kern="1200">
                <a:solidFill>
                  <a:schemeClr val="tx1">
                    <a:tint val="75000"/>
                  </a:schemeClr>
                </a:solidFill>
                <a:latin typeface="Helvetica Neue Bold Condensed"/>
                <a:ea typeface="Helvetica Neue Bold Condensed"/>
                <a:cs typeface="Helvetica Neue Bold Condensed"/>
                <a:sym typeface="Helvetica Neue Bold Condensed"/>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ru-RU" smtClean="0"/>
              <a:pPr/>
              <a:t>12</a:t>
            </a:fld>
            <a:endParaRPr lang="ru-RU" dirty="0"/>
          </a:p>
        </p:txBody>
      </p:sp>
      <p:sp>
        <p:nvSpPr>
          <p:cNvPr id="10" name="Shape 457"/>
          <p:cNvSpPr txBox="1">
            <a:spLocks/>
          </p:cNvSpPr>
          <p:nvPr/>
        </p:nvSpPr>
        <p:spPr>
          <a:xfrm>
            <a:off x="7837273" y="6309800"/>
            <a:ext cx="695168" cy="327049"/>
          </a:xfrm>
          <a:prstGeom prst="rect">
            <a:avLst/>
          </a:prstGeom>
          <a:extLst>
            <a:ext uri="{C572A759-6A51-4108-AA02-DFA0A04FC94B}">
              <ma14:wrappingTextBoxFlag xmlns="" xmlns:ma14="http://schemas.microsoft.com/office/mac/drawingml/2011/main" val="1"/>
            </a:ext>
          </a:extLst>
        </p:spPr>
        <p:txBody>
          <a:bodyPr vert="horz" lIns="91440" tIns="45720" rIns="91440" bIns="45720" rtlCol="0" anchor="t"/>
          <a:lstStyle>
            <a:defPPr>
              <a:defRPr lang="ru-RU"/>
            </a:defPPr>
            <a:lvl1pPr marL="0" algn="r" defTabSz="914400" rtl="0" eaLnBrk="1" latinLnBrk="0" hangingPunct="1">
              <a:defRPr sz="1200" kern="1200">
                <a:solidFill>
                  <a:schemeClr val="tx1">
                    <a:tint val="75000"/>
                  </a:schemeClr>
                </a:solidFill>
                <a:latin typeface="Helvetica Neue Bold Condensed"/>
                <a:ea typeface="Helvetica Neue Bold Condensed"/>
                <a:cs typeface="Helvetica Neue Bold Condensed"/>
                <a:sym typeface="Helvetica Neue Bold Condensed"/>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dirty="0" smtClean="0"/>
              <a:t>12</a:t>
            </a:r>
            <a:endParaRPr lang="ru-RU" dirty="0"/>
          </a:p>
        </p:txBody>
      </p:sp>
      <p:pic>
        <p:nvPicPr>
          <p:cNvPr id="6" name="Рисунок 5"/>
          <p:cNvPicPr>
            <a:picLocks noChangeAspect="1"/>
          </p:cNvPicPr>
          <p:nvPr/>
        </p:nvPicPr>
        <p:blipFill rotWithShape="1">
          <a:blip r:embed="rId3"/>
          <a:srcRect l="35038" t="22001" r="36613" b="8701"/>
          <a:stretch/>
        </p:blipFill>
        <p:spPr>
          <a:xfrm>
            <a:off x="31748" y="1049699"/>
            <a:ext cx="4224219" cy="5808301"/>
          </a:xfrm>
          <a:prstGeom prst="rect">
            <a:avLst/>
          </a:prstGeom>
          <a:ln>
            <a:solidFill>
              <a:srgbClr val="7030A0"/>
            </a:solidFill>
          </a:ln>
        </p:spPr>
      </p:pic>
      <p:pic>
        <p:nvPicPr>
          <p:cNvPr id="9" name="Рисунок 8"/>
          <p:cNvPicPr>
            <a:picLocks noChangeAspect="1"/>
          </p:cNvPicPr>
          <p:nvPr/>
        </p:nvPicPr>
        <p:blipFill rotWithShape="1">
          <a:blip r:embed="rId4"/>
          <a:srcRect l="36613" t="21301" r="36612" b="9401"/>
          <a:stretch/>
        </p:blipFill>
        <p:spPr>
          <a:xfrm>
            <a:off x="4389254" y="970166"/>
            <a:ext cx="4044168" cy="5887833"/>
          </a:xfrm>
          <a:prstGeom prst="rect">
            <a:avLst/>
          </a:prstGeom>
          <a:ln>
            <a:solidFill>
              <a:srgbClr val="7030A0"/>
            </a:solidFill>
          </a:ln>
        </p:spPr>
      </p:pic>
      <p:sp>
        <p:nvSpPr>
          <p:cNvPr id="12" name="Прямоугольник 11"/>
          <p:cNvSpPr/>
          <p:nvPr/>
        </p:nvSpPr>
        <p:spPr>
          <a:xfrm>
            <a:off x="827583" y="260648"/>
            <a:ext cx="7449653" cy="523220"/>
          </a:xfrm>
          <a:prstGeom prst="rect">
            <a:avLst/>
          </a:prstGeom>
        </p:spPr>
        <p:txBody>
          <a:bodyPr wrap="square">
            <a:spAutoFit/>
          </a:bodyPr>
          <a:lstStyle/>
          <a:p>
            <a:pPr algn="ctr">
              <a:defRPr>
                <a:solidFill>
                  <a:srgbClr val="FFFFFF"/>
                </a:solidFill>
                <a:latin typeface="+mn-lt"/>
                <a:ea typeface="+mn-ea"/>
                <a:cs typeface="+mn-cs"/>
                <a:sym typeface="Calibri"/>
              </a:defRPr>
            </a:pPr>
            <a:r>
              <a:rPr lang="ru-RU" sz="2800" dirty="0">
                <a:effectLst>
                  <a:outerShdw blurRad="38100" dist="38100" dir="2700000" algn="tl">
                    <a:srgbClr val="000000">
                      <a:alpha val="43137"/>
                    </a:srgbClr>
                  </a:outerShdw>
                </a:effectLst>
                <a:latin typeface="Impact" panose="020B0806030902050204" pitchFamily="34" charset="0"/>
              </a:rPr>
              <a:t>СЕРИЯ </a:t>
            </a:r>
            <a:r>
              <a:rPr lang="ru-RU" sz="2800" dirty="0" smtClean="0">
                <a:effectLst>
                  <a:outerShdw blurRad="38100" dist="38100" dir="2700000" algn="tl">
                    <a:srgbClr val="000000">
                      <a:alpha val="43137"/>
                    </a:srgbClr>
                  </a:outerShdw>
                </a:effectLst>
                <a:latin typeface="Impact" panose="020B0806030902050204" pitchFamily="34" charset="0"/>
              </a:rPr>
              <a:t>«ВНЕУРОЧНАЯ ДЕЯТЕЛЬНОСТЬ»</a:t>
            </a:r>
            <a:endParaRPr lang="ru-RU" sz="2800" dirty="0">
              <a:effectLst>
                <a:outerShdw blurRad="38100" dist="38100" dir="2700000" algn="tl">
                  <a:srgbClr val="000000">
                    <a:alpha val="43137"/>
                  </a:srgbClr>
                </a:outerShdw>
              </a:effectLst>
              <a:latin typeface="Impact" panose="020B0806030902050204" pitchFamily="34" charset="0"/>
            </a:endParaRPr>
          </a:p>
        </p:txBody>
      </p:sp>
      <p:pic>
        <p:nvPicPr>
          <p:cNvPr id="2" name="Рисунок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3872" y="260648"/>
            <a:ext cx="1306727" cy="1808341"/>
          </a:xfrm>
          <a:prstGeom prst="rect">
            <a:avLst/>
          </a:prstGeom>
        </p:spPr>
      </p:pic>
    </p:spTree>
    <p:extLst>
      <p:ext uri="{BB962C8B-B14F-4D97-AF65-F5344CB8AC3E}">
        <p14:creationId xmlns:p14="http://schemas.microsoft.com/office/powerpoint/2010/main" val="14843095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457"/>
          <p:cNvSpPr>
            <a:spLocks noGrp="1"/>
          </p:cNvSpPr>
          <p:nvPr>
            <p:ph type="sldNum" sz="quarter" idx="4294967295"/>
          </p:nvPr>
        </p:nvSpPr>
        <p:spPr>
          <a:xfrm>
            <a:off x="8955088" y="7154863"/>
            <a:ext cx="188912" cy="309562"/>
          </a:xfrm>
          <a:prstGeom prst="rect">
            <a:avLst/>
          </a:prstGeom>
          <a:extLst>
            <a:ext uri="{C572A759-6A51-4108-AA02-DFA0A04FC94B}">
              <ma14:wrappingTextBoxFlag xmlns="" xmlns:ma14="http://schemas.microsoft.com/office/mac/drawingml/2011/main" val="1"/>
            </a:ext>
          </a:extLst>
        </p:spPr>
        <p:txBody>
          <a:bodyPr anchor="t"/>
          <a:lstStyle>
            <a:lvl1pPr>
              <a:defRPr>
                <a:latin typeface="Helvetica Neue Bold Condensed"/>
                <a:ea typeface="Helvetica Neue Bold Condensed"/>
                <a:cs typeface="Helvetica Neue Bold Condensed"/>
                <a:sym typeface="Helvetica Neue Bold Condensed"/>
              </a:defRPr>
            </a:lvl1pPr>
          </a:lstStyle>
          <a:p>
            <a:fld id="{86CB4B4D-7CA3-9044-876B-883B54F8677D}" type="slidenum">
              <a:rPr/>
              <a:pPr/>
              <a:t>13</a:t>
            </a:fld>
            <a:endParaRPr dirty="0"/>
          </a:p>
        </p:txBody>
      </p:sp>
      <p:pic>
        <p:nvPicPr>
          <p:cNvPr id="2" name="Рисунок 1"/>
          <p:cNvPicPr>
            <a:picLocks noChangeAspect="1"/>
          </p:cNvPicPr>
          <p:nvPr/>
        </p:nvPicPr>
        <p:blipFill rotWithShape="1">
          <a:blip r:embed="rId3"/>
          <a:srcRect l="34644" t="13601" r="34644" b="12200"/>
          <a:stretch/>
        </p:blipFill>
        <p:spPr>
          <a:xfrm>
            <a:off x="168660" y="980728"/>
            <a:ext cx="4324784" cy="5877271"/>
          </a:xfrm>
          <a:prstGeom prst="rect">
            <a:avLst/>
          </a:prstGeom>
          <a:ln>
            <a:solidFill>
              <a:srgbClr val="7030A0"/>
            </a:solidFill>
          </a:ln>
        </p:spPr>
      </p:pic>
      <p:sp>
        <p:nvSpPr>
          <p:cNvPr id="7" name="Shape 457"/>
          <p:cNvSpPr txBox="1">
            <a:spLocks/>
          </p:cNvSpPr>
          <p:nvPr/>
        </p:nvSpPr>
        <p:spPr>
          <a:xfrm>
            <a:off x="7452321" y="6272066"/>
            <a:ext cx="943196" cy="364783"/>
          </a:xfrm>
          <a:prstGeom prst="rect">
            <a:avLst/>
          </a:prstGeom>
          <a:extLst>
            <a:ext uri="{C572A759-6A51-4108-AA02-DFA0A04FC94B}">
              <ma14:wrappingTextBoxFlag xmlns:ma14="http://schemas.microsoft.com/office/mac/drawingml/2011/main" xmlns="" val="1"/>
            </a:ext>
          </a:extLst>
        </p:spPr>
        <p:txBody>
          <a:bodyPr vert="horz" lIns="91440" tIns="45720" rIns="91440" bIns="45720" rtlCol="0" anchor="t"/>
          <a:lstStyle>
            <a:defPPr>
              <a:defRPr lang="ru-RU"/>
            </a:defPPr>
            <a:lvl1pPr marL="0" algn="r" defTabSz="914400" rtl="0" eaLnBrk="1" latinLnBrk="0" hangingPunct="1">
              <a:defRPr sz="1200" kern="1200">
                <a:solidFill>
                  <a:schemeClr val="tx1">
                    <a:tint val="75000"/>
                  </a:schemeClr>
                </a:solidFill>
                <a:latin typeface="Helvetica Neue Bold Condensed"/>
                <a:ea typeface="Helvetica Neue Bold Condensed"/>
                <a:cs typeface="Helvetica Neue Bold Condensed"/>
                <a:sym typeface="Helvetica Neue Bold Condensed"/>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ru-RU" smtClean="0"/>
              <a:pPr/>
              <a:t>13</a:t>
            </a:fld>
            <a:endParaRPr lang="ru-RU" dirty="0"/>
          </a:p>
        </p:txBody>
      </p:sp>
      <p:sp>
        <p:nvSpPr>
          <p:cNvPr id="10" name="Shape 457"/>
          <p:cNvSpPr txBox="1">
            <a:spLocks/>
          </p:cNvSpPr>
          <p:nvPr/>
        </p:nvSpPr>
        <p:spPr>
          <a:xfrm>
            <a:off x="7837273" y="6309800"/>
            <a:ext cx="695168" cy="327049"/>
          </a:xfrm>
          <a:prstGeom prst="rect">
            <a:avLst/>
          </a:prstGeom>
          <a:extLst>
            <a:ext uri="{C572A759-6A51-4108-AA02-DFA0A04FC94B}">
              <ma14:wrappingTextBoxFlag xmlns:ma14="http://schemas.microsoft.com/office/mac/drawingml/2011/main" xmlns="" val="1"/>
            </a:ext>
          </a:extLst>
        </p:spPr>
        <p:txBody>
          <a:bodyPr vert="horz" lIns="91440" tIns="45720" rIns="91440" bIns="45720" rtlCol="0" anchor="t"/>
          <a:lstStyle>
            <a:defPPr>
              <a:defRPr lang="ru-RU"/>
            </a:defPPr>
            <a:lvl1pPr marL="0" algn="r" defTabSz="914400" rtl="0" eaLnBrk="1" latinLnBrk="0" hangingPunct="1">
              <a:defRPr sz="1200" kern="1200">
                <a:solidFill>
                  <a:schemeClr val="tx1">
                    <a:tint val="75000"/>
                  </a:schemeClr>
                </a:solidFill>
                <a:latin typeface="Helvetica Neue Bold Condensed"/>
                <a:ea typeface="Helvetica Neue Bold Condensed"/>
                <a:cs typeface="Helvetica Neue Bold Condensed"/>
                <a:sym typeface="Helvetica Neue Bold Condensed"/>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dirty="0" smtClean="0"/>
              <a:t>12</a:t>
            </a:r>
            <a:endParaRPr lang="ru-RU" dirty="0"/>
          </a:p>
        </p:txBody>
      </p:sp>
      <p:sp>
        <p:nvSpPr>
          <p:cNvPr id="11" name="Прямоугольник 10"/>
          <p:cNvSpPr/>
          <p:nvPr/>
        </p:nvSpPr>
        <p:spPr>
          <a:xfrm>
            <a:off x="179513" y="260648"/>
            <a:ext cx="8097724" cy="523220"/>
          </a:xfrm>
          <a:prstGeom prst="rect">
            <a:avLst/>
          </a:prstGeom>
        </p:spPr>
        <p:txBody>
          <a:bodyPr wrap="square">
            <a:spAutoFit/>
          </a:bodyPr>
          <a:lstStyle/>
          <a:p>
            <a:pPr algn="ctr">
              <a:defRPr>
                <a:solidFill>
                  <a:srgbClr val="FFFFFF"/>
                </a:solidFill>
                <a:latin typeface="+mn-lt"/>
                <a:ea typeface="+mn-ea"/>
                <a:cs typeface="+mn-cs"/>
                <a:sym typeface="Calibri"/>
              </a:defRPr>
            </a:pPr>
            <a:r>
              <a:rPr lang="ru-RU" sz="2800" dirty="0">
                <a:effectLst>
                  <a:outerShdw blurRad="38100" dist="38100" dir="2700000" algn="tl">
                    <a:srgbClr val="000000">
                      <a:alpha val="43137"/>
                    </a:srgbClr>
                  </a:outerShdw>
                </a:effectLst>
                <a:latin typeface="Impact" panose="020B0806030902050204" pitchFamily="34" charset="0"/>
              </a:rPr>
              <a:t>СЕРИЯ </a:t>
            </a:r>
            <a:r>
              <a:rPr lang="ru-RU" sz="2800" dirty="0" smtClean="0">
                <a:effectLst>
                  <a:outerShdw blurRad="38100" dist="38100" dir="2700000" algn="tl">
                    <a:srgbClr val="000000">
                      <a:alpha val="43137"/>
                    </a:srgbClr>
                  </a:outerShdw>
                </a:effectLst>
                <a:latin typeface="Impact" panose="020B0806030902050204" pitchFamily="34" charset="0"/>
              </a:rPr>
              <a:t>«ВНЕУРОЧНАЯ ДЕЯТЕЛЬНОСТЬ»</a:t>
            </a:r>
            <a:endParaRPr lang="ru-RU" sz="2800" dirty="0">
              <a:effectLst>
                <a:outerShdw blurRad="38100" dist="38100" dir="2700000" algn="tl">
                  <a:srgbClr val="000000">
                    <a:alpha val="43137"/>
                  </a:srgbClr>
                </a:outerShdw>
              </a:effectLst>
              <a:latin typeface="Impact" panose="020B0806030902050204" pitchFamily="34" charset="0"/>
            </a:endParaRPr>
          </a:p>
        </p:txBody>
      </p:sp>
      <p:pic>
        <p:nvPicPr>
          <p:cNvPr id="6" name="Рисунок 5"/>
          <p:cNvPicPr>
            <a:picLocks noChangeAspect="1"/>
          </p:cNvPicPr>
          <p:nvPr/>
        </p:nvPicPr>
        <p:blipFill rotWithShape="1">
          <a:blip r:embed="rId4"/>
          <a:srcRect l="35431" t="19900" r="37006" b="5201"/>
          <a:stretch/>
        </p:blipFill>
        <p:spPr>
          <a:xfrm>
            <a:off x="4527474" y="980728"/>
            <a:ext cx="4522506" cy="5877272"/>
          </a:xfrm>
          <a:prstGeom prst="rect">
            <a:avLst/>
          </a:prstGeom>
          <a:ln>
            <a:solidFill>
              <a:srgbClr val="7030A0"/>
            </a:solidFill>
          </a:ln>
        </p:spPr>
      </p:pic>
    </p:spTree>
    <p:extLst>
      <p:ext uri="{BB962C8B-B14F-4D97-AF65-F5344CB8AC3E}">
        <p14:creationId xmlns:p14="http://schemas.microsoft.com/office/powerpoint/2010/main" val="616666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457"/>
          <p:cNvSpPr>
            <a:spLocks noGrp="1"/>
          </p:cNvSpPr>
          <p:nvPr>
            <p:ph type="sldNum" sz="quarter" idx="4294967295"/>
          </p:nvPr>
        </p:nvSpPr>
        <p:spPr>
          <a:xfrm>
            <a:off x="8955088" y="7154863"/>
            <a:ext cx="188912" cy="309562"/>
          </a:xfrm>
          <a:prstGeom prst="rect">
            <a:avLst/>
          </a:prstGeom>
          <a:extLst>
            <a:ext uri="{C572A759-6A51-4108-AA02-DFA0A04FC94B}">
              <ma14:wrappingTextBoxFlag xmlns:ma14="http://schemas.microsoft.com/office/mac/drawingml/2011/main" xmlns="" val="1"/>
            </a:ext>
          </a:extLst>
        </p:spPr>
        <p:txBody>
          <a:bodyPr anchor="t"/>
          <a:lstStyle>
            <a:lvl1pPr>
              <a:defRPr>
                <a:latin typeface="Helvetica Neue Bold Condensed"/>
                <a:ea typeface="Helvetica Neue Bold Condensed"/>
                <a:cs typeface="Helvetica Neue Bold Condensed"/>
                <a:sym typeface="Helvetica Neue Bold Condensed"/>
              </a:defRPr>
            </a:lvl1pPr>
          </a:lstStyle>
          <a:p>
            <a:fld id="{86CB4B4D-7CA3-9044-876B-883B54F8677D}" type="slidenum">
              <a:rPr/>
              <a:pPr/>
              <a:t>14</a:t>
            </a:fld>
            <a:endParaRPr dirty="0"/>
          </a:p>
        </p:txBody>
      </p:sp>
      <p:sp>
        <p:nvSpPr>
          <p:cNvPr id="7" name="Shape 457"/>
          <p:cNvSpPr txBox="1">
            <a:spLocks/>
          </p:cNvSpPr>
          <p:nvPr/>
        </p:nvSpPr>
        <p:spPr>
          <a:xfrm>
            <a:off x="7452321" y="6272066"/>
            <a:ext cx="943196" cy="364783"/>
          </a:xfrm>
          <a:prstGeom prst="rect">
            <a:avLst/>
          </a:prstGeom>
          <a:extLst>
            <a:ext uri="{C572A759-6A51-4108-AA02-DFA0A04FC94B}">
              <ma14:wrappingTextBoxFlag xmlns="" xmlns:ma14="http://schemas.microsoft.com/office/mac/drawingml/2011/main" val="1"/>
            </a:ext>
          </a:extLst>
        </p:spPr>
        <p:txBody>
          <a:bodyPr vert="horz" lIns="91440" tIns="45720" rIns="91440" bIns="45720" rtlCol="0" anchor="t"/>
          <a:lstStyle>
            <a:defPPr>
              <a:defRPr lang="ru-RU"/>
            </a:defPPr>
            <a:lvl1pPr marL="0" algn="r" defTabSz="914400" rtl="0" eaLnBrk="1" latinLnBrk="0" hangingPunct="1">
              <a:defRPr sz="1200" kern="1200">
                <a:solidFill>
                  <a:schemeClr val="tx1">
                    <a:tint val="75000"/>
                  </a:schemeClr>
                </a:solidFill>
                <a:latin typeface="Helvetica Neue Bold Condensed"/>
                <a:ea typeface="Helvetica Neue Bold Condensed"/>
                <a:cs typeface="Helvetica Neue Bold Condensed"/>
                <a:sym typeface="Helvetica Neue Bold Condensed"/>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ru-RU" smtClean="0"/>
              <a:pPr/>
              <a:t>14</a:t>
            </a:fld>
            <a:endParaRPr lang="ru-RU" dirty="0"/>
          </a:p>
        </p:txBody>
      </p:sp>
      <p:sp>
        <p:nvSpPr>
          <p:cNvPr id="10" name="Shape 457"/>
          <p:cNvSpPr txBox="1">
            <a:spLocks/>
          </p:cNvSpPr>
          <p:nvPr/>
        </p:nvSpPr>
        <p:spPr>
          <a:xfrm>
            <a:off x="7837273" y="6309800"/>
            <a:ext cx="695168" cy="327049"/>
          </a:xfrm>
          <a:prstGeom prst="rect">
            <a:avLst/>
          </a:prstGeom>
          <a:extLst>
            <a:ext uri="{C572A759-6A51-4108-AA02-DFA0A04FC94B}">
              <ma14:wrappingTextBoxFlag xmlns="" xmlns:ma14="http://schemas.microsoft.com/office/mac/drawingml/2011/main" val="1"/>
            </a:ext>
          </a:extLst>
        </p:spPr>
        <p:txBody>
          <a:bodyPr vert="horz" lIns="91440" tIns="45720" rIns="91440" bIns="45720" rtlCol="0" anchor="t"/>
          <a:lstStyle>
            <a:defPPr>
              <a:defRPr lang="ru-RU"/>
            </a:defPPr>
            <a:lvl1pPr marL="0" algn="r" defTabSz="914400" rtl="0" eaLnBrk="1" latinLnBrk="0" hangingPunct="1">
              <a:defRPr sz="1200" kern="1200">
                <a:solidFill>
                  <a:schemeClr val="tx1">
                    <a:tint val="75000"/>
                  </a:schemeClr>
                </a:solidFill>
                <a:latin typeface="Helvetica Neue Bold Condensed"/>
                <a:ea typeface="Helvetica Neue Bold Condensed"/>
                <a:cs typeface="Helvetica Neue Bold Condensed"/>
                <a:sym typeface="Helvetica Neue Bold Condensed"/>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dirty="0" smtClean="0"/>
              <a:t>12</a:t>
            </a:r>
            <a:endParaRPr lang="ru-RU" dirty="0"/>
          </a:p>
        </p:txBody>
      </p:sp>
      <p:sp>
        <p:nvSpPr>
          <p:cNvPr id="11" name="Прямоугольник 10"/>
          <p:cNvSpPr/>
          <p:nvPr/>
        </p:nvSpPr>
        <p:spPr>
          <a:xfrm>
            <a:off x="179513" y="260648"/>
            <a:ext cx="8097724" cy="523220"/>
          </a:xfrm>
          <a:prstGeom prst="rect">
            <a:avLst/>
          </a:prstGeom>
        </p:spPr>
        <p:txBody>
          <a:bodyPr wrap="square">
            <a:spAutoFit/>
          </a:bodyPr>
          <a:lstStyle/>
          <a:p>
            <a:pPr algn="ctr">
              <a:defRPr>
                <a:solidFill>
                  <a:srgbClr val="FFFFFF"/>
                </a:solidFill>
                <a:latin typeface="+mn-lt"/>
                <a:ea typeface="+mn-ea"/>
                <a:cs typeface="+mn-cs"/>
                <a:sym typeface="Calibri"/>
              </a:defRPr>
            </a:pPr>
            <a:r>
              <a:rPr lang="ru-RU" sz="2800" dirty="0">
                <a:effectLst>
                  <a:outerShdw blurRad="38100" dist="38100" dir="2700000" algn="tl">
                    <a:srgbClr val="000000">
                      <a:alpha val="43137"/>
                    </a:srgbClr>
                  </a:outerShdw>
                </a:effectLst>
                <a:latin typeface="Impact" panose="020B0806030902050204" pitchFamily="34" charset="0"/>
              </a:rPr>
              <a:t>СЕРИЯ </a:t>
            </a:r>
            <a:r>
              <a:rPr lang="ru-RU" sz="2800" dirty="0" smtClean="0">
                <a:effectLst>
                  <a:outerShdw blurRad="38100" dist="38100" dir="2700000" algn="tl">
                    <a:srgbClr val="000000">
                      <a:alpha val="43137"/>
                    </a:srgbClr>
                  </a:outerShdw>
                </a:effectLst>
                <a:latin typeface="Impact" panose="020B0806030902050204" pitchFamily="34" charset="0"/>
              </a:rPr>
              <a:t>«ВНЕУРОЧНАЯ ДЕЯТЕЛЬНОСТЬ»</a:t>
            </a:r>
            <a:endParaRPr lang="ru-RU" sz="2800" dirty="0">
              <a:effectLst>
                <a:outerShdw blurRad="38100" dist="38100" dir="2700000" algn="tl">
                  <a:srgbClr val="000000">
                    <a:alpha val="43137"/>
                  </a:srgbClr>
                </a:outerShdw>
              </a:effectLst>
              <a:latin typeface="Impact" panose="020B0806030902050204" pitchFamily="34" charset="0"/>
            </a:endParaRPr>
          </a:p>
        </p:txBody>
      </p:sp>
      <p:pic>
        <p:nvPicPr>
          <p:cNvPr id="3" name="Рисунок 2"/>
          <p:cNvPicPr>
            <a:picLocks noChangeAspect="1"/>
          </p:cNvPicPr>
          <p:nvPr/>
        </p:nvPicPr>
        <p:blipFill rotWithShape="1">
          <a:blip r:embed="rId3"/>
          <a:srcRect l="36219" t="15700" r="36219" b="10101"/>
          <a:stretch/>
        </p:blipFill>
        <p:spPr>
          <a:xfrm>
            <a:off x="83729" y="1090547"/>
            <a:ext cx="3804196" cy="5760640"/>
          </a:xfrm>
          <a:prstGeom prst="rect">
            <a:avLst/>
          </a:prstGeom>
        </p:spPr>
      </p:pic>
      <p:pic>
        <p:nvPicPr>
          <p:cNvPr id="5" name="Рисунок 4"/>
          <p:cNvPicPr>
            <a:picLocks noChangeAspect="1"/>
          </p:cNvPicPr>
          <p:nvPr/>
        </p:nvPicPr>
        <p:blipFill rotWithShape="1">
          <a:blip r:embed="rId4"/>
          <a:srcRect l="36613" t="15001" r="36219" b="52800"/>
          <a:stretch/>
        </p:blipFill>
        <p:spPr>
          <a:xfrm>
            <a:off x="4092238" y="3501008"/>
            <a:ext cx="5035488" cy="3356992"/>
          </a:xfrm>
          <a:prstGeom prst="rect">
            <a:avLst/>
          </a:prstGeom>
          <a:ln>
            <a:solidFill>
              <a:srgbClr val="7030A0"/>
            </a:solidFill>
          </a:ln>
        </p:spPr>
      </p:pic>
      <p:pic>
        <p:nvPicPr>
          <p:cNvPr id="2" name="Рисунок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94778" y="1075089"/>
            <a:ext cx="1697326" cy="2348880"/>
          </a:xfrm>
          <a:prstGeom prst="rect">
            <a:avLst/>
          </a:prstGeom>
          <a:ln>
            <a:solidFill>
              <a:srgbClr val="002060"/>
            </a:solidFill>
          </a:ln>
        </p:spPr>
      </p:pic>
    </p:spTree>
    <p:extLst>
      <p:ext uri="{BB962C8B-B14F-4D97-AF65-F5344CB8AC3E}">
        <p14:creationId xmlns:p14="http://schemas.microsoft.com/office/powerpoint/2010/main" val="28999029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 name="image1.png"/>
          <p:cNvPicPr>
            <a:picLocks noChangeAspect="1"/>
          </p:cNvPicPr>
          <p:nvPr/>
        </p:nvPicPr>
        <p:blipFill>
          <a:blip r:embed="rId3" cstate="print">
            <a:extLst/>
          </a:blip>
          <a:stretch>
            <a:fillRect/>
          </a:stretch>
        </p:blipFill>
        <p:spPr>
          <a:xfrm>
            <a:off x="-3" y="6226797"/>
            <a:ext cx="9144004" cy="455669"/>
          </a:xfrm>
          <a:prstGeom prst="rect">
            <a:avLst/>
          </a:prstGeom>
          <a:ln w="12700">
            <a:miter lim="400000"/>
          </a:ln>
        </p:spPr>
      </p:pic>
      <p:pic>
        <p:nvPicPr>
          <p:cNvPr id="456" name="image2.png"/>
          <p:cNvPicPr>
            <a:picLocks noChangeAspect="1"/>
          </p:cNvPicPr>
          <p:nvPr/>
        </p:nvPicPr>
        <p:blipFill>
          <a:blip r:embed="rId4" cstate="print">
            <a:extLst/>
          </a:blip>
          <a:stretch>
            <a:fillRect/>
          </a:stretch>
        </p:blipFill>
        <p:spPr>
          <a:xfrm>
            <a:off x="8252421" y="6272067"/>
            <a:ext cx="500064" cy="365127"/>
          </a:xfrm>
          <a:prstGeom prst="rect">
            <a:avLst/>
          </a:prstGeom>
          <a:ln w="12700">
            <a:miter lim="400000"/>
          </a:ln>
        </p:spPr>
      </p:pic>
      <p:sp>
        <p:nvSpPr>
          <p:cNvPr id="457" name="Shape 457"/>
          <p:cNvSpPr>
            <a:spLocks noGrp="1"/>
          </p:cNvSpPr>
          <p:nvPr>
            <p:ph type="sldNum" sz="quarter" idx="4294967295"/>
          </p:nvPr>
        </p:nvSpPr>
        <p:spPr>
          <a:xfrm>
            <a:off x="8395517" y="6309800"/>
            <a:ext cx="201675" cy="327049"/>
          </a:xfrm>
          <a:prstGeom prst="rect">
            <a:avLst/>
          </a:prstGeom>
          <a:extLst>
            <a:ext uri="{C572A759-6A51-4108-AA02-DFA0A04FC94B}">
              <ma14:wrappingTextBoxFlag xmlns:ma14="http://schemas.microsoft.com/office/mac/drawingml/2011/main" xmlns="" val="1"/>
            </a:ext>
          </a:extLst>
        </p:spPr>
        <p:txBody>
          <a:bodyPr anchor="t"/>
          <a:lstStyle>
            <a:lvl1pPr>
              <a:defRPr>
                <a:latin typeface="Helvetica Neue Bold Condensed"/>
                <a:ea typeface="Helvetica Neue Bold Condensed"/>
                <a:cs typeface="Helvetica Neue Bold Condensed"/>
                <a:sym typeface="Helvetica Neue Bold Condensed"/>
              </a:defRPr>
            </a:lvl1pPr>
          </a:lstStyle>
          <a:p>
            <a:fld id="{86CB4B4D-7CA3-9044-876B-883B54F8677D}" type="slidenum">
              <a:rPr/>
              <a:pPr/>
              <a:t>15</a:t>
            </a:fld>
            <a:endParaRPr dirty="0"/>
          </a:p>
        </p:txBody>
      </p:sp>
      <p:sp>
        <p:nvSpPr>
          <p:cNvPr id="9" name="Shape 453"/>
          <p:cNvSpPr/>
          <p:nvPr/>
        </p:nvSpPr>
        <p:spPr>
          <a:xfrm>
            <a:off x="0" y="1"/>
            <a:ext cx="9144000" cy="764704"/>
          </a:xfrm>
          <a:prstGeom prst="rect">
            <a:avLst/>
          </a:prstGeom>
          <a:solidFill>
            <a:srgbClr val="1682C6"/>
          </a:solidFill>
          <a:ln w="38100">
            <a:solidFill>
              <a:srgbClr val="FFFFFF"/>
            </a:solidFill>
          </a:ln>
          <a:effectLst>
            <a:outerShdw blurRad="38100" dist="20000" dir="5400000" rotWithShape="0">
              <a:srgbClr val="000000">
                <a:alpha val="38000"/>
              </a:srgbClr>
            </a:outerShdw>
          </a:effectLst>
        </p:spPr>
        <p:txBody>
          <a:bodyPr lIns="45718" tIns="45718" rIns="45718" bIns="45718" anchor="ctr"/>
          <a:lstStyle/>
          <a:p>
            <a:pPr>
              <a:defRPr>
                <a:solidFill>
                  <a:srgbClr val="FFFFFF"/>
                </a:solidFill>
                <a:latin typeface="+mn-lt"/>
                <a:ea typeface="+mn-ea"/>
                <a:cs typeface="+mn-cs"/>
                <a:sym typeface="Calibri"/>
              </a:defRPr>
            </a:pPr>
            <a:endParaRPr/>
          </a:p>
        </p:txBody>
      </p:sp>
      <p:sp>
        <p:nvSpPr>
          <p:cNvPr id="41" name="Прямоугольник 40"/>
          <p:cNvSpPr/>
          <p:nvPr/>
        </p:nvSpPr>
        <p:spPr>
          <a:xfrm>
            <a:off x="76200" y="116633"/>
            <a:ext cx="9067800" cy="1000274"/>
          </a:xfrm>
          <a:prstGeom prst="rect">
            <a:avLst/>
          </a:prstGeom>
        </p:spPr>
        <p:txBody>
          <a:bodyPr wrap="square">
            <a:spAutoFit/>
          </a:bodyPr>
          <a:lstStyle/>
          <a:p>
            <a:pPr algn="ctr">
              <a:defRPr>
                <a:solidFill>
                  <a:srgbClr val="FFFFFF"/>
                </a:solidFill>
                <a:latin typeface="+mn-lt"/>
                <a:ea typeface="+mn-ea"/>
                <a:cs typeface="+mn-cs"/>
                <a:sym typeface="Calibri"/>
              </a:defRPr>
            </a:pPr>
            <a:r>
              <a:rPr lang="ru-RU" sz="2800" dirty="0">
                <a:solidFill>
                  <a:srgbClr val="FFFFFF"/>
                </a:solidFill>
                <a:effectLst>
                  <a:outerShdw blurRad="38100" dist="38100" dir="2700000" algn="tl">
                    <a:srgbClr val="000000">
                      <a:alpha val="43137"/>
                    </a:srgbClr>
                  </a:outerShdw>
                </a:effectLst>
                <a:latin typeface="Impact" panose="020B0806030902050204" pitchFamily="34" charset="0"/>
                <a:sym typeface="Calibri"/>
              </a:rPr>
              <a:t>СЕРИЯ «ВНЕУРОЧНАЯ ДЕЯТЕЛЬНОСТЬ»</a:t>
            </a:r>
          </a:p>
          <a:p>
            <a:pPr algn="ctr">
              <a:defRPr/>
            </a:pPr>
            <a:r>
              <a:rPr lang="ru-RU" sz="3100" dirty="0" smtClean="0">
                <a:solidFill>
                  <a:schemeClr val="bg1"/>
                </a:solidFill>
                <a:latin typeface="Impact" pitchFamily="34" charset="0"/>
              </a:rPr>
              <a:t> </a:t>
            </a:r>
            <a:endParaRPr lang="ru-RU" sz="3100" dirty="0">
              <a:solidFill>
                <a:schemeClr val="bg1"/>
              </a:solidFill>
              <a:latin typeface="Impact" pitchFamily="34" charset="0"/>
            </a:endParaRPr>
          </a:p>
        </p:txBody>
      </p:sp>
      <p:sp>
        <p:nvSpPr>
          <p:cNvPr id="87" name="Пятиугольник 86"/>
          <p:cNvSpPr/>
          <p:nvPr/>
        </p:nvSpPr>
        <p:spPr>
          <a:xfrm>
            <a:off x="5471592" y="8802216"/>
            <a:ext cx="971600" cy="369328"/>
          </a:xfrm>
          <a:prstGeom prst="homePlate">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ru-RU" sz="1800" b="0" i="0" u="none" strike="noStrike" cap="none" spc="0" normalizeH="0" baseline="0">
              <a:ln>
                <a:noFill/>
              </a:ln>
              <a:solidFill>
                <a:srgbClr val="000000"/>
              </a:solidFill>
              <a:effectLst/>
              <a:uFillTx/>
              <a:latin typeface="+mj-lt"/>
              <a:ea typeface="+mj-ea"/>
              <a:cs typeface="+mj-cs"/>
              <a:sym typeface="Helvetica"/>
            </a:endParaRPr>
          </a:p>
        </p:txBody>
      </p:sp>
      <p:pic>
        <p:nvPicPr>
          <p:cNvPr id="2" name="Рисунок 1"/>
          <p:cNvPicPr>
            <a:picLocks noChangeAspect="1"/>
          </p:cNvPicPr>
          <p:nvPr/>
        </p:nvPicPr>
        <p:blipFill rotWithShape="1">
          <a:blip r:embed="rId5"/>
          <a:srcRect l="19288" t="22001" r="54331" b="15001"/>
          <a:stretch/>
        </p:blipFill>
        <p:spPr>
          <a:xfrm>
            <a:off x="98104" y="685525"/>
            <a:ext cx="4446310" cy="5972655"/>
          </a:xfrm>
          <a:prstGeom prst="rect">
            <a:avLst/>
          </a:prstGeom>
          <a:ln>
            <a:solidFill>
              <a:srgbClr val="7030A0"/>
            </a:solidFill>
          </a:ln>
        </p:spPr>
      </p:pic>
      <p:pic>
        <p:nvPicPr>
          <p:cNvPr id="3" name="Рисунок 2"/>
          <p:cNvPicPr>
            <a:picLocks noChangeAspect="1"/>
          </p:cNvPicPr>
          <p:nvPr/>
        </p:nvPicPr>
        <p:blipFill rotWithShape="1">
          <a:blip r:embed="rId6"/>
          <a:srcRect l="51181" t="17802" r="21650" b="15000"/>
          <a:stretch/>
        </p:blipFill>
        <p:spPr>
          <a:xfrm>
            <a:off x="4781685" y="721931"/>
            <a:ext cx="4284984" cy="5961717"/>
          </a:xfrm>
          <a:prstGeom prst="rect">
            <a:avLst/>
          </a:prstGeom>
          <a:ln>
            <a:solidFill>
              <a:srgbClr val="7030A0"/>
            </a:solidFill>
          </a:ln>
        </p:spPr>
      </p:pic>
    </p:spTree>
    <p:extLst>
      <p:ext uri="{BB962C8B-B14F-4D97-AF65-F5344CB8AC3E}">
        <p14:creationId xmlns:p14="http://schemas.microsoft.com/office/powerpoint/2010/main" val="1556282130"/>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 name="image1.png"/>
          <p:cNvPicPr>
            <a:picLocks noChangeAspect="1"/>
          </p:cNvPicPr>
          <p:nvPr/>
        </p:nvPicPr>
        <p:blipFill>
          <a:blip r:embed="rId3" cstate="print">
            <a:extLst/>
          </a:blip>
          <a:stretch>
            <a:fillRect/>
          </a:stretch>
        </p:blipFill>
        <p:spPr>
          <a:xfrm>
            <a:off x="-3" y="6226797"/>
            <a:ext cx="9144004" cy="455669"/>
          </a:xfrm>
          <a:prstGeom prst="rect">
            <a:avLst/>
          </a:prstGeom>
          <a:ln w="12700">
            <a:miter lim="400000"/>
          </a:ln>
        </p:spPr>
      </p:pic>
      <p:pic>
        <p:nvPicPr>
          <p:cNvPr id="456" name="image2.png"/>
          <p:cNvPicPr>
            <a:picLocks noChangeAspect="1"/>
          </p:cNvPicPr>
          <p:nvPr/>
        </p:nvPicPr>
        <p:blipFill>
          <a:blip r:embed="rId4" cstate="print">
            <a:extLst/>
          </a:blip>
          <a:stretch>
            <a:fillRect/>
          </a:stretch>
        </p:blipFill>
        <p:spPr>
          <a:xfrm>
            <a:off x="8252421" y="6272067"/>
            <a:ext cx="500064" cy="365127"/>
          </a:xfrm>
          <a:prstGeom prst="rect">
            <a:avLst/>
          </a:prstGeom>
          <a:ln w="12700">
            <a:miter lim="400000"/>
          </a:ln>
        </p:spPr>
      </p:pic>
      <p:sp>
        <p:nvSpPr>
          <p:cNvPr id="457" name="Shape 457"/>
          <p:cNvSpPr>
            <a:spLocks noGrp="1"/>
          </p:cNvSpPr>
          <p:nvPr>
            <p:ph type="sldNum" sz="quarter" idx="4294967295"/>
          </p:nvPr>
        </p:nvSpPr>
        <p:spPr>
          <a:xfrm>
            <a:off x="8395517" y="6309800"/>
            <a:ext cx="201675" cy="327049"/>
          </a:xfrm>
          <a:prstGeom prst="rect">
            <a:avLst/>
          </a:prstGeom>
          <a:extLst>
            <a:ext uri="{C572A759-6A51-4108-AA02-DFA0A04FC94B}">
              <ma14:wrappingTextBoxFlag xmlns:ma14="http://schemas.microsoft.com/office/mac/drawingml/2011/main" xmlns="" val="1"/>
            </a:ext>
          </a:extLst>
        </p:spPr>
        <p:txBody>
          <a:bodyPr anchor="t"/>
          <a:lstStyle>
            <a:lvl1pPr>
              <a:defRPr>
                <a:latin typeface="Helvetica Neue Bold Condensed"/>
                <a:ea typeface="Helvetica Neue Bold Condensed"/>
                <a:cs typeface="Helvetica Neue Bold Condensed"/>
                <a:sym typeface="Helvetica Neue Bold Condensed"/>
              </a:defRPr>
            </a:lvl1pPr>
          </a:lstStyle>
          <a:p>
            <a:fld id="{86CB4B4D-7CA3-9044-876B-883B54F8677D}" type="slidenum">
              <a:rPr/>
              <a:pPr/>
              <a:t>16</a:t>
            </a:fld>
            <a:endParaRPr dirty="0"/>
          </a:p>
        </p:txBody>
      </p:sp>
      <p:sp>
        <p:nvSpPr>
          <p:cNvPr id="9" name="Shape 453"/>
          <p:cNvSpPr/>
          <p:nvPr/>
        </p:nvSpPr>
        <p:spPr>
          <a:xfrm>
            <a:off x="0" y="1"/>
            <a:ext cx="9144000" cy="764704"/>
          </a:xfrm>
          <a:prstGeom prst="rect">
            <a:avLst/>
          </a:prstGeom>
          <a:solidFill>
            <a:srgbClr val="1682C6"/>
          </a:solidFill>
          <a:ln w="38100">
            <a:solidFill>
              <a:srgbClr val="FFFFFF"/>
            </a:solidFill>
          </a:ln>
          <a:effectLst>
            <a:outerShdw blurRad="38100" dist="20000" dir="5400000" rotWithShape="0">
              <a:srgbClr val="000000">
                <a:alpha val="38000"/>
              </a:srgbClr>
            </a:outerShdw>
          </a:effectLst>
        </p:spPr>
        <p:txBody>
          <a:bodyPr lIns="45718" tIns="45718" rIns="45718" bIns="45718" anchor="ctr"/>
          <a:lstStyle/>
          <a:p>
            <a:pPr>
              <a:defRPr>
                <a:solidFill>
                  <a:srgbClr val="FFFFFF"/>
                </a:solidFill>
                <a:latin typeface="+mn-lt"/>
                <a:ea typeface="+mn-ea"/>
                <a:cs typeface="+mn-cs"/>
                <a:sym typeface="Calibri"/>
              </a:defRPr>
            </a:pPr>
            <a:endParaRPr/>
          </a:p>
        </p:txBody>
      </p:sp>
      <p:sp>
        <p:nvSpPr>
          <p:cNvPr id="41" name="Прямоугольник 40"/>
          <p:cNvSpPr/>
          <p:nvPr/>
        </p:nvSpPr>
        <p:spPr>
          <a:xfrm>
            <a:off x="76200" y="116633"/>
            <a:ext cx="9067800" cy="1000274"/>
          </a:xfrm>
          <a:prstGeom prst="rect">
            <a:avLst/>
          </a:prstGeom>
        </p:spPr>
        <p:txBody>
          <a:bodyPr wrap="square">
            <a:spAutoFit/>
          </a:bodyPr>
          <a:lstStyle/>
          <a:p>
            <a:pPr algn="ctr">
              <a:defRPr>
                <a:solidFill>
                  <a:srgbClr val="FFFFFF"/>
                </a:solidFill>
                <a:latin typeface="+mn-lt"/>
                <a:ea typeface="+mn-ea"/>
                <a:cs typeface="+mn-cs"/>
                <a:sym typeface="Calibri"/>
              </a:defRPr>
            </a:pPr>
            <a:r>
              <a:rPr lang="ru-RU" sz="2800" dirty="0">
                <a:solidFill>
                  <a:srgbClr val="FFFFFF"/>
                </a:solidFill>
                <a:effectLst>
                  <a:outerShdw blurRad="38100" dist="38100" dir="2700000" algn="tl">
                    <a:srgbClr val="000000">
                      <a:alpha val="43137"/>
                    </a:srgbClr>
                  </a:outerShdw>
                </a:effectLst>
                <a:latin typeface="Impact" panose="020B0806030902050204" pitchFamily="34" charset="0"/>
                <a:sym typeface="Calibri"/>
              </a:rPr>
              <a:t>СЕРИЯ «ВНЕУРОЧНАЯ ДЕЯТЕЛЬНОСТЬ»</a:t>
            </a:r>
          </a:p>
          <a:p>
            <a:pPr algn="ctr">
              <a:defRPr/>
            </a:pPr>
            <a:r>
              <a:rPr lang="ru-RU" sz="3100" dirty="0" smtClean="0">
                <a:solidFill>
                  <a:schemeClr val="bg1"/>
                </a:solidFill>
                <a:latin typeface="Impact" pitchFamily="34" charset="0"/>
              </a:rPr>
              <a:t> </a:t>
            </a:r>
            <a:endParaRPr lang="ru-RU" sz="3100" dirty="0">
              <a:solidFill>
                <a:schemeClr val="bg1"/>
              </a:solidFill>
              <a:latin typeface="Impact" pitchFamily="34" charset="0"/>
            </a:endParaRPr>
          </a:p>
        </p:txBody>
      </p:sp>
      <p:sp>
        <p:nvSpPr>
          <p:cNvPr id="87" name="Пятиугольник 86"/>
          <p:cNvSpPr/>
          <p:nvPr/>
        </p:nvSpPr>
        <p:spPr>
          <a:xfrm>
            <a:off x="5471592" y="8802216"/>
            <a:ext cx="971600" cy="369328"/>
          </a:xfrm>
          <a:prstGeom prst="homePlate">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ru-RU" sz="1800" b="0" i="0" u="none" strike="noStrike" cap="none" spc="0" normalizeH="0" baseline="0">
              <a:ln>
                <a:noFill/>
              </a:ln>
              <a:solidFill>
                <a:srgbClr val="000000"/>
              </a:solidFill>
              <a:effectLst/>
              <a:uFillTx/>
              <a:latin typeface="+mj-lt"/>
              <a:ea typeface="+mj-ea"/>
              <a:cs typeface="+mj-cs"/>
              <a:sym typeface="Helvetica"/>
            </a:endParaRPr>
          </a:p>
        </p:txBody>
      </p:sp>
      <p:pic>
        <p:nvPicPr>
          <p:cNvPr id="3" name="Рисунок 2"/>
          <p:cNvPicPr>
            <a:picLocks noChangeAspect="1"/>
          </p:cNvPicPr>
          <p:nvPr/>
        </p:nvPicPr>
        <p:blipFill rotWithShape="1">
          <a:blip r:embed="rId5"/>
          <a:srcRect l="50394" t="56299" r="22438" b="9401"/>
          <a:stretch/>
        </p:blipFill>
        <p:spPr>
          <a:xfrm>
            <a:off x="76200" y="881337"/>
            <a:ext cx="5669840" cy="4026408"/>
          </a:xfrm>
          <a:prstGeom prst="rect">
            <a:avLst/>
          </a:prstGeom>
          <a:ln>
            <a:solidFill>
              <a:srgbClr val="7030A0"/>
            </a:solidFill>
          </a:ln>
        </p:spPr>
      </p:pic>
      <p:pic>
        <p:nvPicPr>
          <p:cNvPr id="4" name="Рисунок 3"/>
          <p:cNvPicPr>
            <a:picLocks noChangeAspect="1"/>
          </p:cNvPicPr>
          <p:nvPr/>
        </p:nvPicPr>
        <p:blipFill rotWithShape="1">
          <a:blip r:embed="rId6"/>
          <a:srcRect l="50787" t="47600" r="22832" b="15301"/>
          <a:stretch/>
        </p:blipFill>
        <p:spPr>
          <a:xfrm>
            <a:off x="4211960" y="2894541"/>
            <a:ext cx="4824536" cy="3816424"/>
          </a:xfrm>
          <a:prstGeom prst="rect">
            <a:avLst/>
          </a:prstGeom>
          <a:ln>
            <a:solidFill>
              <a:srgbClr val="7030A0"/>
            </a:solidFill>
          </a:ln>
        </p:spPr>
      </p:pic>
      <p:pic>
        <p:nvPicPr>
          <p:cNvPr id="2" name="Рисунок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82283" y="306154"/>
            <a:ext cx="1340276" cy="1854769"/>
          </a:xfrm>
          <a:prstGeom prst="rect">
            <a:avLst/>
          </a:prstGeom>
          <a:ln>
            <a:solidFill>
              <a:srgbClr val="7030A0"/>
            </a:solidFill>
          </a:ln>
        </p:spPr>
      </p:pic>
    </p:spTree>
    <p:extLst>
      <p:ext uri="{BB962C8B-B14F-4D97-AF65-F5344CB8AC3E}">
        <p14:creationId xmlns:p14="http://schemas.microsoft.com/office/powerpoint/2010/main" val="2273611581"/>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 name="image1.png"/>
          <p:cNvPicPr>
            <a:picLocks noChangeAspect="1"/>
          </p:cNvPicPr>
          <p:nvPr/>
        </p:nvPicPr>
        <p:blipFill>
          <a:blip r:embed="rId3" cstate="print">
            <a:extLst/>
          </a:blip>
          <a:stretch>
            <a:fillRect/>
          </a:stretch>
        </p:blipFill>
        <p:spPr>
          <a:xfrm>
            <a:off x="-3" y="6226797"/>
            <a:ext cx="9144004" cy="455669"/>
          </a:xfrm>
          <a:prstGeom prst="rect">
            <a:avLst/>
          </a:prstGeom>
          <a:ln w="12700">
            <a:miter lim="400000"/>
          </a:ln>
        </p:spPr>
      </p:pic>
      <p:pic>
        <p:nvPicPr>
          <p:cNvPr id="456" name="image2.png"/>
          <p:cNvPicPr>
            <a:picLocks noChangeAspect="1"/>
          </p:cNvPicPr>
          <p:nvPr/>
        </p:nvPicPr>
        <p:blipFill>
          <a:blip r:embed="rId4" cstate="print">
            <a:extLst/>
          </a:blip>
          <a:stretch>
            <a:fillRect/>
          </a:stretch>
        </p:blipFill>
        <p:spPr>
          <a:xfrm>
            <a:off x="8252421" y="6272067"/>
            <a:ext cx="500064" cy="365127"/>
          </a:xfrm>
          <a:prstGeom prst="rect">
            <a:avLst/>
          </a:prstGeom>
          <a:ln w="12700">
            <a:miter lim="400000"/>
          </a:ln>
        </p:spPr>
      </p:pic>
      <p:sp>
        <p:nvSpPr>
          <p:cNvPr id="457" name="Shape 457"/>
          <p:cNvSpPr>
            <a:spLocks noGrp="1"/>
          </p:cNvSpPr>
          <p:nvPr>
            <p:ph type="sldNum" sz="quarter" idx="4294967295"/>
          </p:nvPr>
        </p:nvSpPr>
        <p:spPr>
          <a:xfrm>
            <a:off x="8395517" y="6309800"/>
            <a:ext cx="201675" cy="327049"/>
          </a:xfrm>
          <a:prstGeom prst="rect">
            <a:avLst/>
          </a:prstGeom>
          <a:extLst>
            <a:ext uri="{C572A759-6A51-4108-AA02-DFA0A04FC94B}">
              <ma14:wrappingTextBoxFlag xmlns:ma14="http://schemas.microsoft.com/office/mac/drawingml/2011/main" xmlns="" val="1"/>
            </a:ext>
          </a:extLst>
        </p:spPr>
        <p:txBody>
          <a:bodyPr anchor="t"/>
          <a:lstStyle>
            <a:lvl1pPr>
              <a:defRPr>
                <a:latin typeface="Helvetica Neue Bold Condensed"/>
                <a:ea typeface="Helvetica Neue Bold Condensed"/>
                <a:cs typeface="Helvetica Neue Bold Condensed"/>
                <a:sym typeface="Helvetica Neue Bold Condensed"/>
              </a:defRPr>
            </a:lvl1pPr>
          </a:lstStyle>
          <a:p>
            <a:fld id="{86CB4B4D-7CA3-9044-876B-883B54F8677D}" type="slidenum">
              <a:rPr/>
              <a:pPr/>
              <a:t>17</a:t>
            </a:fld>
            <a:endParaRPr dirty="0"/>
          </a:p>
        </p:txBody>
      </p:sp>
      <p:sp>
        <p:nvSpPr>
          <p:cNvPr id="9" name="Shape 453"/>
          <p:cNvSpPr/>
          <p:nvPr/>
        </p:nvSpPr>
        <p:spPr>
          <a:xfrm>
            <a:off x="0" y="1"/>
            <a:ext cx="9144000" cy="764704"/>
          </a:xfrm>
          <a:prstGeom prst="rect">
            <a:avLst/>
          </a:prstGeom>
          <a:solidFill>
            <a:srgbClr val="1682C6"/>
          </a:solidFill>
          <a:ln w="38100">
            <a:solidFill>
              <a:srgbClr val="FFFFFF"/>
            </a:solidFill>
          </a:ln>
          <a:effectLst>
            <a:outerShdw blurRad="38100" dist="20000" dir="5400000" rotWithShape="0">
              <a:srgbClr val="000000">
                <a:alpha val="38000"/>
              </a:srgbClr>
            </a:outerShdw>
          </a:effectLst>
        </p:spPr>
        <p:txBody>
          <a:bodyPr lIns="45718" tIns="45718" rIns="45718" bIns="45718" anchor="ctr"/>
          <a:lstStyle/>
          <a:p>
            <a:pPr>
              <a:defRPr>
                <a:solidFill>
                  <a:srgbClr val="FFFFFF"/>
                </a:solidFill>
                <a:latin typeface="+mn-lt"/>
                <a:ea typeface="+mn-ea"/>
                <a:cs typeface="+mn-cs"/>
                <a:sym typeface="Calibri"/>
              </a:defRPr>
            </a:pPr>
            <a:endParaRPr/>
          </a:p>
        </p:txBody>
      </p:sp>
      <p:sp>
        <p:nvSpPr>
          <p:cNvPr id="41" name="Прямоугольник 40"/>
          <p:cNvSpPr/>
          <p:nvPr/>
        </p:nvSpPr>
        <p:spPr>
          <a:xfrm>
            <a:off x="76200" y="116633"/>
            <a:ext cx="9067800" cy="1000274"/>
          </a:xfrm>
          <a:prstGeom prst="rect">
            <a:avLst/>
          </a:prstGeom>
        </p:spPr>
        <p:txBody>
          <a:bodyPr wrap="square">
            <a:spAutoFit/>
          </a:bodyPr>
          <a:lstStyle/>
          <a:p>
            <a:pPr algn="ctr">
              <a:defRPr>
                <a:solidFill>
                  <a:srgbClr val="FFFFFF"/>
                </a:solidFill>
                <a:latin typeface="+mn-lt"/>
                <a:ea typeface="+mn-ea"/>
                <a:cs typeface="+mn-cs"/>
                <a:sym typeface="Calibri"/>
              </a:defRPr>
            </a:pPr>
            <a:r>
              <a:rPr lang="ru-RU" sz="2800" dirty="0">
                <a:solidFill>
                  <a:srgbClr val="FFFFFF"/>
                </a:solidFill>
                <a:effectLst>
                  <a:outerShdw blurRad="38100" dist="38100" dir="2700000" algn="tl">
                    <a:srgbClr val="000000">
                      <a:alpha val="43137"/>
                    </a:srgbClr>
                  </a:outerShdw>
                </a:effectLst>
                <a:latin typeface="Impact" panose="020B0806030902050204" pitchFamily="34" charset="0"/>
                <a:sym typeface="Calibri"/>
              </a:rPr>
              <a:t>СЕРИЯ «ВНЕУРОЧНАЯ ДЕЯТЕЛЬНОСТЬ»</a:t>
            </a:r>
          </a:p>
          <a:p>
            <a:pPr algn="ctr">
              <a:defRPr/>
            </a:pPr>
            <a:r>
              <a:rPr lang="ru-RU" sz="3100" dirty="0" smtClean="0">
                <a:solidFill>
                  <a:schemeClr val="bg1"/>
                </a:solidFill>
                <a:latin typeface="Impact" pitchFamily="34" charset="0"/>
              </a:rPr>
              <a:t> </a:t>
            </a:r>
            <a:endParaRPr lang="ru-RU" sz="3100" dirty="0">
              <a:solidFill>
                <a:schemeClr val="bg1"/>
              </a:solidFill>
              <a:latin typeface="Impact" pitchFamily="34" charset="0"/>
            </a:endParaRPr>
          </a:p>
        </p:txBody>
      </p:sp>
      <p:sp>
        <p:nvSpPr>
          <p:cNvPr id="87" name="Пятиугольник 86"/>
          <p:cNvSpPr/>
          <p:nvPr/>
        </p:nvSpPr>
        <p:spPr>
          <a:xfrm>
            <a:off x="5471592" y="8802216"/>
            <a:ext cx="971600" cy="369328"/>
          </a:xfrm>
          <a:prstGeom prst="homePlate">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ru-RU" sz="1800" b="0" i="0" u="none" strike="noStrike" cap="none" spc="0" normalizeH="0" baseline="0">
              <a:ln>
                <a:noFill/>
              </a:ln>
              <a:solidFill>
                <a:srgbClr val="000000"/>
              </a:solidFill>
              <a:effectLst/>
              <a:uFillTx/>
              <a:latin typeface="+mj-lt"/>
              <a:ea typeface="+mj-ea"/>
              <a:cs typeface="+mj-cs"/>
              <a:sym typeface="Helvetica"/>
            </a:endParaRPr>
          </a:p>
        </p:txBody>
      </p:sp>
      <p:pic>
        <p:nvPicPr>
          <p:cNvPr id="2" name="Рисунок 1"/>
          <p:cNvPicPr>
            <a:picLocks noChangeAspect="1"/>
          </p:cNvPicPr>
          <p:nvPr/>
        </p:nvPicPr>
        <p:blipFill rotWithShape="1">
          <a:blip r:embed="rId5"/>
          <a:srcRect l="48819" t="16402" r="21650" b="42529"/>
          <a:stretch/>
        </p:blipFill>
        <p:spPr>
          <a:xfrm>
            <a:off x="6496" y="881337"/>
            <a:ext cx="4786439" cy="3744415"/>
          </a:xfrm>
          <a:prstGeom prst="rect">
            <a:avLst/>
          </a:prstGeom>
          <a:ln>
            <a:solidFill>
              <a:srgbClr val="7030A0"/>
            </a:solidFill>
          </a:ln>
        </p:spPr>
      </p:pic>
      <p:pic>
        <p:nvPicPr>
          <p:cNvPr id="12" name="Рисунок 11"/>
          <p:cNvPicPr>
            <a:picLocks noChangeAspect="1"/>
          </p:cNvPicPr>
          <p:nvPr/>
        </p:nvPicPr>
        <p:blipFill rotWithShape="1">
          <a:blip r:embed="rId5"/>
          <a:srcRect l="48819" t="55835" r="21650" b="14975"/>
          <a:stretch/>
        </p:blipFill>
        <p:spPr>
          <a:xfrm>
            <a:off x="3740367" y="3857345"/>
            <a:ext cx="5396604" cy="3000655"/>
          </a:xfrm>
          <a:prstGeom prst="rect">
            <a:avLst/>
          </a:prstGeom>
          <a:ln>
            <a:solidFill>
              <a:srgbClr val="7030A0"/>
            </a:solidFill>
          </a:ln>
        </p:spPr>
      </p:pic>
      <p:pic>
        <p:nvPicPr>
          <p:cNvPr id="3" name="Рисунок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59403" y="353239"/>
            <a:ext cx="1272228" cy="1760599"/>
          </a:xfrm>
          <a:prstGeom prst="rect">
            <a:avLst/>
          </a:prstGeom>
          <a:ln>
            <a:solidFill>
              <a:srgbClr val="7030A0"/>
            </a:solidFill>
          </a:ln>
        </p:spPr>
      </p:pic>
    </p:spTree>
    <p:extLst>
      <p:ext uri="{BB962C8B-B14F-4D97-AF65-F5344CB8AC3E}">
        <p14:creationId xmlns:p14="http://schemas.microsoft.com/office/powerpoint/2010/main" val="2196173046"/>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 name="image1.png"/>
          <p:cNvPicPr>
            <a:picLocks noChangeAspect="1"/>
          </p:cNvPicPr>
          <p:nvPr/>
        </p:nvPicPr>
        <p:blipFill>
          <a:blip r:embed="rId3" cstate="print">
            <a:extLst/>
          </a:blip>
          <a:stretch>
            <a:fillRect/>
          </a:stretch>
        </p:blipFill>
        <p:spPr>
          <a:xfrm>
            <a:off x="-3" y="6226797"/>
            <a:ext cx="9144004" cy="455669"/>
          </a:xfrm>
          <a:prstGeom prst="rect">
            <a:avLst/>
          </a:prstGeom>
          <a:ln w="12700">
            <a:miter lim="400000"/>
          </a:ln>
        </p:spPr>
      </p:pic>
      <p:pic>
        <p:nvPicPr>
          <p:cNvPr id="456" name="image2.png"/>
          <p:cNvPicPr>
            <a:picLocks noChangeAspect="1"/>
          </p:cNvPicPr>
          <p:nvPr/>
        </p:nvPicPr>
        <p:blipFill>
          <a:blip r:embed="rId4" cstate="print">
            <a:extLst/>
          </a:blip>
          <a:stretch>
            <a:fillRect/>
          </a:stretch>
        </p:blipFill>
        <p:spPr>
          <a:xfrm>
            <a:off x="8252421" y="6272067"/>
            <a:ext cx="500064" cy="365127"/>
          </a:xfrm>
          <a:prstGeom prst="rect">
            <a:avLst/>
          </a:prstGeom>
          <a:ln w="12700">
            <a:miter lim="400000"/>
          </a:ln>
        </p:spPr>
      </p:pic>
      <p:sp>
        <p:nvSpPr>
          <p:cNvPr id="457" name="Shape 457"/>
          <p:cNvSpPr>
            <a:spLocks noGrp="1"/>
          </p:cNvSpPr>
          <p:nvPr>
            <p:ph type="sldNum" sz="quarter" idx="4294967295"/>
          </p:nvPr>
        </p:nvSpPr>
        <p:spPr>
          <a:xfrm>
            <a:off x="8395517" y="6309800"/>
            <a:ext cx="201675" cy="327049"/>
          </a:xfrm>
          <a:prstGeom prst="rect">
            <a:avLst/>
          </a:prstGeom>
          <a:extLst>
            <a:ext uri="{C572A759-6A51-4108-AA02-DFA0A04FC94B}">
              <ma14:wrappingTextBoxFlag xmlns="" xmlns:ma14="http://schemas.microsoft.com/office/mac/drawingml/2011/main" val="1"/>
            </a:ext>
          </a:extLst>
        </p:spPr>
        <p:txBody>
          <a:bodyPr anchor="t"/>
          <a:lstStyle>
            <a:lvl1pPr>
              <a:defRPr>
                <a:latin typeface="Helvetica Neue Bold Condensed"/>
                <a:ea typeface="Helvetica Neue Bold Condensed"/>
                <a:cs typeface="Helvetica Neue Bold Condensed"/>
                <a:sym typeface="Helvetica Neue Bold Condensed"/>
              </a:defRPr>
            </a:lvl1pPr>
          </a:lstStyle>
          <a:p>
            <a:fld id="{86CB4B4D-7CA3-9044-876B-883B54F8677D}" type="slidenum">
              <a:rPr/>
              <a:pPr/>
              <a:t>18</a:t>
            </a:fld>
            <a:endParaRPr dirty="0"/>
          </a:p>
        </p:txBody>
      </p:sp>
      <p:sp>
        <p:nvSpPr>
          <p:cNvPr id="9" name="Shape 453"/>
          <p:cNvSpPr/>
          <p:nvPr/>
        </p:nvSpPr>
        <p:spPr>
          <a:xfrm>
            <a:off x="-3" y="11926"/>
            <a:ext cx="9144000" cy="764704"/>
          </a:xfrm>
          <a:prstGeom prst="rect">
            <a:avLst/>
          </a:prstGeom>
          <a:solidFill>
            <a:srgbClr val="1682C6"/>
          </a:solidFill>
          <a:ln w="38100">
            <a:solidFill>
              <a:srgbClr val="FFFFFF"/>
            </a:solidFill>
          </a:ln>
          <a:effectLst>
            <a:outerShdw blurRad="38100" dist="20000" dir="5400000" rotWithShape="0">
              <a:srgbClr val="000000">
                <a:alpha val="38000"/>
              </a:srgbClr>
            </a:outerShdw>
          </a:effectLst>
        </p:spPr>
        <p:txBody>
          <a:bodyPr lIns="45718" tIns="45718" rIns="45718" bIns="45718" anchor="ctr"/>
          <a:lstStyle/>
          <a:p>
            <a:pPr>
              <a:defRPr>
                <a:solidFill>
                  <a:srgbClr val="FFFFFF"/>
                </a:solidFill>
                <a:latin typeface="+mn-lt"/>
                <a:ea typeface="+mn-ea"/>
                <a:cs typeface="+mn-cs"/>
                <a:sym typeface="Calibri"/>
              </a:defRPr>
            </a:pPr>
            <a:endParaRPr/>
          </a:p>
        </p:txBody>
      </p:sp>
      <p:sp>
        <p:nvSpPr>
          <p:cNvPr id="41" name="Прямоугольник 40"/>
          <p:cNvSpPr/>
          <p:nvPr/>
        </p:nvSpPr>
        <p:spPr>
          <a:xfrm>
            <a:off x="76200" y="116633"/>
            <a:ext cx="9067800" cy="1000274"/>
          </a:xfrm>
          <a:prstGeom prst="rect">
            <a:avLst/>
          </a:prstGeom>
        </p:spPr>
        <p:txBody>
          <a:bodyPr wrap="square">
            <a:spAutoFit/>
          </a:bodyPr>
          <a:lstStyle/>
          <a:p>
            <a:pPr algn="ctr">
              <a:defRPr>
                <a:solidFill>
                  <a:srgbClr val="FFFFFF"/>
                </a:solidFill>
                <a:latin typeface="+mn-lt"/>
                <a:ea typeface="+mn-ea"/>
                <a:cs typeface="+mn-cs"/>
                <a:sym typeface="Calibri"/>
              </a:defRPr>
            </a:pPr>
            <a:r>
              <a:rPr lang="ru-RU" sz="2800" dirty="0">
                <a:solidFill>
                  <a:srgbClr val="FFFFFF"/>
                </a:solidFill>
                <a:effectLst>
                  <a:outerShdw blurRad="38100" dist="38100" dir="2700000" algn="tl">
                    <a:srgbClr val="000000">
                      <a:alpha val="43137"/>
                    </a:srgbClr>
                  </a:outerShdw>
                </a:effectLst>
                <a:latin typeface="Impact" panose="020B0806030902050204" pitchFamily="34" charset="0"/>
                <a:sym typeface="Calibri"/>
              </a:rPr>
              <a:t>СЕРИЯ «ВНЕУРОЧНАЯ ДЕЯТЕЛЬНОСТЬ»</a:t>
            </a:r>
          </a:p>
          <a:p>
            <a:pPr algn="ctr">
              <a:defRPr/>
            </a:pPr>
            <a:r>
              <a:rPr lang="ru-RU" sz="3100" dirty="0" smtClean="0">
                <a:solidFill>
                  <a:schemeClr val="bg1"/>
                </a:solidFill>
                <a:latin typeface="Impact" pitchFamily="34" charset="0"/>
              </a:rPr>
              <a:t> </a:t>
            </a:r>
            <a:endParaRPr lang="ru-RU" sz="3100" dirty="0">
              <a:solidFill>
                <a:schemeClr val="bg1"/>
              </a:solidFill>
              <a:latin typeface="Impact" pitchFamily="34" charset="0"/>
            </a:endParaRPr>
          </a:p>
        </p:txBody>
      </p:sp>
      <p:sp>
        <p:nvSpPr>
          <p:cNvPr id="87" name="Пятиугольник 86"/>
          <p:cNvSpPr/>
          <p:nvPr/>
        </p:nvSpPr>
        <p:spPr>
          <a:xfrm>
            <a:off x="5471592" y="8802216"/>
            <a:ext cx="971600" cy="369328"/>
          </a:xfrm>
          <a:prstGeom prst="homePlate">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ru-RU" sz="1800" b="0" i="0" u="none" strike="noStrike" cap="none" spc="0" normalizeH="0" baseline="0">
              <a:ln>
                <a:noFill/>
              </a:ln>
              <a:solidFill>
                <a:srgbClr val="000000"/>
              </a:solidFill>
              <a:effectLst/>
              <a:uFillTx/>
              <a:latin typeface="+mj-lt"/>
              <a:ea typeface="+mj-ea"/>
              <a:cs typeface="+mj-cs"/>
              <a:sym typeface="Helvetica"/>
            </a:endParaRPr>
          </a:p>
        </p:txBody>
      </p:sp>
      <p:pic>
        <p:nvPicPr>
          <p:cNvPr id="14" name="Picture 3"/>
          <p:cNvPicPr>
            <a:picLocks noChangeAspect="1" noChangeArrowheads="1"/>
          </p:cNvPicPr>
          <p:nvPr/>
        </p:nvPicPr>
        <p:blipFill>
          <a:blip r:embed="rId5">
            <a:extLst>
              <a:ext uri="{28A0092B-C50C-407E-A947-70E740481C1C}">
                <a14:useLocalDpi xmlns:a14="http://schemas.microsoft.com/office/drawing/2010/main" val="0"/>
              </a:ext>
            </a:extLst>
          </a:blip>
          <a:srcRect l="4648" t="7159" r="72600" b="25116"/>
          <a:stretch>
            <a:fillRect/>
          </a:stretch>
        </p:blipFill>
        <p:spPr bwMode="auto">
          <a:xfrm>
            <a:off x="7719281" y="116633"/>
            <a:ext cx="1203636" cy="1654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Рисунок 11"/>
          <p:cNvPicPr>
            <a:picLocks noChangeAspect="1"/>
          </p:cNvPicPr>
          <p:nvPr/>
        </p:nvPicPr>
        <p:blipFill rotWithShape="1">
          <a:blip r:embed="rId6"/>
          <a:srcRect l="35038" t="28300" r="36613" b="40200"/>
          <a:stretch/>
        </p:blipFill>
        <p:spPr>
          <a:xfrm>
            <a:off x="64340" y="943919"/>
            <a:ext cx="5530214" cy="3456384"/>
          </a:xfrm>
          <a:prstGeom prst="rect">
            <a:avLst/>
          </a:prstGeom>
          <a:ln>
            <a:solidFill>
              <a:srgbClr val="7030A0"/>
            </a:solidFill>
          </a:ln>
        </p:spPr>
      </p:pic>
      <p:pic>
        <p:nvPicPr>
          <p:cNvPr id="13" name="Рисунок 12"/>
          <p:cNvPicPr>
            <a:picLocks noChangeAspect="1"/>
          </p:cNvPicPr>
          <p:nvPr/>
        </p:nvPicPr>
        <p:blipFill rotWithShape="1">
          <a:blip r:embed="rId7"/>
          <a:srcRect l="37400" t="22001" r="35825" b="62600"/>
          <a:stretch/>
        </p:blipFill>
        <p:spPr>
          <a:xfrm>
            <a:off x="3061629" y="4714640"/>
            <a:ext cx="6082371" cy="1967826"/>
          </a:xfrm>
          <a:prstGeom prst="rect">
            <a:avLst/>
          </a:prstGeom>
          <a:ln>
            <a:solidFill>
              <a:srgbClr val="7030A0"/>
            </a:solidFill>
          </a:ln>
        </p:spPr>
      </p:pic>
    </p:spTree>
    <p:extLst>
      <p:ext uri="{BB962C8B-B14F-4D97-AF65-F5344CB8AC3E}">
        <p14:creationId xmlns:p14="http://schemas.microsoft.com/office/powerpoint/2010/main" val="3580679211"/>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 name="image1.png"/>
          <p:cNvPicPr>
            <a:picLocks noChangeAspect="1"/>
          </p:cNvPicPr>
          <p:nvPr/>
        </p:nvPicPr>
        <p:blipFill>
          <a:blip r:embed="rId3" cstate="print">
            <a:extLst/>
          </a:blip>
          <a:stretch>
            <a:fillRect/>
          </a:stretch>
        </p:blipFill>
        <p:spPr>
          <a:xfrm>
            <a:off x="-3" y="6226797"/>
            <a:ext cx="9144004" cy="455669"/>
          </a:xfrm>
          <a:prstGeom prst="rect">
            <a:avLst/>
          </a:prstGeom>
          <a:ln w="12700">
            <a:miter lim="400000"/>
          </a:ln>
        </p:spPr>
      </p:pic>
      <p:pic>
        <p:nvPicPr>
          <p:cNvPr id="456" name="image2.png"/>
          <p:cNvPicPr>
            <a:picLocks noChangeAspect="1"/>
          </p:cNvPicPr>
          <p:nvPr/>
        </p:nvPicPr>
        <p:blipFill>
          <a:blip r:embed="rId4" cstate="print">
            <a:extLst/>
          </a:blip>
          <a:stretch>
            <a:fillRect/>
          </a:stretch>
        </p:blipFill>
        <p:spPr>
          <a:xfrm>
            <a:off x="8252421" y="6272067"/>
            <a:ext cx="500064" cy="365127"/>
          </a:xfrm>
          <a:prstGeom prst="rect">
            <a:avLst/>
          </a:prstGeom>
          <a:ln w="12700">
            <a:miter lim="400000"/>
          </a:ln>
        </p:spPr>
      </p:pic>
      <p:sp>
        <p:nvSpPr>
          <p:cNvPr id="457" name="Shape 457"/>
          <p:cNvSpPr>
            <a:spLocks noGrp="1"/>
          </p:cNvSpPr>
          <p:nvPr>
            <p:ph type="sldNum" sz="quarter" idx="4294967295"/>
          </p:nvPr>
        </p:nvSpPr>
        <p:spPr>
          <a:xfrm>
            <a:off x="8395517" y="6309800"/>
            <a:ext cx="201675" cy="327049"/>
          </a:xfrm>
          <a:prstGeom prst="rect">
            <a:avLst/>
          </a:prstGeom>
          <a:extLst>
            <a:ext uri="{C572A759-6A51-4108-AA02-DFA0A04FC94B}">
              <ma14:wrappingTextBoxFlag xmlns="" xmlns:ma14="http://schemas.microsoft.com/office/mac/drawingml/2011/main" val="1"/>
            </a:ext>
          </a:extLst>
        </p:spPr>
        <p:txBody>
          <a:bodyPr anchor="t"/>
          <a:lstStyle>
            <a:lvl1pPr>
              <a:defRPr>
                <a:latin typeface="Helvetica Neue Bold Condensed"/>
                <a:ea typeface="Helvetica Neue Bold Condensed"/>
                <a:cs typeface="Helvetica Neue Bold Condensed"/>
                <a:sym typeface="Helvetica Neue Bold Condensed"/>
              </a:defRPr>
            </a:lvl1pPr>
          </a:lstStyle>
          <a:p>
            <a:fld id="{86CB4B4D-7CA3-9044-876B-883B54F8677D}" type="slidenum">
              <a:rPr/>
              <a:pPr/>
              <a:t>19</a:t>
            </a:fld>
            <a:endParaRPr dirty="0"/>
          </a:p>
        </p:txBody>
      </p:sp>
      <p:sp>
        <p:nvSpPr>
          <p:cNvPr id="9" name="Shape 453"/>
          <p:cNvSpPr/>
          <p:nvPr/>
        </p:nvSpPr>
        <p:spPr>
          <a:xfrm>
            <a:off x="-3" y="11926"/>
            <a:ext cx="9144000" cy="764704"/>
          </a:xfrm>
          <a:prstGeom prst="rect">
            <a:avLst/>
          </a:prstGeom>
          <a:solidFill>
            <a:srgbClr val="1682C6"/>
          </a:solidFill>
          <a:ln w="38100">
            <a:solidFill>
              <a:srgbClr val="FFFFFF"/>
            </a:solidFill>
          </a:ln>
          <a:effectLst>
            <a:outerShdw blurRad="38100" dist="20000" dir="5400000" rotWithShape="0">
              <a:srgbClr val="000000">
                <a:alpha val="38000"/>
              </a:srgbClr>
            </a:outerShdw>
          </a:effectLst>
        </p:spPr>
        <p:txBody>
          <a:bodyPr lIns="45718" tIns="45718" rIns="45718" bIns="45718" anchor="ctr"/>
          <a:lstStyle/>
          <a:p>
            <a:pPr>
              <a:defRPr>
                <a:solidFill>
                  <a:srgbClr val="FFFFFF"/>
                </a:solidFill>
                <a:latin typeface="+mn-lt"/>
                <a:ea typeface="+mn-ea"/>
                <a:cs typeface="+mn-cs"/>
                <a:sym typeface="Calibri"/>
              </a:defRPr>
            </a:pPr>
            <a:endParaRPr/>
          </a:p>
        </p:txBody>
      </p:sp>
      <p:sp>
        <p:nvSpPr>
          <p:cNvPr id="41" name="Прямоугольник 40"/>
          <p:cNvSpPr/>
          <p:nvPr/>
        </p:nvSpPr>
        <p:spPr>
          <a:xfrm>
            <a:off x="76200" y="116633"/>
            <a:ext cx="9067800" cy="1000274"/>
          </a:xfrm>
          <a:prstGeom prst="rect">
            <a:avLst/>
          </a:prstGeom>
        </p:spPr>
        <p:txBody>
          <a:bodyPr wrap="square">
            <a:spAutoFit/>
          </a:bodyPr>
          <a:lstStyle/>
          <a:p>
            <a:pPr algn="ctr">
              <a:defRPr>
                <a:solidFill>
                  <a:srgbClr val="FFFFFF"/>
                </a:solidFill>
                <a:latin typeface="+mn-lt"/>
                <a:ea typeface="+mn-ea"/>
                <a:cs typeface="+mn-cs"/>
                <a:sym typeface="Calibri"/>
              </a:defRPr>
            </a:pPr>
            <a:r>
              <a:rPr lang="ru-RU" sz="2800" dirty="0">
                <a:solidFill>
                  <a:srgbClr val="FFFFFF"/>
                </a:solidFill>
                <a:effectLst>
                  <a:outerShdw blurRad="38100" dist="38100" dir="2700000" algn="tl">
                    <a:srgbClr val="000000">
                      <a:alpha val="43137"/>
                    </a:srgbClr>
                  </a:outerShdw>
                </a:effectLst>
                <a:latin typeface="Impact" panose="020B0806030902050204" pitchFamily="34" charset="0"/>
                <a:sym typeface="Calibri"/>
              </a:rPr>
              <a:t>СЕРИЯ «ВНЕУРОЧНАЯ ДЕЯТЕЛЬНОСТЬ»</a:t>
            </a:r>
          </a:p>
          <a:p>
            <a:pPr algn="ctr">
              <a:defRPr/>
            </a:pPr>
            <a:r>
              <a:rPr lang="ru-RU" sz="3100" dirty="0" smtClean="0">
                <a:solidFill>
                  <a:schemeClr val="bg1"/>
                </a:solidFill>
                <a:latin typeface="Impact" pitchFamily="34" charset="0"/>
              </a:rPr>
              <a:t> </a:t>
            </a:r>
            <a:endParaRPr lang="ru-RU" sz="3100" dirty="0">
              <a:solidFill>
                <a:schemeClr val="bg1"/>
              </a:solidFill>
              <a:latin typeface="Impact" pitchFamily="34" charset="0"/>
            </a:endParaRPr>
          </a:p>
        </p:txBody>
      </p:sp>
      <p:sp>
        <p:nvSpPr>
          <p:cNvPr id="87" name="Пятиугольник 86"/>
          <p:cNvSpPr/>
          <p:nvPr/>
        </p:nvSpPr>
        <p:spPr>
          <a:xfrm>
            <a:off x="5471592" y="8802216"/>
            <a:ext cx="971600" cy="369328"/>
          </a:xfrm>
          <a:prstGeom prst="homePlate">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ru-RU" sz="1800" b="0" i="0" u="none" strike="noStrike" cap="none" spc="0" normalizeH="0" baseline="0">
              <a:ln>
                <a:noFill/>
              </a:ln>
              <a:solidFill>
                <a:srgbClr val="000000"/>
              </a:solidFill>
              <a:effectLst/>
              <a:uFillTx/>
              <a:latin typeface="+mj-lt"/>
              <a:ea typeface="+mj-ea"/>
              <a:cs typeface="+mj-cs"/>
              <a:sym typeface="Helvetica"/>
            </a:endParaRPr>
          </a:p>
        </p:txBody>
      </p:sp>
      <p:pic>
        <p:nvPicPr>
          <p:cNvPr id="14" name="Picture 3"/>
          <p:cNvPicPr>
            <a:picLocks noChangeAspect="1" noChangeArrowheads="1"/>
          </p:cNvPicPr>
          <p:nvPr/>
        </p:nvPicPr>
        <p:blipFill>
          <a:blip r:embed="rId5">
            <a:extLst>
              <a:ext uri="{28A0092B-C50C-407E-A947-70E740481C1C}">
                <a14:useLocalDpi xmlns:a14="http://schemas.microsoft.com/office/drawing/2010/main" val="0"/>
              </a:ext>
            </a:extLst>
          </a:blip>
          <a:srcRect l="4648" t="7159" r="72600" b="25116"/>
          <a:stretch>
            <a:fillRect/>
          </a:stretch>
        </p:blipFill>
        <p:spPr bwMode="auto">
          <a:xfrm>
            <a:off x="7719281" y="116633"/>
            <a:ext cx="1203636" cy="165457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 name="Рисунок 1"/>
          <p:cNvPicPr>
            <a:picLocks noChangeAspect="1"/>
          </p:cNvPicPr>
          <p:nvPr/>
        </p:nvPicPr>
        <p:blipFill rotWithShape="1">
          <a:blip r:embed="rId6"/>
          <a:srcRect l="51575" t="17802" r="20620" b="41032"/>
          <a:stretch/>
        </p:blipFill>
        <p:spPr>
          <a:xfrm>
            <a:off x="57578" y="856168"/>
            <a:ext cx="4658438" cy="3879703"/>
          </a:xfrm>
          <a:prstGeom prst="rect">
            <a:avLst/>
          </a:prstGeom>
          <a:ln>
            <a:solidFill>
              <a:srgbClr val="7030A0"/>
            </a:solidFill>
          </a:ln>
        </p:spPr>
      </p:pic>
      <p:pic>
        <p:nvPicPr>
          <p:cNvPr id="15" name="Рисунок 14"/>
          <p:cNvPicPr>
            <a:picLocks noChangeAspect="1"/>
          </p:cNvPicPr>
          <p:nvPr/>
        </p:nvPicPr>
        <p:blipFill rotWithShape="1">
          <a:blip r:embed="rId6"/>
          <a:srcRect l="51575" t="58854" r="19288" b="8997"/>
          <a:stretch/>
        </p:blipFill>
        <p:spPr>
          <a:xfrm>
            <a:off x="3646619" y="3426621"/>
            <a:ext cx="5524915" cy="3429000"/>
          </a:xfrm>
          <a:prstGeom prst="rect">
            <a:avLst/>
          </a:prstGeom>
          <a:ln>
            <a:solidFill>
              <a:srgbClr val="7030A0"/>
            </a:solidFill>
          </a:ln>
        </p:spPr>
      </p:pic>
    </p:spTree>
    <p:extLst>
      <p:ext uri="{BB962C8B-B14F-4D97-AF65-F5344CB8AC3E}">
        <p14:creationId xmlns:p14="http://schemas.microsoft.com/office/powerpoint/2010/main" val="1807147121"/>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 name="image1.png"/>
          <p:cNvPicPr>
            <a:picLocks noChangeAspect="1"/>
          </p:cNvPicPr>
          <p:nvPr/>
        </p:nvPicPr>
        <p:blipFill>
          <a:blip r:embed="rId3" cstate="print">
            <a:extLst/>
          </a:blip>
          <a:stretch>
            <a:fillRect/>
          </a:stretch>
        </p:blipFill>
        <p:spPr>
          <a:xfrm>
            <a:off x="-3" y="6226797"/>
            <a:ext cx="9144004" cy="455669"/>
          </a:xfrm>
          <a:prstGeom prst="rect">
            <a:avLst/>
          </a:prstGeom>
          <a:ln w="12700">
            <a:miter lim="400000"/>
          </a:ln>
        </p:spPr>
      </p:pic>
      <p:pic>
        <p:nvPicPr>
          <p:cNvPr id="456" name="image2.png"/>
          <p:cNvPicPr>
            <a:picLocks noChangeAspect="1"/>
          </p:cNvPicPr>
          <p:nvPr/>
        </p:nvPicPr>
        <p:blipFill>
          <a:blip r:embed="rId4" cstate="print">
            <a:extLst/>
          </a:blip>
          <a:stretch>
            <a:fillRect/>
          </a:stretch>
        </p:blipFill>
        <p:spPr>
          <a:xfrm>
            <a:off x="8172400" y="6272067"/>
            <a:ext cx="500064" cy="365127"/>
          </a:xfrm>
          <a:prstGeom prst="rect">
            <a:avLst/>
          </a:prstGeom>
          <a:ln w="12700">
            <a:miter lim="400000"/>
          </a:ln>
        </p:spPr>
      </p:pic>
      <p:sp>
        <p:nvSpPr>
          <p:cNvPr id="457" name="Shape 457"/>
          <p:cNvSpPr>
            <a:spLocks noGrp="1"/>
          </p:cNvSpPr>
          <p:nvPr>
            <p:ph type="sldNum" sz="quarter" idx="4294967295"/>
          </p:nvPr>
        </p:nvSpPr>
        <p:spPr>
          <a:xfrm>
            <a:off x="8395517" y="6309800"/>
            <a:ext cx="201675" cy="327049"/>
          </a:xfrm>
          <a:prstGeom prst="rect">
            <a:avLst/>
          </a:prstGeom>
          <a:extLst>
            <a:ext uri="{C572A759-6A51-4108-AA02-DFA0A04FC94B}">
              <ma14:wrappingTextBoxFlag xmlns="" xmlns:ma14="http://schemas.microsoft.com/office/mac/drawingml/2011/main" val="1"/>
            </a:ext>
          </a:extLst>
        </p:spPr>
        <p:txBody>
          <a:bodyPr anchor="t"/>
          <a:lstStyle>
            <a:lvl1pPr>
              <a:defRPr>
                <a:latin typeface="Helvetica Neue Bold Condensed"/>
                <a:ea typeface="Helvetica Neue Bold Condensed"/>
                <a:cs typeface="Helvetica Neue Bold Condensed"/>
                <a:sym typeface="Helvetica Neue Bold Condensed"/>
              </a:defRPr>
            </a:lvl1pPr>
          </a:lstStyle>
          <a:p>
            <a:fld id="{86CB4B4D-7CA3-9044-876B-883B54F8677D}" type="slidenum">
              <a:rPr/>
              <a:pPr/>
              <a:t>2</a:t>
            </a:fld>
            <a:endParaRPr dirty="0"/>
          </a:p>
        </p:txBody>
      </p:sp>
      <p:sp>
        <p:nvSpPr>
          <p:cNvPr id="9" name="Shape 453"/>
          <p:cNvSpPr/>
          <p:nvPr/>
        </p:nvSpPr>
        <p:spPr>
          <a:xfrm>
            <a:off x="1750988" y="0"/>
            <a:ext cx="7393012" cy="1588495"/>
          </a:xfrm>
          <a:prstGeom prst="rect">
            <a:avLst/>
          </a:prstGeom>
          <a:solidFill>
            <a:srgbClr val="1682C6"/>
          </a:solidFill>
          <a:ln w="38100">
            <a:solidFill>
              <a:srgbClr val="FFFFFF"/>
            </a:solidFill>
          </a:ln>
          <a:effectLst>
            <a:outerShdw blurRad="38100" dist="20000" dir="5400000" rotWithShape="0">
              <a:srgbClr val="000000">
                <a:alpha val="38000"/>
              </a:srgbClr>
            </a:outerShdw>
          </a:effectLst>
        </p:spPr>
        <p:txBody>
          <a:bodyPr lIns="45718" tIns="45718" rIns="45718" bIns="45718" anchor="ctr"/>
          <a:lstStyle/>
          <a:p>
            <a:pPr algn="ctr">
              <a:defRPr/>
            </a:pPr>
            <a:r>
              <a:rPr lang="ru-RU" sz="2800" b="1" dirty="0" smtClean="0">
                <a:solidFill>
                  <a:schemeClr val="bg1"/>
                </a:solidFill>
                <a:effectLst>
                  <a:outerShdw blurRad="38100" dist="38100" dir="2700000" algn="tl">
                    <a:srgbClr val="000000">
                      <a:alpha val="43137"/>
                    </a:srgbClr>
                  </a:outerShdw>
                </a:effectLst>
                <a:latin typeface="Impact" pitchFamily="34" charset="0"/>
              </a:rPr>
              <a:t>Новые учебно-методические комплекты </a:t>
            </a:r>
          </a:p>
          <a:p>
            <a:pPr algn="ctr">
              <a:defRPr/>
            </a:pPr>
            <a:r>
              <a:rPr lang="ru-RU" sz="2800" b="1" dirty="0" smtClean="0">
                <a:solidFill>
                  <a:schemeClr val="bg1"/>
                </a:solidFill>
                <a:effectLst>
                  <a:outerShdw blurRad="38100" dist="38100" dir="2700000" algn="tl">
                    <a:srgbClr val="000000">
                      <a:alpha val="43137"/>
                    </a:srgbClr>
                  </a:outerShdw>
                </a:effectLst>
                <a:latin typeface="Impact" pitchFamily="34" charset="0"/>
              </a:rPr>
              <a:t>по биологии в ФПУ</a:t>
            </a:r>
            <a:endParaRPr lang="ru-RU" sz="2800" b="1" dirty="0">
              <a:solidFill>
                <a:schemeClr val="bg1"/>
              </a:solidFill>
              <a:effectLst>
                <a:outerShdw blurRad="38100" dist="38100" dir="2700000" algn="tl">
                  <a:srgbClr val="000000">
                    <a:alpha val="43137"/>
                  </a:srgbClr>
                </a:outerShdw>
              </a:effectLst>
              <a:latin typeface="Impact" pitchFamily="34" charset="0"/>
            </a:endParaRPr>
          </a:p>
        </p:txBody>
      </p:sp>
      <p:pic>
        <p:nvPicPr>
          <p:cNvPr id="12" name="image56.png"/>
          <p:cNvPicPr>
            <a:picLocks noChangeAspect="1"/>
          </p:cNvPicPr>
          <p:nvPr/>
        </p:nvPicPr>
        <p:blipFill>
          <a:blip r:embed="rId5" cstate="print">
            <a:extLst/>
          </a:blip>
          <a:stretch>
            <a:fillRect/>
          </a:stretch>
        </p:blipFill>
        <p:spPr>
          <a:xfrm>
            <a:off x="9861" y="454927"/>
            <a:ext cx="1662866" cy="656807"/>
          </a:xfrm>
          <a:prstGeom prst="rect">
            <a:avLst/>
          </a:prstGeom>
          <a:ln w="12700">
            <a:miter lim="400000"/>
          </a:ln>
        </p:spPr>
      </p:pic>
      <p:pic>
        <p:nvPicPr>
          <p:cNvPr id="13" name="image49.png"/>
          <p:cNvPicPr>
            <a:picLocks noChangeAspect="1"/>
          </p:cNvPicPr>
          <p:nvPr/>
        </p:nvPicPr>
        <p:blipFill>
          <a:blip r:embed="rId6" cstate="print">
            <a:extLst/>
          </a:blip>
          <a:stretch>
            <a:fillRect/>
          </a:stretch>
        </p:blipFill>
        <p:spPr>
          <a:xfrm>
            <a:off x="755576" y="260648"/>
            <a:ext cx="810582" cy="763668"/>
          </a:xfrm>
          <a:prstGeom prst="rect">
            <a:avLst/>
          </a:prstGeom>
          <a:ln w="12700">
            <a:miter lim="400000"/>
          </a:ln>
        </p:spPr>
      </p:pic>
      <p:pic>
        <p:nvPicPr>
          <p:cNvPr id="15" name="image56.png"/>
          <p:cNvPicPr>
            <a:picLocks noChangeAspect="1"/>
          </p:cNvPicPr>
          <p:nvPr/>
        </p:nvPicPr>
        <p:blipFill>
          <a:blip r:embed="rId5" cstate="print">
            <a:extLst/>
          </a:blip>
          <a:stretch>
            <a:fillRect/>
          </a:stretch>
        </p:blipFill>
        <p:spPr>
          <a:xfrm>
            <a:off x="0" y="1268760"/>
            <a:ext cx="1662866" cy="656807"/>
          </a:xfrm>
          <a:prstGeom prst="rect">
            <a:avLst/>
          </a:prstGeom>
          <a:ln w="12700">
            <a:miter lim="400000"/>
          </a:ln>
        </p:spPr>
      </p:pic>
      <p:pic>
        <p:nvPicPr>
          <p:cNvPr id="35" name="Рисунок 26" descr="Untitled-1.png"/>
          <p:cNvPicPr>
            <a:picLocks noChangeAspect="1"/>
          </p:cNvPicPr>
          <p:nvPr/>
        </p:nvPicPr>
        <p:blipFill>
          <a:blip r:embed="rId7" cstate="print"/>
          <a:srcRect/>
          <a:stretch>
            <a:fillRect/>
          </a:stretch>
        </p:blipFill>
        <p:spPr bwMode="auto">
          <a:xfrm>
            <a:off x="539552" y="1268760"/>
            <a:ext cx="478461" cy="589732"/>
          </a:xfrm>
          <a:prstGeom prst="rect">
            <a:avLst/>
          </a:prstGeom>
          <a:noFill/>
          <a:ln w="9525">
            <a:noFill/>
            <a:miter lim="800000"/>
            <a:headEnd/>
            <a:tailEnd/>
          </a:ln>
        </p:spPr>
      </p:pic>
      <p:pic>
        <p:nvPicPr>
          <p:cNvPr id="49" name="image26.png"/>
          <p:cNvPicPr>
            <a:picLocks noChangeAspect="1"/>
          </p:cNvPicPr>
          <p:nvPr/>
        </p:nvPicPr>
        <p:blipFill>
          <a:blip r:embed="rId8" cstate="print">
            <a:extLst/>
          </a:blip>
          <a:stretch>
            <a:fillRect/>
          </a:stretch>
        </p:blipFill>
        <p:spPr>
          <a:xfrm>
            <a:off x="1187624" y="1412776"/>
            <a:ext cx="373416" cy="391721"/>
          </a:xfrm>
          <a:prstGeom prst="rect">
            <a:avLst/>
          </a:prstGeom>
          <a:ln w="12700">
            <a:miter lim="400000"/>
          </a:ln>
        </p:spPr>
      </p:pic>
      <p:graphicFrame>
        <p:nvGraphicFramePr>
          <p:cNvPr id="2" name="Таблица 1"/>
          <p:cNvGraphicFramePr>
            <a:graphicFrameLocks noGrp="1"/>
          </p:cNvGraphicFramePr>
          <p:nvPr>
            <p:extLst/>
          </p:nvPr>
        </p:nvGraphicFramePr>
        <p:xfrm>
          <a:off x="9860" y="2002506"/>
          <a:ext cx="9026635" cy="4201608"/>
        </p:xfrm>
        <a:graphic>
          <a:graphicData uri="http://schemas.openxmlformats.org/drawingml/2006/table">
            <a:tbl>
              <a:tblPr firstRow="1" firstCol="1" bandRow="1">
                <a:tableStyleId>{5940675A-B579-460E-94D1-54222C63F5DA}</a:tableStyleId>
              </a:tblPr>
              <a:tblGrid>
                <a:gridCol w="978118">
                  <a:extLst>
                    <a:ext uri="{9D8B030D-6E8A-4147-A177-3AD203B41FA5}">
                      <a16:colId xmlns:a16="http://schemas.microsoft.com/office/drawing/2014/main" xmlns="" val="2938484039"/>
                    </a:ext>
                  </a:extLst>
                </a:gridCol>
                <a:gridCol w="1760612">
                  <a:extLst>
                    <a:ext uri="{9D8B030D-6E8A-4147-A177-3AD203B41FA5}">
                      <a16:colId xmlns:a16="http://schemas.microsoft.com/office/drawing/2014/main" xmlns="" val="2573099104"/>
                    </a:ext>
                  </a:extLst>
                </a:gridCol>
                <a:gridCol w="2040075">
                  <a:extLst>
                    <a:ext uri="{9D8B030D-6E8A-4147-A177-3AD203B41FA5}">
                      <a16:colId xmlns:a16="http://schemas.microsoft.com/office/drawing/2014/main" xmlns="" val="81672857"/>
                    </a:ext>
                  </a:extLst>
                </a:gridCol>
                <a:gridCol w="1583535">
                  <a:extLst>
                    <a:ext uri="{9D8B030D-6E8A-4147-A177-3AD203B41FA5}">
                      <a16:colId xmlns:a16="http://schemas.microsoft.com/office/drawing/2014/main" xmlns="" val="2149259300"/>
                    </a:ext>
                  </a:extLst>
                </a:gridCol>
                <a:gridCol w="1296144">
                  <a:extLst>
                    <a:ext uri="{9D8B030D-6E8A-4147-A177-3AD203B41FA5}">
                      <a16:colId xmlns:a16="http://schemas.microsoft.com/office/drawing/2014/main" xmlns="" val="324538019"/>
                    </a:ext>
                  </a:extLst>
                </a:gridCol>
                <a:gridCol w="1368151">
                  <a:extLst>
                    <a:ext uri="{9D8B030D-6E8A-4147-A177-3AD203B41FA5}">
                      <a16:colId xmlns:a16="http://schemas.microsoft.com/office/drawing/2014/main" xmlns="" val="1827625367"/>
                    </a:ext>
                  </a:extLst>
                </a:gridCol>
              </a:tblGrid>
              <a:tr h="820644">
                <a:tc>
                  <a:txBody>
                    <a:bodyPr/>
                    <a:lstStyle/>
                    <a:p>
                      <a:pPr>
                        <a:spcAft>
                          <a:spcPts val="0"/>
                        </a:spcAft>
                      </a:pPr>
                      <a:r>
                        <a:rPr lang="ru-RU" sz="1400" dirty="0">
                          <a:effectLst/>
                        </a:rPr>
                        <a:t>1.2.5.2.4.1-1.2.5.2.4.5</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0" marB="0"/>
                </a:tc>
                <a:tc>
                  <a:txBody>
                    <a:bodyPr/>
                    <a:lstStyle/>
                    <a:p>
                      <a:pPr>
                        <a:spcAft>
                          <a:spcPts val="0"/>
                        </a:spcAft>
                      </a:pPr>
                      <a:r>
                        <a:rPr lang="ru-RU" sz="1400" dirty="0" err="1">
                          <a:effectLst/>
                        </a:rPr>
                        <a:t>Сивоглазов</a:t>
                      </a:r>
                      <a:r>
                        <a:rPr lang="ru-RU" sz="1400" dirty="0">
                          <a:effectLst/>
                        </a:rPr>
                        <a:t> В.И., Плешаков А. А. (5-9)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0" marB="0" anchor="ctr"/>
                </a:tc>
                <a:tc>
                  <a:txBody>
                    <a:bodyPr/>
                    <a:lstStyle/>
                    <a:p>
                      <a:pPr>
                        <a:spcAft>
                          <a:spcPts val="0"/>
                        </a:spcAft>
                      </a:pPr>
                      <a:r>
                        <a:rPr lang="ru-RU" sz="1400" dirty="0" err="1">
                          <a:effectLst/>
                        </a:rPr>
                        <a:t>Сивоглазов</a:t>
                      </a:r>
                      <a:r>
                        <a:rPr lang="ru-RU" sz="1400" dirty="0">
                          <a:effectLst/>
                        </a:rPr>
                        <a:t> В.И., Плешаков А. А.  Сарычева Н.Ю., Каменский А.А.</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0" marB="0" anchor="ctr"/>
                </a:tc>
                <a:tc>
                  <a:txBody>
                    <a:bodyPr/>
                    <a:lstStyle/>
                    <a:p>
                      <a:pPr>
                        <a:spcAft>
                          <a:spcPts val="0"/>
                        </a:spcAft>
                      </a:pPr>
                      <a:r>
                        <a:rPr lang="ru-RU" sz="1400">
                          <a:effectLst/>
                        </a:rPr>
                        <a:t>Биология</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0" marB="0" anchor="ctr"/>
                </a:tc>
                <a:tc>
                  <a:txBody>
                    <a:bodyPr/>
                    <a:lstStyle/>
                    <a:p>
                      <a:pPr algn="ctr">
                        <a:spcAft>
                          <a:spcPts val="0"/>
                        </a:spcAft>
                      </a:pPr>
                      <a:r>
                        <a:rPr lang="ru-RU" sz="1400">
                          <a:effectLst/>
                        </a:rPr>
                        <a:t>5,6,7,8,9</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0" marB="0" anchor="ctr"/>
                </a:tc>
                <a:tc>
                  <a:txBody>
                    <a:bodyPr/>
                    <a:lstStyle/>
                    <a:p>
                      <a:pPr algn="ctr">
                        <a:spcAft>
                          <a:spcPts val="0"/>
                        </a:spcAft>
                      </a:pPr>
                      <a:r>
                        <a:rPr lang="ru-RU" sz="1400">
                          <a:effectLst/>
                        </a:rPr>
                        <a:t>Новинка</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0" marB="0" anchor="ctr"/>
                </a:tc>
                <a:extLst>
                  <a:ext uri="{0D108BD9-81ED-4DB2-BD59-A6C34878D82A}">
                    <a16:rowId xmlns:a16="http://schemas.microsoft.com/office/drawing/2014/main" xmlns="" val="1649926813"/>
                  </a:ext>
                </a:extLst>
              </a:tr>
              <a:tr h="820644">
                <a:tc>
                  <a:txBody>
                    <a:bodyPr/>
                    <a:lstStyle/>
                    <a:p>
                      <a:pPr>
                        <a:spcAft>
                          <a:spcPts val="0"/>
                        </a:spcAft>
                      </a:pPr>
                      <a:r>
                        <a:rPr lang="ru-RU" sz="1400">
                          <a:effectLst/>
                        </a:rPr>
                        <a:t>1.3.5.6.4.1-1.3.5.6.4.2</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0" marB="0"/>
                </a:tc>
                <a:tc>
                  <a:txBody>
                    <a:bodyPr/>
                    <a:lstStyle/>
                    <a:p>
                      <a:pPr>
                        <a:spcAft>
                          <a:spcPts val="0"/>
                        </a:spcAft>
                      </a:pPr>
                      <a:r>
                        <a:rPr lang="ru-RU" sz="1400">
                          <a:effectLst/>
                        </a:rPr>
                        <a:t>Каменский А.А. (10-11) Б </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0" marB="0" anchor="ctr"/>
                </a:tc>
                <a:tc>
                  <a:txBody>
                    <a:bodyPr/>
                    <a:lstStyle/>
                    <a:p>
                      <a:pPr>
                        <a:spcAft>
                          <a:spcPts val="0"/>
                        </a:spcAft>
                      </a:pPr>
                      <a:r>
                        <a:rPr lang="ru-RU" sz="1400" dirty="0">
                          <a:effectLst/>
                        </a:rPr>
                        <a:t>Каменский А.А., Касперская Е.К., </a:t>
                      </a:r>
                      <a:r>
                        <a:rPr lang="ru-RU" sz="1400" dirty="0" err="1">
                          <a:effectLst/>
                        </a:rPr>
                        <a:t>Сивоглазов</a:t>
                      </a:r>
                      <a:r>
                        <a:rPr lang="ru-RU" sz="1400" dirty="0">
                          <a:effectLst/>
                        </a:rPr>
                        <a:t> В.И.</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0" marB="0" anchor="ctr"/>
                </a:tc>
                <a:tc>
                  <a:txBody>
                    <a:bodyPr/>
                    <a:lstStyle/>
                    <a:p>
                      <a:pPr>
                        <a:spcAft>
                          <a:spcPts val="0"/>
                        </a:spcAft>
                      </a:pPr>
                      <a:r>
                        <a:rPr lang="ru-RU" sz="1400" dirty="0">
                          <a:effectLst/>
                        </a:rPr>
                        <a:t>Биология (базовый уровень)</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0" marB="0" anchor="ctr"/>
                </a:tc>
                <a:tc>
                  <a:txBody>
                    <a:bodyPr/>
                    <a:lstStyle/>
                    <a:p>
                      <a:pPr algn="ctr">
                        <a:spcAft>
                          <a:spcPts val="0"/>
                        </a:spcAft>
                      </a:pPr>
                      <a:r>
                        <a:rPr lang="ru-RU" sz="1400">
                          <a:effectLst/>
                        </a:rPr>
                        <a:t>10,11</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0" marB="0" anchor="ctr"/>
                </a:tc>
                <a:tc>
                  <a:txBody>
                    <a:bodyPr/>
                    <a:lstStyle/>
                    <a:p>
                      <a:pPr algn="ctr">
                        <a:spcAft>
                          <a:spcPts val="0"/>
                        </a:spcAft>
                      </a:pPr>
                      <a:r>
                        <a:rPr lang="ru-RU" sz="1400">
                          <a:effectLst/>
                        </a:rPr>
                        <a:t>Новинка</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0" marB="0" anchor="ctr"/>
                </a:tc>
                <a:extLst>
                  <a:ext uri="{0D108BD9-81ED-4DB2-BD59-A6C34878D82A}">
                    <a16:rowId xmlns:a16="http://schemas.microsoft.com/office/drawing/2014/main" xmlns="" val="3520997949"/>
                  </a:ext>
                </a:extLst>
              </a:tr>
              <a:tr h="820644">
                <a:tc>
                  <a:txBody>
                    <a:bodyPr/>
                    <a:lstStyle/>
                    <a:p>
                      <a:pPr>
                        <a:spcAft>
                          <a:spcPts val="0"/>
                        </a:spcAft>
                      </a:pPr>
                      <a:r>
                        <a:rPr lang="ru-RU" sz="1400">
                          <a:effectLst/>
                        </a:rPr>
                        <a:t>1.3.5.6.5.1-1.3.5.6.5.2</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0" marB="0"/>
                </a:tc>
                <a:tc>
                  <a:txBody>
                    <a:bodyPr/>
                    <a:lstStyle/>
                    <a:p>
                      <a:pPr>
                        <a:spcAft>
                          <a:spcPts val="0"/>
                        </a:spcAft>
                      </a:pPr>
                      <a:r>
                        <a:rPr lang="ru-RU" sz="1400">
                          <a:effectLst/>
                        </a:rPr>
                        <a:t>Под ред. Пасечника В.В. (10-11) Б </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0" marB="0" anchor="ctr"/>
                </a:tc>
                <a:tc>
                  <a:txBody>
                    <a:bodyPr/>
                    <a:lstStyle/>
                    <a:p>
                      <a:pPr>
                        <a:spcAft>
                          <a:spcPts val="0"/>
                        </a:spcAft>
                      </a:pPr>
                      <a:r>
                        <a:rPr lang="ru-RU" sz="1400">
                          <a:effectLst/>
                        </a:rPr>
                        <a:t>Пасечник В.В., Каменский А.А., Рубцов A.M. и др. /Под ред. Пасечника В.В.</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0" marB="0" anchor="ctr"/>
                </a:tc>
                <a:tc>
                  <a:txBody>
                    <a:bodyPr/>
                    <a:lstStyle/>
                    <a:p>
                      <a:pPr>
                        <a:spcAft>
                          <a:spcPts val="0"/>
                        </a:spcAft>
                      </a:pPr>
                      <a:r>
                        <a:rPr lang="ru-RU" sz="1400" dirty="0">
                          <a:effectLst/>
                        </a:rPr>
                        <a:t>Биология (базовый уровень)</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0" marB="0" anchor="ctr"/>
                </a:tc>
                <a:tc>
                  <a:txBody>
                    <a:bodyPr/>
                    <a:lstStyle/>
                    <a:p>
                      <a:pPr algn="ctr">
                        <a:spcAft>
                          <a:spcPts val="0"/>
                        </a:spcAft>
                      </a:pPr>
                      <a:r>
                        <a:rPr lang="ru-RU" sz="1400" dirty="0">
                          <a:effectLst/>
                        </a:rPr>
                        <a:t>10,11</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0" marB="0" anchor="ctr"/>
                </a:tc>
                <a:tc>
                  <a:txBody>
                    <a:bodyPr/>
                    <a:lstStyle/>
                    <a:p>
                      <a:pPr algn="ctr">
                        <a:spcAft>
                          <a:spcPts val="0"/>
                        </a:spcAft>
                      </a:pPr>
                      <a:r>
                        <a:rPr lang="ru-RU" sz="1400">
                          <a:effectLst/>
                        </a:rPr>
                        <a:t>Новинка</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0" marB="0" anchor="ctr"/>
                </a:tc>
                <a:extLst>
                  <a:ext uri="{0D108BD9-81ED-4DB2-BD59-A6C34878D82A}">
                    <a16:rowId xmlns:a16="http://schemas.microsoft.com/office/drawing/2014/main" xmlns="" val="3697984404"/>
                  </a:ext>
                </a:extLst>
              </a:tr>
              <a:tr h="820644">
                <a:tc>
                  <a:txBody>
                    <a:bodyPr/>
                    <a:lstStyle/>
                    <a:p>
                      <a:pPr>
                        <a:spcAft>
                          <a:spcPts val="0"/>
                        </a:spcAft>
                      </a:pPr>
                      <a:r>
                        <a:rPr lang="ru-RU" sz="1400">
                          <a:effectLst/>
                        </a:rPr>
                        <a:t>1.3.5.6.7.1-1.3.5.6.7.2</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0" marB="0"/>
                </a:tc>
                <a:tc>
                  <a:txBody>
                    <a:bodyPr/>
                    <a:lstStyle/>
                    <a:p>
                      <a:pPr>
                        <a:spcAft>
                          <a:spcPts val="0"/>
                        </a:spcAft>
                      </a:pPr>
                      <a:r>
                        <a:rPr lang="ru-RU" sz="1400">
                          <a:effectLst/>
                        </a:rPr>
                        <a:t>"Сферы" Сухорукова Л.Н. и др. (10-11) Б </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0" marB="0" anchor="ctr"/>
                </a:tc>
                <a:tc>
                  <a:txBody>
                    <a:bodyPr/>
                    <a:lstStyle/>
                    <a:p>
                      <a:pPr>
                        <a:spcAft>
                          <a:spcPts val="0"/>
                        </a:spcAft>
                      </a:pPr>
                      <a:r>
                        <a:rPr lang="ru-RU" sz="1400">
                          <a:effectLst/>
                        </a:rPr>
                        <a:t>Сухорукова Л.Н., Кучменко B.C., Иванова Т.В.</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0" marB="0" anchor="ctr"/>
                </a:tc>
                <a:tc>
                  <a:txBody>
                    <a:bodyPr/>
                    <a:lstStyle/>
                    <a:p>
                      <a:pPr>
                        <a:spcAft>
                          <a:spcPts val="0"/>
                        </a:spcAft>
                      </a:pPr>
                      <a:r>
                        <a:rPr lang="ru-RU" sz="1400">
                          <a:effectLst/>
                        </a:rPr>
                        <a:t>Биология (базовый уровень)</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0" marB="0" anchor="ctr"/>
                </a:tc>
                <a:tc>
                  <a:txBody>
                    <a:bodyPr/>
                    <a:lstStyle/>
                    <a:p>
                      <a:pPr algn="ctr">
                        <a:spcAft>
                          <a:spcPts val="0"/>
                        </a:spcAft>
                      </a:pPr>
                      <a:r>
                        <a:rPr lang="ru-RU" sz="1400" dirty="0">
                          <a:effectLst/>
                        </a:rPr>
                        <a:t>10,11</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0" marB="0" anchor="ctr"/>
                </a:tc>
                <a:tc>
                  <a:txBody>
                    <a:bodyPr/>
                    <a:lstStyle/>
                    <a:p>
                      <a:pPr algn="ctr">
                        <a:spcAft>
                          <a:spcPts val="0"/>
                        </a:spcAft>
                      </a:pPr>
                      <a:r>
                        <a:rPr lang="ru-RU" sz="1400" dirty="0">
                          <a:effectLst/>
                        </a:rPr>
                        <a:t>Новинка</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0" marB="0" anchor="ctr"/>
                </a:tc>
                <a:extLst>
                  <a:ext uri="{0D108BD9-81ED-4DB2-BD59-A6C34878D82A}">
                    <a16:rowId xmlns:a16="http://schemas.microsoft.com/office/drawing/2014/main" xmlns="" val="3807721017"/>
                  </a:ext>
                </a:extLst>
              </a:tr>
              <a:tr h="820644">
                <a:tc>
                  <a:txBody>
                    <a:bodyPr/>
                    <a:lstStyle/>
                    <a:p>
                      <a:pPr>
                        <a:spcAft>
                          <a:spcPts val="0"/>
                        </a:spcAft>
                      </a:pPr>
                      <a:r>
                        <a:rPr lang="ru-RU" sz="1400">
                          <a:effectLst/>
                        </a:rPr>
                        <a:t>1.3.5.7.3.1- 1.3.5.7.3.2</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0" marB="0"/>
                </a:tc>
                <a:tc>
                  <a:txBody>
                    <a:bodyPr/>
                    <a:lstStyle/>
                    <a:p>
                      <a:pPr>
                        <a:spcAft>
                          <a:spcPts val="0"/>
                        </a:spcAft>
                      </a:pPr>
                      <a:r>
                        <a:rPr lang="ru-RU" sz="1400">
                          <a:effectLst/>
                        </a:rPr>
                        <a:t>Под ред. Пасечника В.В. (10-11) У</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0" marB="0" anchor="ctr"/>
                </a:tc>
                <a:tc>
                  <a:txBody>
                    <a:bodyPr/>
                    <a:lstStyle/>
                    <a:p>
                      <a:pPr>
                        <a:spcAft>
                          <a:spcPts val="0"/>
                        </a:spcAft>
                      </a:pPr>
                      <a:r>
                        <a:rPr lang="ru-RU" sz="1400">
                          <a:effectLst/>
                        </a:rPr>
                        <a:t>Пасечник В.В., Каменский А.А., Рубцов A.M. и др. / под ред. Пасечника В.В.</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0" marB="0" anchor="ctr"/>
                </a:tc>
                <a:tc>
                  <a:txBody>
                    <a:bodyPr/>
                    <a:lstStyle/>
                    <a:p>
                      <a:pPr>
                        <a:spcAft>
                          <a:spcPts val="0"/>
                        </a:spcAft>
                      </a:pPr>
                      <a:r>
                        <a:rPr lang="ru-RU" sz="1400">
                          <a:effectLst/>
                        </a:rPr>
                        <a:t>Биология (углублённый уровень)</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0" marB="0" anchor="ctr"/>
                </a:tc>
                <a:tc>
                  <a:txBody>
                    <a:bodyPr/>
                    <a:lstStyle/>
                    <a:p>
                      <a:pPr algn="ctr">
                        <a:spcAft>
                          <a:spcPts val="0"/>
                        </a:spcAft>
                      </a:pPr>
                      <a:r>
                        <a:rPr lang="ru-RU" sz="1400">
                          <a:effectLst/>
                        </a:rPr>
                        <a:t>10,11</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0" marB="0" anchor="ctr"/>
                </a:tc>
                <a:tc>
                  <a:txBody>
                    <a:bodyPr/>
                    <a:lstStyle/>
                    <a:p>
                      <a:pPr algn="ctr">
                        <a:spcAft>
                          <a:spcPts val="0"/>
                        </a:spcAft>
                      </a:pPr>
                      <a:r>
                        <a:rPr lang="ru-RU" sz="1400" dirty="0">
                          <a:effectLst/>
                        </a:rPr>
                        <a:t>Новинка</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0" marB="0" anchor="ctr"/>
                </a:tc>
                <a:extLst>
                  <a:ext uri="{0D108BD9-81ED-4DB2-BD59-A6C34878D82A}">
                    <a16:rowId xmlns:a16="http://schemas.microsoft.com/office/drawing/2014/main" xmlns="" val="1934721878"/>
                  </a:ext>
                </a:extLst>
              </a:tr>
            </a:tbl>
          </a:graphicData>
        </a:graphic>
      </p:graphicFrame>
    </p:spTree>
    <p:extLst>
      <p:ext uri="{BB962C8B-B14F-4D97-AF65-F5344CB8AC3E}">
        <p14:creationId xmlns:p14="http://schemas.microsoft.com/office/powerpoint/2010/main" val="1297436167"/>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457"/>
          <p:cNvSpPr>
            <a:spLocks noGrp="1"/>
          </p:cNvSpPr>
          <p:nvPr>
            <p:ph type="sldNum" sz="quarter" idx="4294967295"/>
          </p:nvPr>
        </p:nvSpPr>
        <p:spPr>
          <a:xfrm>
            <a:off x="8955088" y="7154863"/>
            <a:ext cx="188912" cy="309562"/>
          </a:xfrm>
          <a:prstGeom prst="rect">
            <a:avLst/>
          </a:prstGeom>
          <a:extLst>
            <a:ext uri="{C572A759-6A51-4108-AA02-DFA0A04FC94B}">
              <ma14:wrappingTextBoxFlag xmlns="" xmlns:ma14="http://schemas.microsoft.com/office/mac/drawingml/2011/main" val="1"/>
            </a:ext>
          </a:extLst>
        </p:spPr>
        <p:txBody>
          <a:bodyPr anchor="t"/>
          <a:lstStyle>
            <a:lvl1pPr>
              <a:defRPr>
                <a:latin typeface="Helvetica Neue Bold Condensed"/>
                <a:ea typeface="Helvetica Neue Bold Condensed"/>
                <a:cs typeface="Helvetica Neue Bold Condensed"/>
                <a:sym typeface="Helvetica Neue Bold Condensed"/>
              </a:defRPr>
            </a:lvl1pPr>
          </a:lstStyle>
          <a:p>
            <a:fld id="{86CB4B4D-7CA3-9044-876B-883B54F8677D}" type="slidenum">
              <a:rPr/>
              <a:pPr/>
              <a:t>20</a:t>
            </a:fld>
            <a:endParaRPr dirty="0"/>
          </a:p>
        </p:txBody>
      </p:sp>
      <p:pic>
        <p:nvPicPr>
          <p:cNvPr id="2" name="Рисунок 1"/>
          <p:cNvPicPr>
            <a:picLocks noChangeAspect="1"/>
          </p:cNvPicPr>
          <p:nvPr/>
        </p:nvPicPr>
        <p:blipFill rotWithShape="1">
          <a:blip r:embed="rId3"/>
          <a:srcRect l="35431" t="19900" r="36613" b="57000"/>
          <a:stretch/>
        </p:blipFill>
        <p:spPr>
          <a:xfrm>
            <a:off x="107504" y="1097026"/>
            <a:ext cx="5636980" cy="2620005"/>
          </a:xfrm>
          <a:prstGeom prst="rect">
            <a:avLst/>
          </a:prstGeom>
          <a:ln>
            <a:solidFill>
              <a:srgbClr val="7030A0"/>
            </a:solidFill>
          </a:ln>
        </p:spPr>
      </p:pic>
      <p:pic>
        <p:nvPicPr>
          <p:cNvPr id="7" name="Рисунок 6"/>
          <p:cNvPicPr>
            <a:picLocks noChangeAspect="1"/>
          </p:cNvPicPr>
          <p:nvPr/>
        </p:nvPicPr>
        <p:blipFill rotWithShape="1">
          <a:blip r:embed="rId4"/>
          <a:srcRect l="36613" t="15001" r="36219" b="40900"/>
          <a:stretch/>
        </p:blipFill>
        <p:spPr>
          <a:xfrm>
            <a:off x="4106980" y="2139772"/>
            <a:ext cx="4968552" cy="4536504"/>
          </a:xfrm>
          <a:prstGeom prst="rect">
            <a:avLst/>
          </a:prstGeom>
          <a:ln>
            <a:solidFill>
              <a:srgbClr val="7030A0"/>
            </a:solidFill>
          </a:ln>
        </p:spPr>
      </p:pic>
      <p:sp>
        <p:nvSpPr>
          <p:cNvPr id="9" name="Прямоугольник 8"/>
          <p:cNvSpPr/>
          <p:nvPr/>
        </p:nvSpPr>
        <p:spPr>
          <a:xfrm>
            <a:off x="-180529" y="188640"/>
            <a:ext cx="8457765" cy="523220"/>
          </a:xfrm>
          <a:prstGeom prst="rect">
            <a:avLst/>
          </a:prstGeom>
        </p:spPr>
        <p:txBody>
          <a:bodyPr wrap="square">
            <a:spAutoFit/>
          </a:bodyPr>
          <a:lstStyle/>
          <a:p>
            <a:pPr algn="ctr">
              <a:defRPr>
                <a:solidFill>
                  <a:srgbClr val="FFFFFF"/>
                </a:solidFill>
                <a:latin typeface="+mn-lt"/>
                <a:ea typeface="+mn-ea"/>
                <a:cs typeface="+mn-cs"/>
                <a:sym typeface="Calibri"/>
              </a:defRPr>
            </a:pPr>
            <a:r>
              <a:rPr lang="ru-RU" sz="2800" dirty="0">
                <a:effectLst>
                  <a:outerShdw blurRad="38100" dist="38100" dir="2700000" algn="tl">
                    <a:srgbClr val="000000">
                      <a:alpha val="43137"/>
                    </a:srgbClr>
                  </a:outerShdw>
                </a:effectLst>
                <a:latin typeface="Impact" panose="020B0806030902050204" pitchFamily="34" charset="0"/>
              </a:rPr>
              <a:t>СЕРИЯ </a:t>
            </a:r>
            <a:r>
              <a:rPr lang="ru-RU" sz="2800" dirty="0" smtClean="0">
                <a:effectLst>
                  <a:outerShdw blurRad="38100" dist="38100" dir="2700000" algn="tl">
                    <a:srgbClr val="000000">
                      <a:alpha val="43137"/>
                    </a:srgbClr>
                  </a:outerShdw>
                </a:effectLst>
                <a:latin typeface="Impact" panose="020B0806030902050204" pitchFamily="34" charset="0"/>
              </a:rPr>
              <a:t>«ВНЕУРОЧНАЯ ДЕЯТЕЛЬНОСТЬ»</a:t>
            </a:r>
            <a:endParaRPr lang="ru-RU" sz="2800" dirty="0">
              <a:effectLst>
                <a:outerShdw blurRad="38100" dist="38100" dir="2700000" algn="tl">
                  <a:srgbClr val="000000">
                    <a:alpha val="43137"/>
                  </a:srgbClr>
                </a:outerShdw>
              </a:effectLst>
              <a:latin typeface="Impact" panose="020B0806030902050204" pitchFamily="34" charset="0"/>
            </a:endParaRPr>
          </a:p>
        </p:txBody>
      </p:sp>
      <p:pic>
        <p:nvPicPr>
          <p:cNvPr id="10" name="Рисунок 9"/>
          <p:cNvPicPr>
            <a:picLocks noChangeAspect="1"/>
          </p:cNvPicPr>
          <p:nvPr/>
        </p:nvPicPr>
        <p:blipFill rotWithShape="1">
          <a:blip r:embed="rId5"/>
          <a:srcRect l="37006" t="45800" r="36219" b="28300"/>
          <a:stretch/>
        </p:blipFill>
        <p:spPr>
          <a:xfrm>
            <a:off x="21905" y="4581128"/>
            <a:ext cx="4126450" cy="2245274"/>
          </a:xfrm>
          <a:prstGeom prst="rect">
            <a:avLst/>
          </a:prstGeom>
          <a:ln>
            <a:solidFill>
              <a:srgbClr val="7030A0"/>
            </a:solidFill>
          </a:ln>
        </p:spPr>
      </p:pic>
      <p:pic>
        <p:nvPicPr>
          <p:cNvPr id="3" name="Рисунок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24328" y="213242"/>
            <a:ext cx="1333090" cy="1844824"/>
          </a:xfrm>
          <a:prstGeom prst="rect">
            <a:avLst/>
          </a:prstGeom>
          <a:ln>
            <a:solidFill>
              <a:srgbClr val="002060"/>
            </a:solidFill>
          </a:ln>
        </p:spPr>
      </p:pic>
    </p:spTree>
    <p:extLst>
      <p:ext uri="{BB962C8B-B14F-4D97-AF65-F5344CB8AC3E}">
        <p14:creationId xmlns:p14="http://schemas.microsoft.com/office/powerpoint/2010/main" val="28018901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457"/>
          <p:cNvSpPr>
            <a:spLocks noGrp="1"/>
          </p:cNvSpPr>
          <p:nvPr>
            <p:ph type="sldNum" sz="quarter" idx="4294967295"/>
          </p:nvPr>
        </p:nvSpPr>
        <p:spPr>
          <a:xfrm>
            <a:off x="8955088" y="7154863"/>
            <a:ext cx="188912" cy="309562"/>
          </a:xfrm>
          <a:prstGeom prst="rect">
            <a:avLst/>
          </a:prstGeom>
          <a:extLst>
            <a:ext uri="{C572A759-6A51-4108-AA02-DFA0A04FC94B}">
              <ma14:wrappingTextBoxFlag xmlns:ma14="http://schemas.microsoft.com/office/mac/drawingml/2011/main" xmlns="" val="1"/>
            </a:ext>
          </a:extLst>
        </p:spPr>
        <p:txBody>
          <a:bodyPr anchor="t"/>
          <a:lstStyle>
            <a:lvl1pPr>
              <a:defRPr>
                <a:latin typeface="Helvetica Neue Bold Condensed"/>
                <a:ea typeface="Helvetica Neue Bold Condensed"/>
                <a:cs typeface="Helvetica Neue Bold Condensed"/>
                <a:sym typeface="Helvetica Neue Bold Condensed"/>
              </a:defRPr>
            </a:lvl1pPr>
          </a:lstStyle>
          <a:p>
            <a:fld id="{86CB4B4D-7CA3-9044-876B-883B54F8677D}" type="slidenum">
              <a:rPr/>
              <a:pPr/>
              <a:t>21</a:t>
            </a:fld>
            <a:endParaRPr dirty="0"/>
          </a:p>
        </p:txBody>
      </p:sp>
      <p:pic>
        <p:nvPicPr>
          <p:cNvPr id="3" name="Рисунок 2"/>
          <p:cNvPicPr>
            <a:picLocks noChangeAspect="1"/>
          </p:cNvPicPr>
          <p:nvPr/>
        </p:nvPicPr>
        <p:blipFill rotWithShape="1">
          <a:blip r:embed="rId3"/>
          <a:srcRect l="35831" t="16800" r="35032" b="10402"/>
          <a:stretch/>
        </p:blipFill>
        <p:spPr>
          <a:xfrm>
            <a:off x="179512" y="1124744"/>
            <a:ext cx="4079432" cy="5733256"/>
          </a:xfrm>
          <a:prstGeom prst="rect">
            <a:avLst/>
          </a:prstGeom>
          <a:ln>
            <a:solidFill>
              <a:srgbClr val="7030A0"/>
            </a:solidFill>
          </a:ln>
        </p:spPr>
      </p:pic>
      <p:pic>
        <p:nvPicPr>
          <p:cNvPr id="6" name="Рисунок 5"/>
          <p:cNvPicPr>
            <a:picLocks noChangeAspect="1"/>
          </p:cNvPicPr>
          <p:nvPr/>
        </p:nvPicPr>
        <p:blipFill rotWithShape="1">
          <a:blip r:embed="rId4"/>
          <a:srcRect l="37006" t="52800" r="35431" b="7301"/>
          <a:stretch/>
        </p:blipFill>
        <p:spPr>
          <a:xfrm>
            <a:off x="3377541" y="2276872"/>
            <a:ext cx="5625947" cy="4581128"/>
          </a:xfrm>
          <a:prstGeom prst="rect">
            <a:avLst/>
          </a:prstGeom>
          <a:ln>
            <a:solidFill>
              <a:srgbClr val="7030A0"/>
            </a:solidFill>
          </a:ln>
        </p:spPr>
      </p:pic>
      <p:sp>
        <p:nvSpPr>
          <p:cNvPr id="7" name="Прямоугольник 6"/>
          <p:cNvSpPr/>
          <p:nvPr/>
        </p:nvSpPr>
        <p:spPr>
          <a:xfrm>
            <a:off x="179513" y="260648"/>
            <a:ext cx="8097724" cy="523220"/>
          </a:xfrm>
          <a:prstGeom prst="rect">
            <a:avLst/>
          </a:prstGeom>
        </p:spPr>
        <p:txBody>
          <a:bodyPr wrap="square">
            <a:spAutoFit/>
          </a:bodyPr>
          <a:lstStyle/>
          <a:p>
            <a:pPr algn="ctr">
              <a:defRPr>
                <a:solidFill>
                  <a:srgbClr val="FFFFFF"/>
                </a:solidFill>
                <a:latin typeface="+mn-lt"/>
                <a:ea typeface="+mn-ea"/>
                <a:cs typeface="+mn-cs"/>
                <a:sym typeface="Calibri"/>
              </a:defRPr>
            </a:pPr>
            <a:r>
              <a:rPr lang="ru-RU" sz="2800" dirty="0">
                <a:effectLst>
                  <a:outerShdw blurRad="38100" dist="38100" dir="2700000" algn="tl">
                    <a:srgbClr val="000000">
                      <a:alpha val="43137"/>
                    </a:srgbClr>
                  </a:outerShdw>
                </a:effectLst>
                <a:latin typeface="Impact" panose="020B0806030902050204" pitchFamily="34" charset="0"/>
              </a:rPr>
              <a:t>СЕРИЯ </a:t>
            </a:r>
            <a:r>
              <a:rPr lang="ru-RU" sz="2800" dirty="0" smtClean="0">
                <a:effectLst>
                  <a:outerShdw blurRad="38100" dist="38100" dir="2700000" algn="tl">
                    <a:srgbClr val="000000">
                      <a:alpha val="43137"/>
                    </a:srgbClr>
                  </a:outerShdw>
                </a:effectLst>
                <a:latin typeface="Impact" panose="020B0806030902050204" pitchFamily="34" charset="0"/>
              </a:rPr>
              <a:t>«ВНЕУРОЧНАЯ ДЕЯТЕЛЬНОСТЬ»</a:t>
            </a:r>
            <a:endParaRPr lang="ru-RU" sz="2800" dirty="0">
              <a:effectLst>
                <a:outerShdw blurRad="38100" dist="38100" dir="2700000" algn="tl">
                  <a:srgbClr val="000000">
                    <a:alpha val="43137"/>
                  </a:srgbClr>
                </a:outerShdw>
              </a:effectLst>
              <a:latin typeface="Impact" panose="020B0806030902050204" pitchFamily="34" charset="0"/>
            </a:endParaRPr>
          </a:p>
        </p:txBody>
      </p:sp>
      <p:pic>
        <p:nvPicPr>
          <p:cNvPr id="2" name="Рисунок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6416" y="166328"/>
            <a:ext cx="1385124" cy="1916832"/>
          </a:xfrm>
          <a:prstGeom prst="rect">
            <a:avLst/>
          </a:prstGeom>
          <a:ln>
            <a:solidFill>
              <a:srgbClr val="002060"/>
            </a:solidFill>
          </a:ln>
        </p:spPr>
      </p:pic>
    </p:spTree>
    <p:extLst>
      <p:ext uri="{BB962C8B-B14F-4D97-AF65-F5344CB8AC3E}">
        <p14:creationId xmlns:p14="http://schemas.microsoft.com/office/powerpoint/2010/main" val="1710289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image2.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1363" y="6189441"/>
            <a:ext cx="471046" cy="3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20835" name="Shape 457"/>
          <p:cNvSpPr txBox="1">
            <a:spLocks/>
          </p:cNvSpPr>
          <p:nvPr/>
        </p:nvSpPr>
        <p:spPr bwMode="auto">
          <a:xfrm>
            <a:off x="8075662" y="6228808"/>
            <a:ext cx="362447" cy="319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073" tIns="43037" rIns="86073" bIns="43037"/>
          <a:lstStyle>
            <a:lvl1pPr>
              <a:spcBef>
                <a:spcPct val="20000"/>
              </a:spcBef>
              <a:buFont typeface="Arial" panose="020B0604020202020204" pitchFamily="34" charset="0"/>
              <a:buChar char="•"/>
              <a:defRPr sz="37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32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7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3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3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3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3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3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300">
                <a:solidFill>
                  <a:schemeClr val="tx1"/>
                </a:solidFill>
                <a:latin typeface="Calibri" panose="020F0502020204030204" pitchFamily="34" charset="0"/>
              </a:defRPr>
            </a:lvl9pPr>
          </a:lstStyle>
          <a:p>
            <a:pPr algn="r" defTabSz="781903" hangingPunct="1">
              <a:spcBef>
                <a:spcPct val="0"/>
              </a:spcBef>
              <a:buNone/>
            </a:pPr>
            <a:fld id="{FF31FFDF-5534-4D15-A07C-20D189681C01}" type="slidenum">
              <a:rPr lang="ru-RU" altLang="ru-RU" sz="1112">
                <a:solidFill>
                  <a:srgbClr val="898989"/>
                </a:solidFill>
                <a:latin typeface="Helvetica Neue Bold Condensed"/>
                <a:ea typeface="Helvetica Neue Bold Condensed"/>
                <a:cs typeface="Helvetica Neue Bold Condensed"/>
                <a:sym typeface="Helvetica Neue Bold Condensed"/>
              </a:rPr>
              <a:pPr algn="r" defTabSz="781903" hangingPunct="1">
                <a:spcBef>
                  <a:spcPct val="0"/>
                </a:spcBef>
                <a:buNone/>
              </a:pPr>
              <a:t>22</a:t>
            </a:fld>
            <a:endParaRPr lang="ru-RU" altLang="ru-RU" sz="1112">
              <a:solidFill>
                <a:srgbClr val="898989"/>
              </a:solidFill>
              <a:latin typeface="Helvetica Neue Bold Condensed"/>
              <a:ea typeface="Helvetica Neue Bold Condensed"/>
              <a:cs typeface="Helvetica Neue Bold Condensed"/>
              <a:sym typeface="Helvetica Neue Bold Condensed"/>
            </a:endParaRPr>
          </a:p>
        </p:txBody>
      </p:sp>
      <p:sp>
        <p:nvSpPr>
          <p:cNvPr id="11" name="Прямоугольник 6"/>
          <p:cNvSpPr>
            <a:spLocks noChangeArrowheads="1"/>
          </p:cNvSpPr>
          <p:nvPr/>
        </p:nvSpPr>
        <p:spPr bwMode="auto">
          <a:xfrm>
            <a:off x="181902" y="169007"/>
            <a:ext cx="8553496" cy="55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ru-RU" sz="3017" dirty="0">
                <a:solidFill>
                  <a:schemeClr val="bg1"/>
                </a:solidFill>
                <a:latin typeface="Impact" pitchFamily="34" charset="0"/>
              </a:rPr>
              <a:t> </a:t>
            </a:r>
            <a:endParaRPr lang="ru-RU" altLang="ru-RU" sz="2263" dirty="0">
              <a:solidFill>
                <a:schemeClr val="bg1"/>
              </a:solidFill>
              <a:latin typeface="Impact" pitchFamily="34" charset="0"/>
            </a:endParaRPr>
          </a:p>
        </p:txBody>
      </p:sp>
      <p:pic>
        <p:nvPicPr>
          <p:cNvPr id="120837" name="Рисунок 1"/>
          <p:cNvPicPr>
            <a:picLocks noChangeAspect="1"/>
          </p:cNvPicPr>
          <p:nvPr/>
        </p:nvPicPr>
        <p:blipFill>
          <a:blip r:embed="rId4">
            <a:extLst>
              <a:ext uri="{28A0092B-C50C-407E-A947-70E740481C1C}">
                <a14:useLocalDpi xmlns:a14="http://schemas.microsoft.com/office/drawing/2010/main" val="0"/>
              </a:ext>
            </a:extLst>
          </a:blip>
          <a:srcRect l="36613" t="18500" r="35825" b="12201"/>
          <a:stretch>
            <a:fillRect/>
          </a:stretch>
        </p:blipFill>
        <p:spPr bwMode="auto">
          <a:xfrm>
            <a:off x="181903" y="1187118"/>
            <a:ext cx="3836245" cy="5424499"/>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pic>
      <p:pic>
        <p:nvPicPr>
          <p:cNvPr id="120839" name="Рисунок 4"/>
          <p:cNvPicPr>
            <a:picLocks noChangeAspect="1"/>
          </p:cNvPicPr>
          <p:nvPr/>
        </p:nvPicPr>
        <p:blipFill>
          <a:blip r:embed="rId5">
            <a:extLst>
              <a:ext uri="{28A0092B-C50C-407E-A947-70E740481C1C}">
                <a14:useLocalDpi xmlns:a14="http://schemas.microsoft.com/office/drawing/2010/main" val="0"/>
              </a:ext>
            </a:extLst>
          </a:blip>
          <a:srcRect l="36224" t="28700" r="36607" b="45399"/>
          <a:stretch>
            <a:fillRect/>
          </a:stretch>
        </p:blipFill>
        <p:spPr bwMode="auto">
          <a:xfrm>
            <a:off x="4176973" y="3884436"/>
            <a:ext cx="4967027" cy="2663380"/>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827583" y="260648"/>
            <a:ext cx="7449653" cy="523220"/>
          </a:xfrm>
          <a:prstGeom prst="rect">
            <a:avLst/>
          </a:prstGeom>
        </p:spPr>
        <p:txBody>
          <a:bodyPr wrap="square">
            <a:spAutoFit/>
          </a:bodyPr>
          <a:lstStyle/>
          <a:p>
            <a:pPr algn="ctr">
              <a:defRPr>
                <a:solidFill>
                  <a:srgbClr val="FFFFFF"/>
                </a:solidFill>
                <a:latin typeface="+mn-lt"/>
                <a:ea typeface="+mn-ea"/>
                <a:cs typeface="+mn-cs"/>
                <a:sym typeface="Calibri"/>
              </a:defRPr>
            </a:pPr>
            <a:r>
              <a:rPr lang="ru-RU" sz="2800" dirty="0">
                <a:effectLst>
                  <a:outerShdw blurRad="38100" dist="38100" dir="2700000" algn="tl">
                    <a:srgbClr val="000000">
                      <a:alpha val="43137"/>
                    </a:srgbClr>
                  </a:outerShdw>
                </a:effectLst>
                <a:latin typeface="Impact" panose="020B0806030902050204" pitchFamily="34" charset="0"/>
              </a:rPr>
              <a:t>СЕРИЯ </a:t>
            </a:r>
            <a:r>
              <a:rPr lang="ru-RU" sz="2800" dirty="0" smtClean="0">
                <a:effectLst>
                  <a:outerShdw blurRad="38100" dist="38100" dir="2700000" algn="tl">
                    <a:srgbClr val="000000">
                      <a:alpha val="43137"/>
                    </a:srgbClr>
                  </a:outerShdw>
                </a:effectLst>
                <a:latin typeface="Impact" panose="020B0806030902050204" pitchFamily="34" charset="0"/>
              </a:rPr>
              <a:t>«ВНЕУРОЧНАЯ ДЕЯТЕЛЬНОСТЬ»</a:t>
            </a:r>
            <a:endParaRPr lang="ru-RU" sz="2800" dirty="0">
              <a:effectLst>
                <a:outerShdw blurRad="38100" dist="38100" dir="2700000" algn="tl">
                  <a:srgbClr val="000000">
                    <a:alpha val="43137"/>
                  </a:srgbClr>
                </a:outerShdw>
              </a:effectLst>
              <a:latin typeface="Impact" panose="020B0806030902050204" pitchFamily="34" charset="0"/>
            </a:endParaRPr>
          </a:p>
        </p:txBody>
      </p:sp>
      <p:pic>
        <p:nvPicPr>
          <p:cNvPr id="2" name="Рисунок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8096" y="502986"/>
            <a:ext cx="1281830" cy="1773886"/>
          </a:xfrm>
          <a:prstGeom prst="rect">
            <a:avLst/>
          </a:prstGeom>
          <a:ln>
            <a:solidFill>
              <a:srgbClr val="002060"/>
            </a:solidFill>
          </a:ln>
        </p:spPr>
      </p:pic>
    </p:spTree>
    <p:extLst>
      <p:ext uri="{BB962C8B-B14F-4D97-AF65-F5344CB8AC3E}">
        <p14:creationId xmlns:p14="http://schemas.microsoft.com/office/powerpoint/2010/main" val="38315878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image2.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1363" y="6189441"/>
            <a:ext cx="471046" cy="3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22883" name="Shape 457"/>
          <p:cNvSpPr txBox="1">
            <a:spLocks/>
          </p:cNvSpPr>
          <p:nvPr/>
        </p:nvSpPr>
        <p:spPr bwMode="auto">
          <a:xfrm>
            <a:off x="8075662" y="6228808"/>
            <a:ext cx="362447" cy="319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073" tIns="43037" rIns="86073" bIns="43037"/>
          <a:lstStyle>
            <a:lvl1pPr>
              <a:spcBef>
                <a:spcPct val="20000"/>
              </a:spcBef>
              <a:buFont typeface="Arial" panose="020B0604020202020204" pitchFamily="34" charset="0"/>
              <a:buChar char="•"/>
              <a:defRPr sz="37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32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7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3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3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3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3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3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300">
                <a:solidFill>
                  <a:schemeClr val="tx1"/>
                </a:solidFill>
                <a:latin typeface="Calibri" panose="020F0502020204030204" pitchFamily="34" charset="0"/>
              </a:defRPr>
            </a:lvl9pPr>
          </a:lstStyle>
          <a:p>
            <a:pPr algn="r" defTabSz="781903" hangingPunct="1">
              <a:spcBef>
                <a:spcPct val="0"/>
              </a:spcBef>
              <a:buNone/>
            </a:pPr>
            <a:fld id="{5EEB6AD8-9D3E-4F9B-B59E-FB1FC4815157}" type="slidenum">
              <a:rPr lang="ru-RU" altLang="ru-RU" sz="1112">
                <a:solidFill>
                  <a:srgbClr val="898989"/>
                </a:solidFill>
                <a:latin typeface="Helvetica Neue Bold Condensed"/>
                <a:ea typeface="Helvetica Neue Bold Condensed"/>
                <a:cs typeface="Helvetica Neue Bold Condensed"/>
                <a:sym typeface="Helvetica Neue Bold Condensed"/>
              </a:rPr>
              <a:pPr algn="r" defTabSz="781903" hangingPunct="1">
                <a:spcBef>
                  <a:spcPct val="0"/>
                </a:spcBef>
                <a:buNone/>
              </a:pPr>
              <a:t>23</a:t>
            </a:fld>
            <a:endParaRPr lang="ru-RU" altLang="ru-RU" sz="1112">
              <a:solidFill>
                <a:srgbClr val="898989"/>
              </a:solidFill>
              <a:latin typeface="Helvetica Neue Bold Condensed"/>
              <a:ea typeface="Helvetica Neue Bold Condensed"/>
              <a:cs typeface="Helvetica Neue Bold Condensed"/>
              <a:sym typeface="Helvetica Neue Bold Condensed"/>
            </a:endParaRPr>
          </a:p>
        </p:txBody>
      </p:sp>
      <p:pic>
        <p:nvPicPr>
          <p:cNvPr id="122886" name="Рисунок 2"/>
          <p:cNvPicPr>
            <a:picLocks noChangeAspect="1"/>
          </p:cNvPicPr>
          <p:nvPr/>
        </p:nvPicPr>
        <p:blipFill>
          <a:blip r:embed="rId4">
            <a:extLst>
              <a:ext uri="{28A0092B-C50C-407E-A947-70E740481C1C}">
                <a14:useLocalDpi xmlns:a14="http://schemas.microsoft.com/office/drawing/2010/main" val="0"/>
              </a:ext>
            </a:extLst>
          </a:blip>
          <a:srcRect l="36620" t="48299" r="36212" b="23701"/>
          <a:stretch>
            <a:fillRect/>
          </a:stretch>
        </p:blipFill>
        <p:spPr bwMode="auto">
          <a:xfrm>
            <a:off x="181903" y="1212911"/>
            <a:ext cx="4711821" cy="2731254"/>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pic>
      <p:pic>
        <p:nvPicPr>
          <p:cNvPr id="122887" name="Рисунок 3"/>
          <p:cNvPicPr>
            <a:picLocks noChangeAspect="1"/>
          </p:cNvPicPr>
          <p:nvPr/>
        </p:nvPicPr>
        <p:blipFill>
          <a:blip r:embed="rId5">
            <a:extLst>
              <a:ext uri="{28A0092B-C50C-407E-A947-70E740481C1C}">
                <a14:useLocalDpi xmlns:a14="http://schemas.microsoft.com/office/drawing/2010/main" val="0"/>
              </a:ext>
            </a:extLst>
          </a:blip>
          <a:srcRect l="35825" t="28300" r="35825" b="52100"/>
          <a:stretch>
            <a:fillRect/>
          </a:stretch>
        </p:blipFill>
        <p:spPr bwMode="auto">
          <a:xfrm>
            <a:off x="2818133" y="4113850"/>
            <a:ext cx="6224056" cy="2420391"/>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pic>
      <p:pic>
        <p:nvPicPr>
          <p:cNvPr id="122888" name="Рисунок 9" descr="Ребусы по географии"/>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4340" y="5318040"/>
            <a:ext cx="2974244" cy="15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Прямоугольник 8"/>
          <p:cNvSpPr/>
          <p:nvPr/>
        </p:nvSpPr>
        <p:spPr>
          <a:xfrm>
            <a:off x="827583" y="260648"/>
            <a:ext cx="7449653" cy="523220"/>
          </a:xfrm>
          <a:prstGeom prst="rect">
            <a:avLst/>
          </a:prstGeom>
        </p:spPr>
        <p:txBody>
          <a:bodyPr wrap="square">
            <a:spAutoFit/>
          </a:bodyPr>
          <a:lstStyle/>
          <a:p>
            <a:pPr algn="ctr">
              <a:defRPr>
                <a:solidFill>
                  <a:srgbClr val="FFFFFF"/>
                </a:solidFill>
                <a:latin typeface="+mn-lt"/>
                <a:ea typeface="+mn-ea"/>
                <a:cs typeface="+mn-cs"/>
                <a:sym typeface="Calibri"/>
              </a:defRPr>
            </a:pPr>
            <a:r>
              <a:rPr lang="ru-RU" sz="2800" dirty="0">
                <a:effectLst>
                  <a:outerShdw blurRad="38100" dist="38100" dir="2700000" algn="tl">
                    <a:srgbClr val="000000">
                      <a:alpha val="43137"/>
                    </a:srgbClr>
                  </a:outerShdw>
                </a:effectLst>
                <a:latin typeface="Impact" panose="020B0806030902050204" pitchFamily="34" charset="0"/>
              </a:rPr>
              <a:t>СЕРИЯ </a:t>
            </a:r>
            <a:r>
              <a:rPr lang="ru-RU" sz="2800" dirty="0" smtClean="0">
                <a:effectLst>
                  <a:outerShdw blurRad="38100" dist="38100" dir="2700000" algn="tl">
                    <a:srgbClr val="000000">
                      <a:alpha val="43137"/>
                    </a:srgbClr>
                  </a:outerShdw>
                </a:effectLst>
                <a:latin typeface="Impact" panose="020B0806030902050204" pitchFamily="34" charset="0"/>
              </a:rPr>
              <a:t>«ВНЕУРОЧНАЯ ДЕЯТЕЛЬНОСТЬ»</a:t>
            </a:r>
            <a:endParaRPr lang="ru-RU" sz="2800" dirty="0">
              <a:effectLst>
                <a:outerShdw blurRad="38100" dist="38100" dir="2700000" algn="tl">
                  <a:srgbClr val="000000">
                    <a:alpha val="43137"/>
                  </a:srgbClr>
                </a:outerShdw>
              </a:effectLst>
              <a:latin typeface="Impact" panose="020B0806030902050204" pitchFamily="34" charset="0"/>
            </a:endParaRPr>
          </a:p>
        </p:txBody>
      </p:sp>
      <p:pic>
        <p:nvPicPr>
          <p:cNvPr id="2" name="Рисунок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596335" y="496690"/>
            <a:ext cx="1260061" cy="1743761"/>
          </a:xfrm>
          <a:prstGeom prst="rect">
            <a:avLst/>
          </a:prstGeom>
          <a:ln>
            <a:solidFill>
              <a:srgbClr val="002060"/>
            </a:solidFill>
          </a:ln>
        </p:spPr>
      </p:pic>
    </p:spTree>
    <p:extLst>
      <p:ext uri="{BB962C8B-B14F-4D97-AF65-F5344CB8AC3E}">
        <p14:creationId xmlns:p14="http://schemas.microsoft.com/office/powerpoint/2010/main" val="23439521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5" name="Shape 457"/>
          <p:cNvSpPr txBox="1">
            <a:spLocks/>
          </p:cNvSpPr>
          <p:nvPr/>
        </p:nvSpPr>
        <p:spPr bwMode="auto">
          <a:xfrm>
            <a:off x="8100393" y="6309320"/>
            <a:ext cx="635005" cy="371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073" tIns="43037" rIns="86073" bIns="43037"/>
          <a:lstStyle>
            <a:lvl1pPr>
              <a:spcBef>
                <a:spcPct val="20000"/>
              </a:spcBef>
              <a:buFont typeface="Arial" panose="020B0604020202020204" pitchFamily="34" charset="0"/>
              <a:buChar char="•"/>
              <a:defRPr sz="37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32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7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3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3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3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3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3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300">
                <a:solidFill>
                  <a:schemeClr val="tx1"/>
                </a:solidFill>
                <a:latin typeface="Calibri" panose="020F0502020204030204" pitchFamily="34" charset="0"/>
              </a:defRPr>
            </a:lvl9pPr>
          </a:lstStyle>
          <a:p>
            <a:pPr algn="r" defTabSz="781903" hangingPunct="1">
              <a:spcBef>
                <a:spcPct val="0"/>
              </a:spcBef>
              <a:buNone/>
            </a:pPr>
            <a:r>
              <a:rPr lang="ru-RU" altLang="ru-RU" sz="1400" dirty="0" smtClean="0">
                <a:solidFill>
                  <a:srgbClr val="7030A0"/>
                </a:solidFill>
                <a:latin typeface="Helvetica Neue Bold Condensed"/>
                <a:ea typeface="Helvetica Neue Bold Condensed"/>
                <a:cs typeface="Helvetica Neue Bold Condensed"/>
                <a:sym typeface="Helvetica Neue Bold Condensed"/>
              </a:rPr>
              <a:t>24</a:t>
            </a:r>
            <a:endParaRPr lang="ru-RU" altLang="ru-RU" sz="1400" dirty="0">
              <a:solidFill>
                <a:srgbClr val="7030A0"/>
              </a:solidFill>
              <a:latin typeface="Helvetica Neue Bold Condensed"/>
              <a:ea typeface="Helvetica Neue Bold Condensed"/>
              <a:cs typeface="Helvetica Neue Bold Condensed"/>
              <a:sym typeface="Helvetica Neue Bold Condensed"/>
            </a:endParaRPr>
          </a:p>
        </p:txBody>
      </p:sp>
      <p:sp>
        <p:nvSpPr>
          <p:cNvPr id="11" name="Прямоугольник 6"/>
          <p:cNvSpPr>
            <a:spLocks noChangeArrowheads="1"/>
          </p:cNvSpPr>
          <p:nvPr/>
        </p:nvSpPr>
        <p:spPr bwMode="auto">
          <a:xfrm>
            <a:off x="181902" y="169007"/>
            <a:ext cx="8553496" cy="55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ru-RU" sz="3017" dirty="0">
                <a:solidFill>
                  <a:schemeClr val="bg1"/>
                </a:solidFill>
                <a:latin typeface="Impact" pitchFamily="34" charset="0"/>
              </a:rPr>
              <a:t> </a:t>
            </a:r>
            <a:endParaRPr lang="ru-RU" altLang="ru-RU" sz="2263" dirty="0">
              <a:solidFill>
                <a:schemeClr val="bg1"/>
              </a:solidFill>
              <a:latin typeface="Impact" pitchFamily="34" charset="0"/>
            </a:endParaRPr>
          </a:p>
        </p:txBody>
      </p:sp>
      <p:sp>
        <p:nvSpPr>
          <p:cNvPr id="9" name="Прямоугольник 8"/>
          <p:cNvSpPr/>
          <p:nvPr/>
        </p:nvSpPr>
        <p:spPr>
          <a:xfrm>
            <a:off x="827583" y="260648"/>
            <a:ext cx="7449653" cy="523220"/>
          </a:xfrm>
          <a:prstGeom prst="rect">
            <a:avLst/>
          </a:prstGeom>
        </p:spPr>
        <p:txBody>
          <a:bodyPr wrap="square">
            <a:spAutoFit/>
          </a:bodyPr>
          <a:lstStyle/>
          <a:p>
            <a:pPr algn="ctr">
              <a:defRPr>
                <a:solidFill>
                  <a:srgbClr val="FFFFFF"/>
                </a:solidFill>
                <a:latin typeface="+mn-lt"/>
                <a:ea typeface="+mn-ea"/>
                <a:cs typeface="+mn-cs"/>
                <a:sym typeface="Calibri"/>
              </a:defRPr>
            </a:pPr>
            <a:r>
              <a:rPr lang="ru-RU" sz="2800" dirty="0">
                <a:effectLst>
                  <a:outerShdw blurRad="38100" dist="38100" dir="2700000" algn="tl">
                    <a:srgbClr val="000000">
                      <a:alpha val="43137"/>
                    </a:srgbClr>
                  </a:outerShdw>
                </a:effectLst>
                <a:latin typeface="Impact" panose="020B0806030902050204" pitchFamily="34" charset="0"/>
              </a:rPr>
              <a:t>СЕРИЯ </a:t>
            </a:r>
            <a:r>
              <a:rPr lang="ru-RU" sz="2800" dirty="0" smtClean="0">
                <a:effectLst>
                  <a:outerShdw blurRad="38100" dist="38100" dir="2700000" algn="tl">
                    <a:srgbClr val="000000">
                      <a:alpha val="43137"/>
                    </a:srgbClr>
                  </a:outerShdw>
                </a:effectLst>
                <a:latin typeface="Impact" panose="020B0806030902050204" pitchFamily="34" charset="0"/>
              </a:rPr>
              <a:t>«ВНЕУРОЧНАЯ ДЕЯТЕЛЬНОСТЬ»</a:t>
            </a:r>
            <a:endParaRPr lang="ru-RU" sz="2800" dirty="0">
              <a:effectLst>
                <a:outerShdw blurRad="38100" dist="38100" dir="2700000" algn="tl">
                  <a:srgbClr val="000000">
                    <a:alpha val="43137"/>
                  </a:srgbClr>
                </a:outerShdw>
              </a:effectLst>
              <a:latin typeface="Impact" panose="020B0806030902050204" pitchFamily="34" charset="0"/>
            </a:endParaRPr>
          </a:p>
        </p:txBody>
      </p:sp>
      <p:pic>
        <p:nvPicPr>
          <p:cNvPr id="2" name="Рисунок 1"/>
          <p:cNvPicPr>
            <a:picLocks noChangeAspect="1"/>
          </p:cNvPicPr>
          <p:nvPr/>
        </p:nvPicPr>
        <p:blipFill rotWithShape="1">
          <a:blip r:embed="rId3"/>
          <a:srcRect l="36614" t="15001" r="38581" b="42300"/>
          <a:stretch/>
        </p:blipFill>
        <p:spPr>
          <a:xfrm>
            <a:off x="-15408" y="2086863"/>
            <a:ext cx="4762664" cy="4611468"/>
          </a:xfrm>
          <a:prstGeom prst="rect">
            <a:avLst/>
          </a:prstGeom>
          <a:ln>
            <a:solidFill>
              <a:srgbClr val="7030A0"/>
            </a:solidFill>
          </a:ln>
        </p:spPr>
      </p:pic>
      <p:pic>
        <p:nvPicPr>
          <p:cNvPr id="3" name="Рисунок 2"/>
          <p:cNvPicPr>
            <a:picLocks noChangeAspect="1"/>
          </p:cNvPicPr>
          <p:nvPr/>
        </p:nvPicPr>
        <p:blipFill rotWithShape="1">
          <a:blip r:embed="rId4"/>
          <a:srcRect l="37006" t="16401" r="36613" b="40200"/>
          <a:stretch/>
        </p:blipFill>
        <p:spPr>
          <a:xfrm>
            <a:off x="4756074" y="2074853"/>
            <a:ext cx="4387926" cy="4060469"/>
          </a:xfrm>
          <a:prstGeom prst="rect">
            <a:avLst/>
          </a:prstGeom>
          <a:ln>
            <a:solidFill>
              <a:srgbClr val="7030A0"/>
            </a:solidFill>
          </a:ln>
        </p:spPr>
      </p:pic>
      <p:pic>
        <p:nvPicPr>
          <p:cNvPr id="4" name="Рисунок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884367" y="326753"/>
            <a:ext cx="1137463" cy="1574102"/>
          </a:xfrm>
          <a:prstGeom prst="rect">
            <a:avLst/>
          </a:prstGeom>
          <a:ln>
            <a:solidFill>
              <a:srgbClr val="002060"/>
            </a:solidFill>
          </a:ln>
        </p:spPr>
      </p:pic>
    </p:spTree>
    <p:extLst>
      <p:ext uri="{BB962C8B-B14F-4D97-AF65-F5344CB8AC3E}">
        <p14:creationId xmlns:p14="http://schemas.microsoft.com/office/powerpoint/2010/main" val="35631179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 name="image1.png"/>
          <p:cNvPicPr>
            <a:picLocks noChangeAspect="1"/>
          </p:cNvPicPr>
          <p:nvPr/>
        </p:nvPicPr>
        <p:blipFill>
          <a:blip r:embed="rId3" cstate="print">
            <a:extLst/>
          </a:blip>
          <a:stretch>
            <a:fillRect/>
          </a:stretch>
        </p:blipFill>
        <p:spPr>
          <a:xfrm>
            <a:off x="-3" y="6226797"/>
            <a:ext cx="9144004" cy="455669"/>
          </a:xfrm>
          <a:prstGeom prst="rect">
            <a:avLst/>
          </a:prstGeom>
          <a:ln w="12700">
            <a:miter lim="400000"/>
          </a:ln>
        </p:spPr>
      </p:pic>
      <p:pic>
        <p:nvPicPr>
          <p:cNvPr id="456" name="image2.png"/>
          <p:cNvPicPr>
            <a:picLocks noChangeAspect="1"/>
          </p:cNvPicPr>
          <p:nvPr/>
        </p:nvPicPr>
        <p:blipFill>
          <a:blip r:embed="rId4" cstate="print">
            <a:extLst/>
          </a:blip>
          <a:stretch>
            <a:fillRect/>
          </a:stretch>
        </p:blipFill>
        <p:spPr>
          <a:xfrm>
            <a:off x="8252421" y="6272067"/>
            <a:ext cx="500064" cy="365127"/>
          </a:xfrm>
          <a:prstGeom prst="rect">
            <a:avLst/>
          </a:prstGeom>
          <a:ln w="12700">
            <a:miter lim="400000"/>
          </a:ln>
        </p:spPr>
      </p:pic>
      <p:sp>
        <p:nvSpPr>
          <p:cNvPr id="457" name="Shape 457"/>
          <p:cNvSpPr>
            <a:spLocks noGrp="1"/>
          </p:cNvSpPr>
          <p:nvPr>
            <p:ph type="sldNum" sz="quarter" idx="4294967295"/>
          </p:nvPr>
        </p:nvSpPr>
        <p:spPr>
          <a:xfrm>
            <a:off x="8395517" y="6309800"/>
            <a:ext cx="201675" cy="327049"/>
          </a:xfrm>
          <a:prstGeom prst="rect">
            <a:avLst/>
          </a:prstGeom>
          <a:extLst>
            <a:ext uri="{C572A759-6A51-4108-AA02-DFA0A04FC94B}">
              <ma14:wrappingTextBoxFlag xmlns:ma14="http://schemas.microsoft.com/office/mac/drawingml/2011/main" xmlns="" val="1"/>
            </a:ext>
          </a:extLst>
        </p:spPr>
        <p:txBody>
          <a:bodyPr anchor="t"/>
          <a:lstStyle>
            <a:lvl1pPr>
              <a:defRPr>
                <a:latin typeface="Helvetica Neue Bold Condensed"/>
                <a:ea typeface="Helvetica Neue Bold Condensed"/>
                <a:cs typeface="Helvetica Neue Bold Condensed"/>
                <a:sym typeface="Helvetica Neue Bold Condensed"/>
              </a:defRPr>
            </a:lvl1pPr>
          </a:lstStyle>
          <a:p>
            <a:fld id="{86CB4B4D-7CA3-9044-876B-883B54F8677D}" type="slidenum">
              <a:rPr/>
              <a:pPr/>
              <a:t>25</a:t>
            </a:fld>
            <a:endParaRPr dirty="0"/>
          </a:p>
        </p:txBody>
      </p:sp>
      <p:sp>
        <p:nvSpPr>
          <p:cNvPr id="9" name="Shape 453"/>
          <p:cNvSpPr/>
          <p:nvPr/>
        </p:nvSpPr>
        <p:spPr>
          <a:xfrm>
            <a:off x="-3" y="30976"/>
            <a:ext cx="9144000" cy="764704"/>
          </a:xfrm>
          <a:prstGeom prst="rect">
            <a:avLst/>
          </a:prstGeom>
          <a:solidFill>
            <a:srgbClr val="1682C6"/>
          </a:solidFill>
          <a:ln w="38100">
            <a:solidFill>
              <a:srgbClr val="FFFFFF"/>
            </a:solidFill>
          </a:ln>
          <a:effectLst>
            <a:outerShdw blurRad="38100" dist="20000" dir="5400000" rotWithShape="0">
              <a:srgbClr val="000000">
                <a:alpha val="38000"/>
              </a:srgbClr>
            </a:outerShdw>
          </a:effectLst>
        </p:spPr>
        <p:txBody>
          <a:bodyPr lIns="45718" tIns="45718" rIns="45718" bIns="45718" anchor="ctr"/>
          <a:lstStyle/>
          <a:p>
            <a:pPr>
              <a:defRPr>
                <a:solidFill>
                  <a:srgbClr val="FFFFFF"/>
                </a:solidFill>
                <a:latin typeface="+mn-lt"/>
                <a:ea typeface="+mn-ea"/>
                <a:cs typeface="+mn-cs"/>
                <a:sym typeface="Calibri"/>
              </a:defRPr>
            </a:pPr>
            <a:endParaRPr/>
          </a:p>
        </p:txBody>
      </p:sp>
      <p:sp>
        <p:nvSpPr>
          <p:cNvPr id="41" name="Прямоугольник 40"/>
          <p:cNvSpPr/>
          <p:nvPr/>
        </p:nvSpPr>
        <p:spPr>
          <a:xfrm>
            <a:off x="76200" y="116633"/>
            <a:ext cx="9067800" cy="1000274"/>
          </a:xfrm>
          <a:prstGeom prst="rect">
            <a:avLst/>
          </a:prstGeom>
        </p:spPr>
        <p:txBody>
          <a:bodyPr wrap="square">
            <a:spAutoFit/>
          </a:bodyPr>
          <a:lstStyle/>
          <a:p>
            <a:pPr algn="ctr">
              <a:defRPr>
                <a:solidFill>
                  <a:srgbClr val="FFFFFF"/>
                </a:solidFill>
                <a:latin typeface="+mn-lt"/>
                <a:ea typeface="+mn-ea"/>
                <a:cs typeface="+mn-cs"/>
                <a:sym typeface="Calibri"/>
              </a:defRPr>
            </a:pPr>
            <a:r>
              <a:rPr lang="ru-RU" sz="2800" dirty="0">
                <a:solidFill>
                  <a:srgbClr val="FFFFFF"/>
                </a:solidFill>
                <a:effectLst>
                  <a:outerShdw blurRad="38100" dist="38100" dir="2700000" algn="tl">
                    <a:srgbClr val="000000">
                      <a:alpha val="43137"/>
                    </a:srgbClr>
                  </a:outerShdw>
                </a:effectLst>
                <a:latin typeface="Impact" panose="020B0806030902050204" pitchFamily="34" charset="0"/>
                <a:sym typeface="Calibri"/>
              </a:rPr>
              <a:t>СЕРИЯ «ВНЕУРОЧНАЯ ДЕЯТЕЛЬНОСТЬ»</a:t>
            </a:r>
          </a:p>
          <a:p>
            <a:pPr algn="ctr">
              <a:defRPr/>
            </a:pPr>
            <a:r>
              <a:rPr lang="ru-RU" sz="3100" dirty="0" smtClean="0">
                <a:solidFill>
                  <a:schemeClr val="bg1"/>
                </a:solidFill>
                <a:latin typeface="Impact" pitchFamily="34" charset="0"/>
              </a:rPr>
              <a:t> </a:t>
            </a:r>
            <a:endParaRPr lang="ru-RU" sz="3100" dirty="0">
              <a:solidFill>
                <a:schemeClr val="bg1"/>
              </a:solidFill>
              <a:latin typeface="Impact" pitchFamily="34" charset="0"/>
            </a:endParaRPr>
          </a:p>
        </p:txBody>
      </p:sp>
      <p:sp>
        <p:nvSpPr>
          <p:cNvPr id="87" name="Пятиугольник 86"/>
          <p:cNvSpPr/>
          <p:nvPr/>
        </p:nvSpPr>
        <p:spPr>
          <a:xfrm>
            <a:off x="5471592" y="8802216"/>
            <a:ext cx="971600" cy="369328"/>
          </a:xfrm>
          <a:prstGeom prst="homePlate">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ru-RU" sz="1800" b="0" i="0" u="none" strike="noStrike" cap="none" spc="0" normalizeH="0" baseline="0">
              <a:ln>
                <a:noFill/>
              </a:ln>
              <a:solidFill>
                <a:srgbClr val="000000"/>
              </a:solidFill>
              <a:effectLst/>
              <a:uFillTx/>
              <a:latin typeface="+mj-lt"/>
              <a:ea typeface="+mj-ea"/>
              <a:cs typeface="+mj-cs"/>
              <a:sym typeface="Helvetica"/>
            </a:endParaRPr>
          </a:p>
        </p:txBody>
      </p:sp>
      <p:pic>
        <p:nvPicPr>
          <p:cNvPr id="11" name="Рисунок 10"/>
          <p:cNvPicPr>
            <a:picLocks noChangeAspect="1"/>
          </p:cNvPicPr>
          <p:nvPr/>
        </p:nvPicPr>
        <p:blipFill rotWithShape="1">
          <a:blip r:embed="rId5"/>
          <a:srcRect l="35432" t="42300" r="36219" b="29000"/>
          <a:stretch/>
        </p:blipFill>
        <p:spPr>
          <a:xfrm>
            <a:off x="76200" y="881337"/>
            <a:ext cx="5566799" cy="3169983"/>
          </a:xfrm>
          <a:prstGeom prst="rect">
            <a:avLst/>
          </a:prstGeom>
          <a:ln>
            <a:solidFill>
              <a:srgbClr val="7030A0"/>
            </a:solidFill>
          </a:ln>
        </p:spPr>
      </p:pic>
      <p:pic>
        <p:nvPicPr>
          <p:cNvPr id="3" name="Рисунок 2"/>
          <p:cNvPicPr>
            <a:picLocks noChangeAspect="1"/>
          </p:cNvPicPr>
          <p:nvPr/>
        </p:nvPicPr>
        <p:blipFill rotWithShape="1">
          <a:blip r:embed="rId6"/>
          <a:srcRect l="36614" t="22700" r="35824" b="34566"/>
          <a:stretch/>
        </p:blipFill>
        <p:spPr>
          <a:xfrm>
            <a:off x="4702274" y="2968273"/>
            <a:ext cx="4459949" cy="3889727"/>
          </a:xfrm>
          <a:prstGeom prst="rect">
            <a:avLst/>
          </a:prstGeom>
          <a:ln>
            <a:solidFill>
              <a:srgbClr val="7030A0"/>
            </a:solidFill>
          </a:ln>
        </p:spPr>
      </p:pic>
      <p:pic>
        <p:nvPicPr>
          <p:cNvPr id="2" name="Рисунок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0352" y="344880"/>
            <a:ext cx="1210005" cy="1674491"/>
          </a:xfrm>
          <a:prstGeom prst="rect">
            <a:avLst/>
          </a:prstGeom>
          <a:ln>
            <a:solidFill>
              <a:srgbClr val="002060"/>
            </a:solidFill>
          </a:ln>
        </p:spPr>
      </p:pic>
    </p:spTree>
    <p:extLst>
      <p:ext uri="{BB962C8B-B14F-4D97-AF65-F5344CB8AC3E}">
        <p14:creationId xmlns:p14="http://schemas.microsoft.com/office/powerpoint/2010/main" val="1371563316"/>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 name="image1.png"/>
          <p:cNvPicPr>
            <a:picLocks noChangeAspect="1"/>
          </p:cNvPicPr>
          <p:nvPr/>
        </p:nvPicPr>
        <p:blipFill>
          <a:blip r:embed="rId3" cstate="print">
            <a:extLst/>
          </a:blip>
          <a:stretch>
            <a:fillRect/>
          </a:stretch>
        </p:blipFill>
        <p:spPr>
          <a:xfrm>
            <a:off x="-3" y="6226797"/>
            <a:ext cx="9144004" cy="455669"/>
          </a:xfrm>
          <a:prstGeom prst="rect">
            <a:avLst/>
          </a:prstGeom>
          <a:ln w="12700">
            <a:miter lim="400000"/>
          </a:ln>
        </p:spPr>
      </p:pic>
      <p:pic>
        <p:nvPicPr>
          <p:cNvPr id="456" name="image2.png"/>
          <p:cNvPicPr>
            <a:picLocks noChangeAspect="1"/>
          </p:cNvPicPr>
          <p:nvPr/>
        </p:nvPicPr>
        <p:blipFill>
          <a:blip r:embed="rId4" cstate="print">
            <a:extLst/>
          </a:blip>
          <a:stretch>
            <a:fillRect/>
          </a:stretch>
        </p:blipFill>
        <p:spPr>
          <a:xfrm>
            <a:off x="8252421" y="6272067"/>
            <a:ext cx="500064" cy="365127"/>
          </a:xfrm>
          <a:prstGeom prst="rect">
            <a:avLst/>
          </a:prstGeom>
          <a:ln w="12700">
            <a:miter lim="400000"/>
          </a:ln>
        </p:spPr>
      </p:pic>
      <p:sp>
        <p:nvSpPr>
          <p:cNvPr id="457" name="Shape 457"/>
          <p:cNvSpPr>
            <a:spLocks noGrp="1"/>
          </p:cNvSpPr>
          <p:nvPr>
            <p:ph type="sldNum" sz="quarter" idx="4294967295"/>
          </p:nvPr>
        </p:nvSpPr>
        <p:spPr>
          <a:xfrm>
            <a:off x="8395517" y="6309800"/>
            <a:ext cx="201675" cy="327049"/>
          </a:xfrm>
          <a:prstGeom prst="rect">
            <a:avLst/>
          </a:prstGeom>
          <a:extLst>
            <a:ext uri="{C572A759-6A51-4108-AA02-DFA0A04FC94B}">
              <ma14:wrappingTextBoxFlag xmlns:ma14="http://schemas.microsoft.com/office/mac/drawingml/2011/main" xmlns="" val="1"/>
            </a:ext>
          </a:extLst>
        </p:spPr>
        <p:txBody>
          <a:bodyPr anchor="t"/>
          <a:lstStyle>
            <a:lvl1pPr>
              <a:defRPr>
                <a:latin typeface="Helvetica Neue Bold Condensed"/>
                <a:ea typeface="Helvetica Neue Bold Condensed"/>
                <a:cs typeface="Helvetica Neue Bold Condensed"/>
                <a:sym typeface="Helvetica Neue Bold Condensed"/>
              </a:defRPr>
            </a:lvl1pPr>
          </a:lstStyle>
          <a:p>
            <a:fld id="{86CB4B4D-7CA3-9044-876B-883B54F8677D}" type="slidenum">
              <a:rPr/>
              <a:pPr/>
              <a:t>26</a:t>
            </a:fld>
            <a:endParaRPr dirty="0"/>
          </a:p>
        </p:txBody>
      </p:sp>
      <p:sp>
        <p:nvSpPr>
          <p:cNvPr id="9" name="Shape 453"/>
          <p:cNvSpPr/>
          <p:nvPr/>
        </p:nvSpPr>
        <p:spPr>
          <a:xfrm>
            <a:off x="0" y="1"/>
            <a:ext cx="9144000" cy="764704"/>
          </a:xfrm>
          <a:prstGeom prst="rect">
            <a:avLst/>
          </a:prstGeom>
          <a:solidFill>
            <a:srgbClr val="1682C6"/>
          </a:solidFill>
          <a:ln w="38100">
            <a:solidFill>
              <a:srgbClr val="FFFFFF"/>
            </a:solidFill>
          </a:ln>
          <a:effectLst>
            <a:outerShdw blurRad="38100" dist="20000" dir="5400000" rotWithShape="0">
              <a:srgbClr val="000000">
                <a:alpha val="38000"/>
              </a:srgbClr>
            </a:outerShdw>
          </a:effectLst>
        </p:spPr>
        <p:txBody>
          <a:bodyPr lIns="45718" tIns="45718" rIns="45718" bIns="45718" anchor="ctr"/>
          <a:lstStyle/>
          <a:p>
            <a:pPr>
              <a:defRPr>
                <a:solidFill>
                  <a:srgbClr val="FFFFFF"/>
                </a:solidFill>
                <a:latin typeface="+mn-lt"/>
                <a:ea typeface="+mn-ea"/>
                <a:cs typeface="+mn-cs"/>
                <a:sym typeface="Calibri"/>
              </a:defRPr>
            </a:pPr>
            <a:endParaRPr/>
          </a:p>
        </p:txBody>
      </p:sp>
      <p:sp>
        <p:nvSpPr>
          <p:cNvPr id="41" name="Прямоугольник 40"/>
          <p:cNvSpPr/>
          <p:nvPr/>
        </p:nvSpPr>
        <p:spPr>
          <a:xfrm>
            <a:off x="76200" y="116633"/>
            <a:ext cx="9067800" cy="1000274"/>
          </a:xfrm>
          <a:prstGeom prst="rect">
            <a:avLst/>
          </a:prstGeom>
        </p:spPr>
        <p:txBody>
          <a:bodyPr wrap="square">
            <a:spAutoFit/>
          </a:bodyPr>
          <a:lstStyle/>
          <a:p>
            <a:pPr algn="ctr">
              <a:defRPr>
                <a:solidFill>
                  <a:srgbClr val="FFFFFF"/>
                </a:solidFill>
                <a:latin typeface="+mn-lt"/>
                <a:ea typeface="+mn-ea"/>
                <a:cs typeface="+mn-cs"/>
                <a:sym typeface="Calibri"/>
              </a:defRPr>
            </a:pPr>
            <a:r>
              <a:rPr lang="ru-RU" sz="2800" dirty="0">
                <a:solidFill>
                  <a:srgbClr val="FFFFFF"/>
                </a:solidFill>
                <a:effectLst>
                  <a:outerShdw blurRad="38100" dist="38100" dir="2700000" algn="tl">
                    <a:srgbClr val="000000">
                      <a:alpha val="43137"/>
                    </a:srgbClr>
                  </a:outerShdw>
                </a:effectLst>
                <a:latin typeface="Impact" panose="020B0806030902050204" pitchFamily="34" charset="0"/>
                <a:sym typeface="Calibri"/>
              </a:rPr>
              <a:t>СЕРИЯ «ВНЕУРОЧНАЯ ДЕЯТЕЛЬНОСТЬ»</a:t>
            </a:r>
          </a:p>
          <a:p>
            <a:pPr algn="ctr">
              <a:defRPr/>
            </a:pPr>
            <a:r>
              <a:rPr lang="ru-RU" sz="3100" dirty="0" smtClean="0">
                <a:solidFill>
                  <a:schemeClr val="bg1"/>
                </a:solidFill>
                <a:latin typeface="Impact" pitchFamily="34" charset="0"/>
              </a:rPr>
              <a:t> </a:t>
            </a:r>
            <a:endParaRPr lang="ru-RU" sz="3100" dirty="0">
              <a:solidFill>
                <a:schemeClr val="bg1"/>
              </a:solidFill>
              <a:latin typeface="Impact" pitchFamily="34" charset="0"/>
            </a:endParaRPr>
          </a:p>
        </p:txBody>
      </p:sp>
      <p:sp>
        <p:nvSpPr>
          <p:cNvPr id="87" name="Пятиугольник 86"/>
          <p:cNvSpPr/>
          <p:nvPr/>
        </p:nvSpPr>
        <p:spPr>
          <a:xfrm>
            <a:off x="5471592" y="8802216"/>
            <a:ext cx="971600" cy="369328"/>
          </a:xfrm>
          <a:prstGeom prst="homePlate">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ru-RU" sz="1800" b="0" i="0" u="none" strike="noStrike" cap="none" spc="0" normalizeH="0" baseline="0">
              <a:ln>
                <a:noFill/>
              </a:ln>
              <a:solidFill>
                <a:srgbClr val="000000"/>
              </a:solidFill>
              <a:effectLst/>
              <a:uFillTx/>
              <a:latin typeface="+mj-lt"/>
              <a:ea typeface="+mj-ea"/>
              <a:cs typeface="+mj-cs"/>
              <a:sym typeface="Helvetica"/>
            </a:endParaRPr>
          </a:p>
        </p:txBody>
      </p:sp>
      <p:pic>
        <p:nvPicPr>
          <p:cNvPr id="2" name="Рисунок 1"/>
          <p:cNvPicPr>
            <a:picLocks noChangeAspect="1"/>
          </p:cNvPicPr>
          <p:nvPr/>
        </p:nvPicPr>
        <p:blipFill rotWithShape="1">
          <a:blip r:embed="rId5"/>
          <a:srcRect l="50000" t="46500" r="22832" b="9400"/>
          <a:stretch/>
        </p:blipFill>
        <p:spPr>
          <a:xfrm>
            <a:off x="1331640" y="736971"/>
            <a:ext cx="6012667" cy="5489826"/>
          </a:xfrm>
          <a:prstGeom prst="rect">
            <a:avLst/>
          </a:prstGeom>
        </p:spPr>
      </p:pic>
      <p:pic>
        <p:nvPicPr>
          <p:cNvPr id="3" name="Рисунок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702955" y="259950"/>
            <a:ext cx="1385124" cy="1916832"/>
          </a:xfrm>
          <a:prstGeom prst="rect">
            <a:avLst/>
          </a:prstGeom>
          <a:ln>
            <a:solidFill>
              <a:srgbClr val="002060"/>
            </a:solidFill>
          </a:ln>
        </p:spPr>
      </p:pic>
    </p:spTree>
    <p:extLst>
      <p:ext uri="{BB962C8B-B14F-4D97-AF65-F5344CB8AC3E}">
        <p14:creationId xmlns:p14="http://schemas.microsoft.com/office/powerpoint/2010/main" val="1102514746"/>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 name="image1.png"/>
          <p:cNvPicPr>
            <a:picLocks noChangeAspect="1"/>
          </p:cNvPicPr>
          <p:nvPr/>
        </p:nvPicPr>
        <p:blipFill>
          <a:blip r:embed="rId3" cstate="print">
            <a:extLst/>
          </a:blip>
          <a:stretch>
            <a:fillRect/>
          </a:stretch>
        </p:blipFill>
        <p:spPr>
          <a:xfrm>
            <a:off x="-3" y="6226797"/>
            <a:ext cx="9144004" cy="455669"/>
          </a:xfrm>
          <a:prstGeom prst="rect">
            <a:avLst/>
          </a:prstGeom>
          <a:ln w="12700">
            <a:miter lim="400000"/>
          </a:ln>
        </p:spPr>
      </p:pic>
      <p:pic>
        <p:nvPicPr>
          <p:cNvPr id="456" name="image2.png"/>
          <p:cNvPicPr>
            <a:picLocks noChangeAspect="1"/>
          </p:cNvPicPr>
          <p:nvPr/>
        </p:nvPicPr>
        <p:blipFill>
          <a:blip r:embed="rId4" cstate="print">
            <a:extLst/>
          </a:blip>
          <a:stretch>
            <a:fillRect/>
          </a:stretch>
        </p:blipFill>
        <p:spPr>
          <a:xfrm>
            <a:off x="8252421" y="6272067"/>
            <a:ext cx="500064" cy="365127"/>
          </a:xfrm>
          <a:prstGeom prst="rect">
            <a:avLst/>
          </a:prstGeom>
          <a:ln w="12700">
            <a:miter lim="400000"/>
          </a:ln>
        </p:spPr>
      </p:pic>
      <p:sp>
        <p:nvSpPr>
          <p:cNvPr id="457" name="Shape 457"/>
          <p:cNvSpPr>
            <a:spLocks noGrp="1"/>
          </p:cNvSpPr>
          <p:nvPr>
            <p:ph type="sldNum" sz="quarter" idx="4294967295"/>
          </p:nvPr>
        </p:nvSpPr>
        <p:spPr>
          <a:xfrm>
            <a:off x="8395517" y="6309800"/>
            <a:ext cx="201675" cy="327049"/>
          </a:xfrm>
          <a:prstGeom prst="rect">
            <a:avLst/>
          </a:prstGeom>
          <a:extLst>
            <a:ext uri="{C572A759-6A51-4108-AA02-DFA0A04FC94B}">
              <ma14:wrappingTextBoxFlag xmlns:ma14="http://schemas.microsoft.com/office/mac/drawingml/2011/main" xmlns="" val="1"/>
            </a:ext>
          </a:extLst>
        </p:spPr>
        <p:txBody>
          <a:bodyPr anchor="t"/>
          <a:lstStyle>
            <a:lvl1pPr>
              <a:defRPr>
                <a:latin typeface="Helvetica Neue Bold Condensed"/>
                <a:ea typeface="Helvetica Neue Bold Condensed"/>
                <a:cs typeface="Helvetica Neue Bold Condensed"/>
                <a:sym typeface="Helvetica Neue Bold Condensed"/>
              </a:defRPr>
            </a:lvl1pPr>
          </a:lstStyle>
          <a:p>
            <a:fld id="{86CB4B4D-7CA3-9044-876B-883B54F8677D}" type="slidenum">
              <a:rPr/>
              <a:pPr/>
              <a:t>27</a:t>
            </a:fld>
            <a:endParaRPr dirty="0"/>
          </a:p>
        </p:txBody>
      </p:sp>
      <p:sp>
        <p:nvSpPr>
          <p:cNvPr id="9" name="Shape 453"/>
          <p:cNvSpPr/>
          <p:nvPr/>
        </p:nvSpPr>
        <p:spPr>
          <a:xfrm>
            <a:off x="0" y="1"/>
            <a:ext cx="9144000" cy="764704"/>
          </a:xfrm>
          <a:prstGeom prst="rect">
            <a:avLst/>
          </a:prstGeom>
          <a:solidFill>
            <a:srgbClr val="1682C6"/>
          </a:solidFill>
          <a:ln w="38100">
            <a:solidFill>
              <a:srgbClr val="FFFFFF"/>
            </a:solidFill>
          </a:ln>
          <a:effectLst>
            <a:outerShdw blurRad="38100" dist="20000" dir="5400000" rotWithShape="0">
              <a:srgbClr val="000000">
                <a:alpha val="38000"/>
              </a:srgbClr>
            </a:outerShdw>
          </a:effectLst>
        </p:spPr>
        <p:txBody>
          <a:bodyPr lIns="45718" tIns="45718" rIns="45718" bIns="45718" anchor="ctr"/>
          <a:lstStyle/>
          <a:p>
            <a:pPr>
              <a:defRPr>
                <a:solidFill>
                  <a:srgbClr val="FFFFFF"/>
                </a:solidFill>
                <a:latin typeface="+mn-lt"/>
                <a:ea typeface="+mn-ea"/>
                <a:cs typeface="+mn-cs"/>
                <a:sym typeface="Calibri"/>
              </a:defRPr>
            </a:pPr>
            <a:endParaRPr/>
          </a:p>
        </p:txBody>
      </p:sp>
      <p:sp>
        <p:nvSpPr>
          <p:cNvPr id="41" name="Прямоугольник 40"/>
          <p:cNvSpPr/>
          <p:nvPr/>
        </p:nvSpPr>
        <p:spPr>
          <a:xfrm>
            <a:off x="76200" y="116633"/>
            <a:ext cx="9067800" cy="1000274"/>
          </a:xfrm>
          <a:prstGeom prst="rect">
            <a:avLst/>
          </a:prstGeom>
        </p:spPr>
        <p:txBody>
          <a:bodyPr wrap="square">
            <a:spAutoFit/>
          </a:bodyPr>
          <a:lstStyle/>
          <a:p>
            <a:pPr algn="ctr">
              <a:defRPr>
                <a:solidFill>
                  <a:srgbClr val="FFFFFF"/>
                </a:solidFill>
                <a:latin typeface="+mn-lt"/>
                <a:ea typeface="+mn-ea"/>
                <a:cs typeface="+mn-cs"/>
                <a:sym typeface="Calibri"/>
              </a:defRPr>
            </a:pPr>
            <a:r>
              <a:rPr lang="ru-RU" sz="2800" dirty="0">
                <a:solidFill>
                  <a:srgbClr val="FFFFFF"/>
                </a:solidFill>
                <a:effectLst>
                  <a:outerShdw blurRad="38100" dist="38100" dir="2700000" algn="tl">
                    <a:srgbClr val="000000">
                      <a:alpha val="43137"/>
                    </a:srgbClr>
                  </a:outerShdw>
                </a:effectLst>
                <a:latin typeface="Impact" panose="020B0806030902050204" pitchFamily="34" charset="0"/>
                <a:sym typeface="Calibri"/>
              </a:rPr>
              <a:t>СЕРИЯ «ВНЕУРОЧНАЯ ДЕЯТЕЛЬНОСТЬ»</a:t>
            </a:r>
          </a:p>
          <a:p>
            <a:pPr algn="ctr">
              <a:defRPr/>
            </a:pPr>
            <a:r>
              <a:rPr lang="ru-RU" sz="3100" dirty="0" smtClean="0">
                <a:solidFill>
                  <a:schemeClr val="bg1"/>
                </a:solidFill>
                <a:latin typeface="Impact" pitchFamily="34" charset="0"/>
              </a:rPr>
              <a:t> </a:t>
            </a:r>
            <a:endParaRPr lang="ru-RU" sz="3100" dirty="0">
              <a:solidFill>
                <a:schemeClr val="bg1"/>
              </a:solidFill>
              <a:latin typeface="Impact" pitchFamily="34" charset="0"/>
            </a:endParaRPr>
          </a:p>
        </p:txBody>
      </p:sp>
      <p:sp>
        <p:nvSpPr>
          <p:cNvPr id="87" name="Пятиугольник 86"/>
          <p:cNvSpPr/>
          <p:nvPr/>
        </p:nvSpPr>
        <p:spPr>
          <a:xfrm>
            <a:off x="5471592" y="8802216"/>
            <a:ext cx="971600" cy="369328"/>
          </a:xfrm>
          <a:prstGeom prst="homePlate">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ru-RU" sz="1800" b="0" i="0" u="none" strike="noStrike" cap="none" spc="0" normalizeH="0" baseline="0">
              <a:ln>
                <a:noFill/>
              </a:ln>
              <a:solidFill>
                <a:srgbClr val="000000"/>
              </a:solidFill>
              <a:effectLst/>
              <a:uFillTx/>
              <a:latin typeface="+mj-lt"/>
              <a:ea typeface="+mj-ea"/>
              <a:cs typeface="+mj-cs"/>
              <a:sym typeface="Helvetica"/>
            </a:endParaRPr>
          </a:p>
        </p:txBody>
      </p:sp>
      <p:pic>
        <p:nvPicPr>
          <p:cNvPr id="3" name="Рисунок 2"/>
          <p:cNvPicPr>
            <a:picLocks noChangeAspect="1"/>
          </p:cNvPicPr>
          <p:nvPr/>
        </p:nvPicPr>
        <p:blipFill rotWithShape="1">
          <a:blip r:embed="rId5"/>
          <a:srcRect l="18107" t="21301" r="22832" b="15001"/>
          <a:stretch/>
        </p:blipFill>
        <p:spPr>
          <a:xfrm>
            <a:off x="175869" y="1308725"/>
            <a:ext cx="8792259" cy="5333971"/>
          </a:xfrm>
          <a:prstGeom prst="rect">
            <a:avLst/>
          </a:prstGeom>
        </p:spPr>
      </p:pic>
      <p:pic>
        <p:nvPicPr>
          <p:cNvPr id="2" name="Рисунок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56376" y="157172"/>
            <a:ext cx="1011286" cy="1399489"/>
          </a:xfrm>
          <a:prstGeom prst="rect">
            <a:avLst/>
          </a:prstGeom>
          <a:ln>
            <a:solidFill>
              <a:srgbClr val="002060"/>
            </a:solidFill>
          </a:ln>
        </p:spPr>
      </p:pic>
    </p:spTree>
    <p:extLst>
      <p:ext uri="{BB962C8B-B14F-4D97-AF65-F5344CB8AC3E}">
        <p14:creationId xmlns:p14="http://schemas.microsoft.com/office/powerpoint/2010/main" val="1841339894"/>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3" y="0"/>
            <a:ext cx="924073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0" y="30105"/>
            <a:ext cx="9144000" cy="8786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800" dirty="0">
              <a:latin typeface="Impact" panose="020B0806030902050204" pitchFamily="34" charset="0"/>
            </a:endParaRPr>
          </a:p>
        </p:txBody>
      </p:sp>
      <p:sp>
        <p:nvSpPr>
          <p:cNvPr id="4" name="Прямоугольник 3"/>
          <p:cNvSpPr/>
          <p:nvPr/>
        </p:nvSpPr>
        <p:spPr>
          <a:xfrm>
            <a:off x="827583" y="260648"/>
            <a:ext cx="7449653" cy="523220"/>
          </a:xfrm>
          <a:prstGeom prst="rect">
            <a:avLst/>
          </a:prstGeom>
        </p:spPr>
        <p:txBody>
          <a:bodyPr wrap="square">
            <a:spAutoFit/>
          </a:bodyPr>
          <a:lstStyle/>
          <a:p>
            <a:pPr algn="ctr">
              <a:defRPr>
                <a:solidFill>
                  <a:srgbClr val="FFFFFF"/>
                </a:solidFill>
                <a:latin typeface="+mn-lt"/>
                <a:ea typeface="+mn-ea"/>
                <a:cs typeface="+mn-cs"/>
                <a:sym typeface="Calibri"/>
              </a:defRPr>
            </a:pPr>
            <a:r>
              <a:rPr lang="ru-RU" sz="2800" dirty="0">
                <a:effectLst>
                  <a:outerShdw blurRad="38100" dist="38100" dir="2700000" algn="tl">
                    <a:srgbClr val="000000">
                      <a:alpha val="43137"/>
                    </a:srgbClr>
                  </a:outerShdw>
                </a:effectLst>
                <a:latin typeface="Impact" panose="020B0806030902050204" pitchFamily="34" charset="0"/>
              </a:rPr>
              <a:t>СЕРИЯ </a:t>
            </a:r>
            <a:r>
              <a:rPr lang="ru-RU" sz="2800" dirty="0" smtClean="0">
                <a:effectLst>
                  <a:outerShdw blurRad="38100" dist="38100" dir="2700000" algn="tl">
                    <a:srgbClr val="000000">
                      <a:alpha val="43137"/>
                    </a:srgbClr>
                  </a:outerShdw>
                </a:effectLst>
                <a:latin typeface="Impact" panose="020B0806030902050204" pitchFamily="34" charset="0"/>
              </a:rPr>
              <a:t>«ВНЕУРОЧНАЯ ДЕЯТЕЛЬНОСТЬ»</a:t>
            </a:r>
            <a:endParaRPr lang="ru-RU" sz="2800" dirty="0">
              <a:effectLst>
                <a:outerShdw blurRad="38100" dist="38100" dir="2700000" algn="tl">
                  <a:srgbClr val="000000">
                    <a:alpha val="43137"/>
                  </a:srgbClr>
                </a:outerShdw>
              </a:effectLst>
              <a:latin typeface="Impact" panose="020B0806030902050204" pitchFamily="34" charset="0"/>
            </a:endParaRPr>
          </a:p>
        </p:txBody>
      </p:sp>
    </p:spTree>
    <p:extLst>
      <p:ext uri="{BB962C8B-B14F-4D97-AF65-F5344CB8AC3E}">
        <p14:creationId xmlns:p14="http://schemas.microsoft.com/office/powerpoint/2010/main" val="27618923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 name="image1.png"/>
          <p:cNvPicPr>
            <a:picLocks noChangeAspect="1"/>
          </p:cNvPicPr>
          <p:nvPr/>
        </p:nvPicPr>
        <p:blipFill>
          <a:blip r:embed="rId3" cstate="print">
            <a:extLst/>
          </a:blip>
          <a:stretch>
            <a:fillRect/>
          </a:stretch>
        </p:blipFill>
        <p:spPr>
          <a:xfrm>
            <a:off x="-3" y="6226797"/>
            <a:ext cx="9144004" cy="455669"/>
          </a:xfrm>
          <a:prstGeom prst="rect">
            <a:avLst/>
          </a:prstGeom>
          <a:ln w="12700">
            <a:miter lim="400000"/>
          </a:ln>
        </p:spPr>
      </p:pic>
      <p:pic>
        <p:nvPicPr>
          <p:cNvPr id="456" name="image2.png"/>
          <p:cNvPicPr>
            <a:picLocks noChangeAspect="1"/>
          </p:cNvPicPr>
          <p:nvPr/>
        </p:nvPicPr>
        <p:blipFill>
          <a:blip r:embed="rId4" cstate="print">
            <a:extLst/>
          </a:blip>
          <a:stretch>
            <a:fillRect/>
          </a:stretch>
        </p:blipFill>
        <p:spPr>
          <a:xfrm>
            <a:off x="8252421" y="6272067"/>
            <a:ext cx="500064" cy="365127"/>
          </a:xfrm>
          <a:prstGeom prst="rect">
            <a:avLst/>
          </a:prstGeom>
          <a:ln w="12700">
            <a:miter lim="400000"/>
          </a:ln>
        </p:spPr>
      </p:pic>
      <p:sp>
        <p:nvSpPr>
          <p:cNvPr id="457" name="Shape 457"/>
          <p:cNvSpPr>
            <a:spLocks noGrp="1"/>
          </p:cNvSpPr>
          <p:nvPr>
            <p:ph type="sldNum" sz="quarter" idx="4294967295"/>
          </p:nvPr>
        </p:nvSpPr>
        <p:spPr>
          <a:xfrm>
            <a:off x="8395517" y="6309800"/>
            <a:ext cx="201675" cy="327049"/>
          </a:xfrm>
          <a:prstGeom prst="rect">
            <a:avLst/>
          </a:prstGeom>
          <a:extLst>
            <a:ext uri="{C572A759-6A51-4108-AA02-DFA0A04FC94B}">
              <ma14:wrappingTextBoxFlag xmlns="" xmlns:ma14="http://schemas.microsoft.com/office/mac/drawingml/2011/main" val="1"/>
            </a:ext>
          </a:extLst>
        </p:spPr>
        <p:txBody>
          <a:bodyPr anchor="t"/>
          <a:lstStyle>
            <a:lvl1pPr>
              <a:defRPr>
                <a:latin typeface="Helvetica Neue Bold Condensed"/>
                <a:ea typeface="Helvetica Neue Bold Condensed"/>
                <a:cs typeface="Helvetica Neue Bold Condensed"/>
                <a:sym typeface="Helvetica Neue Bold Condensed"/>
              </a:defRPr>
            </a:lvl1pPr>
          </a:lstStyle>
          <a:p>
            <a:fld id="{86CB4B4D-7CA3-9044-876B-883B54F8677D}" type="slidenum">
              <a:rPr/>
              <a:pPr/>
              <a:t>29</a:t>
            </a:fld>
            <a:endParaRPr dirty="0"/>
          </a:p>
        </p:txBody>
      </p:sp>
      <p:sp>
        <p:nvSpPr>
          <p:cNvPr id="9" name="Shape 453"/>
          <p:cNvSpPr/>
          <p:nvPr/>
        </p:nvSpPr>
        <p:spPr>
          <a:xfrm>
            <a:off x="0" y="1"/>
            <a:ext cx="9144000" cy="764704"/>
          </a:xfrm>
          <a:prstGeom prst="rect">
            <a:avLst/>
          </a:prstGeom>
          <a:solidFill>
            <a:srgbClr val="1682C6"/>
          </a:solidFill>
          <a:ln w="38100">
            <a:solidFill>
              <a:srgbClr val="FFFFFF"/>
            </a:solidFill>
          </a:ln>
          <a:effectLst>
            <a:outerShdw blurRad="38100" dist="20000" dir="5400000" rotWithShape="0">
              <a:srgbClr val="000000">
                <a:alpha val="38000"/>
              </a:srgbClr>
            </a:outerShdw>
          </a:effectLst>
        </p:spPr>
        <p:txBody>
          <a:bodyPr lIns="45718" tIns="45718" rIns="45718" bIns="45718" anchor="ctr"/>
          <a:lstStyle/>
          <a:p>
            <a:pPr>
              <a:defRPr>
                <a:solidFill>
                  <a:srgbClr val="FFFFFF"/>
                </a:solidFill>
                <a:latin typeface="+mn-lt"/>
                <a:ea typeface="+mn-ea"/>
                <a:cs typeface="+mn-cs"/>
                <a:sym typeface="Calibri"/>
              </a:defRPr>
            </a:pPr>
            <a:endParaRPr/>
          </a:p>
        </p:txBody>
      </p:sp>
      <p:sp>
        <p:nvSpPr>
          <p:cNvPr id="41" name="Прямоугольник 40"/>
          <p:cNvSpPr/>
          <p:nvPr/>
        </p:nvSpPr>
        <p:spPr>
          <a:xfrm>
            <a:off x="76200" y="116633"/>
            <a:ext cx="9067800" cy="1000274"/>
          </a:xfrm>
          <a:prstGeom prst="rect">
            <a:avLst/>
          </a:prstGeom>
        </p:spPr>
        <p:txBody>
          <a:bodyPr wrap="square">
            <a:spAutoFit/>
          </a:bodyPr>
          <a:lstStyle/>
          <a:p>
            <a:pPr algn="ctr">
              <a:defRPr>
                <a:solidFill>
                  <a:srgbClr val="FFFFFF"/>
                </a:solidFill>
                <a:latin typeface="+mn-lt"/>
                <a:ea typeface="+mn-ea"/>
                <a:cs typeface="+mn-cs"/>
                <a:sym typeface="Calibri"/>
              </a:defRPr>
            </a:pPr>
            <a:r>
              <a:rPr lang="ru-RU" sz="2800" dirty="0">
                <a:solidFill>
                  <a:srgbClr val="FFFFFF"/>
                </a:solidFill>
                <a:effectLst>
                  <a:outerShdw blurRad="38100" dist="38100" dir="2700000" algn="tl">
                    <a:srgbClr val="000000">
                      <a:alpha val="43137"/>
                    </a:srgbClr>
                  </a:outerShdw>
                </a:effectLst>
                <a:latin typeface="Impact" panose="020B0806030902050204" pitchFamily="34" charset="0"/>
                <a:sym typeface="Calibri"/>
              </a:rPr>
              <a:t>СЕРИЯ «ВНЕУРОЧНАЯ ДЕЯТЕЛЬНОСТЬ»</a:t>
            </a:r>
          </a:p>
          <a:p>
            <a:pPr algn="ctr">
              <a:defRPr/>
            </a:pPr>
            <a:r>
              <a:rPr lang="ru-RU" sz="3100" dirty="0" smtClean="0">
                <a:solidFill>
                  <a:schemeClr val="bg1"/>
                </a:solidFill>
                <a:latin typeface="Impact" pitchFamily="34" charset="0"/>
              </a:rPr>
              <a:t> </a:t>
            </a:r>
            <a:endParaRPr lang="ru-RU" sz="3100" dirty="0">
              <a:solidFill>
                <a:schemeClr val="bg1"/>
              </a:solidFill>
              <a:latin typeface="Impact" pitchFamily="34" charset="0"/>
            </a:endParaRPr>
          </a:p>
        </p:txBody>
      </p:sp>
      <p:sp>
        <p:nvSpPr>
          <p:cNvPr id="87" name="Пятиугольник 86"/>
          <p:cNvSpPr/>
          <p:nvPr/>
        </p:nvSpPr>
        <p:spPr>
          <a:xfrm>
            <a:off x="5471592" y="8802216"/>
            <a:ext cx="971600" cy="369328"/>
          </a:xfrm>
          <a:prstGeom prst="homePlate">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ru-RU" sz="1800" b="0" i="0" u="none" strike="noStrike" cap="none" spc="0" normalizeH="0" baseline="0">
              <a:ln>
                <a:noFill/>
              </a:ln>
              <a:solidFill>
                <a:srgbClr val="000000"/>
              </a:solidFill>
              <a:effectLst/>
              <a:uFillTx/>
              <a:latin typeface="+mj-lt"/>
              <a:ea typeface="+mj-ea"/>
              <a:cs typeface="+mj-cs"/>
              <a:sym typeface="Helvetica"/>
            </a:endParaRPr>
          </a:p>
        </p:txBody>
      </p:sp>
      <p:pic>
        <p:nvPicPr>
          <p:cNvPr id="2" name="Рисунок 1"/>
          <p:cNvPicPr>
            <a:picLocks noChangeAspect="1"/>
          </p:cNvPicPr>
          <p:nvPr/>
        </p:nvPicPr>
        <p:blipFill rotWithShape="1">
          <a:blip r:embed="rId5"/>
          <a:srcRect l="35431" t="16401" r="36613" b="22000"/>
          <a:stretch/>
        </p:blipFill>
        <p:spPr>
          <a:xfrm>
            <a:off x="28864" y="820781"/>
            <a:ext cx="4729489" cy="5861902"/>
          </a:xfrm>
          <a:prstGeom prst="rect">
            <a:avLst/>
          </a:prstGeom>
        </p:spPr>
      </p:pic>
      <p:pic>
        <p:nvPicPr>
          <p:cNvPr id="12" name="Рисунок 11"/>
          <p:cNvPicPr>
            <a:picLocks noChangeAspect="1"/>
          </p:cNvPicPr>
          <p:nvPr/>
        </p:nvPicPr>
        <p:blipFill rotWithShape="1">
          <a:blip r:embed="rId6"/>
          <a:srcRect l="35825" t="24100" r="36219" b="29001"/>
          <a:stretch/>
        </p:blipFill>
        <p:spPr>
          <a:xfrm>
            <a:off x="3407092" y="1004414"/>
            <a:ext cx="5621760" cy="5305041"/>
          </a:xfrm>
          <a:prstGeom prst="rect">
            <a:avLst/>
          </a:prstGeom>
        </p:spPr>
      </p:pic>
      <p:pic>
        <p:nvPicPr>
          <p:cNvPr id="4" name="Рисунок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9512" y="413125"/>
            <a:ext cx="1008112" cy="1407563"/>
          </a:xfrm>
          <a:prstGeom prst="rect">
            <a:avLst/>
          </a:prstGeom>
        </p:spPr>
      </p:pic>
    </p:spTree>
    <p:extLst>
      <p:ext uri="{BB962C8B-B14F-4D97-AF65-F5344CB8AC3E}">
        <p14:creationId xmlns:p14="http://schemas.microsoft.com/office/powerpoint/2010/main" val="932380781"/>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Прямоугольник 23"/>
          <p:cNvSpPr/>
          <p:nvPr/>
        </p:nvSpPr>
        <p:spPr>
          <a:xfrm>
            <a:off x="7310621" y="2779115"/>
            <a:ext cx="1696033" cy="2218584"/>
          </a:xfrm>
          <a:prstGeom prst="rect">
            <a:avLst/>
          </a:prstGeom>
          <a:solidFill>
            <a:srgbClr val="FFFFFF"/>
          </a:solidFill>
          <a:ln w="3175" cap="flat">
            <a:solidFill>
              <a:schemeClr val="bg2">
                <a:lumMod val="50000"/>
              </a:schemeClr>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ru-RU" sz="1800" b="0" i="0" u="none" strike="noStrike" cap="none" spc="0" normalizeH="0" baseline="0">
              <a:ln>
                <a:noFill/>
              </a:ln>
              <a:solidFill>
                <a:srgbClr val="000000"/>
              </a:solidFill>
              <a:effectLst/>
              <a:uFillTx/>
              <a:latin typeface="+mj-lt"/>
              <a:ea typeface="+mj-ea"/>
              <a:cs typeface="+mj-cs"/>
              <a:sym typeface="Helvetica"/>
            </a:endParaRPr>
          </a:p>
        </p:txBody>
      </p:sp>
      <p:sp>
        <p:nvSpPr>
          <p:cNvPr id="23" name="Прямоугольник 22"/>
          <p:cNvSpPr/>
          <p:nvPr/>
        </p:nvSpPr>
        <p:spPr>
          <a:xfrm>
            <a:off x="5526452" y="2803388"/>
            <a:ext cx="1696033" cy="2218584"/>
          </a:xfrm>
          <a:prstGeom prst="rect">
            <a:avLst/>
          </a:prstGeom>
          <a:solidFill>
            <a:srgbClr val="FFFFFF"/>
          </a:solidFill>
          <a:ln w="3175" cap="flat">
            <a:solidFill>
              <a:schemeClr val="bg2">
                <a:lumMod val="50000"/>
              </a:schemeClr>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ru-RU" sz="1800" b="0" i="0" u="none" strike="noStrike" cap="none" spc="0" normalizeH="0" baseline="0">
              <a:ln>
                <a:noFill/>
              </a:ln>
              <a:solidFill>
                <a:srgbClr val="000000"/>
              </a:solidFill>
              <a:effectLst/>
              <a:uFillTx/>
              <a:latin typeface="+mj-lt"/>
              <a:ea typeface="+mj-ea"/>
              <a:cs typeface="+mj-cs"/>
              <a:sym typeface="Helvetica"/>
            </a:endParaRPr>
          </a:p>
        </p:txBody>
      </p:sp>
      <p:sp>
        <p:nvSpPr>
          <p:cNvPr id="22" name="Прямоугольник 21"/>
          <p:cNvSpPr/>
          <p:nvPr/>
        </p:nvSpPr>
        <p:spPr>
          <a:xfrm>
            <a:off x="3770883" y="2781616"/>
            <a:ext cx="1696033" cy="2218584"/>
          </a:xfrm>
          <a:prstGeom prst="rect">
            <a:avLst/>
          </a:prstGeom>
          <a:solidFill>
            <a:srgbClr val="FFFFFF"/>
          </a:solidFill>
          <a:ln w="3175" cap="flat">
            <a:solidFill>
              <a:schemeClr val="bg2">
                <a:lumMod val="50000"/>
              </a:schemeClr>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ru-RU" sz="1800" b="0" i="0" u="none" strike="noStrike" cap="none" spc="0" normalizeH="0" baseline="0">
              <a:ln>
                <a:noFill/>
              </a:ln>
              <a:solidFill>
                <a:srgbClr val="000000"/>
              </a:solidFill>
              <a:effectLst/>
              <a:uFillTx/>
              <a:latin typeface="+mj-lt"/>
              <a:ea typeface="+mj-ea"/>
              <a:cs typeface="+mj-cs"/>
              <a:sym typeface="Helvetica"/>
            </a:endParaRPr>
          </a:p>
        </p:txBody>
      </p:sp>
      <p:sp>
        <p:nvSpPr>
          <p:cNvPr id="21" name="Прямоугольник 20"/>
          <p:cNvSpPr/>
          <p:nvPr/>
        </p:nvSpPr>
        <p:spPr>
          <a:xfrm>
            <a:off x="2002461" y="2763459"/>
            <a:ext cx="1696033" cy="2218584"/>
          </a:xfrm>
          <a:prstGeom prst="rect">
            <a:avLst/>
          </a:prstGeom>
          <a:solidFill>
            <a:srgbClr val="FFFFFF"/>
          </a:solidFill>
          <a:ln w="3175" cap="flat">
            <a:solidFill>
              <a:schemeClr val="bg2">
                <a:lumMod val="50000"/>
              </a:schemeClr>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ru-RU" sz="1800" b="0" i="0" u="none" strike="noStrike" cap="none" spc="0" normalizeH="0" baseline="0">
              <a:ln>
                <a:noFill/>
              </a:ln>
              <a:solidFill>
                <a:srgbClr val="000000"/>
              </a:solidFill>
              <a:effectLst/>
              <a:uFillTx/>
              <a:latin typeface="+mj-lt"/>
              <a:ea typeface="+mj-ea"/>
              <a:cs typeface="+mj-cs"/>
              <a:sym typeface="Helvetica"/>
            </a:endParaRPr>
          </a:p>
        </p:txBody>
      </p:sp>
      <p:sp>
        <p:nvSpPr>
          <p:cNvPr id="20" name="Прямоугольник 19"/>
          <p:cNvSpPr/>
          <p:nvPr/>
        </p:nvSpPr>
        <p:spPr>
          <a:xfrm>
            <a:off x="251520" y="2780928"/>
            <a:ext cx="1696033" cy="2218584"/>
          </a:xfrm>
          <a:prstGeom prst="rect">
            <a:avLst/>
          </a:prstGeom>
          <a:solidFill>
            <a:srgbClr val="FFFFFF"/>
          </a:solidFill>
          <a:ln w="3175" cap="flat">
            <a:solidFill>
              <a:schemeClr val="bg2">
                <a:lumMod val="50000"/>
              </a:schemeClr>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ru-RU" sz="1800" b="0" i="0" u="none" strike="noStrike" cap="none" spc="0" normalizeH="0" baseline="0">
              <a:ln>
                <a:noFill/>
              </a:ln>
              <a:solidFill>
                <a:srgbClr val="000000"/>
              </a:solidFill>
              <a:effectLst/>
              <a:uFillTx/>
              <a:latin typeface="+mj-lt"/>
              <a:ea typeface="+mj-ea"/>
              <a:cs typeface="+mj-cs"/>
              <a:sym typeface="Helvetica"/>
            </a:endParaRPr>
          </a:p>
        </p:txBody>
      </p:sp>
      <p:pic>
        <p:nvPicPr>
          <p:cNvPr id="454" name="image1.png"/>
          <p:cNvPicPr>
            <a:picLocks noChangeAspect="1"/>
          </p:cNvPicPr>
          <p:nvPr/>
        </p:nvPicPr>
        <p:blipFill>
          <a:blip r:embed="rId3" cstate="print">
            <a:extLst/>
          </a:blip>
          <a:stretch>
            <a:fillRect/>
          </a:stretch>
        </p:blipFill>
        <p:spPr>
          <a:xfrm>
            <a:off x="-3" y="6226797"/>
            <a:ext cx="9144004" cy="455669"/>
          </a:xfrm>
          <a:prstGeom prst="rect">
            <a:avLst/>
          </a:prstGeom>
          <a:ln w="12700">
            <a:miter lim="400000"/>
          </a:ln>
        </p:spPr>
      </p:pic>
      <p:pic>
        <p:nvPicPr>
          <p:cNvPr id="456" name="image2.png"/>
          <p:cNvPicPr>
            <a:picLocks noChangeAspect="1"/>
          </p:cNvPicPr>
          <p:nvPr/>
        </p:nvPicPr>
        <p:blipFill>
          <a:blip r:embed="rId4" cstate="print">
            <a:extLst/>
          </a:blip>
          <a:stretch>
            <a:fillRect/>
          </a:stretch>
        </p:blipFill>
        <p:spPr>
          <a:xfrm>
            <a:off x="8172400" y="6272067"/>
            <a:ext cx="500064" cy="365127"/>
          </a:xfrm>
          <a:prstGeom prst="rect">
            <a:avLst/>
          </a:prstGeom>
          <a:ln w="12700">
            <a:miter lim="400000"/>
          </a:ln>
        </p:spPr>
      </p:pic>
      <p:sp>
        <p:nvSpPr>
          <p:cNvPr id="457" name="Shape 457"/>
          <p:cNvSpPr>
            <a:spLocks noGrp="1"/>
          </p:cNvSpPr>
          <p:nvPr>
            <p:ph type="sldNum" sz="quarter" idx="4294967295"/>
          </p:nvPr>
        </p:nvSpPr>
        <p:spPr>
          <a:xfrm>
            <a:off x="8395517" y="6309800"/>
            <a:ext cx="201675" cy="327049"/>
          </a:xfrm>
          <a:prstGeom prst="rect">
            <a:avLst/>
          </a:prstGeom>
          <a:extLst>
            <a:ext uri="{C572A759-6A51-4108-AA02-DFA0A04FC94B}">
              <ma14:wrappingTextBoxFlag xmlns:ma14="http://schemas.microsoft.com/office/mac/drawingml/2011/main" xmlns="" val="1"/>
            </a:ext>
          </a:extLst>
        </p:spPr>
        <p:txBody>
          <a:bodyPr anchor="t"/>
          <a:lstStyle>
            <a:lvl1pPr>
              <a:defRPr>
                <a:latin typeface="Helvetica Neue Bold Condensed"/>
                <a:ea typeface="Helvetica Neue Bold Condensed"/>
                <a:cs typeface="Helvetica Neue Bold Condensed"/>
                <a:sym typeface="Helvetica Neue Bold Condensed"/>
              </a:defRPr>
            </a:lvl1pPr>
          </a:lstStyle>
          <a:p>
            <a:fld id="{86CB4B4D-7CA3-9044-876B-883B54F8677D}" type="slidenum">
              <a:rPr/>
              <a:pPr/>
              <a:t>3</a:t>
            </a:fld>
            <a:endParaRPr dirty="0"/>
          </a:p>
        </p:txBody>
      </p:sp>
      <p:sp>
        <p:nvSpPr>
          <p:cNvPr id="9" name="Shape 453"/>
          <p:cNvSpPr/>
          <p:nvPr/>
        </p:nvSpPr>
        <p:spPr>
          <a:xfrm>
            <a:off x="1750988" y="0"/>
            <a:ext cx="7393012" cy="1930500"/>
          </a:xfrm>
          <a:prstGeom prst="rect">
            <a:avLst/>
          </a:prstGeom>
          <a:solidFill>
            <a:srgbClr val="1682C6"/>
          </a:solidFill>
          <a:ln w="38100">
            <a:solidFill>
              <a:srgbClr val="FFFFFF"/>
            </a:solidFill>
          </a:ln>
          <a:effectLst>
            <a:outerShdw blurRad="38100" dist="20000" dir="5400000" rotWithShape="0">
              <a:srgbClr val="000000">
                <a:alpha val="38000"/>
              </a:srgbClr>
            </a:outerShdw>
          </a:effectLst>
        </p:spPr>
        <p:txBody>
          <a:bodyPr lIns="45718" tIns="45718" rIns="45718" bIns="45718" anchor="ctr"/>
          <a:lstStyle/>
          <a:p>
            <a:pPr>
              <a:defRPr>
                <a:solidFill>
                  <a:srgbClr val="FFFFFF"/>
                </a:solidFill>
                <a:latin typeface="+mn-lt"/>
                <a:ea typeface="+mn-ea"/>
                <a:cs typeface="+mn-cs"/>
                <a:sym typeface="Calibri"/>
              </a:defRPr>
            </a:pPr>
            <a:endParaRPr/>
          </a:p>
        </p:txBody>
      </p:sp>
      <p:pic>
        <p:nvPicPr>
          <p:cNvPr id="12" name="image56.png"/>
          <p:cNvPicPr>
            <a:picLocks noChangeAspect="1"/>
          </p:cNvPicPr>
          <p:nvPr/>
        </p:nvPicPr>
        <p:blipFill>
          <a:blip r:embed="rId5" cstate="print">
            <a:extLst/>
          </a:blip>
          <a:stretch>
            <a:fillRect/>
          </a:stretch>
        </p:blipFill>
        <p:spPr>
          <a:xfrm>
            <a:off x="9861" y="454927"/>
            <a:ext cx="1662866" cy="656807"/>
          </a:xfrm>
          <a:prstGeom prst="rect">
            <a:avLst/>
          </a:prstGeom>
          <a:ln w="12700">
            <a:miter lim="400000"/>
          </a:ln>
        </p:spPr>
      </p:pic>
      <p:pic>
        <p:nvPicPr>
          <p:cNvPr id="13" name="image49.png"/>
          <p:cNvPicPr>
            <a:picLocks noChangeAspect="1"/>
          </p:cNvPicPr>
          <p:nvPr/>
        </p:nvPicPr>
        <p:blipFill>
          <a:blip r:embed="rId6" cstate="print">
            <a:extLst/>
          </a:blip>
          <a:stretch>
            <a:fillRect/>
          </a:stretch>
        </p:blipFill>
        <p:spPr>
          <a:xfrm>
            <a:off x="755576" y="260648"/>
            <a:ext cx="810582" cy="763668"/>
          </a:xfrm>
          <a:prstGeom prst="rect">
            <a:avLst/>
          </a:prstGeom>
          <a:ln w="12700">
            <a:miter lim="400000"/>
          </a:ln>
        </p:spPr>
      </p:pic>
      <p:pic>
        <p:nvPicPr>
          <p:cNvPr id="15" name="image56.png"/>
          <p:cNvPicPr>
            <a:picLocks noChangeAspect="1"/>
          </p:cNvPicPr>
          <p:nvPr/>
        </p:nvPicPr>
        <p:blipFill>
          <a:blip r:embed="rId5" cstate="print">
            <a:extLst/>
          </a:blip>
          <a:stretch>
            <a:fillRect/>
          </a:stretch>
        </p:blipFill>
        <p:spPr>
          <a:xfrm>
            <a:off x="0" y="1340768"/>
            <a:ext cx="1662866" cy="656807"/>
          </a:xfrm>
          <a:prstGeom prst="rect">
            <a:avLst/>
          </a:prstGeom>
          <a:ln w="12700">
            <a:miter lim="400000"/>
          </a:ln>
        </p:spPr>
      </p:pic>
      <p:pic>
        <p:nvPicPr>
          <p:cNvPr id="35" name="Рисунок 26" descr="Untitled-1.png"/>
          <p:cNvPicPr>
            <a:picLocks noChangeAspect="1"/>
          </p:cNvPicPr>
          <p:nvPr/>
        </p:nvPicPr>
        <p:blipFill>
          <a:blip r:embed="rId7" cstate="print"/>
          <a:srcRect/>
          <a:stretch>
            <a:fillRect/>
          </a:stretch>
        </p:blipFill>
        <p:spPr bwMode="auto">
          <a:xfrm>
            <a:off x="539552" y="1340768"/>
            <a:ext cx="478461" cy="589732"/>
          </a:xfrm>
          <a:prstGeom prst="rect">
            <a:avLst/>
          </a:prstGeom>
          <a:noFill/>
          <a:ln w="9525">
            <a:noFill/>
            <a:miter lim="800000"/>
            <a:headEnd/>
            <a:tailEnd/>
          </a:ln>
        </p:spPr>
      </p:pic>
      <p:sp>
        <p:nvSpPr>
          <p:cNvPr id="14" name="Прямоугольник 13"/>
          <p:cNvSpPr/>
          <p:nvPr/>
        </p:nvSpPr>
        <p:spPr>
          <a:xfrm>
            <a:off x="1835696" y="116633"/>
            <a:ext cx="7308304" cy="1892826"/>
          </a:xfrm>
          <a:prstGeom prst="rect">
            <a:avLst/>
          </a:prstGeom>
        </p:spPr>
        <p:txBody>
          <a:bodyPr wrap="square">
            <a:spAutoFit/>
          </a:bodyPr>
          <a:lstStyle/>
          <a:p>
            <a:pPr algn="ctr">
              <a:defRPr/>
            </a:pPr>
            <a:r>
              <a:rPr lang="ru-RU" sz="2800" b="1" dirty="0">
                <a:solidFill>
                  <a:schemeClr val="bg1"/>
                </a:solidFill>
                <a:effectLst>
                  <a:outerShdw blurRad="38100" dist="38100" dir="2700000" algn="tl">
                    <a:srgbClr val="000000">
                      <a:alpha val="43137"/>
                    </a:srgbClr>
                  </a:outerShdw>
                </a:effectLst>
                <a:latin typeface="Impact" pitchFamily="34" charset="0"/>
              </a:rPr>
              <a:t>Учебно-методический комплекс </a:t>
            </a:r>
          </a:p>
          <a:p>
            <a:pPr algn="ctr">
              <a:defRPr/>
            </a:pPr>
            <a:r>
              <a:rPr lang="ru-RU" sz="2800" b="1" dirty="0">
                <a:solidFill>
                  <a:schemeClr val="bg1"/>
                </a:solidFill>
                <a:effectLst>
                  <a:outerShdw blurRad="38100" dist="38100" dir="2700000" algn="tl">
                    <a:srgbClr val="000000">
                      <a:alpha val="43137"/>
                    </a:srgbClr>
                  </a:outerShdw>
                </a:effectLst>
                <a:latin typeface="Impact" pitchFamily="34" charset="0"/>
              </a:rPr>
              <a:t>В. И. </a:t>
            </a:r>
            <a:r>
              <a:rPr lang="ru-RU" sz="2800" b="1" dirty="0" err="1">
                <a:solidFill>
                  <a:schemeClr val="bg1"/>
                </a:solidFill>
                <a:effectLst>
                  <a:outerShdw blurRad="38100" dist="38100" dir="2700000" algn="tl">
                    <a:srgbClr val="000000">
                      <a:alpha val="43137"/>
                    </a:srgbClr>
                  </a:outerShdw>
                </a:effectLst>
                <a:latin typeface="Impact" pitchFamily="34" charset="0"/>
              </a:rPr>
              <a:t>Сивоглазова</a:t>
            </a:r>
            <a:r>
              <a:rPr lang="ru-RU" sz="2800" b="1" dirty="0">
                <a:solidFill>
                  <a:schemeClr val="bg1"/>
                </a:solidFill>
                <a:effectLst>
                  <a:outerShdw blurRad="38100" dist="38100" dir="2700000" algn="tl">
                    <a:srgbClr val="000000">
                      <a:alpha val="43137"/>
                    </a:srgbClr>
                  </a:outerShdw>
                </a:effectLst>
                <a:latin typeface="Impact" pitchFamily="34" charset="0"/>
              </a:rPr>
              <a:t> </a:t>
            </a:r>
          </a:p>
          <a:p>
            <a:pPr algn="ctr">
              <a:defRPr/>
            </a:pPr>
            <a:r>
              <a:rPr lang="ru-RU" sz="2800" b="1" dirty="0">
                <a:solidFill>
                  <a:schemeClr val="bg1"/>
                </a:solidFill>
                <a:effectLst>
                  <a:outerShdw blurRad="38100" dist="38100" dir="2700000" algn="tl">
                    <a:srgbClr val="000000">
                      <a:alpha val="43137"/>
                    </a:srgbClr>
                  </a:outerShdw>
                </a:effectLst>
                <a:latin typeface="Impact" pitchFamily="34" charset="0"/>
              </a:rPr>
              <a:t>для 5-9 классов</a:t>
            </a:r>
          </a:p>
          <a:p>
            <a:pPr algn="ctr">
              <a:defRPr/>
            </a:pPr>
            <a:r>
              <a:rPr lang="ru-RU" sz="3300" dirty="0" smtClean="0">
                <a:solidFill>
                  <a:schemeClr val="bg1"/>
                </a:solidFill>
                <a:latin typeface="Impact" pitchFamily="34" charset="0"/>
              </a:rPr>
              <a:t> </a:t>
            </a:r>
            <a:endParaRPr lang="ru-RU" sz="3300" dirty="0">
              <a:solidFill>
                <a:schemeClr val="bg1"/>
              </a:solidFill>
              <a:latin typeface="Impact" pitchFamily="34" charset="0"/>
            </a:endParaRPr>
          </a:p>
        </p:txBody>
      </p:sp>
      <p:pic>
        <p:nvPicPr>
          <p:cNvPr id="18" name="image32.png"/>
          <p:cNvPicPr>
            <a:picLocks noChangeAspect="1"/>
          </p:cNvPicPr>
          <p:nvPr/>
        </p:nvPicPr>
        <p:blipFill>
          <a:blip r:embed="rId8" cstate="print">
            <a:extLst/>
          </a:blip>
          <a:stretch>
            <a:fillRect/>
          </a:stretch>
        </p:blipFill>
        <p:spPr>
          <a:xfrm>
            <a:off x="90629" y="2104074"/>
            <a:ext cx="946113" cy="289309"/>
          </a:xfrm>
          <a:prstGeom prst="rect">
            <a:avLst/>
          </a:prstGeom>
          <a:ln w="12700">
            <a:miter lim="400000"/>
          </a:ln>
        </p:spPr>
      </p:pic>
      <p:pic>
        <p:nvPicPr>
          <p:cNvPr id="19" name="image25.png"/>
          <p:cNvPicPr>
            <a:picLocks noChangeAspect="1"/>
          </p:cNvPicPr>
          <p:nvPr/>
        </p:nvPicPr>
        <p:blipFill>
          <a:blip r:embed="rId9" cstate="print">
            <a:extLst/>
          </a:blip>
          <a:stretch>
            <a:fillRect/>
          </a:stretch>
        </p:blipFill>
        <p:spPr>
          <a:xfrm>
            <a:off x="1273413" y="1514414"/>
            <a:ext cx="351861" cy="383138"/>
          </a:xfrm>
          <a:prstGeom prst="rect">
            <a:avLst/>
          </a:prstGeom>
          <a:ln w="12700">
            <a:miter lim="400000"/>
          </a:ln>
        </p:spPr>
      </p:pic>
      <p:sp>
        <p:nvSpPr>
          <p:cNvPr id="2" name="TextBox 1"/>
          <p:cNvSpPr txBox="1"/>
          <p:nvPr/>
        </p:nvSpPr>
        <p:spPr>
          <a:xfrm>
            <a:off x="1259632" y="5517232"/>
            <a:ext cx="7038141"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ru-RU" dirty="0" smtClean="0"/>
              <a:t>Каждому печатному учебнику соответствует электронный (ЭФУ)</a:t>
            </a:r>
            <a:endParaRPr kumimoji="0" lang="ru-RU" sz="1800" b="0" i="0" u="none" strike="noStrike" cap="none" spc="0" normalizeH="0" baseline="0" dirty="0">
              <a:ln>
                <a:noFill/>
              </a:ln>
              <a:solidFill>
                <a:srgbClr val="000000"/>
              </a:solidFill>
              <a:effectLst/>
              <a:uFillTx/>
              <a:latin typeface="+mj-lt"/>
              <a:ea typeface="+mj-ea"/>
              <a:cs typeface="+mj-cs"/>
              <a:sym typeface="Helvetica"/>
            </a:endParaRPr>
          </a:p>
        </p:txBody>
      </p:sp>
      <p:pic>
        <p:nvPicPr>
          <p:cNvPr id="2055" name="Picture 7" descr="C:\Users\mtokareva\AppData\Local\Microsoft\Windows\Temporary Internet Files\Content.Outlook\LFY68R6C\_5 кл_.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51520" y="2780928"/>
            <a:ext cx="1692223" cy="220332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6" name="Picture 8" descr="C:\Users\mtokareva\AppData\Local\Microsoft\Windows\Temporary Internet Files\Content.Outlook\LFY68R6C\БИО_6 кл_.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02461" y="2797314"/>
            <a:ext cx="1692223" cy="220332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7" name="Picture 9" descr="C:\Users\mtokareva\AppData\Local\Microsoft\Windows\Temporary Internet Files\Content.Outlook\LFY68R6C\БИО_7 кл_.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767281" y="2791432"/>
            <a:ext cx="1692224" cy="220332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8" name="Picture 10" descr="C:\Users\mtokareva\AppData\Local\Microsoft\Windows\Temporary Internet Files\Content.Outlook\LFY68R6C\БИО_8 кл_.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527319" y="2797314"/>
            <a:ext cx="1692223" cy="220332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9" name="Picture 11" descr="C:\Users\mtokareva\AppData\Local\Microsoft\Windows\Temporary Internet Files\Content.Outlook\LFY68R6C\БИО_9 кл_.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295672" y="2794316"/>
            <a:ext cx="1683204" cy="219157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3962765"/>
      </p:ext>
    </p:ext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 name="image1.png"/>
          <p:cNvPicPr>
            <a:picLocks noChangeAspect="1"/>
          </p:cNvPicPr>
          <p:nvPr/>
        </p:nvPicPr>
        <p:blipFill>
          <a:blip r:embed="rId3" cstate="print">
            <a:extLst/>
          </a:blip>
          <a:stretch>
            <a:fillRect/>
          </a:stretch>
        </p:blipFill>
        <p:spPr>
          <a:xfrm>
            <a:off x="-3" y="6226797"/>
            <a:ext cx="9144004" cy="455669"/>
          </a:xfrm>
          <a:prstGeom prst="rect">
            <a:avLst/>
          </a:prstGeom>
          <a:ln w="12700">
            <a:miter lim="400000"/>
          </a:ln>
        </p:spPr>
      </p:pic>
      <p:pic>
        <p:nvPicPr>
          <p:cNvPr id="456" name="image2.png"/>
          <p:cNvPicPr>
            <a:picLocks noChangeAspect="1"/>
          </p:cNvPicPr>
          <p:nvPr/>
        </p:nvPicPr>
        <p:blipFill>
          <a:blip r:embed="rId4" cstate="print">
            <a:extLst/>
          </a:blip>
          <a:stretch>
            <a:fillRect/>
          </a:stretch>
        </p:blipFill>
        <p:spPr>
          <a:xfrm>
            <a:off x="8252421" y="6272067"/>
            <a:ext cx="500064" cy="365127"/>
          </a:xfrm>
          <a:prstGeom prst="rect">
            <a:avLst/>
          </a:prstGeom>
          <a:ln w="12700">
            <a:miter lim="400000"/>
          </a:ln>
        </p:spPr>
      </p:pic>
      <p:sp>
        <p:nvSpPr>
          <p:cNvPr id="457" name="Shape 457"/>
          <p:cNvSpPr>
            <a:spLocks noGrp="1"/>
          </p:cNvSpPr>
          <p:nvPr>
            <p:ph type="sldNum" sz="quarter" idx="4294967295"/>
          </p:nvPr>
        </p:nvSpPr>
        <p:spPr>
          <a:xfrm>
            <a:off x="8395517" y="6309800"/>
            <a:ext cx="201675" cy="327049"/>
          </a:xfrm>
          <a:prstGeom prst="rect">
            <a:avLst/>
          </a:prstGeom>
          <a:extLst>
            <a:ext uri="{C572A759-6A51-4108-AA02-DFA0A04FC94B}">
              <ma14:wrappingTextBoxFlag xmlns:ma14="http://schemas.microsoft.com/office/mac/drawingml/2011/main" xmlns="" val="1"/>
            </a:ext>
          </a:extLst>
        </p:spPr>
        <p:txBody>
          <a:bodyPr anchor="t"/>
          <a:lstStyle>
            <a:lvl1pPr>
              <a:defRPr>
                <a:latin typeface="Helvetica Neue Bold Condensed"/>
                <a:ea typeface="Helvetica Neue Bold Condensed"/>
                <a:cs typeface="Helvetica Neue Bold Condensed"/>
                <a:sym typeface="Helvetica Neue Bold Condensed"/>
              </a:defRPr>
            </a:lvl1pPr>
          </a:lstStyle>
          <a:p>
            <a:fld id="{86CB4B4D-7CA3-9044-876B-883B54F8677D}" type="slidenum">
              <a:rPr/>
              <a:pPr/>
              <a:t>30</a:t>
            </a:fld>
            <a:endParaRPr dirty="0"/>
          </a:p>
        </p:txBody>
      </p:sp>
      <p:sp>
        <p:nvSpPr>
          <p:cNvPr id="9" name="Shape 453"/>
          <p:cNvSpPr/>
          <p:nvPr/>
        </p:nvSpPr>
        <p:spPr>
          <a:xfrm>
            <a:off x="0" y="1"/>
            <a:ext cx="9144000" cy="764704"/>
          </a:xfrm>
          <a:prstGeom prst="rect">
            <a:avLst/>
          </a:prstGeom>
          <a:solidFill>
            <a:srgbClr val="1682C6"/>
          </a:solidFill>
          <a:ln w="38100">
            <a:solidFill>
              <a:srgbClr val="FFFFFF"/>
            </a:solidFill>
          </a:ln>
          <a:effectLst>
            <a:outerShdw blurRad="38100" dist="20000" dir="5400000" rotWithShape="0">
              <a:srgbClr val="000000">
                <a:alpha val="38000"/>
              </a:srgbClr>
            </a:outerShdw>
          </a:effectLst>
        </p:spPr>
        <p:txBody>
          <a:bodyPr lIns="45718" tIns="45718" rIns="45718" bIns="45718" anchor="ctr"/>
          <a:lstStyle/>
          <a:p>
            <a:pPr>
              <a:defRPr>
                <a:solidFill>
                  <a:srgbClr val="FFFFFF"/>
                </a:solidFill>
                <a:latin typeface="+mn-lt"/>
                <a:ea typeface="+mn-ea"/>
                <a:cs typeface="+mn-cs"/>
                <a:sym typeface="Calibri"/>
              </a:defRPr>
            </a:pPr>
            <a:endParaRPr/>
          </a:p>
        </p:txBody>
      </p:sp>
      <p:sp>
        <p:nvSpPr>
          <p:cNvPr id="41" name="Прямоугольник 40"/>
          <p:cNvSpPr/>
          <p:nvPr/>
        </p:nvSpPr>
        <p:spPr>
          <a:xfrm>
            <a:off x="76200" y="116633"/>
            <a:ext cx="9067800" cy="1000274"/>
          </a:xfrm>
          <a:prstGeom prst="rect">
            <a:avLst/>
          </a:prstGeom>
        </p:spPr>
        <p:txBody>
          <a:bodyPr wrap="square">
            <a:spAutoFit/>
          </a:bodyPr>
          <a:lstStyle/>
          <a:p>
            <a:pPr algn="ctr">
              <a:defRPr>
                <a:solidFill>
                  <a:srgbClr val="FFFFFF"/>
                </a:solidFill>
                <a:latin typeface="+mn-lt"/>
                <a:ea typeface="+mn-ea"/>
                <a:cs typeface="+mn-cs"/>
                <a:sym typeface="Calibri"/>
              </a:defRPr>
            </a:pPr>
            <a:r>
              <a:rPr lang="ru-RU" sz="2800" dirty="0">
                <a:solidFill>
                  <a:srgbClr val="FFFFFF"/>
                </a:solidFill>
                <a:effectLst>
                  <a:outerShdw blurRad="38100" dist="38100" dir="2700000" algn="tl">
                    <a:srgbClr val="000000">
                      <a:alpha val="43137"/>
                    </a:srgbClr>
                  </a:outerShdw>
                </a:effectLst>
                <a:latin typeface="Impact" panose="020B0806030902050204" pitchFamily="34" charset="0"/>
                <a:sym typeface="Calibri"/>
              </a:rPr>
              <a:t>СЕРИЯ «ВНЕУРОЧНАЯ ДЕЯТЕЛЬНОСТЬ»</a:t>
            </a:r>
          </a:p>
          <a:p>
            <a:pPr algn="ctr">
              <a:defRPr/>
            </a:pPr>
            <a:r>
              <a:rPr lang="ru-RU" sz="3100" dirty="0" smtClean="0">
                <a:solidFill>
                  <a:schemeClr val="bg1"/>
                </a:solidFill>
                <a:latin typeface="Impact" pitchFamily="34" charset="0"/>
              </a:rPr>
              <a:t> </a:t>
            </a:r>
            <a:endParaRPr lang="ru-RU" sz="3100" dirty="0">
              <a:solidFill>
                <a:schemeClr val="bg1"/>
              </a:solidFill>
              <a:latin typeface="Impact" pitchFamily="34" charset="0"/>
            </a:endParaRPr>
          </a:p>
        </p:txBody>
      </p:sp>
      <p:sp>
        <p:nvSpPr>
          <p:cNvPr id="87" name="Пятиугольник 86"/>
          <p:cNvSpPr/>
          <p:nvPr/>
        </p:nvSpPr>
        <p:spPr>
          <a:xfrm>
            <a:off x="5471592" y="8802216"/>
            <a:ext cx="971600" cy="369328"/>
          </a:xfrm>
          <a:prstGeom prst="homePlate">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ru-RU" sz="1800" b="0" i="0" u="none" strike="noStrike" cap="none" spc="0" normalizeH="0" baseline="0">
              <a:ln>
                <a:noFill/>
              </a:ln>
              <a:solidFill>
                <a:srgbClr val="000000"/>
              </a:solidFill>
              <a:effectLst/>
              <a:uFillTx/>
              <a:latin typeface="+mj-lt"/>
              <a:ea typeface="+mj-ea"/>
              <a:cs typeface="+mj-cs"/>
              <a:sym typeface="Helvetica"/>
            </a:endParaRPr>
          </a:p>
        </p:txBody>
      </p:sp>
      <p:pic>
        <p:nvPicPr>
          <p:cNvPr id="2" name="Рисунок 1"/>
          <p:cNvPicPr>
            <a:picLocks noChangeAspect="1"/>
          </p:cNvPicPr>
          <p:nvPr/>
        </p:nvPicPr>
        <p:blipFill rotWithShape="1">
          <a:blip r:embed="rId5"/>
          <a:srcRect l="34602" t="13999" r="36704" b="52671"/>
          <a:stretch/>
        </p:blipFill>
        <p:spPr>
          <a:xfrm>
            <a:off x="-3" y="651198"/>
            <a:ext cx="5290372" cy="3704430"/>
          </a:xfrm>
          <a:prstGeom prst="rect">
            <a:avLst/>
          </a:prstGeom>
          <a:ln>
            <a:solidFill>
              <a:srgbClr val="7030A0"/>
            </a:solidFill>
          </a:ln>
        </p:spPr>
      </p:pic>
      <p:pic>
        <p:nvPicPr>
          <p:cNvPr id="10" name="Рисунок 9"/>
          <p:cNvPicPr>
            <a:picLocks noChangeAspect="1"/>
          </p:cNvPicPr>
          <p:nvPr/>
        </p:nvPicPr>
        <p:blipFill rotWithShape="1">
          <a:blip r:embed="rId5"/>
          <a:srcRect l="34602" t="48073" r="36704" b="21602"/>
          <a:stretch/>
        </p:blipFill>
        <p:spPr>
          <a:xfrm>
            <a:off x="4211960" y="3612644"/>
            <a:ext cx="5055150" cy="3220520"/>
          </a:xfrm>
          <a:prstGeom prst="rect">
            <a:avLst/>
          </a:prstGeom>
          <a:ln>
            <a:solidFill>
              <a:srgbClr val="7030A0"/>
            </a:solidFill>
          </a:ln>
        </p:spPr>
      </p:pic>
      <p:pic>
        <p:nvPicPr>
          <p:cNvPr id="4" name="Рисунок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40206" y="316728"/>
            <a:ext cx="1424429" cy="1988840"/>
          </a:xfrm>
          <a:prstGeom prst="rect">
            <a:avLst/>
          </a:prstGeom>
          <a:ln>
            <a:solidFill>
              <a:srgbClr val="002060"/>
            </a:solidFill>
          </a:ln>
        </p:spPr>
      </p:pic>
    </p:spTree>
    <p:extLst>
      <p:ext uri="{BB962C8B-B14F-4D97-AF65-F5344CB8AC3E}">
        <p14:creationId xmlns:p14="http://schemas.microsoft.com/office/powerpoint/2010/main" val="1288685084"/>
      </p:ext>
    </p:extLst>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 name="image1.png"/>
          <p:cNvPicPr>
            <a:picLocks noChangeAspect="1"/>
          </p:cNvPicPr>
          <p:nvPr/>
        </p:nvPicPr>
        <p:blipFill>
          <a:blip r:embed="rId3" cstate="print">
            <a:extLst/>
          </a:blip>
          <a:stretch>
            <a:fillRect/>
          </a:stretch>
        </p:blipFill>
        <p:spPr>
          <a:xfrm>
            <a:off x="-3" y="6226797"/>
            <a:ext cx="9144004" cy="455669"/>
          </a:xfrm>
          <a:prstGeom prst="rect">
            <a:avLst/>
          </a:prstGeom>
          <a:ln w="12700">
            <a:miter lim="400000"/>
          </a:ln>
        </p:spPr>
      </p:pic>
      <p:pic>
        <p:nvPicPr>
          <p:cNvPr id="456" name="image2.png"/>
          <p:cNvPicPr>
            <a:picLocks noChangeAspect="1"/>
          </p:cNvPicPr>
          <p:nvPr/>
        </p:nvPicPr>
        <p:blipFill>
          <a:blip r:embed="rId4" cstate="print">
            <a:extLst/>
          </a:blip>
          <a:stretch>
            <a:fillRect/>
          </a:stretch>
        </p:blipFill>
        <p:spPr>
          <a:xfrm>
            <a:off x="8252421" y="6272067"/>
            <a:ext cx="500064" cy="365127"/>
          </a:xfrm>
          <a:prstGeom prst="rect">
            <a:avLst/>
          </a:prstGeom>
          <a:ln w="12700">
            <a:miter lim="400000"/>
          </a:ln>
        </p:spPr>
      </p:pic>
      <p:sp>
        <p:nvSpPr>
          <p:cNvPr id="457" name="Shape 457"/>
          <p:cNvSpPr>
            <a:spLocks noGrp="1"/>
          </p:cNvSpPr>
          <p:nvPr>
            <p:ph type="sldNum" sz="quarter" idx="4294967295"/>
          </p:nvPr>
        </p:nvSpPr>
        <p:spPr>
          <a:xfrm>
            <a:off x="8395517" y="6309800"/>
            <a:ext cx="201675" cy="327049"/>
          </a:xfrm>
          <a:prstGeom prst="rect">
            <a:avLst/>
          </a:prstGeom>
          <a:extLst>
            <a:ext uri="{C572A759-6A51-4108-AA02-DFA0A04FC94B}">
              <ma14:wrappingTextBoxFlag xmlns:ma14="http://schemas.microsoft.com/office/mac/drawingml/2011/main" xmlns="" val="1"/>
            </a:ext>
          </a:extLst>
        </p:spPr>
        <p:txBody>
          <a:bodyPr anchor="t"/>
          <a:lstStyle>
            <a:lvl1pPr>
              <a:defRPr>
                <a:latin typeface="Helvetica Neue Bold Condensed"/>
                <a:ea typeface="Helvetica Neue Bold Condensed"/>
                <a:cs typeface="Helvetica Neue Bold Condensed"/>
                <a:sym typeface="Helvetica Neue Bold Condensed"/>
              </a:defRPr>
            </a:lvl1pPr>
          </a:lstStyle>
          <a:p>
            <a:fld id="{86CB4B4D-7CA3-9044-876B-883B54F8677D}" type="slidenum">
              <a:rPr/>
              <a:pPr/>
              <a:t>31</a:t>
            </a:fld>
            <a:endParaRPr dirty="0"/>
          </a:p>
        </p:txBody>
      </p:sp>
      <p:sp>
        <p:nvSpPr>
          <p:cNvPr id="9" name="Shape 453"/>
          <p:cNvSpPr/>
          <p:nvPr/>
        </p:nvSpPr>
        <p:spPr>
          <a:xfrm>
            <a:off x="0" y="1"/>
            <a:ext cx="9144000" cy="764704"/>
          </a:xfrm>
          <a:prstGeom prst="rect">
            <a:avLst/>
          </a:prstGeom>
          <a:solidFill>
            <a:srgbClr val="1682C6"/>
          </a:solidFill>
          <a:ln w="38100">
            <a:solidFill>
              <a:srgbClr val="FFFFFF"/>
            </a:solidFill>
          </a:ln>
          <a:effectLst>
            <a:outerShdw blurRad="38100" dist="20000" dir="5400000" rotWithShape="0">
              <a:srgbClr val="000000">
                <a:alpha val="38000"/>
              </a:srgbClr>
            </a:outerShdw>
          </a:effectLst>
        </p:spPr>
        <p:txBody>
          <a:bodyPr lIns="45718" tIns="45718" rIns="45718" bIns="45718" anchor="ctr"/>
          <a:lstStyle/>
          <a:p>
            <a:pPr>
              <a:defRPr>
                <a:solidFill>
                  <a:srgbClr val="FFFFFF"/>
                </a:solidFill>
                <a:latin typeface="+mn-lt"/>
                <a:ea typeface="+mn-ea"/>
                <a:cs typeface="+mn-cs"/>
                <a:sym typeface="Calibri"/>
              </a:defRPr>
            </a:pPr>
            <a:endParaRPr/>
          </a:p>
        </p:txBody>
      </p:sp>
      <p:sp>
        <p:nvSpPr>
          <p:cNvPr id="41" name="Прямоугольник 40"/>
          <p:cNvSpPr/>
          <p:nvPr/>
        </p:nvSpPr>
        <p:spPr>
          <a:xfrm>
            <a:off x="76200" y="116633"/>
            <a:ext cx="9067800" cy="1000274"/>
          </a:xfrm>
          <a:prstGeom prst="rect">
            <a:avLst/>
          </a:prstGeom>
        </p:spPr>
        <p:txBody>
          <a:bodyPr wrap="square">
            <a:spAutoFit/>
          </a:bodyPr>
          <a:lstStyle/>
          <a:p>
            <a:pPr algn="ctr">
              <a:defRPr>
                <a:solidFill>
                  <a:srgbClr val="FFFFFF"/>
                </a:solidFill>
                <a:latin typeface="+mn-lt"/>
                <a:ea typeface="+mn-ea"/>
                <a:cs typeface="+mn-cs"/>
                <a:sym typeface="Calibri"/>
              </a:defRPr>
            </a:pPr>
            <a:r>
              <a:rPr lang="ru-RU" sz="2800" dirty="0">
                <a:solidFill>
                  <a:srgbClr val="FFFFFF"/>
                </a:solidFill>
                <a:effectLst>
                  <a:outerShdw blurRad="38100" dist="38100" dir="2700000" algn="tl">
                    <a:srgbClr val="000000">
                      <a:alpha val="43137"/>
                    </a:srgbClr>
                  </a:outerShdw>
                </a:effectLst>
                <a:latin typeface="Impact" panose="020B0806030902050204" pitchFamily="34" charset="0"/>
                <a:sym typeface="Calibri"/>
              </a:rPr>
              <a:t>СЕРИЯ «ВНЕУРОЧНАЯ ДЕЯТЕЛЬНОСТЬ»</a:t>
            </a:r>
          </a:p>
          <a:p>
            <a:pPr algn="ctr">
              <a:defRPr/>
            </a:pPr>
            <a:r>
              <a:rPr lang="ru-RU" sz="3100" dirty="0" smtClean="0">
                <a:solidFill>
                  <a:schemeClr val="bg1"/>
                </a:solidFill>
                <a:latin typeface="Impact" pitchFamily="34" charset="0"/>
              </a:rPr>
              <a:t> </a:t>
            </a:r>
            <a:endParaRPr lang="ru-RU" sz="3100" dirty="0">
              <a:solidFill>
                <a:schemeClr val="bg1"/>
              </a:solidFill>
              <a:latin typeface="Impact" pitchFamily="34" charset="0"/>
            </a:endParaRPr>
          </a:p>
        </p:txBody>
      </p:sp>
      <p:sp>
        <p:nvSpPr>
          <p:cNvPr id="87" name="Пятиугольник 86"/>
          <p:cNvSpPr/>
          <p:nvPr/>
        </p:nvSpPr>
        <p:spPr>
          <a:xfrm>
            <a:off x="5471592" y="8802216"/>
            <a:ext cx="971600" cy="369328"/>
          </a:xfrm>
          <a:prstGeom prst="homePlate">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ru-RU" sz="1800" b="0" i="0" u="none" strike="noStrike" cap="none" spc="0" normalizeH="0" baseline="0">
              <a:ln>
                <a:noFill/>
              </a:ln>
              <a:solidFill>
                <a:srgbClr val="000000"/>
              </a:solidFill>
              <a:effectLst/>
              <a:uFillTx/>
              <a:latin typeface="+mj-lt"/>
              <a:ea typeface="+mj-ea"/>
              <a:cs typeface="+mj-cs"/>
              <a:sym typeface="Helvetica"/>
            </a:endParaRPr>
          </a:p>
        </p:txBody>
      </p:sp>
      <p:pic>
        <p:nvPicPr>
          <p:cNvPr id="3" name="Рисунок 2"/>
          <p:cNvPicPr>
            <a:picLocks noChangeAspect="1"/>
          </p:cNvPicPr>
          <p:nvPr/>
        </p:nvPicPr>
        <p:blipFill rotWithShape="1">
          <a:blip r:embed="rId5"/>
          <a:srcRect l="35431" t="14301" r="37006" b="47161"/>
          <a:stretch/>
        </p:blipFill>
        <p:spPr>
          <a:xfrm>
            <a:off x="79480" y="807653"/>
            <a:ext cx="5040560" cy="3964358"/>
          </a:xfrm>
          <a:prstGeom prst="rect">
            <a:avLst/>
          </a:prstGeom>
          <a:ln>
            <a:solidFill>
              <a:srgbClr val="7030A0"/>
            </a:solidFill>
          </a:ln>
        </p:spPr>
      </p:pic>
      <p:pic>
        <p:nvPicPr>
          <p:cNvPr id="12" name="Рисунок 11"/>
          <p:cNvPicPr>
            <a:picLocks noChangeAspect="1"/>
          </p:cNvPicPr>
          <p:nvPr/>
        </p:nvPicPr>
        <p:blipFill rotWithShape="1">
          <a:blip r:embed="rId5"/>
          <a:srcRect l="35431" t="53500" r="37006" b="22000"/>
          <a:stretch/>
        </p:blipFill>
        <p:spPr>
          <a:xfrm>
            <a:off x="3613277" y="4041229"/>
            <a:ext cx="5530723" cy="2765362"/>
          </a:xfrm>
          <a:prstGeom prst="rect">
            <a:avLst/>
          </a:prstGeom>
          <a:ln>
            <a:solidFill>
              <a:srgbClr val="7030A0"/>
            </a:solidFill>
          </a:ln>
        </p:spPr>
      </p:pic>
      <p:pic>
        <p:nvPicPr>
          <p:cNvPr id="2" name="Рисунок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31308" y="278477"/>
            <a:ext cx="1242225" cy="1734439"/>
          </a:xfrm>
          <a:prstGeom prst="rect">
            <a:avLst/>
          </a:prstGeom>
          <a:ln>
            <a:solidFill>
              <a:srgbClr val="002060"/>
            </a:solidFill>
          </a:ln>
        </p:spPr>
      </p:pic>
    </p:spTree>
    <p:extLst>
      <p:ext uri="{BB962C8B-B14F-4D97-AF65-F5344CB8AC3E}">
        <p14:creationId xmlns:p14="http://schemas.microsoft.com/office/powerpoint/2010/main" val="2542623350"/>
      </p:ext>
    </p:extLst>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 name="image1.png"/>
          <p:cNvPicPr>
            <a:picLocks noChangeAspect="1"/>
          </p:cNvPicPr>
          <p:nvPr/>
        </p:nvPicPr>
        <p:blipFill>
          <a:blip r:embed="rId3" cstate="print">
            <a:extLst/>
          </a:blip>
          <a:stretch>
            <a:fillRect/>
          </a:stretch>
        </p:blipFill>
        <p:spPr>
          <a:xfrm>
            <a:off x="-3" y="6226797"/>
            <a:ext cx="9144004" cy="455669"/>
          </a:xfrm>
          <a:prstGeom prst="rect">
            <a:avLst/>
          </a:prstGeom>
          <a:ln w="12700">
            <a:miter lim="400000"/>
          </a:ln>
        </p:spPr>
      </p:pic>
      <p:pic>
        <p:nvPicPr>
          <p:cNvPr id="456" name="image2.png"/>
          <p:cNvPicPr>
            <a:picLocks noChangeAspect="1"/>
          </p:cNvPicPr>
          <p:nvPr/>
        </p:nvPicPr>
        <p:blipFill>
          <a:blip r:embed="rId4" cstate="print">
            <a:extLst/>
          </a:blip>
          <a:stretch>
            <a:fillRect/>
          </a:stretch>
        </p:blipFill>
        <p:spPr>
          <a:xfrm>
            <a:off x="8252421" y="6272067"/>
            <a:ext cx="500064" cy="365127"/>
          </a:xfrm>
          <a:prstGeom prst="rect">
            <a:avLst/>
          </a:prstGeom>
          <a:ln w="12700">
            <a:miter lim="400000"/>
          </a:ln>
        </p:spPr>
      </p:pic>
      <p:sp>
        <p:nvSpPr>
          <p:cNvPr id="457" name="Shape 457"/>
          <p:cNvSpPr>
            <a:spLocks noGrp="1"/>
          </p:cNvSpPr>
          <p:nvPr>
            <p:ph type="sldNum" sz="quarter" idx="4294967295"/>
          </p:nvPr>
        </p:nvSpPr>
        <p:spPr>
          <a:xfrm>
            <a:off x="8395517" y="6309800"/>
            <a:ext cx="201675" cy="327049"/>
          </a:xfrm>
          <a:prstGeom prst="rect">
            <a:avLst/>
          </a:prstGeom>
          <a:extLst>
            <a:ext uri="{C572A759-6A51-4108-AA02-DFA0A04FC94B}">
              <ma14:wrappingTextBoxFlag xmlns:ma14="http://schemas.microsoft.com/office/mac/drawingml/2011/main" xmlns="" val="1"/>
            </a:ext>
          </a:extLst>
        </p:spPr>
        <p:txBody>
          <a:bodyPr anchor="t"/>
          <a:lstStyle>
            <a:lvl1pPr>
              <a:defRPr>
                <a:latin typeface="Helvetica Neue Bold Condensed"/>
                <a:ea typeface="Helvetica Neue Bold Condensed"/>
                <a:cs typeface="Helvetica Neue Bold Condensed"/>
                <a:sym typeface="Helvetica Neue Bold Condensed"/>
              </a:defRPr>
            </a:lvl1pPr>
          </a:lstStyle>
          <a:p>
            <a:fld id="{86CB4B4D-7CA3-9044-876B-883B54F8677D}" type="slidenum">
              <a:rPr/>
              <a:pPr/>
              <a:t>32</a:t>
            </a:fld>
            <a:endParaRPr dirty="0"/>
          </a:p>
        </p:txBody>
      </p:sp>
      <p:sp>
        <p:nvSpPr>
          <p:cNvPr id="9" name="Shape 453"/>
          <p:cNvSpPr/>
          <p:nvPr/>
        </p:nvSpPr>
        <p:spPr>
          <a:xfrm>
            <a:off x="76200" y="0"/>
            <a:ext cx="9144000" cy="764704"/>
          </a:xfrm>
          <a:prstGeom prst="rect">
            <a:avLst/>
          </a:prstGeom>
          <a:solidFill>
            <a:srgbClr val="1682C6"/>
          </a:solidFill>
          <a:ln w="38100">
            <a:solidFill>
              <a:srgbClr val="FFFFFF"/>
            </a:solidFill>
          </a:ln>
          <a:effectLst>
            <a:outerShdw blurRad="38100" dist="20000" dir="5400000" rotWithShape="0">
              <a:srgbClr val="000000">
                <a:alpha val="38000"/>
              </a:srgbClr>
            </a:outerShdw>
          </a:effectLst>
        </p:spPr>
        <p:txBody>
          <a:bodyPr lIns="45718" tIns="45718" rIns="45718" bIns="45718" anchor="ctr"/>
          <a:lstStyle/>
          <a:p>
            <a:pPr>
              <a:defRPr>
                <a:solidFill>
                  <a:srgbClr val="FFFFFF"/>
                </a:solidFill>
                <a:latin typeface="+mn-lt"/>
                <a:ea typeface="+mn-ea"/>
                <a:cs typeface="+mn-cs"/>
                <a:sym typeface="Calibri"/>
              </a:defRPr>
            </a:pPr>
            <a:endParaRPr/>
          </a:p>
        </p:txBody>
      </p:sp>
      <p:sp>
        <p:nvSpPr>
          <p:cNvPr id="41" name="Прямоугольник 40"/>
          <p:cNvSpPr/>
          <p:nvPr/>
        </p:nvSpPr>
        <p:spPr>
          <a:xfrm>
            <a:off x="76200" y="116633"/>
            <a:ext cx="9067800" cy="1000274"/>
          </a:xfrm>
          <a:prstGeom prst="rect">
            <a:avLst/>
          </a:prstGeom>
        </p:spPr>
        <p:txBody>
          <a:bodyPr wrap="square">
            <a:spAutoFit/>
          </a:bodyPr>
          <a:lstStyle/>
          <a:p>
            <a:pPr algn="ctr">
              <a:defRPr>
                <a:solidFill>
                  <a:srgbClr val="FFFFFF"/>
                </a:solidFill>
                <a:latin typeface="+mn-lt"/>
                <a:ea typeface="+mn-ea"/>
                <a:cs typeface="+mn-cs"/>
                <a:sym typeface="Calibri"/>
              </a:defRPr>
            </a:pPr>
            <a:r>
              <a:rPr lang="ru-RU" sz="2800" dirty="0">
                <a:solidFill>
                  <a:srgbClr val="FFFFFF"/>
                </a:solidFill>
                <a:effectLst>
                  <a:outerShdw blurRad="38100" dist="38100" dir="2700000" algn="tl">
                    <a:srgbClr val="000000">
                      <a:alpha val="43137"/>
                    </a:srgbClr>
                  </a:outerShdw>
                </a:effectLst>
                <a:latin typeface="Impact" panose="020B0806030902050204" pitchFamily="34" charset="0"/>
                <a:sym typeface="Calibri"/>
              </a:rPr>
              <a:t>СЕРИЯ «ВНЕУРОЧНАЯ ДЕЯТЕЛЬНОСТЬ»</a:t>
            </a:r>
          </a:p>
          <a:p>
            <a:pPr algn="ctr">
              <a:defRPr/>
            </a:pPr>
            <a:r>
              <a:rPr lang="ru-RU" sz="3100" dirty="0" smtClean="0">
                <a:solidFill>
                  <a:schemeClr val="bg1"/>
                </a:solidFill>
                <a:latin typeface="Impact" pitchFamily="34" charset="0"/>
              </a:rPr>
              <a:t> </a:t>
            </a:r>
            <a:endParaRPr lang="ru-RU" sz="3100" dirty="0">
              <a:solidFill>
                <a:schemeClr val="bg1"/>
              </a:solidFill>
              <a:latin typeface="Impact" pitchFamily="34" charset="0"/>
            </a:endParaRPr>
          </a:p>
        </p:txBody>
      </p:sp>
      <p:sp>
        <p:nvSpPr>
          <p:cNvPr id="87" name="Пятиугольник 86"/>
          <p:cNvSpPr/>
          <p:nvPr/>
        </p:nvSpPr>
        <p:spPr>
          <a:xfrm>
            <a:off x="5471592" y="8802216"/>
            <a:ext cx="971600" cy="369328"/>
          </a:xfrm>
          <a:prstGeom prst="homePlate">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ru-RU" sz="1800" b="0" i="0" u="none" strike="noStrike" cap="none" spc="0" normalizeH="0" baseline="0">
              <a:ln>
                <a:noFill/>
              </a:ln>
              <a:solidFill>
                <a:srgbClr val="000000"/>
              </a:solidFill>
              <a:effectLst/>
              <a:uFillTx/>
              <a:latin typeface="+mj-lt"/>
              <a:ea typeface="+mj-ea"/>
              <a:cs typeface="+mj-cs"/>
              <a:sym typeface="Helvetica"/>
            </a:endParaRPr>
          </a:p>
        </p:txBody>
      </p:sp>
      <p:pic>
        <p:nvPicPr>
          <p:cNvPr id="2" name="Рисунок 1"/>
          <p:cNvPicPr>
            <a:picLocks noChangeAspect="1"/>
          </p:cNvPicPr>
          <p:nvPr/>
        </p:nvPicPr>
        <p:blipFill rotWithShape="1">
          <a:blip r:embed="rId5"/>
          <a:srcRect l="35431" t="15001" r="37400" b="21300"/>
          <a:stretch/>
        </p:blipFill>
        <p:spPr>
          <a:xfrm>
            <a:off x="76200" y="1000517"/>
            <a:ext cx="4441389" cy="5857483"/>
          </a:xfrm>
          <a:prstGeom prst="rect">
            <a:avLst/>
          </a:prstGeom>
          <a:ln>
            <a:solidFill>
              <a:srgbClr val="7030A0"/>
            </a:solidFill>
          </a:ln>
        </p:spPr>
      </p:pic>
      <p:pic>
        <p:nvPicPr>
          <p:cNvPr id="4" name="Рисунок 3"/>
          <p:cNvPicPr>
            <a:picLocks noChangeAspect="1"/>
          </p:cNvPicPr>
          <p:nvPr/>
        </p:nvPicPr>
        <p:blipFill rotWithShape="1">
          <a:blip r:embed="rId6"/>
          <a:srcRect l="36613" t="10800" r="36612" b="57000"/>
          <a:stretch/>
        </p:blipFill>
        <p:spPr>
          <a:xfrm>
            <a:off x="4427984" y="3651183"/>
            <a:ext cx="4700011" cy="3179419"/>
          </a:xfrm>
          <a:prstGeom prst="rect">
            <a:avLst/>
          </a:prstGeom>
          <a:ln>
            <a:solidFill>
              <a:srgbClr val="7030A0"/>
            </a:solidFill>
          </a:ln>
        </p:spPr>
      </p:pic>
      <p:pic>
        <p:nvPicPr>
          <p:cNvPr id="3" name="Рисунок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14420" y="332656"/>
            <a:ext cx="1476002" cy="2060848"/>
          </a:xfrm>
          <a:prstGeom prst="rect">
            <a:avLst/>
          </a:prstGeom>
          <a:ln>
            <a:solidFill>
              <a:srgbClr val="002060"/>
            </a:solidFill>
          </a:ln>
        </p:spPr>
      </p:pic>
    </p:spTree>
    <p:extLst>
      <p:ext uri="{BB962C8B-B14F-4D97-AF65-F5344CB8AC3E}">
        <p14:creationId xmlns:p14="http://schemas.microsoft.com/office/powerpoint/2010/main" val="1649213117"/>
      </p:ext>
    </p:extLst>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 name="image1.png"/>
          <p:cNvPicPr>
            <a:picLocks noChangeAspect="1"/>
          </p:cNvPicPr>
          <p:nvPr/>
        </p:nvPicPr>
        <p:blipFill>
          <a:blip r:embed="rId3" cstate="print">
            <a:extLst/>
          </a:blip>
          <a:stretch>
            <a:fillRect/>
          </a:stretch>
        </p:blipFill>
        <p:spPr>
          <a:xfrm>
            <a:off x="-3" y="6226797"/>
            <a:ext cx="9144004" cy="455669"/>
          </a:xfrm>
          <a:prstGeom prst="rect">
            <a:avLst/>
          </a:prstGeom>
          <a:ln w="12700">
            <a:miter lim="400000"/>
          </a:ln>
        </p:spPr>
      </p:pic>
      <p:pic>
        <p:nvPicPr>
          <p:cNvPr id="456" name="image2.png"/>
          <p:cNvPicPr>
            <a:picLocks noChangeAspect="1"/>
          </p:cNvPicPr>
          <p:nvPr/>
        </p:nvPicPr>
        <p:blipFill>
          <a:blip r:embed="rId4" cstate="print">
            <a:extLst/>
          </a:blip>
          <a:stretch>
            <a:fillRect/>
          </a:stretch>
        </p:blipFill>
        <p:spPr>
          <a:xfrm>
            <a:off x="8252421" y="6272067"/>
            <a:ext cx="500064" cy="365127"/>
          </a:xfrm>
          <a:prstGeom prst="rect">
            <a:avLst/>
          </a:prstGeom>
          <a:ln w="12700">
            <a:miter lim="400000"/>
          </a:ln>
        </p:spPr>
      </p:pic>
      <p:sp>
        <p:nvSpPr>
          <p:cNvPr id="457" name="Shape 457"/>
          <p:cNvSpPr>
            <a:spLocks noGrp="1"/>
          </p:cNvSpPr>
          <p:nvPr>
            <p:ph type="sldNum" sz="quarter" idx="4294967295"/>
          </p:nvPr>
        </p:nvSpPr>
        <p:spPr>
          <a:xfrm>
            <a:off x="8395517" y="6309800"/>
            <a:ext cx="201675" cy="327049"/>
          </a:xfrm>
          <a:prstGeom prst="rect">
            <a:avLst/>
          </a:prstGeom>
          <a:extLst>
            <a:ext uri="{C572A759-6A51-4108-AA02-DFA0A04FC94B}">
              <ma14:wrappingTextBoxFlag xmlns:ma14="http://schemas.microsoft.com/office/mac/drawingml/2011/main" xmlns="" val="1"/>
            </a:ext>
          </a:extLst>
        </p:spPr>
        <p:txBody>
          <a:bodyPr anchor="t"/>
          <a:lstStyle>
            <a:lvl1pPr>
              <a:defRPr>
                <a:latin typeface="Helvetica Neue Bold Condensed"/>
                <a:ea typeface="Helvetica Neue Bold Condensed"/>
                <a:cs typeface="Helvetica Neue Bold Condensed"/>
                <a:sym typeface="Helvetica Neue Bold Condensed"/>
              </a:defRPr>
            </a:lvl1pPr>
          </a:lstStyle>
          <a:p>
            <a:fld id="{86CB4B4D-7CA3-9044-876B-883B54F8677D}" type="slidenum">
              <a:rPr/>
              <a:pPr/>
              <a:t>33</a:t>
            </a:fld>
            <a:endParaRPr dirty="0"/>
          </a:p>
        </p:txBody>
      </p:sp>
      <p:sp>
        <p:nvSpPr>
          <p:cNvPr id="9" name="Shape 453"/>
          <p:cNvSpPr/>
          <p:nvPr/>
        </p:nvSpPr>
        <p:spPr>
          <a:xfrm>
            <a:off x="0" y="1"/>
            <a:ext cx="9144000" cy="764704"/>
          </a:xfrm>
          <a:prstGeom prst="rect">
            <a:avLst/>
          </a:prstGeom>
          <a:solidFill>
            <a:srgbClr val="1682C6"/>
          </a:solidFill>
          <a:ln w="38100">
            <a:solidFill>
              <a:srgbClr val="FFFFFF"/>
            </a:solidFill>
          </a:ln>
          <a:effectLst>
            <a:outerShdw blurRad="38100" dist="20000" dir="5400000" rotWithShape="0">
              <a:srgbClr val="000000">
                <a:alpha val="38000"/>
              </a:srgbClr>
            </a:outerShdw>
          </a:effectLst>
        </p:spPr>
        <p:txBody>
          <a:bodyPr lIns="45718" tIns="45718" rIns="45718" bIns="45718" anchor="ctr"/>
          <a:lstStyle/>
          <a:p>
            <a:pPr>
              <a:defRPr>
                <a:solidFill>
                  <a:srgbClr val="FFFFFF"/>
                </a:solidFill>
                <a:latin typeface="+mn-lt"/>
                <a:ea typeface="+mn-ea"/>
                <a:cs typeface="+mn-cs"/>
                <a:sym typeface="Calibri"/>
              </a:defRPr>
            </a:pPr>
            <a:endParaRPr/>
          </a:p>
        </p:txBody>
      </p:sp>
      <p:sp>
        <p:nvSpPr>
          <p:cNvPr id="41" name="Прямоугольник 40"/>
          <p:cNvSpPr/>
          <p:nvPr/>
        </p:nvSpPr>
        <p:spPr>
          <a:xfrm>
            <a:off x="76200" y="116633"/>
            <a:ext cx="9067800" cy="1000274"/>
          </a:xfrm>
          <a:prstGeom prst="rect">
            <a:avLst/>
          </a:prstGeom>
        </p:spPr>
        <p:txBody>
          <a:bodyPr wrap="square">
            <a:spAutoFit/>
          </a:bodyPr>
          <a:lstStyle/>
          <a:p>
            <a:pPr algn="ctr">
              <a:defRPr>
                <a:solidFill>
                  <a:srgbClr val="FFFFFF"/>
                </a:solidFill>
                <a:latin typeface="+mn-lt"/>
                <a:ea typeface="+mn-ea"/>
                <a:cs typeface="+mn-cs"/>
                <a:sym typeface="Calibri"/>
              </a:defRPr>
            </a:pPr>
            <a:r>
              <a:rPr lang="ru-RU" sz="2800" dirty="0">
                <a:solidFill>
                  <a:srgbClr val="FFFFFF"/>
                </a:solidFill>
                <a:effectLst>
                  <a:outerShdw blurRad="38100" dist="38100" dir="2700000" algn="tl">
                    <a:srgbClr val="000000">
                      <a:alpha val="43137"/>
                    </a:srgbClr>
                  </a:outerShdw>
                </a:effectLst>
                <a:latin typeface="Impact" panose="020B0806030902050204" pitchFamily="34" charset="0"/>
                <a:sym typeface="Calibri"/>
              </a:rPr>
              <a:t>СЕРИЯ «ВНЕУРОЧНАЯ ДЕЯТЕЛЬНОСТЬ»</a:t>
            </a:r>
          </a:p>
          <a:p>
            <a:pPr algn="ctr">
              <a:defRPr/>
            </a:pPr>
            <a:r>
              <a:rPr lang="ru-RU" sz="3100" dirty="0" smtClean="0">
                <a:solidFill>
                  <a:schemeClr val="bg1"/>
                </a:solidFill>
                <a:latin typeface="Impact" pitchFamily="34" charset="0"/>
              </a:rPr>
              <a:t> </a:t>
            </a:r>
            <a:endParaRPr lang="ru-RU" sz="3100" dirty="0">
              <a:solidFill>
                <a:schemeClr val="bg1"/>
              </a:solidFill>
              <a:latin typeface="Impact" pitchFamily="34" charset="0"/>
            </a:endParaRPr>
          </a:p>
        </p:txBody>
      </p:sp>
      <p:sp>
        <p:nvSpPr>
          <p:cNvPr id="87" name="Пятиугольник 86"/>
          <p:cNvSpPr/>
          <p:nvPr/>
        </p:nvSpPr>
        <p:spPr>
          <a:xfrm>
            <a:off x="5471592" y="8802216"/>
            <a:ext cx="971600" cy="369328"/>
          </a:xfrm>
          <a:prstGeom prst="homePlate">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ru-RU" sz="1800" b="0" i="0" u="none" strike="noStrike" cap="none" spc="0" normalizeH="0" baseline="0">
              <a:ln>
                <a:noFill/>
              </a:ln>
              <a:solidFill>
                <a:srgbClr val="000000"/>
              </a:solidFill>
              <a:effectLst/>
              <a:uFillTx/>
              <a:latin typeface="+mj-lt"/>
              <a:ea typeface="+mj-ea"/>
              <a:cs typeface="+mj-cs"/>
              <a:sym typeface="Helvetica"/>
            </a:endParaRPr>
          </a:p>
        </p:txBody>
      </p:sp>
      <p:pic>
        <p:nvPicPr>
          <p:cNvPr id="2" name="Рисунок 1"/>
          <p:cNvPicPr>
            <a:picLocks noChangeAspect="1"/>
          </p:cNvPicPr>
          <p:nvPr/>
        </p:nvPicPr>
        <p:blipFill rotWithShape="1">
          <a:blip r:embed="rId5"/>
          <a:srcRect l="35825" t="9401" r="36219" b="57360"/>
          <a:stretch/>
        </p:blipFill>
        <p:spPr>
          <a:xfrm>
            <a:off x="45052" y="839860"/>
            <a:ext cx="5055961" cy="3381465"/>
          </a:xfrm>
          <a:prstGeom prst="rect">
            <a:avLst/>
          </a:prstGeom>
          <a:ln>
            <a:solidFill>
              <a:srgbClr val="7030A0"/>
            </a:solidFill>
          </a:ln>
        </p:spPr>
      </p:pic>
      <p:pic>
        <p:nvPicPr>
          <p:cNvPr id="13" name="Рисунок 12"/>
          <p:cNvPicPr>
            <a:picLocks noChangeAspect="1"/>
          </p:cNvPicPr>
          <p:nvPr/>
        </p:nvPicPr>
        <p:blipFill rotWithShape="1">
          <a:blip r:embed="rId5"/>
          <a:srcRect l="35825" t="41800" r="36219" b="24800"/>
          <a:stretch/>
        </p:blipFill>
        <p:spPr>
          <a:xfrm>
            <a:off x="3869160" y="3236657"/>
            <a:ext cx="5148064" cy="3459721"/>
          </a:xfrm>
          <a:prstGeom prst="rect">
            <a:avLst/>
          </a:prstGeom>
          <a:ln>
            <a:solidFill>
              <a:srgbClr val="7030A0"/>
            </a:solidFill>
          </a:ln>
        </p:spPr>
      </p:pic>
      <p:pic>
        <p:nvPicPr>
          <p:cNvPr id="3" name="Рисунок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65993" y="382353"/>
            <a:ext cx="1372856" cy="1916832"/>
          </a:xfrm>
          <a:prstGeom prst="rect">
            <a:avLst/>
          </a:prstGeom>
          <a:ln>
            <a:solidFill>
              <a:srgbClr val="002060"/>
            </a:solidFill>
          </a:ln>
        </p:spPr>
      </p:pic>
    </p:spTree>
    <p:extLst>
      <p:ext uri="{BB962C8B-B14F-4D97-AF65-F5344CB8AC3E}">
        <p14:creationId xmlns:p14="http://schemas.microsoft.com/office/powerpoint/2010/main" val="3990398380"/>
      </p:ext>
    </p:extLst>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 name="image1.png"/>
          <p:cNvPicPr>
            <a:picLocks noChangeAspect="1"/>
          </p:cNvPicPr>
          <p:nvPr/>
        </p:nvPicPr>
        <p:blipFill>
          <a:blip r:embed="rId3" cstate="print">
            <a:extLst/>
          </a:blip>
          <a:stretch>
            <a:fillRect/>
          </a:stretch>
        </p:blipFill>
        <p:spPr>
          <a:xfrm>
            <a:off x="-3" y="6226797"/>
            <a:ext cx="9144004" cy="455669"/>
          </a:xfrm>
          <a:prstGeom prst="rect">
            <a:avLst/>
          </a:prstGeom>
          <a:ln w="12700">
            <a:miter lim="400000"/>
          </a:ln>
        </p:spPr>
      </p:pic>
      <p:pic>
        <p:nvPicPr>
          <p:cNvPr id="456" name="image2.png"/>
          <p:cNvPicPr>
            <a:picLocks noChangeAspect="1"/>
          </p:cNvPicPr>
          <p:nvPr/>
        </p:nvPicPr>
        <p:blipFill>
          <a:blip r:embed="rId4" cstate="print">
            <a:extLst/>
          </a:blip>
          <a:stretch>
            <a:fillRect/>
          </a:stretch>
        </p:blipFill>
        <p:spPr>
          <a:xfrm>
            <a:off x="8252421" y="6272067"/>
            <a:ext cx="500064" cy="365127"/>
          </a:xfrm>
          <a:prstGeom prst="rect">
            <a:avLst/>
          </a:prstGeom>
          <a:ln w="12700">
            <a:miter lim="400000"/>
          </a:ln>
        </p:spPr>
      </p:pic>
      <p:sp>
        <p:nvSpPr>
          <p:cNvPr id="457" name="Shape 457"/>
          <p:cNvSpPr>
            <a:spLocks noGrp="1"/>
          </p:cNvSpPr>
          <p:nvPr>
            <p:ph type="sldNum" sz="quarter" idx="4294967295"/>
          </p:nvPr>
        </p:nvSpPr>
        <p:spPr>
          <a:xfrm>
            <a:off x="8395517" y="6309800"/>
            <a:ext cx="201675" cy="327049"/>
          </a:xfrm>
          <a:prstGeom prst="rect">
            <a:avLst/>
          </a:prstGeom>
          <a:extLst>
            <a:ext uri="{C572A759-6A51-4108-AA02-DFA0A04FC94B}">
              <ma14:wrappingTextBoxFlag xmlns:ma14="http://schemas.microsoft.com/office/mac/drawingml/2011/main" xmlns="" val="1"/>
            </a:ext>
          </a:extLst>
        </p:spPr>
        <p:txBody>
          <a:bodyPr anchor="t"/>
          <a:lstStyle>
            <a:lvl1pPr>
              <a:defRPr>
                <a:latin typeface="Helvetica Neue Bold Condensed"/>
                <a:ea typeface="Helvetica Neue Bold Condensed"/>
                <a:cs typeface="Helvetica Neue Bold Condensed"/>
                <a:sym typeface="Helvetica Neue Bold Condensed"/>
              </a:defRPr>
            </a:lvl1pPr>
          </a:lstStyle>
          <a:p>
            <a:fld id="{86CB4B4D-7CA3-9044-876B-883B54F8677D}" type="slidenum">
              <a:rPr/>
              <a:pPr/>
              <a:t>34</a:t>
            </a:fld>
            <a:endParaRPr dirty="0"/>
          </a:p>
        </p:txBody>
      </p:sp>
      <p:sp>
        <p:nvSpPr>
          <p:cNvPr id="9" name="Shape 453"/>
          <p:cNvSpPr/>
          <p:nvPr/>
        </p:nvSpPr>
        <p:spPr>
          <a:xfrm>
            <a:off x="0" y="1"/>
            <a:ext cx="9144000" cy="764704"/>
          </a:xfrm>
          <a:prstGeom prst="rect">
            <a:avLst/>
          </a:prstGeom>
          <a:solidFill>
            <a:srgbClr val="1682C6"/>
          </a:solidFill>
          <a:ln w="38100">
            <a:solidFill>
              <a:srgbClr val="FFFFFF"/>
            </a:solidFill>
          </a:ln>
          <a:effectLst>
            <a:outerShdw blurRad="38100" dist="20000" dir="5400000" rotWithShape="0">
              <a:srgbClr val="000000">
                <a:alpha val="38000"/>
              </a:srgbClr>
            </a:outerShdw>
          </a:effectLst>
        </p:spPr>
        <p:txBody>
          <a:bodyPr lIns="45718" tIns="45718" rIns="45718" bIns="45718" anchor="ctr"/>
          <a:lstStyle/>
          <a:p>
            <a:pPr>
              <a:defRPr>
                <a:solidFill>
                  <a:srgbClr val="FFFFFF"/>
                </a:solidFill>
                <a:latin typeface="+mn-lt"/>
                <a:ea typeface="+mn-ea"/>
                <a:cs typeface="+mn-cs"/>
                <a:sym typeface="Calibri"/>
              </a:defRPr>
            </a:pPr>
            <a:endParaRPr/>
          </a:p>
        </p:txBody>
      </p:sp>
      <p:sp>
        <p:nvSpPr>
          <p:cNvPr id="41" name="Прямоугольник 40"/>
          <p:cNvSpPr/>
          <p:nvPr/>
        </p:nvSpPr>
        <p:spPr>
          <a:xfrm>
            <a:off x="76200" y="116633"/>
            <a:ext cx="9067800" cy="1000274"/>
          </a:xfrm>
          <a:prstGeom prst="rect">
            <a:avLst/>
          </a:prstGeom>
        </p:spPr>
        <p:txBody>
          <a:bodyPr wrap="square">
            <a:spAutoFit/>
          </a:bodyPr>
          <a:lstStyle/>
          <a:p>
            <a:pPr algn="ctr">
              <a:defRPr>
                <a:solidFill>
                  <a:srgbClr val="FFFFFF"/>
                </a:solidFill>
                <a:latin typeface="+mn-lt"/>
                <a:ea typeface="+mn-ea"/>
                <a:cs typeface="+mn-cs"/>
                <a:sym typeface="Calibri"/>
              </a:defRPr>
            </a:pPr>
            <a:r>
              <a:rPr lang="ru-RU" sz="2800" dirty="0">
                <a:solidFill>
                  <a:srgbClr val="FFFFFF"/>
                </a:solidFill>
                <a:effectLst>
                  <a:outerShdw blurRad="38100" dist="38100" dir="2700000" algn="tl">
                    <a:srgbClr val="000000">
                      <a:alpha val="43137"/>
                    </a:srgbClr>
                  </a:outerShdw>
                </a:effectLst>
                <a:latin typeface="Impact" panose="020B0806030902050204" pitchFamily="34" charset="0"/>
                <a:sym typeface="Calibri"/>
              </a:rPr>
              <a:t>СЕРИЯ «ВНЕУРОЧНАЯ ДЕЯТЕЛЬНОСТЬ»</a:t>
            </a:r>
          </a:p>
          <a:p>
            <a:pPr algn="ctr">
              <a:defRPr/>
            </a:pPr>
            <a:r>
              <a:rPr lang="ru-RU" sz="3100" dirty="0" smtClean="0">
                <a:solidFill>
                  <a:schemeClr val="bg1"/>
                </a:solidFill>
                <a:latin typeface="Impact" pitchFamily="34" charset="0"/>
              </a:rPr>
              <a:t> </a:t>
            </a:r>
            <a:endParaRPr lang="ru-RU" sz="3100" dirty="0">
              <a:solidFill>
                <a:schemeClr val="bg1"/>
              </a:solidFill>
              <a:latin typeface="Impact" pitchFamily="34" charset="0"/>
            </a:endParaRPr>
          </a:p>
        </p:txBody>
      </p:sp>
      <p:sp>
        <p:nvSpPr>
          <p:cNvPr id="87" name="Пятиугольник 86"/>
          <p:cNvSpPr/>
          <p:nvPr/>
        </p:nvSpPr>
        <p:spPr>
          <a:xfrm>
            <a:off x="5471592" y="8802216"/>
            <a:ext cx="971600" cy="369328"/>
          </a:xfrm>
          <a:prstGeom prst="homePlate">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ru-RU" sz="1800" b="0" i="0" u="none" strike="noStrike" cap="none" spc="0" normalizeH="0" baseline="0">
              <a:ln>
                <a:noFill/>
              </a:ln>
              <a:solidFill>
                <a:srgbClr val="000000"/>
              </a:solidFill>
              <a:effectLst/>
              <a:uFillTx/>
              <a:latin typeface="+mj-lt"/>
              <a:ea typeface="+mj-ea"/>
              <a:cs typeface="+mj-cs"/>
              <a:sym typeface="Helvetica"/>
            </a:endParaRPr>
          </a:p>
        </p:txBody>
      </p:sp>
      <p:pic>
        <p:nvPicPr>
          <p:cNvPr id="2" name="Рисунок 1"/>
          <p:cNvPicPr>
            <a:picLocks noChangeAspect="1"/>
          </p:cNvPicPr>
          <p:nvPr/>
        </p:nvPicPr>
        <p:blipFill rotWithShape="1">
          <a:blip r:embed="rId5"/>
          <a:srcRect l="35826" t="10101" r="35824" b="62600"/>
          <a:stretch/>
        </p:blipFill>
        <p:spPr>
          <a:xfrm>
            <a:off x="-3" y="912822"/>
            <a:ext cx="5822284" cy="3153736"/>
          </a:xfrm>
          <a:prstGeom prst="rect">
            <a:avLst/>
          </a:prstGeom>
          <a:ln>
            <a:solidFill>
              <a:srgbClr val="7030A0"/>
            </a:solidFill>
          </a:ln>
        </p:spPr>
      </p:pic>
      <p:pic>
        <p:nvPicPr>
          <p:cNvPr id="13" name="Рисунок 12"/>
          <p:cNvPicPr>
            <a:picLocks noChangeAspect="1"/>
          </p:cNvPicPr>
          <p:nvPr/>
        </p:nvPicPr>
        <p:blipFill rotWithShape="1">
          <a:blip r:embed="rId5"/>
          <a:srcRect l="35826" t="36966" r="35824" b="24800"/>
          <a:stretch/>
        </p:blipFill>
        <p:spPr>
          <a:xfrm>
            <a:off x="3959424" y="2818897"/>
            <a:ext cx="5184576" cy="3933056"/>
          </a:xfrm>
          <a:prstGeom prst="rect">
            <a:avLst/>
          </a:prstGeom>
          <a:ln>
            <a:solidFill>
              <a:srgbClr val="7030A0"/>
            </a:solidFill>
          </a:ln>
        </p:spPr>
      </p:pic>
      <p:pic>
        <p:nvPicPr>
          <p:cNvPr id="3" name="Рисунок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00958" y="278923"/>
            <a:ext cx="1189117" cy="1660288"/>
          </a:xfrm>
          <a:prstGeom prst="rect">
            <a:avLst/>
          </a:prstGeom>
          <a:ln>
            <a:solidFill>
              <a:srgbClr val="002060"/>
            </a:solidFill>
          </a:ln>
        </p:spPr>
      </p:pic>
    </p:spTree>
    <p:extLst>
      <p:ext uri="{BB962C8B-B14F-4D97-AF65-F5344CB8AC3E}">
        <p14:creationId xmlns:p14="http://schemas.microsoft.com/office/powerpoint/2010/main" val="1344722766"/>
      </p:ext>
    </p:extLst>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 name="image1.png"/>
          <p:cNvPicPr>
            <a:picLocks noChangeAspect="1"/>
          </p:cNvPicPr>
          <p:nvPr/>
        </p:nvPicPr>
        <p:blipFill>
          <a:blip r:embed="rId3" cstate="print">
            <a:extLst/>
          </a:blip>
          <a:stretch>
            <a:fillRect/>
          </a:stretch>
        </p:blipFill>
        <p:spPr>
          <a:xfrm>
            <a:off x="-3" y="6226797"/>
            <a:ext cx="9144004" cy="455669"/>
          </a:xfrm>
          <a:prstGeom prst="rect">
            <a:avLst/>
          </a:prstGeom>
          <a:ln w="12700">
            <a:miter lim="400000"/>
          </a:ln>
        </p:spPr>
      </p:pic>
      <p:pic>
        <p:nvPicPr>
          <p:cNvPr id="456" name="image2.png"/>
          <p:cNvPicPr>
            <a:picLocks noChangeAspect="1"/>
          </p:cNvPicPr>
          <p:nvPr/>
        </p:nvPicPr>
        <p:blipFill>
          <a:blip r:embed="rId4" cstate="print">
            <a:extLst/>
          </a:blip>
          <a:stretch>
            <a:fillRect/>
          </a:stretch>
        </p:blipFill>
        <p:spPr>
          <a:xfrm>
            <a:off x="8252421" y="6272067"/>
            <a:ext cx="500064" cy="365127"/>
          </a:xfrm>
          <a:prstGeom prst="rect">
            <a:avLst/>
          </a:prstGeom>
          <a:ln w="12700">
            <a:miter lim="400000"/>
          </a:ln>
        </p:spPr>
      </p:pic>
      <p:sp>
        <p:nvSpPr>
          <p:cNvPr id="457" name="Shape 457"/>
          <p:cNvSpPr>
            <a:spLocks noGrp="1"/>
          </p:cNvSpPr>
          <p:nvPr>
            <p:ph type="sldNum" sz="quarter" idx="4294967295"/>
          </p:nvPr>
        </p:nvSpPr>
        <p:spPr>
          <a:xfrm>
            <a:off x="8395517" y="6309800"/>
            <a:ext cx="201675" cy="327049"/>
          </a:xfrm>
          <a:prstGeom prst="rect">
            <a:avLst/>
          </a:prstGeom>
          <a:extLst>
            <a:ext uri="{C572A759-6A51-4108-AA02-DFA0A04FC94B}">
              <ma14:wrappingTextBoxFlag xmlns:ma14="http://schemas.microsoft.com/office/mac/drawingml/2011/main" xmlns="" val="1"/>
            </a:ext>
          </a:extLst>
        </p:spPr>
        <p:txBody>
          <a:bodyPr anchor="t"/>
          <a:lstStyle>
            <a:lvl1pPr>
              <a:defRPr>
                <a:latin typeface="Helvetica Neue Bold Condensed"/>
                <a:ea typeface="Helvetica Neue Bold Condensed"/>
                <a:cs typeface="Helvetica Neue Bold Condensed"/>
                <a:sym typeface="Helvetica Neue Bold Condensed"/>
              </a:defRPr>
            </a:lvl1pPr>
          </a:lstStyle>
          <a:p>
            <a:fld id="{86CB4B4D-7CA3-9044-876B-883B54F8677D}" type="slidenum">
              <a:rPr/>
              <a:pPr/>
              <a:t>35</a:t>
            </a:fld>
            <a:endParaRPr dirty="0"/>
          </a:p>
        </p:txBody>
      </p:sp>
      <p:sp>
        <p:nvSpPr>
          <p:cNvPr id="9" name="Shape 453"/>
          <p:cNvSpPr/>
          <p:nvPr/>
        </p:nvSpPr>
        <p:spPr>
          <a:xfrm>
            <a:off x="0" y="1"/>
            <a:ext cx="9144000" cy="764704"/>
          </a:xfrm>
          <a:prstGeom prst="rect">
            <a:avLst/>
          </a:prstGeom>
          <a:solidFill>
            <a:srgbClr val="1682C6"/>
          </a:solidFill>
          <a:ln w="38100">
            <a:solidFill>
              <a:srgbClr val="FFFFFF"/>
            </a:solidFill>
          </a:ln>
          <a:effectLst>
            <a:outerShdw blurRad="38100" dist="20000" dir="5400000" rotWithShape="0">
              <a:srgbClr val="000000">
                <a:alpha val="38000"/>
              </a:srgbClr>
            </a:outerShdw>
          </a:effectLst>
        </p:spPr>
        <p:txBody>
          <a:bodyPr lIns="45718" tIns="45718" rIns="45718" bIns="45718" anchor="ctr"/>
          <a:lstStyle/>
          <a:p>
            <a:pPr>
              <a:defRPr>
                <a:solidFill>
                  <a:srgbClr val="FFFFFF"/>
                </a:solidFill>
                <a:latin typeface="+mn-lt"/>
                <a:ea typeface="+mn-ea"/>
                <a:cs typeface="+mn-cs"/>
                <a:sym typeface="Calibri"/>
              </a:defRPr>
            </a:pPr>
            <a:endParaRPr/>
          </a:p>
        </p:txBody>
      </p:sp>
      <p:sp>
        <p:nvSpPr>
          <p:cNvPr id="41" name="Прямоугольник 40"/>
          <p:cNvSpPr/>
          <p:nvPr/>
        </p:nvSpPr>
        <p:spPr>
          <a:xfrm>
            <a:off x="76200" y="116633"/>
            <a:ext cx="9067800" cy="1000274"/>
          </a:xfrm>
          <a:prstGeom prst="rect">
            <a:avLst/>
          </a:prstGeom>
        </p:spPr>
        <p:txBody>
          <a:bodyPr wrap="square">
            <a:spAutoFit/>
          </a:bodyPr>
          <a:lstStyle/>
          <a:p>
            <a:pPr algn="ctr">
              <a:defRPr>
                <a:solidFill>
                  <a:srgbClr val="FFFFFF"/>
                </a:solidFill>
                <a:latin typeface="+mn-lt"/>
                <a:ea typeface="+mn-ea"/>
                <a:cs typeface="+mn-cs"/>
                <a:sym typeface="Calibri"/>
              </a:defRPr>
            </a:pPr>
            <a:r>
              <a:rPr lang="ru-RU" sz="2800" dirty="0">
                <a:solidFill>
                  <a:srgbClr val="FFFFFF"/>
                </a:solidFill>
                <a:effectLst>
                  <a:outerShdw blurRad="38100" dist="38100" dir="2700000" algn="tl">
                    <a:srgbClr val="000000">
                      <a:alpha val="43137"/>
                    </a:srgbClr>
                  </a:outerShdw>
                </a:effectLst>
                <a:latin typeface="Impact" panose="020B0806030902050204" pitchFamily="34" charset="0"/>
                <a:sym typeface="Calibri"/>
              </a:rPr>
              <a:t>СЕРИЯ «ВНЕУРОЧНАЯ ДЕЯТЕЛЬНОСТЬ»</a:t>
            </a:r>
          </a:p>
          <a:p>
            <a:pPr algn="ctr">
              <a:defRPr/>
            </a:pPr>
            <a:r>
              <a:rPr lang="ru-RU" sz="3100" dirty="0" smtClean="0">
                <a:solidFill>
                  <a:schemeClr val="bg1"/>
                </a:solidFill>
                <a:latin typeface="Impact" pitchFamily="34" charset="0"/>
              </a:rPr>
              <a:t> </a:t>
            </a:r>
            <a:endParaRPr lang="ru-RU" sz="3100" dirty="0">
              <a:solidFill>
                <a:schemeClr val="bg1"/>
              </a:solidFill>
              <a:latin typeface="Impact" pitchFamily="34" charset="0"/>
            </a:endParaRPr>
          </a:p>
        </p:txBody>
      </p:sp>
      <p:sp>
        <p:nvSpPr>
          <p:cNvPr id="87" name="Пятиугольник 86"/>
          <p:cNvSpPr/>
          <p:nvPr/>
        </p:nvSpPr>
        <p:spPr>
          <a:xfrm>
            <a:off x="5471592" y="8802216"/>
            <a:ext cx="971600" cy="369328"/>
          </a:xfrm>
          <a:prstGeom prst="homePlate">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ru-RU" sz="1800" b="0" i="0" u="none" strike="noStrike" cap="none" spc="0" normalizeH="0" baseline="0">
              <a:ln>
                <a:noFill/>
              </a:ln>
              <a:solidFill>
                <a:srgbClr val="000000"/>
              </a:solidFill>
              <a:effectLst/>
              <a:uFillTx/>
              <a:latin typeface="+mj-lt"/>
              <a:ea typeface="+mj-ea"/>
              <a:cs typeface="+mj-cs"/>
              <a:sym typeface="Helvetica"/>
            </a:endParaRPr>
          </a:p>
        </p:txBody>
      </p:sp>
      <p:pic>
        <p:nvPicPr>
          <p:cNvPr id="3" name="Рисунок 2"/>
          <p:cNvPicPr>
            <a:picLocks noChangeAspect="1"/>
          </p:cNvPicPr>
          <p:nvPr/>
        </p:nvPicPr>
        <p:blipFill rotWithShape="1">
          <a:blip r:embed="rId5"/>
          <a:srcRect l="35431" t="10101" r="36613" b="63887"/>
          <a:stretch/>
        </p:blipFill>
        <p:spPr>
          <a:xfrm>
            <a:off x="-3" y="763045"/>
            <a:ext cx="4423837" cy="2315413"/>
          </a:xfrm>
          <a:prstGeom prst="rect">
            <a:avLst/>
          </a:prstGeom>
          <a:ln>
            <a:solidFill>
              <a:srgbClr val="7030A0"/>
            </a:solidFill>
          </a:ln>
        </p:spPr>
      </p:pic>
      <p:pic>
        <p:nvPicPr>
          <p:cNvPr id="12" name="Рисунок 11"/>
          <p:cNvPicPr>
            <a:picLocks noChangeAspect="1"/>
          </p:cNvPicPr>
          <p:nvPr/>
        </p:nvPicPr>
        <p:blipFill rotWithShape="1">
          <a:blip r:embed="rId5"/>
          <a:srcRect l="35431" t="36070" r="36613" b="24101"/>
          <a:stretch/>
        </p:blipFill>
        <p:spPr>
          <a:xfrm>
            <a:off x="4112503" y="2815841"/>
            <a:ext cx="5043757" cy="4042159"/>
          </a:xfrm>
          <a:prstGeom prst="rect">
            <a:avLst/>
          </a:prstGeom>
          <a:ln>
            <a:solidFill>
              <a:srgbClr val="7030A0"/>
            </a:solidFill>
          </a:ln>
        </p:spPr>
      </p:pic>
      <p:pic>
        <p:nvPicPr>
          <p:cNvPr id="13" name="Рисунок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00958" y="278923"/>
            <a:ext cx="1189117" cy="1660288"/>
          </a:xfrm>
          <a:prstGeom prst="rect">
            <a:avLst/>
          </a:prstGeom>
          <a:ln>
            <a:solidFill>
              <a:srgbClr val="002060"/>
            </a:solidFill>
          </a:ln>
        </p:spPr>
      </p:pic>
    </p:spTree>
    <p:extLst>
      <p:ext uri="{BB962C8B-B14F-4D97-AF65-F5344CB8AC3E}">
        <p14:creationId xmlns:p14="http://schemas.microsoft.com/office/powerpoint/2010/main" val="1353398685"/>
      </p:ext>
    </p:extLst>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 name="image1.png"/>
          <p:cNvPicPr>
            <a:picLocks noChangeAspect="1"/>
          </p:cNvPicPr>
          <p:nvPr/>
        </p:nvPicPr>
        <p:blipFill>
          <a:blip r:embed="rId3" cstate="print">
            <a:extLst/>
          </a:blip>
          <a:stretch>
            <a:fillRect/>
          </a:stretch>
        </p:blipFill>
        <p:spPr>
          <a:xfrm>
            <a:off x="-3" y="6226797"/>
            <a:ext cx="9144004" cy="455669"/>
          </a:xfrm>
          <a:prstGeom prst="rect">
            <a:avLst/>
          </a:prstGeom>
          <a:ln w="12700">
            <a:miter lim="400000"/>
          </a:ln>
        </p:spPr>
      </p:pic>
      <p:pic>
        <p:nvPicPr>
          <p:cNvPr id="456" name="image2.png"/>
          <p:cNvPicPr>
            <a:picLocks noChangeAspect="1"/>
          </p:cNvPicPr>
          <p:nvPr/>
        </p:nvPicPr>
        <p:blipFill>
          <a:blip r:embed="rId4" cstate="print">
            <a:extLst/>
          </a:blip>
          <a:stretch>
            <a:fillRect/>
          </a:stretch>
        </p:blipFill>
        <p:spPr>
          <a:xfrm>
            <a:off x="8252421" y="6272067"/>
            <a:ext cx="500064" cy="365127"/>
          </a:xfrm>
          <a:prstGeom prst="rect">
            <a:avLst/>
          </a:prstGeom>
          <a:ln w="12700">
            <a:miter lim="400000"/>
          </a:ln>
        </p:spPr>
      </p:pic>
      <p:sp>
        <p:nvSpPr>
          <p:cNvPr id="457" name="Shape 457"/>
          <p:cNvSpPr>
            <a:spLocks noGrp="1"/>
          </p:cNvSpPr>
          <p:nvPr>
            <p:ph type="sldNum" sz="quarter" idx="4294967295"/>
          </p:nvPr>
        </p:nvSpPr>
        <p:spPr>
          <a:xfrm>
            <a:off x="8395517" y="6309800"/>
            <a:ext cx="201675" cy="327049"/>
          </a:xfrm>
          <a:prstGeom prst="rect">
            <a:avLst/>
          </a:prstGeom>
          <a:extLst>
            <a:ext uri="{C572A759-6A51-4108-AA02-DFA0A04FC94B}">
              <ma14:wrappingTextBoxFlag xmlns:ma14="http://schemas.microsoft.com/office/mac/drawingml/2011/main" xmlns="" val="1"/>
            </a:ext>
          </a:extLst>
        </p:spPr>
        <p:txBody>
          <a:bodyPr anchor="t"/>
          <a:lstStyle>
            <a:lvl1pPr>
              <a:defRPr>
                <a:latin typeface="Helvetica Neue Bold Condensed"/>
                <a:ea typeface="Helvetica Neue Bold Condensed"/>
                <a:cs typeface="Helvetica Neue Bold Condensed"/>
                <a:sym typeface="Helvetica Neue Bold Condensed"/>
              </a:defRPr>
            </a:lvl1pPr>
          </a:lstStyle>
          <a:p>
            <a:fld id="{86CB4B4D-7CA3-9044-876B-883B54F8677D}" type="slidenum">
              <a:rPr/>
              <a:pPr/>
              <a:t>36</a:t>
            </a:fld>
            <a:endParaRPr dirty="0"/>
          </a:p>
        </p:txBody>
      </p:sp>
      <p:sp>
        <p:nvSpPr>
          <p:cNvPr id="9" name="Shape 453"/>
          <p:cNvSpPr/>
          <p:nvPr/>
        </p:nvSpPr>
        <p:spPr>
          <a:xfrm>
            <a:off x="0" y="1"/>
            <a:ext cx="9144000" cy="764704"/>
          </a:xfrm>
          <a:prstGeom prst="rect">
            <a:avLst/>
          </a:prstGeom>
          <a:solidFill>
            <a:srgbClr val="1682C6"/>
          </a:solidFill>
          <a:ln w="38100">
            <a:solidFill>
              <a:srgbClr val="FFFFFF"/>
            </a:solidFill>
          </a:ln>
          <a:effectLst>
            <a:outerShdw blurRad="38100" dist="20000" dir="5400000" rotWithShape="0">
              <a:srgbClr val="000000">
                <a:alpha val="38000"/>
              </a:srgbClr>
            </a:outerShdw>
          </a:effectLst>
        </p:spPr>
        <p:txBody>
          <a:bodyPr lIns="45718" tIns="45718" rIns="45718" bIns="45718" anchor="ctr"/>
          <a:lstStyle/>
          <a:p>
            <a:pPr>
              <a:defRPr>
                <a:solidFill>
                  <a:srgbClr val="FFFFFF"/>
                </a:solidFill>
                <a:latin typeface="+mn-lt"/>
                <a:ea typeface="+mn-ea"/>
                <a:cs typeface="+mn-cs"/>
                <a:sym typeface="Calibri"/>
              </a:defRPr>
            </a:pPr>
            <a:endParaRPr/>
          </a:p>
        </p:txBody>
      </p:sp>
      <p:sp>
        <p:nvSpPr>
          <p:cNvPr id="41" name="Прямоугольник 40"/>
          <p:cNvSpPr/>
          <p:nvPr/>
        </p:nvSpPr>
        <p:spPr>
          <a:xfrm>
            <a:off x="76200" y="116633"/>
            <a:ext cx="9067800" cy="1000274"/>
          </a:xfrm>
          <a:prstGeom prst="rect">
            <a:avLst/>
          </a:prstGeom>
        </p:spPr>
        <p:txBody>
          <a:bodyPr wrap="square">
            <a:spAutoFit/>
          </a:bodyPr>
          <a:lstStyle/>
          <a:p>
            <a:pPr algn="ctr">
              <a:defRPr>
                <a:solidFill>
                  <a:srgbClr val="FFFFFF"/>
                </a:solidFill>
                <a:latin typeface="+mn-lt"/>
                <a:ea typeface="+mn-ea"/>
                <a:cs typeface="+mn-cs"/>
                <a:sym typeface="Calibri"/>
              </a:defRPr>
            </a:pPr>
            <a:r>
              <a:rPr lang="ru-RU" sz="2800" dirty="0">
                <a:solidFill>
                  <a:srgbClr val="FFFFFF"/>
                </a:solidFill>
                <a:effectLst>
                  <a:outerShdw blurRad="38100" dist="38100" dir="2700000" algn="tl">
                    <a:srgbClr val="000000">
                      <a:alpha val="43137"/>
                    </a:srgbClr>
                  </a:outerShdw>
                </a:effectLst>
                <a:latin typeface="Impact" panose="020B0806030902050204" pitchFamily="34" charset="0"/>
                <a:sym typeface="Calibri"/>
              </a:rPr>
              <a:t>СЕРИЯ «ВНЕУРОЧНАЯ ДЕЯТЕЛЬНОСТЬ»</a:t>
            </a:r>
          </a:p>
          <a:p>
            <a:pPr algn="ctr">
              <a:defRPr/>
            </a:pPr>
            <a:r>
              <a:rPr lang="ru-RU" sz="3100" dirty="0" smtClean="0">
                <a:solidFill>
                  <a:schemeClr val="bg1"/>
                </a:solidFill>
                <a:latin typeface="Impact" pitchFamily="34" charset="0"/>
              </a:rPr>
              <a:t> </a:t>
            </a:r>
            <a:endParaRPr lang="ru-RU" sz="3100" dirty="0">
              <a:solidFill>
                <a:schemeClr val="bg1"/>
              </a:solidFill>
              <a:latin typeface="Impact" pitchFamily="34" charset="0"/>
            </a:endParaRPr>
          </a:p>
        </p:txBody>
      </p:sp>
      <p:pic>
        <p:nvPicPr>
          <p:cNvPr id="2" name="Рисунок 1"/>
          <p:cNvPicPr>
            <a:picLocks noChangeAspect="1"/>
          </p:cNvPicPr>
          <p:nvPr/>
        </p:nvPicPr>
        <p:blipFill rotWithShape="1">
          <a:blip r:embed="rId5"/>
          <a:srcRect l="36614" t="24801" r="35824" b="41600"/>
          <a:stretch/>
        </p:blipFill>
        <p:spPr>
          <a:xfrm>
            <a:off x="76722" y="878139"/>
            <a:ext cx="5040560" cy="3456384"/>
          </a:xfrm>
          <a:prstGeom prst="rect">
            <a:avLst/>
          </a:prstGeom>
          <a:ln>
            <a:solidFill>
              <a:srgbClr val="7030A0"/>
            </a:solidFill>
          </a:ln>
        </p:spPr>
      </p:pic>
      <p:pic>
        <p:nvPicPr>
          <p:cNvPr id="4" name="Рисунок 3"/>
          <p:cNvPicPr>
            <a:picLocks noChangeAspect="1"/>
          </p:cNvPicPr>
          <p:nvPr/>
        </p:nvPicPr>
        <p:blipFill rotWithShape="1">
          <a:blip r:embed="rId6"/>
          <a:srcRect l="35038" t="68200" r="37400" b="9400"/>
          <a:stretch/>
        </p:blipFill>
        <p:spPr>
          <a:xfrm>
            <a:off x="4211960" y="4437027"/>
            <a:ext cx="4932040" cy="2254647"/>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57862" y="382353"/>
            <a:ext cx="1189117" cy="1660288"/>
          </a:xfrm>
          <a:prstGeom prst="rect">
            <a:avLst/>
          </a:prstGeom>
          <a:ln>
            <a:solidFill>
              <a:srgbClr val="002060"/>
            </a:solidFill>
          </a:ln>
        </p:spPr>
      </p:pic>
    </p:spTree>
    <p:extLst>
      <p:ext uri="{BB962C8B-B14F-4D97-AF65-F5344CB8AC3E}">
        <p14:creationId xmlns:p14="http://schemas.microsoft.com/office/powerpoint/2010/main" val="371497629"/>
      </p:ext>
    </p:extLst>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 name="image1.png"/>
          <p:cNvPicPr>
            <a:picLocks noChangeAspect="1"/>
          </p:cNvPicPr>
          <p:nvPr/>
        </p:nvPicPr>
        <p:blipFill>
          <a:blip r:embed="rId3" cstate="print">
            <a:extLst/>
          </a:blip>
          <a:stretch>
            <a:fillRect/>
          </a:stretch>
        </p:blipFill>
        <p:spPr>
          <a:xfrm>
            <a:off x="-3" y="6226797"/>
            <a:ext cx="9144004" cy="455669"/>
          </a:xfrm>
          <a:prstGeom prst="rect">
            <a:avLst/>
          </a:prstGeom>
          <a:ln w="12700">
            <a:miter lim="400000"/>
          </a:ln>
        </p:spPr>
      </p:pic>
      <p:pic>
        <p:nvPicPr>
          <p:cNvPr id="456" name="image2.png"/>
          <p:cNvPicPr>
            <a:picLocks noChangeAspect="1"/>
          </p:cNvPicPr>
          <p:nvPr/>
        </p:nvPicPr>
        <p:blipFill>
          <a:blip r:embed="rId4" cstate="print">
            <a:extLst/>
          </a:blip>
          <a:stretch>
            <a:fillRect/>
          </a:stretch>
        </p:blipFill>
        <p:spPr>
          <a:xfrm>
            <a:off x="8252421" y="6272067"/>
            <a:ext cx="500064" cy="365127"/>
          </a:xfrm>
          <a:prstGeom prst="rect">
            <a:avLst/>
          </a:prstGeom>
          <a:ln w="12700">
            <a:miter lim="400000"/>
          </a:ln>
        </p:spPr>
      </p:pic>
      <p:sp>
        <p:nvSpPr>
          <p:cNvPr id="457" name="Shape 457"/>
          <p:cNvSpPr>
            <a:spLocks noGrp="1"/>
          </p:cNvSpPr>
          <p:nvPr>
            <p:ph type="sldNum" sz="quarter" idx="4294967295"/>
          </p:nvPr>
        </p:nvSpPr>
        <p:spPr>
          <a:xfrm>
            <a:off x="8395517" y="6309800"/>
            <a:ext cx="201675" cy="327049"/>
          </a:xfrm>
          <a:prstGeom prst="rect">
            <a:avLst/>
          </a:prstGeom>
          <a:extLst>
            <a:ext uri="{C572A759-6A51-4108-AA02-DFA0A04FC94B}">
              <ma14:wrappingTextBoxFlag xmlns:ma14="http://schemas.microsoft.com/office/mac/drawingml/2011/main" xmlns="" val="1"/>
            </a:ext>
          </a:extLst>
        </p:spPr>
        <p:txBody>
          <a:bodyPr anchor="t"/>
          <a:lstStyle>
            <a:lvl1pPr>
              <a:defRPr>
                <a:latin typeface="Helvetica Neue Bold Condensed"/>
                <a:ea typeface="Helvetica Neue Bold Condensed"/>
                <a:cs typeface="Helvetica Neue Bold Condensed"/>
                <a:sym typeface="Helvetica Neue Bold Condensed"/>
              </a:defRPr>
            </a:lvl1pPr>
          </a:lstStyle>
          <a:p>
            <a:fld id="{86CB4B4D-7CA3-9044-876B-883B54F8677D}" type="slidenum">
              <a:rPr/>
              <a:pPr/>
              <a:t>37</a:t>
            </a:fld>
            <a:endParaRPr dirty="0"/>
          </a:p>
        </p:txBody>
      </p:sp>
      <p:sp>
        <p:nvSpPr>
          <p:cNvPr id="9" name="Shape 453"/>
          <p:cNvSpPr/>
          <p:nvPr/>
        </p:nvSpPr>
        <p:spPr>
          <a:xfrm>
            <a:off x="0" y="1"/>
            <a:ext cx="9144000" cy="764704"/>
          </a:xfrm>
          <a:prstGeom prst="rect">
            <a:avLst/>
          </a:prstGeom>
          <a:solidFill>
            <a:srgbClr val="1682C6"/>
          </a:solidFill>
          <a:ln w="38100">
            <a:solidFill>
              <a:srgbClr val="FFFFFF"/>
            </a:solidFill>
          </a:ln>
          <a:effectLst>
            <a:outerShdw blurRad="38100" dist="20000" dir="5400000" rotWithShape="0">
              <a:srgbClr val="000000">
                <a:alpha val="38000"/>
              </a:srgbClr>
            </a:outerShdw>
          </a:effectLst>
        </p:spPr>
        <p:txBody>
          <a:bodyPr lIns="45718" tIns="45718" rIns="45718" bIns="45718" anchor="ctr"/>
          <a:lstStyle/>
          <a:p>
            <a:pPr>
              <a:defRPr>
                <a:solidFill>
                  <a:srgbClr val="FFFFFF"/>
                </a:solidFill>
                <a:latin typeface="+mn-lt"/>
                <a:ea typeface="+mn-ea"/>
                <a:cs typeface="+mn-cs"/>
                <a:sym typeface="Calibri"/>
              </a:defRPr>
            </a:pPr>
            <a:endParaRPr/>
          </a:p>
        </p:txBody>
      </p:sp>
      <p:sp>
        <p:nvSpPr>
          <p:cNvPr id="41" name="Прямоугольник 40"/>
          <p:cNvSpPr/>
          <p:nvPr/>
        </p:nvSpPr>
        <p:spPr>
          <a:xfrm>
            <a:off x="76200" y="116633"/>
            <a:ext cx="9067800" cy="1000274"/>
          </a:xfrm>
          <a:prstGeom prst="rect">
            <a:avLst/>
          </a:prstGeom>
        </p:spPr>
        <p:txBody>
          <a:bodyPr wrap="square">
            <a:spAutoFit/>
          </a:bodyPr>
          <a:lstStyle/>
          <a:p>
            <a:pPr algn="ctr">
              <a:defRPr>
                <a:solidFill>
                  <a:srgbClr val="FFFFFF"/>
                </a:solidFill>
                <a:latin typeface="+mn-lt"/>
                <a:ea typeface="+mn-ea"/>
                <a:cs typeface="+mn-cs"/>
                <a:sym typeface="Calibri"/>
              </a:defRPr>
            </a:pPr>
            <a:r>
              <a:rPr lang="ru-RU" sz="2800" dirty="0">
                <a:solidFill>
                  <a:srgbClr val="FFFFFF"/>
                </a:solidFill>
                <a:effectLst>
                  <a:outerShdw blurRad="38100" dist="38100" dir="2700000" algn="tl">
                    <a:srgbClr val="000000">
                      <a:alpha val="43137"/>
                    </a:srgbClr>
                  </a:outerShdw>
                </a:effectLst>
                <a:latin typeface="Impact" panose="020B0806030902050204" pitchFamily="34" charset="0"/>
                <a:sym typeface="Calibri"/>
              </a:rPr>
              <a:t>СЕРИЯ «ВНЕУРОЧНАЯ ДЕЯТЕЛЬНОСТЬ»</a:t>
            </a:r>
          </a:p>
          <a:p>
            <a:pPr algn="ctr">
              <a:defRPr/>
            </a:pPr>
            <a:r>
              <a:rPr lang="ru-RU" sz="3100" dirty="0" smtClean="0">
                <a:solidFill>
                  <a:schemeClr val="bg1"/>
                </a:solidFill>
                <a:latin typeface="Impact" pitchFamily="34" charset="0"/>
              </a:rPr>
              <a:t> </a:t>
            </a:r>
            <a:endParaRPr lang="ru-RU" sz="3100" dirty="0">
              <a:solidFill>
                <a:schemeClr val="bg1"/>
              </a:solidFill>
              <a:latin typeface="Impact" pitchFamily="34" charset="0"/>
            </a:endParaRPr>
          </a:p>
        </p:txBody>
      </p:sp>
      <p:pic>
        <p:nvPicPr>
          <p:cNvPr id="3" name="Рисунок 2"/>
          <p:cNvPicPr>
            <a:picLocks noChangeAspect="1"/>
          </p:cNvPicPr>
          <p:nvPr/>
        </p:nvPicPr>
        <p:blipFill rotWithShape="1">
          <a:blip r:embed="rId5"/>
          <a:srcRect l="35038" t="14300" r="37794" b="44669"/>
          <a:stretch/>
        </p:blipFill>
        <p:spPr>
          <a:xfrm>
            <a:off x="28730" y="764705"/>
            <a:ext cx="4968552" cy="4220758"/>
          </a:xfrm>
          <a:prstGeom prst="rect">
            <a:avLst/>
          </a:prstGeom>
          <a:ln>
            <a:solidFill>
              <a:srgbClr val="7030A0"/>
            </a:solidFill>
          </a:ln>
        </p:spPr>
      </p:pic>
      <p:pic>
        <p:nvPicPr>
          <p:cNvPr id="5" name="Рисунок 4"/>
          <p:cNvPicPr>
            <a:picLocks noChangeAspect="1"/>
          </p:cNvPicPr>
          <p:nvPr/>
        </p:nvPicPr>
        <p:blipFill rotWithShape="1">
          <a:blip r:embed="rId6"/>
          <a:srcRect l="35431" t="40200" r="37794" b="34600"/>
          <a:stretch/>
        </p:blipFill>
        <p:spPr>
          <a:xfrm>
            <a:off x="4291062" y="4322616"/>
            <a:ext cx="4896544" cy="2592288"/>
          </a:xfrm>
          <a:prstGeom prst="rect">
            <a:avLst/>
          </a:prstGeom>
          <a:ln>
            <a:solidFill>
              <a:srgbClr val="7030A0"/>
            </a:solidFill>
          </a:ln>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0958" y="278923"/>
            <a:ext cx="1189117" cy="1660288"/>
          </a:xfrm>
          <a:prstGeom prst="rect">
            <a:avLst/>
          </a:prstGeom>
          <a:ln>
            <a:solidFill>
              <a:srgbClr val="002060"/>
            </a:solidFill>
          </a:ln>
        </p:spPr>
      </p:pic>
    </p:spTree>
    <p:extLst>
      <p:ext uri="{BB962C8B-B14F-4D97-AF65-F5344CB8AC3E}">
        <p14:creationId xmlns:p14="http://schemas.microsoft.com/office/powerpoint/2010/main" val="89306444"/>
      </p:ext>
    </p:extLst>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 name="image1.png"/>
          <p:cNvPicPr>
            <a:picLocks noChangeAspect="1"/>
          </p:cNvPicPr>
          <p:nvPr/>
        </p:nvPicPr>
        <p:blipFill>
          <a:blip r:embed="rId3" cstate="print">
            <a:extLst/>
          </a:blip>
          <a:stretch>
            <a:fillRect/>
          </a:stretch>
        </p:blipFill>
        <p:spPr>
          <a:xfrm>
            <a:off x="-3" y="6226797"/>
            <a:ext cx="9144004" cy="455669"/>
          </a:xfrm>
          <a:prstGeom prst="rect">
            <a:avLst/>
          </a:prstGeom>
          <a:ln w="12700">
            <a:miter lim="400000"/>
          </a:ln>
        </p:spPr>
      </p:pic>
      <p:pic>
        <p:nvPicPr>
          <p:cNvPr id="456" name="image2.png"/>
          <p:cNvPicPr>
            <a:picLocks noChangeAspect="1"/>
          </p:cNvPicPr>
          <p:nvPr/>
        </p:nvPicPr>
        <p:blipFill>
          <a:blip r:embed="rId4" cstate="print">
            <a:extLst/>
          </a:blip>
          <a:stretch>
            <a:fillRect/>
          </a:stretch>
        </p:blipFill>
        <p:spPr>
          <a:xfrm>
            <a:off x="8252421" y="6272067"/>
            <a:ext cx="500064" cy="365127"/>
          </a:xfrm>
          <a:prstGeom prst="rect">
            <a:avLst/>
          </a:prstGeom>
          <a:ln w="12700">
            <a:miter lim="400000"/>
          </a:ln>
        </p:spPr>
      </p:pic>
      <p:sp>
        <p:nvSpPr>
          <p:cNvPr id="457" name="Shape 457"/>
          <p:cNvSpPr>
            <a:spLocks noGrp="1"/>
          </p:cNvSpPr>
          <p:nvPr>
            <p:ph type="sldNum" sz="quarter" idx="4294967295"/>
          </p:nvPr>
        </p:nvSpPr>
        <p:spPr>
          <a:xfrm>
            <a:off x="8395517" y="6309800"/>
            <a:ext cx="201675" cy="327049"/>
          </a:xfrm>
          <a:prstGeom prst="rect">
            <a:avLst/>
          </a:prstGeom>
          <a:extLst>
            <a:ext uri="{C572A759-6A51-4108-AA02-DFA0A04FC94B}">
              <ma14:wrappingTextBoxFlag xmlns="" xmlns:ma14="http://schemas.microsoft.com/office/mac/drawingml/2011/main" val="1"/>
            </a:ext>
          </a:extLst>
        </p:spPr>
        <p:txBody>
          <a:bodyPr anchor="t"/>
          <a:lstStyle>
            <a:lvl1pPr>
              <a:defRPr>
                <a:latin typeface="Helvetica Neue Bold Condensed"/>
                <a:ea typeface="Helvetica Neue Bold Condensed"/>
                <a:cs typeface="Helvetica Neue Bold Condensed"/>
                <a:sym typeface="Helvetica Neue Bold Condensed"/>
              </a:defRPr>
            </a:lvl1pPr>
          </a:lstStyle>
          <a:p>
            <a:fld id="{86CB4B4D-7CA3-9044-876B-883B54F8677D}" type="slidenum">
              <a:rPr/>
              <a:pPr/>
              <a:t>38</a:t>
            </a:fld>
            <a:endParaRPr dirty="0"/>
          </a:p>
        </p:txBody>
      </p:sp>
      <p:sp>
        <p:nvSpPr>
          <p:cNvPr id="9" name="Shape 453"/>
          <p:cNvSpPr/>
          <p:nvPr/>
        </p:nvSpPr>
        <p:spPr>
          <a:xfrm>
            <a:off x="0" y="24518"/>
            <a:ext cx="9144000" cy="764704"/>
          </a:xfrm>
          <a:prstGeom prst="rect">
            <a:avLst/>
          </a:prstGeom>
          <a:solidFill>
            <a:srgbClr val="1682C6"/>
          </a:solidFill>
          <a:ln w="38100">
            <a:solidFill>
              <a:srgbClr val="FFFFFF"/>
            </a:solidFill>
          </a:ln>
          <a:effectLst>
            <a:outerShdw blurRad="38100" dist="20000" dir="5400000" rotWithShape="0">
              <a:srgbClr val="000000">
                <a:alpha val="38000"/>
              </a:srgbClr>
            </a:outerShdw>
          </a:effectLst>
        </p:spPr>
        <p:txBody>
          <a:bodyPr lIns="45718" tIns="45718" rIns="45718" bIns="45718" anchor="ctr"/>
          <a:lstStyle/>
          <a:p>
            <a:pPr>
              <a:defRPr>
                <a:solidFill>
                  <a:srgbClr val="FFFFFF"/>
                </a:solidFill>
                <a:latin typeface="+mn-lt"/>
                <a:ea typeface="+mn-ea"/>
                <a:cs typeface="+mn-cs"/>
                <a:sym typeface="Calibri"/>
              </a:defRPr>
            </a:pPr>
            <a:endParaRPr/>
          </a:p>
        </p:txBody>
      </p:sp>
      <p:sp>
        <p:nvSpPr>
          <p:cNvPr id="41" name="Прямоугольник 40"/>
          <p:cNvSpPr/>
          <p:nvPr/>
        </p:nvSpPr>
        <p:spPr>
          <a:xfrm>
            <a:off x="76200" y="116633"/>
            <a:ext cx="9067800" cy="1000274"/>
          </a:xfrm>
          <a:prstGeom prst="rect">
            <a:avLst/>
          </a:prstGeom>
        </p:spPr>
        <p:txBody>
          <a:bodyPr wrap="square">
            <a:spAutoFit/>
          </a:bodyPr>
          <a:lstStyle/>
          <a:p>
            <a:pPr algn="ctr">
              <a:defRPr>
                <a:solidFill>
                  <a:srgbClr val="FFFFFF"/>
                </a:solidFill>
                <a:latin typeface="+mn-lt"/>
                <a:ea typeface="+mn-ea"/>
                <a:cs typeface="+mn-cs"/>
                <a:sym typeface="Calibri"/>
              </a:defRPr>
            </a:pPr>
            <a:r>
              <a:rPr lang="ru-RU" sz="2800" dirty="0">
                <a:solidFill>
                  <a:srgbClr val="FFFFFF"/>
                </a:solidFill>
                <a:effectLst>
                  <a:outerShdw blurRad="38100" dist="38100" dir="2700000" algn="tl">
                    <a:srgbClr val="000000">
                      <a:alpha val="43137"/>
                    </a:srgbClr>
                  </a:outerShdw>
                </a:effectLst>
                <a:latin typeface="Impact" panose="020B0806030902050204" pitchFamily="34" charset="0"/>
                <a:sym typeface="Calibri"/>
              </a:rPr>
              <a:t>СЕРИЯ «ВНЕУРОЧНАЯ ДЕЯТЕЛЬНОСТЬ»</a:t>
            </a:r>
          </a:p>
          <a:p>
            <a:pPr algn="ctr">
              <a:defRPr/>
            </a:pPr>
            <a:r>
              <a:rPr lang="ru-RU" sz="3100" dirty="0" smtClean="0">
                <a:solidFill>
                  <a:schemeClr val="bg1"/>
                </a:solidFill>
                <a:latin typeface="Impact" pitchFamily="34" charset="0"/>
              </a:rPr>
              <a:t> </a:t>
            </a:r>
            <a:endParaRPr lang="ru-RU" sz="3100" dirty="0">
              <a:solidFill>
                <a:schemeClr val="bg1"/>
              </a:solidFill>
              <a:latin typeface="Impact" pitchFamily="34" charset="0"/>
            </a:endParaRPr>
          </a:p>
        </p:txBody>
      </p:sp>
      <p:pic>
        <p:nvPicPr>
          <p:cNvPr id="2" name="Рисунок 1"/>
          <p:cNvPicPr>
            <a:picLocks noChangeAspect="1"/>
          </p:cNvPicPr>
          <p:nvPr/>
        </p:nvPicPr>
        <p:blipFill rotWithShape="1">
          <a:blip r:embed="rId5"/>
          <a:srcRect l="33856" t="21301" r="34250" b="31100"/>
          <a:stretch/>
        </p:blipFill>
        <p:spPr>
          <a:xfrm>
            <a:off x="-3" y="764705"/>
            <a:ext cx="6480720" cy="5440604"/>
          </a:xfrm>
          <a:prstGeom prst="rect">
            <a:avLst/>
          </a:prstGeom>
        </p:spPr>
      </p:pic>
      <p:pic>
        <p:nvPicPr>
          <p:cNvPr id="4" name="Рисунок 3"/>
          <p:cNvPicPr>
            <a:picLocks noChangeAspect="1"/>
          </p:cNvPicPr>
          <p:nvPr/>
        </p:nvPicPr>
        <p:blipFill rotWithShape="1">
          <a:blip r:embed="rId6"/>
          <a:srcRect l="34644" t="14300" r="34644" b="47200"/>
          <a:stretch/>
        </p:blipFill>
        <p:spPr>
          <a:xfrm>
            <a:off x="4494784" y="3494268"/>
            <a:ext cx="4649216" cy="3278293"/>
          </a:xfrm>
          <a:prstGeom prst="rect">
            <a:avLst/>
          </a:prstGeom>
        </p:spPr>
      </p:pic>
      <p:pic>
        <p:nvPicPr>
          <p:cNvPr id="3" name="Рисунок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07212" y="358583"/>
            <a:ext cx="1490418" cy="2075367"/>
          </a:xfrm>
          <a:prstGeom prst="rect">
            <a:avLst/>
          </a:prstGeom>
          <a:ln>
            <a:solidFill>
              <a:srgbClr val="002060"/>
            </a:solidFill>
          </a:ln>
        </p:spPr>
      </p:pic>
    </p:spTree>
    <p:extLst>
      <p:ext uri="{BB962C8B-B14F-4D97-AF65-F5344CB8AC3E}">
        <p14:creationId xmlns:p14="http://schemas.microsoft.com/office/powerpoint/2010/main" val="2307157834"/>
      </p:ext>
    </p:extLst>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 name="image1.png"/>
          <p:cNvPicPr>
            <a:picLocks noChangeAspect="1"/>
          </p:cNvPicPr>
          <p:nvPr/>
        </p:nvPicPr>
        <p:blipFill>
          <a:blip r:embed="rId3" cstate="print">
            <a:extLst/>
          </a:blip>
          <a:stretch>
            <a:fillRect/>
          </a:stretch>
        </p:blipFill>
        <p:spPr>
          <a:xfrm>
            <a:off x="-3" y="6226797"/>
            <a:ext cx="9144004" cy="455669"/>
          </a:xfrm>
          <a:prstGeom prst="rect">
            <a:avLst/>
          </a:prstGeom>
          <a:ln w="12700">
            <a:miter lim="400000"/>
          </a:ln>
        </p:spPr>
      </p:pic>
      <p:pic>
        <p:nvPicPr>
          <p:cNvPr id="456" name="image2.png"/>
          <p:cNvPicPr>
            <a:picLocks noChangeAspect="1"/>
          </p:cNvPicPr>
          <p:nvPr/>
        </p:nvPicPr>
        <p:blipFill>
          <a:blip r:embed="rId4" cstate="print">
            <a:extLst/>
          </a:blip>
          <a:stretch>
            <a:fillRect/>
          </a:stretch>
        </p:blipFill>
        <p:spPr>
          <a:xfrm>
            <a:off x="8252421" y="6272067"/>
            <a:ext cx="500064" cy="365127"/>
          </a:xfrm>
          <a:prstGeom prst="rect">
            <a:avLst/>
          </a:prstGeom>
          <a:ln w="12700">
            <a:miter lim="400000"/>
          </a:ln>
        </p:spPr>
      </p:pic>
      <p:sp>
        <p:nvSpPr>
          <p:cNvPr id="457" name="Shape 457"/>
          <p:cNvSpPr>
            <a:spLocks noGrp="1"/>
          </p:cNvSpPr>
          <p:nvPr>
            <p:ph type="sldNum" sz="quarter" idx="4294967295"/>
          </p:nvPr>
        </p:nvSpPr>
        <p:spPr>
          <a:xfrm>
            <a:off x="8395517" y="6309800"/>
            <a:ext cx="201675" cy="327049"/>
          </a:xfrm>
          <a:prstGeom prst="rect">
            <a:avLst/>
          </a:prstGeom>
          <a:extLst>
            <a:ext uri="{C572A759-6A51-4108-AA02-DFA0A04FC94B}">
              <ma14:wrappingTextBoxFlag xmlns="" xmlns:ma14="http://schemas.microsoft.com/office/mac/drawingml/2011/main" val="1"/>
            </a:ext>
          </a:extLst>
        </p:spPr>
        <p:txBody>
          <a:bodyPr anchor="t"/>
          <a:lstStyle>
            <a:lvl1pPr>
              <a:defRPr>
                <a:latin typeface="Helvetica Neue Bold Condensed"/>
                <a:ea typeface="Helvetica Neue Bold Condensed"/>
                <a:cs typeface="Helvetica Neue Bold Condensed"/>
                <a:sym typeface="Helvetica Neue Bold Condensed"/>
              </a:defRPr>
            </a:lvl1pPr>
          </a:lstStyle>
          <a:p>
            <a:fld id="{86CB4B4D-7CA3-9044-876B-883B54F8677D}" type="slidenum">
              <a:rPr/>
              <a:pPr/>
              <a:t>39</a:t>
            </a:fld>
            <a:endParaRPr dirty="0"/>
          </a:p>
        </p:txBody>
      </p:sp>
      <p:sp>
        <p:nvSpPr>
          <p:cNvPr id="9" name="Shape 453"/>
          <p:cNvSpPr/>
          <p:nvPr/>
        </p:nvSpPr>
        <p:spPr>
          <a:xfrm>
            <a:off x="0" y="1"/>
            <a:ext cx="9144000" cy="764704"/>
          </a:xfrm>
          <a:prstGeom prst="rect">
            <a:avLst/>
          </a:prstGeom>
          <a:solidFill>
            <a:srgbClr val="1682C6"/>
          </a:solidFill>
          <a:ln w="38100">
            <a:solidFill>
              <a:srgbClr val="FFFFFF"/>
            </a:solidFill>
          </a:ln>
          <a:effectLst>
            <a:outerShdw blurRad="38100" dist="20000" dir="5400000" rotWithShape="0">
              <a:srgbClr val="000000">
                <a:alpha val="38000"/>
              </a:srgbClr>
            </a:outerShdw>
          </a:effectLst>
        </p:spPr>
        <p:txBody>
          <a:bodyPr lIns="45718" tIns="45718" rIns="45718" bIns="45718" anchor="ctr"/>
          <a:lstStyle/>
          <a:p>
            <a:pPr>
              <a:defRPr>
                <a:solidFill>
                  <a:srgbClr val="FFFFFF"/>
                </a:solidFill>
                <a:latin typeface="+mn-lt"/>
                <a:ea typeface="+mn-ea"/>
                <a:cs typeface="+mn-cs"/>
                <a:sym typeface="Calibri"/>
              </a:defRPr>
            </a:pPr>
            <a:endParaRPr/>
          </a:p>
        </p:txBody>
      </p:sp>
      <p:sp>
        <p:nvSpPr>
          <p:cNvPr id="41" name="Прямоугольник 40"/>
          <p:cNvSpPr/>
          <p:nvPr/>
        </p:nvSpPr>
        <p:spPr>
          <a:xfrm>
            <a:off x="76200" y="116633"/>
            <a:ext cx="9067800" cy="1000274"/>
          </a:xfrm>
          <a:prstGeom prst="rect">
            <a:avLst/>
          </a:prstGeom>
        </p:spPr>
        <p:txBody>
          <a:bodyPr wrap="square">
            <a:spAutoFit/>
          </a:bodyPr>
          <a:lstStyle/>
          <a:p>
            <a:pPr algn="ctr">
              <a:defRPr>
                <a:solidFill>
                  <a:srgbClr val="FFFFFF"/>
                </a:solidFill>
                <a:latin typeface="+mn-lt"/>
                <a:ea typeface="+mn-ea"/>
                <a:cs typeface="+mn-cs"/>
                <a:sym typeface="Calibri"/>
              </a:defRPr>
            </a:pPr>
            <a:r>
              <a:rPr lang="ru-RU" sz="2800" dirty="0">
                <a:solidFill>
                  <a:srgbClr val="FFFFFF"/>
                </a:solidFill>
                <a:effectLst>
                  <a:outerShdw blurRad="38100" dist="38100" dir="2700000" algn="tl">
                    <a:srgbClr val="000000">
                      <a:alpha val="43137"/>
                    </a:srgbClr>
                  </a:outerShdw>
                </a:effectLst>
                <a:latin typeface="Impact" panose="020B0806030902050204" pitchFamily="34" charset="0"/>
                <a:sym typeface="Calibri"/>
              </a:rPr>
              <a:t>СЕРИЯ «ВНЕУРОЧНАЯ ДЕЯТЕЛЬНОСТЬ»</a:t>
            </a:r>
          </a:p>
          <a:p>
            <a:pPr algn="ctr">
              <a:defRPr/>
            </a:pPr>
            <a:r>
              <a:rPr lang="ru-RU" sz="3100" dirty="0" smtClean="0">
                <a:solidFill>
                  <a:schemeClr val="bg1"/>
                </a:solidFill>
                <a:effectLst>
                  <a:outerShdw blurRad="38100" dist="38100" dir="2700000" algn="tl">
                    <a:srgbClr val="000000">
                      <a:alpha val="43137"/>
                    </a:srgbClr>
                  </a:outerShdw>
                </a:effectLst>
                <a:latin typeface="Impact" pitchFamily="34" charset="0"/>
              </a:rPr>
              <a:t> </a:t>
            </a:r>
            <a:endParaRPr lang="ru-RU" sz="3100" dirty="0">
              <a:solidFill>
                <a:schemeClr val="bg1"/>
              </a:solidFill>
              <a:effectLst>
                <a:outerShdw blurRad="38100" dist="38100" dir="2700000" algn="tl">
                  <a:srgbClr val="000000">
                    <a:alpha val="43137"/>
                  </a:srgbClr>
                </a:outerShdw>
              </a:effectLst>
              <a:latin typeface="Impact" pitchFamily="34" charset="0"/>
            </a:endParaRPr>
          </a:p>
        </p:txBody>
      </p:sp>
      <p:pic>
        <p:nvPicPr>
          <p:cNvPr id="2" name="Рисунок 1"/>
          <p:cNvPicPr>
            <a:picLocks noChangeAspect="1"/>
          </p:cNvPicPr>
          <p:nvPr/>
        </p:nvPicPr>
        <p:blipFill rotWithShape="1">
          <a:blip r:embed="rId5"/>
          <a:srcRect l="32281" t="19900" r="33857" b="10100"/>
          <a:stretch/>
        </p:blipFill>
        <p:spPr>
          <a:xfrm>
            <a:off x="105266" y="743218"/>
            <a:ext cx="5201368" cy="6048102"/>
          </a:xfrm>
          <a:prstGeom prst="rect">
            <a:avLst/>
          </a:prstGeom>
          <a:ln>
            <a:solidFill>
              <a:srgbClr val="7030A0"/>
            </a:solidFill>
          </a:ln>
        </p:spPr>
      </p:pic>
      <p:pic>
        <p:nvPicPr>
          <p:cNvPr id="4" name="Рисунок 3"/>
          <p:cNvPicPr>
            <a:picLocks noChangeAspect="1"/>
          </p:cNvPicPr>
          <p:nvPr/>
        </p:nvPicPr>
        <p:blipFill rotWithShape="1">
          <a:blip r:embed="rId6"/>
          <a:srcRect l="33069" t="18500" r="34250" b="67500"/>
          <a:stretch/>
        </p:blipFill>
        <p:spPr>
          <a:xfrm>
            <a:off x="1465284" y="3484498"/>
            <a:ext cx="7678716" cy="1850293"/>
          </a:xfrm>
          <a:prstGeom prst="rect">
            <a:avLst/>
          </a:prstGeom>
          <a:ln>
            <a:solidFill>
              <a:srgbClr val="7030A0"/>
            </a:solidFill>
          </a:ln>
        </p:spPr>
      </p:pic>
      <p:pic>
        <p:nvPicPr>
          <p:cNvPr id="10" name="Рисунок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07212" y="238297"/>
            <a:ext cx="1490418" cy="2075367"/>
          </a:xfrm>
          <a:prstGeom prst="rect">
            <a:avLst/>
          </a:prstGeom>
          <a:ln>
            <a:solidFill>
              <a:srgbClr val="002060"/>
            </a:solidFill>
          </a:ln>
        </p:spPr>
      </p:pic>
    </p:spTree>
    <p:extLst>
      <p:ext uri="{BB962C8B-B14F-4D97-AF65-F5344CB8AC3E}">
        <p14:creationId xmlns:p14="http://schemas.microsoft.com/office/powerpoint/2010/main" val="3955042449"/>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 name="image1.png"/>
          <p:cNvPicPr>
            <a:picLocks noChangeAspect="1"/>
          </p:cNvPicPr>
          <p:nvPr/>
        </p:nvPicPr>
        <p:blipFill>
          <a:blip r:embed="rId3" cstate="print">
            <a:extLst/>
          </a:blip>
          <a:stretch>
            <a:fillRect/>
          </a:stretch>
        </p:blipFill>
        <p:spPr>
          <a:xfrm>
            <a:off x="-3" y="6226797"/>
            <a:ext cx="9144004" cy="455669"/>
          </a:xfrm>
          <a:prstGeom prst="rect">
            <a:avLst/>
          </a:prstGeom>
          <a:ln w="12700">
            <a:miter lim="400000"/>
          </a:ln>
        </p:spPr>
      </p:pic>
      <p:pic>
        <p:nvPicPr>
          <p:cNvPr id="456" name="image2.png"/>
          <p:cNvPicPr>
            <a:picLocks noChangeAspect="1"/>
          </p:cNvPicPr>
          <p:nvPr/>
        </p:nvPicPr>
        <p:blipFill>
          <a:blip r:embed="rId4" cstate="print">
            <a:extLst/>
          </a:blip>
          <a:stretch>
            <a:fillRect/>
          </a:stretch>
        </p:blipFill>
        <p:spPr>
          <a:xfrm>
            <a:off x="8252421" y="6272067"/>
            <a:ext cx="500064" cy="365127"/>
          </a:xfrm>
          <a:prstGeom prst="rect">
            <a:avLst/>
          </a:prstGeom>
          <a:ln w="12700">
            <a:miter lim="400000"/>
          </a:ln>
        </p:spPr>
      </p:pic>
      <p:sp>
        <p:nvSpPr>
          <p:cNvPr id="457" name="Shape 457"/>
          <p:cNvSpPr>
            <a:spLocks noGrp="1"/>
          </p:cNvSpPr>
          <p:nvPr>
            <p:ph type="sldNum" sz="quarter" idx="4294967295"/>
          </p:nvPr>
        </p:nvSpPr>
        <p:spPr>
          <a:xfrm>
            <a:off x="8395517" y="6309800"/>
            <a:ext cx="201675" cy="327049"/>
          </a:xfrm>
          <a:prstGeom prst="rect">
            <a:avLst/>
          </a:prstGeom>
          <a:extLst>
            <a:ext uri="{C572A759-6A51-4108-AA02-DFA0A04FC94B}">
              <ma14:wrappingTextBoxFlag xmlns:ma14="http://schemas.microsoft.com/office/mac/drawingml/2011/main" xmlns="" val="1"/>
            </a:ext>
          </a:extLst>
        </p:spPr>
        <p:txBody>
          <a:bodyPr anchor="t"/>
          <a:lstStyle>
            <a:lvl1pPr>
              <a:defRPr>
                <a:latin typeface="Helvetica Neue Bold Condensed"/>
                <a:ea typeface="Helvetica Neue Bold Condensed"/>
                <a:cs typeface="Helvetica Neue Bold Condensed"/>
                <a:sym typeface="Helvetica Neue Bold Condensed"/>
              </a:defRPr>
            </a:lvl1pPr>
          </a:lstStyle>
          <a:p>
            <a:fld id="{86CB4B4D-7CA3-9044-876B-883B54F8677D}" type="slidenum">
              <a:rPr/>
              <a:pPr/>
              <a:t>4</a:t>
            </a:fld>
            <a:endParaRPr dirty="0"/>
          </a:p>
        </p:txBody>
      </p:sp>
      <p:sp>
        <p:nvSpPr>
          <p:cNvPr id="9" name="Shape 453"/>
          <p:cNvSpPr/>
          <p:nvPr/>
        </p:nvSpPr>
        <p:spPr>
          <a:xfrm>
            <a:off x="1750988" y="0"/>
            <a:ext cx="7393012" cy="1588495"/>
          </a:xfrm>
          <a:prstGeom prst="rect">
            <a:avLst/>
          </a:prstGeom>
          <a:solidFill>
            <a:srgbClr val="1682C6"/>
          </a:solidFill>
          <a:ln w="38100">
            <a:solidFill>
              <a:srgbClr val="FFFFFF"/>
            </a:solidFill>
          </a:ln>
          <a:effectLst>
            <a:outerShdw blurRad="38100" dist="20000" dir="5400000" rotWithShape="0">
              <a:srgbClr val="000000">
                <a:alpha val="38000"/>
              </a:srgbClr>
            </a:outerShdw>
          </a:effectLst>
        </p:spPr>
        <p:txBody>
          <a:bodyPr lIns="45718" tIns="45718" rIns="45718" bIns="45718" anchor="ctr"/>
          <a:lstStyle/>
          <a:p>
            <a:pPr>
              <a:defRPr>
                <a:solidFill>
                  <a:srgbClr val="FFFFFF"/>
                </a:solidFill>
                <a:latin typeface="+mn-lt"/>
                <a:ea typeface="+mn-ea"/>
                <a:cs typeface="+mn-cs"/>
                <a:sym typeface="Calibri"/>
              </a:defRPr>
            </a:pPr>
            <a:endParaRPr/>
          </a:p>
        </p:txBody>
      </p:sp>
      <p:pic>
        <p:nvPicPr>
          <p:cNvPr id="12" name="image56.png"/>
          <p:cNvPicPr>
            <a:picLocks noChangeAspect="1"/>
          </p:cNvPicPr>
          <p:nvPr/>
        </p:nvPicPr>
        <p:blipFill>
          <a:blip r:embed="rId5" cstate="print">
            <a:extLst/>
          </a:blip>
          <a:stretch>
            <a:fillRect/>
          </a:stretch>
        </p:blipFill>
        <p:spPr>
          <a:xfrm>
            <a:off x="9861" y="454927"/>
            <a:ext cx="1662866" cy="656807"/>
          </a:xfrm>
          <a:prstGeom prst="rect">
            <a:avLst/>
          </a:prstGeom>
          <a:ln w="12700">
            <a:miter lim="400000"/>
          </a:ln>
        </p:spPr>
      </p:pic>
      <p:pic>
        <p:nvPicPr>
          <p:cNvPr id="13" name="image49.png"/>
          <p:cNvPicPr>
            <a:picLocks noChangeAspect="1"/>
          </p:cNvPicPr>
          <p:nvPr/>
        </p:nvPicPr>
        <p:blipFill>
          <a:blip r:embed="rId6" cstate="print">
            <a:extLst/>
          </a:blip>
          <a:stretch>
            <a:fillRect/>
          </a:stretch>
        </p:blipFill>
        <p:spPr>
          <a:xfrm>
            <a:off x="755576" y="260648"/>
            <a:ext cx="810582" cy="763668"/>
          </a:xfrm>
          <a:prstGeom prst="rect">
            <a:avLst/>
          </a:prstGeom>
          <a:ln w="12700">
            <a:miter lim="400000"/>
          </a:ln>
        </p:spPr>
      </p:pic>
      <p:cxnSp>
        <p:nvCxnSpPr>
          <p:cNvPr id="16" name="Прямая со стрелкой 8"/>
          <p:cNvCxnSpPr/>
          <p:nvPr/>
        </p:nvCxnSpPr>
        <p:spPr>
          <a:xfrm flipV="1">
            <a:off x="1036440" y="2648347"/>
            <a:ext cx="6350" cy="1117600"/>
          </a:xfrm>
          <a:prstGeom prst="straightConnector1">
            <a:avLst/>
          </a:prstGeom>
          <a:ln w="19050">
            <a:solidFill>
              <a:srgbClr val="66868C"/>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7" name="TextBox 16"/>
          <p:cNvSpPr txBox="1">
            <a:spLocks noChangeAspect="1"/>
          </p:cNvSpPr>
          <p:nvPr/>
        </p:nvSpPr>
        <p:spPr>
          <a:xfrm>
            <a:off x="539552" y="2276872"/>
            <a:ext cx="1092200" cy="525112"/>
          </a:xfrm>
          <a:prstGeom prst="roundRect">
            <a:avLst/>
          </a:prstGeom>
          <a:solidFill>
            <a:srgbClr val="EEF1F2"/>
          </a:solidFill>
          <a:ln w="3175">
            <a:solidFill>
              <a:schemeClr val="bg2">
                <a:lumMod val="50000"/>
              </a:schemeClr>
            </a:solidFill>
          </a:ln>
        </p:spPr>
        <p:style>
          <a:lnRef idx="2">
            <a:schemeClr val="accent1"/>
          </a:lnRef>
          <a:fillRef idx="1">
            <a:schemeClr val="lt1"/>
          </a:fillRef>
          <a:effectRef idx="0">
            <a:schemeClr val="accent1"/>
          </a:effectRef>
          <a:fontRef idx="minor">
            <a:schemeClr val="dk1"/>
          </a:fontRef>
        </p:style>
        <p:txBody>
          <a:bodyPr lIns="104269" tIns="52135" rIns="104269" bIns="52135">
            <a:spAutoFit/>
          </a:bodyPr>
          <a:lstStyle/>
          <a:p>
            <a:pPr algn="ctr" fontAlgn="auto">
              <a:spcBef>
                <a:spcPts val="0"/>
              </a:spcBef>
              <a:spcAft>
                <a:spcPts val="0"/>
              </a:spcAft>
              <a:defRPr/>
            </a:pPr>
            <a:r>
              <a:rPr lang="ru-RU" sz="1200" b="1" dirty="0" smtClean="0">
                <a:solidFill>
                  <a:schemeClr val="tx1"/>
                </a:solidFill>
              </a:rPr>
              <a:t>Учебники</a:t>
            </a:r>
          </a:p>
          <a:p>
            <a:pPr algn="ctr" fontAlgn="auto">
              <a:spcBef>
                <a:spcPts val="0"/>
              </a:spcBef>
              <a:spcAft>
                <a:spcPts val="0"/>
              </a:spcAft>
              <a:defRPr/>
            </a:pPr>
            <a:r>
              <a:rPr lang="ru-RU" sz="1200" b="1" dirty="0" smtClean="0">
                <a:solidFill>
                  <a:schemeClr val="tx1"/>
                </a:solidFill>
              </a:rPr>
              <a:t>+ ЭФУ           </a:t>
            </a:r>
            <a:endParaRPr lang="ru-RU" sz="1200" b="1" dirty="0">
              <a:solidFill>
                <a:schemeClr val="tx1"/>
              </a:solidFill>
            </a:endParaRPr>
          </a:p>
        </p:txBody>
      </p:sp>
      <p:pic>
        <p:nvPicPr>
          <p:cNvPr id="18" name="Picture 3"/>
          <p:cNvPicPr>
            <a:picLocks noChangeAspect="1" noChangeArrowheads="1"/>
          </p:cNvPicPr>
          <p:nvPr/>
        </p:nvPicPr>
        <p:blipFill>
          <a:blip r:embed="rId7" cstate="print"/>
          <a:srcRect/>
          <a:stretch>
            <a:fillRect/>
          </a:stretch>
        </p:blipFill>
        <p:spPr bwMode="auto">
          <a:xfrm>
            <a:off x="795140" y="2926160"/>
            <a:ext cx="412750" cy="411162"/>
          </a:xfrm>
          <a:prstGeom prst="rect">
            <a:avLst/>
          </a:prstGeom>
          <a:noFill/>
          <a:ln w="9525">
            <a:noFill/>
            <a:miter lim="800000"/>
            <a:headEnd/>
            <a:tailEnd/>
          </a:ln>
        </p:spPr>
      </p:pic>
      <p:sp>
        <p:nvSpPr>
          <p:cNvPr id="19" name="TextBox 18"/>
          <p:cNvSpPr txBox="1">
            <a:spLocks noChangeAspect="1"/>
          </p:cNvSpPr>
          <p:nvPr/>
        </p:nvSpPr>
        <p:spPr>
          <a:xfrm>
            <a:off x="1803202" y="2276872"/>
            <a:ext cx="1689100" cy="320675"/>
          </a:xfrm>
          <a:prstGeom prst="roundRect">
            <a:avLst/>
          </a:prstGeom>
          <a:solidFill>
            <a:srgbClr val="EEF1F2"/>
          </a:solidFill>
          <a:ln w="3175">
            <a:solidFill>
              <a:schemeClr val="tx1">
                <a:lumMod val="95000"/>
                <a:lumOff val="5000"/>
              </a:schemeClr>
            </a:solidFill>
          </a:ln>
        </p:spPr>
        <p:style>
          <a:lnRef idx="2">
            <a:schemeClr val="accent1"/>
          </a:lnRef>
          <a:fillRef idx="1">
            <a:schemeClr val="lt1"/>
          </a:fillRef>
          <a:effectRef idx="0">
            <a:schemeClr val="accent1"/>
          </a:effectRef>
          <a:fontRef idx="minor">
            <a:schemeClr val="dk1"/>
          </a:fontRef>
        </p:style>
        <p:txBody>
          <a:bodyPr lIns="104269" tIns="52135" rIns="104269" bIns="52135">
            <a:spAutoFit/>
          </a:bodyPr>
          <a:lstStyle/>
          <a:p>
            <a:pPr algn="ctr" fontAlgn="auto">
              <a:spcBef>
                <a:spcPts val="0"/>
              </a:spcBef>
              <a:spcAft>
                <a:spcPts val="0"/>
              </a:spcAft>
              <a:defRPr/>
            </a:pPr>
            <a:r>
              <a:rPr lang="ru-RU" sz="1200" b="1" dirty="0">
                <a:solidFill>
                  <a:schemeClr val="tx1"/>
                </a:solidFill>
              </a:rPr>
              <a:t>Рабочие тетради</a:t>
            </a:r>
          </a:p>
        </p:txBody>
      </p:sp>
      <p:cxnSp>
        <p:nvCxnSpPr>
          <p:cNvPr id="20" name="Прямая со стрелкой 8"/>
          <p:cNvCxnSpPr/>
          <p:nvPr/>
        </p:nvCxnSpPr>
        <p:spPr>
          <a:xfrm flipV="1">
            <a:off x="2698552" y="2626122"/>
            <a:ext cx="6350" cy="1117600"/>
          </a:xfrm>
          <a:prstGeom prst="straightConnector1">
            <a:avLst/>
          </a:prstGeom>
          <a:ln w="19050">
            <a:solidFill>
              <a:srgbClr val="66868C"/>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21" name="Picture 19"/>
          <p:cNvPicPr>
            <a:picLocks noChangeAspect="1" noChangeArrowheads="1"/>
          </p:cNvPicPr>
          <p:nvPr/>
        </p:nvPicPr>
        <p:blipFill>
          <a:blip r:embed="rId8" cstate="print"/>
          <a:srcRect/>
          <a:stretch>
            <a:fillRect/>
          </a:stretch>
        </p:blipFill>
        <p:spPr bwMode="auto">
          <a:xfrm>
            <a:off x="2503290" y="2891235"/>
            <a:ext cx="419100" cy="423862"/>
          </a:xfrm>
          <a:prstGeom prst="rect">
            <a:avLst/>
          </a:prstGeom>
          <a:noFill/>
          <a:ln w="9525">
            <a:noFill/>
            <a:miter lim="800000"/>
            <a:headEnd/>
            <a:tailEnd/>
          </a:ln>
        </p:spPr>
      </p:pic>
      <p:cxnSp>
        <p:nvCxnSpPr>
          <p:cNvPr id="23" name="Прямая со стрелкой 8"/>
          <p:cNvCxnSpPr/>
          <p:nvPr/>
        </p:nvCxnSpPr>
        <p:spPr>
          <a:xfrm flipV="1">
            <a:off x="4919465" y="2648347"/>
            <a:ext cx="6350" cy="588963"/>
          </a:xfrm>
          <a:prstGeom prst="straightConnector1">
            <a:avLst/>
          </a:prstGeom>
          <a:ln w="19050">
            <a:solidFill>
              <a:srgbClr val="66868C"/>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4" name="Прямая со стрелкой 8"/>
          <p:cNvCxnSpPr/>
          <p:nvPr/>
        </p:nvCxnSpPr>
        <p:spPr>
          <a:xfrm flipV="1">
            <a:off x="8388424" y="2852937"/>
            <a:ext cx="1" cy="1440159"/>
          </a:xfrm>
          <a:prstGeom prst="straightConnector1">
            <a:avLst/>
          </a:prstGeom>
          <a:ln w="19050">
            <a:solidFill>
              <a:srgbClr val="66868C"/>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25" name="Picture 5"/>
          <p:cNvPicPr>
            <a:picLocks noChangeAspect="1" noChangeArrowheads="1"/>
          </p:cNvPicPr>
          <p:nvPr/>
        </p:nvPicPr>
        <p:blipFill>
          <a:blip r:embed="rId9" cstate="print"/>
          <a:srcRect l="11624" t="1543" r="17641"/>
          <a:stretch>
            <a:fillRect/>
          </a:stretch>
        </p:blipFill>
        <p:spPr bwMode="auto">
          <a:xfrm>
            <a:off x="8137599" y="3110111"/>
            <a:ext cx="458787" cy="396875"/>
          </a:xfrm>
          <a:prstGeom prst="rect">
            <a:avLst/>
          </a:prstGeom>
          <a:noFill/>
          <a:ln w="9525">
            <a:noFill/>
            <a:miter lim="800000"/>
            <a:headEnd/>
            <a:tailEnd/>
          </a:ln>
        </p:spPr>
      </p:pic>
      <p:pic>
        <p:nvPicPr>
          <p:cNvPr id="26" name="Picture 12" descr="X:\Полякова Ольга Анатольевна\sbornik obl\обложки\biology.jpg"/>
          <p:cNvPicPr>
            <a:picLocks noChangeAspect="1" noChangeArrowheads="1"/>
          </p:cNvPicPr>
          <p:nvPr/>
        </p:nvPicPr>
        <p:blipFill>
          <a:blip r:embed="rId10" cstate="print"/>
          <a:srcRect/>
          <a:stretch>
            <a:fillRect/>
          </a:stretch>
        </p:blipFill>
        <p:spPr bwMode="auto">
          <a:xfrm>
            <a:off x="7931853" y="4293096"/>
            <a:ext cx="818273" cy="1224136"/>
          </a:xfrm>
          <a:prstGeom prst="rect">
            <a:avLst/>
          </a:prstGeom>
          <a:noFill/>
          <a:ln w="9525">
            <a:noFill/>
            <a:miter lim="800000"/>
            <a:headEnd/>
            <a:tailEnd/>
          </a:ln>
          <a:effectLst>
            <a:outerShdw blurRad="114300" dist="63500" dir="2700000" algn="tl" rotWithShape="0">
              <a:prstClr val="black">
                <a:alpha val="40000"/>
              </a:prstClr>
            </a:outerShdw>
          </a:effectLst>
        </p:spPr>
      </p:pic>
      <p:pic>
        <p:nvPicPr>
          <p:cNvPr id="28" name="Рисунок 27" descr="Pasech rab_tet_5kl.jpg"/>
          <p:cNvPicPr>
            <a:picLocks noChangeAspect="1"/>
          </p:cNvPicPr>
          <p:nvPr/>
        </p:nvPicPr>
        <p:blipFill>
          <a:blip r:embed="rId11" cstate="print"/>
          <a:stretch>
            <a:fillRect/>
          </a:stretch>
        </p:blipFill>
        <p:spPr>
          <a:xfrm>
            <a:off x="2195736" y="3501008"/>
            <a:ext cx="999586" cy="1304544"/>
          </a:xfrm>
          <a:prstGeom prst="rect">
            <a:avLst/>
          </a:prstGeom>
          <a:effectLst/>
        </p:spPr>
      </p:pic>
      <p:cxnSp>
        <p:nvCxnSpPr>
          <p:cNvPr id="29" name="Прямая со стрелкой 8"/>
          <p:cNvCxnSpPr/>
          <p:nvPr/>
        </p:nvCxnSpPr>
        <p:spPr>
          <a:xfrm flipH="1">
            <a:off x="4322565" y="3176985"/>
            <a:ext cx="527050" cy="0"/>
          </a:xfrm>
          <a:prstGeom prst="straightConnector1">
            <a:avLst/>
          </a:prstGeom>
          <a:ln w="19050">
            <a:solidFill>
              <a:srgbClr val="66868C"/>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0" name="Прямая со стрелкой 8"/>
          <p:cNvCxnSpPr/>
          <p:nvPr/>
        </p:nvCxnSpPr>
        <p:spPr>
          <a:xfrm flipH="1">
            <a:off x="4963915" y="3178572"/>
            <a:ext cx="527050" cy="0"/>
          </a:xfrm>
          <a:prstGeom prst="straightConnector1">
            <a:avLst/>
          </a:prstGeom>
          <a:ln w="19050">
            <a:solidFill>
              <a:srgbClr val="66868C"/>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1" name="Прямая со стрелкой 8"/>
          <p:cNvCxnSpPr/>
          <p:nvPr/>
        </p:nvCxnSpPr>
        <p:spPr>
          <a:xfrm flipV="1">
            <a:off x="4314627" y="3176985"/>
            <a:ext cx="6350" cy="588962"/>
          </a:xfrm>
          <a:prstGeom prst="straightConnector1">
            <a:avLst/>
          </a:prstGeom>
          <a:ln w="19050">
            <a:solidFill>
              <a:srgbClr val="66868C"/>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2" name="Прямая со стрелкой 8"/>
          <p:cNvCxnSpPr/>
          <p:nvPr/>
        </p:nvCxnSpPr>
        <p:spPr>
          <a:xfrm flipV="1">
            <a:off x="5486202" y="3184922"/>
            <a:ext cx="6350" cy="588963"/>
          </a:xfrm>
          <a:prstGeom prst="straightConnector1">
            <a:avLst/>
          </a:prstGeom>
          <a:ln w="19050">
            <a:solidFill>
              <a:srgbClr val="66868C"/>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33" name="Picture 9"/>
          <p:cNvPicPr>
            <a:picLocks noChangeAspect="1" noChangeArrowheads="1"/>
          </p:cNvPicPr>
          <p:nvPr/>
        </p:nvPicPr>
        <p:blipFill>
          <a:blip r:embed="rId12" cstate="print"/>
          <a:srcRect l="10904" r="12770"/>
          <a:stretch>
            <a:fillRect/>
          </a:stretch>
        </p:blipFill>
        <p:spPr bwMode="auto">
          <a:xfrm>
            <a:off x="4732140" y="2978547"/>
            <a:ext cx="393700" cy="393700"/>
          </a:xfrm>
          <a:prstGeom prst="rect">
            <a:avLst/>
          </a:prstGeom>
          <a:noFill/>
          <a:ln w="9525">
            <a:noFill/>
            <a:miter lim="800000"/>
            <a:headEnd/>
            <a:tailEnd/>
          </a:ln>
        </p:spPr>
      </p:pic>
      <p:sp>
        <p:nvSpPr>
          <p:cNvPr id="34" name="TextBox 33"/>
          <p:cNvSpPr txBox="1">
            <a:spLocks noChangeAspect="1"/>
          </p:cNvSpPr>
          <p:nvPr/>
        </p:nvSpPr>
        <p:spPr>
          <a:xfrm>
            <a:off x="6352977" y="2286397"/>
            <a:ext cx="1343025" cy="728663"/>
          </a:xfrm>
          <a:prstGeom prst="roundRect">
            <a:avLst/>
          </a:prstGeom>
          <a:solidFill>
            <a:srgbClr val="EEF1F2"/>
          </a:solidFill>
          <a:ln w="3175">
            <a:solidFill>
              <a:schemeClr val="tx1">
                <a:lumMod val="95000"/>
                <a:lumOff val="5000"/>
              </a:schemeClr>
            </a:solidFill>
          </a:ln>
        </p:spPr>
        <p:style>
          <a:lnRef idx="2">
            <a:schemeClr val="accent1"/>
          </a:lnRef>
          <a:fillRef idx="1">
            <a:schemeClr val="lt1"/>
          </a:fillRef>
          <a:effectRef idx="0">
            <a:schemeClr val="accent1"/>
          </a:effectRef>
          <a:fontRef idx="minor">
            <a:schemeClr val="dk1"/>
          </a:fontRef>
        </p:style>
        <p:txBody>
          <a:bodyPr lIns="104269" tIns="52135" rIns="104269" bIns="52135">
            <a:spAutoFit/>
          </a:bodyPr>
          <a:lstStyle/>
          <a:p>
            <a:pPr algn="ctr" fontAlgn="auto">
              <a:spcBef>
                <a:spcPts val="0"/>
              </a:spcBef>
              <a:spcAft>
                <a:spcPts val="0"/>
              </a:spcAft>
              <a:defRPr/>
            </a:pPr>
            <a:r>
              <a:rPr lang="ru-RU" sz="1200" b="1" dirty="0">
                <a:solidFill>
                  <a:schemeClr val="tx1"/>
                </a:solidFill>
              </a:rPr>
              <a:t>Интерактивное приложение</a:t>
            </a:r>
          </a:p>
          <a:p>
            <a:pPr algn="ctr" fontAlgn="auto">
              <a:spcBef>
                <a:spcPts val="0"/>
              </a:spcBef>
              <a:spcAft>
                <a:spcPts val="0"/>
              </a:spcAft>
              <a:defRPr/>
            </a:pPr>
            <a:endParaRPr lang="ru-RU" sz="1200" dirty="0">
              <a:solidFill>
                <a:schemeClr val="tx1"/>
              </a:solidFill>
            </a:endParaRPr>
          </a:p>
        </p:txBody>
      </p:sp>
      <p:cxnSp>
        <p:nvCxnSpPr>
          <p:cNvPr id="36" name="Прямая со стрелкой 8"/>
          <p:cNvCxnSpPr/>
          <p:nvPr/>
        </p:nvCxnSpPr>
        <p:spPr>
          <a:xfrm flipH="1" flipV="1">
            <a:off x="7080052" y="3034110"/>
            <a:ext cx="4763" cy="981075"/>
          </a:xfrm>
          <a:prstGeom prst="straightConnector1">
            <a:avLst/>
          </a:prstGeom>
          <a:ln w="19050">
            <a:solidFill>
              <a:srgbClr val="66868C"/>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7" name="TextBox 36"/>
          <p:cNvSpPr txBox="1">
            <a:spLocks noChangeAspect="1"/>
          </p:cNvSpPr>
          <p:nvPr/>
        </p:nvSpPr>
        <p:spPr>
          <a:xfrm>
            <a:off x="6484740" y="3986610"/>
            <a:ext cx="1231900" cy="695325"/>
          </a:xfrm>
          <a:prstGeom prst="roundRect">
            <a:avLst/>
          </a:prstGeom>
          <a:solidFill>
            <a:srgbClr val="EEF1F2"/>
          </a:solidFill>
          <a:ln>
            <a:solidFill>
              <a:srgbClr val="EEF1F2"/>
            </a:solidFill>
          </a:ln>
        </p:spPr>
        <p:style>
          <a:lnRef idx="2">
            <a:schemeClr val="accent1"/>
          </a:lnRef>
          <a:fillRef idx="1">
            <a:schemeClr val="lt1"/>
          </a:fillRef>
          <a:effectRef idx="0">
            <a:schemeClr val="accent1"/>
          </a:effectRef>
          <a:fontRef idx="minor">
            <a:schemeClr val="dk1"/>
          </a:fontRef>
        </p:style>
        <p:txBody>
          <a:bodyPr lIns="104269" tIns="52135" rIns="104269" bIns="52135">
            <a:spAutoFit/>
          </a:bodyPr>
          <a:lstStyle/>
          <a:p>
            <a:pPr algn="ctr" fontAlgn="auto">
              <a:spcBef>
                <a:spcPts val="0"/>
              </a:spcBef>
              <a:spcAft>
                <a:spcPts val="0"/>
              </a:spcAft>
              <a:defRPr/>
            </a:pPr>
            <a:r>
              <a:rPr lang="ru-RU" sz="1200" dirty="0"/>
              <a:t> </a:t>
            </a:r>
            <a:r>
              <a:rPr lang="ru-RU" sz="1100" dirty="0"/>
              <a:t>(Размещение на сайте </a:t>
            </a:r>
            <a:r>
              <a:rPr lang="en-US" sz="1100" dirty="0">
                <a:hlinkClick r:id="rId13"/>
              </a:rPr>
              <a:t>www.prosv.ru</a:t>
            </a:r>
            <a:r>
              <a:rPr lang="en-US" sz="1100" dirty="0"/>
              <a:t>)</a:t>
            </a:r>
            <a:endParaRPr lang="ru-RU" sz="1100" dirty="0">
              <a:solidFill>
                <a:schemeClr val="tx1"/>
              </a:solidFill>
            </a:endParaRPr>
          </a:p>
        </p:txBody>
      </p:sp>
      <p:pic>
        <p:nvPicPr>
          <p:cNvPr id="39" name="Рисунок 71"/>
          <p:cNvPicPr>
            <a:picLocks noChangeAspect="1"/>
          </p:cNvPicPr>
          <p:nvPr/>
        </p:nvPicPr>
        <p:blipFill>
          <a:blip r:embed="rId14" cstate="print"/>
          <a:srcRect/>
          <a:stretch>
            <a:fillRect/>
          </a:stretch>
        </p:blipFill>
        <p:spPr bwMode="auto">
          <a:xfrm>
            <a:off x="6841927" y="3337322"/>
            <a:ext cx="503238" cy="441325"/>
          </a:xfrm>
          <a:prstGeom prst="rect">
            <a:avLst/>
          </a:prstGeom>
          <a:noFill/>
          <a:ln w="9525">
            <a:noFill/>
            <a:miter lim="800000"/>
            <a:headEnd/>
            <a:tailEnd/>
          </a:ln>
        </p:spPr>
      </p:pic>
      <p:pic>
        <p:nvPicPr>
          <p:cNvPr id="40" name="Picture 2" descr="C:\Users\ZGaponyuk\AppData\Local\Temp\untitled.png"/>
          <p:cNvPicPr>
            <a:picLocks noChangeAspect="1" noChangeArrowheads="1"/>
          </p:cNvPicPr>
          <p:nvPr/>
        </p:nvPicPr>
        <p:blipFill>
          <a:blip r:embed="rId15" cstate="print"/>
          <a:srcRect/>
          <a:stretch>
            <a:fillRect/>
          </a:stretch>
        </p:blipFill>
        <p:spPr bwMode="auto">
          <a:xfrm>
            <a:off x="3792441" y="3501008"/>
            <a:ext cx="961069" cy="1288544"/>
          </a:xfrm>
          <a:prstGeom prst="rect">
            <a:avLst/>
          </a:prstGeom>
          <a:noFill/>
          <a:ln w="9525">
            <a:noFill/>
            <a:miter lim="800000"/>
            <a:headEnd/>
            <a:tailEnd/>
          </a:ln>
          <a:effectLst/>
        </p:spPr>
      </p:pic>
      <p:pic>
        <p:nvPicPr>
          <p:cNvPr id="45" name="Picture 9" descr="C:\Users\ZGaponyuk\AppData\Local\Temp\untitled.png"/>
          <p:cNvPicPr>
            <a:picLocks noChangeAspect="1" noChangeArrowheads="1"/>
          </p:cNvPicPr>
          <p:nvPr/>
        </p:nvPicPr>
        <p:blipFill>
          <a:blip r:embed="rId16" cstate="print"/>
          <a:srcRect/>
          <a:stretch>
            <a:fillRect/>
          </a:stretch>
        </p:blipFill>
        <p:spPr bwMode="auto">
          <a:xfrm>
            <a:off x="5076056" y="3529583"/>
            <a:ext cx="898024" cy="1270113"/>
          </a:xfrm>
          <a:prstGeom prst="rect">
            <a:avLst/>
          </a:prstGeom>
          <a:noFill/>
          <a:ln w="9525">
            <a:noFill/>
            <a:miter lim="800000"/>
            <a:headEnd/>
            <a:tailEnd/>
          </a:ln>
          <a:effectLst/>
        </p:spPr>
      </p:pic>
      <p:sp>
        <p:nvSpPr>
          <p:cNvPr id="46" name="TextBox 45"/>
          <p:cNvSpPr txBox="1">
            <a:spLocks noChangeAspect="1"/>
          </p:cNvSpPr>
          <p:nvPr/>
        </p:nvSpPr>
        <p:spPr>
          <a:xfrm>
            <a:off x="7884368" y="2276872"/>
            <a:ext cx="1008062" cy="525463"/>
          </a:xfrm>
          <a:prstGeom prst="roundRect">
            <a:avLst/>
          </a:prstGeom>
          <a:solidFill>
            <a:srgbClr val="EEF1F2"/>
          </a:solidFill>
          <a:ln w="3175">
            <a:solidFill>
              <a:schemeClr val="tx1">
                <a:lumMod val="95000"/>
                <a:lumOff val="5000"/>
              </a:schemeClr>
            </a:solidFill>
          </a:ln>
        </p:spPr>
        <p:style>
          <a:lnRef idx="2">
            <a:schemeClr val="accent1"/>
          </a:lnRef>
          <a:fillRef idx="1">
            <a:schemeClr val="lt1"/>
          </a:fillRef>
          <a:effectRef idx="0">
            <a:schemeClr val="accent1"/>
          </a:effectRef>
          <a:fontRef idx="minor">
            <a:schemeClr val="dk1"/>
          </a:fontRef>
        </p:style>
        <p:txBody>
          <a:bodyPr lIns="104269" tIns="52135" rIns="104269" bIns="52135">
            <a:spAutoFit/>
          </a:bodyPr>
          <a:lstStyle/>
          <a:p>
            <a:pPr algn="ctr" fontAlgn="auto">
              <a:spcBef>
                <a:spcPts val="0"/>
              </a:spcBef>
              <a:spcAft>
                <a:spcPts val="0"/>
              </a:spcAft>
              <a:defRPr/>
            </a:pPr>
            <a:r>
              <a:rPr lang="ru-RU" sz="1200" b="1" dirty="0">
                <a:solidFill>
                  <a:schemeClr val="tx1"/>
                </a:solidFill>
              </a:rPr>
              <a:t>Рабочая программа</a:t>
            </a:r>
          </a:p>
        </p:txBody>
      </p:sp>
      <p:pic>
        <p:nvPicPr>
          <p:cNvPr id="47" name="Рисунок 46" descr="biologia9_uroki_new.qxd_Page 1.tif"/>
          <p:cNvPicPr>
            <a:picLocks noChangeAspect="1"/>
          </p:cNvPicPr>
          <p:nvPr/>
        </p:nvPicPr>
        <p:blipFill>
          <a:blip r:embed="rId17" cstate="print"/>
          <a:stretch>
            <a:fillRect/>
          </a:stretch>
        </p:blipFill>
        <p:spPr>
          <a:xfrm>
            <a:off x="3553619" y="4896905"/>
            <a:ext cx="962784" cy="1298063"/>
          </a:xfrm>
          <a:prstGeom prst="rect">
            <a:avLst/>
          </a:prstGeom>
          <a:ln>
            <a:noFill/>
          </a:ln>
          <a:effectLst/>
        </p:spPr>
      </p:pic>
      <p:pic>
        <p:nvPicPr>
          <p:cNvPr id="48" name="Рисунок 5" descr="untitled.jpg"/>
          <p:cNvPicPr>
            <a:picLocks noChangeAspect="1"/>
          </p:cNvPicPr>
          <p:nvPr/>
        </p:nvPicPr>
        <p:blipFill>
          <a:blip r:embed="rId18" cstate="print"/>
          <a:srcRect/>
          <a:stretch>
            <a:fillRect/>
          </a:stretch>
        </p:blipFill>
        <p:spPr bwMode="auto">
          <a:xfrm>
            <a:off x="4664271" y="4914504"/>
            <a:ext cx="923137" cy="1269764"/>
          </a:xfrm>
          <a:prstGeom prst="rect">
            <a:avLst/>
          </a:prstGeom>
          <a:noFill/>
          <a:ln w="9525">
            <a:noFill/>
            <a:miter lim="800000"/>
            <a:headEnd/>
            <a:tailEnd/>
          </a:ln>
          <a:effectLst/>
        </p:spPr>
      </p:pic>
      <p:pic>
        <p:nvPicPr>
          <p:cNvPr id="49" name="Рисунок 28" descr="Pasech rab_tet_6kl.jpg"/>
          <p:cNvPicPr>
            <a:picLocks noChangeAspect="1"/>
          </p:cNvPicPr>
          <p:nvPr/>
        </p:nvPicPr>
        <p:blipFill>
          <a:blip r:embed="rId19" cstate="print"/>
          <a:srcRect/>
          <a:stretch>
            <a:fillRect/>
          </a:stretch>
        </p:blipFill>
        <p:spPr bwMode="auto">
          <a:xfrm>
            <a:off x="2198732" y="4885213"/>
            <a:ext cx="1005116" cy="1299055"/>
          </a:xfrm>
          <a:prstGeom prst="rect">
            <a:avLst/>
          </a:prstGeom>
          <a:noFill/>
          <a:ln w="9525">
            <a:noFill/>
            <a:miter lim="800000"/>
            <a:headEnd/>
            <a:tailEnd/>
          </a:ln>
          <a:effectLst/>
        </p:spPr>
      </p:pic>
      <p:sp>
        <p:nvSpPr>
          <p:cNvPr id="41" name="Прямоугольник 40"/>
          <p:cNvSpPr/>
          <p:nvPr/>
        </p:nvSpPr>
        <p:spPr>
          <a:xfrm>
            <a:off x="1835696" y="116633"/>
            <a:ext cx="7308304" cy="1892826"/>
          </a:xfrm>
          <a:prstGeom prst="rect">
            <a:avLst/>
          </a:prstGeom>
        </p:spPr>
        <p:txBody>
          <a:bodyPr wrap="square">
            <a:spAutoFit/>
          </a:bodyPr>
          <a:lstStyle/>
          <a:p>
            <a:pPr algn="ctr">
              <a:defRPr/>
            </a:pPr>
            <a:r>
              <a:rPr lang="ru-RU" sz="2800" b="1" dirty="0">
                <a:solidFill>
                  <a:schemeClr val="bg1"/>
                </a:solidFill>
                <a:effectLst>
                  <a:outerShdw blurRad="38100" dist="38100" dir="2700000" algn="tl">
                    <a:srgbClr val="000000">
                      <a:alpha val="43137"/>
                    </a:srgbClr>
                  </a:outerShdw>
                </a:effectLst>
                <a:latin typeface="Impact" pitchFamily="34" charset="0"/>
              </a:rPr>
              <a:t>Учебно-методический комплекс </a:t>
            </a:r>
            <a:endParaRPr lang="ru-RU" sz="2800" b="1" dirty="0" smtClean="0">
              <a:solidFill>
                <a:schemeClr val="bg1"/>
              </a:solidFill>
              <a:effectLst>
                <a:outerShdw blurRad="38100" dist="38100" dir="2700000" algn="tl">
                  <a:srgbClr val="000000">
                    <a:alpha val="43137"/>
                  </a:srgbClr>
                </a:outerShdw>
              </a:effectLst>
              <a:latin typeface="Impact" pitchFamily="34" charset="0"/>
            </a:endParaRPr>
          </a:p>
          <a:p>
            <a:pPr algn="ctr">
              <a:defRPr/>
            </a:pPr>
            <a:r>
              <a:rPr lang="ru-RU" sz="2800" b="1" dirty="0" smtClean="0">
                <a:solidFill>
                  <a:schemeClr val="bg1"/>
                </a:solidFill>
                <a:effectLst>
                  <a:outerShdw blurRad="38100" dist="38100" dir="2700000" algn="tl">
                    <a:srgbClr val="000000">
                      <a:alpha val="43137"/>
                    </a:srgbClr>
                  </a:outerShdw>
                </a:effectLst>
                <a:latin typeface="Impact" pitchFamily="34" charset="0"/>
              </a:rPr>
              <a:t>«</a:t>
            </a:r>
            <a:r>
              <a:rPr lang="ru-RU" sz="2800" b="1" dirty="0">
                <a:solidFill>
                  <a:schemeClr val="bg1"/>
                </a:solidFill>
                <a:effectLst>
                  <a:outerShdw blurRad="38100" dist="38100" dir="2700000" algn="tl">
                    <a:srgbClr val="000000">
                      <a:alpha val="43137"/>
                    </a:srgbClr>
                  </a:outerShdw>
                </a:effectLst>
                <a:latin typeface="Impact" pitchFamily="34" charset="0"/>
              </a:rPr>
              <a:t>Линия жизни</a:t>
            </a:r>
            <a:r>
              <a:rPr lang="ru-RU" sz="2800" b="1" dirty="0" smtClean="0">
                <a:solidFill>
                  <a:schemeClr val="bg1"/>
                </a:solidFill>
                <a:effectLst>
                  <a:outerShdw blurRad="38100" dist="38100" dir="2700000" algn="tl">
                    <a:srgbClr val="000000">
                      <a:alpha val="43137"/>
                    </a:srgbClr>
                  </a:outerShdw>
                </a:effectLst>
                <a:latin typeface="Impact" pitchFamily="34" charset="0"/>
              </a:rPr>
              <a:t>» (5-9)</a:t>
            </a:r>
            <a:endParaRPr lang="ru-RU" sz="2800" b="1" dirty="0">
              <a:solidFill>
                <a:schemeClr val="bg1"/>
              </a:solidFill>
              <a:effectLst>
                <a:outerShdw blurRad="38100" dist="38100" dir="2700000" algn="tl">
                  <a:srgbClr val="000000">
                    <a:alpha val="43137"/>
                  </a:srgbClr>
                </a:outerShdw>
              </a:effectLst>
              <a:latin typeface="Impact" pitchFamily="34" charset="0"/>
            </a:endParaRPr>
          </a:p>
          <a:p>
            <a:pPr algn="ctr">
              <a:defRPr/>
            </a:pPr>
            <a:r>
              <a:rPr lang="ru-RU" sz="2800" b="1" dirty="0">
                <a:solidFill>
                  <a:schemeClr val="bg1"/>
                </a:solidFill>
                <a:effectLst>
                  <a:outerShdw blurRad="38100" dist="38100" dir="2700000" algn="tl">
                    <a:srgbClr val="000000">
                      <a:alpha val="43137"/>
                    </a:srgbClr>
                  </a:outerShdw>
                </a:effectLst>
                <a:latin typeface="Impact" pitchFamily="34" charset="0"/>
              </a:rPr>
              <a:t>под ред. В</a:t>
            </a:r>
            <a:r>
              <a:rPr lang="ru-RU" sz="2800" b="1" dirty="0" smtClean="0">
                <a:solidFill>
                  <a:schemeClr val="bg1"/>
                </a:solidFill>
                <a:effectLst>
                  <a:outerShdw blurRad="38100" dist="38100" dir="2700000" algn="tl">
                    <a:srgbClr val="000000">
                      <a:alpha val="43137"/>
                    </a:srgbClr>
                  </a:outerShdw>
                </a:effectLst>
                <a:latin typeface="Impact" pitchFamily="34" charset="0"/>
              </a:rPr>
              <a:t>. В</a:t>
            </a:r>
            <a:r>
              <a:rPr lang="ru-RU" sz="2800" b="1" dirty="0">
                <a:solidFill>
                  <a:schemeClr val="bg1"/>
                </a:solidFill>
                <a:effectLst>
                  <a:outerShdw blurRad="38100" dist="38100" dir="2700000" algn="tl">
                    <a:srgbClr val="000000">
                      <a:alpha val="43137"/>
                    </a:srgbClr>
                  </a:outerShdw>
                </a:effectLst>
                <a:latin typeface="Impact" pitchFamily="34" charset="0"/>
              </a:rPr>
              <a:t>. Пасечника</a:t>
            </a:r>
          </a:p>
          <a:p>
            <a:pPr algn="ctr">
              <a:defRPr/>
            </a:pPr>
            <a:r>
              <a:rPr lang="ru-RU" sz="3300" dirty="0">
                <a:solidFill>
                  <a:schemeClr val="bg1"/>
                </a:solidFill>
                <a:latin typeface="Impact" pitchFamily="34" charset="0"/>
              </a:rPr>
              <a:t> </a:t>
            </a:r>
          </a:p>
        </p:txBody>
      </p:sp>
      <p:pic>
        <p:nvPicPr>
          <p:cNvPr id="42" name="image56.png"/>
          <p:cNvPicPr>
            <a:picLocks noChangeAspect="1"/>
          </p:cNvPicPr>
          <p:nvPr/>
        </p:nvPicPr>
        <p:blipFill>
          <a:blip r:embed="rId5" cstate="print">
            <a:extLst/>
          </a:blip>
          <a:stretch>
            <a:fillRect/>
          </a:stretch>
        </p:blipFill>
        <p:spPr>
          <a:xfrm>
            <a:off x="0" y="1340768"/>
            <a:ext cx="1662866" cy="656807"/>
          </a:xfrm>
          <a:prstGeom prst="rect">
            <a:avLst/>
          </a:prstGeom>
          <a:ln w="12700">
            <a:miter lim="400000"/>
          </a:ln>
        </p:spPr>
      </p:pic>
      <p:pic>
        <p:nvPicPr>
          <p:cNvPr id="43" name="Рисунок 26" descr="Untitled-1.png"/>
          <p:cNvPicPr>
            <a:picLocks noChangeAspect="1"/>
          </p:cNvPicPr>
          <p:nvPr/>
        </p:nvPicPr>
        <p:blipFill>
          <a:blip r:embed="rId20" cstate="print"/>
          <a:srcRect/>
          <a:stretch>
            <a:fillRect/>
          </a:stretch>
        </p:blipFill>
        <p:spPr bwMode="auto">
          <a:xfrm>
            <a:off x="539552" y="1340768"/>
            <a:ext cx="478461" cy="589732"/>
          </a:xfrm>
          <a:prstGeom prst="rect">
            <a:avLst/>
          </a:prstGeom>
          <a:noFill/>
          <a:ln w="9525">
            <a:noFill/>
            <a:miter lim="800000"/>
            <a:headEnd/>
            <a:tailEnd/>
          </a:ln>
        </p:spPr>
      </p:pic>
      <p:pic>
        <p:nvPicPr>
          <p:cNvPr id="44" name="image25.png"/>
          <p:cNvPicPr>
            <a:picLocks noChangeAspect="1"/>
          </p:cNvPicPr>
          <p:nvPr/>
        </p:nvPicPr>
        <p:blipFill>
          <a:blip r:embed="rId21" cstate="print">
            <a:extLst/>
          </a:blip>
          <a:stretch>
            <a:fillRect/>
          </a:stretch>
        </p:blipFill>
        <p:spPr>
          <a:xfrm>
            <a:off x="1225179" y="1547362"/>
            <a:ext cx="351861" cy="383138"/>
          </a:xfrm>
          <a:prstGeom prst="rect">
            <a:avLst/>
          </a:prstGeom>
          <a:ln w="12700">
            <a:miter lim="400000"/>
          </a:ln>
        </p:spPr>
      </p:pic>
      <p:sp>
        <p:nvSpPr>
          <p:cNvPr id="22" name="TextBox 21"/>
          <p:cNvSpPr txBox="1">
            <a:spLocks noChangeAspect="1"/>
          </p:cNvSpPr>
          <p:nvPr/>
        </p:nvSpPr>
        <p:spPr>
          <a:xfrm>
            <a:off x="3895527" y="2291160"/>
            <a:ext cx="1978025" cy="525112"/>
          </a:xfrm>
          <a:prstGeom prst="roundRect">
            <a:avLst/>
          </a:prstGeom>
          <a:solidFill>
            <a:srgbClr val="EEF1F2"/>
          </a:solidFill>
          <a:ln w="3175">
            <a:solidFill>
              <a:schemeClr val="tx1">
                <a:lumMod val="95000"/>
                <a:lumOff val="5000"/>
              </a:schemeClr>
            </a:solidFill>
          </a:ln>
        </p:spPr>
        <p:style>
          <a:lnRef idx="2">
            <a:schemeClr val="accent1"/>
          </a:lnRef>
          <a:fillRef idx="1">
            <a:schemeClr val="lt1"/>
          </a:fillRef>
          <a:effectRef idx="0">
            <a:schemeClr val="accent1"/>
          </a:effectRef>
          <a:fontRef idx="minor">
            <a:schemeClr val="dk1"/>
          </a:fontRef>
        </p:style>
        <p:txBody>
          <a:bodyPr lIns="104269" tIns="52135" rIns="104269" bIns="52135">
            <a:spAutoFit/>
          </a:bodyPr>
          <a:lstStyle/>
          <a:p>
            <a:pPr algn="ctr" fontAlgn="auto">
              <a:spcBef>
                <a:spcPts val="0"/>
              </a:spcBef>
              <a:spcAft>
                <a:spcPts val="0"/>
              </a:spcAft>
              <a:defRPr/>
            </a:pPr>
            <a:r>
              <a:rPr lang="ru-RU" sz="1200" b="1" dirty="0">
                <a:solidFill>
                  <a:schemeClr val="tx1"/>
                </a:solidFill>
              </a:rPr>
              <a:t>Методические материалы</a:t>
            </a:r>
          </a:p>
        </p:txBody>
      </p:sp>
      <p:pic>
        <p:nvPicPr>
          <p:cNvPr id="52" name="Рисунок 17" descr="7.jpg"/>
          <p:cNvPicPr>
            <a:picLocks noChangeAspect="1"/>
          </p:cNvPicPr>
          <p:nvPr/>
        </p:nvPicPr>
        <p:blipFill>
          <a:blip r:embed="rId22" cstate="print"/>
          <a:srcRect/>
          <a:stretch>
            <a:fillRect/>
          </a:stretch>
        </p:blipFill>
        <p:spPr bwMode="auto">
          <a:xfrm>
            <a:off x="868584" y="4725144"/>
            <a:ext cx="1081734" cy="1424826"/>
          </a:xfrm>
          <a:prstGeom prst="rect">
            <a:avLst/>
          </a:prstGeom>
          <a:noFill/>
          <a:ln w="9525">
            <a:noFill/>
            <a:miter lim="800000"/>
            <a:headEnd/>
            <a:tailEnd/>
          </a:ln>
        </p:spPr>
      </p:pic>
      <p:pic>
        <p:nvPicPr>
          <p:cNvPr id="53" name="Picture 14" descr="C:\Users\ZGaponyuk\AppData\Local\Temp\untitled.png"/>
          <p:cNvPicPr>
            <a:picLocks noChangeAspect="1" noChangeArrowheads="1"/>
          </p:cNvPicPr>
          <p:nvPr/>
        </p:nvPicPr>
        <p:blipFill>
          <a:blip r:embed="rId23" cstate="print"/>
          <a:srcRect/>
          <a:stretch>
            <a:fillRect/>
          </a:stretch>
        </p:blipFill>
        <p:spPr bwMode="auto">
          <a:xfrm>
            <a:off x="288717" y="3429000"/>
            <a:ext cx="1087858" cy="1368642"/>
          </a:xfrm>
          <a:prstGeom prst="rect">
            <a:avLst/>
          </a:prstGeom>
          <a:noFill/>
          <a:ln w="9525">
            <a:noFill/>
            <a:miter lim="800000"/>
            <a:headEnd/>
            <a:tailEnd/>
          </a:ln>
        </p:spPr>
      </p:pic>
      <p:pic>
        <p:nvPicPr>
          <p:cNvPr id="51" name="Рисунок 50"/>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735276" y="4878203"/>
            <a:ext cx="987199" cy="1326879"/>
          </a:xfrm>
          <a:prstGeom prst="rect">
            <a:avLst/>
          </a:prstGeom>
        </p:spPr>
      </p:pic>
    </p:spTree>
    <p:extLst>
      <p:ext uri="{BB962C8B-B14F-4D97-AF65-F5344CB8AC3E}">
        <p14:creationId xmlns:p14="http://schemas.microsoft.com/office/powerpoint/2010/main" val="1104805957"/>
      </p:ext>
    </p:extLst>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595865" y="120134"/>
            <a:ext cx="5952270"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4000" b="0" i="0" u="none" strike="noStrike" kern="1200" cap="none" spc="0" normalizeH="0" baseline="0" noProof="0" dirty="0" smtClean="0">
                <a:ln>
                  <a:noFill/>
                </a:ln>
                <a:solidFill>
                  <a:srgbClr val="FF0000"/>
                </a:solidFill>
                <a:effectLst/>
                <a:uLnTx/>
                <a:uFillTx/>
                <a:latin typeface="Impact" panose="020B0806030902050204" pitchFamily="34" charset="0"/>
                <a:ea typeface="+mn-ea"/>
                <a:cs typeface="+mn-cs"/>
              </a:rPr>
              <a:t>ПОЧЕМУ ИМЕННО ПРОЕКТЫ?</a:t>
            </a:r>
            <a:endParaRPr kumimoji="0" lang="ru-RU" sz="4000" b="0" i="0" u="none" strike="noStrike" kern="1200" cap="none" spc="0" normalizeH="0" baseline="0" noProof="0" dirty="0">
              <a:ln>
                <a:noFill/>
              </a:ln>
              <a:solidFill>
                <a:srgbClr val="FF0000"/>
              </a:solidFill>
              <a:effectLst/>
              <a:uLnTx/>
              <a:uFillTx/>
              <a:latin typeface="Impact" panose="020B0806030902050204" pitchFamily="34" charset="0"/>
              <a:ea typeface="+mn-ea"/>
              <a:cs typeface="+mn-cs"/>
            </a:endParaRPr>
          </a:p>
        </p:txBody>
      </p:sp>
      <p:sp>
        <p:nvSpPr>
          <p:cNvPr id="6" name="Содержимое 2"/>
          <p:cNvSpPr>
            <a:spLocks noGrp="1"/>
          </p:cNvSpPr>
          <p:nvPr>
            <p:ph idx="1"/>
          </p:nvPr>
        </p:nvSpPr>
        <p:spPr>
          <a:xfrm>
            <a:off x="630662" y="4293048"/>
            <a:ext cx="8229600" cy="2107751"/>
          </a:xfrm>
        </p:spPr>
        <p:txBody>
          <a:bodyPr>
            <a:normAutofit fontScale="85000" lnSpcReduction="10000"/>
          </a:bodyPr>
          <a:lstStyle/>
          <a:p>
            <a:pPr>
              <a:buNone/>
            </a:pPr>
            <a:r>
              <a:rPr lang="ru-RU" dirty="0" smtClean="0">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    Многочисленные исследования, проведенные как в нашей стране, так и за рубежом, показали, что большинство современных лидеров в политике, бизнесе, искусстве, спорте — люди, обладающие проектным типом мышления. </a:t>
            </a:r>
            <a:endParaRPr lang="ru-RU" dirty="0">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895" y="1258661"/>
            <a:ext cx="3919567" cy="2942618"/>
          </a:xfrm>
          <a:prstGeom prst="rect">
            <a:avLst/>
          </a:prstGeom>
        </p:spPr>
      </p:pic>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0891" y="1350864"/>
            <a:ext cx="3026938" cy="2942184"/>
          </a:xfrm>
          <a:prstGeom prst="rect">
            <a:avLst/>
          </a:prstGeom>
        </p:spPr>
      </p:pic>
      <p:sp>
        <p:nvSpPr>
          <p:cNvPr id="10" name="Shape 457"/>
          <p:cNvSpPr>
            <a:spLocks noGrp="1"/>
          </p:cNvSpPr>
          <p:nvPr>
            <p:ph type="sldNum" sz="quarter" idx="4294967295"/>
          </p:nvPr>
        </p:nvSpPr>
        <p:spPr>
          <a:xfrm>
            <a:off x="8277237" y="6309800"/>
            <a:ext cx="319955" cy="338550"/>
          </a:xfrm>
          <a:prstGeom prst="rect">
            <a:avLst/>
          </a:prstGeom>
          <a:extLst>
            <a:ext uri="{C572A759-6A51-4108-AA02-DFA0A04FC94B}">
              <ma14:wrappingTextBoxFlag xmlns="" xmlns:ma14="http://schemas.microsoft.com/office/mac/drawingml/2011/main" val="1"/>
            </a:ext>
          </a:extLst>
        </p:spPr>
        <p:txBody>
          <a:bodyPr anchor="t"/>
          <a:lstStyle>
            <a:lvl1pPr>
              <a:defRPr>
                <a:latin typeface="Helvetica Neue Bold Condensed"/>
                <a:ea typeface="Helvetica Neue Bold Condensed"/>
                <a:cs typeface="Helvetica Neue Bold Condensed"/>
                <a:sym typeface="Helvetica Neue Bold Condensed"/>
              </a:defRPr>
            </a:lvl1pPr>
          </a:lstStyle>
          <a:p>
            <a:r>
              <a:rPr lang="ru-RU" dirty="0" smtClean="0"/>
              <a:t>40</a:t>
            </a:r>
            <a:endParaRPr dirty="0"/>
          </a:p>
        </p:txBody>
      </p:sp>
      <p:sp>
        <p:nvSpPr>
          <p:cNvPr id="11" name="Shape 453"/>
          <p:cNvSpPr/>
          <p:nvPr/>
        </p:nvSpPr>
        <p:spPr>
          <a:xfrm>
            <a:off x="-15141" y="73645"/>
            <a:ext cx="9166837" cy="800864"/>
          </a:xfrm>
          <a:prstGeom prst="rect">
            <a:avLst/>
          </a:prstGeom>
          <a:solidFill>
            <a:srgbClr val="1682C6"/>
          </a:solidFill>
          <a:ln w="38100">
            <a:solidFill>
              <a:srgbClr val="FFFFFF"/>
            </a:solidFill>
          </a:ln>
          <a:effectLst>
            <a:outerShdw blurRad="38100" dist="20000" dir="5400000" rotWithShape="0">
              <a:srgbClr val="000000">
                <a:alpha val="38000"/>
              </a:srgbClr>
            </a:outerShdw>
          </a:effectLst>
        </p:spPr>
        <p:txBody>
          <a:bodyPr lIns="45718" tIns="45718" rIns="45718" bIns="45718" anchor="ctr"/>
          <a:lstStyle/>
          <a:p>
            <a:pPr algn="ctr">
              <a:defRPr>
                <a:solidFill>
                  <a:srgbClr val="FFFFFF"/>
                </a:solidFill>
                <a:latin typeface="+mn-lt"/>
                <a:ea typeface="+mn-ea"/>
                <a:cs typeface="+mn-cs"/>
                <a:sym typeface="Calibri"/>
              </a:defRPr>
            </a:pPr>
            <a:r>
              <a:rPr lang="ru-RU" sz="2800" dirty="0" smtClean="0">
                <a:solidFill>
                  <a:srgbClr val="FFFFFF"/>
                </a:solidFill>
                <a:effectLst>
                  <a:outerShdw blurRad="38100" dist="38100" dir="2700000" algn="tl">
                    <a:srgbClr val="000000">
                      <a:alpha val="43137"/>
                    </a:srgbClr>
                  </a:outerShdw>
                </a:effectLst>
                <a:latin typeface="Impact" panose="020B0806030902050204" pitchFamily="34" charset="0"/>
                <a:sym typeface="Calibri"/>
              </a:rPr>
              <a:t>ПОЧЕМУ ИМЕННО ПРОЕКТЫ?</a:t>
            </a:r>
            <a:endParaRPr lang="ru-RU" sz="2800" dirty="0">
              <a:solidFill>
                <a:srgbClr val="FFFFFF"/>
              </a:solidFill>
              <a:effectLst>
                <a:outerShdw blurRad="38100" dist="38100" dir="2700000" algn="tl">
                  <a:srgbClr val="000000">
                    <a:alpha val="43137"/>
                  </a:srgbClr>
                </a:outerShdw>
              </a:effectLst>
              <a:latin typeface="Impact" panose="020B0806030902050204" pitchFamily="34" charset="0"/>
              <a:sym typeface="Calibri"/>
            </a:endParaRPr>
          </a:p>
        </p:txBody>
      </p:sp>
    </p:spTree>
    <p:extLst>
      <p:ext uri="{BB962C8B-B14F-4D97-AF65-F5344CB8AC3E}">
        <p14:creationId xmlns:p14="http://schemas.microsoft.com/office/powerpoint/2010/main" val="130254821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barn(inVertical)">
                                      <p:cBhvr>
                                        <p:cTn id="18"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 name="image1.png"/>
          <p:cNvPicPr>
            <a:picLocks noChangeAspect="1"/>
          </p:cNvPicPr>
          <p:nvPr/>
        </p:nvPicPr>
        <p:blipFill>
          <a:blip r:embed="rId3" cstate="print">
            <a:extLst/>
          </a:blip>
          <a:stretch>
            <a:fillRect/>
          </a:stretch>
        </p:blipFill>
        <p:spPr>
          <a:xfrm>
            <a:off x="-3" y="6226797"/>
            <a:ext cx="9144004" cy="455669"/>
          </a:xfrm>
          <a:prstGeom prst="rect">
            <a:avLst/>
          </a:prstGeom>
          <a:ln w="12700">
            <a:miter lim="400000"/>
          </a:ln>
        </p:spPr>
      </p:pic>
      <p:pic>
        <p:nvPicPr>
          <p:cNvPr id="456" name="image2.png"/>
          <p:cNvPicPr>
            <a:picLocks noChangeAspect="1"/>
          </p:cNvPicPr>
          <p:nvPr/>
        </p:nvPicPr>
        <p:blipFill>
          <a:blip r:embed="rId4" cstate="print">
            <a:extLst/>
          </a:blip>
          <a:stretch>
            <a:fillRect/>
          </a:stretch>
        </p:blipFill>
        <p:spPr>
          <a:xfrm>
            <a:off x="8252421" y="6272067"/>
            <a:ext cx="500064" cy="365127"/>
          </a:xfrm>
          <a:prstGeom prst="rect">
            <a:avLst/>
          </a:prstGeom>
          <a:ln w="12700">
            <a:miter lim="400000"/>
          </a:ln>
        </p:spPr>
      </p:pic>
      <p:sp>
        <p:nvSpPr>
          <p:cNvPr id="457" name="Shape 457"/>
          <p:cNvSpPr>
            <a:spLocks noGrp="1"/>
          </p:cNvSpPr>
          <p:nvPr>
            <p:ph type="sldNum" sz="quarter" idx="4294967295"/>
          </p:nvPr>
        </p:nvSpPr>
        <p:spPr>
          <a:xfrm>
            <a:off x="8252421" y="6309800"/>
            <a:ext cx="500064" cy="327049"/>
          </a:xfrm>
          <a:prstGeom prst="rect">
            <a:avLst/>
          </a:prstGeom>
          <a:extLst>
            <a:ext uri="{C572A759-6A51-4108-AA02-DFA0A04FC94B}">
              <ma14:wrappingTextBoxFlag xmlns="" xmlns:ma14="http://schemas.microsoft.com/office/mac/drawingml/2011/main" val="1"/>
            </a:ext>
          </a:extLst>
        </p:spPr>
        <p:txBody>
          <a:bodyPr anchor="t"/>
          <a:lstStyle>
            <a:lvl1pPr>
              <a:defRPr>
                <a:latin typeface="Helvetica Neue Bold Condensed"/>
                <a:ea typeface="Helvetica Neue Bold Condensed"/>
                <a:cs typeface="Helvetica Neue Bold Condensed"/>
                <a:sym typeface="Helvetica Neue Bold Condensed"/>
              </a:defRPr>
            </a:lvl1pPr>
          </a:lstStyle>
          <a:p>
            <a:fld id="{86CB4B4D-7CA3-9044-876B-883B54F8677D}" type="slidenum">
              <a:rPr/>
              <a:pPr/>
              <a:t>41</a:t>
            </a:fld>
            <a:endParaRPr dirty="0"/>
          </a:p>
        </p:txBody>
      </p:sp>
      <p:sp>
        <p:nvSpPr>
          <p:cNvPr id="9" name="Shape 453"/>
          <p:cNvSpPr/>
          <p:nvPr/>
        </p:nvSpPr>
        <p:spPr>
          <a:xfrm>
            <a:off x="0" y="1"/>
            <a:ext cx="9144000" cy="764704"/>
          </a:xfrm>
          <a:prstGeom prst="rect">
            <a:avLst/>
          </a:prstGeom>
          <a:solidFill>
            <a:srgbClr val="1682C6"/>
          </a:solidFill>
          <a:ln w="38100">
            <a:solidFill>
              <a:srgbClr val="FFFFFF"/>
            </a:solidFill>
          </a:ln>
          <a:effectLst>
            <a:outerShdw blurRad="38100" dist="20000" dir="5400000" rotWithShape="0">
              <a:srgbClr val="000000">
                <a:alpha val="38000"/>
              </a:srgbClr>
            </a:outerShdw>
          </a:effectLst>
        </p:spPr>
        <p:txBody>
          <a:bodyPr lIns="45718" tIns="45718" rIns="45718" bIns="45718" anchor="ctr"/>
          <a:lstStyle/>
          <a:p>
            <a:pPr>
              <a:defRPr>
                <a:solidFill>
                  <a:srgbClr val="FFFFFF"/>
                </a:solidFill>
                <a:latin typeface="+mn-lt"/>
                <a:ea typeface="+mn-ea"/>
                <a:cs typeface="+mn-cs"/>
                <a:sym typeface="Calibri"/>
              </a:defRPr>
            </a:pPr>
            <a:endParaRPr/>
          </a:p>
        </p:txBody>
      </p:sp>
      <p:sp>
        <p:nvSpPr>
          <p:cNvPr id="41" name="Прямоугольник 40"/>
          <p:cNvSpPr/>
          <p:nvPr/>
        </p:nvSpPr>
        <p:spPr>
          <a:xfrm>
            <a:off x="76200" y="116633"/>
            <a:ext cx="9067800" cy="1000274"/>
          </a:xfrm>
          <a:prstGeom prst="rect">
            <a:avLst/>
          </a:prstGeom>
        </p:spPr>
        <p:txBody>
          <a:bodyPr wrap="square">
            <a:spAutoFit/>
          </a:bodyPr>
          <a:lstStyle/>
          <a:p>
            <a:pPr algn="ctr">
              <a:defRPr>
                <a:solidFill>
                  <a:srgbClr val="FFFFFF"/>
                </a:solidFill>
                <a:latin typeface="+mn-lt"/>
                <a:ea typeface="+mn-ea"/>
                <a:cs typeface="+mn-cs"/>
                <a:sym typeface="Calibri"/>
              </a:defRPr>
            </a:pPr>
            <a:r>
              <a:rPr lang="ru-RU" sz="2800" dirty="0">
                <a:solidFill>
                  <a:srgbClr val="FFFFFF"/>
                </a:solidFill>
                <a:latin typeface="Impact" panose="020B0806030902050204" pitchFamily="34" charset="0"/>
                <a:sym typeface="Calibri"/>
              </a:rPr>
              <a:t>СЕРИЯ «ВНЕУРОЧНАЯ ДЕЯТЕЛЬНОСТЬ»</a:t>
            </a:r>
          </a:p>
          <a:p>
            <a:pPr algn="ctr">
              <a:defRPr/>
            </a:pPr>
            <a:r>
              <a:rPr lang="ru-RU" sz="3100" dirty="0" smtClean="0">
                <a:solidFill>
                  <a:schemeClr val="bg1"/>
                </a:solidFill>
                <a:latin typeface="Impact" pitchFamily="34" charset="0"/>
              </a:rPr>
              <a:t> </a:t>
            </a:r>
            <a:endParaRPr lang="ru-RU" sz="3100" dirty="0">
              <a:solidFill>
                <a:schemeClr val="bg1"/>
              </a:solidFill>
              <a:latin typeface="Impact" pitchFamily="34" charset="0"/>
            </a:endParaRPr>
          </a:p>
        </p:txBody>
      </p:sp>
      <p:pic>
        <p:nvPicPr>
          <p:cNvPr id="2" name="Рисунок 1"/>
          <p:cNvPicPr>
            <a:picLocks noChangeAspect="1"/>
          </p:cNvPicPr>
          <p:nvPr/>
        </p:nvPicPr>
        <p:blipFill rotWithShape="1">
          <a:blip r:embed="rId5"/>
          <a:srcRect l="35431" t="31100" r="36613" b="4501"/>
          <a:stretch/>
        </p:blipFill>
        <p:spPr>
          <a:xfrm>
            <a:off x="323528" y="912519"/>
            <a:ext cx="3775924" cy="4892745"/>
          </a:xfrm>
          <a:prstGeom prst="rect">
            <a:avLst/>
          </a:prstGeom>
          <a:solidFill>
            <a:srgbClr val="7030A0"/>
          </a:solidFill>
          <a:ln>
            <a:solidFill>
              <a:srgbClr val="7030A0"/>
            </a:solidFill>
          </a:ln>
        </p:spPr>
      </p:pic>
      <p:pic>
        <p:nvPicPr>
          <p:cNvPr id="4" name="Рисунок 3"/>
          <p:cNvPicPr>
            <a:picLocks noChangeAspect="1"/>
          </p:cNvPicPr>
          <p:nvPr/>
        </p:nvPicPr>
        <p:blipFill rotWithShape="1">
          <a:blip r:embed="rId6"/>
          <a:srcRect l="35825" t="23400" r="36219" b="11501"/>
          <a:stretch/>
        </p:blipFill>
        <p:spPr>
          <a:xfrm>
            <a:off x="4445551" y="1971501"/>
            <a:ext cx="3735322" cy="4892745"/>
          </a:xfrm>
          <a:prstGeom prst="rect">
            <a:avLst/>
          </a:prstGeom>
          <a:ln>
            <a:solidFill>
              <a:srgbClr val="7030A0"/>
            </a:solidFill>
          </a:ln>
        </p:spPr>
      </p:pic>
      <p:pic>
        <p:nvPicPr>
          <p:cNvPr id="6" name="Рисунок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15978" y="116288"/>
            <a:ext cx="1272886" cy="1761510"/>
          </a:xfrm>
          <a:prstGeom prst="rect">
            <a:avLst/>
          </a:prstGeom>
          <a:ln>
            <a:solidFill>
              <a:srgbClr val="7030A0"/>
            </a:solidFill>
          </a:ln>
        </p:spPr>
      </p:pic>
    </p:spTree>
    <p:extLst>
      <p:ext uri="{BB962C8B-B14F-4D97-AF65-F5344CB8AC3E}">
        <p14:creationId xmlns:p14="http://schemas.microsoft.com/office/powerpoint/2010/main" val="2466696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 name="image1.png"/>
          <p:cNvPicPr>
            <a:picLocks noChangeAspect="1"/>
          </p:cNvPicPr>
          <p:nvPr/>
        </p:nvPicPr>
        <p:blipFill>
          <a:blip r:embed="rId3" cstate="print">
            <a:extLst/>
          </a:blip>
          <a:stretch>
            <a:fillRect/>
          </a:stretch>
        </p:blipFill>
        <p:spPr>
          <a:xfrm>
            <a:off x="-3" y="6226797"/>
            <a:ext cx="9144004" cy="455669"/>
          </a:xfrm>
          <a:prstGeom prst="rect">
            <a:avLst/>
          </a:prstGeom>
          <a:ln w="12700">
            <a:miter lim="400000"/>
          </a:ln>
        </p:spPr>
      </p:pic>
      <p:pic>
        <p:nvPicPr>
          <p:cNvPr id="456" name="image2.png"/>
          <p:cNvPicPr>
            <a:picLocks noChangeAspect="1"/>
          </p:cNvPicPr>
          <p:nvPr/>
        </p:nvPicPr>
        <p:blipFill>
          <a:blip r:embed="rId4" cstate="print">
            <a:extLst/>
          </a:blip>
          <a:stretch>
            <a:fillRect/>
          </a:stretch>
        </p:blipFill>
        <p:spPr>
          <a:xfrm>
            <a:off x="8252421" y="6272067"/>
            <a:ext cx="500064" cy="365127"/>
          </a:xfrm>
          <a:prstGeom prst="rect">
            <a:avLst/>
          </a:prstGeom>
          <a:ln w="12700">
            <a:miter lim="400000"/>
          </a:ln>
        </p:spPr>
      </p:pic>
      <p:sp>
        <p:nvSpPr>
          <p:cNvPr id="457" name="Shape 457"/>
          <p:cNvSpPr>
            <a:spLocks noGrp="1"/>
          </p:cNvSpPr>
          <p:nvPr>
            <p:ph type="sldNum" sz="quarter" idx="4294967295"/>
          </p:nvPr>
        </p:nvSpPr>
        <p:spPr>
          <a:xfrm>
            <a:off x="8395517" y="6309800"/>
            <a:ext cx="201675" cy="327049"/>
          </a:xfrm>
          <a:prstGeom prst="rect">
            <a:avLst/>
          </a:prstGeom>
          <a:extLst>
            <a:ext uri="{C572A759-6A51-4108-AA02-DFA0A04FC94B}">
              <ma14:wrappingTextBoxFlag xmlns="" xmlns:ma14="http://schemas.microsoft.com/office/mac/drawingml/2011/main" val="1"/>
            </a:ext>
          </a:extLst>
        </p:spPr>
        <p:txBody>
          <a:bodyPr anchor="t"/>
          <a:lstStyle>
            <a:lvl1pPr>
              <a:defRPr>
                <a:latin typeface="Helvetica Neue Bold Condensed"/>
                <a:ea typeface="Helvetica Neue Bold Condensed"/>
                <a:cs typeface="Helvetica Neue Bold Condensed"/>
                <a:sym typeface="Helvetica Neue Bold Condensed"/>
              </a:defRPr>
            </a:lvl1pPr>
          </a:lstStyle>
          <a:p>
            <a:fld id="{86CB4B4D-7CA3-9044-876B-883B54F8677D}" type="slidenum">
              <a:rPr/>
              <a:pPr/>
              <a:t>42</a:t>
            </a:fld>
            <a:endParaRPr dirty="0"/>
          </a:p>
        </p:txBody>
      </p:sp>
      <p:sp>
        <p:nvSpPr>
          <p:cNvPr id="9" name="Shape 453"/>
          <p:cNvSpPr/>
          <p:nvPr/>
        </p:nvSpPr>
        <p:spPr>
          <a:xfrm>
            <a:off x="0" y="1"/>
            <a:ext cx="9144000" cy="764704"/>
          </a:xfrm>
          <a:prstGeom prst="rect">
            <a:avLst/>
          </a:prstGeom>
          <a:solidFill>
            <a:srgbClr val="1682C6"/>
          </a:solidFill>
          <a:ln w="38100">
            <a:solidFill>
              <a:srgbClr val="FFFFFF"/>
            </a:solidFill>
          </a:ln>
          <a:effectLst>
            <a:outerShdw blurRad="38100" dist="20000" dir="5400000" rotWithShape="0">
              <a:srgbClr val="000000">
                <a:alpha val="38000"/>
              </a:srgbClr>
            </a:outerShdw>
          </a:effectLst>
        </p:spPr>
        <p:txBody>
          <a:bodyPr lIns="45718" tIns="45718" rIns="45718" bIns="45718" anchor="ctr"/>
          <a:lstStyle/>
          <a:p>
            <a:pPr>
              <a:defRPr>
                <a:solidFill>
                  <a:srgbClr val="FFFFFF"/>
                </a:solidFill>
                <a:latin typeface="+mn-lt"/>
                <a:ea typeface="+mn-ea"/>
                <a:cs typeface="+mn-cs"/>
                <a:sym typeface="Calibri"/>
              </a:defRPr>
            </a:pPr>
            <a:endParaRPr/>
          </a:p>
        </p:txBody>
      </p:sp>
      <p:sp>
        <p:nvSpPr>
          <p:cNvPr id="41" name="Прямоугольник 40"/>
          <p:cNvSpPr/>
          <p:nvPr/>
        </p:nvSpPr>
        <p:spPr>
          <a:xfrm>
            <a:off x="76200" y="116633"/>
            <a:ext cx="9067800" cy="1000274"/>
          </a:xfrm>
          <a:prstGeom prst="rect">
            <a:avLst/>
          </a:prstGeom>
        </p:spPr>
        <p:txBody>
          <a:bodyPr wrap="square">
            <a:spAutoFit/>
          </a:bodyPr>
          <a:lstStyle/>
          <a:p>
            <a:pPr algn="ctr">
              <a:defRPr>
                <a:solidFill>
                  <a:srgbClr val="FFFFFF"/>
                </a:solidFill>
                <a:latin typeface="+mn-lt"/>
                <a:ea typeface="+mn-ea"/>
                <a:cs typeface="+mn-cs"/>
                <a:sym typeface="Calibri"/>
              </a:defRPr>
            </a:pPr>
            <a:r>
              <a:rPr lang="ru-RU" sz="2800" dirty="0">
                <a:solidFill>
                  <a:srgbClr val="FFFFFF"/>
                </a:solidFill>
                <a:latin typeface="Impact" panose="020B0806030902050204" pitchFamily="34" charset="0"/>
                <a:sym typeface="Calibri"/>
              </a:rPr>
              <a:t>СЕРИЯ «ВНЕУРОЧНАЯ ДЕЯТЕЛЬНОСТЬ»</a:t>
            </a:r>
          </a:p>
          <a:p>
            <a:pPr algn="ctr">
              <a:defRPr/>
            </a:pPr>
            <a:r>
              <a:rPr lang="ru-RU" sz="3100" dirty="0" smtClean="0">
                <a:solidFill>
                  <a:schemeClr val="bg1"/>
                </a:solidFill>
                <a:latin typeface="Impact" pitchFamily="34" charset="0"/>
              </a:rPr>
              <a:t> </a:t>
            </a:r>
            <a:endParaRPr lang="ru-RU" sz="3100" dirty="0">
              <a:solidFill>
                <a:schemeClr val="bg1"/>
              </a:solidFill>
              <a:latin typeface="Impact" pitchFamily="34" charset="0"/>
            </a:endParaRPr>
          </a:p>
        </p:txBody>
      </p:sp>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84368" y="98494"/>
            <a:ext cx="983483" cy="1361013"/>
          </a:xfrm>
          <a:prstGeom prst="rect">
            <a:avLst/>
          </a:prstGeom>
          <a:ln>
            <a:solidFill>
              <a:srgbClr val="7030A0"/>
            </a:solidFill>
          </a:ln>
        </p:spPr>
      </p:pic>
      <p:pic>
        <p:nvPicPr>
          <p:cNvPr id="3" name="Рисунок 2"/>
          <p:cNvPicPr>
            <a:picLocks noChangeAspect="1"/>
          </p:cNvPicPr>
          <p:nvPr/>
        </p:nvPicPr>
        <p:blipFill rotWithShape="1">
          <a:blip r:embed="rId6"/>
          <a:srcRect l="35825" t="14300" r="36613" b="32500"/>
          <a:stretch/>
        </p:blipFill>
        <p:spPr>
          <a:xfrm>
            <a:off x="179512" y="937720"/>
            <a:ext cx="4711824" cy="5115695"/>
          </a:xfrm>
          <a:prstGeom prst="rect">
            <a:avLst/>
          </a:prstGeom>
          <a:ln>
            <a:solidFill>
              <a:srgbClr val="7030A0"/>
            </a:solidFill>
          </a:ln>
        </p:spPr>
      </p:pic>
      <p:pic>
        <p:nvPicPr>
          <p:cNvPr id="5" name="Рисунок 4"/>
          <p:cNvPicPr>
            <a:picLocks noChangeAspect="1"/>
          </p:cNvPicPr>
          <p:nvPr/>
        </p:nvPicPr>
        <p:blipFill rotWithShape="1">
          <a:blip r:embed="rId7"/>
          <a:srcRect l="36219" t="17800" r="36613" b="12201"/>
          <a:stretch/>
        </p:blipFill>
        <p:spPr>
          <a:xfrm>
            <a:off x="5216638" y="1519846"/>
            <a:ext cx="3642498" cy="5278982"/>
          </a:xfrm>
          <a:prstGeom prst="rect">
            <a:avLst/>
          </a:prstGeom>
          <a:ln>
            <a:solidFill>
              <a:srgbClr val="7030A0"/>
            </a:solidFill>
          </a:ln>
        </p:spPr>
      </p:pic>
    </p:spTree>
    <p:extLst>
      <p:ext uri="{BB962C8B-B14F-4D97-AF65-F5344CB8AC3E}">
        <p14:creationId xmlns:p14="http://schemas.microsoft.com/office/powerpoint/2010/main" val="6911284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Рисунок 1"/>
          <p:cNvPicPr>
            <a:picLocks noChangeAspect="1"/>
          </p:cNvPicPr>
          <p:nvPr/>
        </p:nvPicPr>
        <p:blipFill>
          <a:blip r:embed="rId3">
            <a:extLst>
              <a:ext uri="{28A0092B-C50C-407E-A947-70E740481C1C}">
                <a14:useLocalDpi xmlns:a14="http://schemas.microsoft.com/office/drawing/2010/main" val="0"/>
              </a:ext>
            </a:extLst>
          </a:blip>
          <a:srcRect l="16138" t="10101" r="13776" b="13600"/>
          <a:stretch>
            <a:fillRect/>
          </a:stretch>
        </p:blipFill>
        <p:spPr bwMode="auto">
          <a:xfrm>
            <a:off x="200907" y="196156"/>
            <a:ext cx="8671596" cy="5272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6529952"/>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3" descr="C:\Users\Владелец\Desktop\ломШкола\ap__logotype_professional_x2.png"/>
          <p:cNvPicPr>
            <a:picLocks noChangeAspect="1" noChangeArrowheads="1"/>
          </p:cNvPicPr>
          <p:nvPr/>
        </p:nvPicPr>
        <p:blipFill>
          <a:blip r:embed="rId3" cstate="print">
            <a:extLst>
              <a:ext uri="{28A0092B-C50C-407E-A947-70E740481C1C}">
                <a14:useLocalDpi xmlns:a14="http://schemas.microsoft.com/office/drawing/2010/main" val="0"/>
              </a:ext>
            </a:extLst>
          </a:blip>
          <a:srcRect b="25214"/>
          <a:stretch>
            <a:fillRect/>
          </a:stretch>
        </p:blipFill>
        <p:spPr bwMode="auto">
          <a:xfrm>
            <a:off x="7083343" y="588470"/>
            <a:ext cx="1502733" cy="600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3" name="TextBox 120"/>
          <p:cNvSpPr txBox="1">
            <a:spLocks noChangeAspect="1"/>
          </p:cNvSpPr>
          <p:nvPr/>
        </p:nvSpPr>
        <p:spPr bwMode="auto">
          <a:xfrm>
            <a:off x="511771" y="6368628"/>
            <a:ext cx="1718740" cy="324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Times New Roman" pitchFamily="18" charset="0"/>
              </a:defRPr>
            </a:lvl1pPr>
            <a:lvl2pPr marL="742950" indent="-285750">
              <a:defRPr b="1">
                <a:solidFill>
                  <a:schemeClr val="tx1"/>
                </a:solidFill>
                <a:latin typeface="Times New Roman" pitchFamily="18" charset="0"/>
              </a:defRPr>
            </a:lvl2pPr>
            <a:lvl3pPr marL="1143000" indent="-228600">
              <a:defRPr b="1">
                <a:solidFill>
                  <a:schemeClr val="tx1"/>
                </a:solidFill>
                <a:latin typeface="Times New Roman" pitchFamily="18" charset="0"/>
              </a:defRPr>
            </a:lvl3pPr>
            <a:lvl4pPr marL="1600200" indent="-228600">
              <a:defRPr b="1">
                <a:solidFill>
                  <a:schemeClr val="tx1"/>
                </a:solidFill>
                <a:latin typeface="Times New Roman" pitchFamily="18" charset="0"/>
              </a:defRPr>
            </a:lvl4pPr>
            <a:lvl5pPr marL="2057400" indent="-228600">
              <a:defRPr b="1">
                <a:solidFill>
                  <a:schemeClr val="tx1"/>
                </a:solidFill>
                <a:latin typeface="Times New Roman" pitchFamily="18" charset="0"/>
              </a:defRPr>
            </a:lvl5pPr>
            <a:lvl6pPr marL="2514600" indent="-228600" defTabSz="912813" eaLnBrk="0" fontAlgn="base" hangingPunct="0">
              <a:spcBef>
                <a:spcPct val="0"/>
              </a:spcBef>
              <a:spcAft>
                <a:spcPct val="0"/>
              </a:spcAft>
              <a:defRPr b="1">
                <a:solidFill>
                  <a:schemeClr val="tx1"/>
                </a:solidFill>
                <a:latin typeface="Times New Roman" pitchFamily="18" charset="0"/>
              </a:defRPr>
            </a:lvl6pPr>
            <a:lvl7pPr marL="2971800" indent="-228600" defTabSz="912813" eaLnBrk="0" fontAlgn="base" hangingPunct="0">
              <a:spcBef>
                <a:spcPct val="0"/>
              </a:spcBef>
              <a:spcAft>
                <a:spcPct val="0"/>
              </a:spcAft>
              <a:defRPr b="1">
                <a:solidFill>
                  <a:schemeClr val="tx1"/>
                </a:solidFill>
                <a:latin typeface="Times New Roman" pitchFamily="18" charset="0"/>
              </a:defRPr>
            </a:lvl7pPr>
            <a:lvl8pPr marL="3429000" indent="-228600" defTabSz="912813" eaLnBrk="0" fontAlgn="base" hangingPunct="0">
              <a:spcBef>
                <a:spcPct val="0"/>
              </a:spcBef>
              <a:spcAft>
                <a:spcPct val="0"/>
              </a:spcAft>
              <a:defRPr b="1">
                <a:solidFill>
                  <a:schemeClr val="tx1"/>
                </a:solidFill>
                <a:latin typeface="Times New Roman" pitchFamily="18" charset="0"/>
              </a:defRPr>
            </a:lvl8pPr>
            <a:lvl9pPr marL="3886200" indent="-228600" defTabSz="912813" eaLnBrk="0" fontAlgn="base" hangingPunct="0">
              <a:spcBef>
                <a:spcPct val="0"/>
              </a:spcBef>
              <a:spcAft>
                <a:spcPct val="0"/>
              </a:spcAft>
              <a:defRPr b="1">
                <a:solidFill>
                  <a:schemeClr val="tx1"/>
                </a:solidFill>
                <a:latin typeface="Times New Roman" pitchFamily="18" charset="0"/>
              </a:defRPr>
            </a:lvl9pPr>
          </a:lstStyle>
          <a:p>
            <a:pPr>
              <a:defRPr/>
            </a:pPr>
            <a:r>
              <a:rPr lang="en-US" altLang="ru-RU" sz="1508" b="0">
                <a:solidFill>
                  <a:srgbClr val="FFFFFF"/>
                </a:solidFill>
                <a:latin typeface="Arial" pitchFamily="34" charset="0"/>
              </a:rPr>
              <a:t>academy.prosv.ru</a:t>
            </a:r>
            <a:endParaRPr lang="ru-RU" altLang="ru-RU" sz="1508" b="0">
              <a:solidFill>
                <a:srgbClr val="FFFFFF"/>
              </a:solidFill>
              <a:latin typeface="Arial" pitchFamily="34" charset="0"/>
            </a:endParaRPr>
          </a:p>
        </p:txBody>
      </p:sp>
      <p:grpSp>
        <p:nvGrpSpPr>
          <p:cNvPr id="143364" name="Группа 121"/>
          <p:cNvGrpSpPr>
            <a:grpSpLocks/>
          </p:cNvGrpSpPr>
          <p:nvPr/>
        </p:nvGrpSpPr>
        <p:grpSpPr bwMode="auto">
          <a:xfrm>
            <a:off x="532134" y="5558211"/>
            <a:ext cx="8214125" cy="895938"/>
            <a:chOff x="288000" y="5688000"/>
            <a:chExt cx="8712000" cy="948649"/>
          </a:xfrm>
        </p:grpSpPr>
        <p:cxnSp>
          <p:nvCxnSpPr>
            <p:cNvPr id="123" name="Прямая соединительная линия 122"/>
            <p:cNvCxnSpPr/>
            <p:nvPr/>
          </p:nvCxnSpPr>
          <p:spPr>
            <a:xfrm>
              <a:off x="288000" y="6163762"/>
              <a:ext cx="8712000" cy="0"/>
            </a:xfrm>
            <a:prstGeom prst="line">
              <a:avLst/>
            </a:prstGeom>
            <a:ln w="19050">
              <a:solidFill>
                <a:srgbClr val="FF6737"/>
              </a:solidFill>
            </a:ln>
          </p:spPr>
          <p:style>
            <a:lnRef idx="1">
              <a:schemeClr val="accent1"/>
            </a:lnRef>
            <a:fillRef idx="0">
              <a:schemeClr val="accent1"/>
            </a:fillRef>
            <a:effectRef idx="0">
              <a:schemeClr val="accent1"/>
            </a:effectRef>
            <a:fontRef idx="minor">
              <a:schemeClr val="tx1"/>
            </a:fontRef>
          </p:style>
        </p:cxnSp>
        <p:grpSp>
          <p:nvGrpSpPr>
            <p:cNvPr id="143374" name="Группа 123"/>
            <p:cNvGrpSpPr>
              <a:grpSpLocks noChangeAspect="1"/>
            </p:cNvGrpSpPr>
            <p:nvPr/>
          </p:nvGrpSpPr>
          <p:grpSpPr bwMode="auto">
            <a:xfrm>
              <a:off x="8064000" y="5688000"/>
              <a:ext cx="936000" cy="948649"/>
              <a:chOff x="3828945" y="2539876"/>
              <a:chExt cx="1872000" cy="1897298"/>
            </a:xfrm>
          </p:grpSpPr>
          <p:grpSp>
            <p:nvGrpSpPr>
              <p:cNvPr id="143375" name="Группа 124"/>
              <p:cNvGrpSpPr>
                <a:grpSpLocks/>
              </p:cNvGrpSpPr>
              <p:nvPr/>
            </p:nvGrpSpPr>
            <p:grpSpPr bwMode="auto">
              <a:xfrm>
                <a:off x="3828945" y="2539876"/>
                <a:ext cx="1872000" cy="1897298"/>
                <a:chOff x="2675154" y="3068960"/>
                <a:chExt cx="1872000" cy="1897298"/>
              </a:xfrm>
            </p:grpSpPr>
            <p:sp>
              <p:nvSpPr>
                <p:cNvPr id="139" name="Овал 138"/>
                <p:cNvSpPr>
                  <a:spLocks noChangeAspect="1"/>
                </p:cNvSpPr>
                <p:nvPr/>
              </p:nvSpPr>
              <p:spPr>
                <a:xfrm>
                  <a:off x="2675464" y="3094833"/>
                  <a:ext cx="1871690" cy="1871425"/>
                </a:xfrm>
                <a:prstGeom prst="ellipse">
                  <a:avLst/>
                </a:prstGeom>
                <a:noFill/>
                <a:ln w="19050">
                  <a:solidFill>
                    <a:srgbClr val="FF673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980">
                    <a:ln w="12700">
                      <a:solidFill>
                        <a:srgbClr val="1B4B8F">
                          <a:satMod val="155000"/>
                        </a:srgbClr>
                      </a:solidFill>
                      <a:prstDash val="solid"/>
                    </a:ln>
                    <a:solidFill>
                      <a:srgbClr val="EAECF3">
                        <a:tint val="85000"/>
                        <a:satMod val="155000"/>
                      </a:srgbClr>
                    </a:solidFill>
                    <a:effectLst>
                      <a:outerShdw blurRad="41275" dist="20320" dir="1800000" algn="tl" rotWithShape="0">
                        <a:srgbClr val="000000">
                          <a:alpha val="40000"/>
                        </a:srgbClr>
                      </a:outerShdw>
                    </a:effectLst>
                  </a:endParaRPr>
                </a:p>
              </p:txBody>
            </p:sp>
            <p:grpSp>
              <p:nvGrpSpPr>
                <p:cNvPr id="143378" name="Группа 139"/>
                <p:cNvGrpSpPr>
                  <a:grpSpLocks noChangeAspect="1"/>
                </p:cNvGrpSpPr>
                <p:nvPr/>
              </p:nvGrpSpPr>
              <p:grpSpPr bwMode="auto">
                <a:xfrm>
                  <a:off x="3611242" y="3233962"/>
                  <a:ext cx="648000" cy="916080"/>
                  <a:chOff x="4715912" y="1412776"/>
                  <a:chExt cx="914400" cy="1323224"/>
                </a:xfrm>
              </p:grpSpPr>
              <p:sp>
                <p:nvSpPr>
                  <p:cNvPr id="175" name="Овал 174"/>
                  <p:cNvSpPr>
                    <a:spLocks noChangeAspect="1"/>
                  </p:cNvSpPr>
                  <p:nvPr/>
                </p:nvSpPr>
                <p:spPr>
                  <a:xfrm>
                    <a:off x="4860000" y="2052000"/>
                    <a:ext cx="684000" cy="684000"/>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a:effectLst/>
                  <a:scene3d>
                    <a:camera prst="perspectiveRelaxed">
                      <a:rot lat="17678781" lon="186049" rev="2114104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980">
                      <a:ln w="12700">
                        <a:solidFill>
                          <a:srgbClr val="1B4B8F">
                            <a:satMod val="155000"/>
                          </a:srgbClr>
                        </a:solidFill>
                        <a:prstDash val="solid"/>
                      </a:ln>
                      <a:solidFill>
                        <a:srgbClr val="EAECF3">
                          <a:tint val="85000"/>
                          <a:satMod val="155000"/>
                        </a:srgbClr>
                      </a:solidFill>
                      <a:effectLst>
                        <a:outerShdw blurRad="41275" dist="20320" dir="1800000" algn="tl" rotWithShape="0">
                          <a:srgbClr val="000000">
                            <a:alpha val="40000"/>
                          </a:srgbClr>
                        </a:outerShdw>
                      </a:effectLst>
                    </a:endParaRPr>
                  </a:p>
                </p:txBody>
              </p:sp>
              <p:sp>
                <p:nvSpPr>
                  <p:cNvPr id="176" name="Прямоугольник 175"/>
                  <p:cNvSpPr/>
                  <p:nvPr/>
                </p:nvSpPr>
                <p:spPr>
                  <a:xfrm>
                    <a:off x="4715912" y="1412776"/>
                    <a:ext cx="914400" cy="9144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w="9525">
                    <a:solidFill>
                      <a:srgbClr val="4671B8"/>
                    </a:solidFill>
                  </a:ln>
                  <a:scene3d>
                    <a:camera prst="perspectiveHeroicExtremeLeftFacing" fov="7200000">
                      <a:rot lat="230337" lon="2406788" rev="21147767"/>
                    </a:camera>
                    <a:lightRig rig="threePt" dir="t"/>
                  </a:scene3d>
                  <a:sp3d extrusionH="12700" contourW="6350">
                    <a:bevelT w="12700" h="12700"/>
                    <a:bevelB w="12700" h="12700"/>
                    <a:contourClr>
                      <a:srgbClr val="477CC9"/>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980">
                      <a:ln w="12700">
                        <a:solidFill>
                          <a:srgbClr val="1B4B8F">
                            <a:satMod val="155000"/>
                          </a:srgbClr>
                        </a:solidFill>
                        <a:prstDash val="solid"/>
                      </a:ln>
                      <a:solidFill>
                        <a:srgbClr val="EAECF3">
                          <a:tint val="85000"/>
                          <a:satMod val="155000"/>
                        </a:srgbClr>
                      </a:solidFill>
                      <a:effectLst>
                        <a:outerShdw blurRad="41275" dist="20320" dir="1800000" algn="tl" rotWithShape="0">
                          <a:srgbClr val="000000">
                            <a:alpha val="40000"/>
                          </a:srgbClr>
                        </a:outerShdw>
                      </a:effectLst>
                    </a:endParaRPr>
                  </a:p>
                </p:txBody>
              </p:sp>
            </p:grpSp>
            <p:grpSp>
              <p:nvGrpSpPr>
                <p:cNvPr id="143379" name="Группа 140"/>
                <p:cNvGrpSpPr>
                  <a:grpSpLocks/>
                </p:cNvGrpSpPr>
                <p:nvPr/>
              </p:nvGrpSpPr>
              <p:grpSpPr bwMode="auto">
                <a:xfrm>
                  <a:off x="3392998" y="4088976"/>
                  <a:ext cx="975231" cy="710689"/>
                  <a:chOff x="5868144" y="2841131"/>
                  <a:chExt cx="1422731" cy="1036801"/>
                </a:xfrm>
              </p:grpSpPr>
              <p:grpSp>
                <p:nvGrpSpPr>
                  <p:cNvPr id="143381" name="Группа 142"/>
                  <p:cNvGrpSpPr>
                    <a:grpSpLocks/>
                  </p:cNvGrpSpPr>
                  <p:nvPr/>
                </p:nvGrpSpPr>
                <p:grpSpPr bwMode="auto">
                  <a:xfrm>
                    <a:off x="5868144" y="2841131"/>
                    <a:ext cx="1422731" cy="1036801"/>
                    <a:chOff x="5868144" y="2841131"/>
                    <a:chExt cx="1422731" cy="1036801"/>
                  </a:xfrm>
                </p:grpSpPr>
                <p:grpSp>
                  <p:nvGrpSpPr>
                    <p:cNvPr id="143404" name="Группа 165"/>
                    <p:cNvGrpSpPr>
                      <a:grpSpLocks/>
                    </p:cNvGrpSpPr>
                    <p:nvPr/>
                  </p:nvGrpSpPr>
                  <p:grpSpPr bwMode="auto">
                    <a:xfrm>
                      <a:off x="5994731" y="2941826"/>
                      <a:ext cx="1296144" cy="936106"/>
                      <a:chOff x="5922875" y="1654626"/>
                      <a:chExt cx="1296144" cy="936106"/>
                    </a:xfrm>
                  </p:grpSpPr>
                  <p:sp>
                    <p:nvSpPr>
                      <p:cNvPr id="173" name="Прямоугольник 172"/>
                      <p:cNvSpPr/>
                      <p:nvPr/>
                    </p:nvSpPr>
                    <p:spPr>
                      <a:xfrm>
                        <a:off x="5854323" y="1655313"/>
                        <a:ext cx="718344" cy="931023"/>
                      </a:xfrm>
                      <a:prstGeom prst="rect">
                        <a:avLst/>
                      </a:prstGeom>
                      <a:solidFill>
                        <a:schemeClr val="bg1"/>
                      </a:solidFill>
                      <a:ln w="6350">
                        <a:solidFill>
                          <a:srgbClr val="3161C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980">
                          <a:ln w="12700">
                            <a:solidFill>
                              <a:srgbClr val="1B4B8F">
                                <a:satMod val="155000"/>
                              </a:srgbClr>
                            </a:solidFill>
                            <a:prstDash val="solid"/>
                          </a:ln>
                          <a:solidFill>
                            <a:srgbClr val="EAECF3">
                              <a:tint val="85000"/>
                              <a:satMod val="155000"/>
                            </a:srgbClr>
                          </a:solidFill>
                          <a:effectLst>
                            <a:outerShdw blurRad="41275" dist="20320" dir="1800000" algn="tl" rotWithShape="0">
                              <a:srgbClr val="000000">
                                <a:alpha val="40000"/>
                              </a:srgbClr>
                            </a:outerShdw>
                          </a:effectLst>
                        </a:endParaRPr>
                      </a:p>
                    </p:txBody>
                  </p:sp>
                  <p:sp>
                    <p:nvSpPr>
                      <p:cNvPr id="174" name="Прямоугольник 173"/>
                      <p:cNvSpPr/>
                      <p:nvPr/>
                    </p:nvSpPr>
                    <p:spPr>
                      <a:xfrm>
                        <a:off x="6572667" y="1655313"/>
                        <a:ext cx="646929" cy="931023"/>
                      </a:xfrm>
                      <a:prstGeom prst="rect">
                        <a:avLst/>
                      </a:prstGeom>
                      <a:solidFill>
                        <a:schemeClr val="bg1"/>
                      </a:solidFill>
                      <a:ln w="6350">
                        <a:solidFill>
                          <a:srgbClr val="3161C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980">
                          <a:ln w="12700">
                            <a:solidFill>
                              <a:srgbClr val="1B4B8F">
                                <a:satMod val="155000"/>
                              </a:srgbClr>
                            </a:solidFill>
                            <a:prstDash val="solid"/>
                          </a:ln>
                          <a:solidFill>
                            <a:srgbClr val="EAECF3">
                              <a:tint val="85000"/>
                              <a:satMod val="155000"/>
                            </a:srgbClr>
                          </a:solidFill>
                          <a:effectLst>
                            <a:outerShdw blurRad="41275" dist="20320" dir="1800000" algn="tl" rotWithShape="0">
                              <a:srgbClr val="000000">
                                <a:alpha val="40000"/>
                              </a:srgbClr>
                            </a:outerShdw>
                          </a:effectLst>
                        </a:endParaRPr>
                      </a:p>
                    </p:txBody>
                  </p:sp>
                </p:grpSp>
                <p:grpSp>
                  <p:nvGrpSpPr>
                    <p:cNvPr id="143405" name="Группа 166"/>
                    <p:cNvGrpSpPr>
                      <a:grpSpLocks/>
                    </p:cNvGrpSpPr>
                    <p:nvPr/>
                  </p:nvGrpSpPr>
                  <p:grpSpPr bwMode="auto">
                    <a:xfrm>
                      <a:off x="5939927" y="2889308"/>
                      <a:ext cx="1298430" cy="936104"/>
                      <a:chOff x="5904071" y="1638108"/>
                      <a:chExt cx="1298430" cy="936104"/>
                    </a:xfrm>
                  </p:grpSpPr>
                  <p:sp>
                    <p:nvSpPr>
                      <p:cNvPr id="171" name="Прямоугольник 170"/>
                      <p:cNvSpPr/>
                      <p:nvPr/>
                    </p:nvSpPr>
                    <p:spPr>
                      <a:xfrm>
                        <a:off x="5902925" y="1569692"/>
                        <a:ext cx="646929" cy="1002317"/>
                      </a:xfrm>
                      <a:prstGeom prst="rect">
                        <a:avLst/>
                      </a:prstGeom>
                      <a:solidFill>
                        <a:schemeClr val="bg1"/>
                      </a:solidFill>
                      <a:ln w="6350">
                        <a:solidFill>
                          <a:srgbClr val="3161C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980">
                          <a:ln w="12700">
                            <a:solidFill>
                              <a:srgbClr val="1B4B8F">
                                <a:satMod val="155000"/>
                              </a:srgbClr>
                            </a:solidFill>
                            <a:prstDash val="solid"/>
                          </a:ln>
                          <a:solidFill>
                            <a:srgbClr val="EAECF3">
                              <a:tint val="85000"/>
                              <a:satMod val="155000"/>
                            </a:srgbClr>
                          </a:solidFill>
                          <a:effectLst>
                            <a:outerShdw blurRad="41275" dist="20320" dir="1800000" algn="tl" rotWithShape="0">
                              <a:srgbClr val="000000">
                                <a:alpha val="40000"/>
                              </a:srgbClr>
                            </a:outerShdw>
                          </a:effectLst>
                        </a:endParaRPr>
                      </a:p>
                    </p:txBody>
                  </p:sp>
                  <p:sp>
                    <p:nvSpPr>
                      <p:cNvPr id="172" name="Прямоугольник 171"/>
                      <p:cNvSpPr/>
                      <p:nvPr/>
                    </p:nvSpPr>
                    <p:spPr>
                      <a:xfrm>
                        <a:off x="6554053" y="1569692"/>
                        <a:ext cx="714142" cy="1002317"/>
                      </a:xfrm>
                      <a:prstGeom prst="rect">
                        <a:avLst/>
                      </a:prstGeom>
                      <a:solidFill>
                        <a:schemeClr val="bg1"/>
                      </a:solidFill>
                      <a:ln w="6350">
                        <a:solidFill>
                          <a:srgbClr val="3161C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980">
                          <a:ln w="12700">
                            <a:solidFill>
                              <a:srgbClr val="1B4B8F">
                                <a:satMod val="155000"/>
                              </a:srgbClr>
                            </a:solidFill>
                            <a:prstDash val="solid"/>
                          </a:ln>
                          <a:solidFill>
                            <a:srgbClr val="EAECF3">
                              <a:tint val="85000"/>
                              <a:satMod val="155000"/>
                            </a:srgbClr>
                          </a:solidFill>
                          <a:effectLst>
                            <a:outerShdw blurRad="41275" dist="20320" dir="1800000" algn="tl" rotWithShape="0">
                              <a:srgbClr val="000000">
                                <a:alpha val="40000"/>
                              </a:srgbClr>
                            </a:outerShdw>
                          </a:effectLst>
                        </a:endParaRPr>
                      </a:p>
                    </p:txBody>
                  </p:sp>
                </p:grpSp>
                <p:grpSp>
                  <p:nvGrpSpPr>
                    <p:cNvPr id="143406" name="Группа 167"/>
                    <p:cNvGrpSpPr>
                      <a:grpSpLocks/>
                    </p:cNvGrpSpPr>
                    <p:nvPr/>
                  </p:nvGrpSpPr>
                  <p:grpSpPr bwMode="auto">
                    <a:xfrm>
                      <a:off x="5868144" y="2841131"/>
                      <a:ext cx="1296144" cy="936104"/>
                      <a:chOff x="5868144" y="1628800"/>
                      <a:chExt cx="1296144" cy="936104"/>
                    </a:xfrm>
                  </p:grpSpPr>
                  <p:sp>
                    <p:nvSpPr>
                      <p:cNvPr id="169" name="Прямоугольник 168"/>
                      <p:cNvSpPr/>
                      <p:nvPr/>
                    </p:nvSpPr>
                    <p:spPr>
                      <a:xfrm>
                        <a:off x="5863167" y="1625337"/>
                        <a:ext cx="655331" cy="872308"/>
                      </a:xfrm>
                      <a:prstGeom prst="rect">
                        <a:avLst/>
                      </a:prstGeom>
                      <a:solidFill>
                        <a:schemeClr val="bg1"/>
                      </a:solidFill>
                      <a:ln w="6350">
                        <a:solidFill>
                          <a:srgbClr val="3161C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980">
                          <a:ln w="12700">
                            <a:solidFill>
                              <a:srgbClr val="1B4B8F">
                                <a:satMod val="155000"/>
                              </a:srgbClr>
                            </a:solidFill>
                            <a:prstDash val="solid"/>
                          </a:ln>
                          <a:solidFill>
                            <a:srgbClr val="EAECF3">
                              <a:tint val="85000"/>
                              <a:satMod val="155000"/>
                            </a:srgbClr>
                          </a:solidFill>
                          <a:effectLst>
                            <a:outerShdw blurRad="41275" dist="20320" dir="1800000" algn="tl" rotWithShape="0">
                              <a:srgbClr val="000000">
                                <a:alpha val="40000"/>
                              </a:srgbClr>
                            </a:outerShdw>
                          </a:effectLst>
                        </a:endParaRPr>
                      </a:p>
                    </p:txBody>
                  </p:sp>
                  <p:sp>
                    <p:nvSpPr>
                      <p:cNvPr id="170" name="Прямоугольник 169"/>
                      <p:cNvSpPr/>
                      <p:nvPr/>
                    </p:nvSpPr>
                    <p:spPr>
                      <a:xfrm>
                        <a:off x="6518497" y="1625337"/>
                        <a:ext cx="714142" cy="872308"/>
                      </a:xfrm>
                      <a:prstGeom prst="rect">
                        <a:avLst/>
                      </a:prstGeom>
                      <a:solidFill>
                        <a:schemeClr val="bg1"/>
                      </a:solidFill>
                      <a:ln w="6350">
                        <a:solidFill>
                          <a:srgbClr val="3161C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980">
                          <a:ln w="12700">
                            <a:solidFill>
                              <a:srgbClr val="1B4B8F">
                                <a:satMod val="155000"/>
                              </a:srgbClr>
                            </a:solidFill>
                            <a:prstDash val="solid"/>
                          </a:ln>
                          <a:solidFill>
                            <a:srgbClr val="EAECF3">
                              <a:tint val="85000"/>
                              <a:satMod val="155000"/>
                            </a:srgbClr>
                          </a:solidFill>
                          <a:effectLst>
                            <a:outerShdw blurRad="41275" dist="20320" dir="1800000" algn="tl" rotWithShape="0">
                              <a:srgbClr val="000000">
                                <a:alpha val="40000"/>
                              </a:srgbClr>
                            </a:outerShdw>
                          </a:effectLst>
                        </a:endParaRPr>
                      </a:p>
                    </p:txBody>
                  </p:sp>
                </p:grpSp>
              </p:grpSp>
              <p:cxnSp>
                <p:nvCxnSpPr>
                  <p:cNvPr id="144" name="Прямая соединительная линия 143"/>
                  <p:cNvCxnSpPr/>
                  <p:nvPr/>
                </p:nvCxnSpPr>
                <p:spPr>
                  <a:xfrm>
                    <a:off x="6262245" y="2950901"/>
                    <a:ext cx="180637"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45" name="Прямая соединительная линия 144"/>
                  <p:cNvCxnSpPr/>
                  <p:nvPr/>
                </p:nvCxnSpPr>
                <p:spPr>
                  <a:xfrm>
                    <a:off x="6262245" y="3026390"/>
                    <a:ext cx="180637"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46" name="Прямая соединительная линия 145"/>
                  <p:cNvCxnSpPr/>
                  <p:nvPr/>
                </p:nvCxnSpPr>
                <p:spPr>
                  <a:xfrm>
                    <a:off x="5938782" y="3093490"/>
                    <a:ext cx="504101" cy="0"/>
                  </a:xfrm>
                  <a:prstGeom prst="line">
                    <a:avLst/>
                  </a:prstGeom>
                  <a:ln w="6350">
                    <a:solidFill>
                      <a:srgbClr val="1B4B8F"/>
                    </a:solidFill>
                  </a:ln>
                </p:spPr>
                <p:style>
                  <a:lnRef idx="1">
                    <a:schemeClr val="accent1"/>
                  </a:lnRef>
                  <a:fillRef idx="0">
                    <a:schemeClr val="accent1"/>
                  </a:fillRef>
                  <a:effectRef idx="0">
                    <a:schemeClr val="accent1"/>
                  </a:effectRef>
                  <a:fontRef idx="minor">
                    <a:schemeClr val="tx1"/>
                  </a:fontRef>
                </p:style>
              </p:cxnSp>
              <p:grpSp>
                <p:nvGrpSpPr>
                  <p:cNvPr id="143385" name="Группа 146"/>
                  <p:cNvGrpSpPr>
                    <a:grpSpLocks/>
                  </p:cNvGrpSpPr>
                  <p:nvPr/>
                </p:nvGrpSpPr>
                <p:grpSpPr bwMode="auto">
                  <a:xfrm>
                    <a:off x="5940000" y="3140968"/>
                    <a:ext cx="504208" cy="567032"/>
                    <a:chOff x="5940000" y="3140968"/>
                    <a:chExt cx="504208" cy="567032"/>
                  </a:xfrm>
                </p:grpSpPr>
                <p:sp>
                  <p:nvSpPr>
                    <p:cNvPr id="159" name="Прямоугольник 158"/>
                    <p:cNvSpPr/>
                    <p:nvPr/>
                  </p:nvSpPr>
                  <p:spPr>
                    <a:xfrm>
                      <a:off x="5938783" y="3139621"/>
                      <a:ext cx="504100" cy="37745"/>
                    </a:xfrm>
                    <a:prstGeom prst="rect">
                      <a:avLst/>
                    </a:prstGeom>
                    <a:solidFill>
                      <a:srgbClr val="477CC9"/>
                    </a:solidFill>
                    <a:ln w="6350">
                      <a:solidFill>
                        <a:srgbClr val="1B4B8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980">
                        <a:ln w="12700">
                          <a:solidFill>
                            <a:srgbClr val="1B4B8F">
                              <a:satMod val="155000"/>
                            </a:srgbClr>
                          </a:solidFill>
                          <a:prstDash val="solid"/>
                        </a:ln>
                        <a:solidFill>
                          <a:srgbClr val="EAECF3">
                            <a:tint val="85000"/>
                            <a:satMod val="155000"/>
                          </a:srgbClr>
                        </a:solidFill>
                        <a:effectLst>
                          <a:outerShdw blurRad="41275" dist="20320" dir="1800000" algn="tl" rotWithShape="0">
                            <a:srgbClr val="000000">
                              <a:alpha val="40000"/>
                            </a:srgbClr>
                          </a:outerShdw>
                        </a:effectLst>
                      </a:endParaRPr>
                    </a:p>
                  </p:txBody>
                </p:sp>
                <p:sp>
                  <p:nvSpPr>
                    <p:cNvPr id="160" name="Прямоугольник 159"/>
                    <p:cNvSpPr/>
                    <p:nvPr/>
                  </p:nvSpPr>
                  <p:spPr>
                    <a:xfrm>
                      <a:off x="5938783" y="3428993"/>
                      <a:ext cx="504100" cy="29355"/>
                    </a:xfrm>
                    <a:prstGeom prst="rect">
                      <a:avLst/>
                    </a:prstGeom>
                    <a:solidFill>
                      <a:srgbClr val="477CC9"/>
                    </a:solidFill>
                    <a:ln w="6350">
                      <a:solidFill>
                        <a:srgbClr val="1B4B8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980">
                        <a:ln w="12700">
                          <a:solidFill>
                            <a:srgbClr val="1B4B8F">
                              <a:satMod val="155000"/>
                            </a:srgbClr>
                          </a:solidFill>
                          <a:prstDash val="solid"/>
                        </a:ln>
                        <a:solidFill>
                          <a:srgbClr val="EAECF3">
                            <a:tint val="85000"/>
                            <a:satMod val="155000"/>
                          </a:srgbClr>
                        </a:solidFill>
                        <a:effectLst>
                          <a:outerShdw blurRad="41275" dist="20320" dir="1800000" algn="tl" rotWithShape="0">
                            <a:srgbClr val="000000">
                              <a:alpha val="40000"/>
                            </a:srgbClr>
                          </a:outerShdw>
                        </a:effectLst>
                      </a:endParaRPr>
                    </a:p>
                  </p:txBody>
                </p:sp>
                <p:sp>
                  <p:nvSpPr>
                    <p:cNvPr id="161" name="Прямоугольник 160"/>
                    <p:cNvSpPr/>
                    <p:nvPr/>
                  </p:nvSpPr>
                  <p:spPr>
                    <a:xfrm>
                      <a:off x="5938783" y="3395443"/>
                      <a:ext cx="504100" cy="0"/>
                    </a:xfrm>
                    <a:prstGeom prst="rect">
                      <a:avLst/>
                    </a:prstGeom>
                    <a:solidFill>
                      <a:srgbClr val="477CC9"/>
                    </a:solidFill>
                    <a:ln w="6350">
                      <a:solidFill>
                        <a:srgbClr val="1B4B8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980">
                        <a:ln w="12700">
                          <a:solidFill>
                            <a:srgbClr val="1B4B8F">
                              <a:satMod val="155000"/>
                            </a:srgbClr>
                          </a:solidFill>
                          <a:prstDash val="solid"/>
                        </a:ln>
                        <a:solidFill>
                          <a:srgbClr val="EAECF3">
                            <a:tint val="85000"/>
                            <a:satMod val="155000"/>
                          </a:srgbClr>
                        </a:solidFill>
                        <a:effectLst>
                          <a:outerShdw blurRad="41275" dist="20320" dir="1800000" algn="tl" rotWithShape="0">
                            <a:srgbClr val="000000">
                              <a:alpha val="40000"/>
                            </a:srgbClr>
                          </a:outerShdw>
                        </a:effectLst>
                      </a:endParaRPr>
                    </a:p>
                  </p:txBody>
                </p:sp>
                <p:sp>
                  <p:nvSpPr>
                    <p:cNvPr id="162" name="Прямоугольник 161"/>
                    <p:cNvSpPr/>
                    <p:nvPr/>
                  </p:nvSpPr>
                  <p:spPr>
                    <a:xfrm>
                      <a:off x="5938783" y="3311567"/>
                      <a:ext cx="504100" cy="33550"/>
                    </a:xfrm>
                    <a:prstGeom prst="rect">
                      <a:avLst/>
                    </a:prstGeom>
                    <a:solidFill>
                      <a:srgbClr val="477CC9"/>
                    </a:solidFill>
                    <a:ln w="6350">
                      <a:solidFill>
                        <a:srgbClr val="1B4B8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980">
                        <a:ln w="12700">
                          <a:solidFill>
                            <a:srgbClr val="1B4B8F">
                              <a:satMod val="155000"/>
                            </a:srgbClr>
                          </a:solidFill>
                          <a:prstDash val="solid"/>
                        </a:ln>
                        <a:solidFill>
                          <a:srgbClr val="EAECF3">
                            <a:tint val="85000"/>
                            <a:satMod val="155000"/>
                          </a:srgbClr>
                        </a:solidFill>
                        <a:effectLst>
                          <a:outerShdw blurRad="41275" dist="20320" dir="1800000" algn="tl" rotWithShape="0">
                            <a:srgbClr val="000000">
                              <a:alpha val="40000"/>
                            </a:srgbClr>
                          </a:outerShdw>
                        </a:effectLst>
                      </a:endParaRPr>
                    </a:p>
                  </p:txBody>
                </p:sp>
                <p:sp>
                  <p:nvSpPr>
                    <p:cNvPr id="163" name="Прямоугольник 162"/>
                    <p:cNvSpPr/>
                    <p:nvPr/>
                  </p:nvSpPr>
                  <p:spPr>
                    <a:xfrm>
                      <a:off x="5938783" y="3219304"/>
                      <a:ext cx="504100" cy="33550"/>
                    </a:xfrm>
                    <a:prstGeom prst="rect">
                      <a:avLst/>
                    </a:prstGeom>
                    <a:solidFill>
                      <a:srgbClr val="477CC9"/>
                    </a:solidFill>
                    <a:ln w="6350">
                      <a:solidFill>
                        <a:srgbClr val="1B4B8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980">
                        <a:ln w="12700">
                          <a:solidFill>
                            <a:srgbClr val="1B4B8F">
                              <a:satMod val="155000"/>
                            </a:srgbClr>
                          </a:solidFill>
                          <a:prstDash val="solid"/>
                        </a:ln>
                        <a:solidFill>
                          <a:srgbClr val="EAECF3">
                            <a:tint val="85000"/>
                            <a:satMod val="155000"/>
                          </a:srgbClr>
                        </a:solidFill>
                        <a:effectLst>
                          <a:outerShdw blurRad="41275" dist="20320" dir="1800000" algn="tl" rotWithShape="0">
                            <a:srgbClr val="000000">
                              <a:alpha val="40000"/>
                            </a:srgbClr>
                          </a:outerShdw>
                        </a:effectLst>
                      </a:endParaRPr>
                    </a:p>
                  </p:txBody>
                </p:sp>
                <p:sp>
                  <p:nvSpPr>
                    <p:cNvPr id="164" name="Прямоугольник 163"/>
                    <p:cNvSpPr/>
                    <p:nvPr/>
                  </p:nvSpPr>
                  <p:spPr>
                    <a:xfrm>
                      <a:off x="5938783" y="3517062"/>
                      <a:ext cx="504100" cy="37745"/>
                    </a:xfrm>
                    <a:prstGeom prst="rect">
                      <a:avLst/>
                    </a:prstGeom>
                    <a:solidFill>
                      <a:srgbClr val="477CC9"/>
                    </a:solidFill>
                    <a:ln w="6350">
                      <a:solidFill>
                        <a:srgbClr val="1B4B8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980">
                        <a:ln w="12700">
                          <a:solidFill>
                            <a:srgbClr val="1B4B8F">
                              <a:satMod val="155000"/>
                            </a:srgbClr>
                          </a:solidFill>
                          <a:prstDash val="solid"/>
                        </a:ln>
                        <a:solidFill>
                          <a:srgbClr val="EAECF3">
                            <a:tint val="85000"/>
                            <a:satMod val="155000"/>
                          </a:srgbClr>
                        </a:solidFill>
                        <a:effectLst>
                          <a:outerShdw blurRad="41275" dist="20320" dir="1800000" algn="tl" rotWithShape="0">
                            <a:srgbClr val="000000">
                              <a:alpha val="40000"/>
                            </a:srgbClr>
                          </a:outerShdw>
                        </a:effectLst>
                      </a:endParaRPr>
                    </a:p>
                  </p:txBody>
                </p:sp>
                <p:sp>
                  <p:nvSpPr>
                    <p:cNvPr id="165" name="Прямоугольник 164"/>
                    <p:cNvSpPr/>
                    <p:nvPr/>
                  </p:nvSpPr>
                  <p:spPr>
                    <a:xfrm>
                      <a:off x="5938783" y="3605133"/>
                      <a:ext cx="504100" cy="37743"/>
                    </a:xfrm>
                    <a:prstGeom prst="rect">
                      <a:avLst/>
                    </a:prstGeom>
                    <a:solidFill>
                      <a:srgbClr val="477CC9"/>
                    </a:solidFill>
                    <a:ln w="6350">
                      <a:solidFill>
                        <a:srgbClr val="1B4B8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980">
                        <a:ln w="12700">
                          <a:solidFill>
                            <a:srgbClr val="1B4B8F">
                              <a:satMod val="155000"/>
                            </a:srgbClr>
                          </a:solidFill>
                          <a:prstDash val="solid"/>
                        </a:ln>
                        <a:solidFill>
                          <a:srgbClr val="EAECF3">
                            <a:tint val="85000"/>
                            <a:satMod val="155000"/>
                          </a:srgbClr>
                        </a:solidFill>
                        <a:effectLst>
                          <a:outerShdw blurRad="41275" dist="20320" dir="1800000" algn="tl" rotWithShape="0">
                            <a:srgbClr val="000000">
                              <a:alpha val="40000"/>
                            </a:srgbClr>
                          </a:outerShdw>
                        </a:effectLst>
                      </a:endParaRPr>
                    </a:p>
                  </p:txBody>
                </p:sp>
              </p:grpSp>
              <p:grpSp>
                <p:nvGrpSpPr>
                  <p:cNvPr id="143386" name="Группа 147"/>
                  <p:cNvGrpSpPr>
                    <a:grpSpLocks/>
                  </p:cNvGrpSpPr>
                  <p:nvPr/>
                </p:nvGrpSpPr>
                <p:grpSpPr bwMode="auto">
                  <a:xfrm>
                    <a:off x="6588000" y="2970000"/>
                    <a:ext cx="504432" cy="739832"/>
                    <a:chOff x="6588000" y="2970000"/>
                    <a:chExt cx="504432" cy="739832"/>
                  </a:xfrm>
                </p:grpSpPr>
                <p:sp>
                  <p:nvSpPr>
                    <p:cNvPr id="149" name="Прямоугольник 148"/>
                    <p:cNvSpPr/>
                    <p:nvPr/>
                  </p:nvSpPr>
                  <p:spPr>
                    <a:xfrm>
                      <a:off x="6589911" y="3059941"/>
                      <a:ext cx="504101" cy="33550"/>
                    </a:xfrm>
                    <a:prstGeom prst="rect">
                      <a:avLst/>
                    </a:prstGeom>
                    <a:solidFill>
                      <a:srgbClr val="477CC9"/>
                    </a:solidFill>
                    <a:ln w="6350">
                      <a:solidFill>
                        <a:srgbClr val="1B4B8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980">
                        <a:ln w="12700">
                          <a:solidFill>
                            <a:srgbClr val="1B4B8F">
                              <a:satMod val="155000"/>
                            </a:srgbClr>
                          </a:solidFill>
                          <a:prstDash val="solid"/>
                        </a:ln>
                        <a:solidFill>
                          <a:srgbClr val="EAECF3">
                            <a:tint val="85000"/>
                            <a:satMod val="155000"/>
                          </a:srgbClr>
                        </a:solidFill>
                        <a:effectLst>
                          <a:outerShdw blurRad="41275" dist="20320" dir="1800000" algn="tl" rotWithShape="0">
                            <a:srgbClr val="000000">
                              <a:alpha val="40000"/>
                            </a:srgbClr>
                          </a:outerShdw>
                        </a:effectLst>
                      </a:endParaRPr>
                    </a:p>
                  </p:txBody>
                </p:sp>
                <p:grpSp>
                  <p:nvGrpSpPr>
                    <p:cNvPr id="143388" name="Группа 149"/>
                    <p:cNvGrpSpPr>
                      <a:grpSpLocks/>
                    </p:cNvGrpSpPr>
                    <p:nvPr/>
                  </p:nvGrpSpPr>
                  <p:grpSpPr bwMode="auto">
                    <a:xfrm>
                      <a:off x="6588000" y="3142800"/>
                      <a:ext cx="504432" cy="567032"/>
                      <a:chOff x="5939776" y="3140968"/>
                      <a:chExt cx="504432" cy="567032"/>
                    </a:xfrm>
                  </p:grpSpPr>
                  <p:sp>
                    <p:nvSpPr>
                      <p:cNvPr id="152" name="Прямоугольник 151"/>
                      <p:cNvSpPr/>
                      <p:nvPr/>
                    </p:nvSpPr>
                    <p:spPr>
                      <a:xfrm>
                        <a:off x="5941687" y="3074884"/>
                        <a:ext cx="504101" cy="37743"/>
                      </a:xfrm>
                      <a:prstGeom prst="rect">
                        <a:avLst/>
                      </a:prstGeom>
                      <a:solidFill>
                        <a:srgbClr val="477CC9"/>
                      </a:solidFill>
                      <a:ln w="6350">
                        <a:solidFill>
                          <a:srgbClr val="1B4B8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980">
                          <a:ln w="12700">
                            <a:solidFill>
                              <a:srgbClr val="1B4B8F">
                                <a:satMod val="155000"/>
                              </a:srgbClr>
                            </a:solidFill>
                            <a:prstDash val="solid"/>
                          </a:ln>
                          <a:solidFill>
                            <a:srgbClr val="EAECF3">
                              <a:tint val="85000"/>
                              <a:satMod val="155000"/>
                            </a:srgbClr>
                          </a:solidFill>
                          <a:effectLst>
                            <a:outerShdw blurRad="41275" dist="20320" dir="1800000" algn="tl" rotWithShape="0">
                              <a:srgbClr val="000000">
                                <a:alpha val="40000"/>
                              </a:srgbClr>
                            </a:outerShdw>
                          </a:effectLst>
                        </a:endParaRPr>
                      </a:p>
                    </p:txBody>
                  </p:sp>
                  <p:sp>
                    <p:nvSpPr>
                      <p:cNvPr id="153" name="Прямоугольник 152"/>
                      <p:cNvSpPr/>
                      <p:nvPr/>
                    </p:nvSpPr>
                    <p:spPr>
                      <a:xfrm>
                        <a:off x="5941687" y="3490068"/>
                        <a:ext cx="504101" cy="37745"/>
                      </a:xfrm>
                      <a:prstGeom prst="rect">
                        <a:avLst/>
                      </a:prstGeom>
                      <a:solidFill>
                        <a:srgbClr val="477CC9"/>
                      </a:solidFill>
                      <a:ln w="6350">
                        <a:solidFill>
                          <a:srgbClr val="1B4B8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980">
                          <a:ln w="12700">
                            <a:solidFill>
                              <a:srgbClr val="1B4B8F">
                                <a:satMod val="155000"/>
                              </a:srgbClr>
                            </a:solidFill>
                            <a:prstDash val="solid"/>
                          </a:ln>
                          <a:solidFill>
                            <a:srgbClr val="EAECF3">
                              <a:tint val="85000"/>
                              <a:satMod val="155000"/>
                            </a:srgbClr>
                          </a:solidFill>
                          <a:effectLst>
                            <a:outerShdw blurRad="41275" dist="20320" dir="1800000" algn="tl" rotWithShape="0">
                              <a:srgbClr val="000000">
                                <a:alpha val="40000"/>
                              </a:srgbClr>
                            </a:outerShdw>
                          </a:effectLst>
                        </a:endParaRPr>
                      </a:p>
                    </p:txBody>
                  </p:sp>
                  <p:sp>
                    <p:nvSpPr>
                      <p:cNvPr id="154" name="Прямоугольник 153"/>
                      <p:cNvSpPr/>
                      <p:nvPr/>
                    </p:nvSpPr>
                    <p:spPr>
                      <a:xfrm>
                        <a:off x="5941687" y="3402000"/>
                        <a:ext cx="504101" cy="33550"/>
                      </a:xfrm>
                      <a:prstGeom prst="rect">
                        <a:avLst/>
                      </a:prstGeom>
                      <a:solidFill>
                        <a:srgbClr val="477CC9"/>
                      </a:solidFill>
                      <a:ln w="6350">
                        <a:solidFill>
                          <a:srgbClr val="1B4B8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980">
                          <a:ln w="12700">
                            <a:solidFill>
                              <a:srgbClr val="1B4B8F">
                                <a:satMod val="155000"/>
                              </a:srgbClr>
                            </a:solidFill>
                            <a:prstDash val="solid"/>
                          </a:ln>
                          <a:solidFill>
                            <a:srgbClr val="EAECF3">
                              <a:tint val="85000"/>
                              <a:satMod val="155000"/>
                            </a:srgbClr>
                          </a:solidFill>
                          <a:effectLst>
                            <a:outerShdw blurRad="41275" dist="20320" dir="1800000" algn="tl" rotWithShape="0">
                              <a:srgbClr val="000000">
                                <a:alpha val="40000"/>
                              </a:srgbClr>
                            </a:outerShdw>
                          </a:effectLst>
                        </a:endParaRPr>
                      </a:p>
                    </p:txBody>
                  </p:sp>
                  <p:sp>
                    <p:nvSpPr>
                      <p:cNvPr id="155" name="Прямоугольник 154"/>
                      <p:cNvSpPr/>
                      <p:nvPr/>
                    </p:nvSpPr>
                    <p:spPr>
                      <a:xfrm>
                        <a:off x="5941687" y="3246828"/>
                        <a:ext cx="504101" cy="100651"/>
                      </a:xfrm>
                      <a:prstGeom prst="rect">
                        <a:avLst/>
                      </a:prstGeom>
                      <a:solidFill>
                        <a:srgbClr val="477CC9"/>
                      </a:solidFill>
                      <a:ln w="6350">
                        <a:solidFill>
                          <a:srgbClr val="1B4B8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980">
                          <a:ln w="12700">
                            <a:solidFill>
                              <a:srgbClr val="1B4B8F">
                                <a:satMod val="155000"/>
                              </a:srgbClr>
                            </a:solidFill>
                            <a:prstDash val="solid"/>
                          </a:ln>
                          <a:solidFill>
                            <a:srgbClr val="EAECF3">
                              <a:tint val="85000"/>
                              <a:satMod val="155000"/>
                            </a:srgbClr>
                          </a:solidFill>
                          <a:effectLst>
                            <a:outerShdw blurRad="41275" dist="20320" dir="1800000" algn="tl" rotWithShape="0">
                              <a:srgbClr val="000000">
                                <a:alpha val="40000"/>
                              </a:srgbClr>
                            </a:outerShdw>
                          </a:effectLst>
                        </a:endParaRPr>
                      </a:p>
                    </p:txBody>
                  </p:sp>
                  <p:sp>
                    <p:nvSpPr>
                      <p:cNvPr id="156" name="Прямоугольник 155"/>
                      <p:cNvSpPr/>
                      <p:nvPr/>
                    </p:nvSpPr>
                    <p:spPr>
                      <a:xfrm>
                        <a:off x="5941687" y="3158760"/>
                        <a:ext cx="504101" cy="29355"/>
                      </a:xfrm>
                      <a:prstGeom prst="rect">
                        <a:avLst/>
                      </a:prstGeom>
                      <a:solidFill>
                        <a:srgbClr val="477CC9"/>
                      </a:solidFill>
                      <a:ln w="6350">
                        <a:solidFill>
                          <a:srgbClr val="1B4B8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980">
                          <a:ln w="12700">
                            <a:solidFill>
                              <a:srgbClr val="1B4B8F">
                                <a:satMod val="155000"/>
                              </a:srgbClr>
                            </a:solidFill>
                            <a:prstDash val="solid"/>
                          </a:ln>
                          <a:solidFill>
                            <a:srgbClr val="EAECF3">
                              <a:tint val="85000"/>
                              <a:satMod val="155000"/>
                            </a:srgbClr>
                          </a:solidFill>
                          <a:effectLst>
                            <a:outerShdw blurRad="41275" dist="20320" dir="1800000" algn="tl" rotWithShape="0">
                              <a:srgbClr val="000000">
                                <a:alpha val="40000"/>
                              </a:srgbClr>
                            </a:outerShdw>
                          </a:effectLst>
                        </a:endParaRPr>
                      </a:p>
                    </p:txBody>
                  </p:sp>
                  <p:sp>
                    <p:nvSpPr>
                      <p:cNvPr id="157" name="Прямоугольник 156"/>
                      <p:cNvSpPr/>
                      <p:nvPr/>
                    </p:nvSpPr>
                    <p:spPr>
                      <a:xfrm>
                        <a:off x="5941687" y="3582332"/>
                        <a:ext cx="504101" cy="33550"/>
                      </a:xfrm>
                      <a:prstGeom prst="rect">
                        <a:avLst/>
                      </a:prstGeom>
                      <a:solidFill>
                        <a:srgbClr val="477CC9"/>
                      </a:solidFill>
                      <a:ln w="6350">
                        <a:solidFill>
                          <a:srgbClr val="1B4B8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980">
                          <a:ln w="12700">
                            <a:solidFill>
                              <a:srgbClr val="1B4B8F">
                                <a:satMod val="155000"/>
                              </a:srgbClr>
                            </a:solidFill>
                            <a:prstDash val="solid"/>
                          </a:ln>
                          <a:solidFill>
                            <a:srgbClr val="EAECF3">
                              <a:tint val="85000"/>
                              <a:satMod val="155000"/>
                            </a:srgbClr>
                          </a:solidFill>
                          <a:effectLst>
                            <a:outerShdw blurRad="41275" dist="20320" dir="1800000" algn="tl" rotWithShape="0">
                              <a:srgbClr val="000000">
                                <a:alpha val="40000"/>
                              </a:srgbClr>
                            </a:outerShdw>
                          </a:effectLst>
                        </a:endParaRPr>
                      </a:p>
                    </p:txBody>
                  </p:sp>
                  <p:sp>
                    <p:nvSpPr>
                      <p:cNvPr id="158" name="Прямоугольник 157"/>
                      <p:cNvSpPr/>
                      <p:nvPr/>
                    </p:nvSpPr>
                    <p:spPr>
                      <a:xfrm>
                        <a:off x="5941687" y="3670403"/>
                        <a:ext cx="504101" cy="37743"/>
                      </a:xfrm>
                      <a:prstGeom prst="rect">
                        <a:avLst/>
                      </a:prstGeom>
                      <a:solidFill>
                        <a:srgbClr val="477CC9"/>
                      </a:solidFill>
                      <a:ln w="6350">
                        <a:solidFill>
                          <a:srgbClr val="1B4B8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980">
                          <a:ln w="12700">
                            <a:solidFill>
                              <a:srgbClr val="1B4B8F">
                                <a:satMod val="155000"/>
                              </a:srgbClr>
                            </a:solidFill>
                            <a:prstDash val="solid"/>
                          </a:ln>
                          <a:solidFill>
                            <a:srgbClr val="EAECF3">
                              <a:tint val="85000"/>
                              <a:satMod val="155000"/>
                            </a:srgbClr>
                          </a:solidFill>
                          <a:effectLst>
                            <a:outerShdw blurRad="41275" dist="20320" dir="1800000" algn="tl" rotWithShape="0">
                              <a:srgbClr val="000000">
                                <a:alpha val="40000"/>
                              </a:srgbClr>
                            </a:outerShdw>
                          </a:effectLst>
                        </a:endParaRPr>
                      </a:p>
                    </p:txBody>
                  </p:sp>
                </p:grpSp>
                <p:sp>
                  <p:nvSpPr>
                    <p:cNvPr id="151" name="Прямоугольник 150"/>
                    <p:cNvSpPr/>
                    <p:nvPr/>
                  </p:nvSpPr>
                  <p:spPr>
                    <a:xfrm>
                      <a:off x="6589911" y="2971870"/>
                      <a:ext cx="504101" cy="33550"/>
                    </a:xfrm>
                    <a:prstGeom prst="rect">
                      <a:avLst/>
                    </a:prstGeom>
                    <a:solidFill>
                      <a:srgbClr val="477CC9"/>
                    </a:solidFill>
                    <a:ln w="6350">
                      <a:solidFill>
                        <a:srgbClr val="1B4B8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980">
                        <a:ln w="12700">
                          <a:solidFill>
                            <a:srgbClr val="1B4B8F">
                              <a:satMod val="155000"/>
                            </a:srgbClr>
                          </a:solidFill>
                          <a:prstDash val="solid"/>
                        </a:ln>
                        <a:solidFill>
                          <a:srgbClr val="EAECF3">
                            <a:tint val="85000"/>
                            <a:satMod val="155000"/>
                          </a:srgbClr>
                        </a:solidFill>
                        <a:effectLst>
                          <a:outerShdw blurRad="41275" dist="20320" dir="1800000" algn="tl" rotWithShape="0">
                            <a:srgbClr val="000000">
                              <a:alpha val="40000"/>
                            </a:srgbClr>
                          </a:outerShdw>
                        </a:effectLst>
                      </a:endParaRPr>
                    </a:p>
                  </p:txBody>
                </p:sp>
              </p:grpSp>
            </p:grpSp>
            <p:pic>
              <p:nvPicPr>
                <p:cNvPr id="142" name="Picture 3" descr="C:\Users\Владелец\Desktop\Рисунок2.gif"/>
                <p:cNvPicPr>
                  <a:picLocks noChangeAspect="1" noChangeArrowheads="1"/>
                </p:cNvPicPr>
                <p:nvPr/>
              </p:nvPicPr>
              <p:blipFill>
                <a:blip r:embed="rId4" cstate="print">
                  <a:duotone>
                    <a:schemeClr val="accent1">
                      <a:shade val="45000"/>
                      <a:satMod val="135000"/>
                    </a:schemeClr>
                    <a:prstClr val="white"/>
                  </a:duotone>
                  <a:extLst/>
                </a:blip>
                <a:srcRect/>
                <a:stretch>
                  <a:fillRect/>
                </a:stretch>
              </p:blipFill>
              <p:spPr bwMode="auto">
                <a:xfrm>
                  <a:off x="2681244" y="3068960"/>
                  <a:ext cx="1183767" cy="1783080"/>
                </a:xfrm>
                <a:prstGeom prst="rect">
                  <a:avLst/>
                </a:prstGeom>
                <a:noFill/>
                <a:extLst/>
              </p:spPr>
            </p:pic>
          </p:grpSp>
          <p:grpSp>
            <p:nvGrpSpPr>
              <p:cNvPr id="16" name="Группа 125"/>
              <p:cNvGrpSpPr>
                <a:grpSpLocks/>
              </p:cNvGrpSpPr>
              <p:nvPr/>
            </p:nvGrpSpPr>
            <p:grpSpPr>
              <a:xfrm>
                <a:off x="4867200" y="3382577"/>
                <a:ext cx="461265" cy="764977"/>
                <a:chOff x="4817946" y="2840400"/>
                <a:chExt cx="648072" cy="936104"/>
              </a:xfrm>
              <a:scene3d>
                <a:camera prst="isometricRightUp">
                  <a:rot lat="2018645" lon="17813204" rev="21583670"/>
                </a:camera>
                <a:lightRig rig="threePt" dir="t"/>
              </a:scene3d>
            </p:grpSpPr>
            <p:sp>
              <p:nvSpPr>
                <p:cNvPr id="127" name="Прямоугольник 126"/>
                <p:cNvSpPr/>
                <p:nvPr/>
              </p:nvSpPr>
              <p:spPr>
                <a:xfrm>
                  <a:off x="4817946" y="2840400"/>
                  <a:ext cx="648072" cy="936104"/>
                </a:xfrm>
                <a:prstGeom prst="rect">
                  <a:avLst/>
                </a:prstGeom>
                <a:solidFill>
                  <a:schemeClr val="bg1"/>
                </a:solidFill>
                <a:ln w="6350">
                  <a:solidFill>
                    <a:srgbClr val="3161C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980">
                    <a:ln w="12700">
                      <a:solidFill>
                        <a:srgbClr val="1B4B8F">
                          <a:satMod val="155000"/>
                        </a:srgbClr>
                      </a:solidFill>
                      <a:prstDash val="solid"/>
                    </a:ln>
                    <a:solidFill>
                      <a:srgbClr val="EAECF3">
                        <a:tint val="85000"/>
                        <a:satMod val="155000"/>
                      </a:srgbClr>
                    </a:solidFill>
                    <a:effectLst>
                      <a:outerShdw blurRad="41275" dist="20320" dir="1800000" algn="tl" rotWithShape="0">
                        <a:srgbClr val="000000">
                          <a:alpha val="40000"/>
                        </a:srgbClr>
                      </a:outerShdw>
                    </a:effectLst>
                  </a:endParaRPr>
                </a:p>
              </p:txBody>
            </p:sp>
            <p:grpSp>
              <p:nvGrpSpPr>
                <p:cNvPr id="17" name="Группа 127"/>
                <p:cNvGrpSpPr/>
                <p:nvPr/>
              </p:nvGrpSpPr>
              <p:grpSpPr>
                <a:xfrm>
                  <a:off x="4896000" y="2952000"/>
                  <a:ext cx="504432" cy="739832"/>
                  <a:chOff x="6588000" y="2970000"/>
                  <a:chExt cx="504432" cy="739832"/>
                </a:xfrm>
              </p:grpSpPr>
              <p:sp>
                <p:nvSpPr>
                  <p:cNvPr id="129" name="Прямоугольник 128"/>
                  <p:cNvSpPr/>
                  <p:nvPr/>
                </p:nvSpPr>
                <p:spPr>
                  <a:xfrm>
                    <a:off x="6588224" y="3060000"/>
                    <a:ext cx="504000" cy="36000"/>
                  </a:xfrm>
                  <a:prstGeom prst="rect">
                    <a:avLst/>
                  </a:prstGeom>
                  <a:solidFill>
                    <a:srgbClr val="477CC9"/>
                  </a:solidFill>
                  <a:ln w="6350">
                    <a:solidFill>
                      <a:srgbClr val="1B4B8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980">
                      <a:ln w="12700">
                        <a:solidFill>
                          <a:srgbClr val="1B4B8F">
                            <a:satMod val="155000"/>
                          </a:srgbClr>
                        </a:solidFill>
                        <a:prstDash val="solid"/>
                      </a:ln>
                      <a:solidFill>
                        <a:srgbClr val="EAECF3">
                          <a:tint val="85000"/>
                          <a:satMod val="155000"/>
                        </a:srgbClr>
                      </a:solidFill>
                      <a:effectLst>
                        <a:outerShdw blurRad="41275" dist="20320" dir="1800000" algn="tl" rotWithShape="0">
                          <a:srgbClr val="000000">
                            <a:alpha val="40000"/>
                          </a:srgbClr>
                        </a:outerShdw>
                      </a:effectLst>
                    </a:endParaRPr>
                  </a:p>
                </p:txBody>
              </p:sp>
              <p:grpSp>
                <p:nvGrpSpPr>
                  <p:cNvPr id="18" name="Группа 129"/>
                  <p:cNvGrpSpPr/>
                  <p:nvPr/>
                </p:nvGrpSpPr>
                <p:grpSpPr>
                  <a:xfrm>
                    <a:off x="6588000" y="3142800"/>
                    <a:ext cx="504432" cy="567032"/>
                    <a:chOff x="5939776" y="3140968"/>
                    <a:chExt cx="504432" cy="567032"/>
                  </a:xfrm>
                </p:grpSpPr>
                <p:sp>
                  <p:nvSpPr>
                    <p:cNvPr id="132" name="Прямоугольник 131"/>
                    <p:cNvSpPr/>
                    <p:nvPr/>
                  </p:nvSpPr>
                  <p:spPr>
                    <a:xfrm>
                      <a:off x="5940152" y="3140968"/>
                      <a:ext cx="504000" cy="36000"/>
                    </a:xfrm>
                    <a:prstGeom prst="rect">
                      <a:avLst/>
                    </a:prstGeom>
                    <a:solidFill>
                      <a:srgbClr val="477CC9"/>
                    </a:solidFill>
                    <a:ln w="6350">
                      <a:solidFill>
                        <a:srgbClr val="1B4B8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980">
                        <a:ln w="12700">
                          <a:solidFill>
                            <a:srgbClr val="1B4B8F">
                              <a:satMod val="155000"/>
                            </a:srgbClr>
                          </a:solidFill>
                          <a:prstDash val="solid"/>
                        </a:ln>
                        <a:solidFill>
                          <a:srgbClr val="EAECF3">
                            <a:tint val="85000"/>
                            <a:satMod val="155000"/>
                          </a:srgbClr>
                        </a:solidFill>
                        <a:effectLst>
                          <a:outerShdw blurRad="41275" dist="20320" dir="1800000" algn="tl" rotWithShape="0">
                            <a:srgbClr val="000000">
                              <a:alpha val="40000"/>
                            </a:srgbClr>
                          </a:outerShdw>
                        </a:effectLst>
                      </a:endParaRPr>
                    </a:p>
                  </p:txBody>
                </p:sp>
                <p:sp>
                  <p:nvSpPr>
                    <p:cNvPr id="133" name="Прямоугольник 132"/>
                    <p:cNvSpPr/>
                    <p:nvPr/>
                  </p:nvSpPr>
                  <p:spPr>
                    <a:xfrm>
                      <a:off x="5940208" y="3492000"/>
                      <a:ext cx="504000" cy="36000"/>
                    </a:xfrm>
                    <a:prstGeom prst="rect">
                      <a:avLst/>
                    </a:prstGeom>
                    <a:solidFill>
                      <a:srgbClr val="477CC9"/>
                    </a:solidFill>
                    <a:ln w="6350">
                      <a:solidFill>
                        <a:srgbClr val="1B4B8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980">
                        <a:ln w="12700">
                          <a:solidFill>
                            <a:srgbClr val="1B4B8F">
                              <a:satMod val="155000"/>
                            </a:srgbClr>
                          </a:solidFill>
                          <a:prstDash val="solid"/>
                        </a:ln>
                        <a:solidFill>
                          <a:srgbClr val="EAECF3">
                            <a:tint val="85000"/>
                            <a:satMod val="155000"/>
                          </a:srgbClr>
                        </a:solidFill>
                        <a:effectLst>
                          <a:outerShdw blurRad="41275" dist="20320" dir="1800000" algn="tl" rotWithShape="0">
                            <a:srgbClr val="000000">
                              <a:alpha val="40000"/>
                            </a:srgbClr>
                          </a:outerShdw>
                        </a:effectLst>
                      </a:endParaRPr>
                    </a:p>
                  </p:txBody>
                </p:sp>
                <p:sp>
                  <p:nvSpPr>
                    <p:cNvPr id="134" name="Прямоугольник 133"/>
                    <p:cNvSpPr/>
                    <p:nvPr/>
                  </p:nvSpPr>
                  <p:spPr>
                    <a:xfrm>
                      <a:off x="5940208" y="3402000"/>
                      <a:ext cx="504000" cy="36000"/>
                    </a:xfrm>
                    <a:prstGeom prst="rect">
                      <a:avLst/>
                    </a:prstGeom>
                    <a:solidFill>
                      <a:srgbClr val="477CC9"/>
                    </a:solidFill>
                    <a:ln w="6350">
                      <a:solidFill>
                        <a:srgbClr val="1B4B8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980">
                        <a:ln w="12700">
                          <a:solidFill>
                            <a:srgbClr val="1B4B8F">
                              <a:satMod val="155000"/>
                            </a:srgbClr>
                          </a:solidFill>
                          <a:prstDash val="solid"/>
                        </a:ln>
                        <a:solidFill>
                          <a:srgbClr val="EAECF3">
                            <a:tint val="85000"/>
                            <a:satMod val="155000"/>
                          </a:srgbClr>
                        </a:solidFill>
                        <a:effectLst>
                          <a:outerShdw blurRad="41275" dist="20320" dir="1800000" algn="tl" rotWithShape="0">
                            <a:srgbClr val="000000">
                              <a:alpha val="40000"/>
                            </a:srgbClr>
                          </a:outerShdw>
                        </a:effectLst>
                      </a:endParaRPr>
                    </a:p>
                  </p:txBody>
                </p:sp>
                <p:sp>
                  <p:nvSpPr>
                    <p:cNvPr id="135" name="Прямоугольник 134"/>
                    <p:cNvSpPr/>
                    <p:nvPr/>
                  </p:nvSpPr>
                  <p:spPr>
                    <a:xfrm>
                      <a:off x="5940208" y="3311273"/>
                      <a:ext cx="504000" cy="36000"/>
                    </a:xfrm>
                    <a:prstGeom prst="rect">
                      <a:avLst/>
                    </a:prstGeom>
                    <a:solidFill>
                      <a:srgbClr val="477CC9"/>
                    </a:solidFill>
                    <a:ln w="6350">
                      <a:solidFill>
                        <a:srgbClr val="1B4B8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980">
                        <a:ln w="12700">
                          <a:solidFill>
                            <a:srgbClr val="1B4B8F">
                              <a:satMod val="155000"/>
                            </a:srgbClr>
                          </a:solidFill>
                          <a:prstDash val="solid"/>
                        </a:ln>
                        <a:solidFill>
                          <a:srgbClr val="EAECF3">
                            <a:tint val="85000"/>
                            <a:satMod val="155000"/>
                          </a:srgbClr>
                        </a:solidFill>
                        <a:effectLst>
                          <a:outerShdw blurRad="41275" dist="20320" dir="1800000" algn="tl" rotWithShape="0">
                            <a:srgbClr val="000000">
                              <a:alpha val="40000"/>
                            </a:srgbClr>
                          </a:outerShdw>
                        </a:effectLst>
                      </a:endParaRPr>
                    </a:p>
                  </p:txBody>
                </p:sp>
                <p:sp>
                  <p:nvSpPr>
                    <p:cNvPr id="136" name="Прямоугольник 135"/>
                    <p:cNvSpPr/>
                    <p:nvPr/>
                  </p:nvSpPr>
                  <p:spPr>
                    <a:xfrm>
                      <a:off x="5940000" y="3222000"/>
                      <a:ext cx="504000" cy="36000"/>
                    </a:xfrm>
                    <a:prstGeom prst="rect">
                      <a:avLst/>
                    </a:prstGeom>
                    <a:solidFill>
                      <a:srgbClr val="477CC9"/>
                    </a:solidFill>
                    <a:ln w="6350">
                      <a:solidFill>
                        <a:srgbClr val="1B4B8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980">
                        <a:ln w="12700">
                          <a:solidFill>
                            <a:srgbClr val="1B4B8F">
                              <a:satMod val="155000"/>
                            </a:srgbClr>
                          </a:solidFill>
                          <a:prstDash val="solid"/>
                        </a:ln>
                        <a:solidFill>
                          <a:srgbClr val="EAECF3">
                            <a:tint val="85000"/>
                            <a:satMod val="155000"/>
                          </a:srgbClr>
                        </a:solidFill>
                        <a:effectLst>
                          <a:outerShdw blurRad="41275" dist="20320" dir="1800000" algn="tl" rotWithShape="0">
                            <a:srgbClr val="000000">
                              <a:alpha val="40000"/>
                            </a:srgbClr>
                          </a:outerShdw>
                        </a:effectLst>
                      </a:endParaRPr>
                    </a:p>
                  </p:txBody>
                </p:sp>
                <p:sp>
                  <p:nvSpPr>
                    <p:cNvPr id="137" name="Прямоугольник 136"/>
                    <p:cNvSpPr/>
                    <p:nvPr/>
                  </p:nvSpPr>
                  <p:spPr>
                    <a:xfrm>
                      <a:off x="5940208" y="3582000"/>
                      <a:ext cx="504000" cy="36000"/>
                    </a:xfrm>
                    <a:prstGeom prst="rect">
                      <a:avLst/>
                    </a:prstGeom>
                    <a:solidFill>
                      <a:srgbClr val="477CC9"/>
                    </a:solidFill>
                    <a:ln w="6350">
                      <a:solidFill>
                        <a:srgbClr val="1B4B8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980">
                        <a:ln w="12700">
                          <a:solidFill>
                            <a:srgbClr val="1B4B8F">
                              <a:satMod val="155000"/>
                            </a:srgbClr>
                          </a:solidFill>
                          <a:prstDash val="solid"/>
                        </a:ln>
                        <a:solidFill>
                          <a:srgbClr val="EAECF3">
                            <a:tint val="85000"/>
                            <a:satMod val="155000"/>
                          </a:srgbClr>
                        </a:solidFill>
                        <a:effectLst>
                          <a:outerShdw blurRad="41275" dist="20320" dir="1800000" algn="tl" rotWithShape="0">
                            <a:srgbClr val="000000">
                              <a:alpha val="40000"/>
                            </a:srgbClr>
                          </a:outerShdw>
                        </a:effectLst>
                      </a:endParaRPr>
                    </a:p>
                  </p:txBody>
                </p:sp>
                <p:sp>
                  <p:nvSpPr>
                    <p:cNvPr id="138" name="Прямоугольник 137"/>
                    <p:cNvSpPr/>
                    <p:nvPr/>
                  </p:nvSpPr>
                  <p:spPr>
                    <a:xfrm>
                      <a:off x="5939776" y="3672000"/>
                      <a:ext cx="504000" cy="36000"/>
                    </a:xfrm>
                    <a:prstGeom prst="rect">
                      <a:avLst/>
                    </a:prstGeom>
                    <a:solidFill>
                      <a:srgbClr val="477CC9"/>
                    </a:solidFill>
                    <a:ln w="6350">
                      <a:solidFill>
                        <a:srgbClr val="1B4B8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980">
                        <a:ln w="12700">
                          <a:solidFill>
                            <a:srgbClr val="1B4B8F">
                              <a:satMod val="155000"/>
                            </a:srgbClr>
                          </a:solidFill>
                          <a:prstDash val="solid"/>
                        </a:ln>
                        <a:solidFill>
                          <a:srgbClr val="EAECF3">
                            <a:tint val="85000"/>
                            <a:satMod val="155000"/>
                          </a:srgbClr>
                        </a:solidFill>
                        <a:effectLst>
                          <a:outerShdw blurRad="41275" dist="20320" dir="1800000" algn="tl" rotWithShape="0">
                            <a:srgbClr val="000000">
                              <a:alpha val="40000"/>
                            </a:srgbClr>
                          </a:outerShdw>
                        </a:effectLst>
                      </a:endParaRPr>
                    </a:p>
                  </p:txBody>
                </p:sp>
              </p:grpSp>
              <p:sp>
                <p:nvSpPr>
                  <p:cNvPr id="131" name="Прямоугольник 130"/>
                  <p:cNvSpPr/>
                  <p:nvPr/>
                </p:nvSpPr>
                <p:spPr>
                  <a:xfrm>
                    <a:off x="6588432" y="2970000"/>
                    <a:ext cx="504000" cy="36000"/>
                  </a:xfrm>
                  <a:prstGeom prst="rect">
                    <a:avLst/>
                  </a:prstGeom>
                  <a:solidFill>
                    <a:srgbClr val="477CC9"/>
                  </a:solidFill>
                  <a:ln w="6350">
                    <a:solidFill>
                      <a:srgbClr val="1B4B8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980">
                      <a:ln w="12700">
                        <a:solidFill>
                          <a:srgbClr val="1B4B8F">
                            <a:satMod val="155000"/>
                          </a:srgbClr>
                        </a:solidFill>
                        <a:prstDash val="solid"/>
                      </a:ln>
                      <a:solidFill>
                        <a:srgbClr val="EAECF3">
                          <a:tint val="85000"/>
                          <a:satMod val="155000"/>
                        </a:srgbClr>
                      </a:solidFill>
                      <a:effectLst>
                        <a:outerShdw blurRad="41275" dist="20320" dir="1800000" algn="tl" rotWithShape="0">
                          <a:srgbClr val="000000">
                            <a:alpha val="40000"/>
                          </a:srgbClr>
                        </a:outerShdw>
                      </a:effectLst>
                    </a:endParaRPr>
                  </a:p>
                </p:txBody>
              </p:sp>
            </p:grpSp>
          </p:grpSp>
        </p:grpSp>
      </p:grpSp>
      <p:cxnSp>
        <p:nvCxnSpPr>
          <p:cNvPr id="183" name="Прямая соединительная линия 182"/>
          <p:cNvCxnSpPr/>
          <p:nvPr/>
        </p:nvCxnSpPr>
        <p:spPr>
          <a:xfrm>
            <a:off x="633945" y="1527847"/>
            <a:ext cx="7840817" cy="1357"/>
          </a:xfrm>
          <a:prstGeom prst="line">
            <a:avLst/>
          </a:prstGeom>
          <a:ln w="19050">
            <a:solidFill>
              <a:srgbClr val="FF6737"/>
            </a:solidFill>
          </a:ln>
        </p:spPr>
        <p:style>
          <a:lnRef idx="1">
            <a:schemeClr val="accent1"/>
          </a:lnRef>
          <a:fillRef idx="0">
            <a:schemeClr val="accent1"/>
          </a:fillRef>
          <a:effectRef idx="0">
            <a:schemeClr val="accent1"/>
          </a:effectRef>
          <a:fontRef idx="minor">
            <a:schemeClr val="tx1"/>
          </a:fontRef>
        </p:style>
      </p:cxnSp>
      <p:grpSp>
        <p:nvGrpSpPr>
          <p:cNvPr id="143366" name="Группа 176"/>
          <p:cNvGrpSpPr>
            <a:grpSpLocks/>
          </p:cNvGrpSpPr>
          <p:nvPr/>
        </p:nvGrpSpPr>
        <p:grpSpPr bwMode="auto">
          <a:xfrm>
            <a:off x="772408" y="511093"/>
            <a:ext cx="4757975" cy="353495"/>
            <a:chOff x="288000" y="260648"/>
            <a:chExt cx="5046181" cy="376306"/>
          </a:xfrm>
        </p:grpSpPr>
        <p:cxnSp>
          <p:nvCxnSpPr>
            <p:cNvPr id="69" name="Прямая соединительная линия 68"/>
            <p:cNvCxnSpPr/>
            <p:nvPr/>
          </p:nvCxnSpPr>
          <p:spPr>
            <a:xfrm>
              <a:off x="288000" y="431167"/>
              <a:ext cx="1122973" cy="0"/>
            </a:xfrm>
            <a:prstGeom prst="line">
              <a:avLst/>
            </a:prstGeom>
            <a:ln w="19050">
              <a:solidFill>
                <a:srgbClr val="FF6737"/>
              </a:solidFill>
            </a:ln>
          </p:spPr>
          <p:style>
            <a:lnRef idx="1">
              <a:schemeClr val="accent1"/>
            </a:lnRef>
            <a:fillRef idx="0">
              <a:schemeClr val="accent1"/>
            </a:fillRef>
            <a:effectRef idx="0">
              <a:schemeClr val="accent1"/>
            </a:effectRef>
            <a:fontRef idx="minor">
              <a:schemeClr val="tx1"/>
            </a:fontRef>
          </p:style>
        </p:cxnSp>
        <p:cxnSp>
          <p:nvCxnSpPr>
            <p:cNvPr id="70" name="Прямая соединительная линия 69"/>
            <p:cNvCxnSpPr/>
            <p:nvPr/>
          </p:nvCxnSpPr>
          <p:spPr>
            <a:xfrm>
              <a:off x="4211208" y="431167"/>
              <a:ext cx="1122973" cy="0"/>
            </a:xfrm>
            <a:prstGeom prst="line">
              <a:avLst/>
            </a:prstGeom>
            <a:ln w="19050">
              <a:solidFill>
                <a:srgbClr val="FF6737"/>
              </a:solidFill>
            </a:ln>
          </p:spPr>
          <p:style>
            <a:lnRef idx="1">
              <a:schemeClr val="accent1"/>
            </a:lnRef>
            <a:fillRef idx="0">
              <a:schemeClr val="accent1"/>
            </a:fillRef>
            <a:effectRef idx="0">
              <a:schemeClr val="accent1"/>
            </a:effectRef>
            <a:fontRef idx="minor">
              <a:schemeClr val="tx1"/>
            </a:fontRef>
          </p:style>
        </p:cxnSp>
        <p:sp>
          <p:nvSpPr>
            <p:cNvPr id="71" name="Прямоугольник 179"/>
            <p:cNvSpPr>
              <a:spLocks noChangeArrowheads="1"/>
            </p:cNvSpPr>
            <p:nvPr/>
          </p:nvSpPr>
          <p:spPr bwMode="auto">
            <a:xfrm>
              <a:off x="1449845" y="260648"/>
              <a:ext cx="2468888" cy="376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charset="0"/>
                <a:buChar char="•"/>
                <a:defRPr sz="2800">
                  <a:solidFill>
                    <a:schemeClr val="tx1"/>
                  </a:solidFill>
                  <a:latin typeface="Arial" charset="0"/>
                </a:defRPr>
              </a:lvl1pPr>
              <a:lvl2pPr marL="742950" indent="-285750">
                <a:lnSpc>
                  <a:spcPct val="90000"/>
                </a:lnSpc>
                <a:spcBef>
                  <a:spcPts val="500"/>
                </a:spcBef>
                <a:buFont typeface="Arial" charset="0"/>
                <a:buChar char="•"/>
                <a:defRPr sz="2400">
                  <a:solidFill>
                    <a:schemeClr val="tx1"/>
                  </a:solidFill>
                  <a:latin typeface="Arial" charset="0"/>
                </a:defRPr>
              </a:lvl2pPr>
              <a:lvl3pPr marL="1143000" indent="-228600">
                <a:lnSpc>
                  <a:spcPct val="90000"/>
                </a:lnSpc>
                <a:spcBef>
                  <a:spcPts val="500"/>
                </a:spcBef>
                <a:buFont typeface="Arial" charset="0"/>
                <a:buChar char="•"/>
                <a:defRPr sz="2000">
                  <a:solidFill>
                    <a:schemeClr val="tx1"/>
                  </a:solidFill>
                  <a:latin typeface="Arial" charset="0"/>
                </a:defRPr>
              </a:lvl3pPr>
              <a:lvl4pPr marL="1600200" indent="-228600">
                <a:lnSpc>
                  <a:spcPct val="90000"/>
                </a:lnSpc>
                <a:spcBef>
                  <a:spcPts val="500"/>
                </a:spcBef>
                <a:buFont typeface="Arial" charset="0"/>
                <a:buChar char="•"/>
                <a:defRPr>
                  <a:solidFill>
                    <a:schemeClr val="tx1"/>
                  </a:solidFill>
                  <a:latin typeface="Arial" charset="0"/>
                </a:defRPr>
              </a:lvl4pPr>
              <a:lvl5pPr marL="2057400" indent="-228600">
                <a:lnSpc>
                  <a:spcPct val="90000"/>
                </a:lnSpc>
                <a:spcBef>
                  <a:spcPts val="500"/>
                </a:spcBef>
                <a:buFont typeface="Arial" charset="0"/>
                <a:buChar char="•"/>
                <a:defRPr>
                  <a:solidFill>
                    <a:schemeClr val="tx1"/>
                  </a:solidFill>
                  <a:latin typeface="Arial" charset="0"/>
                </a:defRPr>
              </a:lvl5pPr>
              <a:lvl6pPr marL="2514600" indent="-228600" defTabSz="912813" eaLnBrk="0" fontAlgn="base" hangingPunct="0">
                <a:lnSpc>
                  <a:spcPct val="90000"/>
                </a:lnSpc>
                <a:spcBef>
                  <a:spcPts val="500"/>
                </a:spcBef>
                <a:spcAft>
                  <a:spcPct val="0"/>
                </a:spcAft>
                <a:buFont typeface="Arial" charset="0"/>
                <a:buChar char="•"/>
                <a:defRPr>
                  <a:solidFill>
                    <a:schemeClr val="tx1"/>
                  </a:solidFill>
                  <a:latin typeface="Arial" charset="0"/>
                </a:defRPr>
              </a:lvl6pPr>
              <a:lvl7pPr marL="2971800" indent="-228600" defTabSz="912813" eaLnBrk="0" fontAlgn="base" hangingPunct="0">
                <a:lnSpc>
                  <a:spcPct val="90000"/>
                </a:lnSpc>
                <a:spcBef>
                  <a:spcPts val="500"/>
                </a:spcBef>
                <a:spcAft>
                  <a:spcPct val="0"/>
                </a:spcAft>
                <a:buFont typeface="Arial" charset="0"/>
                <a:buChar char="•"/>
                <a:defRPr>
                  <a:solidFill>
                    <a:schemeClr val="tx1"/>
                  </a:solidFill>
                  <a:latin typeface="Arial" charset="0"/>
                </a:defRPr>
              </a:lvl7pPr>
              <a:lvl8pPr marL="3429000" indent="-228600" defTabSz="912813" eaLnBrk="0" fontAlgn="base" hangingPunct="0">
                <a:lnSpc>
                  <a:spcPct val="90000"/>
                </a:lnSpc>
                <a:spcBef>
                  <a:spcPts val="500"/>
                </a:spcBef>
                <a:spcAft>
                  <a:spcPct val="0"/>
                </a:spcAft>
                <a:buFont typeface="Arial" charset="0"/>
                <a:buChar char="•"/>
                <a:defRPr>
                  <a:solidFill>
                    <a:schemeClr val="tx1"/>
                  </a:solidFill>
                  <a:latin typeface="Arial" charset="0"/>
                </a:defRPr>
              </a:lvl8pPr>
              <a:lvl9pPr marL="3886200" indent="-228600" defTabSz="912813" eaLnBrk="0" fontAlgn="base" hangingPunct="0">
                <a:lnSpc>
                  <a:spcPct val="90000"/>
                </a:lnSpc>
                <a:spcBef>
                  <a:spcPts val="500"/>
                </a:spcBef>
                <a:spcAft>
                  <a:spcPct val="0"/>
                </a:spcAft>
                <a:buFont typeface="Arial" charset="0"/>
                <a:buChar char="•"/>
                <a:defRPr>
                  <a:solidFill>
                    <a:schemeClr val="tx1"/>
                  </a:solidFill>
                  <a:latin typeface="Arial" charset="0"/>
                </a:defRPr>
              </a:lvl9pPr>
            </a:lstStyle>
            <a:p>
              <a:pPr>
                <a:lnSpc>
                  <a:spcPct val="100000"/>
                </a:lnSpc>
                <a:spcBef>
                  <a:spcPct val="0"/>
                </a:spcBef>
                <a:buFontTx/>
                <a:buNone/>
                <a:defRPr/>
              </a:pPr>
              <a:r>
                <a:rPr lang="ru-RU" altLang="ru-RU" sz="1697" dirty="0">
                  <a:solidFill>
                    <a:srgbClr val="2B54A7"/>
                  </a:solidFill>
                  <a:latin typeface="+mj-lt"/>
                </a:rPr>
                <a:t>Учебное  занятие № </a:t>
              </a:r>
            </a:p>
          </p:txBody>
        </p:sp>
      </p:grpSp>
      <p:sp>
        <p:nvSpPr>
          <p:cNvPr id="72" name="Скругленный прямоугольник 71"/>
          <p:cNvSpPr/>
          <p:nvPr/>
        </p:nvSpPr>
        <p:spPr>
          <a:xfrm>
            <a:off x="2195050" y="1906584"/>
            <a:ext cx="6551209" cy="2592791"/>
          </a:xfrm>
          <a:prstGeom prst="roundRect">
            <a:avLst>
              <a:gd name="adj" fmla="val 7729"/>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8339" tIns="49170" rIns="98339" bIns="49170" anchor="ctr"/>
          <a:lstStyle/>
          <a:p>
            <a:pPr algn="ctr">
              <a:defRPr/>
            </a:pPr>
            <a:endParaRPr lang="ru-RU" sz="1980"/>
          </a:p>
        </p:txBody>
      </p:sp>
      <p:sp>
        <p:nvSpPr>
          <p:cNvPr id="3" name="Скругленный прямоугольник 2"/>
          <p:cNvSpPr/>
          <p:nvPr/>
        </p:nvSpPr>
        <p:spPr>
          <a:xfrm>
            <a:off x="5530383" y="588470"/>
            <a:ext cx="1960204" cy="46425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980"/>
          </a:p>
        </p:txBody>
      </p:sp>
      <p:pic>
        <p:nvPicPr>
          <p:cNvPr id="143369" name="Рисунок 1"/>
          <p:cNvPicPr>
            <a:picLocks noChangeAspect="1"/>
          </p:cNvPicPr>
          <p:nvPr/>
        </p:nvPicPr>
        <p:blipFill>
          <a:blip r:embed="rId5">
            <a:extLst>
              <a:ext uri="{28A0092B-C50C-407E-A947-70E740481C1C}">
                <a14:useLocalDpi xmlns:a14="http://schemas.microsoft.com/office/drawing/2010/main" val="0"/>
              </a:ext>
            </a:extLst>
          </a:blip>
          <a:srcRect l="5113" t="9401" r="14565" b="3799"/>
          <a:stretch>
            <a:fillRect/>
          </a:stretch>
        </p:blipFill>
        <p:spPr bwMode="auto">
          <a:xfrm>
            <a:off x="-689600" y="221949"/>
            <a:ext cx="10657593" cy="6477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6248317"/>
      </p:ext>
    </p:extLst>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91863" y="1700808"/>
            <a:ext cx="8816741" cy="4324261"/>
          </a:xfrm>
          <a:prstGeom prst="rect">
            <a:avLst/>
          </a:prstGeom>
        </p:spPr>
        <p:txBody>
          <a:bodyPr wrap="square">
            <a:spAutoFit/>
            <a:scene3d>
              <a:camera prst="orthographicFront"/>
              <a:lightRig rig="soft" dir="t">
                <a:rot lat="0" lon="0" rev="10800000"/>
              </a:lightRig>
            </a:scene3d>
            <a:sp3d>
              <a:bevelT w="27940" h="12700"/>
              <a:contourClr>
                <a:srgbClr val="DDDDDD"/>
              </a:contourClr>
            </a:sp3d>
          </a:bodyPr>
          <a:lstStyle/>
          <a:p>
            <a:pPr>
              <a:spcBef>
                <a:spcPts val="600"/>
              </a:spcBef>
              <a:spcAft>
                <a:spcPts val="600"/>
              </a:spcAft>
              <a:defRPr/>
            </a:pPr>
            <a:r>
              <a:rPr lang="ru-RU" sz="2800" b="1" spc="150" dirty="0">
                <a:ln w="11430"/>
                <a:solidFill>
                  <a:srgbClr val="C00000"/>
                </a:solidFill>
                <a:cs typeface="Times New Roman" pitchFamily="18" charset="0"/>
              </a:rPr>
              <a:t>Адрес: </a:t>
            </a:r>
            <a:r>
              <a:rPr lang="ru-RU" sz="2800" b="1" dirty="0" smtClean="0">
                <a:solidFill>
                  <a:srgbClr val="C00000"/>
                </a:solidFill>
              </a:rPr>
              <a:t>Москва</a:t>
            </a:r>
            <a:r>
              <a:rPr lang="ru-RU" sz="2800" b="1" dirty="0">
                <a:solidFill>
                  <a:srgbClr val="C00000"/>
                </a:solidFill>
              </a:rPr>
              <a:t>, ул. </a:t>
            </a:r>
            <a:r>
              <a:rPr lang="ru-RU" sz="2800" b="1" dirty="0" err="1">
                <a:solidFill>
                  <a:srgbClr val="C00000"/>
                </a:solidFill>
              </a:rPr>
              <a:t>Краснопролетарская</a:t>
            </a:r>
            <a:r>
              <a:rPr lang="ru-RU" sz="2800" b="1" dirty="0">
                <a:solidFill>
                  <a:srgbClr val="C00000"/>
                </a:solidFill>
              </a:rPr>
              <a:t>, д.16, стр.3, подъезд 8, бизнес-центр «Новослободский</a:t>
            </a:r>
            <a:r>
              <a:rPr lang="ru-RU" sz="2800" b="1" dirty="0" smtClean="0">
                <a:solidFill>
                  <a:srgbClr val="C00000"/>
                </a:solidFill>
              </a:rPr>
              <a:t>» </a:t>
            </a:r>
            <a:r>
              <a:rPr lang="ru-RU" sz="2800" b="1" spc="150" dirty="0" smtClean="0">
                <a:ln w="11430"/>
                <a:solidFill>
                  <a:srgbClr val="C00000"/>
                </a:solidFill>
                <a:cs typeface="Times New Roman" pitchFamily="18" charset="0"/>
              </a:rPr>
              <a:t>http</a:t>
            </a:r>
            <a:r>
              <a:rPr lang="ru-RU" sz="2800" b="1" spc="150" dirty="0">
                <a:ln w="11430"/>
                <a:solidFill>
                  <a:srgbClr val="C00000"/>
                </a:solidFill>
                <a:cs typeface="Times New Roman" pitchFamily="18" charset="0"/>
              </a:rPr>
              <a:t>://www.prosv.ru </a:t>
            </a:r>
          </a:p>
          <a:p>
            <a:pPr algn="ctr" eaLnBrk="1" hangingPunct="1">
              <a:spcBef>
                <a:spcPts val="600"/>
              </a:spcBef>
              <a:spcAft>
                <a:spcPts val="600"/>
              </a:spcAft>
              <a:buFont typeface="Wingdings 2" pitchFamily="18" charset="2"/>
              <a:buNone/>
              <a:defRPr/>
            </a:pPr>
            <a:endParaRPr lang="ru-RU" sz="2400" b="1" spc="150" dirty="0" smtClean="0">
              <a:ln w="11430"/>
              <a:solidFill>
                <a:schemeClr val="accent1">
                  <a:lumMod val="75000"/>
                </a:schemeClr>
              </a:solidFill>
              <a:cs typeface="Times New Roman" pitchFamily="18" charset="0"/>
            </a:endParaRPr>
          </a:p>
          <a:p>
            <a:pPr algn="ctr" eaLnBrk="1" hangingPunct="1">
              <a:spcBef>
                <a:spcPts val="600"/>
              </a:spcBef>
              <a:spcAft>
                <a:spcPts val="600"/>
              </a:spcAft>
              <a:buFont typeface="Wingdings 2" pitchFamily="18" charset="2"/>
              <a:buNone/>
              <a:defRPr/>
            </a:pPr>
            <a:r>
              <a:rPr lang="ru-RU" sz="2400" b="1" spc="150" dirty="0" smtClean="0">
                <a:ln w="11430"/>
                <a:solidFill>
                  <a:schemeClr val="accent1">
                    <a:lumMod val="75000"/>
                  </a:schemeClr>
                </a:solidFill>
                <a:cs typeface="Times New Roman" pitchFamily="18" charset="0"/>
              </a:rPr>
              <a:t>Ведущий методист редакции </a:t>
            </a:r>
            <a:r>
              <a:rPr lang="ru-RU" sz="2400" b="1" spc="150" dirty="0">
                <a:ln w="11430"/>
                <a:solidFill>
                  <a:schemeClr val="accent1">
                    <a:lumMod val="75000"/>
                  </a:schemeClr>
                </a:solidFill>
                <a:cs typeface="Times New Roman" pitchFamily="18" charset="0"/>
              </a:rPr>
              <a:t>биологии </a:t>
            </a:r>
            <a:r>
              <a:rPr lang="ru-RU" sz="2400" b="1" spc="150" dirty="0" smtClean="0">
                <a:ln w="11430"/>
                <a:solidFill>
                  <a:schemeClr val="accent1">
                    <a:lumMod val="75000"/>
                  </a:schemeClr>
                </a:solidFill>
                <a:cs typeface="Times New Roman" pitchFamily="18" charset="0"/>
              </a:rPr>
              <a:t>и </a:t>
            </a:r>
            <a:r>
              <a:rPr lang="ru-RU" sz="2400" b="1" spc="150" dirty="0">
                <a:ln w="11430"/>
                <a:solidFill>
                  <a:schemeClr val="accent1">
                    <a:lumMod val="75000"/>
                  </a:schemeClr>
                </a:solidFill>
                <a:cs typeface="Times New Roman" pitchFamily="18" charset="0"/>
              </a:rPr>
              <a:t>естествознания:</a:t>
            </a:r>
            <a:br>
              <a:rPr lang="ru-RU" sz="2400" b="1" spc="150" dirty="0">
                <a:ln w="11430"/>
                <a:solidFill>
                  <a:schemeClr val="accent1">
                    <a:lumMod val="75000"/>
                  </a:schemeClr>
                </a:solidFill>
                <a:cs typeface="Times New Roman" pitchFamily="18" charset="0"/>
              </a:rPr>
            </a:br>
            <a:r>
              <a:rPr lang="ru-RU" sz="2400" b="1" u="sng" spc="150" dirty="0" smtClean="0">
                <a:ln w="11430"/>
                <a:solidFill>
                  <a:schemeClr val="accent1">
                    <a:lumMod val="75000"/>
                  </a:schemeClr>
                </a:solidFill>
                <a:cs typeface="Times New Roman" pitchFamily="18" charset="0"/>
              </a:rPr>
              <a:t>Токарева Марина Викторовна</a:t>
            </a:r>
            <a:endParaRPr lang="ru-RU" sz="2400" b="1" u="sng" spc="150" dirty="0">
              <a:ln w="11430"/>
              <a:solidFill>
                <a:schemeClr val="accent1">
                  <a:lumMod val="75000"/>
                </a:schemeClr>
              </a:solidFill>
              <a:cs typeface="Times New Roman" pitchFamily="18" charset="0"/>
            </a:endParaRPr>
          </a:p>
          <a:p>
            <a:pPr algn="ctr" eaLnBrk="1" hangingPunct="1">
              <a:spcBef>
                <a:spcPts val="0"/>
              </a:spcBef>
              <a:spcAft>
                <a:spcPts val="0"/>
              </a:spcAft>
              <a:defRPr/>
            </a:pPr>
            <a:r>
              <a:rPr lang="ru-RU" sz="2400" b="1" spc="150" dirty="0">
                <a:ln w="11430"/>
                <a:solidFill>
                  <a:schemeClr val="accent1">
                    <a:lumMod val="75000"/>
                  </a:schemeClr>
                </a:solidFill>
                <a:cs typeface="Times New Roman" pitchFamily="18" charset="0"/>
              </a:rPr>
              <a:t>Телефон:(495) 789-30-40, доб. </a:t>
            </a:r>
            <a:r>
              <a:rPr lang="ru-RU" sz="2400" b="1" spc="150" dirty="0" smtClean="0">
                <a:ln w="11430"/>
                <a:solidFill>
                  <a:schemeClr val="accent1">
                    <a:lumMod val="75000"/>
                  </a:schemeClr>
                </a:solidFill>
                <a:cs typeface="Times New Roman" pitchFamily="18" charset="0"/>
              </a:rPr>
              <a:t>46-60;</a:t>
            </a:r>
            <a:endParaRPr lang="ru-RU" sz="2400" b="1" spc="150" dirty="0">
              <a:ln w="11430"/>
              <a:solidFill>
                <a:schemeClr val="accent1">
                  <a:lumMod val="75000"/>
                </a:schemeClr>
              </a:solidFill>
              <a:cs typeface="Times New Roman" pitchFamily="18" charset="0"/>
            </a:endParaRPr>
          </a:p>
          <a:p>
            <a:pPr algn="ctr" eaLnBrk="1" hangingPunct="1">
              <a:spcBef>
                <a:spcPts val="0"/>
              </a:spcBef>
              <a:spcAft>
                <a:spcPts val="0"/>
              </a:spcAft>
              <a:buFont typeface="Wingdings 2" pitchFamily="18" charset="2"/>
              <a:buNone/>
              <a:defRPr/>
            </a:pPr>
            <a:r>
              <a:rPr lang="ru-RU" sz="2400" b="1" spc="150" dirty="0">
                <a:ln w="11430"/>
                <a:solidFill>
                  <a:schemeClr val="accent1">
                    <a:lumMod val="75000"/>
                  </a:schemeClr>
                </a:solidFill>
                <a:cs typeface="Times New Roman" pitchFamily="18" charset="0"/>
              </a:rPr>
              <a:t>E-mail: </a:t>
            </a:r>
            <a:r>
              <a:rPr lang="en-US" sz="2400" b="1" spc="150" dirty="0" smtClean="0">
                <a:ln w="11430"/>
                <a:solidFill>
                  <a:schemeClr val="accent1">
                    <a:lumMod val="75000"/>
                  </a:schemeClr>
                </a:solidFill>
                <a:cs typeface="Times New Roman" pitchFamily="18" charset="0"/>
              </a:rPr>
              <a:t>MTokareva@prosv.ru</a:t>
            </a:r>
            <a:endParaRPr lang="en-US" sz="2400" b="1" spc="150" dirty="0">
              <a:ln w="11430"/>
              <a:solidFill>
                <a:schemeClr val="accent1">
                  <a:lumMod val="75000"/>
                </a:schemeClr>
              </a:solidFill>
              <a:cs typeface="Times New Roman" pitchFamily="18" charset="0"/>
            </a:endParaRPr>
          </a:p>
          <a:p>
            <a:pPr algn="ctr" eaLnBrk="1" hangingPunct="1">
              <a:spcBef>
                <a:spcPts val="0"/>
              </a:spcBef>
              <a:spcAft>
                <a:spcPts val="0"/>
              </a:spcAft>
              <a:buFont typeface="Wingdings 2" pitchFamily="18" charset="2"/>
              <a:buNone/>
              <a:defRPr/>
            </a:pPr>
            <a:endParaRPr lang="en-US" sz="2200" b="1" spc="150" dirty="0">
              <a:ln w="11430"/>
              <a:solidFill>
                <a:schemeClr val="accent1">
                  <a:lumMod val="75000"/>
                </a:schemeClr>
              </a:solidFill>
              <a:cs typeface="Times New Roman" pitchFamily="18" charset="0"/>
            </a:endParaRPr>
          </a:p>
        </p:txBody>
      </p:sp>
      <p:sp>
        <p:nvSpPr>
          <p:cNvPr id="6" name="Shape 453"/>
          <p:cNvSpPr/>
          <p:nvPr/>
        </p:nvSpPr>
        <p:spPr>
          <a:xfrm>
            <a:off x="-15541" y="-40174"/>
            <a:ext cx="9166837" cy="800864"/>
          </a:xfrm>
          <a:prstGeom prst="rect">
            <a:avLst/>
          </a:prstGeom>
          <a:solidFill>
            <a:srgbClr val="1682C6"/>
          </a:solidFill>
          <a:ln w="38100">
            <a:solidFill>
              <a:srgbClr val="FFFFFF"/>
            </a:solidFill>
          </a:ln>
          <a:effectLst>
            <a:outerShdw blurRad="38100" dist="20000" dir="5400000" rotWithShape="0">
              <a:srgbClr val="000000">
                <a:alpha val="38000"/>
              </a:srgbClr>
            </a:outerShdw>
          </a:effectLst>
        </p:spPr>
        <p:txBody>
          <a:bodyPr lIns="45718" tIns="45718" rIns="45718" bIns="45718" anchor="ctr"/>
          <a:lstStyle/>
          <a:p>
            <a:pPr algn="ctr">
              <a:defRPr>
                <a:solidFill>
                  <a:srgbClr val="FFFFFF"/>
                </a:solidFill>
                <a:latin typeface="+mn-lt"/>
                <a:ea typeface="+mn-ea"/>
                <a:cs typeface="+mn-cs"/>
                <a:sym typeface="Calibri"/>
              </a:defRPr>
            </a:pPr>
            <a:r>
              <a:rPr lang="ru-RU" sz="2800" dirty="0" smtClean="0">
                <a:solidFill>
                  <a:srgbClr val="FFFFFF"/>
                </a:solidFill>
                <a:latin typeface="Impact" panose="020B0806030902050204" pitchFamily="34" charset="0"/>
                <a:sym typeface="Calibri"/>
              </a:rPr>
              <a:t>КОНТАКТНАЯ ИНФОРМАЦИЯ</a:t>
            </a:r>
            <a:endParaRPr lang="ru-RU" sz="2800" dirty="0">
              <a:solidFill>
                <a:srgbClr val="FFFFFF"/>
              </a:solidFill>
              <a:latin typeface="Impact" panose="020B0806030902050204" pitchFamily="34" charset="0"/>
              <a:sym typeface="Calibri"/>
            </a:endParaRPr>
          </a:p>
        </p:txBody>
      </p:sp>
      <p:sp>
        <p:nvSpPr>
          <p:cNvPr id="4" name="Shape 457"/>
          <p:cNvSpPr>
            <a:spLocks noGrp="1"/>
          </p:cNvSpPr>
          <p:nvPr>
            <p:ph type="sldNum" sz="quarter" idx="4294967295"/>
          </p:nvPr>
        </p:nvSpPr>
        <p:spPr>
          <a:xfrm>
            <a:off x="8428509" y="6309320"/>
            <a:ext cx="319955" cy="338550"/>
          </a:xfrm>
          <a:prstGeom prst="rect">
            <a:avLst/>
          </a:prstGeom>
          <a:extLst>
            <a:ext uri="{C572A759-6A51-4108-AA02-DFA0A04FC94B}">
              <ma14:wrappingTextBoxFlag xmlns="" xmlns:ma14="http://schemas.microsoft.com/office/mac/drawingml/2011/main" val="1"/>
            </a:ext>
          </a:extLst>
        </p:spPr>
        <p:txBody>
          <a:bodyPr anchor="t"/>
          <a:lstStyle>
            <a:lvl1pPr>
              <a:defRPr>
                <a:latin typeface="Helvetica Neue Bold Condensed"/>
                <a:ea typeface="Helvetica Neue Bold Condensed"/>
                <a:cs typeface="Helvetica Neue Bold Condensed"/>
                <a:sym typeface="Helvetica Neue Bold Condensed"/>
              </a:defRPr>
            </a:lvl1pPr>
          </a:lstStyle>
          <a:p>
            <a:r>
              <a:rPr lang="ru-RU" dirty="0" smtClean="0"/>
              <a:t>35</a:t>
            </a:r>
            <a:endParaRPr dirty="0"/>
          </a:p>
        </p:txBody>
      </p:sp>
    </p:spTree>
    <p:extLst>
      <p:ext uri="{BB962C8B-B14F-4D97-AF65-F5344CB8AC3E}">
        <p14:creationId xmlns:p14="http://schemas.microsoft.com/office/powerpoint/2010/main" val="2859749304"/>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 name="image1.jpeg"/>
          <p:cNvPicPr>
            <a:picLocks noChangeAspect="1"/>
          </p:cNvPicPr>
          <p:nvPr/>
        </p:nvPicPr>
        <p:blipFill>
          <a:blip r:embed="rId3" cstate="print">
            <a:extLst/>
          </a:blip>
          <a:srcRect r="5562"/>
          <a:stretch>
            <a:fillRect/>
          </a:stretch>
        </p:blipFill>
        <p:spPr>
          <a:xfrm>
            <a:off x="681" y="-88483"/>
            <a:ext cx="9143985" cy="6933307"/>
          </a:xfrm>
          <a:prstGeom prst="rect">
            <a:avLst/>
          </a:prstGeom>
          <a:ln w="12700">
            <a:miter lim="400000"/>
          </a:ln>
        </p:spPr>
      </p:pic>
      <p:sp>
        <p:nvSpPr>
          <p:cNvPr id="4" name="Прямоугольник 3"/>
          <p:cNvSpPr/>
          <p:nvPr/>
        </p:nvSpPr>
        <p:spPr>
          <a:xfrm>
            <a:off x="3739211" y="2492897"/>
            <a:ext cx="4896544" cy="1491281"/>
          </a:xfrm>
          <a:prstGeom prst="rect">
            <a:avLst/>
          </a:prstGeom>
        </p:spPr>
        <p:txBody>
          <a:bodyPr wrap="square" lIns="91424" tIns="45712" rIns="91424" bIns="45712">
            <a:spAutoFit/>
          </a:bodyPr>
          <a:lstStyle/>
          <a:p>
            <a:pPr algn="ctr">
              <a:defRPr/>
            </a:pPr>
            <a:r>
              <a:rPr lang="ru-RU" sz="4400" dirty="0">
                <a:solidFill>
                  <a:srgbClr val="FF0000"/>
                </a:solidFill>
                <a:latin typeface="Impact" panose="020B0806030902050204" pitchFamily="34" charset="0"/>
              </a:rPr>
              <a:t>Спасибо за внимание!</a:t>
            </a:r>
          </a:p>
        </p:txBody>
      </p:sp>
      <p:sp>
        <p:nvSpPr>
          <p:cNvPr id="5" name="Прямоугольник 4"/>
          <p:cNvSpPr/>
          <p:nvPr/>
        </p:nvSpPr>
        <p:spPr>
          <a:xfrm>
            <a:off x="683568" y="6021288"/>
            <a:ext cx="1152128" cy="477311"/>
          </a:xfrm>
          <a:prstGeom prst="rect">
            <a:avLst/>
          </a:prstGeom>
          <a:solidFill>
            <a:srgbClr val="A2D4E2"/>
          </a:solidFill>
          <a:ln>
            <a:no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r>
              <a:rPr lang="en-US" sz="2500" b="1" dirty="0" smtClean="0">
                <a:solidFill>
                  <a:srgbClr val="2C4D76"/>
                </a:solidFill>
                <a:latin typeface="Helvetica Condensed" pitchFamily="34" charset="0"/>
              </a:rPr>
              <a:t>201</a:t>
            </a:r>
            <a:r>
              <a:rPr lang="ru-RU" sz="2500" b="1" dirty="0" smtClean="0">
                <a:solidFill>
                  <a:srgbClr val="2C4D76"/>
                </a:solidFill>
                <a:latin typeface="Helvetica Condensed" pitchFamily="34" charset="0"/>
              </a:rPr>
              <a:t>9</a:t>
            </a:r>
            <a:endParaRPr lang="ru-RU" sz="2500" b="1" dirty="0">
              <a:solidFill>
                <a:srgbClr val="2C4D76"/>
              </a:solidFill>
            </a:endParaRPr>
          </a:p>
        </p:txBody>
      </p:sp>
    </p:spTree>
    <p:extLst>
      <p:ext uri="{BB962C8B-B14F-4D97-AF65-F5344CB8AC3E}">
        <p14:creationId xmlns:p14="http://schemas.microsoft.com/office/powerpoint/2010/main" val="22360410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fill="hold"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Прямоугольник 81"/>
          <p:cNvSpPr/>
          <p:nvPr/>
        </p:nvSpPr>
        <p:spPr>
          <a:xfrm>
            <a:off x="6598920" y="2903220"/>
            <a:ext cx="1043940" cy="1287780"/>
          </a:xfrm>
          <a:prstGeom prst="rect">
            <a:avLst/>
          </a:prstGeom>
          <a:solidFill>
            <a:srgbClr val="FFFFFF"/>
          </a:solidFill>
          <a:ln w="3175"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ru-RU" sz="1800" b="0" i="0" u="none" strike="noStrike" cap="none" spc="0" normalizeH="0" baseline="0">
              <a:ln>
                <a:noFill/>
              </a:ln>
              <a:solidFill>
                <a:srgbClr val="000000"/>
              </a:solidFill>
              <a:effectLst/>
              <a:uFillTx/>
              <a:latin typeface="+mj-lt"/>
              <a:ea typeface="+mj-ea"/>
              <a:cs typeface="+mj-cs"/>
              <a:sym typeface="Helvetica"/>
            </a:endParaRPr>
          </a:p>
        </p:txBody>
      </p:sp>
      <p:sp>
        <p:nvSpPr>
          <p:cNvPr id="70" name="Прямоугольник 69"/>
          <p:cNvSpPr/>
          <p:nvPr/>
        </p:nvSpPr>
        <p:spPr>
          <a:xfrm>
            <a:off x="3721703" y="4712129"/>
            <a:ext cx="1081276" cy="1389524"/>
          </a:xfrm>
          <a:prstGeom prst="rect">
            <a:avLst/>
          </a:prstGeom>
          <a:solidFill>
            <a:srgbClr val="FFFFFF"/>
          </a:solidFill>
          <a:ln w="3175" cap="flat">
            <a:solidFill>
              <a:schemeClr val="tx1">
                <a:lumMod val="95000"/>
                <a:lumOff val="5000"/>
              </a:schemeClr>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ru-RU" sz="1800" b="0" i="0" u="none" strike="noStrike" cap="none" spc="0" normalizeH="0" baseline="0">
              <a:ln>
                <a:noFill/>
              </a:ln>
              <a:solidFill>
                <a:srgbClr val="000000"/>
              </a:solidFill>
              <a:effectLst/>
              <a:uFillTx/>
              <a:latin typeface="+mj-lt"/>
              <a:ea typeface="+mj-ea"/>
              <a:cs typeface="+mj-cs"/>
              <a:sym typeface="Helvetica"/>
            </a:endParaRPr>
          </a:p>
        </p:txBody>
      </p:sp>
      <p:sp>
        <p:nvSpPr>
          <p:cNvPr id="69" name="Прямоугольник 68"/>
          <p:cNvSpPr/>
          <p:nvPr/>
        </p:nvSpPr>
        <p:spPr>
          <a:xfrm>
            <a:off x="2460210" y="4756646"/>
            <a:ext cx="1081276" cy="1389524"/>
          </a:xfrm>
          <a:prstGeom prst="rect">
            <a:avLst/>
          </a:prstGeom>
          <a:solidFill>
            <a:srgbClr val="FFFFFF"/>
          </a:solidFill>
          <a:ln w="3175" cap="flat">
            <a:solidFill>
              <a:schemeClr val="tx1">
                <a:lumMod val="95000"/>
                <a:lumOff val="5000"/>
              </a:schemeClr>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ru-RU" sz="1800" b="0" i="0" u="none" strike="noStrike" cap="none" spc="0" normalizeH="0" baseline="0">
              <a:ln>
                <a:noFill/>
              </a:ln>
              <a:solidFill>
                <a:srgbClr val="000000"/>
              </a:solidFill>
              <a:effectLst/>
              <a:uFillTx/>
              <a:latin typeface="+mj-lt"/>
              <a:ea typeface="+mj-ea"/>
              <a:cs typeface="+mj-cs"/>
              <a:sym typeface="Helvetica"/>
            </a:endParaRPr>
          </a:p>
        </p:txBody>
      </p:sp>
      <p:sp>
        <p:nvSpPr>
          <p:cNvPr id="57" name="Прямоугольник 56"/>
          <p:cNvSpPr/>
          <p:nvPr/>
        </p:nvSpPr>
        <p:spPr>
          <a:xfrm>
            <a:off x="114300" y="4581128"/>
            <a:ext cx="4688679" cy="1533409"/>
          </a:xfrm>
          <a:prstGeom prst="rect">
            <a:avLst/>
          </a:prstGeom>
          <a:noFill/>
          <a:ln w="3175"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ru-RU" sz="1800" b="0" i="0" u="none" strike="noStrike" cap="none" spc="0" normalizeH="0" baseline="0">
              <a:ln>
                <a:noFill/>
              </a:ln>
              <a:solidFill>
                <a:srgbClr val="000000"/>
              </a:solidFill>
              <a:effectLst/>
              <a:uFillTx/>
              <a:latin typeface="+mj-lt"/>
              <a:ea typeface="+mj-ea"/>
              <a:cs typeface="+mj-cs"/>
              <a:sym typeface="Helvetica"/>
            </a:endParaRPr>
          </a:p>
        </p:txBody>
      </p:sp>
      <p:sp>
        <p:nvSpPr>
          <p:cNvPr id="56" name="Прямоугольник 55"/>
          <p:cNvSpPr/>
          <p:nvPr/>
        </p:nvSpPr>
        <p:spPr>
          <a:xfrm>
            <a:off x="80640" y="2703612"/>
            <a:ext cx="4851400" cy="1754088"/>
          </a:xfrm>
          <a:prstGeom prst="rect">
            <a:avLst/>
          </a:prstGeom>
          <a:solidFill>
            <a:srgbClr val="FFFFFF"/>
          </a:solidFill>
          <a:ln w="3175"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ru-RU" sz="1800" b="0" i="0" u="none" strike="noStrike" cap="none" spc="0" normalizeH="0" baseline="0">
              <a:ln>
                <a:noFill/>
              </a:ln>
              <a:solidFill>
                <a:srgbClr val="000000"/>
              </a:solidFill>
              <a:effectLst/>
              <a:uFillTx/>
              <a:latin typeface="+mj-lt"/>
              <a:ea typeface="+mj-ea"/>
              <a:cs typeface="+mj-cs"/>
              <a:sym typeface="Helvetica"/>
            </a:endParaRPr>
          </a:p>
        </p:txBody>
      </p:sp>
      <p:sp>
        <p:nvSpPr>
          <p:cNvPr id="55" name="Прямоугольник 54"/>
          <p:cNvSpPr/>
          <p:nvPr/>
        </p:nvSpPr>
        <p:spPr>
          <a:xfrm>
            <a:off x="5016748" y="2690912"/>
            <a:ext cx="3962152" cy="1766788"/>
          </a:xfrm>
          <a:prstGeom prst="rect">
            <a:avLst/>
          </a:prstGeom>
          <a:noFill/>
          <a:ln w="3175"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ru-RU" sz="1800" b="0" i="0" u="none" strike="noStrike" cap="none" spc="0" normalizeH="0" baseline="0">
              <a:ln>
                <a:noFill/>
              </a:ln>
              <a:solidFill>
                <a:srgbClr val="000000"/>
              </a:solidFill>
              <a:effectLst/>
              <a:uFillTx/>
              <a:latin typeface="+mj-lt"/>
              <a:ea typeface="+mj-ea"/>
              <a:cs typeface="+mj-cs"/>
              <a:sym typeface="Helvetica"/>
            </a:endParaRPr>
          </a:p>
        </p:txBody>
      </p:sp>
      <p:sp>
        <p:nvSpPr>
          <p:cNvPr id="54" name="Прямоугольник 53"/>
          <p:cNvSpPr/>
          <p:nvPr/>
        </p:nvSpPr>
        <p:spPr>
          <a:xfrm>
            <a:off x="5004048" y="836712"/>
            <a:ext cx="3962152" cy="1766788"/>
          </a:xfrm>
          <a:prstGeom prst="rect">
            <a:avLst/>
          </a:prstGeom>
          <a:solidFill>
            <a:srgbClr val="FFFFFF"/>
          </a:solidFill>
          <a:ln w="3175"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ru-RU" sz="1800" b="0" i="0" u="none" strike="noStrike" cap="none" spc="0" normalizeH="0" baseline="0">
              <a:ln>
                <a:noFill/>
              </a:ln>
              <a:solidFill>
                <a:srgbClr val="000000"/>
              </a:solidFill>
              <a:effectLst/>
              <a:uFillTx/>
              <a:latin typeface="+mj-lt"/>
              <a:ea typeface="+mj-ea"/>
              <a:cs typeface="+mj-cs"/>
              <a:sym typeface="Helvetica"/>
            </a:endParaRPr>
          </a:p>
        </p:txBody>
      </p:sp>
      <p:sp>
        <p:nvSpPr>
          <p:cNvPr id="52" name="Прямоугольник 51"/>
          <p:cNvSpPr/>
          <p:nvPr/>
        </p:nvSpPr>
        <p:spPr>
          <a:xfrm>
            <a:off x="80640" y="836712"/>
            <a:ext cx="4851400" cy="1754088"/>
          </a:xfrm>
          <a:prstGeom prst="rect">
            <a:avLst/>
          </a:prstGeom>
          <a:solidFill>
            <a:srgbClr val="FFFFFF"/>
          </a:solidFill>
          <a:ln w="3175"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ru-RU" sz="1800" b="0" i="0" u="none" strike="noStrike" cap="none" spc="0" normalizeH="0" baseline="0">
              <a:ln>
                <a:noFill/>
              </a:ln>
              <a:solidFill>
                <a:srgbClr val="000000"/>
              </a:solidFill>
              <a:effectLst/>
              <a:uFillTx/>
              <a:latin typeface="+mj-lt"/>
              <a:ea typeface="+mj-ea"/>
              <a:cs typeface="+mj-cs"/>
              <a:sym typeface="Helvetica"/>
            </a:endParaRPr>
          </a:p>
        </p:txBody>
      </p:sp>
      <p:sp>
        <p:nvSpPr>
          <p:cNvPr id="45" name="Прямоугольник 44"/>
          <p:cNvSpPr/>
          <p:nvPr/>
        </p:nvSpPr>
        <p:spPr>
          <a:xfrm>
            <a:off x="2555776" y="2852936"/>
            <a:ext cx="1016099" cy="1404739"/>
          </a:xfrm>
          <a:prstGeom prst="rect">
            <a:avLst/>
          </a:prstGeom>
          <a:solidFill>
            <a:srgbClr val="FFFFFF"/>
          </a:solidFill>
          <a:ln w="3175"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ru-RU" sz="1800" b="0" i="0" u="none" strike="noStrike" cap="none" spc="0" normalizeH="0" baseline="0">
              <a:ln>
                <a:noFill/>
              </a:ln>
              <a:solidFill>
                <a:srgbClr val="000000"/>
              </a:solidFill>
              <a:effectLst/>
              <a:uFillTx/>
              <a:latin typeface="+mj-lt"/>
              <a:ea typeface="+mj-ea"/>
              <a:cs typeface="+mj-cs"/>
              <a:sym typeface="Helvetica"/>
            </a:endParaRPr>
          </a:p>
        </p:txBody>
      </p:sp>
      <p:sp>
        <p:nvSpPr>
          <p:cNvPr id="46" name="Прямоугольник 45"/>
          <p:cNvSpPr/>
          <p:nvPr/>
        </p:nvSpPr>
        <p:spPr>
          <a:xfrm>
            <a:off x="3708301" y="2843411"/>
            <a:ext cx="1016099" cy="1404739"/>
          </a:xfrm>
          <a:prstGeom prst="rect">
            <a:avLst/>
          </a:prstGeom>
          <a:solidFill>
            <a:srgbClr val="FFFFFF"/>
          </a:solidFill>
          <a:ln w="3175"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ru-RU" sz="1800" b="0" i="0" u="none" strike="noStrike" cap="none" spc="0" normalizeH="0" baseline="0">
              <a:ln>
                <a:noFill/>
              </a:ln>
              <a:solidFill>
                <a:srgbClr val="000000"/>
              </a:solidFill>
              <a:effectLst/>
              <a:uFillTx/>
              <a:latin typeface="+mj-lt"/>
              <a:ea typeface="+mj-ea"/>
              <a:cs typeface="+mj-cs"/>
              <a:sym typeface="Helvetica"/>
            </a:endParaRPr>
          </a:p>
        </p:txBody>
      </p:sp>
      <p:pic>
        <p:nvPicPr>
          <p:cNvPr id="454" name="image1.png"/>
          <p:cNvPicPr>
            <a:picLocks noChangeAspect="1"/>
          </p:cNvPicPr>
          <p:nvPr/>
        </p:nvPicPr>
        <p:blipFill>
          <a:blip r:embed="rId3" cstate="print">
            <a:extLst/>
          </a:blip>
          <a:stretch>
            <a:fillRect/>
          </a:stretch>
        </p:blipFill>
        <p:spPr>
          <a:xfrm>
            <a:off x="-3" y="6226797"/>
            <a:ext cx="9144004" cy="455669"/>
          </a:xfrm>
          <a:prstGeom prst="rect">
            <a:avLst/>
          </a:prstGeom>
          <a:ln w="12700">
            <a:miter lim="400000"/>
          </a:ln>
        </p:spPr>
      </p:pic>
      <p:pic>
        <p:nvPicPr>
          <p:cNvPr id="456" name="image2.png"/>
          <p:cNvPicPr>
            <a:picLocks noChangeAspect="1"/>
          </p:cNvPicPr>
          <p:nvPr/>
        </p:nvPicPr>
        <p:blipFill>
          <a:blip r:embed="rId4" cstate="print">
            <a:extLst/>
          </a:blip>
          <a:stretch>
            <a:fillRect/>
          </a:stretch>
        </p:blipFill>
        <p:spPr>
          <a:xfrm>
            <a:off x="8252421" y="6272067"/>
            <a:ext cx="500064" cy="365127"/>
          </a:xfrm>
          <a:prstGeom prst="rect">
            <a:avLst/>
          </a:prstGeom>
          <a:ln w="12700">
            <a:miter lim="400000"/>
          </a:ln>
        </p:spPr>
      </p:pic>
      <p:sp>
        <p:nvSpPr>
          <p:cNvPr id="457" name="Shape 457"/>
          <p:cNvSpPr>
            <a:spLocks noGrp="1"/>
          </p:cNvSpPr>
          <p:nvPr>
            <p:ph type="sldNum" sz="quarter" idx="4294967295"/>
          </p:nvPr>
        </p:nvSpPr>
        <p:spPr>
          <a:xfrm>
            <a:off x="8395517" y="6309800"/>
            <a:ext cx="201675" cy="327049"/>
          </a:xfrm>
          <a:prstGeom prst="rect">
            <a:avLst/>
          </a:prstGeom>
          <a:extLst>
            <a:ext uri="{C572A759-6A51-4108-AA02-DFA0A04FC94B}">
              <ma14:wrappingTextBoxFlag xmlns:ma14="http://schemas.microsoft.com/office/mac/drawingml/2011/main" xmlns="" val="1"/>
            </a:ext>
          </a:extLst>
        </p:spPr>
        <p:txBody>
          <a:bodyPr anchor="t"/>
          <a:lstStyle>
            <a:lvl1pPr>
              <a:defRPr>
                <a:latin typeface="Helvetica Neue Bold Condensed"/>
                <a:ea typeface="Helvetica Neue Bold Condensed"/>
                <a:cs typeface="Helvetica Neue Bold Condensed"/>
                <a:sym typeface="Helvetica Neue Bold Condensed"/>
              </a:defRPr>
            </a:lvl1pPr>
          </a:lstStyle>
          <a:p>
            <a:fld id="{86CB4B4D-7CA3-9044-876B-883B54F8677D}" type="slidenum">
              <a:rPr/>
              <a:pPr/>
              <a:t>5</a:t>
            </a:fld>
            <a:endParaRPr dirty="0"/>
          </a:p>
        </p:txBody>
      </p:sp>
      <p:sp>
        <p:nvSpPr>
          <p:cNvPr id="9" name="Shape 453"/>
          <p:cNvSpPr/>
          <p:nvPr/>
        </p:nvSpPr>
        <p:spPr>
          <a:xfrm>
            <a:off x="-17826" y="0"/>
            <a:ext cx="9144000" cy="764704"/>
          </a:xfrm>
          <a:prstGeom prst="rect">
            <a:avLst/>
          </a:prstGeom>
          <a:solidFill>
            <a:srgbClr val="1682C6"/>
          </a:solidFill>
          <a:ln w="38100">
            <a:solidFill>
              <a:srgbClr val="FFFFFF"/>
            </a:solidFill>
          </a:ln>
          <a:effectLst>
            <a:outerShdw blurRad="38100" dist="20000" dir="5400000" rotWithShape="0">
              <a:srgbClr val="000000">
                <a:alpha val="38000"/>
              </a:srgbClr>
            </a:outerShdw>
          </a:effectLst>
        </p:spPr>
        <p:txBody>
          <a:bodyPr lIns="45718" tIns="45718" rIns="45718" bIns="45718" anchor="ctr"/>
          <a:lstStyle/>
          <a:p>
            <a:pPr>
              <a:defRPr>
                <a:solidFill>
                  <a:srgbClr val="FFFFFF"/>
                </a:solidFill>
                <a:latin typeface="+mn-lt"/>
                <a:ea typeface="+mn-ea"/>
                <a:cs typeface="+mn-cs"/>
                <a:sym typeface="Calibri"/>
              </a:defRPr>
            </a:pPr>
            <a:endParaRPr/>
          </a:p>
        </p:txBody>
      </p:sp>
      <p:sp>
        <p:nvSpPr>
          <p:cNvPr id="41" name="Прямоугольник 40"/>
          <p:cNvSpPr/>
          <p:nvPr/>
        </p:nvSpPr>
        <p:spPr>
          <a:xfrm>
            <a:off x="76200" y="116633"/>
            <a:ext cx="9067800" cy="1000274"/>
          </a:xfrm>
          <a:prstGeom prst="rect">
            <a:avLst/>
          </a:prstGeom>
        </p:spPr>
        <p:txBody>
          <a:bodyPr wrap="square">
            <a:spAutoFit/>
          </a:bodyPr>
          <a:lstStyle/>
          <a:p>
            <a:pPr algn="ctr">
              <a:defRPr/>
            </a:pPr>
            <a:r>
              <a:rPr lang="ru-RU" sz="2800" b="1" dirty="0" smtClean="0">
                <a:solidFill>
                  <a:schemeClr val="bg1"/>
                </a:solidFill>
                <a:effectLst>
                  <a:outerShdw blurRad="38100" dist="38100" dir="2700000" algn="tl">
                    <a:srgbClr val="000000">
                      <a:alpha val="43137"/>
                    </a:srgbClr>
                  </a:outerShdw>
                </a:effectLst>
                <a:latin typeface="Impact" pitchFamily="34" charset="0"/>
              </a:rPr>
              <a:t>Учебно-методические комплексы</a:t>
            </a:r>
            <a:r>
              <a:rPr lang="ru-RU" sz="2800" b="1" dirty="0">
                <a:solidFill>
                  <a:schemeClr val="bg1"/>
                </a:solidFill>
                <a:effectLst>
                  <a:outerShdw blurRad="38100" dist="38100" dir="2700000" algn="tl">
                    <a:srgbClr val="000000">
                      <a:alpha val="43137"/>
                    </a:srgbClr>
                  </a:outerShdw>
                </a:effectLst>
                <a:latin typeface="Impact" pitchFamily="34" charset="0"/>
              </a:rPr>
              <a:t> по биологии</a:t>
            </a:r>
            <a:r>
              <a:rPr lang="ru-RU" sz="2800" b="1" dirty="0" smtClean="0">
                <a:solidFill>
                  <a:schemeClr val="bg1"/>
                </a:solidFill>
                <a:effectLst>
                  <a:outerShdw blurRad="38100" dist="38100" dir="2700000" algn="tl">
                    <a:srgbClr val="000000">
                      <a:alpha val="43137"/>
                    </a:srgbClr>
                  </a:outerShdw>
                </a:effectLst>
                <a:latin typeface="Impact" pitchFamily="34" charset="0"/>
              </a:rPr>
              <a:t> </a:t>
            </a:r>
            <a:r>
              <a:rPr lang="en-US" sz="2800" b="1" dirty="0" smtClean="0">
                <a:solidFill>
                  <a:schemeClr val="bg1"/>
                </a:solidFill>
                <a:effectLst>
                  <a:outerShdw blurRad="38100" dist="38100" dir="2700000" algn="tl">
                    <a:srgbClr val="000000">
                      <a:alpha val="43137"/>
                    </a:srgbClr>
                  </a:outerShdw>
                </a:effectLst>
                <a:latin typeface="Impact" pitchFamily="34" charset="0"/>
              </a:rPr>
              <a:t> </a:t>
            </a:r>
            <a:r>
              <a:rPr lang="ru-RU" sz="2800" b="1" dirty="0" smtClean="0">
                <a:solidFill>
                  <a:schemeClr val="bg1"/>
                </a:solidFill>
                <a:effectLst>
                  <a:outerShdw blurRad="38100" dist="38100" dir="2700000" algn="tl">
                    <a:srgbClr val="000000">
                      <a:alpha val="43137"/>
                    </a:srgbClr>
                  </a:outerShdw>
                </a:effectLst>
                <a:latin typeface="Impact" pitchFamily="34" charset="0"/>
              </a:rPr>
              <a:t>(</a:t>
            </a:r>
            <a:r>
              <a:rPr lang="en-US" sz="2800" b="1" dirty="0" smtClean="0">
                <a:solidFill>
                  <a:schemeClr val="bg1"/>
                </a:solidFill>
                <a:effectLst>
                  <a:outerShdw blurRad="38100" dist="38100" dir="2700000" algn="tl">
                    <a:srgbClr val="000000">
                      <a:alpha val="43137"/>
                    </a:srgbClr>
                  </a:outerShdw>
                </a:effectLst>
                <a:latin typeface="Impact" pitchFamily="34" charset="0"/>
              </a:rPr>
              <a:t>10-11</a:t>
            </a:r>
            <a:r>
              <a:rPr lang="ru-RU" sz="2800" b="1" dirty="0" smtClean="0">
                <a:solidFill>
                  <a:schemeClr val="bg1"/>
                </a:solidFill>
                <a:effectLst>
                  <a:outerShdw blurRad="38100" dist="38100" dir="2700000" algn="tl">
                    <a:srgbClr val="000000">
                      <a:alpha val="43137"/>
                    </a:srgbClr>
                  </a:outerShdw>
                </a:effectLst>
                <a:latin typeface="Impact" pitchFamily="34" charset="0"/>
              </a:rPr>
              <a:t>)</a:t>
            </a:r>
            <a:endParaRPr lang="ru-RU" sz="2800" b="1" dirty="0">
              <a:solidFill>
                <a:schemeClr val="bg1"/>
              </a:solidFill>
              <a:effectLst>
                <a:outerShdw blurRad="38100" dist="38100" dir="2700000" algn="tl">
                  <a:srgbClr val="000000">
                    <a:alpha val="43137"/>
                  </a:srgbClr>
                </a:outerShdw>
              </a:effectLst>
              <a:latin typeface="Impact" pitchFamily="34" charset="0"/>
            </a:endParaRPr>
          </a:p>
          <a:p>
            <a:pPr algn="ctr">
              <a:defRPr/>
            </a:pPr>
            <a:r>
              <a:rPr lang="ru-RU" sz="3100" dirty="0" smtClean="0">
                <a:solidFill>
                  <a:schemeClr val="bg1"/>
                </a:solidFill>
                <a:latin typeface="Impact" pitchFamily="34" charset="0"/>
              </a:rPr>
              <a:t> </a:t>
            </a:r>
            <a:endParaRPr lang="ru-RU" sz="3100" dirty="0">
              <a:solidFill>
                <a:schemeClr val="bg1"/>
              </a:solidFill>
              <a:latin typeface="Impact" pitchFamily="34" charset="0"/>
            </a:endParaRPr>
          </a:p>
        </p:txBody>
      </p:sp>
      <p:sp>
        <p:nvSpPr>
          <p:cNvPr id="58" name="Прямоугольник 57"/>
          <p:cNvSpPr/>
          <p:nvPr/>
        </p:nvSpPr>
        <p:spPr>
          <a:xfrm>
            <a:off x="114300" y="1065510"/>
            <a:ext cx="2483757" cy="1323439"/>
          </a:xfrm>
          <a:prstGeom prst="rect">
            <a:avLst/>
          </a:prstGeom>
        </p:spPr>
        <p:txBody>
          <a:bodyPr wrap="square">
            <a:spAutoFit/>
          </a:bodyPr>
          <a:lstStyle/>
          <a:p>
            <a:pPr algn="ctr">
              <a:defRPr/>
            </a:pPr>
            <a:r>
              <a:rPr lang="ru-RU" sz="1600" dirty="0" smtClean="0">
                <a:solidFill>
                  <a:schemeClr val="tx2">
                    <a:lumMod val="50000"/>
                  </a:schemeClr>
                </a:solidFill>
                <a:latin typeface="Impact" pitchFamily="34" charset="0"/>
              </a:rPr>
              <a:t>УМК «Линия жизни»</a:t>
            </a:r>
            <a:r>
              <a:rPr lang="ru-RU" sz="1600" dirty="0">
                <a:solidFill>
                  <a:schemeClr val="tx2">
                    <a:lumMod val="50000"/>
                  </a:schemeClr>
                </a:solidFill>
                <a:latin typeface="Impact" pitchFamily="34" charset="0"/>
              </a:rPr>
              <a:t> </a:t>
            </a:r>
            <a:endParaRPr lang="ru-RU" sz="1600" dirty="0" smtClean="0">
              <a:solidFill>
                <a:schemeClr val="tx2">
                  <a:lumMod val="50000"/>
                </a:schemeClr>
              </a:solidFill>
              <a:latin typeface="Impact" pitchFamily="34" charset="0"/>
            </a:endParaRPr>
          </a:p>
          <a:p>
            <a:pPr algn="ctr">
              <a:defRPr/>
            </a:pPr>
            <a:r>
              <a:rPr lang="ru-RU" sz="1600" dirty="0" smtClean="0">
                <a:solidFill>
                  <a:schemeClr val="tx2">
                    <a:lumMod val="50000"/>
                  </a:schemeClr>
                </a:solidFill>
                <a:latin typeface="Impact" pitchFamily="34" charset="0"/>
              </a:rPr>
              <a:t>под </a:t>
            </a:r>
            <a:r>
              <a:rPr lang="ru-RU" sz="1600" dirty="0">
                <a:solidFill>
                  <a:schemeClr val="tx2">
                    <a:lumMod val="50000"/>
                  </a:schemeClr>
                </a:solidFill>
                <a:latin typeface="Impact" pitchFamily="34" charset="0"/>
              </a:rPr>
              <a:t>ред. В</a:t>
            </a:r>
            <a:r>
              <a:rPr lang="ru-RU" sz="1600" dirty="0" smtClean="0">
                <a:solidFill>
                  <a:schemeClr val="tx2">
                    <a:lumMod val="50000"/>
                  </a:schemeClr>
                </a:solidFill>
                <a:latin typeface="Impact" pitchFamily="34" charset="0"/>
              </a:rPr>
              <a:t>. В</a:t>
            </a:r>
            <a:r>
              <a:rPr lang="ru-RU" sz="1600" dirty="0">
                <a:solidFill>
                  <a:schemeClr val="tx2">
                    <a:lumMod val="50000"/>
                  </a:schemeClr>
                </a:solidFill>
                <a:latin typeface="Impact" pitchFamily="34" charset="0"/>
              </a:rPr>
              <a:t>. </a:t>
            </a:r>
            <a:r>
              <a:rPr lang="ru-RU" sz="1600" dirty="0" smtClean="0">
                <a:solidFill>
                  <a:schemeClr val="tx2">
                    <a:lumMod val="50000"/>
                  </a:schemeClr>
                </a:solidFill>
                <a:latin typeface="Impact" pitchFamily="34" charset="0"/>
              </a:rPr>
              <a:t>Пасечника.</a:t>
            </a:r>
          </a:p>
          <a:p>
            <a:pPr algn="ctr">
              <a:defRPr/>
            </a:pPr>
            <a:r>
              <a:rPr lang="ru-RU" sz="1600" dirty="0" smtClean="0">
                <a:solidFill>
                  <a:schemeClr val="tx2">
                    <a:lumMod val="50000"/>
                  </a:schemeClr>
                </a:solidFill>
                <a:latin typeface="Impact" pitchFamily="34" charset="0"/>
              </a:rPr>
              <a:t>Базовый  уровень</a:t>
            </a:r>
          </a:p>
          <a:p>
            <a:pPr algn="ctr">
              <a:defRPr/>
            </a:pPr>
            <a:endParaRPr lang="ru-RU" sz="1600" dirty="0">
              <a:solidFill>
                <a:schemeClr val="tx2">
                  <a:lumMod val="50000"/>
                </a:schemeClr>
              </a:solidFill>
              <a:latin typeface="Impact" pitchFamily="34" charset="0"/>
            </a:endParaRPr>
          </a:p>
          <a:p>
            <a:pPr algn="ctr">
              <a:defRPr/>
            </a:pPr>
            <a:r>
              <a:rPr lang="ru-RU" sz="1600" dirty="0">
                <a:solidFill>
                  <a:schemeClr val="tx2">
                    <a:lumMod val="50000"/>
                  </a:schemeClr>
                </a:solidFill>
                <a:latin typeface="Impact" pitchFamily="34" charset="0"/>
              </a:rPr>
              <a:t> </a:t>
            </a:r>
          </a:p>
        </p:txBody>
      </p:sp>
      <p:pic>
        <p:nvPicPr>
          <p:cNvPr id="59" name="Picture 3" descr="C:\Users\ZGaponyuk\AppData\Local\Temp\untitle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flipH="1" flipV="1">
            <a:off x="3690098" y="969954"/>
            <a:ext cx="1095109" cy="141129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0" name="Picture 2" descr="C:\Users\ZGaponyuk\AppData\Local\Temp\untitled.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flipH="1" flipV="1">
            <a:off x="2508678" y="980728"/>
            <a:ext cx="1032808" cy="140214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5" name="Прямоугольник 74"/>
          <p:cNvSpPr/>
          <p:nvPr/>
        </p:nvSpPr>
        <p:spPr>
          <a:xfrm>
            <a:off x="4800182" y="973600"/>
            <a:ext cx="2034923" cy="1815882"/>
          </a:xfrm>
          <a:prstGeom prst="rect">
            <a:avLst/>
          </a:prstGeom>
        </p:spPr>
        <p:txBody>
          <a:bodyPr wrap="square">
            <a:spAutoFit/>
          </a:bodyPr>
          <a:lstStyle/>
          <a:p>
            <a:pPr algn="ctr">
              <a:defRPr/>
            </a:pPr>
            <a:r>
              <a:rPr lang="ru-RU" sz="1500" dirty="0" smtClean="0">
                <a:solidFill>
                  <a:schemeClr val="tx2">
                    <a:lumMod val="50000"/>
                  </a:schemeClr>
                </a:solidFill>
                <a:latin typeface="Impact" pitchFamily="34" charset="0"/>
              </a:rPr>
              <a:t>УМК  СФЕРЫ 1-11.  </a:t>
            </a:r>
          </a:p>
          <a:p>
            <a:pPr algn="ctr">
              <a:defRPr/>
            </a:pPr>
            <a:r>
              <a:rPr lang="ru-RU" sz="1500" dirty="0" smtClean="0">
                <a:solidFill>
                  <a:schemeClr val="tx2">
                    <a:lumMod val="50000"/>
                  </a:schemeClr>
                </a:solidFill>
                <a:latin typeface="Impact" pitchFamily="34" charset="0"/>
              </a:rPr>
              <a:t>Л.Н. Сухорукова, </a:t>
            </a:r>
          </a:p>
          <a:p>
            <a:pPr algn="ctr">
              <a:defRPr/>
            </a:pPr>
            <a:r>
              <a:rPr lang="ru-RU" sz="1500" dirty="0" smtClean="0">
                <a:solidFill>
                  <a:schemeClr val="tx2">
                    <a:lumMod val="50000"/>
                  </a:schemeClr>
                </a:solidFill>
                <a:latin typeface="Impact" pitchFamily="34" charset="0"/>
              </a:rPr>
              <a:t>В.С. </a:t>
            </a:r>
            <a:r>
              <a:rPr lang="ru-RU" sz="1500" dirty="0" err="1" smtClean="0">
                <a:solidFill>
                  <a:schemeClr val="tx2">
                    <a:lumMod val="50000"/>
                  </a:schemeClr>
                </a:solidFill>
                <a:latin typeface="Impact" pitchFamily="34" charset="0"/>
              </a:rPr>
              <a:t>Кучменко</a:t>
            </a:r>
            <a:r>
              <a:rPr lang="ru-RU" sz="1500" dirty="0" smtClean="0">
                <a:solidFill>
                  <a:schemeClr val="tx2">
                    <a:lumMod val="50000"/>
                  </a:schemeClr>
                </a:solidFill>
                <a:latin typeface="Impact" pitchFamily="34" charset="0"/>
              </a:rPr>
              <a:t> и др.</a:t>
            </a:r>
          </a:p>
          <a:p>
            <a:pPr algn="ctr">
              <a:defRPr/>
            </a:pPr>
            <a:r>
              <a:rPr lang="ru-RU" sz="1600" dirty="0" smtClean="0">
                <a:solidFill>
                  <a:schemeClr val="tx2">
                    <a:lumMod val="50000"/>
                  </a:schemeClr>
                </a:solidFill>
                <a:latin typeface="Impact" pitchFamily="34" charset="0"/>
              </a:rPr>
              <a:t>Базовый уровень</a:t>
            </a:r>
          </a:p>
          <a:p>
            <a:pPr algn="ctr">
              <a:defRPr/>
            </a:pPr>
            <a:endParaRPr lang="ru-RU" sz="1500" dirty="0" smtClean="0">
              <a:solidFill>
                <a:schemeClr val="tx2">
                  <a:lumMod val="50000"/>
                </a:schemeClr>
              </a:solidFill>
              <a:latin typeface="Impact" pitchFamily="34" charset="0"/>
            </a:endParaRPr>
          </a:p>
          <a:p>
            <a:pPr algn="ctr">
              <a:defRPr/>
            </a:pPr>
            <a:endParaRPr lang="ru-RU" dirty="0" smtClean="0">
              <a:solidFill>
                <a:schemeClr val="tx2">
                  <a:lumMod val="50000"/>
                </a:schemeClr>
              </a:solidFill>
              <a:latin typeface="Impact" pitchFamily="34" charset="0"/>
            </a:endParaRPr>
          </a:p>
          <a:p>
            <a:pPr algn="ctr">
              <a:defRPr/>
            </a:pPr>
            <a:r>
              <a:rPr lang="ru-RU" dirty="0" smtClean="0">
                <a:solidFill>
                  <a:schemeClr val="tx2">
                    <a:lumMod val="50000"/>
                  </a:schemeClr>
                </a:solidFill>
                <a:latin typeface="Impact" pitchFamily="34" charset="0"/>
              </a:rPr>
              <a:t> </a:t>
            </a:r>
            <a:endParaRPr lang="ru-RU" dirty="0">
              <a:solidFill>
                <a:schemeClr val="tx2">
                  <a:lumMod val="50000"/>
                </a:schemeClr>
              </a:solidFill>
              <a:latin typeface="Impact" pitchFamily="34" charset="0"/>
            </a:endParaRPr>
          </a:p>
        </p:txBody>
      </p:sp>
      <p:sp>
        <p:nvSpPr>
          <p:cNvPr id="87" name="Пятиугольник 86"/>
          <p:cNvSpPr/>
          <p:nvPr/>
        </p:nvSpPr>
        <p:spPr>
          <a:xfrm>
            <a:off x="5471592" y="8802216"/>
            <a:ext cx="971600" cy="369328"/>
          </a:xfrm>
          <a:prstGeom prst="homePlate">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ru-RU" sz="1800" b="0" i="0" u="none" strike="noStrike" cap="none" spc="0" normalizeH="0" baseline="0">
              <a:ln>
                <a:noFill/>
              </a:ln>
              <a:solidFill>
                <a:srgbClr val="000000"/>
              </a:solidFill>
              <a:effectLst/>
              <a:uFillTx/>
              <a:latin typeface="+mj-lt"/>
              <a:ea typeface="+mj-ea"/>
              <a:cs typeface="+mj-cs"/>
              <a:sym typeface="Helvetica"/>
            </a:endParaRPr>
          </a:p>
        </p:txBody>
      </p:sp>
      <p:sp>
        <p:nvSpPr>
          <p:cNvPr id="91" name="Прямоугольник 90"/>
          <p:cNvSpPr/>
          <p:nvPr/>
        </p:nvSpPr>
        <p:spPr>
          <a:xfrm>
            <a:off x="4775200" y="2947244"/>
            <a:ext cx="2030928" cy="1431161"/>
          </a:xfrm>
          <a:prstGeom prst="rect">
            <a:avLst/>
          </a:prstGeom>
        </p:spPr>
        <p:txBody>
          <a:bodyPr wrap="square">
            <a:spAutoFit/>
          </a:bodyPr>
          <a:lstStyle/>
          <a:p>
            <a:pPr algn="ctr">
              <a:defRPr/>
            </a:pPr>
            <a:r>
              <a:rPr lang="ru-RU" sz="1500" dirty="0" smtClean="0">
                <a:solidFill>
                  <a:schemeClr val="tx2">
                    <a:lumMod val="50000"/>
                  </a:schemeClr>
                </a:solidFill>
                <a:latin typeface="Impact" pitchFamily="34" charset="0"/>
              </a:rPr>
              <a:t>УМК под ред. </a:t>
            </a:r>
          </a:p>
          <a:p>
            <a:pPr algn="ctr">
              <a:defRPr/>
            </a:pPr>
            <a:r>
              <a:rPr lang="ru-RU" sz="1500" dirty="0" smtClean="0">
                <a:solidFill>
                  <a:schemeClr val="tx2">
                    <a:lumMod val="50000"/>
                  </a:schemeClr>
                </a:solidFill>
                <a:latin typeface="Impact" pitchFamily="34" charset="0"/>
              </a:rPr>
              <a:t>В.К. Шумного, </a:t>
            </a:r>
          </a:p>
          <a:p>
            <a:pPr algn="ctr">
              <a:defRPr/>
            </a:pPr>
            <a:r>
              <a:rPr lang="ru-RU" sz="1500" dirty="0" smtClean="0">
                <a:solidFill>
                  <a:schemeClr val="tx2">
                    <a:lumMod val="50000"/>
                  </a:schemeClr>
                </a:solidFill>
                <a:latin typeface="Impact" pitchFamily="34" charset="0"/>
              </a:rPr>
              <a:t>Г.М. Дымшица.</a:t>
            </a:r>
          </a:p>
          <a:p>
            <a:pPr algn="ctr">
              <a:defRPr/>
            </a:pPr>
            <a:r>
              <a:rPr lang="ru-RU" sz="1200" dirty="0" smtClean="0">
                <a:solidFill>
                  <a:schemeClr val="tx2">
                    <a:lumMod val="50000"/>
                  </a:schemeClr>
                </a:solidFill>
                <a:latin typeface="Impact" pitchFamily="34" charset="0"/>
              </a:rPr>
              <a:t>Углублённый уровень</a:t>
            </a:r>
          </a:p>
          <a:p>
            <a:pPr algn="ctr">
              <a:defRPr/>
            </a:pPr>
            <a:endParaRPr lang="ru-RU" sz="1500" dirty="0" smtClean="0">
              <a:solidFill>
                <a:schemeClr val="tx2">
                  <a:lumMod val="50000"/>
                </a:schemeClr>
              </a:solidFill>
              <a:latin typeface="Impact" pitchFamily="34" charset="0"/>
            </a:endParaRPr>
          </a:p>
          <a:p>
            <a:pPr algn="ctr">
              <a:defRPr/>
            </a:pPr>
            <a:r>
              <a:rPr lang="ru-RU" sz="1500" dirty="0" smtClean="0">
                <a:solidFill>
                  <a:schemeClr val="tx2">
                    <a:lumMod val="50000"/>
                  </a:schemeClr>
                </a:solidFill>
                <a:latin typeface="Impact" pitchFamily="34" charset="0"/>
              </a:rPr>
              <a:t> </a:t>
            </a:r>
            <a:endParaRPr lang="ru-RU" sz="1500" dirty="0">
              <a:solidFill>
                <a:schemeClr val="tx2">
                  <a:lumMod val="50000"/>
                </a:schemeClr>
              </a:solidFill>
              <a:latin typeface="Impact" pitchFamily="34" charset="0"/>
            </a:endParaRPr>
          </a:p>
        </p:txBody>
      </p:sp>
      <p:sp>
        <p:nvSpPr>
          <p:cNvPr id="94" name="Прямоугольник 93"/>
          <p:cNvSpPr/>
          <p:nvPr/>
        </p:nvSpPr>
        <p:spPr>
          <a:xfrm>
            <a:off x="251520" y="3057054"/>
            <a:ext cx="2440880" cy="1077218"/>
          </a:xfrm>
          <a:prstGeom prst="rect">
            <a:avLst/>
          </a:prstGeom>
        </p:spPr>
        <p:txBody>
          <a:bodyPr wrap="square">
            <a:spAutoFit/>
          </a:bodyPr>
          <a:lstStyle/>
          <a:p>
            <a:pPr algn="ctr">
              <a:defRPr/>
            </a:pPr>
            <a:r>
              <a:rPr lang="ru-RU" sz="1500" dirty="0" smtClean="0">
                <a:solidFill>
                  <a:schemeClr val="tx2">
                    <a:lumMod val="50000"/>
                  </a:schemeClr>
                </a:solidFill>
                <a:latin typeface="Impact" pitchFamily="34" charset="0"/>
              </a:rPr>
              <a:t>УМК под ред.  Д.К. Беляева. </a:t>
            </a:r>
          </a:p>
          <a:p>
            <a:pPr algn="ctr">
              <a:defRPr/>
            </a:pPr>
            <a:r>
              <a:rPr lang="ru-RU" sz="1500" dirty="0" smtClean="0">
                <a:solidFill>
                  <a:schemeClr val="tx2">
                    <a:lumMod val="50000"/>
                  </a:schemeClr>
                </a:solidFill>
                <a:latin typeface="Impact" pitchFamily="34" charset="0"/>
              </a:rPr>
              <a:t>Базовый  уровень</a:t>
            </a:r>
          </a:p>
          <a:p>
            <a:pPr algn="ctr">
              <a:defRPr/>
            </a:pPr>
            <a:endParaRPr lang="ru-RU" sz="1700" dirty="0" smtClean="0">
              <a:solidFill>
                <a:schemeClr val="tx2">
                  <a:lumMod val="50000"/>
                </a:schemeClr>
              </a:solidFill>
              <a:latin typeface="Impact" pitchFamily="34" charset="0"/>
            </a:endParaRPr>
          </a:p>
          <a:p>
            <a:pPr algn="ctr">
              <a:defRPr/>
            </a:pPr>
            <a:r>
              <a:rPr lang="ru-RU" sz="1700" dirty="0" smtClean="0">
                <a:solidFill>
                  <a:schemeClr val="tx2">
                    <a:lumMod val="50000"/>
                  </a:schemeClr>
                </a:solidFill>
                <a:latin typeface="Impact" pitchFamily="34" charset="0"/>
              </a:rPr>
              <a:t> </a:t>
            </a:r>
            <a:endParaRPr lang="ru-RU" sz="1700" dirty="0">
              <a:solidFill>
                <a:schemeClr val="tx2">
                  <a:lumMod val="50000"/>
                </a:schemeClr>
              </a:solidFill>
              <a:latin typeface="Impact" pitchFamily="34" charset="0"/>
            </a:endParaRPr>
          </a:p>
        </p:txBody>
      </p:sp>
      <p:sp>
        <p:nvSpPr>
          <p:cNvPr id="49" name="Прямоугольник 48"/>
          <p:cNvSpPr/>
          <p:nvPr/>
        </p:nvSpPr>
        <p:spPr>
          <a:xfrm>
            <a:off x="76200" y="4744864"/>
            <a:ext cx="2191544" cy="1708160"/>
          </a:xfrm>
          <a:prstGeom prst="rect">
            <a:avLst/>
          </a:prstGeom>
        </p:spPr>
        <p:txBody>
          <a:bodyPr wrap="square">
            <a:spAutoFit/>
          </a:bodyPr>
          <a:lstStyle/>
          <a:p>
            <a:pPr algn="ctr">
              <a:defRPr/>
            </a:pPr>
            <a:r>
              <a:rPr lang="ru-RU" sz="1500" dirty="0" smtClean="0">
                <a:solidFill>
                  <a:schemeClr val="tx2">
                    <a:lumMod val="50000"/>
                  </a:schemeClr>
                </a:solidFill>
                <a:latin typeface="Impact" pitchFamily="34" charset="0"/>
              </a:rPr>
              <a:t>Естествознание.</a:t>
            </a:r>
          </a:p>
          <a:p>
            <a:pPr algn="ctr">
              <a:defRPr/>
            </a:pPr>
            <a:r>
              <a:rPr lang="ru-RU" sz="1500" dirty="0" smtClean="0">
                <a:solidFill>
                  <a:schemeClr val="tx2">
                    <a:lumMod val="50000"/>
                  </a:schemeClr>
                </a:solidFill>
                <a:latin typeface="Impact" pitchFamily="34" charset="0"/>
              </a:rPr>
              <a:t>УМК «Лабиринт». 10-11 классы. </a:t>
            </a:r>
          </a:p>
          <a:p>
            <a:pPr algn="ctr">
              <a:defRPr/>
            </a:pPr>
            <a:r>
              <a:rPr lang="ru-RU" altLang="ru-RU" sz="1500" dirty="0" smtClean="0">
                <a:solidFill>
                  <a:schemeClr val="tx2">
                    <a:lumMod val="50000"/>
                  </a:schemeClr>
                </a:solidFill>
                <a:latin typeface="Impact" pitchFamily="34" charset="0"/>
              </a:rPr>
              <a:t>Под ред. Алексашиной И.Ю. </a:t>
            </a:r>
          </a:p>
          <a:p>
            <a:pPr algn="ctr">
              <a:defRPr/>
            </a:pPr>
            <a:r>
              <a:rPr lang="ru-RU" altLang="ru-RU" sz="1500" dirty="0" smtClean="0">
                <a:solidFill>
                  <a:schemeClr val="tx2">
                    <a:lumMod val="50000"/>
                  </a:schemeClr>
                </a:solidFill>
                <a:latin typeface="Impact" pitchFamily="34" charset="0"/>
              </a:rPr>
              <a:t>Интегрированный курс</a:t>
            </a:r>
          </a:p>
          <a:p>
            <a:pPr algn="ctr"/>
            <a:endParaRPr lang="ru-RU" sz="1500" dirty="0">
              <a:solidFill>
                <a:schemeClr val="tx2">
                  <a:lumMod val="50000"/>
                </a:schemeClr>
              </a:solidFill>
              <a:latin typeface="Impact" pitchFamily="34" charset="0"/>
            </a:endParaRPr>
          </a:p>
        </p:txBody>
      </p:sp>
      <p:pic>
        <p:nvPicPr>
          <p:cNvPr id="35" name="Picture 2" descr="C:\Users\mtokareva\Downloads\(cover) Биология. 10 кл. Углублённый уровень (Под ред. Пасечника В. В.).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71315" y="4756645"/>
            <a:ext cx="1026568" cy="136330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rot="10800000" flipV="1">
            <a:off x="4802979" y="4928782"/>
            <a:ext cx="2182145" cy="984885"/>
          </a:xfrm>
          <a:prstGeom prst="rect">
            <a:avLst/>
          </a:prstGeom>
        </p:spPr>
        <p:txBody>
          <a:bodyPr wrap="square">
            <a:spAutoFit/>
          </a:bodyPr>
          <a:lstStyle/>
          <a:p>
            <a:pPr algn="ctr">
              <a:defRPr/>
            </a:pPr>
            <a:r>
              <a:rPr lang="ru-RU" sz="1400" dirty="0">
                <a:solidFill>
                  <a:schemeClr val="tx2">
                    <a:lumMod val="50000"/>
                  </a:schemeClr>
                </a:solidFill>
                <a:latin typeface="Impact" pitchFamily="34" charset="0"/>
              </a:rPr>
              <a:t>УМК «Линия жизни» </a:t>
            </a:r>
          </a:p>
          <a:p>
            <a:pPr algn="ctr">
              <a:defRPr/>
            </a:pPr>
            <a:r>
              <a:rPr lang="ru-RU" sz="1400" dirty="0">
                <a:solidFill>
                  <a:schemeClr val="tx2">
                    <a:lumMod val="50000"/>
                  </a:schemeClr>
                </a:solidFill>
                <a:latin typeface="Impact" pitchFamily="34" charset="0"/>
              </a:rPr>
              <a:t>под ред. В. В. </a:t>
            </a:r>
            <a:r>
              <a:rPr lang="ru-RU" sz="1400" dirty="0" smtClean="0">
                <a:solidFill>
                  <a:schemeClr val="tx2">
                    <a:lumMod val="50000"/>
                  </a:schemeClr>
                </a:solidFill>
                <a:latin typeface="Impact" pitchFamily="34" charset="0"/>
              </a:rPr>
              <a:t>Пасечника</a:t>
            </a:r>
            <a:endParaRPr lang="en-US" sz="1400" dirty="0" smtClean="0">
              <a:solidFill>
                <a:schemeClr val="tx2">
                  <a:lumMod val="50000"/>
                </a:schemeClr>
              </a:solidFill>
              <a:latin typeface="Impact" pitchFamily="34" charset="0"/>
            </a:endParaRPr>
          </a:p>
          <a:p>
            <a:pPr algn="ctr">
              <a:defRPr/>
            </a:pPr>
            <a:r>
              <a:rPr lang="ru-RU" sz="1400" dirty="0">
                <a:solidFill>
                  <a:schemeClr val="tx2">
                    <a:lumMod val="50000"/>
                  </a:schemeClr>
                </a:solidFill>
                <a:latin typeface="Impact" pitchFamily="34" charset="0"/>
              </a:rPr>
              <a:t>Углублённый уровень</a:t>
            </a:r>
          </a:p>
          <a:p>
            <a:pPr algn="ctr">
              <a:defRPr/>
            </a:pPr>
            <a:endParaRPr lang="ru-RU" sz="1600" dirty="0"/>
          </a:p>
        </p:txBody>
      </p:sp>
      <p:pic>
        <p:nvPicPr>
          <p:cNvPr id="37" name="Picture 3" descr="C:\Users\mtokareva\Downloads\(cover) Биология. 11 класс. Углублённый уровень (Под ред. Пасечника В. В.).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56461" y="4744863"/>
            <a:ext cx="1047800" cy="136967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8" name="Прямоугольник 37"/>
          <p:cNvSpPr/>
          <p:nvPr/>
        </p:nvSpPr>
        <p:spPr>
          <a:xfrm>
            <a:off x="4932040" y="4581128"/>
            <a:ext cx="4144757" cy="1584177"/>
          </a:xfrm>
          <a:prstGeom prst="rect">
            <a:avLst/>
          </a:prstGeom>
          <a:noFill/>
          <a:ln w="3175"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ru-RU" sz="1800" b="0" i="0" u="none" strike="noStrike" cap="none" spc="0" normalizeH="0" baseline="0">
              <a:ln>
                <a:noFill/>
              </a:ln>
              <a:solidFill>
                <a:srgbClr val="000000"/>
              </a:solidFill>
              <a:effectLst/>
              <a:uFillTx/>
              <a:latin typeface="+mj-lt"/>
              <a:ea typeface="+mj-ea"/>
              <a:cs typeface="+mj-cs"/>
              <a:sym typeface="Helvetica"/>
            </a:endParaRPr>
          </a:p>
        </p:txBody>
      </p:sp>
      <p:pic>
        <p:nvPicPr>
          <p:cNvPr id="4" name="Рисунок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08677" y="4788519"/>
            <a:ext cx="1011159" cy="1342841"/>
          </a:xfrm>
          <a:prstGeom prst="rect">
            <a:avLst/>
          </a:prstGeom>
        </p:spPr>
      </p:pic>
      <p:pic>
        <p:nvPicPr>
          <p:cNvPr id="5" name="Рисунок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42366" y="4744863"/>
            <a:ext cx="1050156" cy="1356790"/>
          </a:xfrm>
          <a:prstGeom prst="rect">
            <a:avLst/>
          </a:prstGeom>
        </p:spPr>
      </p:pic>
      <p:pic>
        <p:nvPicPr>
          <p:cNvPr id="6" name="Рисунок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37181" y="2867949"/>
            <a:ext cx="1005679" cy="1340905"/>
          </a:xfrm>
          <a:prstGeom prst="rect">
            <a:avLst/>
          </a:prstGeom>
          <a:ln>
            <a:solidFill>
              <a:srgbClr val="7030A0"/>
            </a:solidFill>
          </a:ln>
        </p:spPr>
      </p:pic>
      <p:pic>
        <p:nvPicPr>
          <p:cNvPr id="7" name="Рисунок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60855" y="2873365"/>
            <a:ext cx="1013387" cy="1347589"/>
          </a:xfrm>
          <a:prstGeom prst="rect">
            <a:avLst/>
          </a:prstGeom>
          <a:ln>
            <a:solidFill>
              <a:schemeClr val="tx1"/>
            </a:solidFill>
          </a:ln>
        </p:spPr>
      </p:pic>
      <p:pic>
        <p:nvPicPr>
          <p:cNvPr id="8" name="Рисунок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598057" y="2852018"/>
            <a:ext cx="1042031" cy="1387524"/>
          </a:xfrm>
          <a:prstGeom prst="rect">
            <a:avLst/>
          </a:prstGeom>
        </p:spPr>
      </p:pic>
      <p:pic>
        <p:nvPicPr>
          <p:cNvPr id="10" name="Рисунок 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728923" y="2886003"/>
            <a:ext cx="984859" cy="1371671"/>
          </a:xfrm>
          <a:prstGeom prst="rect">
            <a:avLst/>
          </a:prstGeom>
        </p:spPr>
      </p:pic>
      <p:pic>
        <p:nvPicPr>
          <p:cNvPr id="11" name="Рисунок 1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428554" y="906989"/>
            <a:ext cx="1168638" cy="1525637"/>
          </a:xfrm>
          <a:prstGeom prst="rect">
            <a:avLst/>
          </a:prstGeom>
          <a:ln>
            <a:solidFill>
              <a:schemeClr val="tx1"/>
            </a:solidFill>
          </a:ln>
        </p:spPr>
      </p:pic>
    </p:spTree>
    <p:extLst>
      <p:ext uri="{BB962C8B-B14F-4D97-AF65-F5344CB8AC3E}">
        <p14:creationId xmlns:p14="http://schemas.microsoft.com/office/powerpoint/2010/main" val="157078758"/>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a:spLocks noGrp="1"/>
          </p:cNvSpPr>
          <p:nvPr>
            <p:ph type="title"/>
          </p:nvPr>
        </p:nvSpPr>
        <p:spPr>
          <a:xfrm>
            <a:off x="323528" y="260648"/>
            <a:ext cx="8229600" cy="1080120"/>
          </a:xfrm>
        </p:spPr>
        <p:txBody>
          <a:bodyPr>
            <a:normAutofit/>
          </a:bodyPr>
          <a:lstStyle/>
          <a:p>
            <a:pPr algn="ctr"/>
            <a:endParaRPr lang="ru-RU" sz="3200" b="1" dirty="0">
              <a:solidFill>
                <a:srgbClr val="0000FF"/>
              </a:solidFill>
              <a:effectLst>
                <a:outerShdw blurRad="38100" dist="38100" dir="2700000" algn="tl">
                  <a:srgbClr val="000000">
                    <a:alpha val="43137"/>
                  </a:srgbClr>
                </a:outerShdw>
              </a:effectLst>
            </a:endParaRPr>
          </a:p>
        </p:txBody>
      </p:sp>
      <p:sp>
        <p:nvSpPr>
          <p:cNvPr id="6" name="Заголовок 1"/>
          <p:cNvSpPr txBox="1">
            <a:spLocks/>
          </p:cNvSpPr>
          <p:nvPr/>
        </p:nvSpPr>
        <p:spPr>
          <a:xfrm>
            <a:off x="507774" y="2348880"/>
            <a:ext cx="8229600" cy="3024336"/>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endParaRPr lang="ru-RU" sz="3200" dirty="0"/>
          </a:p>
        </p:txBody>
      </p:sp>
      <p:graphicFrame>
        <p:nvGraphicFramePr>
          <p:cNvPr id="11" name="Таблица 10"/>
          <p:cNvGraphicFramePr>
            <a:graphicFrameLocks noGrp="1"/>
          </p:cNvGraphicFramePr>
          <p:nvPr>
            <p:extLst>
              <p:ext uri="{D42A27DB-BD31-4B8C-83A1-F6EECF244321}">
                <p14:modId xmlns:p14="http://schemas.microsoft.com/office/powerpoint/2010/main" val="17993145"/>
              </p:ext>
            </p:extLst>
          </p:nvPr>
        </p:nvGraphicFramePr>
        <p:xfrm>
          <a:off x="107504" y="1399226"/>
          <a:ext cx="8943562" cy="5458774"/>
        </p:xfrm>
        <a:graphic>
          <a:graphicData uri="http://schemas.openxmlformats.org/drawingml/2006/table">
            <a:tbl>
              <a:tblPr firstRow="1" bandRow="1">
                <a:tableStyleId>{5C22544A-7EE6-4342-B048-85BDC9FD1C3A}</a:tableStyleId>
              </a:tblPr>
              <a:tblGrid>
                <a:gridCol w="4420713">
                  <a:extLst>
                    <a:ext uri="{9D8B030D-6E8A-4147-A177-3AD203B41FA5}">
                      <a16:colId xmlns:a16="http://schemas.microsoft.com/office/drawing/2014/main" xmlns="" val="20000"/>
                    </a:ext>
                  </a:extLst>
                </a:gridCol>
                <a:gridCol w="4522849">
                  <a:extLst>
                    <a:ext uri="{9D8B030D-6E8A-4147-A177-3AD203B41FA5}">
                      <a16:colId xmlns:a16="http://schemas.microsoft.com/office/drawing/2014/main" xmlns="" val="20001"/>
                    </a:ext>
                  </a:extLst>
                </a:gridCol>
              </a:tblGrid>
              <a:tr h="637961">
                <a:tc>
                  <a:txBody>
                    <a:bodyPr/>
                    <a:lstStyle/>
                    <a:p>
                      <a:pPr algn="ctr"/>
                      <a:r>
                        <a:rPr kumimoji="0" lang="ru-RU" sz="2000" b="1" kern="1200" baseline="0" dirty="0" smtClean="0">
                          <a:solidFill>
                            <a:schemeClr val="lt1"/>
                          </a:solidFill>
                          <a:effectLst>
                            <a:outerShdw blurRad="38100" dist="38100" dir="2700000" algn="tl">
                              <a:srgbClr val="000000">
                                <a:alpha val="43137"/>
                              </a:srgbClr>
                            </a:outerShdw>
                          </a:effectLst>
                          <a:latin typeface="+mn-lt"/>
                          <a:ea typeface="+mn-ea"/>
                          <a:cs typeface="+mn-cs"/>
                        </a:rPr>
                        <a:t>Внеурочная деятельность</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20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Дополнительное образование</a:t>
                      </a:r>
                      <a:endParaRPr lang="ru-RU"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482081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700" spc="-100" dirty="0" smtClean="0">
                          <a:latin typeface="+mj-lt"/>
                          <a:ea typeface="+mj-ea"/>
                          <a:cs typeface="+mj-cs"/>
                        </a:rPr>
                        <a:t>– это образовательная деятельность.</a:t>
                      </a:r>
                    </a:p>
                    <a:p>
                      <a:pPr algn="ctr"/>
                      <a:endParaRPr lang="ru-RU" sz="1700" dirty="0">
                        <a:latin typeface="Arial" panose="020B0604020202020204" pitchFamily="34" charset="0"/>
                        <a:cs typeface="Arial" panose="020B0604020202020204" pitchFamily="34" charset="0"/>
                      </a:endParaRPr>
                    </a:p>
                    <a:p>
                      <a:pPr algn="just"/>
                      <a:r>
                        <a:rPr lang="ru-RU" sz="1700" spc="-100" dirty="0" smtClean="0">
                          <a:latin typeface="+mj-lt"/>
                          <a:ea typeface="+mj-ea"/>
                          <a:cs typeface="+mj-cs"/>
                        </a:rPr>
                        <a:t>Осуществляется в формах, отличных от урочной, и направлена </a:t>
                      </a:r>
                      <a:r>
                        <a:rPr lang="ru-RU" sz="1700" spc="-100" dirty="0" smtClean="0">
                          <a:solidFill>
                            <a:srgbClr val="FF0000"/>
                          </a:solidFill>
                          <a:latin typeface="+mj-lt"/>
                          <a:ea typeface="+mj-ea"/>
                          <a:cs typeface="+mj-cs"/>
                        </a:rPr>
                        <a:t>на достижение планируемых результатов освоения основной образовательной программы общего образования</a:t>
                      </a:r>
                      <a:r>
                        <a:rPr lang="ru-RU" sz="1700" spc="-100" dirty="0" smtClean="0">
                          <a:solidFill>
                            <a:schemeClr val="tx2"/>
                          </a:solidFill>
                          <a:latin typeface="+mj-lt"/>
                          <a:ea typeface="+mj-ea"/>
                          <a:cs typeface="+mj-cs"/>
                        </a:rPr>
                        <a:t>;</a:t>
                      </a:r>
                    </a:p>
                    <a:p>
                      <a:pPr marL="0" indent="0" algn="just">
                        <a:buFont typeface="Arial" panose="020B0604020202020204" pitchFamily="34" charset="0"/>
                        <a:buNone/>
                      </a:pPr>
                      <a:endParaRPr lang="ru-RU" sz="1700" spc="-100" dirty="0" smtClean="0">
                        <a:latin typeface="+mj-lt"/>
                        <a:ea typeface="+mj-ea"/>
                        <a:cs typeface="+mj-cs"/>
                      </a:endParaRPr>
                    </a:p>
                    <a:p>
                      <a:pPr marL="0" indent="0" algn="just">
                        <a:buFont typeface="Arial" panose="020B0604020202020204" pitchFamily="34" charset="0"/>
                        <a:buNone/>
                      </a:pPr>
                      <a:r>
                        <a:rPr lang="ru-RU" sz="1700" spc="-100" dirty="0" smtClean="0">
                          <a:latin typeface="+mj-lt"/>
                          <a:ea typeface="+mj-ea"/>
                          <a:cs typeface="+mj-cs"/>
                        </a:rPr>
                        <a:t>является неотъемлемой и обязательной частью основной образовательной программы общего образования, позволяет реализовать требования ФГОС в полной мере.</a:t>
                      </a:r>
                      <a:endParaRPr lang="ru-RU" sz="17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700" kern="1200" spc="-100" dirty="0" smtClean="0">
                          <a:solidFill>
                            <a:schemeClr val="dk1"/>
                          </a:solidFill>
                          <a:latin typeface="+mn-lt"/>
                          <a:ea typeface="+mn-ea"/>
                          <a:cs typeface="+mn-cs"/>
                        </a:rPr>
                        <a:t>– это вид образования, </a:t>
                      </a:r>
                    </a:p>
                    <a:p>
                      <a:pPr marL="0" marR="0" indent="0" algn="ctr" defTabSz="914400" rtl="0" eaLnBrk="1" fontAlgn="auto" latinLnBrk="0" hangingPunct="1">
                        <a:lnSpc>
                          <a:spcPct val="100000"/>
                        </a:lnSpc>
                        <a:spcBef>
                          <a:spcPts val="0"/>
                        </a:spcBef>
                        <a:spcAft>
                          <a:spcPts val="0"/>
                        </a:spcAft>
                        <a:buClrTx/>
                        <a:buSzTx/>
                        <a:buFontTx/>
                        <a:buNone/>
                        <a:tabLst/>
                        <a:defRPr/>
                      </a:pPr>
                      <a:endParaRPr lang="ru-RU" sz="1700" kern="1200" spc="-100" dirty="0" smtClean="0">
                        <a:solidFill>
                          <a:schemeClr val="dk1"/>
                        </a:solidFill>
                        <a:latin typeface="+mn-lt"/>
                        <a:ea typeface="+mn-ea"/>
                        <a:cs typeface="+mn-cs"/>
                      </a:endParaRPr>
                    </a:p>
                    <a:p>
                      <a:pPr marL="0" marR="0" indent="0" algn="just" defTabSz="914400" rtl="0" eaLnBrk="1" fontAlgn="auto" latinLnBrk="0" hangingPunct="1">
                        <a:lnSpc>
                          <a:spcPct val="100000"/>
                        </a:lnSpc>
                        <a:spcBef>
                          <a:spcPts val="0"/>
                        </a:spcBef>
                        <a:spcAft>
                          <a:spcPts val="0"/>
                        </a:spcAft>
                        <a:buClrTx/>
                        <a:buSzTx/>
                        <a:buFontTx/>
                        <a:buNone/>
                        <a:tabLst/>
                        <a:defRPr/>
                      </a:pPr>
                      <a:r>
                        <a:rPr lang="ru-RU" sz="1700" dirty="0" smtClean="0"/>
                        <a:t>цель которого </a:t>
                      </a:r>
                      <a:r>
                        <a:rPr lang="ru-RU" sz="1700" kern="1200" spc="-100" dirty="0" smtClean="0">
                          <a:solidFill>
                            <a:schemeClr val="dk1"/>
                          </a:solidFill>
                          <a:latin typeface="+mn-lt"/>
                          <a:ea typeface="+mn-ea"/>
                          <a:cs typeface="+mn-cs"/>
                        </a:rPr>
                        <a:t>–</a:t>
                      </a:r>
                      <a:r>
                        <a:rPr lang="ru-RU" sz="1700" dirty="0" smtClean="0"/>
                        <a:t> </a:t>
                      </a:r>
                      <a:r>
                        <a:rPr lang="ru-RU" sz="1700" dirty="0" smtClean="0">
                          <a:solidFill>
                            <a:srgbClr val="FF0000"/>
                          </a:solidFill>
                        </a:rPr>
                        <a:t>формирование и развитие творческих способностей детей и взрослых, удовлетворение </a:t>
                      </a:r>
                      <a:r>
                        <a:rPr lang="ru-RU" sz="1700" dirty="0" smtClean="0"/>
                        <a:t>их индивидуальных потребностей в интеллектуальном, нравственном и физическом совершенствовании, формирование культуры здорового и безопасного образа жизни, укрепление здоровья, а также </a:t>
                      </a:r>
                      <a:r>
                        <a:rPr lang="ru-RU" sz="1700" b="1" dirty="0" smtClean="0">
                          <a:solidFill>
                            <a:srgbClr val="0000FF"/>
                          </a:solidFill>
                          <a:effectLst/>
                        </a:rPr>
                        <a:t>организация свободного времени</a:t>
                      </a:r>
                      <a:r>
                        <a:rPr lang="ru-RU" sz="1700" dirty="0" smtClean="0">
                          <a:effectLst/>
                        </a:rPr>
                        <a:t>.</a:t>
                      </a:r>
                    </a:p>
                    <a:p>
                      <a:pPr marL="0" marR="0" indent="0" algn="just" defTabSz="914400" rtl="0" eaLnBrk="1" fontAlgn="auto" latinLnBrk="0" hangingPunct="1">
                        <a:lnSpc>
                          <a:spcPct val="100000"/>
                        </a:lnSpc>
                        <a:spcBef>
                          <a:spcPts val="0"/>
                        </a:spcBef>
                        <a:spcAft>
                          <a:spcPts val="0"/>
                        </a:spcAft>
                        <a:buClrTx/>
                        <a:buSzTx/>
                        <a:buFontTx/>
                        <a:buNone/>
                        <a:tabLst/>
                        <a:defRPr/>
                      </a:pPr>
                      <a:r>
                        <a:rPr lang="ru-RU" sz="1700" kern="1200" spc="-100" dirty="0" smtClean="0">
                          <a:solidFill>
                            <a:schemeClr val="dk1"/>
                          </a:solidFill>
                          <a:latin typeface="+mn-lt"/>
                          <a:ea typeface="+mn-ea"/>
                          <a:cs typeface="+mn-cs"/>
                        </a:rPr>
                        <a:t>Дополнительное образование включает в себя такие подвиды, как </a:t>
                      </a:r>
                    </a:p>
                    <a:p>
                      <a:pPr marL="0" marR="0" indent="0" algn="ctr" defTabSz="914400" rtl="0" eaLnBrk="1" fontAlgn="auto" latinLnBrk="0" hangingPunct="1">
                        <a:lnSpc>
                          <a:spcPct val="100000"/>
                        </a:lnSpc>
                        <a:spcBef>
                          <a:spcPts val="0"/>
                        </a:spcBef>
                        <a:spcAft>
                          <a:spcPts val="0"/>
                        </a:spcAft>
                        <a:buClrTx/>
                        <a:buSzTx/>
                        <a:buFontTx/>
                        <a:buNone/>
                        <a:tabLst/>
                        <a:defRPr/>
                      </a:pPr>
                      <a:r>
                        <a:rPr lang="ru-RU" sz="1700" b="1" kern="1200" spc="-100" dirty="0" smtClean="0">
                          <a:solidFill>
                            <a:srgbClr val="FF0000"/>
                          </a:solidFill>
                          <a:effectLst>
                            <a:outerShdw blurRad="38100" dist="38100" dir="2700000" algn="tl">
                              <a:srgbClr val="000000">
                                <a:alpha val="43137"/>
                              </a:srgbClr>
                            </a:outerShdw>
                          </a:effectLst>
                          <a:latin typeface="+mn-lt"/>
                          <a:ea typeface="+mn-ea"/>
                          <a:cs typeface="+mn-cs"/>
                        </a:rPr>
                        <a:t>дополнительное образование детей </a:t>
                      </a:r>
                      <a:br>
                        <a:rPr lang="ru-RU" sz="1700" b="1" kern="1200" spc="-100" dirty="0" smtClean="0">
                          <a:solidFill>
                            <a:srgbClr val="FF0000"/>
                          </a:solidFill>
                          <a:effectLst>
                            <a:outerShdw blurRad="38100" dist="38100" dir="2700000" algn="tl">
                              <a:srgbClr val="000000">
                                <a:alpha val="43137"/>
                              </a:srgbClr>
                            </a:outerShdw>
                          </a:effectLst>
                          <a:latin typeface="+mn-lt"/>
                          <a:ea typeface="+mn-ea"/>
                          <a:cs typeface="+mn-cs"/>
                        </a:rPr>
                      </a:br>
                      <a:r>
                        <a:rPr lang="ru-RU" sz="1700" b="1" kern="1200" spc="-100" dirty="0" smtClean="0">
                          <a:solidFill>
                            <a:srgbClr val="FF0000"/>
                          </a:solidFill>
                          <a:effectLst>
                            <a:outerShdw blurRad="38100" dist="38100" dir="2700000" algn="tl">
                              <a:srgbClr val="000000">
                                <a:alpha val="43137"/>
                              </a:srgbClr>
                            </a:outerShdw>
                          </a:effectLst>
                          <a:latin typeface="+mn-lt"/>
                          <a:ea typeface="+mn-ea"/>
                          <a:cs typeface="+mn-cs"/>
                        </a:rPr>
                        <a:t>(и взрослых) </a:t>
                      </a:r>
                      <a:r>
                        <a:rPr lang="ru-RU" sz="1700" i="1" kern="1200" spc="-100" dirty="0" smtClean="0">
                          <a:solidFill>
                            <a:srgbClr val="FF0000"/>
                          </a:solidFill>
                          <a:latin typeface="+mn-lt"/>
                          <a:ea typeface="+mn-ea"/>
                          <a:cs typeface="+mn-cs"/>
                        </a:rPr>
                        <a:t>и дополнительное профессиональное образование </a:t>
                      </a:r>
                      <a:r>
                        <a:rPr lang="ru-RU" sz="1700" kern="1200" spc="-100" dirty="0" smtClean="0">
                          <a:solidFill>
                            <a:srgbClr val="FF0000"/>
                          </a:solidFill>
                          <a:latin typeface="+mn-lt"/>
                          <a:ea typeface="+mn-ea"/>
                          <a:cs typeface="+mn-cs"/>
                        </a:rPr>
                        <a:t/>
                      </a:r>
                      <a:br>
                        <a:rPr lang="ru-RU" sz="1700" kern="1200" spc="-100" dirty="0" smtClean="0">
                          <a:solidFill>
                            <a:srgbClr val="FF0000"/>
                          </a:solidFill>
                          <a:latin typeface="+mn-lt"/>
                          <a:ea typeface="+mn-ea"/>
                          <a:cs typeface="+mn-cs"/>
                        </a:rPr>
                      </a:br>
                      <a:r>
                        <a:rPr lang="ru-RU" sz="1700" kern="1200" spc="-100" dirty="0" smtClean="0">
                          <a:solidFill>
                            <a:schemeClr val="dk1"/>
                          </a:solidFill>
                          <a:latin typeface="+mn-lt"/>
                          <a:ea typeface="+mn-ea"/>
                          <a:cs typeface="+mn-cs"/>
                        </a:rPr>
                        <a:t>(</a:t>
                      </a:r>
                      <a:r>
                        <a:rPr lang="ru-RU" sz="1700" kern="1200" spc="-100" dirty="0" smtClean="0">
                          <a:solidFill>
                            <a:schemeClr val="dk1"/>
                          </a:solidFill>
                          <a:latin typeface="+mn-lt"/>
                          <a:ea typeface="+mn-ea"/>
                          <a:cs typeface="+mn-cs"/>
                          <a:hlinkClick r:id="rId3"/>
                        </a:rPr>
                        <a:t>п. 6 ст. 10</a:t>
                      </a:r>
                      <a:r>
                        <a:rPr lang="ru-RU" sz="1700" kern="1200" spc="-100" dirty="0" smtClean="0">
                          <a:solidFill>
                            <a:schemeClr val="dk1"/>
                          </a:solidFill>
                          <a:latin typeface="+mn-lt"/>
                          <a:ea typeface="+mn-ea"/>
                          <a:cs typeface="+mn-cs"/>
                        </a:rPr>
                        <a:t> Закона об образовании в РФ).</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
        <p:nvSpPr>
          <p:cNvPr id="5" name="Shape 453"/>
          <p:cNvSpPr/>
          <p:nvPr/>
        </p:nvSpPr>
        <p:spPr>
          <a:xfrm>
            <a:off x="0" y="1"/>
            <a:ext cx="9080528" cy="1124743"/>
          </a:xfrm>
          <a:prstGeom prst="rect">
            <a:avLst/>
          </a:prstGeom>
          <a:solidFill>
            <a:srgbClr val="1682C6"/>
          </a:solidFill>
          <a:ln w="38100">
            <a:solidFill>
              <a:srgbClr val="FFFFFF"/>
            </a:solidFill>
          </a:ln>
          <a:effectLst>
            <a:outerShdw blurRad="38100" dist="20000" dir="5400000" rotWithShape="0">
              <a:srgbClr val="000000">
                <a:alpha val="38000"/>
              </a:srgbClr>
            </a:outerShdw>
          </a:effectLst>
        </p:spPr>
        <p:txBody>
          <a:bodyPr lIns="45718" tIns="45718" rIns="45718" bIns="45718" anchor="ctr"/>
          <a:lstStyle/>
          <a:p>
            <a:pPr algn="ctr">
              <a:defRPr>
                <a:solidFill>
                  <a:srgbClr val="FFFFFF"/>
                </a:solidFill>
                <a:latin typeface="+mn-lt"/>
                <a:ea typeface="+mn-ea"/>
                <a:cs typeface="+mn-cs"/>
                <a:sym typeface="Calibri"/>
              </a:defRPr>
            </a:pPr>
            <a:r>
              <a:rPr lang="ru-RU" sz="2800" dirty="0">
                <a:solidFill>
                  <a:schemeClr val="bg1"/>
                </a:solidFill>
                <a:effectLst>
                  <a:outerShdw blurRad="38100" dist="38100" dir="2700000" algn="tl">
                    <a:srgbClr val="000000">
                      <a:alpha val="43137"/>
                    </a:srgbClr>
                  </a:outerShdw>
                </a:effectLst>
                <a:latin typeface="Impact" panose="020B0806030902050204" pitchFamily="34" charset="0"/>
                <a:sym typeface="Calibri"/>
              </a:rPr>
              <a:t>Понятия «внеурочная деятельность» </a:t>
            </a:r>
            <a:br>
              <a:rPr lang="ru-RU" sz="2800" dirty="0">
                <a:solidFill>
                  <a:schemeClr val="bg1"/>
                </a:solidFill>
                <a:effectLst>
                  <a:outerShdw blurRad="38100" dist="38100" dir="2700000" algn="tl">
                    <a:srgbClr val="000000">
                      <a:alpha val="43137"/>
                    </a:srgbClr>
                  </a:outerShdw>
                </a:effectLst>
                <a:latin typeface="Impact" panose="020B0806030902050204" pitchFamily="34" charset="0"/>
                <a:sym typeface="Calibri"/>
              </a:rPr>
            </a:br>
            <a:r>
              <a:rPr lang="ru-RU" sz="2800" dirty="0">
                <a:solidFill>
                  <a:schemeClr val="bg1"/>
                </a:solidFill>
                <a:effectLst>
                  <a:outerShdw blurRad="38100" dist="38100" dir="2700000" algn="tl">
                    <a:srgbClr val="000000">
                      <a:alpha val="43137"/>
                    </a:srgbClr>
                  </a:outerShdw>
                </a:effectLst>
                <a:latin typeface="Impact" panose="020B0806030902050204" pitchFamily="34" charset="0"/>
                <a:sym typeface="Calibri"/>
              </a:rPr>
              <a:t>и «дополнительное образование»</a:t>
            </a:r>
          </a:p>
        </p:txBody>
      </p:sp>
    </p:spTree>
    <p:extLst>
      <p:ext uri="{BB962C8B-B14F-4D97-AF65-F5344CB8AC3E}">
        <p14:creationId xmlns:p14="http://schemas.microsoft.com/office/powerpoint/2010/main" val="4245913824"/>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a:spLocks noGrp="1"/>
          </p:cNvSpPr>
          <p:nvPr>
            <p:ph type="title"/>
          </p:nvPr>
        </p:nvSpPr>
        <p:spPr>
          <a:xfrm>
            <a:off x="-23462" y="332656"/>
            <a:ext cx="9144000" cy="576064"/>
          </a:xfrm>
        </p:spPr>
        <p:txBody>
          <a:bodyPr>
            <a:normAutofit fontScale="90000"/>
          </a:bodyPr>
          <a:lstStyle/>
          <a:p>
            <a:pPr algn="ctr"/>
            <a:endParaRPr lang="ru-RU" sz="3200" b="1" dirty="0">
              <a:solidFill>
                <a:srgbClr val="0000FF"/>
              </a:solidFill>
              <a:effectLst>
                <a:outerShdw blurRad="38100" dist="38100" dir="2700000" algn="tl">
                  <a:srgbClr val="000000">
                    <a:alpha val="43137"/>
                  </a:srgbClr>
                </a:outerShdw>
              </a:effectLst>
            </a:endParaRPr>
          </a:p>
        </p:txBody>
      </p:sp>
      <p:sp>
        <p:nvSpPr>
          <p:cNvPr id="6" name="Заголовок 1"/>
          <p:cNvSpPr txBox="1">
            <a:spLocks/>
          </p:cNvSpPr>
          <p:nvPr/>
        </p:nvSpPr>
        <p:spPr>
          <a:xfrm>
            <a:off x="507774" y="2348880"/>
            <a:ext cx="8229600" cy="3024336"/>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endParaRPr lang="ru-RU" sz="3200" dirty="0"/>
          </a:p>
        </p:txBody>
      </p:sp>
      <p:sp>
        <p:nvSpPr>
          <p:cNvPr id="9" name="Заголовок 1"/>
          <p:cNvSpPr txBox="1">
            <a:spLocks/>
          </p:cNvSpPr>
          <p:nvPr/>
        </p:nvSpPr>
        <p:spPr>
          <a:xfrm>
            <a:off x="504240" y="1988840"/>
            <a:ext cx="3923071" cy="3888432"/>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nSpc>
                <a:spcPct val="170000"/>
              </a:lnSpc>
            </a:pPr>
            <a:endParaRPr lang="ru-RU" sz="3200" dirty="0"/>
          </a:p>
        </p:txBody>
      </p:sp>
      <p:sp>
        <p:nvSpPr>
          <p:cNvPr id="4" name="Прямоугольник 3"/>
          <p:cNvSpPr/>
          <p:nvPr/>
        </p:nvSpPr>
        <p:spPr>
          <a:xfrm>
            <a:off x="518951" y="1340768"/>
            <a:ext cx="3937199" cy="692497"/>
          </a:xfrm>
          <a:prstGeom prst="rect">
            <a:avLst/>
          </a:prstGeom>
        </p:spPr>
        <p:txBody>
          <a:bodyPr wrap="square">
            <a:spAutoFit/>
          </a:bodyPr>
          <a:lstStyle/>
          <a:p>
            <a:pPr marL="285750" indent="-285750">
              <a:buFont typeface="Arial" panose="020B0604020202020204" pitchFamily="34" charset="0"/>
              <a:buChar char="•"/>
            </a:pPr>
            <a:endParaRPr lang="ru-RU" sz="1300" spc="-100" dirty="0">
              <a:solidFill>
                <a:schemeClr val="tx2"/>
              </a:solidFill>
              <a:latin typeface="+mj-lt"/>
              <a:ea typeface="+mj-ea"/>
              <a:cs typeface="+mj-cs"/>
            </a:endParaRPr>
          </a:p>
          <a:p>
            <a:endParaRPr lang="ru-RU" sz="1300" spc="-100" dirty="0">
              <a:solidFill>
                <a:schemeClr val="tx2"/>
              </a:solidFill>
              <a:latin typeface="+mj-lt"/>
              <a:ea typeface="+mj-ea"/>
              <a:cs typeface="+mj-cs"/>
            </a:endParaRPr>
          </a:p>
          <a:p>
            <a:endParaRPr lang="ru-RU" sz="1300" spc="-100" dirty="0">
              <a:solidFill>
                <a:schemeClr val="tx2"/>
              </a:solidFill>
              <a:latin typeface="+mj-lt"/>
              <a:ea typeface="+mj-ea"/>
              <a:cs typeface="+mj-cs"/>
            </a:endParaRPr>
          </a:p>
        </p:txBody>
      </p:sp>
      <p:graphicFrame>
        <p:nvGraphicFramePr>
          <p:cNvPr id="7" name="Таблица 6"/>
          <p:cNvGraphicFramePr>
            <a:graphicFrameLocks noGrp="1"/>
          </p:cNvGraphicFramePr>
          <p:nvPr>
            <p:extLst>
              <p:ext uri="{D42A27DB-BD31-4B8C-83A1-F6EECF244321}">
                <p14:modId xmlns:p14="http://schemas.microsoft.com/office/powerpoint/2010/main" val="3469251066"/>
              </p:ext>
            </p:extLst>
          </p:nvPr>
        </p:nvGraphicFramePr>
        <p:xfrm>
          <a:off x="105315" y="1050032"/>
          <a:ext cx="8945751" cy="5807968"/>
        </p:xfrm>
        <a:graphic>
          <a:graphicData uri="http://schemas.openxmlformats.org/drawingml/2006/table">
            <a:tbl>
              <a:tblPr firstRow="1" bandRow="1">
                <a:tableStyleId>{5C22544A-7EE6-4342-B048-85BDC9FD1C3A}</a:tableStyleId>
              </a:tblPr>
              <a:tblGrid>
                <a:gridCol w="4421795">
                  <a:extLst>
                    <a:ext uri="{9D8B030D-6E8A-4147-A177-3AD203B41FA5}">
                      <a16:colId xmlns:a16="http://schemas.microsoft.com/office/drawing/2014/main" xmlns="" val="20000"/>
                    </a:ext>
                  </a:extLst>
                </a:gridCol>
                <a:gridCol w="4523956">
                  <a:extLst>
                    <a:ext uri="{9D8B030D-6E8A-4147-A177-3AD203B41FA5}">
                      <a16:colId xmlns:a16="http://schemas.microsoft.com/office/drawing/2014/main" xmlns="" val="20001"/>
                    </a:ext>
                  </a:extLst>
                </a:gridCol>
              </a:tblGrid>
              <a:tr h="510792">
                <a:tc>
                  <a:txBody>
                    <a:bodyPr/>
                    <a:lstStyle/>
                    <a:p>
                      <a:pPr algn="ctr"/>
                      <a:r>
                        <a:rPr kumimoji="0" lang="ru-RU" sz="2000" b="1" kern="1200" baseline="0" dirty="0" smtClean="0">
                          <a:solidFill>
                            <a:schemeClr val="lt1"/>
                          </a:solidFill>
                          <a:effectLst>
                            <a:outerShdw blurRad="38100" dist="38100" dir="2700000" algn="tl">
                              <a:srgbClr val="000000">
                                <a:alpha val="43137"/>
                              </a:srgbClr>
                            </a:outerShdw>
                          </a:effectLst>
                          <a:latin typeface="+mn-lt"/>
                          <a:ea typeface="+mn-ea"/>
                          <a:cs typeface="+mn-cs"/>
                        </a:rPr>
                        <a:t>Внеурочная деятельность</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20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Дополнительное образование</a:t>
                      </a:r>
                      <a:endParaRPr lang="ru-RU"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5297176">
                <a:tc>
                  <a:txBody>
                    <a:bodyPr/>
                    <a:lstStyle/>
                    <a:p>
                      <a:pPr algn="just" fontAlgn="base"/>
                      <a:r>
                        <a:rPr lang="ru-RU" sz="1600" dirty="0" smtClean="0"/>
                        <a:t>Внеурочная </a:t>
                      </a:r>
                      <a:r>
                        <a:rPr lang="ru-RU" sz="1600" dirty="0" smtClean="0">
                          <a:solidFill>
                            <a:srgbClr val="FF0000"/>
                          </a:solidFill>
                        </a:rPr>
                        <a:t>деятельность осуществляется посредством реализации рабочих программ внеурочной деятельности</a:t>
                      </a:r>
                      <a:r>
                        <a:rPr lang="ru-RU" sz="1600" dirty="0" smtClean="0"/>
                        <a:t>, которые являются неотъемлемой частью основной образовательной программы образовательной организации, разрабатываемой самостоятельно в соответствии с ФГОС.</a:t>
                      </a:r>
                    </a:p>
                    <a:p>
                      <a:pPr algn="ctr" fontAlgn="base"/>
                      <a:r>
                        <a:rPr lang="ru-RU" sz="1600" b="1" dirty="0" smtClean="0"/>
                        <a:t>Рабочая программа ВД:</a:t>
                      </a:r>
                    </a:p>
                    <a:p>
                      <a:pPr marL="285750" indent="-285750" algn="just" fontAlgn="base">
                        <a:buFont typeface="Arial" panose="020B0604020202020204" pitchFamily="34" charset="0"/>
                        <a:buChar char="•"/>
                      </a:pPr>
                      <a:r>
                        <a:rPr lang="ru-RU" sz="1600" dirty="0" smtClean="0"/>
                        <a:t>является частью основной образовательной программы наравне с иными программами, входящими в содержательный раздел основной образовательной программы;</a:t>
                      </a:r>
                    </a:p>
                    <a:p>
                      <a:pPr marL="285750" indent="-285750" algn="just" fontAlgn="base">
                        <a:buFont typeface="Arial" panose="020B0604020202020204" pitchFamily="34" charset="0"/>
                        <a:buChar char="•"/>
                      </a:pPr>
                      <a:r>
                        <a:rPr lang="ru-RU" sz="1600" dirty="0" smtClean="0"/>
                        <a:t>разрабатывается на основе требований к результатам освоения </a:t>
                      </a:r>
                      <a:r>
                        <a:rPr lang="ru-RU" sz="1600" dirty="0" err="1" smtClean="0"/>
                        <a:t>общеобразо-вательных</a:t>
                      </a:r>
                      <a:r>
                        <a:rPr lang="ru-RU" sz="1600" dirty="0" smtClean="0"/>
                        <a:t> программ с учетом основных направлений программ, включенных в структуру общеобразовательной программы.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base"/>
                      <a:r>
                        <a:rPr lang="ru-RU" sz="1600" dirty="0" smtClean="0"/>
                        <a:t>Дополнительное образование детей </a:t>
                      </a:r>
                      <a:br>
                        <a:rPr lang="ru-RU" sz="1600" dirty="0" smtClean="0"/>
                      </a:br>
                      <a:r>
                        <a:rPr lang="ru-RU" sz="1600" dirty="0" smtClean="0"/>
                        <a:t>(и взрослых) </a:t>
                      </a:r>
                      <a:r>
                        <a:rPr lang="ru-RU" sz="1600" dirty="0" smtClean="0">
                          <a:solidFill>
                            <a:srgbClr val="FF0000"/>
                          </a:solidFill>
                        </a:rPr>
                        <a:t>осуществляется посредством реализации дополнительных </a:t>
                      </a:r>
                      <a:r>
                        <a:rPr lang="ru-RU" sz="1600" dirty="0" err="1" smtClean="0">
                          <a:solidFill>
                            <a:srgbClr val="FF0000"/>
                          </a:solidFill>
                        </a:rPr>
                        <a:t>общеобразова</a:t>
                      </a:r>
                      <a:r>
                        <a:rPr lang="ru-RU" sz="1600" dirty="0" smtClean="0">
                          <a:solidFill>
                            <a:srgbClr val="FF0000"/>
                          </a:solidFill>
                        </a:rPr>
                        <a:t>-тельных программ</a:t>
                      </a:r>
                      <a:r>
                        <a:rPr lang="ru-RU" sz="1600" dirty="0" smtClean="0"/>
                        <a:t>, которые разрабатываются и утверждаются организацией самостоятельно.</a:t>
                      </a:r>
                    </a:p>
                    <a:p>
                      <a:pPr algn="just" fontAlgn="base"/>
                      <a:endParaRPr lang="ru-RU" sz="1600" dirty="0" smtClean="0"/>
                    </a:p>
                    <a:p>
                      <a:pPr marL="0" marR="0" indent="0" algn="just" defTabSz="914400" rtl="0" eaLnBrk="1" fontAlgn="base" latinLnBrk="0" hangingPunct="1">
                        <a:lnSpc>
                          <a:spcPct val="100000"/>
                        </a:lnSpc>
                        <a:spcBef>
                          <a:spcPts val="0"/>
                        </a:spcBef>
                        <a:spcAft>
                          <a:spcPts val="0"/>
                        </a:spcAft>
                        <a:buClrTx/>
                        <a:buSzTx/>
                        <a:buFontTx/>
                        <a:buNone/>
                        <a:tabLst/>
                        <a:defRPr/>
                      </a:pPr>
                      <a:r>
                        <a:rPr lang="ru-RU" sz="1600" dirty="0" smtClean="0"/>
                        <a:t>Дополнительные общеобразовательные программы подразделяются на </a:t>
                      </a:r>
                      <a:r>
                        <a:rPr lang="ru-RU" sz="1600" b="1" dirty="0" err="1" smtClean="0">
                          <a:solidFill>
                            <a:srgbClr val="0000FF"/>
                          </a:solidFill>
                        </a:rPr>
                        <a:t>общеразви-вающие</a:t>
                      </a:r>
                      <a:r>
                        <a:rPr lang="ru-RU" sz="1600" dirty="0" smtClean="0"/>
                        <a:t> и предпрофессиональные программы (</a:t>
                      </a:r>
                      <a:r>
                        <a:rPr lang="ru-RU" sz="1600" dirty="0" smtClean="0">
                          <a:hlinkClick r:id="rId3"/>
                        </a:rPr>
                        <a:t>п. 2 ст. 75</a:t>
                      </a:r>
                      <a:r>
                        <a:rPr lang="ru-RU" sz="1600" dirty="0" smtClean="0"/>
                        <a:t> Закона об образовании в РФ).</a:t>
                      </a:r>
                    </a:p>
                    <a:p>
                      <a:pPr algn="just" fontAlgn="base"/>
                      <a:endParaRPr lang="ru-RU" sz="16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
        <p:nvSpPr>
          <p:cNvPr id="10" name="Shape 453"/>
          <p:cNvSpPr/>
          <p:nvPr/>
        </p:nvSpPr>
        <p:spPr>
          <a:xfrm>
            <a:off x="0" y="1"/>
            <a:ext cx="9144000" cy="908719"/>
          </a:xfrm>
          <a:prstGeom prst="rect">
            <a:avLst/>
          </a:prstGeom>
          <a:solidFill>
            <a:srgbClr val="1682C6"/>
          </a:solidFill>
          <a:ln w="38100">
            <a:solidFill>
              <a:srgbClr val="FFFFFF"/>
            </a:solidFill>
          </a:ln>
          <a:effectLst>
            <a:outerShdw blurRad="38100" dist="20000" dir="5400000" rotWithShape="0">
              <a:srgbClr val="000000">
                <a:alpha val="38000"/>
              </a:srgbClr>
            </a:outerShdw>
          </a:effectLst>
        </p:spPr>
        <p:txBody>
          <a:bodyPr lIns="45718" tIns="45718" rIns="45718" bIns="45718" anchor="ctr"/>
          <a:lstStyle/>
          <a:p>
            <a:pPr algn="ctr">
              <a:defRPr>
                <a:solidFill>
                  <a:srgbClr val="FFFFFF"/>
                </a:solidFill>
                <a:latin typeface="+mn-lt"/>
                <a:ea typeface="+mn-ea"/>
                <a:cs typeface="+mn-cs"/>
                <a:sym typeface="Calibri"/>
              </a:defRPr>
            </a:pPr>
            <a:r>
              <a:rPr lang="ru-RU" sz="2800" dirty="0">
                <a:solidFill>
                  <a:schemeClr val="bg1"/>
                </a:solidFill>
                <a:effectLst>
                  <a:outerShdw blurRad="38100" dist="38100" dir="2700000" algn="tl">
                    <a:srgbClr val="000000">
                      <a:alpha val="43137"/>
                    </a:srgbClr>
                  </a:outerShdw>
                </a:effectLst>
                <a:latin typeface="Impact" panose="020B0806030902050204" pitchFamily="34" charset="0"/>
                <a:sym typeface="Calibri"/>
              </a:rPr>
              <a:t>Содержание образовательной деятельности</a:t>
            </a:r>
          </a:p>
        </p:txBody>
      </p:sp>
    </p:spTree>
    <p:extLst>
      <p:ext uri="{BB962C8B-B14F-4D97-AF65-F5344CB8AC3E}">
        <p14:creationId xmlns:p14="http://schemas.microsoft.com/office/powerpoint/2010/main" val="3640589513"/>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507774" y="2348880"/>
            <a:ext cx="8229600" cy="3024336"/>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endParaRPr lang="ru-RU" sz="3200" dirty="0"/>
          </a:p>
        </p:txBody>
      </p:sp>
      <p:sp>
        <p:nvSpPr>
          <p:cNvPr id="9" name="Заголовок 1"/>
          <p:cNvSpPr txBox="1">
            <a:spLocks/>
          </p:cNvSpPr>
          <p:nvPr/>
        </p:nvSpPr>
        <p:spPr>
          <a:xfrm>
            <a:off x="504240" y="1988840"/>
            <a:ext cx="3923071" cy="3888432"/>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nSpc>
                <a:spcPct val="170000"/>
              </a:lnSpc>
            </a:pPr>
            <a:endParaRPr lang="ru-RU" sz="3200" dirty="0"/>
          </a:p>
        </p:txBody>
      </p:sp>
      <p:sp>
        <p:nvSpPr>
          <p:cNvPr id="4" name="Прямоугольник 3"/>
          <p:cNvSpPr/>
          <p:nvPr/>
        </p:nvSpPr>
        <p:spPr>
          <a:xfrm>
            <a:off x="507774" y="1628800"/>
            <a:ext cx="3937199" cy="692497"/>
          </a:xfrm>
          <a:prstGeom prst="rect">
            <a:avLst/>
          </a:prstGeom>
        </p:spPr>
        <p:txBody>
          <a:bodyPr wrap="square">
            <a:spAutoFit/>
          </a:bodyPr>
          <a:lstStyle/>
          <a:p>
            <a:pPr marL="285750" indent="-285750">
              <a:buFont typeface="Arial" panose="020B0604020202020204" pitchFamily="34" charset="0"/>
              <a:buChar char="•"/>
            </a:pPr>
            <a:endParaRPr lang="ru-RU" sz="1300" spc="-100" dirty="0">
              <a:solidFill>
                <a:schemeClr val="tx2"/>
              </a:solidFill>
              <a:latin typeface="+mj-lt"/>
              <a:ea typeface="+mj-ea"/>
              <a:cs typeface="+mj-cs"/>
            </a:endParaRPr>
          </a:p>
          <a:p>
            <a:endParaRPr lang="ru-RU" sz="1300" spc="-100" dirty="0">
              <a:solidFill>
                <a:schemeClr val="tx2"/>
              </a:solidFill>
              <a:latin typeface="+mj-lt"/>
              <a:ea typeface="+mj-ea"/>
              <a:cs typeface="+mj-cs"/>
            </a:endParaRPr>
          </a:p>
          <a:p>
            <a:endParaRPr lang="ru-RU" sz="1300" spc="-100" dirty="0">
              <a:solidFill>
                <a:schemeClr val="tx2"/>
              </a:solidFill>
              <a:latin typeface="+mj-lt"/>
              <a:ea typeface="+mj-ea"/>
              <a:cs typeface="+mj-cs"/>
            </a:endParaRPr>
          </a:p>
        </p:txBody>
      </p:sp>
      <p:graphicFrame>
        <p:nvGraphicFramePr>
          <p:cNvPr id="10" name="Таблица 9"/>
          <p:cNvGraphicFramePr>
            <a:graphicFrameLocks noGrp="1"/>
          </p:cNvGraphicFramePr>
          <p:nvPr>
            <p:extLst>
              <p:ext uri="{D42A27DB-BD31-4B8C-83A1-F6EECF244321}">
                <p14:modId xmlns:p14="http://schemas.microsoft.com/office/powerpoint/2010/main" val="1650697701"/>
              </p:ext>
            </p:extLst>
          </p:nvPr>
        </p:nvGraphicFramePr>
        <p:xfrm>
          <a:off x="179512" y="1782489"/>
          <a:ext cx="8871554" cy="5075511"/>
        </p:xfrm>
        <a:graphic>
          <a:graphicData uri="http://schemas.openxmlformats.org/drawingml/2006/table">
            <a:tbl>
              <a:tblPr firstRow="1" bandRow="1">
                <a:tableStyleId>{5C22544A-7EE6-4342-B048-85BDC9FD1C3A}</a:tableStyleId>
              </a:tblPr>
              <a:tblGrid>
                <a:gridCol w="4529373">
                  <a:extLst>
                    <a:ext uri="{9D8B030D-6E8A-4147-A177-3AD203B41FA5}">
                      <a16:colId xmlns:a16="http://schemas.microsoft.com/office/drawing/2014/main" xmlns="" val="20000"/>
                    </a:ext>
                  </a:extLst>
                </a:gridCol>
                <a:gridCol w="4342181">
                  <a:extLst>
                    <a:ext uri="{9D8B030D-6E8A-4147-A177-3AD203B41FA5}">
                      <a16:colId xmlns:a16="http://schemas.microsoft.com/office/drawing/2014/main" xmlns="" val="20001"/>
                    </a:ext>
                  </a:extLst>
                </a:gridCol>
              </a:tblGrid>
              <a:tr h="561099">
                <a:tc>
                  <a:txBody>
                    <a:bodyPr/>
                    <a:lstStyle/>
                    <a:p>
                      <a:pPr algn="ctr"/>
                      <a:r>
                        <a:rPr kumimoji="0" lang="ru-RU" sz="2000" b="1" kern="1200" baseline="0" dirty="0" smtClean="0">
                          <a:solidFill>
                            <a:schemeClr val="lt1"/>
                          </a:solidFill>
                          <a:effectLst>
                            <a:outerShdw blurRad="38100" dist="38100" dir="2700000" algn="tl">
                              <a:srgbClr val="000000">
                                <a:alpha val="43137"/>
                              </a:srgbClr>
                            </a:outerShdw>
                          </a:effectLst>
                          <a:latin typeface="+mn-lt"/>
                          <a:ea typeface="+mn-ea"/>
                          <a:cs typeface="+mn-cs"/>
                        </a:rPr>
                        <a:t>Внеурочная деятельность</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20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Дополнительное образование</a:t>
                      </a:r>
                      <a:endParaRPr lang="ru-RU"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4514412">
                <a:tc>
                  <a:txBody>
                    <a:bodyPr/>
                    <a:lstStyle/>
                    <a:p>
                      <a:pPr algn="just" fontAlgn="base"/>
                      <a:r>
                        <a:rPr lang="ru-RU" sz="1500" dirty="0" smtClean="0"/>
                        <a:t>Рабочие программы внеурочной деятельности предназначены </a:t>
                      </a:r>
                      <a:r>
                        <a:rPr lang="ru-RU" sz="1500" dirty="0" smtClean="0">
                          <a:solidFill>
                            <a:srgbClr val="FF0000"/>
                          </a:solidFill>
                        </a:rPr>
                        <a:t>для обучающихся, осваивающих основную образовательную программу</a:t>
                      </a:r>
                      <a:r>
                        <a:rPr lang="ru-RU" sz="1500" dirty="0" smtClean="0"/>
                        <a:t>.</a:t>
                      </a:r>
                    </a:p>
                    <a:p>
                      <a:pPr algn="just" fontAlgn="base"/>
                      <a:r>
                        <a:rPr lang="ru-RU" sz="1500" dirty="0" smtClean="0"/>
                        <a:t>Внеурочная деятельность является неотъемлемой частью деятельности в рамках основных общеобразовательных программ, участие в которых является </a:t>
                      </a:r>
                      <a:r>
                        <a:rPr lang="ru-RU" sz="1500" dirty="0" smtClean="0">
                          <a:solidFill>
                            <a:srgbClr val="FF0000"/>
                          </a:solidFill>
                        </a:rPr>
                        <a:t>обязательным</a:t>
                      </a:r>
                      <a:r>
                        <a:rPr lang="ru-RU" sz="1500" dirty="0" smtClean="0"/>
                        <a:t>.</a:t>
                      </a:r>
                    </a:p>
                    <a:p>
                      <a:pPr algn="just" fontAlgn="base"/>
                      <a:r>
                        <a:rPr lang="ru-RU" sz="1500" dirty="0" err="1" smtClean="0">
                          <a:solidFill>
                            <a:srgbClr val="FF0000"/>
                          </a:solidFill>
                        </a:rPr>
                        <a:t>ФГОСом</a:t>
                      </a:r>
                      <a:r>
                        <a:rPr lang="ru-RU" sz="1500" dirty="0" smtClean="0">
                          <a:solidFill>
                            <a:srgbClr val="FF0000"/>
                          </a:solidFill>
                        </a:rPr>
                        <a:t> определено максимально возможное количество часов внеурочной деятельности </a:t>
                      </a:r>
                      <a:r>
                        <a:rPr lang="ru-RU" sz="1500" dirty="0" smtClean="0"/>
                        <a:t>по каждой образовательной программе:</a:t>
                      </a:r>
                    </a:p>
                    <a:p>
                      <a:pPr marL="285750" indent="-285750" algn="just" fontAlgn="base">
                        <a:buFont typeface="Arial" panose="020B0604020202020204" pitchFamily="34" charset="0"/>
                        <a:buChar char="•"/>
                      </a:pPr>
                      <a:r>
                        <a:rPr lang="ru-RU" sz="1500" dirty="0" smtClean="0"/>
                        <a:t>до 1350 часов за четыре года обучения на уровне начального общего образования;</a:t>
                      </a:r>
                    </a:p>
                    <a:p>
                      <a:pPr marL="285750" indent="-285750" algn="just" fontAlgn="base">
                        <a:buFont typeface="Arial" panose="020B0604020202020204" pitchFamily="34" charset="0"/>
                        <a:buChar char="•"/>
                      </a:pPr>
                      <a:r>
                        <a:rPr lang="ru-RU" sz="1500" dirty="0" smtClean="0"/>
                        <a:t>до 1750 часов за пять лет обучения на уровне основного общего образования;</a:t>
                      </a:r>
                    </a:p>
                    <a:p>
                      <a:pPr marL="285750" indent="-285750" algn="just" fontAlgn="base">
                        <a:buFont typeface="Arial" panose="020B0604020202020204" pitchFamily="34" charset="0"/>
                        <a:buChar char="•"/>
                      </a:pPr>
                      <a:r>
                        <a:rPr lang="ru-RU" sz="1500" dirty="0" smtClean="0"/>
                        <a:t>до 700 часов за два года обучения на уровне среднего общего образования.</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base"/>
                      <a:r>
                        <a:rPr lang="ru-RU" sz="1500" dirty="0" smtClean="0"/>
                        <a:t>Дополнительные общеразвивающие программы предназначены </a:t>
                      </a:r>
                      <a:r>
                        <a:rPr lang="ru-RU" sz="1500" dirty="0" smtClean="0">
                          <a:solidFill>
                            <a:srgbClr val="FF0000"/>
                          </a:solidFill>
                        </a:rPr>
                        <a:t>для детей и взрослых </a:t>
                      </a:r>
                      <a:r>
                        <a:rPr lang="ru-RU" sz="1500" dirty="0" smtClean="0"/>
                        <a:t>(</a:t>
                      </a:r>
                      <a:r>
                        <a:rPr lang="ru-RU" sz="1500" dirty="0" smtClean="0">
                          <a:hlinkClick r:id="rId3"/>
                        </a:rPr>
                        <a:t>п. 2 ст. 75</a:t>
                      </a:r>
                      <a:r>
                        <a:rPr lang="ru-RU" sz="1500" dirty="0" smtClean="0"/>
                        <a:t> Закона об образовании в РФ) учитывают возрастные и индивидуальные особенности детей (</a:t>
                      </a:r>
                      <a:r>
                        <a:rPr lang="ru-RU" sz="1500" dirty="0" smtClean="0">
                          <a:hlinkClick r:id="rId4"/>
                        </a:rPr>
                        <a:t>п. 1 ст. 75</a:t>
                      </a:r>
                      <a:r>
                        <a:rPr lang="ru-RU" sz="1500" dirty="0" smtClean="0"/>
                        <a:t> Закона об образовании в РФ).</a:t>
                      </a:r>
                    </a:p>
                    <a:p>
                      <a:pPr algn="just" fontAlgn="base"/>
                      <a:r>
                        <a:rPr lang="ru-RU" sz="1500" dirty="0" smtClean="0"/>
                        <a:t>К освоению программ допускаются любые лица без предъявления требований к уровню образования, если иное не обусловлено спецификой реализуемой образовательной программы (</a:t>
                      </a:r>
                      <a:r>
                        <a:rPr lang="ru-RU" sz="1500" dirty="0" smtClean="0">
                          <a:hlinkClick r:id="rId5"/>
                        </a:rPr>
                        <a:t>п. 3 ст. 75</a:t>
                      </a:r>
                      <a:r>
                        <a:rPr lang="ru-RU" sz="1500" dirty="0" smtClean="0"/>
                        <a:t> Закона об образовании в РФ).</a:t>
                      </a:r>
                    </a:p>
                    <a:p>
                      <a:pPr algn="just" fontAlgn="base"/>
                      <a:endParaRPr lang="ru-RU" sz="1500" dirty="0" smtClean="0"/>
                    </a:p>
                    <a:p>
                      <a:pPr algn="just" fontAlgn="base"/>
                      <a:r>
                        <a:rPr lang="ru-RU" sz="1500" dirty="0" smtClean="0"/>
                        <a:t>Обучение по дополнительным </a:t>
                      </a:r>
                      <a:r>
                        <a:rPr lang="ru-RU" sz="1500" dirty="0" err="1" smtClean="0"/>
                        <a:t>общеоб-разовательным</a:t>
                      </a:r>
                      <a:r>
                        <a:rPr lang="ru-RU" sz="1500" dirty="0" smtClean="0"/>
                        <a:t> программам </a:t>
                      </a:r>
                      <a:r>
                        <a:rPr lang="ru-RU" sz="1500" dirty="0" smtClean="0">
                          <a:solidFill>
                            <a:srgbClr val="FF0000"/>
                          </a:solidFill>
                        </a:rPr>
                        <a:t>не является обязательным и осуществляется на основе добровольного выбора!</a:t>
                      </a:r>
                    </a:p>
                    <a:p>
                      <a:pPr algn="just" fontAlgn="base"/>
                      <a:endParaRPr lang="ru-RU" sz="15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
        <p:nvSpPr>
          <p:cNvPr id="7" name="Shape 453"/>
          <p:cNvSpPr/>
          <p:nvPr/>
        </p:nvSpPr>
        <p:spPr>
          <a:xfrm>
            <a:off x="-17890" y="-21421"/>
            <a:ext cx="9144000" cy="1467583"/>
          </a:xfrm>
          <a:prstGeom prst="rect">
            <a:avLst/>
          </a:prstGeom>
          <a:solidFill>
            <a:srgbClr val="1682C6"/>
          </a:solidFill>
          <a:ln w="38100">
            <a:solidFill>
              <a:srgbClr val="FFFFFF"/>
            </a:solidFill>
          </a:ln>
          <a:effectLst>
            <a:outerShdw blurRad="38100" dist="20000" dir="5400000" rotWithShape="0">
              <a:srgbClr val="000000">
                <a:alpha val="38000"/>
              </a:srgbClr>
            </a:outerShdw>
          </a:effectLst>
        </p:spPr>
        <p:txBody>
          <a:bodyPr lIns="45718" tIns="45718" rIns="45718" bIns="45718" anchor="ctr"/>
          <a:lstStyle/>
          <a:p>
            <a:pPr algn="ctr">
              <a:defRPr>
                <a:solidFill>
                  <a:srgbClr val="FFFFFF"/>
                </a:solidFill>
                <a:latin typeface="+mn-lt"/>
                <a:ea typeface="+mn-ea"/>
                <a:cs typeface="+mn-cs"/>
                <a:sym typeface="Calibri"/>
              </a:defRPr>
            </a:pPr>
            <a:r>
              <a:rPr lang="ru-RU" sz="2800" dirty="0">
                <a:solidFill>
                  <a:schemeClr val="bg1"/>
                </a:solidFill>
                <a:effectLst>
                  <a:outerShdw blurRad="38100" dist="38100" dir="2700000" algn="tl">
                    <a:srgbClr val="000000">
                      <a:alpha val="43137"/>
                    </a:srgbClr>
                  </a:outerShdw>
                </a:effectLst>
                <a:latin typeface="Impact" panose="020B0806030902050204" pitchFamily="34" charset="0"/>
                <a:sym typeface="Calibri"/>
              </a:rPr>
              <a:t>Целевая аудитория </a:t>
            </a:r>
            <a:br>
              <a:rPr lang="ru-RU" sz="2800" dirty="0">
                <a:solidFill>
                  <a:schemeClr val="bg1"/>
                </a:solidFill>
                <a:effectLst>
                  <a:outerShdw blurRad="38100" dist="38100" dir="2700000" algn="tl">
                    <a:srgbClr val="000000">
                      <a:alpha val="43137"/>
                    </a:srgbClr>
                  </a:outerShdw>
                </a:effectLst>
                <a:latin typeface="Impact" panose="020B0806030902050204" pitchFamily="34" charset="0"/>
                <a:sym typeface="Calibri"/>
              </a:rPr>
            </a:br>
            <a:r>
              <a:rPr lang="ru-RU" sz="2800" dirty="0">
                <a:solidFill>
                  <a:schemeClr val="bg1"/>
                </a:solidFill>
                <a:effectLst>
                  <a:outerShdw blurRad="38100" dist="38100" dir="2700000" algn="tl">
                    <a:srgbClr val="000000">
                      <a:alpha val="43137"/>
                    </a:srgbClr>
                  </a:outerShdw>
                </a:effectLst>
                <a:latin typeface="Impact" panose="020B0806030902050204" pitchFamily="34" charset="0"/>
                <a:sym typeface="Calibri"/>
              </a:rPr>
              <a:t>программ внеурочной деятельности и </a:t>
            </a:r>
            <a:br>
              <a:rPr lang="ru-RU" sz="2800" dirty="0">
                <a:solidFill>
                  <a:schemeClr val="bg1"/>
                </a:solidFill>
                <a:effectLst>
                  <a:outerShdw blurRad="38100" dist="38100" dir="2700000" algn="tl">
                    <a:srgbClr val="000000">
                      <a:alpha val="43137"/>
                    </a:srgbClr>
                  </a:outerShdw>
                </a:effectLst>
                <a:latin typeface="Impact" panose="020B0806030902050204" pitchFamily="34" charset="0"/>
                <a:sym typeface="Calibri"/>
              </a:rPr>
            </a:br>
            <a:r>
              <a:rPr lang="ru-RU" sz="2800" dirty="0">
                <a:solidFill>
                  <a:schemeClr val="bg1"/>
                </a:solidFill>
                <a:effectLst>
                  <a:outerShdw blurRad="38100" dist="38100" dir="2700000" algn="tl">
                    <a:srgbClr val="000000">
                      <a:alpha val="43137"/>
                    </a:srgbClr>
                  </a:outerShdw>
                </a:effectLst>
                <a:latin typeface="Impact" panose="020B0806030902050204" pitchFamily="34" charset="0"/>
                <a:sym typeface="Calibri"/>
              </a:rPr>
              <a:t>программ дополнительного образования</a:t>
            </a:r>
          </a:p>
        </p:txBody>
      </p:sp>
    </p:spTree>
    <p:extLst>
      <p:ext uri="{BB962C8B-B14F-4D97-AF65-F5344CB8AC3E}">
        <p14:creationId xmlns:p14="http://schemas.microsoft.com/office/powerpoint/2010/main" val="1429031816"/>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a:spLocks noGrp="1"/>
          </p:cNvSpPr>
          <p:nvPr>
            <p:ph type="title"/>
          </p:nvPr>
        </p:nvSpPr>
        <p:spPr>
          <a:xfrm>
            <a:off x="504240" y="404664"/>
            <a:ext cx="8229600" cy="1080120"/>
          </a:xfrm>
        </p:spPr>
        <p:txBody>
          <a:bodyPr>
            <a:normAutofit/>
          </a:bodyPr>
          <a:lstStyle/>
          <a:p>
            <a:pPr algn="ctr"/>
            <a:endParaRPr lang="ru-RU" sz="3200" b="1" dirty="0">
              <a:solidFill>
                <a:srgbClr val="0000FF"/>
              </a:solidFill>
              <a:effectLst>
                <a:outerShdw blurRad="38100" dist="38100" dir="2700000" algn="tl">
                  <a:srgbClr val="000000">
                    <a:alpha val="43137"/>
                  </a:srgbClr>
                </a:outerShdw>
              </a:effectLst>
            </a:endParaRPr>
          </a:p>
        </p:txBody>
      </p:sp>
      <p:sp>
        <p:nvSpPr>
          <p:cNvPr id="9" name="Заголовок 1"/>
          <p:cNvSpPr txBox="1">
            <a:spLocks/>
          </p:cNvSpPr>
          <p:nvPr/>
        </p:nvSpPr>
        <p:spPr>
          <a:xfrm>
            <a:off x="504240" y="1988840"/>
            <a:ext cx="3923071" cy="3888432"/>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nSpc>
                <a:spcPct val="170000"/>
              </a:lnSpc>
            </a:pPr>
            <a:endParaRPr lang="ru-RU" sz="3200" dirty="0"/>
          </a:p>
        </p:txBody>
      </p:sp>
      <p:sp>
        <p:nvSpPr>
          <p:cNvPr id="4" name="Прямоугольник 3"/>
          <p:cNvSpPr/>
          <p:nvPr/>
        </p:nvSpPr>
        <p:spPr>
          <a:xfrm>
            <a:off x="507774" y="1628800"/>
            <a:ext cx="3937199" cy="692497"/>
          </a:xfrm>
          <a:prstGeom prst="rect">
            <a:avLst/>
          </a:prstGeom>
        </p:spPr>
        <p:txBody>
          <a:bodyPr wrap="square">
            <a:spAutoFit/>
          </a:bodyPr>
          <a:lstStyle/>
          <a:p>
            <a:pPr marL="285750" indent="-285750">
              <a:buFont typeface="Arial" panose="020B0604020202020204" pitchFamily="34" charset="0"/>
              <a:buChar char="•"/>
            </a:pPr>
            <a:endParaRPr lang="ru-RU" sz="1300" spc="-100" dirty="0">
              <a:solidFill>
                <a:schemeClr val="tx2"/>
              </a:solidFill>
              <a:latin typeface="+mj-lt"/>
              <a:ea typeface="+mj-ea"/>
              <a:cs typeface="+mj-cs"/>
            </a:endParaRPr>
          </a:p>
          <a:p>
            <a:endParaRPr lang="ru-RU" sz="1300" spc="-100" dirty="0">
              <a:solidFill>
                <a:schemeClr val="tx2"/>
              </a:solidFill>
              <a:latin typeface="+mj-lt"/>
              <a:ea typeface="+mj-ea"/>
              <a:cs typeface="+mj-cs"/>
            </a:endParaRPr>
          </a:p>
          <a:p>
            <a:endParaRPr lang="ru-RU" sz="1300" spc="-100" dirty="0">
              <a:solidFill>
                <a:schemeClr val="tx2"/>
              </a:solidFill>
              <a:latin typeface="+mj-lt"/>
              <a:ea typeface="+mj-ea"/>
              <a:cs typeface="+mj-cs"/>
            </a:endParaRPr>
          </a:p>
        </p:txBody>
      </p:sp>
      <p:graphicFrame>
        <p:nvGraphicFramePr>
          <p:cNvPr id="10" name="Таблица 9"/>
          <p:cNvGraphicFramePr>
            <a:graphicFrameLocks noGrp="1"/>
          </p:cNvGraphicFramePr>
          <p:nvPr>
            <p:extLst>
              <p:ext uri="{D42A27DB-BD31-4B8C-83A1-F6EECF244321}">
                <p14:modId xmlns:p14="http://schemas.microsoft.com/office/powerpoint/2010/main" val="2443015601"/>
              </p:ext>
            </p:extLst>
          </p:nvPr>
        </p:nvGraphicFramePr>
        <p:xfrm>
          <a:off x="0" y="1628800"/>
          <a:ext cx="9126110" cy="5229200"/>
        </p:xfrm>
        <a:graphic>
          <a:graphicData uri="http://schemas.openxmlformats.org/drawingml/2006/table">
            <a:tbl>
              <a:tblPr firstRow="1" bandRow="1">
                <a:tableStyleId>{5C22544A-7EE6-4342-B048-85BDC9FD1C3A}</a:tableStyleId>
              </a:tblPr>
              <a:tblGrid>
                <a:gridCol w="4510944">
                  <a:extLst>
                    <a:ext uri="{9D8B030D-6E8A-4147-A177-3AD203B41FA5}">
                      <a16:colId xmlns:a16="http://schemas.microsoft.com/office/drawing/2014/main" xmlns="" val="20000"/>
                    </a:ext>
                  </a:extLst>
                </a:gridCol>
                <a:gridCol w="4615166">
                  <a:extLst>
                    <a:ext uri="{9D8B030D-6E8A-4147-A177-3AD203B41FA5}">
                      <a16:colId xmlns:a16="http://schemas.microsoft.com/office/drawing/2014/main" xmlns="" val="20001"/>
                    </a:ext>
                  </a:extLst>
                </a:gridCol>
              </a:tblGrid>
              <a:tr h="643901">
                <a:tc>
                  <a:txBody>
                    <a:bodyPr/>
                    <a:lstStyle/>
                    <a:p>
                      <a:pPr algn="ctr"/>
                      <a:r>
                        <a:rPr kumimoji="0" lang="ru-RU" sz="2000" b="1" kern="1200" baseline="0" dirty="0" smtClean="0">
                          <a:solidFill>
                            <a:schemeClr val="lt1"/>
                          </a:solidFill>
                          <a:effectLst>
                            <a:outerShdw blurRad="38100" dist="38100" dir="2700000" algn="tl">
                              <a:srgbClr val="000000">
                                <a:alpha val="43137"/>
                              </a:srgbClr>
                            </a:outerShdw>
                          </a:effectLst>
                          <a:latin typeface="+mn-lt"/>
                          <a:ea typeface="+mn-ea"/>
                          <a:cs typeface="+mn-cs"/>
                        </a:rPr>
                        <a:t>Внеурочная деятельность</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20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Дополнительное образование</a:t>
                      </a:r>
                      <a:endParaRPr lang="ru-RU"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4585299">
                <a:tc>
                  <a:txBody>
                    <a:bodyPr/>
                    <a:lstStyle/>
                    <a:p>
                      <a:pPr algn="just" fontAlgn="base"/>
                      <a:r>
                        <a:rPr lang="ru-RU" sz="1600" dirty="0" smtClean="0"/>
                        <a:t>Внеурочная деятельность </a:t>
                      </a:r>
                      <a:r>
                        <a:rPr lang="ru-RU" sz="1600" dirty="0" smtClean="0">
                          <a:solidFill>
                            <a:srgbClr val="FF0000"/>
                          </a:solidFill>
                        </a:rPr>
                        <a:t>направлена на достижение планируемых результатов освоения основной общеобразовательной программы</a:t>
                      </a:r>
                      <a:r>
                        <a:rPr lang="ru-RU" sz="1600" dirty="0" smtClean="0"/>
                        <a:t>.</a:t>
                      </a:r>
                    </a:p>
                    <a:p>
                      <a:pPr fontAlgn="base"/>
                      <a:r>
                        <a:rPr lang="ru-RU" sz="1600" dirty="0" smtClean="0"/>
                        <a:t>Внеурочная деятельность позволяет:</a:t>
                      </a:r>
                    </a:p>
                    <a:p>
                      <a:pPr marL="285750" indent="-285750" fontAlgn="base">
                        <a:buFont typeface="Arial" panose="020B0604020202020204" pitchFamily="34" charset="0"/>
                        <a:buChar char="•"/>
                      </a:pPr>
                      <a:r>
                        <a:rPr lang="ru-RU" sz="1600" dirty="0" smtClean="0"/>
                        <a:t>обеспечить адаптацию обучающегося в образовательной организации;</a:t>
                      </a:r>
                    </a:p>
                    <a:p>
                      <a:pPr marL="285750" indent="-285750" fontAlgn="base">
                        <a:buFont typeface="Arial" panose="020B0604020202020204" pitchFamily="34" charset="0"/>
                        <a:buChar char="•"/>
                      </a:pPr>
                      <a:r>
                        <a:rPr lang="ru-RU" sz="1600" dirty="0" smtClean="0"/>
                        <a:t>оптимизировать его учебную нагрузку;</a:t>
                      </a:r>
                    </a:p>
                    <a:p>
                      <a:pPr marL="285750" indent="-285750" fontAlgn="base">
                        <a:buFont typeface="Arial" panose="020B0604020202020204" pitchFamily="34" charset="0"/>
                        <a:buChar char="•"/>
                      </a:pPr>
                      <a:r>
                        <a:rPr lang="ru-RU" sz="1600" dirty="0" smtClean="0"/>
                        <a:t>улучшить условия для развития;</a:t>
                      </a:r>
                    </a:p>
                    <a:p>
                      <a:pPr marL="285750" indent="-285750" fontAlgn="base">
                        <a:buFont typeface="Arial" panose="020B0604020202020204" pitchFamily="34" charset="0"/>
                        <a:buChar char="•"/>
                      </a:pPr>
                      <a:r>
                        <a:rPr lang="ru-RU" sz="1600" dirty="0" smtClean="0"/>
                        <a:t>учесть потребности, а также возрастные и индивидуальные особенности обучающегося.</a:t>
                      </a:r>
                    </a:p>
                    <a:p>
                      <a:pPr algn="just" fontAlgn="base"/>
                      <a:endParaRPr lang="ru-RU" sz="1600" dirty="0" smtClean="0"/>
                    </a:p>
                    <a:p>
                      <a:pPr algn="just" fontAlgn="base"/>
                      <a:r>
                        <a:rPr lang="ru-RU" sz="1600" dirty="0" smtClean="0"/>
                        <a:t>Результаты освоения основной образовательной программы определяются требованиями ФГОС.</a:t>
                      </a:r>
                    </a:p>
                    <a:p>
                      <a:pPr algn="just" fontAlgn="base"/>
                      <a:endParaRPr lang="ru-RU" sz="16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base"/>
                      <a:r>
                        <a:rPr lang="ru-RU" sz="1600" dirty="0" smtClean="0"/>
                        <a:t>Общим результатом дополнительного образования детей является </a:t>
                      </a:r>
                      <a:r>
                        <a:rPr lang="ru-RU" sz="1600" dirty="0" smtClean="0">
                          <a:solidFill>
                            <a:srgbClr val="FF0000"/>
                          </a:solidFill>
                        </a:rPr>
                        <a:t>обеспечение их адаптации к жизни в обществе, профессиональная ориентация, а также выявление и поддержка детей, проявивших выдающиеся способности </a:t>
                      </a:r>
                      <a:r>
                        <a:rPr lang="ru-RU" sz="1600" dirty="0" smtClean="0"/>
                        <a:t>(</a:t>
                      </a:r>
                      <a:r>
                        <a:rPr lang="ru-RU" sz="1600" dirty="0" smtClean="0">
                          <a:hlinkClick r:id="rId3"/>
                        </a:rPr>
                        <a:t>ст. 75</a:t>
                      </a:r>
                      <a:r>
                        <a:rPr lang="ru-RU" sz="1600" dirty="0" smtClean="0"/>
                        <a:t> Закона об образовании в РФ).</a:t>
                      </a:r>
                    </a:p>
                    <a:p>
                      <a:pPr algn="just" fontAlgn="base"/>
                      <a:endParaRPr lang="en-US" sz="1600" dirty="0" smtClean="0"/>
                    </a:p>
                    <a:p>
                      <a:pPr algn="just" fontAlgn="base"/>
                      <a:r>
                        <a:rPr lang="ru-RU" sz="1600" dirty="0" smtClean="0"/>
                        <a:t>Результатом освоения дополнительных предпрофессиональных программ в области искусств, а также физической культуры и спорта является приобретение обучающимися знаний, умений и навыков, установленных Федеральными </a:t>
                      </a:r>
                      <a:r>
                        <a:rPr lang="ru-RU" sz="1600" dirty="0" err="1" smtClean="0"/>
                        <a:t>государст</a:t>
                      </a:r>
                      <a:r>
                        <a:rPr lang="ru-RU" sz="1600" dirty="0" smtClean="0"/>
                        <a:t>-венными требованиями.</a:t>
                      </a:r>
                    </a:p>
                    <a:p>
                      <a:pPr algn="just" fontAlgn="base"/>
                      <a:endParaRPr lang="ru-RU" sz="16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
        <p:nvSpPr>
          <p:cNvPr id="6" name="Shape 453"/>
          <p:cNvSpPr/>
          <p:nvPr/>
        </p:nvSpPr>
        <p:spPr>
          <a:xfrm>
            <a:off x="0" y="-21421"/>
            <a:ext cx="9126110" cy="1506205"/>
          </a:xfrm>
          <a:prstGeom prst="rect">
            <a:avLst/>
          </a:prstGeom>
          <a:solidFill>
            <a:srgbClr val="1682C6"/>
          </a:solidFill>
          <a:ln w="38100">
            <a:solidFill>
              <a:srgbClr val="FFFFFF"/>
            </a:solidFill>
          </a:ln>
          <a:effectLst>
            <a:outerShdw blurRad="38100" dist="20000" dir="5400000" rotWithShape="0">
              <a:srgbClr val="000000">
                <a:alpha val="38000"/>
              </a:srgbClr>
            </a:outerShdw>
          </a:effectLst>
        </p:spPr>
        <p:txBody>
          <a:bodyPr lIns="45718" tIns="45718" rIns="45718" bIns="45718" anchor="ctr"/>
          <a:lstStyle/>
          <a:p>
            <a:pPr algn="ctr">
              <a:defRPr>
                <a:solidFill>
                  <a:srgbClr val="FFFFFF"/>
                </a:solidFill>
                <a:latin typeface="+mn-lt"/>
                <a:ea typeface="+mn-ea"/>
                <a:cs typeface="+mn-cs"/>
                <a:sym typeface="Calibri"/>
              </a:defRPr>
            </a:pPr>
            <a:r>
              <a:rPr lang="ru-RU" sz="2800" dirty="0">
                <a:solidFill>
                  <a:schemeClr val="bg1"/>
                </a:solidFill>
                <a:effectLst>
                  <a:outerShdw blurRad="38100" dist="38100" dir="2700000" algn="tl">
                    <a:srgbClr val="000000">
                      <a:alpha val="43137"/>
                    </a:srgbClr>
                  </a:outerShdw>
                </a:effectLst>
                <a:latin typeface="Impact" panose="020B0806030902050204" pitchFamily="34" charset="0"/>
                <a:sym typeface="Calibri"/>
              </a:rPr>
              <a:t>Результаты реализации дополнительного образования и внеурочной деятельности</a:t>
            </a:r>
          </a:p>
        </p:txBody>
      </p:sp>
    </p:spTree>
    <p:extLst>
      <p:ext uri="{BB962C8B-B14F-4D97-AF65-F5344CB8AC3E}">
        <p14:creationId xmlns:p14="http://schemas.microsoft.com/office/powerpoint/2010/main" val="3234877685"/>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Тема Office">
  <a:themeElements>
    <a:clrScheme name="Тема Offic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Тема Office">
      <a:majorFont>
        <a:latin typeface="Helvetica"/>
        <a:ea typeface="Helvetica"/>
        <a:cs typeface="Helvetica"/>
      </a:majorFont>
      <a:minorFont>
        <a:latin typeface="Calibri"/>
        <a:ea typeface="Calibri"/>
        <a:cs typeface="Calibri"/>
      </a:minorFont>
    </a:fontScheme>
    <a:fmtScheme name="Тема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Тема Office">
  <a:themeElements>
    <a:clrScheme name="Тема Offic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Тема Office">
      <a:majorFont>
        <a:latin typeface="Helvetica"/>
        <a:ea typeface="Helvetica"/>
        <a:cs typeface="Helvetica"/>
      </a:majorFont>
      <a:minorFont>
        <a:latin typeface="Calibri"/>
        <a:ea typeface="Calibri"/>
        <a:cs typeface="Calibri"/>
      </a:minorFont>
    </a:fontScheme>
    <a:fmtScheme name="Тема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10143</TotalTime>
  <Pages>97</Pages>
  <Words>3762</Words>
  <Characters>0</Characters>
  <Application>Microsoft Office PowerPoint</Application>
  <DocSecurity>0</DocSecurity>
  <PresentationFormat>Экран (4:3)</PresentationFormat>
  <Lines>0</Lines>
  <Paragraphs>419</Paragraphs>
  <Slides>46</Slides>
  <Notes>46</Notes>
  <HiddenSlides>0</HiddenSlides>
  <MMClips>0</MMClips>
  <ScaleCrop>false</ScaleCrop>
  <HeadingPairs>
    <vt:vector size="4" baseType="variant">
      <vt:variant>
        <vt:lpstr>Тема</vt:lpstr>
      </vt:variant>
      <vt:variant>
        <vt:i4>1</vt:i4>
      </vt:variant>
      <vt:variant>
        <vt:lpstr>Заголовки слайдов</vt:lpstr>
      </vt:variant>
      <vt:variant>
        <vt:i4>46</vt:i4>
      </vt:variant>
    </vt:vector>
  </HeadingPairs>
  <TitlesOfParts>
    <vt:vector size="47"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CharactersWithSpaces>0</CharactersWithSpaces>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Идрисов Руслан Ринатович</dc:creator>
  <cp:lastModifiedBy>1september</cp:lastModifiedBy>
  <cp:revision>401</cp:revision>
  <cp:lastPrinted>2019-11-11T09:52:06Z</cp:lastPrinted>
  <dcterms:modified xsi:type="dcterms:W3CDTF">2019-11-12T10:20:50Z</dcterms:modified>
</cp:coreProperties>
</file>

<file path=docProps/infrawarePen.xml><?xml version="1.0" encoding="utf-8"?>
<InfrawarePenDraw xmlns="http://www.infraware.co.kr/2012/penmode"/>
</file>