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4573" r:id="rId2"/>
  </p:sldMasterIdLst>
  <p:notesMasterIdLst>
    <p:notesMasterId r:id="rId58"/>
  </p:notesMasterIdLst>
  <p:sldIdLst>
    <p:sldId id="256" r:id="rId3"/>
    <p:sldId id="784" r:id="rId4"/>
    <p:sldId id="786" r:id="rId5"/>
    <p:sldId id="787" r:id="rId6"/>
    <p:sldId id="789" r:id="rId7"/>
    <p:sldId id="790" r:id="rId8"/>
    <p:sldId id="791" r:id="rId9"/>
    <p:sldId id="792" r:id="rId10"/>
    <p:sldId id="788" r:id="rId11"/>
    <p:sldId id="795" r:id="rId12"/>
    <p:sldId id="794" r:id="rId13"/>
    <p:sldId id="800" r:id="rId14"/>
    <p:sldId id="793" r:id="rId15"/>
    <p:sldId id="799" r:id="rId16"/>
    <p:sldId id="801" r:id="rId17"/>
    <p:sldId id="802" r:id="rId18"/>
    <p:sldId id="804" r:id="rId19"/>
    <p:sldId id="798" r:id="rId20"/>
    <p:sldId id="803" r:id="rId21"/>
    <p:sldId id="805" r:id="rId22"/>
    <p:sldId id="806" r:id="rId23"/>
    <p:sldId id="797" r:id="rId24"/>
    <p:sldId id="753" r:id="rId25"/>
    <p:sldId id="822" r:id="rId26"/>
    <p:sldId id="808" r:id="rId27"/>
    <p:sldId id="809" r:id="rId28"/>
    <p:sldId id="823" r:id="rId29"/>
    <p:sldId id="746" r:id="rId30"/>
    <p:sldId id="767" r:id="rId31"/>
    <p:sldId id="766" r:id="rId32"/>
    <p:sldId id="811" r:id="rId33"/>
    <p:sldId id="807" r:id="rId34"/>
    <p:sldId id="747" r:id="rId35"/>
    <p:sldId id="769" r:id="rId36"/>
    <p:sldId id="770" r:id="rId37"/>
    <p:sldId id="771" r:id="rId38"/>
    <p:sldId id="772" r:id="rId39"/>
    <p:sldId id="817" r:id="rId40"/>
    <p:sldId id="816" r:id="rId41"/>
    <p:sldId id="776" r:id="rId42"/>
    <p:sldId id="814" r:id="rId43"/>
    <p:sldId id="812" r:id="rId44"/>
    <p:sldId id="821" r:id="rId45"/>
    <p:sldId id="813" r:id="rId46"/>
    <p:sldId id="815" r:id="rId47"/>
    <p:sldId id="777" r:id="rId48"/>
    <p:sldId id="778" r:id="rId49"/>
    <p:sldId id="820" r:id="rId50"/>
    <p:sldId id="697" r:id="rId51"/>
    <p:sldId id="818" r:id="rId52"/>
    <p:sldId id="690" r:id="rId53"/>
    <p:sldId id="750" r:id="rId54"/>
    <p:sldId id="779" r:id="rId55"/>
    <p:sldId id="692" r:id="rId56"/>
    <p:sldId id="691" r:id="rId5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24E186-FBA0-4AF3-957A-648B64A5FDDE}">
          <p14:sldIdLst>
            <p14:sldId id="256"/>
            <p14:sldId id="784"/>
            <p14:sldId id="786"/>
            <p14:sldId id="787"/>
            <p14:sldId id="789"/>
            <p14:sldId id="790"/>
            <p14:sldId id="791"/>
            <p14:sldId id="792"/>
            <p14:sldId id="788"/>
            <p14:sldId id="795"/>
            <p14:sldId id="794"/>
            <p14:sldId id="800"/>
            <p14:sldId id="793"/>
            <p14:sldId id="799"/>
            <p14:sldId id="801"/>
            <p14:sldId id="802"/>
            <p14:sldId id="804"/>
            <p14:sldId id="798"/>
            <p14:sldId id="803"/>
            <p14:sldId id="805"/>
            <p14:sldId id="806"/>
            <p14:sldId id="797"/>
            <p14:sldId id="753"/>
            <p14:sldId id="822"/>
            <p14:sldId id="808"/>
            <p14:sldId id="809"/>
            <p14:sldId id="823"/>
            <p14:sldId id="746"/>
            <p14:sldId id="767"/>
            <p14:sldId id="766"/>
            <p14:sldId id="811"/>
            <p14:sldId id="807"/>
            <p14:sldId id="747"/>
            <p14:sldId id="769"/>
            <p14:sldId id="770"/>
            <p14:sldId id="771"/>
            <p14:sldId id="772"/>
            <p14:sldId id="817"/>
            <p14:sldId id="816"/>
            <p14:sldId id="776"/>
            <p14:sldId id="814"/>
            <p14:sldId id="812"/>
            <p14:sldId id="821"/>
            <p14:sldId id="813"/>
            <p14:sldId id="815"/>
            <p14:sldId id="777"/>
            <p14:sldId id="778"/>
            <p14:sldId id="820"/>
            <p14:sldId id="697"/>
            <p14:sldId id="818"/>
            <p14:sldId id="690"/>
            <p14:sldId id="750"/>
            <p14:sldId id="779"/>
            <p14:sldId id="692"/>
            <p14:sldId id="691"/>
          </p14:sldIdLst>
        </p14:section>
        <p14:section name="Раздел без заголовка" id="{3A815F65-1984-44F6-B8B0-FF4EF95A9E82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DAE"/>
    <a:srgbClr val="000066"/>
    <a:srgbClr val="008000"/>
    <a:srgbClr val="00CC00"/>
    <a:srgbClr val="FFCC99"/>
    <a:srgbClr val="CCFFCC"/>
    <a:srgbClr val="FF99CC"/>
    <a:srgbClr val="0099FF"/>
    <a:srgbClr val="FF33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0" autoAdjust="0"/>
    <p:restoredTop sz="96581" autoAdjust="0"/>
  </p:normalViewPr>
  <p:slideViewPr>
    <p:cSldViewPr>
      <p:cViewPr>
        <p:scale>
          <a:sx n="105" d="100"/>
          <a:sy n="105" d="100"/>
        </p:scale>
        <p:origin x="-26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9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28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8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8330650" y="6301009"/>
            <a:ext cx="303925" cy="30777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58" name="Shape 15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0" y="6629491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1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151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11861" y="6400679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77526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8343823" y="6307312"/>
            <a:ext cx="290620" cy="2946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57551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2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08066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5743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70056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71530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98252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96636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47848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69020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27" name="Shape 12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0" y="6629227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42962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79044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89830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58" name="Shape 15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6629227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08397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24413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48715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87001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22312" y="4406905"/>
            <a:ext cx="7772401" cy="1362077"/>
          </a:xfrm>
          <a:prstGeom prst="rect">
            <a:avLst/>
          </a:prstGeom>
        </p:spPr>
        <p:txBody>
          <a:bodyPr lIns="45664" tIns="45664" rIns="45664" bIns="45664" anchor="t"/>
          <a:lstStyle>
            <a:lvl1pPr algn="l" defTabSz="913270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08087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9194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0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48548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523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05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6093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7380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38963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35560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18563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8376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43601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41029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50899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3611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0191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6932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18264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54220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27360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11002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60825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02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46100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37255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74463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70720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6847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image" Target="../media/image4.png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28436" y="6305821"/>
            <a:ext cx="332779" cy="33855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43823" y="6308725"/>
            <a:ext cx="31726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83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6" r:id="rId2"/>
    <p:sldLayoutId id="2147484577" r:id="rId3"/>
    <p:sldLayoutId id="2147484578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  <p:sldLayoutId id="2147484587" r:id="rId12"/>
    <p:sldLayoutId id="2147484588" r:id="rId13"/>
    <p:sldLayoutId id="2147484589" r:id="rId14"/>
    <p:sldLayoutId id="2147484590" r:id="rId15"/>
    <p:sldLayoutId id="2147484591" r:id="rId16"/>
    <p:sldLayoutId id="2147484592" r:id="rId17"/>
    <p:sldLayoutId id="2147484593" r:id="rId18"/>
    <p:sldLayoutId id="2147484594" r:id="rId19"/>
    <p:sldLayoutId id="2147484595" r:id="rId20"/>
    <p:sldLayoutId id="2147484596" r:id="rId21"/>
    <p:sldLayoutId id="2147484597" r:id="rId22"/>
    <p:sldLayoutId id="2147484598" r:id="rId23"/>
    <p:sldLayoutId id="2147484599" r:id="rId24"/>
    <p:sldLayoutId id="2147484600" r:id="rId25"/>
    <p:sldLayoutId id="2147484601" r:id="rId26"/>
    <p:sldLayoutId id="2147484602" r:id="rId27"/>
    <p:sldLayoutId id="2147484603" r:id="rId28"/>
    <p:sldLayoutId id="2147484604" r:id="rId29"/>
    <p:sldLayoutId id="2147484605" r:id="rId30"/>
    <p:sldLayoutId id="2147484606" r:id="rId31"/>
    <p:sldLayoutId id="2147484607" r:id="rId32"/>
    <p:sldLayoutId id="2147484608" r:id="rId33"/>
    <p:sldLayoutId id="2147484609" r:id="rId34"/>
    <p:sldLayoutId id="2147484610" r:id="rId35"/>
    <p:sldLayoutId id="2147484611" r:id="rId36"/>
    <p:sldLayoutId id="2147484612" r:id="rId37"/>
    <p:sldLayoutId id="2147484613" r:id="rId38"/>
    <p:sldLayoutId id="2147484614" r:id="rId39"/>
    <p:sldLayoutId id="2147484615" r:id="rId40"/>
    <p:sldLayoutId id="2147484616" r:id="rId41"/>
    <p:sldLayoutId id="2147484617" r:id="rId42"/>
    <p:sldLayoutId id="2147484618" r:id="rId4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7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7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6.pn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7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6.png"/><Relationship Id="rId9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7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6.png"/><Relationship Id="rId9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3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mailto:Sindryakova@prosv.ru" TargetMode="Externa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52" y="0"/>
            <a:ext cx="9156551" cy="68830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73807" y="2204864"/>
            <a:ext cx="5544617" cy="27515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ru-RU" sz="5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Непрофильная химия в профильной школе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7944" y="5949280"/>
            <a:ext cx="507605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Ведущий методист Центра</a:t>
            </a:r>
            <a:r>
              <a:rPr kumimoji="0" lang="ru-RU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методической поддержки педагогов издательства «Просвещение» </a:t>
            </a: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к.х.н. Ольга </a:t>
            </a:r>
            <a:r>
              <a:rPr kumimoji="0" lang="ru-RU" sz="14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Гарриевна</a:t>
            </a:r>
            <a:r>
              <a:rPr kumimoji="0" lang="ru-RU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ru-RU" sz="14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Плечова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6706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Особенности восприятия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s://ds05.infourok.ru/uploads/ex/0196/00011305-5641bbf4/img1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208" y="915122"/>
            <a:ext cx="8275667" cy="55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38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288479" y="48592"/>
            <a:ext cx="790645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40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Почему так?</a:t>
            </a:r>
            <a:endParaRPr lang="ru-RU" sz="40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788" y="908720"/>
            <a:ext cx="863229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Segoe Script" panose="020B0504020000000003" pitchFamily="34" charset="0"/>
              </a:rPr>
              <a:t>Новая информационная среда активизирует </a:t>
            </a:r>
            <a:r>
              <a:rPr lang="ru-RU" sz="1600" dirty="0">
                <a:solidFill>
                  <a:srgbClr val="000066"/>
                </a:solidFill>
                <a:latin typeface="Segoe Script" panose="020B0504020000000003" pitchFamily="34" charset="0"/>
              </a:rPr>
              <a:t>и стимулирует в большей степени мыслительные процессы правого полушария, чем левого. </a:t>
            </a:r>
            <a:r>
              <a:rPr lang="ru-RU" sz="1600" dirty="0" smtClean="0">
                <a:solidFill>
                  <a:srgbClr val="000066"/>
                </a:solidFill>
                <a:latin typeface="Segoe Script" panose="020B0504020000000003" pitchFamily="34" charset="0"/>
              </a:rPr>
              <a:t>Поэтому </a:t>
            </a:r>
            <a:r>
              <a:rPr lang="ru-RU" sz="1600" dirty="0">
                <a:solidFill>
                  <a:srgbClr val="000066"/>
                </a:solidFill>
                <a:latin typeface="Segoe Script" panose="020B0504020000000003" pitchFamily="34" charset="0"/>
              </a:rPr>
              <a:t>значительная часть детей испытывает затруднения при выполнении формально логических операций, быстро теряет интерес к предмету.</a:t>
            </a:r>
            <a:r>
              <a:rPr lang="ru-RU" sz="1600" dirty="0"/>
              <a:t> </a:t>
            </a:r>
            <a:endParaRPr lang="ru-RU" sz="16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sz="10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Итог</a:t>
            </a: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: 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в современном школьном образовании  многие дети выбирают гуманитарные профили обучения</a:t>
            </a:r>
          </a:p>
        </p:txBody>
      </p:sp>
      <p:pic>
        <p:nvPicPr>
          <p:cNvPr id="11266" name="Picture 2" descr="https://99px.ru/sstorage/56/2018/03/image_5628031812453887233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681" y="2204863"/>
            <a:ext cx="5546505" cy="3585729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24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Это нужно учитывать при обучении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166" y="818726"/>
            <a:ext cx="881732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Правополушарные люди за лесом не видят отдельных деревьев, а левополушарные - за отдельными деревьями не видят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леса.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i="1" dirty="0" smtClean="0">
                <a:latin typeface="Monotype Corsiva" panose="03010101010201010101" pitchFamily="66" charset="0"/>
              </a:rPr>
              <a:t>Б.И.</a:t>
            </a:r>
            <a:r>
              <a:rPr lang="ru-RU" i="1" dirty="0">
                <a:latin typeface="Monotype Corsiva" panose="03010101010201010101" pitchFamily="66" charset="0"/>
              </a:rPr>
              <a:t> Белый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http://images.myshared.ru/5/491066/slide_2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66" y="2452117"/>
            <a:ext cx="8416577" cy="39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64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703995" y="129042"/>
            <a:ext cx="7403697" cy="492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6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Зачем  изучать химию в непрофильных классах?</a:t>
            </a:r>
            <a:endParaRPr lang="ru-RU" sz="26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1754" y="908720"/>
            <a:ext cx="9000492" cy="42484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формирование научной картины мира;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развитие умения ориентироваться в потоке информации;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формирование ценностного отношения к науке и научным знаниям;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развитие умения использования знания в практической деятельности;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формирование творческого мышления;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 воспитание экологической культуры.</a:t>
            </a:r>
            <a:endParaRPr kumimoji="0" lang="ru-RU" sz="2000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13314" name="Picture 2" descr="https://i.artfile.me/wallpaper/29-03-2015/2880x1800/raznoe-kompyuternyj-dizajn-ruka-planeta--9194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869" y="3195173"/>
            <a:ext cx="5172261" cy="32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835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Модернизация российской системы образования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одержимое 2"/>
          <p:cNvSpPr txBox="1">
            <a:spLocks/>
          </p:cNvSpPr>
          <p:nvPr/>
        </p:nvSpPr>
        <p:spPr>
          <a:xfrm>
            <a:off x="350871" y="980728"/>
            <a:ext cx="8568952" cy="4068452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spcBef>
                <a:spcPts val="0"/>
              </a:spcBef>
              <a:buFont typeface="Arial"/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Все задачи должны быть реализованы вне зависимости от профиля класса, но их конкретное наполнение обусловлено спецификой обучения</a:t>
            </a:r>
          </a:p>
          <a:p>
            <a:pPr marL="0" indent="0" algn="ctr" hangingPunct="1">
              <a:spcBef>
                <a:spcPts val="0"/>
              </a:spcBef>
            </a:pPr>
            <a:endParaRPr lang="ru-RU" sz="28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45291" y="3035892"/>
            <a:ext cx="4810293" cy="3515977"/>
            <a:chOff x="346128" y="3014954"/>
            <a:chExt cx="4810293" cy="3515977"/>
          </a:xfrm>
        </p:grpSpPr>
        <p:pic>
          <p:nvPicPr>
            <p:cNvPr id="14348" name="Picture 12" descr="https://static.svyaznoy.ru/upload/iblock/935/5465c89cbd9eae393ed56b69eeacf1c2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28" y="3014954"/>
              <a:ext cx="4810293" cy="3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https://i.ytimg.com/vi/jvBSuwY_MPY/maxresdefault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78" y="3212976"/>
              <a:ext cx="4532670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AutoShape 4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156421" y="2875327"/>
            <a:ext cx="3780874" cy="326758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«Все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мистические передачи на телевидении, которые рассуждают о биополях, — это плевок в душу каждого образованного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человека»</a:t>
            </a:r>
          </a:p>
          <a:p>
            <a:pPr algn="ctr"/>
            <a:endParaRPr lang="ru-RU" sz="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sz="1400" dirty="0">
                <a:latin typeface="Monotype Corsiva" panose="03010101010201010101" pitchFamily="66" charset="0"/>
              </a:rPr>
              <a:t>Виктор </a:t>
            </a:r>
            <a:r>
              <a:rPr lang="ru-RU" sz="1400" dirty="0" err="1">
                <a:latin typeface="Monotype Corsiva" panose="03010101010201010101" pitchFamily="66" charset="0"/>
              </a:rPr>
              <a:t>Малинский</a:t>
            </a:r>
            <a:endParaRPr lang="ru-RU" sz="1400" dirty="0">
              <a:latin typeface="Monotype Corsiva" panose="03010101010201010101" pitchFamily="66" charset="0"/>
            </a:endParaRPr>
          </a:p>
          <a:p>
            <a:pPr algn="r"/>
            <a:r>
              <a:rPr lang="ru-RU" sz="1400" dirty="0">
                <a:latin typeface="Monotype Corsiva" panose="03010101010201010101" pitchFamily="66" charset="0"/>
              </a:rPr>
              <a:t>к. </a:t>
            </a:r>
            <a:r>
              <a:rPr lang="ru-RU" sz="1400" dirty="0" err="1">
                <a:latin typeface="Monotype Corsiva" panose="03010101010201010101" pitchFamily="66" charset="0"/>
              </a:rPr>
              <a:t>хим.н</a:t>
            </a:r>
            <a:r>
              <a:rPr lang="ru-RU" sz="1400" dirty="0">
                <a:latin typeface="Monotype Corsiva" panose="03010101010201010101" pitchFamily="66" charset="0"/>
              </a:rPr>
              <a:t>., учитель 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169828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Отбор содержания образования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77853" y="1052736"/>
            <a:ext cx="9144000" cy="45005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buFont typeface="Arial"/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Можно выделить следующие составляющие:</a:t>
            </a: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indent="0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естественно-научная, предполагающая изучение законов, гипотез, теорий, терминов, понятий;</a:t>
            </a:r>
          </a:p>
          <a:p>
            <a:pPr marL="0" indent="0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прикладная, включающая изучение фактов и научных приложений;</a:t>
            </a:r>
          </a:p>
          <a:p>
            <a:pPr marL="0" indent="0" hangingPunct="1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гуманитарная, предполагающая использование исторического, философского, мировоззренческого и аксиологического материала.</a:t>
            </a: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 algn="ctr" hangingPunct="1">
              <a:spcBef>
                <a:spcPts val="0"/>
              </a:spcBef>
              <a:buFont typeface="Arial"/>
              <a:buNone/>
            </a:pPr>
            <a:r>
              <a:rPr lang="ru-RU" b="1" i="1" dirty="0" smtClean="0">
                <a:solidFill>
                  <a:srgbClr val="345DAE"/>
                </a:solidFill>
                <a:latin typeface="Arial" pitchFamily="34" charset="0"/>
                <a:cs typeface="Arial" pitchFamily="34" charset="0"/>
              </a:rPr>
              <a:t>В классах разных профилей перечисленные выше составляющие имеют разную значимость</a:t>
            </a:r>
          </a:p>
          <a:p>
            <a:pPr marL="0" indent="0" hangingPunct="1">
              <a:spcBef>
                <a:spcPts val="0"/>
              </a:spcBef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97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Проблемы при реализации образования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20608" y="989348"/>
            <a:ext cx="8892480" cy="5868652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buFont typeface="Arial"/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 современном химическом образовании остро обозначилась </a:t>
            </a:r>
            <a:r>
              <a:rPr lang="ru-RU" sz="2400" u="sng" dirty="0" smtClean="0">
                <a:latin typeface="Arial" pitchFamily="34" charset="0"/>
                <a:cs typeface="Arial" pitchFamily="34" charset="0"/>
              </a:rPr>
              <a:t>проблема формализации знаний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Возникает противоречие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 низкий уровень внутренней мотивации при высокой вариативности методических средств и форм обучения и совершенствовании информационно-коммуникативных средств обучения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s://v-kurse.ru/upload/iblock/918/9187be766cc5e5e9a37cf485ea40172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4359974" cy="29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06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www.vashdome.ru/images/product1/121825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150267" y="1196752"/>
            <a:ext cx="850728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Уменьшилось количество учебных часов по БУП на изучение предметов</a:t>
            </a:r>
          </a:p>
          <a:p>
            <a:pPr marL="0" indent="0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Новые требования к результатам освоения образовательной программы</a:t>
            </a:r>
          </a:p>
          <a:p>
            <a:pPr marL="0" indent="0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Содержание школьного химического образования практически не изменилось</a:t>
            </a: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 hangingPunct="1">
              <a:spcBef>
                <a:spcPts val="0"/>
              </a:spcBef>
              <a:buFont typeface="Arial"/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1870" y="14642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Проблемы при реализации образования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4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40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Что в итоге?</a:t>
            </a:r>
            <a:endParaRPr lang="ru-RU" sz="40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одержимое 2"/>
          <p:cNvSpPr txBox="1">
            <a:spLocks/>
          </p:cNvSpPr>
          <p:nvPr/>
        </p:nvSpPr>
        <p:spPr>
          <a:xfrm>
            <a:off x="105277" y="908720"/>
            <a:ext cx="9144000" cy="15121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spcBef>
                <a:spcPts val="0"/>
              </a:spcBef>
              <a:buFont typeface="Arial"/>
              <a:buNone/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Большинство людей не умеют грамотно обращаться с веществами и верят лженаучным фактам!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8436" name="Picture 4" descr="https://ulyanovsk.express/wp-content/uploads/2019/07/557bb390404e441e022ccd6e366d3c59-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5183560" cy="311013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1" y="2276872"/>
            <a:ext cx="2254075" cy="19442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8434" name="Picture 2" descr="http://www.i.baraholka.com.ru/files/2/0/2028471_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394" y="2420888"/>
            <a:ext cx="2395414" cy="229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50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445868" y="167322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Химию должен знать каждый образованный человек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одержимое 2"/>
          <p:cNvSpPr txBox="1">
            <a:spLocks/>
          </p:cNvSpPr>
          <p:nvPr/>
        </p:nvSpPr>
        <p:spPr>
          <a:xfrm>
            <a:off x="5148064" y="847204"/>
            <a:ext cx="3994760" cy="4644516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spcBef>
                <a:spcPts val="0"/>
              </a:spcBef>
              <a:buFont typeface="Arial"/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Целое мира призван постичь целостный человек и сделать это может целостным способом мышления, в котором научный ко всему подход сопряжен с художественно-образным, синкретичным или синтезирующим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7325" y="4941168"/>
            <a:ext cx="3420380" cy="133214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Гачев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Г.Д. «Книга удивлений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или естествознание глазами гуманитария»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460" name="Picture 4" descr="https://kfund-media.com/wp-content/uploads/2018/04/640x480xWidewalls-01-min-1024x768.jpg.pagespeed.ic.jSxoNT2cFo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24243" y="1041937"/>
            <a:ext cx="5123821" cy="5231379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86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18220" y="99913"/>
            <a:ext cx="790645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6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Химия в нашем мире</a:t>
            </a:r>
            <a:endParaRPr lang="ru-RU" sz="36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860" y="640779"/>
            <a:ext cx="8784976" cy="48965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>
              <a:lnSpc>
                <a:spcPct val="80000"/>
              </a:lnSpc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Хотите знать, что случилось с миром? — сказал он. — Химия — вот в чем собака зарыта.</a:t>
            </a:r>
            <a: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 algn="r"/>
            <a:endParaRPr lang="ru-RU" sz="3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30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Arial" pitchFamily="34" charset="0"/>
              </a:rPr>
              <a:t>Курт</a:t>
            </a:r>
            <a:r>
              <a:rPr lang="ru-RU" sz="30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Arial" pitchFamily="34" charset="0"/>
              </a:rPr>
              <a:t> Воннегут. </a:t>
            </a:r>
          </a:p>
          <a:p>
            <a:pPr algn="r"/>
            <a:r>
              <a:rPr lang="ru-RU" sz="30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Arial" pitchFamily="34" charset="0"/>
              </a:rPr>
              <a:t>«Мать Тьма»</a:t>
            </a:r>
          </a:p>
          <a:p>
            <a:pPr algn="ctr"/>
            <a:endParaRPr lang="ru-RU" sz="5400" b="1" dirty="0" smtClean="0">
              <a:solidFill>
                <a:srgbClr val="00206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6" name="Picture 2" descr="https://thumbs.dreamstime.com/z/%D1%80%D1%83%D0%BA%D0%B0-%D0%B2-%D0%BF%D0%BE-%D0%B5%D1%80%D0%B6%D0%BA%D0%B0%D1%85-%D0%BF%D0%B5%D1%80%D1%87%D0%B0%D1%82%D0%BA%D0%B8-%D0%BC%D0%BE-%D0%B5%D0%BA%D1%83-%D1%8B-%D0%BD%D0%B0-9444022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7" y="2492896"/>
            <a:ext cx="6163079" cy="41018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1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Классы физико-математического профиля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9472" y="834254"/>
            <a:ext cx="86049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 учащихся физико-математических классов необходимо формировать представление о химии как о точной науке, о единстве объектов, изучаемых химией и физикой, о единстве и взаимосвязи химических и физических законов и теорий, взаимосвязи методов исследования, применяемых в химии и физике.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Математизация школьного курса химии включает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использование математических подходов при объяснении химического материала;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выявление функциональных отношений между величинами;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поиск математической формы выражения химических концепций; графическая интерпретация функциональных отношений;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формулировка и решение математических задач как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следствие решения химических проблем;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решение количественных задач, требующих подхода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к проблеме с общих позиций.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https://trenermozga.ru/wp-content/uploads/2019/07/4-4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972" y="4228114"/>
            <a:ext cx="3194028" cy="2439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05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Классы гуманитарного профиля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07504" y="1124744"/>
            <a:ext cx="88209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Обучение должно быть направлено на раскрытие роли химии как части общей культуры человечества, на обеспечение необходимым запасом химических знаний, позволяющих ориентироваться в общественно значимых проблемах. Химия как часть мировой культуры и одна из фундаментальных наук содержит в себе огромный гуманитарный потенциал, который способствует всестороннему гармоническому развитию личности ученика.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Межпредметная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интеграция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Химия и литература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Химия и мировая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художественная культура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Химия и музыка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https://i.ytimg.com/vi/dtFoXAAqQn0/maxresdefaul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630764"/>
            <a:ext cx="5107413" cy="2872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96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Химический эксперимент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одержимое 2"/>
          <p:cNvSpPr txBox="1">
            <a:spLocks/>
          </p:cNvSpPr>
          <p:nvPr/>
        </p:nvSpPr>
        <p:spPr>
          <a:xfrm>
            <a:off x="51637" y="908720"/>
            <a:ext cx="8363272" cy="474939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sz="3600" dirty="0" smtClean="0">
                <a:latin typeface="Arial Black" pitchFamily="34" charset="0"/>
                <a:cs typeface="Arial" pitchFamily="34" charset="0"/>
              </a:rPr>
              <a:t>Опыты должны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– быть эффектными и способствующими формированию интереса к изучаемому материалу;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– иллюстрировать изучаемый теоретический материал, способствовать формированию химических понятий (например, зависимость скорости реакции от различных факторов);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– моделировать процессы, происходящие в природе (например, выделение кислорода при фотосинтезе и его обнаружение), или имитировать возможные последствия экологических бедствий (например, сжигание серы при проведении опыта «Кислотный дождь»);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– показывать практическую значимость отдельных веществ, их химические и физические свойства (например, испытание среды растворов сока лимона, яблока, слюны);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– позволять воспроизводить химический 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эксперимент на основе исторического материала.</a:t>
            </a:r>
          </a:p>
          <a:p>
            <a:pPr hangingPunct="1"/>
            <a:endParaRPr lang="ru-RU" dirty="0"/>
          </a:p>
        </p:txBody>
      </p:sp>
      <p:pic>
        <p:nvPicPr>
          <p:cNvPr id="22530" name="Picture 2" descr="https://kompli.ru/wp-content/uploads/2018/09/dfceaecfa83d0d79f46102df1cfd75f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368894"/>
            <a:ext cx="3384376" cy="229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20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>
                <a:solidFill>
                  <a:srgbClr val="294790"/>
                </a:solidFill>
                <a:latin typeface="Impact" panose="020B0806030902050204" pitchFamily="34" charset="0"/>
              </a:rPr>
              <a:t>УМК </a:t>
            </a:r>
            <a:r>
              <a:rPr lang="ru-RU" sz="3200" kern="1200" spc="-40" dirty="0" err="1">
                <a:solidFill>
                  <a:srgbClr val="294790"/>
                </a:solidFill>
                <a:latin typeface="Impact" panose="020B0806030902050204" pitchFamily="34" charset="0"/>
              </a:rPr>
              <a:t>О.С.Габриеляна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537" y="4653136"/>
            <a:ext cx="1157468" cy="15663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956" y="4641469"/>
            <a:ext cx="1162460" cy="160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051" y="4609249"/>
            <a:ext cx="1147897" cy="1619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5952569" y="1340768"/>
            <a:ext cx="3048079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ru-RU" sz="40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ФПУ</a:t>
            </a:r>
          </a:p>
          <a:p>
            <a:pPr hangingPunct="1"/>
            <a:endParaRPr lang="ru-RU" sz="18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 hangingPunct="1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УМК по химии </a:t>
            </a:r>
            <a:r>
              <a:rPr lang="ru-RU" sz="2400" b="1" dirty="0" err="1" smtClean="0">
                <a:solidFill>
                  <a:srgbClr val="000099"/>
                </a:solidFill>
                <a:latin typeface="Arial Black" panose="020B0A04020102020204" pitchFamily="34" charset="0"/>
              </a:rPr>
              <a:t>О.С.Габриеляна</a:t>
            </a:r>
            <a:endParaRPr lang="ru-RU" sz="24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58" name="Picture 2" descr="D:\Рабочий стол 2\ОБЛОЖКИ\Cover Gabriel SborZadach_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252" y="2774079"/>
            <a:ext cx="1234368" cy="163475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6" y="4665748"/>
            <a:ext cx="1173008" cy="157338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4" y="2761501"/>
            <a:ext cx="1248291" cy="163886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1" y="928844"/>
            <a:ext cx="1233864" cy="163886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778" y="919551"/>
            <a:ext cx="1202581" cy="1679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385" y="2761503"/>
            <a:ext cx="1197436" cy="163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931" y="937585"/>
            <a:ext cx="1180217" cy="1681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379" y="958884"/>
            <a:ext cx="1186115" cy="166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7" name="Picture 5" descr="C:\Users\SSladkov\Downloads\(cover) Химия. тетрадь для лабораторных опытов и практических работ. 9 кл. (Габриелян О.С., Аксенова И.В., Остроумов И.Г.)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856" y="2758423"/>
            <a:ext cx="1221195" cy="164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83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050424"/>
            <a:ext cx="4115411" cy="5621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>
                <a:solidFill>
                  <a:srgbClr val="294790"/>
                </a:solidFill>
                <a:latin typeface="Impact" panose="020B0806030902050204" pitchFamily="34" charset="0"/>
              </a:rPr>
              <a:t>УМК </a:t>
            </a:r>
            <a:r>
              <a:rPr lang="ru-RU" sz="3200" kern="1200" spc="-40" dirty="0" err="1">
                <a:solidFill>
                  <a:srgbClr val="294790"/>
                </a:solidFill>
                <a:latin typeface="Impact" panose="020B0806030902050204" pitchFamily="34" charset="0"/>
              </a:rPr>
              <a:t>О.С.Габриеляна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044" y="908720"/>
            <a:ext cx="932084" cy="12613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4" r="1891"/>
          <a:stretch/>
        </p:blipFill>
        <p:spPr>
          <a:xfrm>
            <a:off x="496328" y="1050424"/>
            <a:ext cx="4062598" cy="55122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9" y="818726"/>
            <a:ext cx="944598" cy="126701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17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25886" y="128219"/>
            <a:ext cx="790645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6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Учебники</a:t>
            </a:r>
            <a:endParaRPr lang="ru-RU" sz="36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4" y="1124744"/>
            <a:ext cx="5650699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454" y="3861048"/>
            <a:ext cx="6076075" cy="2333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5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4084672" cy="5836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75" y="4145596"/>
            <a:ext cx="4557134" cy="2349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28" y="827250"/>
            <a:ext cx="3816424" cy="3477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325886" y="128219"/>
            <a:ext cx="790645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6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Учебники</a:t>
            </a:r>
            <a:endParaRPr lang="ru-RU" sz="36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83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56350"/>
            <a:ext cx="790645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40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Рабочие тетради</a:t>
            </a:r>
            <a:endParaRPr lang="ru-RU" sz="40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915150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3503157"/>
            <a:ext cx="5040560" cy="3164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34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Развиваем читательскую грамотность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31" y="980728"/>
            <a:ext cx="588065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855718"/>
            <a:ext cx="5936702" cy="262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https://cdnb.artstation.com/p/assets/images/images/009/045/301/large/stepan-gilev-.jpg?151681447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909" y="4060891"/>
            <a:ext cx="1947220" cy="221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c.pics.livejournal.com/miroshnichenko/43064470/85028/85028_original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3451" y="1690539"/>
            <a:ext cx="2629067" cy="199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66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7429500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177273"/>
            <a:ext cx="3073055" cy="5610591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Задания</a:t>
            </a:r>
          </a:p>
        </p:txBody>
      </p:sp>
      <p:pic>
        <p:nvPicPr>
          <p:cNvPr id="29698" name="Picture 2" descr="https://vehinv.ru/upload/images/zakon_ravnovesia/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012" y="3061981"/>
            <a:ext cx="4814914" cy="34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967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ПРОФИЛИ ОБУЧЕНИЯ ПО ФГОС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900igr.net/up/datas/257472/01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541" y="986086"/>
            <a:ext cx="8808913" cy="55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112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Задания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37" y="1124744"/>
            <a:ext cx="812046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032" y="2492896"/>
            <a:ext cx="732234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8" y="3789040"/>
            <a:ext cx="8016088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5069275"/>
            <a:ext cx="6046254" cy="1404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90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3" y="908720"/>
            <a:ext cx="5919939" cy="32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4437112"/>
            <a:ext cx="5181600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703462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7" y="1052736"/>
            <a:ext cx="80105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Задания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632" y="4581128"/>
            <a:ext cx="696429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212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16" y="1196752"/>
            <a:ext cx="5159650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57" y="4797152"/>
            <a:ext cx="7214872" cy="1397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059077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318119"/>
            <a:ext cx="4877064" cy="2060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2" y="1088161"/>
            <a:ext cx="365958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16" y="3861048"/>
            <a:ext cx="6582378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019791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707" y="903950"/>
            <a:ext cx="4464494" cy="2160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185" y="3429000"/>
            <a:ext cx="5627082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err="1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Практикоориентированные</a:t>
            </a: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3551498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22" y="1191568"/>
            <a:ext cx="8464293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75" y="2276872"/>
            <a:ext cx="8478440" cy="1041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94" y="3645024"/>
            <a:ext cx="8603178" cy="693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19" y="4725144"/>
            <a:ext cx="8685273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err="1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Практикоориентированные</a:t>
            </a: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3974712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err="1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Практикоориентированные</a:t>
            </a: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 задания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28" y="2204864"/>
            <a:ext cx="6863101" cy="1506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038421" cy="73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705" y="4005064"/>
            <a:ext cx="5284886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70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1882673" y="54687"/>
            <a:ext cx="7128567" cy="6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ОСОБЕННОСТИ КУРСА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/>
          <p:cNvSpPr txBox="1"/>
          <p:nvPr/>
        </p:nvSpPr>
        <p:spPr>
          <a:xfrm>
            <a:off x="1524740" y="99106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Проекты и исследования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180" y="847205"/>
            <a:ext cx="8763545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Segoe Script" panose="020B0504020000000003" pitchFamily="34" charset="0"/>
                <a:sym typeface="Helvetica"/>
              </a:rPr>
              <a:t>Предложите ученикам подумать о проблеме свалок и других источников загрязнений</a:t>
            </a:r>
            <a:r>
              <a:rPr kumimoji="0" lang="ru-RU" b="1" u="none" strike="noStrike" cap="none" spc="0" normalizeH="0" dirty="0" smtClean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Segoe Script" panose="020B0504020000000003" pitchFamily="34" charset="0"/>
                <a:sym typeface="Helvetica"/>
              </a:rPr>
              <a:t> почвы в контексте </a:t>
            </a:r>
            <a:r>
              <a:rPr lang="ru-RU" b="1" dirty="0" smtClean="0">
                <a:solidFill>
                  <a:srgbClr val="008000"/>
                </a:solidFill>
                <a:latin typeface="Segoe Script" panose="020B0504020000000003" pitchFamily="34" charset="0"/>
              </a:rPr>
              <a:t>выращивания сельскохозяйственной продукции</a:t>
            </a:r>
            <a:endParaRPr kumimoji="0" lang="ru-RU" b="1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Segoe Script" panose="020B0504020000000003" pitchFamily="34" charset="0"/>
              <a:sym typeface="Helvetica"/>
            </a:endParaRPr>
          </a:p>
        </p:txBody>
      </p:sp>
      <p:pic>
        <p:nvPicPr>
          <p:cNvPr id="1028" name="Picture 4" descr="https://www.aqua-help.ru/upload/medialibrary/6fb/Gidrogeologicheskie-obosnovanija-sanitarno-zashhitnyh-zo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76" y="1811437"/>
            <a:ext cx="8942895" cy="4680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80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1882673" y="54687"/>
            <a:ext cx="7128567" cy="6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ОСОБЕННОСТИ КУРСА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/>
          <p:cNvSpPr txBox="1"/>
          <p:nvPr/>
        </p:nvSpPr>
        <p:spPr>
          <a:xfrm>
            <a:off x="1399071" y="54687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Проекты и </a:t>
            </a:r>
            <a:r>
              <a:rPr lang="ru-RU" sz="3200" kern="1200" spc="-40" dirty="0" err="1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иисследования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2772" name="Picture 4" descr="https://dachnyedela.ru/wp-content/uploads/2018/12/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693" y="908720"/>
            <a:ext cx="4331547" cy="30164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s://psk-remont.ru/wp-content/uploads/2018/03/1520723454_862_%D1%83%D0%B7%D0%BA%D0%B8%D0%B5-%D1%81%D1%82%D0%B8%D1%80%D0%B0%D0%BB%D1%8C%D0%BD%D1%8B%D0%B5-%D0%BC%D0%B0%D1%88%D0%B8%D0%BD%D1%8B-%D0%BA%D0%B0%D0%BA-%D0%B2%D1%8B%D0%B1%D1%80%D0%B0%D1%82%D1%8C-%D0%B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935" y="772277"/>
            <a:ext cx="3137233" cy="3406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1967746"/>
            <a:ext cx="1537198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rial Black" panose="020B0A04020102020204" pitchFamily="34" charset="0"/>
                <a:sym typeface="Helvetica"/>
              </a:rPr>
              <a:t>VS</a:t>
            </a:r>
            <a:endParaRPr kumimoji="0" lang="ru-RU" sz="6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Arial Black" panose="020B0A04020102020204" pitchFamily="34" charset="0"/>
              <a:sym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457" y="4725144"/>
            <a:ext cx="8485081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8000"/>
                </a:solidFill>
                <a:latin typeface="Segoe Print" panose="02000600000000000000" pitchFamily="2" charset="0"/>
              </a:rPr>
              <a:t>Предложите ученикам попробовать оценить, действительно ли ручная стирка экономичнее и </a:t>
            </a:r>
            <a:r>
              <a:rPr lang="ru-RU" sz="2800" dirty="0" err="1" smtClean="0">
                <a:solidFill>
                  <a:srgbClr val="008000"/>
                </a:solidFill>
                <a:latin typeface="Segoe Print" panose="02000600000000000000" pitchFamily="2" charset="0"/>
              </a:rPr>
              <a:t>экологичнее</a:t>
            </a:r>
            <a:r>
              <a:rPr lang="ru-RU" sz="2800" dirty="0" smtClean="0">
                <a:solidFill>
                  <a:srgbClr val="008000"/>
                </a:solidFill>
                <a:latin typeface="Segoe Print" panose="02000600000000000000" pitchFamily="2" charset="0"/>
              </a:rPr>
              <a:t>?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Segoe Print" panose="02000600000000000000" pitchFamily="2" charset="0"/>
              <a:sym typeface="Helvetica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580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Уровни обучения предметам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052736"/>
            <a:ext cx="45005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Уровень </a:t>
            </a:r>
            <a:r>
              <a:rPr lang="ru-RU" sz="2000" dirty="0"/>
              <a:t>1 – «приобщение и ознакомление», – восприятие, знакомство, расширение кругозора – т.е. уровень общеобразовательный, предназначенный для </a:t>
            </a:r>
            <a:r>
              <a:rPr lang="ru-RU" sz="2000" dirty="0" smtClean="0"/>
              <a:t>непрофильного </a:t>
            </a:r>
            <a:r>
              <a:rPr lang="ru-RU" sz="2000" dirty="0"/>
              <a:t>обучения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26" name="Picture 2" descr="https://postupi.online/images/images1366/51/06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09858"/>
            <a:ext cx="4011261" cy="2672217"/>
          </a:xfrm>
          <a:prstGeom prst="ellipse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851920" y="2245966"/>
            <a:ext cx="1008112" cy="3189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5734" y="3711458"/>
            <a:ext cx="36682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Уровень 2 – «обучение и изучение» – наработка конкретных способностей, когда обучаемый готовится к самостоятельной профессиональной деятельности в данной или смежной области </a:t>
            </a:r>
            <a:r>
              <a:rPr lang="ru-RU" sz="2000" dirty="0" smtClean="0"/>
              <a:t>(профильное обучение)</a:t>
            </a:r>
            <a:endParaRPr lang="ru-RU" sz="2000" dirty="0"/>
          </a:p>
        </p:txBody>
      </p:sp>
      <p:sp>
        <p:nvSpPr>
          <p:cNvPr id="29" name="Стрелка вправо 28"/>
          <p:cNvSpPr/>
          <p:nvPr/>
        </p:nvSpPr>
        <p:spPr>
          <a:xfrm rot="10800000">
            <a:off x="4427984" y="4810019"/>
            <a:ext cx="1008112" cy="3189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100" name="Picture 4" descr="https://cdnimg.rg.ru/i/gallery/98afdeda/117d60e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8" y="3650104"/>
            <a:ext cx="3991602" cy="2734248"/>
          </a:xfrm>
          <a:prstGeom prst="ellipse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68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Серия «Внеурочная деятельность»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291788" y="1169421"/>
            <a:ext cx="8353361" cy="5040560"/>
            <a:chOff x="926917" y="1915245"/>
            <a:chExt cx="6716170" cy="4753696"/>
          </a:xfrm>
        </p:grpSpPr>
        <p:pic>
          <p:nvPicPr>
            <p:cNvPr id="34" name="Рисунок 33" descr="C:\Users\lkoroleva\Desktop\6.JPG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03125">
              <a:off x="1715666" y="4495468"/>
              <a:ext cx="1178719" cy="2111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Рисунок 35" descr="C:\Users\lkoroleva\Desktop\2.JP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457" y="1915246"/>
              <a:ext cx="1081511" cy="2119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Рисунок 36" descr="C:\Users\lkoroleva\Desktop\4.JPG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838" y="1915246"/>
              <a:ext cx="1108004" cy="2119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Рисунок 40" descr="C:\Users\lkoroleva\Desktop\5.JPG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553" y="1915246"/>
              <a:ext cx="1182834" cy="2119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 descr="C:\Users\lkoroleva\Desktop\3.JPG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4659">
              <a:off x="6377612" y="2340600"/>
              <a:ext cx="1265475" cy="2119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3" name="Рисунок 42" descr="C:\Users\lkoroleva\Desktop\Cover_osn_infograf_IZO.jpg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86193">
              <a:off x="926917" y="2185722"/>
              <a:ext cx="1283339" cy="2111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22100">
              <a:off x="5119477" y="4557462"/>
              <a:ext cx="1195136" cy="2111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Рисунок 56" descr="P:\Портфель\Отдел продуктового маркетинга\Издательский портфель\ПНП\ЦЕМО\ВД_ПШ\НОВЫЕ ОБЛОЖКИ\Cover_OJ_2019.jpg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242" y="4346158"/>
              <a:ext cx="1184769" cy="2111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Рисунок 57" descr="P:\Портфель\Отдел продуктового маркетинга\Издательский портфель\ПНП\ЦЕМО\ВД_ПШ\НОВЫЕ ОБЛОЖКИ\Cover_SHV_VD.jpg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226" y="4328064"/>
              <a:ext cx="1142999" cy="2047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Рисунок 58" descr="P:\Портфель\Отдел продуктового маркетинга\Издательский портфель\ПНП\ЦЕМО\ВД_ПШ\НОВЫЕ ОБЛОЖКИ\Cover_ASTR_5-7.jpg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749" y="1915245"/>
              <a:ext cx="1223367" cy="2119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11368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Серия «Внеурочная деятельность»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047158"/>
            <a:ext cx="3561260" cy="5133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013" y="1047158"/>
            <a:ext cx="3599060" cy="5120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312" y="1268760"/>
            <a:ext cx="1305763" cy="1880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11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Серия «Профильная школа»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237448" y="1268760"/>
            <a:ext cx="8150976" cy="4759594"/>
            <a:chOff x="816565" y="1911624"/>
            <a:chExt cx="6040500" cy="4759594"/>
          </a:xfrm>
        </p:grpSpPr>
        <p:pic>
          <p:nvPicPr>
            <p:cNvPr id="61" name="Рисунок 60" descr="P:\Портфель\Отдел продуктового маркетинга\Издательский портфель\ПНП\ЦЕМО\ВД_ПШ\НОВЫЕ ОБЛОЖКИ\COVER_BIOHIM.jpg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922" y="1911624"/>
              <a:ext cx="1495704" cy="26067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2" name="Рисунок 61" descr="C:\Users\lkoroleva\Desktop\1.JP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864" y="1916768"/>
              <a:ext cx="1350407" cy="25754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3" name="Рисунок 62" descr="C:\Users\lkoroleva\Desktop\Снимок.JPG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314" y="1911624"/>
              <a:ext cx="1360751" cy="26067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4" name="Рисунок 63" descr="P:\Портфель\Отдел продуктового маркетинга\Издательский портфель\ПНП\ЦЕМО\ВД_ПШ\НОВЫЕ ОБЛОЖКИ\Cover_OF.jpg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565" y="1916768"/>
              <a:ext cx="1507556" cy="25754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5" name="Рисунок 64" descr="P:\Портфель\Отдел продуктового маркетинга\Издательский портфель\ПНП\ЦЕМО\ВД_ПШ\НОВЫЕ ОБЛОЖКИ\Cover_Osnov_Animacii_2019.jpg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925" y="4294467"/>
              <a:ext cx="1376247" cy="23767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6" name="Рисунок 65" descr="P:\Портфель\Отдел продуктового маркетинга\Издательский портфель\ПНП\ЦЕМО\ВД_ПШ\НОВЫЕ ОБЛОЖКИ\Cover_Latin.jpg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987" y="4295546"/>
              <a:ext cx="1399252" cy="23701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66399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87411"/>
            <a:ext cx="5990241" cy="587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Серия «Профильная школа»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470498" y="1746528"/>
            <a:ext cx="2531787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Ориентация на практическую деятельность</a:t>
            </a:r>
          </a:p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40% теории </a:t>
            </a:r>
          </a:p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60 %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213231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Серия «Профильная школа»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459" y="1240478"/>
            <a:ext cx="7892708" cy="5241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9" y="980728"/>
            <a:ext cx="1359768" cy="189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706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4716" y="105595"/>
            <a:ext cx="79064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Универсальные задачники</a:t>
            </a:r>
          </a:p>
        </p:txBody>
      </p:sp>
      <p:pic>
        <p:nvPicPr>
          <p:cNvPr id="26" name="Объект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52736"/>
            <a:ext cx="867059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5682" y="970749"/>
            <a:ext cx="4689857" cy="3844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80" y="4941168"/>
            <a:ext cx="6690792" cy="1540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AE91D9C-43FE-4C01-9EF8-79BEDF574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31" y="1215325"/>
            <a:ext cx="2302325" cy="3183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8C254B00-D7CF-4068-851E-E9F452A2FD2D}"/>
              </a:ext>
            </a:extLst>
          </p:cNvPr>
          <p:cNvSpPr txBox="1">
            <a:spLocks/>
          </p:cNvSpPr>
          <p:nvPr/>
        </p:nvSpPr>
        <p:spPr>
          <a:xfrm>
            <a:off x="1691680" y="97972"/>
            <a:ext cx="7848872" cy="11430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ru-RU" altLang="ru-RU" sz="2600" b="1" smtClean="0">
                <a:solidFill>
                  <a:srgbClr val="345DAE"/>
                </a:solidFill>
                <a:latin typeface="Impact" panose="020B0806030902050204" pitchFamily="34" charset="0"/>
              </a:rPr>
              <a:t>УНИВЕРСАЛЬНЫЕ СБОРНИКИ ЗАДАЧ И УПРАЖНЕНИЙ  </a:t>
            </a:r>
            <a:r>
              <a:rPr lang="ru-RU" altLang="ru-RU" sz="2600" b="1" smtClean="0">
                <a:solidFill>
                  <a:srgbClr val="345DAE"/>
                </a:solidFill>
                <a:latin typeface="Trebuchet MS" pitchFamily="34" charset="0"/>
              </a:rPr>
              <a:t/>
            </a:r>
            <a:br>
              <a:rPr lang="ru-RU" altLang="ru-RU" sz="2600" b="1" smtClean="0">
                <a:solidFill>
                  <a:srgbClr val="345DAE"/>
                </a:solidFill>
                <a:latin typeface="Trebuchet MS" pitchFamily="34" charset="0"/>
              </a:rPr>
            </a:br>
            <a:endParaRPr lang="ru-RU" sz="2600" dirty="0">
              <a:solidFill>
                <a:srgbClr val="345D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72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8C254B00-D7CF-4068-851E-E9F452A2FD2D}"/>
              </a:ext>
            </a:extLst>
          </p:cNvPr>
          <p:cNvSpPr txBox="1">
            <a:spLocks/>
          </p:cNvSpPr>
          <p:nvPr/>
        </p:nvSpPr>
        <p:spPr>
          <a:xfrm>
            <a:off x="1691680" y="97972"/>
            <a:ext cx="7848872" cy="11430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ru-RU" altLang="ru-RU" sz="2600" b="1" smtClean="0">
                <a:solidFill>
                  <a:srgbClr val="345DAE"/>
                </a:solidFill>
                <a:latin typeface="Impact" panose="020B0806030902050204" pitchFamily="34" charset="0"/>
              </a:rPr>
              <a:t>УНИВЕРСАЛЬНЫЕ СБОРНИКИ ЗАДАЧ И УПРАЖНЕНИЙ  </a:t>
            </a:r>
            <a:r>
              <a:rPr lang="ru-RU" altLang="ru-RU" sz="2600" b="1" smtClean="0">
                <a:solidFill>
                  <a:srgbClr val="345DAE"/>
                </a:solidFill>
                <a:latin typeface="Trebuchet MS" pitchFamily="34" charset="0"/>
              </a:rPr>
              <a:t/>
            </a:r>
            <a:br>
              <a:rPr lang="ru-RU" altLang="ru-RU" sz="2600" b="1" smtClean="0">
                <a:solidFill>
                  <a:srgbClr val="345DAE"/>
                </a:solidFill>
                <a:latin typeface="Trebuchet MS" pitchFamily="34" charset="0"/>
              </a:rPr>
            </a:br>
            <a:endParaRPr lang="ru-RU" sz="2600" dirty="0">
              <a:solidFill>
                <a:srgbClr val="345DAE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5BE038A-053A-4803-B09A-DA49EFCB0C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80" y="929047"/>
            <a:ext cx="2001379" cy="2668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E181FC5-91F3-43AB-A0C8-3BF65B651C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3630220"/>
            <a:ext cx="4121013" cy="30370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86BEEE37-9FF1-4D44-8C79-17B558062F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839851"/>
            <a:ext cx="4925857" cy="30040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3741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8C254B00-D7CF-4068-851E-E9F452A2FD2D}"/>
              </a:ext>
            </a:extLst>
          </p:cNvPr>
          <p:cNvSpPr txBox="1">
            <a:spLocks/>
          </p:cNvSpPr>
          <p:nvPr/>
        </p:nvSpPr>
        <p:spPr>
          <a:xfrm>
            <a:off x="1691680" y="97972"/>
            <a:ext cx="7848872" cy="11430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ru-RU" altLang="ru-RU" sz="2600" b="1" smtClean="0">
                <a:solidFill>
                  <a:srgbClr val="345DAE"/>
                </a:solidFill>
                <a:latin typeface="Impact" panose="020B0806030902050204" pitchFamily="34" charset="0"/>
              </a:rPr>
              <a:t>УНИВЕРСАЛЬНЫЕ СБОРНИКИ ЗАДАЧ И УПРАЖНЕНИЙ  </a:t>
            </a:r>
            <a:r>
              <a:rPr lang="ru-RU" altLang="ru-RU" sz="2600" b="1" smtClean="0">
                <a:solidFill>
                  <a:srgbClr val="345DAE"/>
                </a:solidFill>
                <a:latin typeface="Trebuchet MS" pitchFamily="34" charset="0"/>
              </a:rPr>
              <a:t/>
            </a:r>
            <a:br>
              <a:rPr lang="ru-RU" altLang="ru-RU" sz="2600" b="1" smtClean="0">
                <a:solidFill>
                  <a:srgbClr val="345DAE"/>
                </a:solidFill>
                <a:latin typeface="Trebuchet MS" pitchFamily="34" charset="0"/>
              </a:rPr>
            </a:br>
            <a:endParaRPr lang="ru-RU" sz="2600" dirty="0">
              <a:solidFill>
                <a:srgbClr val="345DAE"/>
              </a:solidFill>
            </a:endParaRPr>
          </a:p>
        </p:txBody>
      </p:sp>
      <p:pic>
        <p:nvPicPr>
          <p:cNvPr id="28" name="Объект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3862" y="1042142"/>
            <a:ext cx="3322340" cy="23695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Объект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1357" y="3550385"/>
            <a:ext cx="3300419" cy="1368152"/>
          </a:xfrm>
          <a:prstGeom prst="rect">
            <a:avLst/>
          </a:prstGeom>
          <a:ln w="38100">
            <a:solidFill>
              <a:srgbClr val="FF0000"/>
            </a:solidFill>
            <a:miter lim="400000"/>
          </a:ln>
        </p:spPr>
      </p:pic>
      <p:pic>
        <p:nvPicPr>
          <p:cNvPr id="30" name="Объект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7654" y="5199384"/>
            <a:ext cx="3334123" cy="110553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1" name="Стрелка вниз 30"/>
          <p:cNvSpPr/>
          <p:nvPr/>
        </p:nvSpPr>
        <p:spPr>
          <a:xfrm>
            <a:off x="3679685" y="4736903"/>
            <a:ext cx="241346" cy="5150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3679684" y="2959499"/>
            <a:ext cx="241346" cy="642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201356" y="1257331"/>
            <a:ext cx="3246414" cy="3855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Объект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6700" y="1082910"/>
            <a:ext cx="3240360" cy="52597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1" name="Выгнутая вверх стрелка 40"/>
          <p:cNvSpPr/>
          <p:nvPr/>
        </p:nvSpPr>
        <p:spPr>
          <a:xfrm rot="20672779">
            <a:off x="5017836" y="1352483"/>
            <a:ext cx="1602782" cy="86842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3" name="Объект 4"/>
          <p:cNvPicPr>
            <a:picLocks noGrp="1"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260" y="967028"/>
            <a:ext cx="1484420" cy="22009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5851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63944" y="88245"/>
            <a:ext cx="790645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Новинки!</a:t>
            </a:r>
            <a:endParaRPr lang="ru-RU" sz="40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3" descr="data:image/png;base64,iVBORw0KGgoAAAANSUhEUgAAAKsAAADjCAYAAAD64+QYAAAgAElEQVR4XmS8B5Rl53Wl9/03hxfrVejqBDQCQYAg0AgEg8QkBpESqRFlyhqJpGSOJVnyyENRnKEs20uylmfGI0/w2GtGkZJHYSSSoggQgQCYwACSIAEi50bn7urKL9987+91/gdojZeBVauB6lev3rtv/+fss/c+V33r/pd0XTecOnWae+69j+PHb+K2227D932qpsBxbPzAxfddLEtR6ZKmaWgqyNMStILKoixL8zOW45AVJWUFz790jk9/5m7anVVqFJU944CTceSlk7y5G3HDwEM5cxI3w263CeyAqHRxC03TQGLXzHRJnVaoqiYZjlBAt92m44XoyKfuBqgoollq8W/u+Szvesc7uTFYwx7t4qRzoh0HL1NsV1s8Fna4Owk5lzaUbohqrVM1CuYzolBT1SngUZq31eC4LhrMawGF77hYqkKphDLfxXETWpFmeSmiF8W0uh26aytYvS6D/oDLgiV0pdnc3mO8tctsNOHsaI/JfEYy3KfY2SQoJlg6JawbWrrDzF1mw+qw1wQ40RIkkNkudGO8oqEj13E+w/YmkJ/iQ5fD26KU2LIpoy77vkMUNLStjBSHotH4sxm6qNCNJT+N65TYqqZxavA9aHeoO310PEB3l3F7y6igRVFXlOUYO53R2skJxhcgO01WZmzrw3zzzBXc94JFtnyEqZpTlUMG7gq6dMktW2BhsKJ0g2PbKKWoqgrHVtiWQiGfs7m4OLaFZXvUtaJuamxHYduKpilpqpLbP/8xpQSsRVFgWTbnL2zQ7fUIgoAoClDmCcB1bVzPxnEssEBrTV02FFlNU0NTQJpm5sUoZVHJhe8ucced9/HQw0/h+100isae0U12eF/U5rgHy0xRQUbTsWl8F9eJCGoPu2gMQuaqJmsq1DzHrjTpZIqloBXHhK5HE3oGpHY7Jji8zm/91e/zD973kxyP1tA7e+jxBG83xc0a9vMpJ4IWX08szmif3dpnqjto7WDVCaEvsCyxLY+yqmm0Rlk2daOpaw3awnMUdZXiuSWOk2JbKb5X0ev4RJ5Ht9sj6ndx+h1WV9bp1jaTyZTRbEIznWJlBTvjXYY720RlxWFHsR4oWt2IThATVQG7ScPJecHp0ZyLw4Lx3KboDEjDFlZRESv5iGucbItb1xrevVZwpbWL5wUkjo9utQkDTeRUlJZL3YCVTKnTnKaQzy1F6RQl79XVOHGE3e3TdJao20uo7hr+8gEsAa9SJLNtmvE+0dYcZ3gWklOUVcpuc5DvXryaO54smHbXyXy5ZgltepSJhQ5cmv8fWKGua/MZohsDVsuyFriRoiBHqV4AWLDmuNDUFbquueP2jyv1yDcv6vl8bn4ozTJcP6AsCtqdGD8IDEgXldXBsqBuKqqqocgryrwxYC3ThiTJaKoaPwwNYMsa/uMffIrJrMC2I7QGz57Tn2zx4QNHOKZzvGYfu6tpui46DHH9GEd5WKVGVxWJLimKHHt/hldoktkMpSAMQzzHpWkFWKs9rF6b1rVX8U/+73/Jhz/089wQrFGd36PaG6H3LqHSjFmi2XNCHk1SHppoLtgDSn8dJR9oNcbWpak6ch2aujbgVJaDVhZK2yjLQs6qY9eU5ZSmGuO5FXFs4TgNvU5M5AdE7Q46CohbHfp+QFalzMoZSCXdvAT5hI5uuCJucY2r6FcZqW2jG4e4cU2jmqiCieVycjfjhV14PnO55ESEboQlXc2zWE03+fAVXa5pDQmdMVa3Q+2HRFEL17OQYqyVS1M3lOmQep5g5Q3FfEZdzEAXOK4i6LRwOn2aVp+6O8AarOGvHIT+irxZ0tEmem8H79IYe+8Uan6SokwY6nUe272Gz/1gzm6wQtly0FaFV3coUwvLVzRKowWUWpvKaik5+LUBp4BQwOq60rEtUwClQFR1bX7GcS1s2zKVVUB2+999Qqknvruty7JgNpsxTxJTVeWCCSDiVkQYebQ6EVHooiyQxxZFRZ5WpElJWWiKpCZLS+qqXvxiFI8/8SR/9defodVaIm73cZQiqIYcb7m8Wwesk+PGBWrgULZd7FYHt9XFCkJU1VBnGfMyoZnPCbamOEnBbDJBmoYf+nieD/0WarWP7rZo33ID//j3fptf/ZX/nte4K6Qv7VJu71PsvUidjMnGLhU2L82mfHEPznWO0UQHSYuKhgTfrrHlIlmuHHrzXqSqSiuxlBxUh7qqcG1pWgWOVVDkQwIfLK+g1/PxlEW33UO1W7hRSKhg1swo1Rxnfxu1cY6jLYdr2jFHLYtlc2BLUj+m0S5xpbGahKKeUlg24ybgXNbjW5sFj46hcpfIy4bKznlrr+Ejq9Cxd7GWHIpOl3h5mchzwfOoXQ/d2Ogqp0x2UdMxXpKRT6fkWWpAoVwbr9XBaXdR8tVdwlnq4w6Wzf/L6Uyn+zTDEc7mGGf3NGp+mrxI2NdrPL5zFfc8XbDtDkhCh8YBp+liNT4NqTAnGt0giFjQgEVlXZAqQYl+uRurl3GjKevSgFWAunh8YcB61xf+R6WefWRfC48QsGZZZhBuey6tVmTQHYQC1pB2O8D3LVCaqmyYTkpmk5z5rCCfC1grqqKiKAs8z+XM2bMMhyM2Lu1w6vR5qjTBnW3yk1cf403ThhW7pOlp6oGLGrTxuwO8pQFWryOvkHI6ZTIdosdj4otjGM8ZD4dUusELA/wwwh50YG1A0xGwvpZf+9f/K//Dr32Ma+0lkhe2Kbf2yPafp57vkw/Bri3OTmZ8YeRxsnc1c7tFUpT4gYXLjKaYoWpevlAltZbrUUEjFcrFsdr0Wj2SZEpZjkBNWFnxSKspruvQDzu4lk9qWfjdNr6lmFZjymZMPNri1a7mpgNdDjc5/TwjDGyqwGPuBIarCTUIybDqOWkyJyktMucAT80C7juTcGLWRgVLJPvn+KVb13i3t4Fvz7HXVxgFMb31NeLIQQsHDbroRtFkc/RkG3uyizPco5jOSLLCgL7BxolaeO0ubreD221jd9pYnQiCwFTGLJ3DNMHZmWONNiC9SFrk7OsVHjy1xHcuBOz5K4yEHjo2nt3HtyKKaoplLVq6gFJmHylkgjX53n/JWQVzjuOgZCZqBKxCD4RuNlSVgLXhnrt+S6nTTyda2v90OiVNU4N8qajtdgttNfiBQxyHtDoBQSikFwPWybhiOimYTnLyWU2e1RRZQVHmdDpt8nwB/F6/T54XfPXe+zn36Dd5fRTwjiZk4CuSTkW9EuKt9Gkvr+Otr8PqspQ16v09prtbVDu7hGd3aYZTRi+D1fE9giDCWunCyhJ2v0f7+mv4lX/3z/nlX/xlXustU57aotkdUu6co0n2zYdUNx4vTeALuy4nWodJA1eQiaUbyuwskTemFdlcdqzPa25cYv2wh+tXzKYlwx2Lh799ke2NjEsXN7n19Vfxrndfy9rhim9++/vcd9cLLEeHWekdoAojascxLTuv55TZHuvphLceXObVfYdBPqPnaJK4xbTVRrXaOMrCLytUnlInczxdUwwnVEnJLn2+clHx5Utt6vAw4eaL/HdvGfAa51lagY3dWyePe/grfcKBB6sH0b1DUtaoRkPYOYe9v4na3yGfzsjmGXkuXFDjBQFhHOG1Qqx2BNFicG1Cn0p4ZDbHFgoxqWE+ps6HTErNTrPKnY+UnEjXmMVrjAWAvoun2ubAFtUcZTUGA9L2BYxCA4RiyUAvVVP+kb9fgHPBXeWAgH6ZAtTUldAzzRdu/4RSLz0x1fKgyWRivoSbxa3QgDaI/QUNEDrQcnEchZYLUNXkwlPnFcm8pEwxNCBPcyzDMwrCSLirPCbDtl1Cy+Kl7z/A5Hvf4YdKn7WWQ9EDeyXG7nbprK7jHDwM6yuopkbv7DDduki1uY1/cY96OGUyHJnKKlO67wdYvRZFt4W/skz7ysv51f/zX/KRD/88N0cHqDc2sUb7NNv7WPMpSbbH2Onw+CTigbHPRjQg8aGxKvLZDr6zwfXXt/jRd99Mt1Oh3D1KvYcmwSZAVx1i7xhnTu5R5jVHjw1IivME8RitYl56XvGt+37AeDdBdfsUyjZDoU2Dm0+5rdvl7YdWWXFz2nZO5Fuk3WXSpTWsKMJSFra0yLJGZyXl/hB7soc/2qJ0ujyRDPjMuTanJjGvbib8zE2Ky7wn6AgPCQ4QrB5F9SPsFR8OXQ7LxxYdancTfeEk1t421nRENpmSTudUSYIjhclz8DyFHboQynP51HFkDlwjE3syxE8zdGJTFjVpVbFbuVwsB3z+u2O2OETVWmPWVKawudpHUF6pCm0tgChNX8BqC1ib5v9TYQWkZk5oFpzVPFopowbIY+uqQDSMO7/wcaXOP1/oJEmQIUv+FAnK9TzCyDcTWRBJdXEMafdcB9uxqMqKbC6yBkiVTuY108nc/GwQ+qatWubcNEa6kZPUlCVrAWTPPMXW3fdzxVIbq6VwugHh8hJhbxl7aRn6nQVYJ2Oy/V2avT2crSHFaMxsPFm8Ptcn8kN0HFC2YyN7RYfW+Z/+/A/5wPs/wC2tdYpLZ1HzfcJhhTXPmDRjTvkDvjzyeS71SOMe+02BVlO6wT4/9MZV3vimg2h9CcWMQECghS4JD3eMIlDnUhUWvNx2HPP+TBVwI/xghWS/5JmnT/DYyTOM5gV2pnHymjjL+JHVw9zW6xOGFU5QYEU23uAgTbyK01nCDiIaqabznGqW0IwmuKNt/N2TpgqeqQbcvr3KIzseg9E2H31Ln8udJ4mFRAeruINDeMs9nGWbpreK7h8B26Ga7MPmmcXBnU7IxjPKeUI+mWAVCS2rIfTAjVwIXLQvoG2RBTGFbnCTPaKqpMxcJplF6nU4n/p8/1zFM3sdxs46qd2iVg1WIxxcGXA1UrQMCBYldKEULf5bgCtAFBXqFQogapSoWKIG2LaN49pU8nuLzKgHd9/1caXOPJXoJE3NcCU0QJQAy3YJAg8vcAlDH9e3ULb8MuksFZWc/lKqrE1ZamaznCRJzWM6nZAgcE1VlYpeVw1V0dAUFUGdMyhTxt/7PuMTz7Aay++xaa8M0LFwpS46jrCkwsznNNMx9Vgm+hFahgO5yHluDkLohlhxSC2tywvwVgb8i8/+Be95x49yc7hKMbwE1YR4rLFLm4ln89W55qtlxC4ulhswymtse5O3vD7ibW+/DKV28d0K29L4vmfajyH7lkWeFcynibn4tuPhGU3ZNn+n5OJbDpEdYquAfWmTkxnNfkZcKtSlfTqntjhcauxYYS35ND2PsNPDba9gLV+B6i2hKan3h1S7+zT7E9TeJv7eSzRJym7Z4YvDFb52UVMnKT95bcQPt87TFWrWXyNv96kDl/5KTNXqUnVWQNk0yQSGl3Cn+1jTMZNRQlm5pIXm2WdfIHZdXnX5OrHIWG6F5TRo36HxXEqplnWBSlImicvc7bPTtHlqu+bRjYqhcxmJM6C05GCXOE2OLxopirTRaDNUyZzzClAXVdb6LzTXVyiAzLLCsVGOASuqoRHZUoFrW/zd535VqRcfGWkZrNI8pxAxX3iTssyQ5Hgvg9W1FiVdSVmuqIsapaWyWBRlzXSeLLhuO6Dbi3BdeYGilUJZCB9sTFVSRUFYJvTSCS995V56e7scXeqgApeq04JW2wBB1Q1WkUOaoOdT8tEYlZdUaU6R51BrAttBBz5VJGXBxxss8Qf338kP3foGrnf6qDoh1wn1boKuI8bRgHtnBQ8qh8Z3QJ5f+yy1d/hHv/AqvHAbx6uJvGVs5eIHorPm2NZCFxyP5oz2c2w7wPdC3ECujzLyj/IVOB5kNa5ySWzFcJbgJBXtykKf38d67BSXI5zQIet4lH2foBsS9VewD74GtXwALQPd9gZ6Y5N6d0a1s4W3dxZrNiMpQ746XuILZ3N27Zg3dho+tJbT9RKqTkAqpkqvQzf0qIOAKozNB9/kCTrbI5jv4E9HzDKb3bLNpTzm20+cZJJUvOqKo1y22mG1rczzqXJkVAnhmBYOeeWS6JiNzOfprYzn9jQje5Wps0putxfyXiNgzfCb0hSTVPR3JaBbAFW+XuGlliPFbNHmzQCmFGWtjQpj296Cr8pgi1AGja4r7rj9Y0o9/e1dLdVK2mvVNJRVY9qfoF+eXCqM5cgvku8tynhTNcYNkScvqoq0SPF8i8Fqj7gtulljVIO6giLTht+WaY3OG8Z7W6y0IP3+Q3gP/4Ar2zKM1KTdSPQyAiWnVEp4icpSmjRFZ5kRtcssp6kqczFckbVFG3YV2nZwel3++rtf49YbbuY6e2BckLGqsWyfWRHwyHbOo5XiVMujUCm+zrDznJ/68Wu56XiBG44WA4K7gmO3CXzRVWtcR1GVOZc2LjKfZzheQBDEeIHQHdGGPZTvoR0Xr2xwqpK5VTAvUirRhWcp7tYU/fBJjpUxiPba8mGth+r5OP0+zto1RjKCKexsoi7tUu4WRie2987iTcdkecCXRj3uuNiwFa9yNB3y3x71uTyegp9ShhGdtVXcRmN5IsqLRuyYVqqLIUG2hz3cZZgH7EVX8ego5mvP7jGqF8P0SgxXLNkc65T0GdFiiu9YFFabrcTh/P6cc8OSCzPFSPUMfcnsmMoKFoCsKyxxPHVlDrfWFpVopwIFJSC0sR3X/GnogDGP6r8Hay2fuZQ/831xSUsc11kUvqbgc5/9uFKPPrBhHCwZmuQHRPBfTHAiKEprsOUZDPMQecboX41CyyzQVNS6Rls1rV7IYK1D3JIJW8xVbfhsLsOXSFuJRtzMIk+ZFhssnz5F+yvfZGk2Ieh57EQK7fu0a8+8ETMVFjlNmpiho8kK6qJEKY2rFpy4UorMs8jrhjry+czD3+DW195i7NYcly3HZYTDuWnFd8/PmXS6JB2PYbZPv62pt1/kt3/zZ4niDdzWDCtQ+P4BHKdH5Ec4lo3n2iTJiBdffAqs0lAcPwrxgw5RPCAM+1h+C+2H+FlBOdxlUo+pnYKqnKNnU5y9GdV3TjDYKmjFS+h2Gz3oUrYjdKeD1zuEI9fNGqPG+1j7GfM9GW5y1PYJPFMRff5up8v94w7TaIC/e5H3ryrefKDiYDRHizUs1MiTuUKG0IrGdoyDpesJfjHHSlK26y7PFit87Sw8n3Yp44OI8ukUE3p6wuEgYz3MaasU1VTspS67hcdIhisdoMM+td8j0y6lgNJyTHEz4n8j2mmNhdirjjGJKqEDL0tTjitV014YAyJjySwjlVUGrFeeQ4qiNCpXjBgxnxLKIuWLd/2OUt+597SWqirTmG0vWrtwHSUtRARd80TypPILMPkAJR6zltJdYnuKqB3Q7gW0lzzCtoO8frGsqlKRJppkWpHNQIwcbSkupWdYO30S/zP3cLRKcSLNThtqx6OTWcbmq6W91hVNlpuqKtKOgFQ4omh0jkQSHIvctcmFrPsOf/mdr3DLa27k1dYSmzPNWafFi3nDqRx2vS62yDKqZk6K60844p/ln/zi+7GdnMzaJlpSBK0BfiDi+gBXxfiux/7+Bo8/+U3aPY10V9F5XbdLq3WYdnQI7S+j7TZxrXGme4zSLcbVDuP5JfJkhDebEz21hff8LmvtNSwnQscd6tYyKloyVq0KcnD2IMup5h67kwBP5PRLT2DPh+wkAX90scvD1pXYKsTLdjlgb/Kj3Qlvbhes9foMk1yCE9hWhq8SCtehEkmslrCDTaJanJn7fPXEmBeSDmnvGFNiaZl40oWyMaEu8HWBrgsD9Aof5bWwRSVQDlljUUhxQONLx7UFoIq6thBPqhELVZwp+dO4UUIflbGuzZe0f9HyHce4muJky/eEXjZi29gCVKGhttHZx6M9kyX45tf+vVIP3PGirg26Fa7n/n2pluHhFT5h3Bzxy4Vj1I2pqrZlm27thS5Ry6e3FOPHirDlGPpmfJ68JhV5ayZgrSnGDVmWk1sZ+uRZnvuzT3Ntv0PgFLgtTdBUdFKw5e06ctTmqGJuOLIbhtiBh2s5uNJSLIvassiEG8sJ9V3+5MEvcsM11/GqusujF6b8QEfstDuM/TZ5uEpW5ZhkiAtVdoF3H1d88Cdezyjdp78Glp8RttYI4vUFWO0Y13HZ3TnHw489wGBVTBJwAw/H7tCJjxIHh3D8AY7fxs4amtmIYXmJcbFNlc4psh2aZAd/IyV9dIODWURcW8SdmDoaUAU9026VU6DUFFXU6MJjNnNNB5vvnSWral6YWPzlBYtT0avw6OJYwrEu8hq9ya1BwvH1JcImpR0pQj3HrRNS16X0IxrlsK97nMh6PLaRcnK/RrXXyL2IUZbj2p7pIjIvOFKc8pRSF1iecM6AqpJhWjgk1AoK38KOHdQ8IahrvErogmNsYwGFcaZq8QsbbBm0mwVtRHkgYRV5hFjXElaxxLUTQ6kwmQfLhSxLzbAvX9LJRau/9+7fVerLnz+h5Ru2eLEvfxlf1hFOKoBZpI6asjHDlwRYpBILmKM4NgAXItzrt/FDm6glup2Re40ZkCS5sWXzeUU6SvGVTzYrOf3iRb74+S+ZE324a3PQTlipcgaVgyuicZ3Sssd0vApbKEkrpAw9fNsj8iIzgcuFE0vUkXbpKP7Dg3dz/DXXcau3zqN7mvvmDZd8jzzokuRdKldReXM8uYCzC9x2Zco//Nk3MGOfKM5Y6oZ44TpecIAo7OPYPrbrsLd3gUcfe5C4XRPGjkmXBV6f0Ful2z5M4LVQcvW1tLiSzeIco/ke7rihyjfJ8ouQB2w9ssWhjYpDdU07qI2l2kQ9POG+ljLWqM5ySCrqeUWVa3I34GLt88D5EQ8NG8bdy6ncI6SVxrdSWsUWveQCxzsNbz7S4ggTlnSCKjIS2yGNOuzh83TS5qvnHS5VXZz2qmnZjcqp7QxXO9hENHabRrlGgqrsOY1T0WgZeF2cqjHmSWU1jKKGxG+Ick0v1bRzmyxwmYglLxN9uRiaHKnWknIS3tzIkBXQWIGxvW3PQTcFNhmeKnElXacrxsmc2UxUF4swaBGGLTw/5PY7/qlSX73jpBYrTLRUx7dMcEVau8SzjKCrF/xU9NKybKhLCXIUJj4mwnzghwb9gVRY0WQ9baZkka4khCI2rOiESVYxqioTcAkTmwe/8gjf/d6zYH7PhFjtEzYZbdsnyEva8ynXt2puPtiDosZqRQawoRebN9BEIbWtqIqScJZjo/m3X/0sN157LTc5K5yZK76dKp4Q8yJco6y75LYms6Y4TU3MiFXvBJ/4zQ8wLM/R7zmEnmfaexAtEYdLOE5gNMHhaIunn30Y18+Nhuy5khBr02mtE4cH8J0WjuUZPj3L9tiqLlCUKd5+TTbdJK2n1PoIf/tHX+Ymuty80qdjJ7QkjyDVwHEolVzfEp1nWFlOqC3TWhPts0OLk5nLc6OCl2YWu97luO0ezLZYskdcFuZcFaTcuhYyqCZ0DEhKChS57zCq4WQe8dCOy5mkzZgeOuoyr3K8UAZIGd19LB2DdrG08N0MHGnjPnbpElbi+zc0VsN+2DD1oVVbphPGhcUssBkGi3lGlTW+CVaJDi1UQYGxXgX8Mnu76NomcH2UynAcUaJ2GU2HRj0SHb3fW0JZPnkuCTefO+/+pFIP3HlSy9TlBQ6e/zJoBaxGAZA0kAjjmrrQxsGQci1TXF4UZGlBHLdMckYmSi+QpIxkEYWHaAPWPK/NC0iqhm1dkTeafuHymT/9PCdPbNEaLFHYGZUzJqmmpkK184ormpK3xppbux5uWePGMbYMI3Ebp92m7rSpAodGvP39OW5R8Hu3/yduuu4abnQGTFOLJ3PFl3cqRp1DlCqkUDWVKkxSLFIZevoDPvbxdxOujYhbFr7t4rs+gd8mDHs4dmhoQJJNOHPmOYpaHL6CVkvAGRH4SzRVQLt9gCBcYjbbomy20a2Svd1NnN2Clm+zN8u5sLPCX/3hN1ieltx2+RGuO9zjcjWlne6Q1pXJ7VaWpJAsQlc8M4Xp9LVDplokbo+Nueb5/ZJvbEgONaRTD7nugMNNh9sccHNa5RSfklA+Oxm4bS2cirIpmVkBG1WL75/KeXwD9lsHKSS/KvmFIjPRSL/0cGuJ9im0I/NKQy3gq23iAnwTPdWMfZh7ilDqcQlBqZj5FiNfFEtlnDGvqheBIBlgpHg5MmjlJk1nVQpXu9jKwQsttnbPMpxtEEYB3XiJbqdn6KKcIbHVy6JagPVb957WJq/qC1hdXKkcYpsZG85bRMyKmiItyLOSQr4kdVUURsrptLum3fd6XSy7IQxlGpUDtXAoStMFlJHEtoYjrnnVNXz97i9x+9/eQ6u9Tq6FnypU0JCL9dlo4iznuK94Vyvnymyf5bi9GI76Xeh2qZa6lMs9mra8kRxvY0QwTfnX//kP+KHrX8vNdp9qpnkxc/ibrZSNwRpzlYrEj6UClOpT5yVq+iI/8cHLuO0dIdNsg47YytJllI/vdbAtAas8vmF/tMlLJ5/miiuPMJmOiaMOvc4BDh+5mkcfP8G0UNz42qNMJqfZn+0YHZidKUWaUVpd/u6+bR767pxrlo+yf/IMV/RC3rtW8mp7y1iddezRBBJbsnBFW8xTIsvBszzyXDHNIWtcZt4SD+03fPfRx7j+YJe3XHeEHlNz+DynJpQO5Mg8IdNLiSXcs87RZUZR22wlAx6+FPLlDYusdyWVHTJ/WUMPc/Bqj8xx0bYFdkVmpzSUtHKIKgunWciFmSv/rfAN8BSJq0lECNIKv7FM1LOhoLZSKlUar88IjtrGNek26bhjTp97ibjTYmX1kJE6fds3g53QAJG/Ftqrw513/1OlHvrKOW2mL5FkQo8gchcW68sTmdFK85psnhufP0ukWpYvh2QXTygmgmVEX21+Xk6kEXpFuy3lMFqm7HfCDhfOnucPP/WHpLXCCQeIxh86PmU6xw19GtvHmY44HlS8p1twNLtEr9UysTtrbQUlXwcPoI4coOm0ycYj6rNb2MMp/8ef/nvecjgETQkAACAASURBVN1ruaGOcUYNW7T41FbKiaUeU7WHK0NE1aasWnhuiJPvEHde5IMfPUT/QINl17TdAAcH35VMvo+lfMPLJRY3ne2wu3eJwfKSiQ1K4uzrD3ybSVJjtzuEXsm73nYbQRRRyEHWDrPxiFkV8ndf3uTJ52xa1jph6RJPh7yzs8U7D8wI2z5KTJHQN7E9uY5x6FIlKVWSGQBI3jUtaqa1zSgc8NSzz3PV2oDD3RBVzBj0hXOWeJ2IRvigKI8SXC5zbDFAijFVNqNSh3lxtMrtz1ZcVAfJnC6FA1WTEmaNqXipE1JbilpVJGFqIokC5Li0cBuX0nWM0iATvKOVeX25JRxchmSRFiW0LgpAhWMt5EYTT9GG9FDolL39TSazfQ4cWKPfWkFXrhn0qroiL0VjlaimopD5yLK554ufVOp7Xz1raIAErIPYI2oFtDoevrgyi/dLnjWks8KANZ1nFGVDXjTGZr14cZMbb7iJJE3Mi0JmPVv8c5EjxJWQyV14kMvo0j6f//ztvLR7FtXtkOLh6ZBW7RHmpQT1wfGJsimvDTLe0004VF7C73eo2hFqZRkOrOIcWMM/chjd7VCNRqTnN9HzOb/3p/8Xb7/+ONemLsFWztTq8R+25jw76JM7U9puhJ26ZKIeSNA6nRDFJ3nre3yuuXHJ0JjAsnG0S+B1QEtncXAcSdzLqs6cNJuxs7PJ3t4eGxe3OX78Fl5z83Eq1fDYDx7mpaefp90ZcMN1xw3w83RKbfmcHbX59J3PM9paYslaYZBO+a+OpbyufcEEQCyhOWGIIyF0T7LDwvOkQVU0yZzCWOElRVUzSUsTHIrkYCvLbE60Vnok9QyvJ2s+Dpa4dFqC8RV1VqIkqpjtkiQhe8khvnexxUPnNEO3tzBDdG6GKHEmKyeikgGZgjSqKB0J4zS4pVRFB+351KI0mEzqIgNSC1B0bcAqE37mSLRSEdQOkbidTUWaTZjVUxJyGsem3VnGUxFKgFrbRqsV+mEKXbWQU00wSmvulsr64H0ndCBB4dA3YPVDl8GK5CuF6NqG3xW5pPRzpuM5eVpQ1hbTec5wf8q9X/wSt97yRg4dPsRgsCRSvflg5cWbFLhyzePOnr3ID37wFC+ePoXb95lWBdqJ8Bsfv4Ce45kwjO1FtLIpNzpzPjAoOJBfRK/1ydohLPVQgyX8wTLd7jJIFK/I2L20yVPPPMnfPng/1x48zJvCVQ6mLvupy6fGihMrh0nKlL4X4RcVSXMev53yhtdey9FDJZ2li/it0sgmgecshragh0J2gqQVKbPms7e/w3PPPcn2zhbLywOuu+56WnGHxipJihFLrVVm+yUnz5zjxImTrAwO8vpbbjZOzETHPPzMnL/5i+c46B7keNfh/ccqjtlnaJl8g4+KYvxeH+UHRvtciMklOplSSYY2mZPPplRTCaPIfpxY2xFBp4fTbdG0XNzlGGIHBKy1NmAtZ2Jdjyinm+RzmOcDLszW+OILI54SO1gyAOWcTJcgoe06NPy5soVHV0a0r7MK3/JR0hG9wNSVxrGopUDpGiUhJq2JlU1lV4z8glrbRFVIUNrGhZxONsETmdInkO0EYlxriSKx6IRLi2C2KDVG5ZFhbKHzyzfuuus3lPr+1y7IRpXhrG2J2wU2QWwTShQHy1RHWWEp0pI0KZjPEtJMnAmHzc19/vRTf45t+RxYX+fqq65ksCzJIqERjtHJLl68xNmzG1za3GVagRV62I4oChLCdfC0i9vIQKwZZxleu4c32ef6csTPLNUcLrepVzqULR+r38Ua9E0ApGtHKOUaY2KSzrjjy/fy6e98hUO9Ph993TtYlRjbtOY/TwPOrVxNkWh64pqMTnPk2hlvftdlHO7FdCO5KNsoqzTWyXg2WsQb8Wga0QF9Op0ujz/+OC+88BxHjhzk6quvpNVumcC68HWDLdGO0wCr6uDGDk7ocfLsLudfOsPBlRUuf8012O2r+O3fuo/2VPGmZcV7XxXSSc8bsLq9Pk63j7M0MBkJFbfN69FpQjkaUo/2qCZDGtmWmEzIR3Mi2cuSnEKri+p3sVcHqJUl1FILHXhQlFSTKdVogppIoGWXYjZlNoNZeYA7Tuxwx/Y2xWiPNQrmbk1pu7SqFnmdmfYfYBFoj0mS0O52KWXqqcQk0ritkGmRyNofftMQVg2BLWDV7NkpygtxmhCrEFOzQeczwlAMgUUHLa0WVnSYM5sZR664CceVwVX+EhO6NgaDXAOprPd8Qqnvfvmc9G6zuiKHOWqHFFVqQCcWrBibaZKRzWWKXjgNSSauQMT3HnqUO+++D9+Wn5GQS2lUBJG/tNmClYFGOJjwWB/JS1m2Y8R/Y6FWEsi1TaZUexVzq6EJW7izCcfme7w3TLklqvBs2wjxdjei6sXQCugYPinuVWU86NNbm/yrP/sj3njDLbz36puZpSWPjFPuTgL2lq7ELR305BJXH6346Y9eDe4p8zpkAWM+H9FqhYuGZttm+1R4klRNCfd8/vP3cuLEWT7ykfdz7Ngxc9qFBni+Q6fToalz6jKBNETVETl7qFjRP3CNBL+4//a72Jtt8vb3/hxf/UrN3qPP8GPHFK9f9U3yzHUcConm9Xs4Bw7irB1ArawZ21nvj8kuXURvbaH2dtHTCeW0NFy9G7rmWlvtFiwtoVcPUq8fxT101DhZzIbozfPUOxew96ewO0TP90lFx2zW+dwz5/mrMy9xXRjyY+trVFZp9upWZhGuYMavaKY5vnK5JAdF6IrnEADL7TbbkyFLRw8wKSXDkdDxfJI8M9SgV/vM89zY4ZOqYTJPabshg7ZPIFkQXTD1As5ZHT7/2Hk6r34rTucIZSXO6QKsZmvFFj+sWVTWB+89r6Vl9wZds1Ig8pUfuaaNS4hFdFaRDqSyih4nweOitpDOcv+XHuCpp54jCjqmCi8CCJJSqilE4DZl/GXOqhablhIfE1vSamxqxNGw0G5J7YqIXTHHwS1qVpIJr3Nm/Mgg4GCS0WcxBGYdh6Ll4L8cP5N8QJ2LA+fy9Sce59j6MTq5x3llcfvFbU4uHWVLRfS1wilP89989DhB/wxha0jPDdCFotXpks4nJt2TNw62H5jX/tB3v8OJl17kR97xNiNXiaZsDqBlGYojPrexE+W6OTbFxMbWHn4rYTfbYk6Ly1dexYFwiRdOPsGdX3qI7eGNjJ94ho/c2OW62GI1jPDiAE+GtuU+tVTW5RWco5ebfEazNyK/cBG1sYGzvYUaz5hNNPPpPr2gIfAblISA+svUy0eo1q/CO3gZVqcDsz3YPEWzcxo1lMo6pxlfYj4d4ziXc8dzG3zu9Cl+KAj4QDvALqYmSNSft0wMda+ZsVNUXPO6N+AdWKK2xGXTTF88SXXyrFFP9pMx4yohtGxixyMLbBMsamY1pecTX3WM3rHLsYMAazrj/CMPE8yHaF0zjTs863T540dOEd70o6j+MXQVG6NHcCSPMQlDS8LXv67U/Z87oftLfZJ0aviq2WaVid4sximKXHZgFJZ2TJWRAau2pMVt84W77mc2y4yDI9utYRhQN4VJzMh2pdANYypoSYOLfVtj17IBKafFM9pn5YDlFrj2nFILn5SwQ4BfpKyVe9wWa95m2VyWN0TiQYcNWSyrsotsgLRqv7DJhhll1GGcLlyX785zvpJUjAeXMa9rWvkOt73O5offHuFE+yiV45WyNt8xA4NDQ+DYBNGA5144yde//mVWVnu8/g23mm6RzOcmgO37oXkvEjF2XVmv8VGSUShLWk6fKilI803sds1+WVGNNIfjNRyvIXOX+YO/OM/T9zzAR4+v8pYrVmmp2swGcr8BtdQ1CodaWcFePYCELErJxW5uYW9ewt3ZQo3mzKcOk/Ee7bDGDyrsbgC9AfXSQZqVK7F7q1hBgMonMN2gGZ1DTac0k4xivs14njCvL+OOZ7b54skz/LAu+eggYEnNaYqaMolJQ5fNnsvKj7+Py37yA+j1LhYlVpqw/Td3MPzM3QxkUM0zOst9ivGMbDqnWe7wTLpPeniZN/3Sr9J9w49IrEXUNNTeeZ76F79D/cwztHVE5q7yvLvKnz1zBv8Nb6P2V7CKcJHqk2FLrPSX17UNWH/9H/2+/uBP/5QBZ41sCThmmhe7VYAm1aPIZXVF1pTll7pc3B7xubu+xKXNfcPpeDnbala1ZRtRbqCgC5Qlk6HYsZJdlES9NrlHN5dGEZOJUG/V2G5OqGaLyddqg9s12whOus263uMtSy7Hs4qrSgfPbcj9ktJrDNClWgdzG5U77HkBO0HAM8Mh356kbPUPs593ObC0Qr7xCP/wQwc4+poNGmtGK2jTdgLcsMuktAmdmN2L2zz15PNkRc6tt76W/iBmNNomly3bpsZzxSeXahbR6fTMhq0x+cSaloEmt3BK0RgrpsUuY8b4pYUn+0siD7WP8cWHIr75l/fzOjvh+mXNek9xyw3XmvCGZB3a6+vUrRZ1u0Nlu9RZjt7fwxvu4O3vYI0llO4zHu7hREDU4HRDtPBWWaXurqP8lol4olMop1TZDlpWsCcCxgnzyuH0ZJ27n53zvfPb/IjK+Pl2STu7RONbXGo6zK44zLEPfYC1t76LLOgxYUZsN0Rlytk//xzzv7mHwSwjDhyGuWRfLdKyZKvj4LzlVl7/8z8Ha0dInA5p1tCTfHQ+5juf/BjRSyfoa59Ed3nOWuZPnjhL8MZ3knt9XFkhqiX1J81/EYQR3nrXnb+h1Pvf+kl9zauv5u3vfDtLgx5lLXtU2kz04iZ54q2nsnrsmdDxyZdO8uD3HuXpk2ex7VDqC2laEQSh2WAsipRGl9i27NTIXUAWgPc90VALKsm+FhJVaVGqiNJucLwSpxyiqgrb6VKrLqX8bhIcvU3MJV6PzZtosyoczRU5RSZVCdUIrQgoMosTWvNIPuPZJmfbj6ijdbJxj4EXE+fP8Au/dIj48LPGDo6DJey6NFNpHazy1A9Ocf7FDW656UbW1yW1nzOb7zJPhubwFUWG6/jmwIpnHYSxObieH2BHAbncZaR2cHObOqkomgkTdZF6NsJLa+S+HXl0FX9214yTD27ww502N6zk7J35Jm+84VVcdeSgOM94MiWLndzqUEvETxYvJ0Pc6RBnPsKZZqixYiLbE7FNFVlYAlbJaYh54oZ4XmjAKnND0eQk1QxVpDCZUOY5Y7p8/2KPB06WnNlLeRtjfrabYScXGfoNrbf8KAd//qcJXn0ZtdWjqqULlrgqN3dn2f3rO8j/5gsspaWpU7tWwV5V4h5cY/kfvJOjP/FeVNCl0B6lG0sVJMqlKs/53j/7dcITL9BXkDkxz9lL/MH3T9N78wfJgr7pXgv6aPY0TC5Z/vvuuz6h1E+953/Ts/mco0cPc8ON13PtddfQ73dJyxRbi30qfMBmZ3uPJ598mqeefIqdyRh8qSpCD+QECy9dxL/kySXjal7hyxlHRxbG5PY2MnTp2mh1CtdEziT/IbagLVac6GTal/AZjXBd2YtWGRLqW6trLqsslh1FT1ZhQteEwsVNE+NhczjjbFFx0Yak0yIXaa+28etVsuEmb3sj/Pj7l6nd03hWTCtaxg0LrMAhWjrEffd9j7Wlw9x0/Bpm402ybEqZJ+TZjDSdmXUfoQASqhCweoHcBCQmjGJsP8JyferMoZpKakqGviGT4oTxvKu8JCkDKu9V/M7vfQO7PMpa5fHjVzp0dx5kyZ5y02uuIA5DGgmfd1aZy2GTA1uk+HK7oNmcUm4kksvQIyFhCTlrartBy7WQZcF2jPAvT2JvEibxPHJdM6wSgirHmUwY0ealtMd3LjY8uZWxO9zh3VHGm+yJCaPc8lu/Se9Vr6ZejyllXd7pSKQErxRTv0bXOZt/8ZdUn/48/dpnp0g445ZEr7uF4x/+MNHVl5uOqrVL5cYmiGOViiBLscoJD/3qrzC4eJFWUzN1PZ6Klvijxy/Qv/WnyJ2eoQDShUW+EpCaJULdLEyBH3vnP9cS1pBwSp4ntNoxV1xxOYcOrZtAwWg4Ynt7l0uXts32aygVJfKZ5jPT3oVWWIK4Rc57saWoZCVEdIQGW2QpCXGb/1vwYCnxkoc0kUPpo8IKzD1lFglzs7fz8sqheWq5r5W4GplU5czscgVm631xix+5MUZqu8wam7nsSxltrjC2XqC7TIYv8DM/1+LWWwNs5vhqhThawYkr/LZP3F3j3vu/x8raEW647jBZus18LiL6nCyZkc6nBqyBL3eoifDDFn7YJYy6RK0uQdA2TlddOhSznCKbUBbbzPJTzNI95nlDpdf41ne2+dJXN8G9goCIm4MJ15UvcsNKybWHYuw6oXYjcq+LDmRzwCIsEvw0RSWZ2boo5DZKWYKnNZ5JQmmQ+zn0Q5QoOU2Fh23cIOWHZjofNSWB0jgFnKtXuffEnCd3clR/wM7m89wwP8evvOUmDv3ir+FffS11KI7dLp4vHSzCpoWbaZMjkPX8jf/0KerPfhZGFSPP5chP/xjdD/8cRdw2g68tHrvtkjcuEzukIzfTmE5RzZhnPvFxopfO0kGz79o8HLX5o8fOsXzTBymdAVokLnNzkcW2ivAswck9935SqR9/97+SEKApueKBC/pkJ2s+n5pKEkWR0UQlHyA0QNaqJSYrIFnctUymYfnphaVmSTZTToTJvtYStsG35D5RrgGlgNRIRKLuSuDWrOouwCoAf2UDcvHNxX07KiHokjanwpObXKhG5HoTipB7HshKSeMGFMojk6czezyuSYrZsns4e4J//LGDHD66R+CJFHOQyD+MH3t0llZNfvXOe77D+vpRbjl+GWm6wXSyS56OmM93SeaSBsoM1fHcGD/sEYYDotYyrdYyftgxvFXsvnw+IZtvk2aXyJItprOcNI2o6sv4j7//ZWbpMlnVNkuZcZOxNL7A+w463HYQ3HqLqBeaxL9ThdilBVVKKSAuU/xM0tAWiXj/4rTJhypTsxzowEaFstUhW1MKTzpZU5ubo1WezVx7bOUh37+keGzLZtjE5oZ2+1svcDw9w8d+5UMcee9PouIlzLprNaEmQXkBltdGLqyAVS7oxp//Mc1n/5a+3WJbwWUf+QD2298Gawdl1XmRItvexV6/nNwPcSX5PxpDOeKZ3/pnBC+coW8phq7NQ37EH/7gDGu3/AyVOzChqVfuNSBYMLcVegWs733X/64XEoyU34WPa277Iu28bszthOQJJO0l069xtArZABU7b8ErRGIw4JPJTRI/AlizCis7Fdqc/kV2YGGdvbIoJiAXYJtVh5cD4K/c9+gVsEqUd7Hca8xfsSlMHt1Miea7yliQsl7RaPmA5HUKfw7MMqMuEvLiST7+ySvoL58TiZbQOkLoXYbrR/SXD+DHa9x197c4fPgoNx8/SjLfYDzeIU32DVhnsz2zXhFHkt+NCcI+UTggbi3Tbi3hRR0qs3hUUyQj0vklsnSLPNkjmYv71yZPj/Anf/J1knyFeeGZZTrJ6U4vnOQNq/C+61dYl/yulcniGqEl4C1NtdVVtvDWlfB+Fy/2FkEV2RyW1RFZ4pSVJLlSnmRGHbPSkpQVdhiRNg0nhinPpy5PbVvk/lGTy5jMJow2n+Ud/pA3t2te/4n/mc7x22iSnNmZF3nhwa9w6D3vZP3mm1H5IjAt97O69P/8CXzm03iyBeJYjC5b5cbf/V2jSMhW8sYTj/OtbzzAf/3J/4VscMjcL8DNZmYR8bHf+HWik+foy70qPJcfhB3++LFzrN700+RO/+/vKvhyq16870Zzl5gC73vvv9G22QpYDBFGJ5UWLm6fI3aj3ClQALmodAJQq5a1FmnsisYSkNZispp/pZSaLi6PNj+zWGU2N+YSgEtxMJsH1cuir9yd0EG/cp+sl2+M8Pd38jCVYrG1UMmhkH+N9ra4p5Y8l7wuaXvCm+VuMUJLlPj58tqrGXX1PL/wy+tcfiwhdGti9zJi7zIzjLR6PaL2El+87xscOXKU1157kDTZZDoZkmbi9uwznw0NRYpbMZ7Ym2GHIOya5FUr7uEEbQplomaU6ZQ83TY+fCFe/LxiPo1JZut86o+/xXS+QqN7xlaWoPbO1mkCd8Zr1yKu9eC6lsO6mxM4Y3yG9JoZoayFeG1mnWWyKKSvEnMjOdEj5UBWsj1sKIJN0ricH6dMnZDEjZlrh2lacS7JOVfbZiO1sWRlJ0A1OcNzj/Mud4c3Of8vW+8BJsldnXv/qrpC5+7JM5uj8mqVE2iljcoBoSwjZGPjxCUIkY1tgn3NtbnGJlwkGTAmXrAxRiJKJAnlsFppozbObJg8PZ2rqqu6vuecmsX2fb7hmWcXNIxmuk/9/ye87+/UWX7uxay983c5sv1VJn/5OBOTY5z/yT9ncPNGUsJHE+8eIdNfehDjW98m14rVLDnanmf5rbfBKWdy7PGfs3/3a9QGy9z7+QcJe4cTtoIvwVrhxfvfQ/HwcYpRl7ptsyPfwz9JzrruFrxUKUkJF/gCJ2ktEkU/EG7AVVv/ZywNbjkh5QlV45d+sfS6FhyH2thP6axWgs2QYBWrgxRUqa5WilI8CbtVRP3ikZKvle8lHwotEMtELKielJ64mjqIi1ZOA/F8LcyBtWEhJkSFc6W02W4ZYnzrqvtWiCwyCJC89qSvR9INSczlG8rPqSduvNDXxSPqHmLDphQbN45giJzOGqSQWURK+qTZNPlSmZ8+9gSLFi3lzLWLabdnte8sSqt2q0ajWcHzWwqrc9XdWsB1c6TdnBZbplMkMqSZLWLwBmFnlqgzi+dNa6ek4/dw+KDBN7/2Mp3OEtKZJZh2hqY/Q9ubxqZLSQQpUUA5qLLErLNxdZ6lbo2y1cAq2HSKfXjFEbpujmJUI9X1kodXwHKtEOoRgW8x33F59sgUr86HVJwe6maByBDnsEs7FeFbBTAKifI/qtMe38W2+AQ395m0xXZS6CeYrZFpN3BLWQY/+iHMK65QnarWInHI3D99EfMb3yLXjLTPPN9p0SiUado52sdP0L94iNHBIpv/7jN0C30qezSCOkY4z0vvfz8ZSQMkPdNgLfPw9mOU170pCdaFg0iL9QUPl/xdg/Waq/+X4oP0FFpAu0iAyTRKrl85ZaXCl/NYbbQSCKIaFyW7CKzlBTB9/FjEsr6OaUdGhhnoE3pgQQcJc/MVKnNVpo9Ogx/reFFmwGI61BtdijBT0gTJUbo675cTVJrlrmhq5TqX9ExzGHWTJ3pHtfxKKiJjcOEAxAqf0CeyY2DFFk5KhDVHWXtqnbvvOZ9OOK5SwWKuR9VNtmtTKPXy2GPPMDSwlDPWLsP3KngdIe15yenanMfz2zrRk95qxk1OWOm7OlaalF2EVImOoJUEhxnVCLtzmka02vKTLuZnPz3M88/NE/jDFMtLaYgjwG1Sqx3Hapn0F/qwJRetTbC+1+SaJS7LrTmKbpOwbOH1lOlk+jCsAnkRuIj1pOthtIVD1cSuBIRNU63VOyohPzsyy5G4h27PKjpxXl2nMnjxZSIZW9jdAMdo4U/s4gYmuK0U0/JjOlYGO+yS74YETor8X3yM1JYt2oKU/FccCJV/+iLGN79NvtlRCLAcWPOxRctwkpaUGXJk0RBXfvYLxKUBukJrEehdXOepd7+bzO7DDJo2nuOyPZPn4e3H6T/3Njzpr8vNLlpahTgn7leJwUcevd8wrr/u0/F/wgbkixI6scxmpUg5WfBIeiARq7ACORFNg45QM9yYuaCClU5x+cY3sGbNClXxSPEjIhpxL2r51k0xPTbN4d2HODF2gozr4tppOl5Ixkkv2Ky1H6CBKnQXGUxI71ZoMY16g3ajTT6bZ2hoGMKYaq2G5TgK4OjIKSNFmmTzchMEWawgreCyVvsQXWM3v/PW8zn1dMEfTZPL2eqgVLqKXeapJ/azeOgUzjx9OaNHdmGnZTjSpdmuatC+fuh1BgcHKRaKejvIiDmXKejY2HEKBF0RsJt43jydcF57wSL48b0yhw9b/OD7+6hUeogoIRWH4YiOImSuMqMP1mC+TNrzyDem2XzqMOcuciiZ8xQcH7uYwizliAo5AjdPKidoICHk1UnNT5Kem8WamSeuBjR8i2MU+N6ecQ4ZgxwNSmRKK4jbHhkV50UYuTSVynF6yyb+8T1c4x3lLaUUpmg/xGoik8ZuQEPETR/+JLkrt2n65+tUM2T2Sw/Bt79BpiPvrLgvOjRTDr7hkolEbB4ztWgJb/iHL9AtDhAZEVa3hRHVefaBB8juGaU3hCibZ0exxOeeOUjp7JuJ0n0KFO4spIiquFr4+OGP7jeMa6/52ziBZ8m1vHByySm7QH9TSLEG28K1LiegnGh0CJ2YetTELDu86fYbyJfcpEG1ABhTO4w8yVIaSfO+m6U2UWXvrj1MnJjEkbGq6dCYb2ALYUXn7tL1EKV7RMtLsEaBEFgch2ImR7cTUq9UyLquyvSCsKNaUkOgDrZJPWgq0tHu5BlMLyEKxCHZIOIo68522LBpgExuGttpgOmrCLuUX8SzTx6hlFvCmlW9RNT0Sq/WmxjSEmv7PPb4zzn11DWcsnatygijjkdGTlrLxLUT/akfCARD8vyQWt0njPNMT6f59S/H2b8vwnKXExoWflwHp6mvd7PRoeWHDOdyDEcBQ+0p3rA0x/LeiFLao6fokC6lccRiPVjG6B0kKq4RWxpRfRymDuNMH8eemIL5hhZvR6McL9VTPLpnFkbOpRn3kurE5KSATpvMBFUyJZN2e5rq4de4w6hyXzGF3YkJLVH4yyzTp56x6X/fJyht2Ppbe7wMfKb/6SHib30TRxFBIZHh4xk2gTgsojadFEwNLuGN//h/6JYG9P2xojZmt8azD7yP/J5RegRsnMmwvVDic88fpHf9LUSZQf33yOF5sn11Mlgf/eF7DOPqbf9T0wA90xRJnpi8JCdMipwEYKDfYKEKlya+4XSp2vDD2wAAIABJREFUhg2c3jQbb9zM8PJBwqiFLciZMFKCnqSsna6BHyX9wagekSWjFpnXd7/O6IExUl3JY1WqrmAE+Vm8oE3La2nFK4rxTKGsD4vM7235ZYI29WoFL2hRKBYoD/Ti5EXVFemnXMdxO0UwJ00vOUl9tXfYmSmu2DjIORcUyRebOI6IbUIdvT739GGy7gCnny7A3nmibo4wylGtmUxNeYxPVLQzMjhYolQ0KORDshl5DGsYsbgxfSW5dLw8YadAOrOIsaMNnnt2jJe2TxOG/eSLy2iFAX53HsOVYtYmDDN4XkR/xqHHm2Mls2xbk2N1rklPJiCnKrM8cbEHe3AQc3ARjKymK7SauWMYU0cw5saJpyeJqg3ansVow2T7nMEzExGzzhLqIgPqpHBkoCAaBUfAcF2OTRzCrM3wO07AvSKp7ciQQcyLovoPqGZsljzwUfou30yUgkByTwFfPPQQ0Te+TlpSRENeA4+OIS1NF7fb1oHMiYER3viPDyokToyd0tUwwxrPvPcBinsO0xPE+I7Li/kCn3vpML3n30I3PSQkMY0BXQXwX4gtP3xUCqwtn4ylKNHGkDT0NViTXHWh/tcglbxVWlSaS4jpzg4J3C4bb9xC74p+zEwX24q1+eyIukpQ6x3wI0FAxQqvlSNWmubyZ222zsE9h6hMVkjhaFCpuktQRsJLSpmaTworP4oSDI5oXsX5LZBfsaCI0xQrxs26DI4MUu7v0wKsLaAIcdPOzFOdqzI30yRrD2pg2e5xLnnjMGtPKdJTll5xTYZx7Hj5IKV8PytXl7Sv2W5naHtFZmYEtiDYz2H1lIVhlVwmoKcnIJutk88GFApCnxH7yQCd9iCN+QLHxz0ee/xpRsdmMC2pcvMYqTye6HjFd2rL/gKbWq2D17EZ7u/DmD/OcnOGG88qc3qhRa8bkC6XMXoGMQYWkx5agtU3QHrFCuL6HNH4KJ3xI0SzE3izUzSrDeq+xXSQ5oXROs8dbjBrDVA1xXKTYyCdwe82GZs6QsOfo9hfJNVq8Wba3CsWcwEMp8Qw2KVjdqjlXJY+8EF6NlxJW6aFZgo7DJl/6CG6X/+G9s9jMVbHvopVZGrlxB4tBw4PDHP5Zx8k6h0mlL0UEqxBlWfufy/F3YcZkLhwXJ7P5/nsy4cpn38LkTMoeOOESSGQlAXwsASvBuu1Wz+pJ6sWLgvLHiS6E4hW0kXQLLIrqUECOpBeW6vbYMW6NWy4YRPVuE6+V1yhJk43Ih2SAB8kWGXiEsZ4oWLi8NpCWBHLMZw4PM6hvUcIxHohVbMWUjGucKQyrp6sQiBM24WECiNo9LhFbPuMLB9g8XLZAhMwMztFZXZOZXyrlq0kk87QbDfwQukExMzPdJg9Lq3ymGKpzYpVDkPDFsV8iky6RT4fsnPHXs1DFy0pYrkSROKGSBPF/USCHjcK6geSfQJ05QGbI+PWsa0WfquCk8riNQrUZguMHfY5cmSKVacsY+u2S9RZEUbC0U88SEka1VU00e5d+/HJc9b6VQo87uvOcuowDLgNXKONaefUNk2uHytTJOW6OAWXOBC5n+wKqNOVYrDj0fE7+JFNQJ4Tx5tMtRxqVp7ZbszgYJHdL+/ilz9/nIsuPYfTTllBobfMD77zPZZvf54/GChjB+IKSAiQgoSqZ9OMfOD9FK7cQNUSSadYskNqDz1M/A1JA6T3GmJFfgLqEyE9ntq0DwwOseHzD9HpHUq8WVGLVFDj2fvfS2HXIYbjFG3X4dlcls9uP0Tx/DcT2QOqrxBRzMlhwMkWpgbrjdf8VSynqYIsBFCgXAu9+/8LU3NBlCInqwSwLddFyJU3biY7UmRo7QjTtRMUci596TSO38UKhFVl4AsS04+0Qd2OWkrbaMy3KKSL+PMBz/76OY4fGceR5DyTJZsVnI2c8klPVcx7eLZujvGMJplBlxXrllIaztIMq5h2l0I2LYQ4Du85wOzxSVYvX8XK006hHgreRThbJpNjKRr1FsPDLkPDNiZN0pZFxg1x3CbbX3yFtJ1nyZKldKVRLJSSTIFUWlo/osWVYEMLwY7XotNuYMchs1Pj7Hx5D6EnfcseoiCL6+QRefzmbev5k3fcqoeAtKCl7ywonJMdEGnz/fQnP8MqDvGGDevphjHZbhMrFgS8rxinjpmjayZLRawowcYHtpigU2p3TshnIoZPJogyaUwZYj9xCdsxZj7NfOTx5a9/i1deeYnfuf0WLlx3Gr09JeoNj7/+yMewH/sJvz/Srzpi6QA5QrGWbTnZNOUPfoj8xitp2Cah5WqqUH/oSxjf/GZCwjFkF4N0YmSoLvZqj6YLhweHuPJzDxL0DIoYjWzkkepUeeH+B8i/tp/h2KJpWzyVdfnsq0coX3QrXXsQU0TyUpUvMF1P/vnoI+82jDdd9yndKSDNdaUWaVQnCyCSkb0UVEnSe3IsK9VfcSjPtluvprysjxONCYaXSaNZDGOQ66bIdCzM0MT3Y+ptn5rXpurXMGxoNdr6BB3ed4Rf/+wpclaJ3vIAUShCGHnRpRugTVjtmWZEeFLKUVpUpGdJmfyiLKHbxo+bWELM6/g6D+9NF2nPNXj+meeYb7V447YrMW0ZaqRo1TLMzcwzNCiEQJE7dsm5ReyUWIJnefG5FygXBhgeXKru1IJAjR1xDsTYGVsNbNK+0ZshMGhUW3Sagv+EidEaB1+dxjGL6vzNZi0arUkuv/IUPvKR+/R1lG7TgjxTd4ipUMPq8t3vfJv+pcu59A2X4rUblDIpwqBO17IJU1l8I3EwiMnIJVkJVI+z6rnPLMSpNOsD+cRHlLmmKKA8+f42zz39Evf+4R/x5jvfzMc//hHF+Qh6XcARzXqdT/3lx4h/8ih/vKgf0xcLoIktNMRuRCvtUvzIRyls2oInbcWUPDBQ+aevwLe/SyDkPclU40ALx8C0dSTetOH40CAbP/MFwnI/QUqYAx6psMlL97+f/Kv7GSKmbsQ8k3b53M7jlC+5m8iVYDUU6CYxKMOqkxPNR37wLsO4edvfxiJ+EOGznGXqqpQAFf2pqqq026qJr6ivpNhq0aS8OMuVN24kM5jByEmjtEO5kKdkpclFNnnSkm7jt3zmKjWqrQb1botOKmL/nn3s2bWXtCng4DSTx6rYRoEwFOJxWjlLct0bVsjgcC/Lli0HMyLXm6XYl8WQBWuGj+l0k85B1MUyUmSl/2k6tJttDh7Yz569r7F6zUqWL1+pVbdYw3O5hB8rPU2R+Amotlqd5cUXX2R4aJiVS5eSzwnJWiDKrrbPZHLlKRZUHBAhjabHfLVGvd6kI0S8lsuep45QmayTy+a1GBSl1qbNl3LttRck42G5qZJRPpYtwJCAvv4iu/e9qP3oDVdcvlAFS6olvUZLT3iR6yS1gyDfZaAq/8XWW6KQzSZDGhOaXgvLlT1SUhPEjB4+zjf+5d/5yY9/wyc++WlOXVVWzJc4m0Kh4Oj39PmXL36G0q9/ytuGexUbFEka0JVPn0bWZOCjH8O57EpFOknNIMC2qa9+F/9b3yNl+pidNrlOhG+LaCWlBbN0FI71l9n42c+JT4rIlTgKMLwWOz74EfKv7qO/6ykza0dactbjuBffSyczqAZJpUUuaEW0sD/pwbpx69/GYRwKczkRmeirkeSXopgyhbChOgBTZ/DyInqpFoVFaa65bZt6jdK9Nhmx/8YxvU6WgpmhYOZIGw6tukelUqHWbDLn1fnls08yPz3LWWecRU++j32vHeLIgUm8pqFInnQ2R7tTp2O0WLp8gMFFPfgdD8tNMbSon94BcZMGhATYbirhc2mBKI+TuGmlrSRXYUSrUeXFF15kenqKCy+6SPHzqkF1HNJiebYSkMfr+/dz5PAh+vt6WbZ4MZm0ozqAwcFhFfJIF6BareN3ArwgpFKrUqlXaXm++rW86ZDpfXUmRqfUiiLqLBmeNBpNHSsLiEN0AwrG1SK1S6M+y72/dz3nX7hWF4xceOEFWsApx1Sa4gsLIpKc4T8/VLqh1D0RCiW6CXkKRBXo+01Gjx7k8cd+zgsv7GLTldfxi8dfoTYXU5uWfVnQEnGL7aisspQziWd3szWY445yDkusSAKZiEXT5lPNx4x89M/JvuEKMlIwp4Qu2GLyK/+K/+3vYxtS4TdJy44JO0VDJpWhTWCnOTzQy1Vf+Dyx6HJtQ/u2RqvFK+/7MM5ru+lLBQRZk13pAv/nhXHSF9xL4PbpLSmvmdZMup8i+f2TocC2T8WRFC8nQQQLaHIlCAr0bMFnJF8j9g1phHo0yQ2m2XrzJnJ9WZyiWDyEt2HSnyvhhAJzyOIiNLw21WqVpu9xdGqKnzz+M2656WZa1Rbtus+eHQc4MTqLaxXV8q1PlN2hZzDLslVDrFojpI6O4mfKvQXlwMam7AIISTmmCmfE168FYicJWRUnhr66EqSr8Pq+fTz11FPcdc89eH6ggSgwhXKpTK1eY3x8nP2vv0691uDaa64ln5GrN0WhIBgh2QHmKspmtlKhWq8zXZmjJjRq36fWqFOfDph9vcn42EzSLQm7+hDoJC1KtBEyKEl8RYJCN/D8Gtdcez7FMpx11hlcdtkl6pQV2/bJUfPJsfd/i1Zt2yQiI6HFJH4l4Tg0+dKXHmTs2BGGhka4+eY7WLF0Lffe8z78lqsuZUSsbjvqLE3FLqY/T3vsJa6iwZt7smT9QIk1UZxRLWsl32Xkzz5M8Y2X6fUfWWKxrzP7pe8Sf/378u4SxXWFWYSW6JUlhTBpOVn2LRrmui9+kSBfwDeF0hLg1Nu88sCHSb22i5LToVUw2ZMu8NDzxymtfwuB06v965P6FHX3LtROOm697upP6VBARpcKK5R8dWEma7mWjhmlxolTkQqydVJkhbS7da6+eRunrFtDpT7J6lXLSadsTD8mY2ZwY4dUbGkbqdmWxn7IoSNHeWXHTrZt2sLM5Cxhs8uOF3ZRmRKto6sAON16lzdZtXaEvqE89771qmTLR5LJKvtVXQjyH0nudUyb5NndbpKwJOhj6fP6hB0RTbt8+n//Pe9593uSZRyiQ0jJCZjRCl+GF5W5Oba/+iqvvraTTRs3cc7Z65Jrv9MlJzLJqMuJiUkN2LlqlYbnaeBKsIYNi8nX6xzaN5Z4stQWmQh29IZaoNPIQhHB30tXZWZmnJHFFr/7ezdy8SUXKn5JPhKe/oJsMgn9/ydWJR1IVHCS48vI+JFHHuVb3/46F118PpdeehFnnnk2rgCOQ4e3vuUDeM0E1iG3ovAJKq0Wrpsla3k0R59jMxXeXHYpem3crq2pmRAGK2Ka/fDHKbzhcn1dQ0dAQm3mH/4OfPV7ZOMavtmgY4fEsnMiBMc3aNs59i1axtaHHqRZzFJNCYYzoKfh8+r9HyW9Y7fulm3ku+x2czz0/DF6z7sX3+2lE0sHJ9lCqNP4BYy7WrGvvUb0rImxT2wsMq+XL5bgEktEridL3a8yXZ8iW0qzcs1Keof7lJ+6ZOUI/UNFLSiq83NkLIclA4sxpbGmTE9ZQBzhRzLN6XJ07AQvv/AKl196OX4zYHJsmpeefZVU18GU9XRSMaciRhb3svbUpXS6Dd71zrsQC3yyilN+TIGXyZcKkdBPNNqaC0ooyyZA2aonghYBFEowmxw6cphvffPbfOTDH/ltoOraRV15o9hbJcpIEdpqtvj6//2OboZ5671vVQ1rrdEik80zNTNNtd7QHQqNdpvp+YruZu00LMb3zjM/09AHXUyVIg4S4YsGbSCNc3nhQ9UKd8KAemOOO+/ZxNvffgsFAXho9RtTbzRUgyD//+Tj/w3WLrbqNbqMjR7nk5/4ay2K3/Ped7Fs+SJ9GGSAaNt5grbB7977QZr1FG6qmOx3sEyacYgrVOTuLNWx33CDXeOOHpec38Tpyj4uR/cD1DMm+T/7G9Jv3JoMV9IiWvKY/dL/JfrKv1EIa4rGDBy5wQztALmecK9yvD6ynCse/AKtco6KLIAxOvTWA3be/5fkXtlN3mhTy3R5Ne3yxRfH6LngXjrp/gXSYCKmktv85HacH/7oAcO4+tq/itV9Kg5W1YAtfJEsu7C7VP057FKK9ZeczUVvOA8371BpVLX4EIdlFLVZvXopf/NXn+CUFWt56z330W74us81UptLF68TaKN/z67dGqQrl62i68Gul/dy9NAkZiQAsrTuPvW9JstWjDAwXKSnN889d28iaCZIGuG/mpboN4VcbZDPJcEgJ+nCKENPNRkVCw5eRBa2ZWrO/JWvfIXfe9vbyIp1RG9SuZJNHv7Kl9mz73X+4O1/yKrVa5XxJKs7f/PMMzz6wx9y9rr1bNt2FZOT01pcycbvmbk5KtWq1DFaeFWnA468MkO7FmguKaejBFt1vq4vuvR/pbhrtRu6HE8EOlKsbLt6PX/8x7cwIOifVhLg8s80RBcUa/9/wTo3M8kvfvFLPv3pf+BDH/oo1113rQa66Nvl9/I7kTqO5QC67y2f4OhonXKun7SVoRJ4BJZBUaZixjyVo09wgz/J3QXZAdAiSJm4gUXWbxG4BsWP/0+sK7YqENgUZz4+J/75O1S//F16pdEfNxQLL7eHDIJcD1p2ll1Dw2x6+EHlF3RcNGc1ax6vPfAXWDv2krMDaoUuO3JpPv/SYfIX3APWCK6f0q7JyWDVbYSpVAK52HrtJxPHaygqpeQLRU3VUdBWh9LiEudtWM+K05dQbc8QhJ5S37Qnq45POHxgH5/6yIdZv+5c3nH/B+iRZWSyM0q0PnGk41O/4zM/O8VTv/o1973lbZwYnaI259GuytK0kGNHjhN4sqKoyaWXXEihmMUTwW7sY0ZtMq7JkqXDDA0L8UX+PsSikUF9EoUyJ71MSSP0ZNXdCB1dXiEH79joEb717W/zgQ99UJP36ZlZDhw8xJckgH//7Sp8+cznPk++WOS8i8+jUC4yNDSk6cEvHv+F5pJbNm8l1mXMAYfHxpibnydfKqkna36izf4XxvHryYRPROryYgtnQVRgbVnNI0QUDB0PS9FWq06zedsZvPNdt2tOLIIdCTRpkcnpePJDoWYLbor5+XlOnDjO//rUX+nX/q9PfZrFi5fr794R1qorIna5TVx8T242g9tueS+F7BKqc3Uc2yFyLYT/LTkoZoOZE8/wZm+We4ppGstyVIZK2qPN+L56NJb98Z+QOfdCPXQkRUvFEYfF2fzoTynIkvjIw2o1kv1ZjrBcpY3mMlHqYdtHPgq5oiIvk9XpLZ7/zBfoHDxCPuXTyXTZXpnny08foHz27WCPkPIllfvtFrXfpkaas2686uOxIy7KdogjC3XllJINJbagvFNccf0G+pb14Bt1rLTI9uQ6lpRBJH7yBFv8+NH/4NknnqSv3McNb7qd5SvWKGVQSCl+4BOoY7bLzOQYr+9+jZtuuI3xozPQEVKeLgcg9LscP3qcqckZli9bTr4gbHzRuQpDSdy1kfr4Fy3uJ5+zWLpsiIF+If0lLgQpNJLiasEKs7BGUfLEublZ/vmr/8wfvv3tvPDii+zdu5eU43LX77wFO53h0OhRnnjqWY4cHeXgsf30D/excsUqhgeHKeQKTE9O8fTTzyhZRjoipVIPfhippUZy36jpMHvA03RGPlRWqQzbcGExmaFjY3VddGOVPYpGduOmU3jnO28jl0v+f5JP647Tha04otUQqLNgmF548QWefPJJjh4d5S2/cxcXXXSxMlXlwRStcNtvknYdpUdLkSFoJmk73nX7R2g3xJUrebQMFHSqQ7pjqxFzfPJlbm/VuNqMWfOJP8K+aQNeLAwyA7vjJVvDrTQdWXwSx9hywoYimZKQb9MNAyrPPEs02EvPmacJ635BVJ/GkCIuFrZSsskxMqSbEGJGAVZQF1Y+n/2zv+E/frSLodU30M0Oi/pYZYLy+slqKxHmyxxAuwEbtnw8zjiuohVlq7M81a3I00A9f9NFLDp1EWYuJrY8MllD2aESFFYqrQooM47IuDbf/7d/p9zbxymnrVPhivQIJUHWdYZGl2zWZmr8IPv37uTWW+5kZqIKXUd+XuLQpFlvU6+1qM03dZN2GCRL4WTK5IjCy6vT11tgyRIx+5msXbuUxYvKyYmqi2sTPYNwYOX6V3uYIB8VRdPhgx/8gLaHJFDOveAChkYW4WZzqls4cnScZ198mabfUkr10fFRpiem6e/v55x152jfdtfOXQRepN2EcrmXoeHFOjd99rnnmT/eINPp1yGDXFlyEktummhy02QzOV0HLwEj0BC5CSRn3bLldN75zlsW0EWJGN1xksUjcv0JyHh09LA+aHIyX3zxxVxz9VW4rqUicEE2Je+Fre09xzEXnMWiYEuC9U4N1rQWoiI4ETCIcLxyHYfQbHFiegdvqlXZbMac8en3YF57GbNkKHYtnTrJIpRATJgpwecbpDsCCJZerWhZY8xGk6PPvIQ12Efp7NN1b0BHKn9TWK82TiAWHIPADmlYMhwXSHtAKfJxo4iPve0Bnvr5IZafcjNBuoe2I7b1ZBmxtK5ObnfRYL3y6r+OpYrvtj0c8UM5JtVOneG1I2y8eQtRtktgSoFh6hJeR4ZqpqMEu1hGqPW6wso+97nP0Ts0wunrz6XuSes5MQWacUe3epRyDpPHXufAvl3cftvdzM3WdSwYdqSylQkZOhWqzDUxyOK1Tfy2gZNyMUV6J+SSVEy55NLfm+OiC85kaDhpwMtVKW+B9CldocKEElQd0q6t1fsXvvB5jh8d5QMfeD8DA0MINVG234ViKjJNXh89wfbXdjFdmWW+OUe+lMEybI6NHeXlF15i8cgSLrrgIrJOnomJSR0GCHAum88zfnycqG0RVlOEniiFQi3aZJu4ZcuJJleaVPgJxUWQ9XISCl9r69bT+JM/uYm+voL2VtvtBLkkoBGZjz/40IM8+ugPuOOOO9iwYQPLli7Tk1ahZZrLyfeXgko6HPJ9xaEmyZcEayKUP3myit/LkFBRiadFNrTpGi3Gp7dzQ6vK9fkMq//i7bhXvZGQAqbYgzqe6ma7skHRtlS5lQrk5o3pWoKJijErDdov7sboL2OfuRZSrnZpjJSnhbbpJ7dG144I0xFd3VglCM0mqXabv3/gYzz2k90sPu0mQqGHC29LW3yxBuvJ5W4arFuv/btYk+cwxLFk+OFRjxtcevUbWH3eKXi2oCk79IhlWRDi8i9KZVRhk7z8XQqFHA/+08MsXrWatevWMzFXod0Ror20sWIytknJNZk6eoCDe3dx2+33MDc3r6qjxFclE50EUNxux9RrMdX5mHbTpJjuxZurk3XlDWiTMgMKeZutmy5l+YpeYil9F8yOsuNA+rQntyR+7RvfYPfOXdx003Xs3rWTu+++U5dNRGJ/sUVSKO0Rk1d27+M3z71EoVxmrlphbn6Ouek5FccM9Q8SCD2xWmftqtNYvXIVR0ePc+DAQXbv2UfGzZK2cxgdR5GgYmkXfYNsBhdhd3JKyhhb6Qn4YaiwjGajypbNp3D//beSz6cXcu2ERPLaztf4H+94B5dv2MAf/9EfIngnyXN1f5T66RdShlRauy0ChpABiVrcReqmwSopHQvB6pAyHPXzSz0i4nFXrElGg7mJF9nSmeOGcobhi88ks3YtsSfTRyE7CGNVCgGZSlnqvTM7pgZcKMxW6ac0PGJxgOTSGEsGkzTAFMhenVRkkg6cxBGSiuk4oilZsFd36poW/ODJp/jnn71Eed3NmD3L8WPRYSxoAxYcAxLsGqybr/67OJZiRCzOtiikarSsNnf+0d1EhZRQfnRJQk/WJWsYFIT5ny1hWq5edVI5SyPpy1//Bn1LF3Pq+nOYrMl0p60vqnjGi46pf84ePcKhPXu4/fY7mZmtqAs2VAWqVNktvdZkr6jXtmk1HSYnZJWjiy1o5ki2/UVYhk+zMc0N12/kvHNXaVtIV9TolWEyMzvL5MQkX/7nr3La6Wdw9113aPvnM3//d3z4Qx/Wdog4CrT4M2xq7YCdBw6yfccuGi2fqZk5RkeP6XV9+trT6BUEp2lz5MARDu47QDFfotuRfQkdPaHa4gSty8pNg3K5rBW95Jjy2sgJnjxAIntzlC3gdcQuZFGvV9i27TQeuP82bV3JSTI+PsHDDz/Er379Sx588EFWrVqlY2EJUrkOZZAhJ6osfNa3M5YFyIlpQNoiQeSpg0NO8ZNpwF23f4h2M63NfrmONaeW5EF0xEad+cmXuDBdZetQVteVprppWvPCg+jgmB1V0YmTuSpL1ASxHpq6rE1oOG4YUpB0RVy2doq2ELGlVSlim1xHu0uZjoutFGy5YKTgTpD9sRPRLRpMuTbfff4ApbNvpJsZwWsnJgDtnS9M8eTvSYG15e9iETeIW9I0Bcnj4bseb33P7zFPA7uYrPguiVLftOizM/QWe5RI0m57NOo1soUcn334IXoWLeLUc9YzWa3oaNIwIgqWScmx6E87zB4ZY3TP69x5511U5ivaq/WjhmK7JWjrrbYufAg8l25UYuxInUbFIGfkddGFY8WkjDbzlWPcfMNmLrv0TBVWq16hWefY8WO8uvM1jhw6wk23vIkzTjtDvWTj48f56le/woc++MHkdLIEwCAyuGQv04u79/Dvj/yIiak55qs+I8NLCIXuMnqUriwj7qYYKPVpS278+ARZsWM7aV163NfTn/yuElSSkmimKsEcaJtK0ptcvojtJFgfSXvklK3V5rj66jN4z7tvZWL8GIcOHeT73/8+q1ev4r7fvY/e3t5k8iVE/05HUxsp0MQ54coWQRnAqJwvmfLI0ELcG1qcabCKqF1yVglW6U5IcZcASQTwLL+3YbWZndmB6b3OiNukJ5C9AXmCOE8rbVA3mxQiYa+a1O0UHUklZJ+TFLVxhCsHhbDLXFuPHEEkqTtETnhZCSX83cjRnQOJICpZ5yY/X2T6dNNdqt2YfSdC1pxxI7GR1/7UJKSlAAAgAElEQVS4pHZq218AofzWg7Vt6z/EsZgDVcPYIbI8wmzAfe++l1o0j5VDi6OsaVNKZRgu9FIuyHofC78TMlWp45R7+dt/+EcWLV7C+nVnMjc/QzNsqr+92w3oddMszuSZOXyQo3t389Y77sZrCLjNYd6vUA3nqYUtPfFkYtRsSoHicmzMwqsVSYdO8qS7HXx/Cs+f4ubrN3HpRWfrNVWtVPj1E79m/8FDnHX2erZedZUWVdL7k1N17749PPb4Y/zpn/yJvmjymEvAVFse4zNz/OBnj/H0iy/SP7xYqSxiwdFtnC2hak9RnalTn22RsfKCeyYOBJzR0mByRRLpppMlkGoHkqtaGoXyniatKCm4pHGva5g0wERn0eaKK9ay5pQ8O7a/qEDh66+/nnPWn51IM9W0mZyoSctVNLGSqtn6fVP6xi/Y0XXjn7SWJA+XRdHSazbVK3fn7Q/Qbgp6PqNXuJzq0pAVsYkQqkUd1vKOYoUV+iITp5MiNDK00haNVEhO6hPRJUvRYyTr1WVsG0mrTDownUC3BXZlmIQEodibLULdqC07BrpaYIt4JjIzkryKkBAjJZjTgKovhWgPaxdfmqjuRNgvr6Hc1wuFprwe2me94erPx21xSIqzMtXFMxqy4Ii3/OkddKwGsdWmVMpSzhSwI4eCXaCn6OKkxQwX0gwgLpT59Oe+wLIlSzj3tFOI2nUm6lPKtrfzacoplxEny8T+XUwe2suf3vNWDOFCBS5TjRlmwyqzfoNOKqYdNAmjNr5vs+c1i4O7Ak5fvgorFWK7AfXmMTrhLDdeu4ENl52vm+xe27GD3/zmaW696x56+gdoSXHliBJWewLakvr6N7/Bhz7woURnIDNs2+Hf/v0HTFXnaYWRvmj53l48gSKrS1XK3lgt56KmOnZkikbFV06WSN+ldVedr+j37+sfJhK1UdRNVE/dUOF2MpCQwJUHJ/A9TQ3sVNKOMUw54WfYsPF0zll/Jlu3btFOhRo1RcSxsC9Xi7Pfqt6SaV1qwbypg1dFOYhNWuY5chYlgS1pn9y8d97xHtpNA6ebIeWLbSile16FcN2WMXtKTrwIKw7IxBGOSm/FySqeNhnTpvQ6d2VCJWJ42a0gVg+x4AcBsuheXmmhOyhkRB4uqUUik2zUIU+LKBXo9sF2Kg+RQxYLx5K7tEEj9knFaXKdZNwcyqI4Ffsn06uTHzrBuu6q/72gDRCLbqDjtDgbcu0d2yiNOFjZSNOAvEDJDEm8BUzmKm/T1qUVIenePP/74S/St2Ipp595ljpR52p1heQWi3mypkmf7eJNHOXlJ3/F/e/4UzqNmEBQlYTMNWaohR7VqEUjrhMaLSwK7HjC4xeP7GHxoh6GFw/qnqRcXiZnE9x03QauvPxUFYg8/+yvFNBx+ZWbiU2XZiBaVUcJfPLmV5sNvvyVr/CB971f4W8iXH5t506+891/567fvVcJzU+++JL0jfRUkKJIclbRVZqk8JviNmgzdmiC6kyLdCrZKNjxAhqNGkODi5CXQlFIvz1ZddPdAn8h0QKLKEhO5KmpaSyzy1XXnct7338fxXwyFJAcXwJbmvcJRU+CcyFYdfFzEqxyBS/QIJJg1UIxQT8tkBh0NC2n0113vJd2S5RZklpJr1S4j8pJJ5TTUDBLguwUU58IEgX5FJ3cUyWpRkLRkUJY8UFyKy2QyE7+M2HTSgtR+vWShXiyL83K6E6uHLKpMKBtWcm699DGVS5uRJhq0zICUpFN1s8keCkrkaqedAr892C95m9i6f91QtFqyt6ikHZcZ/0bz+SSzecTGA2ctKjkOxRzRXoK/bqIzTZtcm2fdKdNoSfN33/1YQqrV7Jq3blMTFdJGWkdM8ay1jJt0p91mXn9dQ7u3Mnv/cHbaTci/PmO+te99qxsTKIW+zSsNg2/ooLsA097/PLRndg5sU/Ifq0c5VIvo0f28+7/cR+33HSGdgO2b/81jcYMl11+JQItNc0cobD+ZaeVbbL/yCG+973v8a53vUuVZKId2LV7NyfGp9ly3dXsHxvlF089g50VVKQULd1EvxrImyCzfYN2M2Zuos6R/ePEurUkRdD2addrlHr7CWVIonlZcporTElxTNK0N/FFfF6dx/Pk5BQEvMu2q87mne++i2JRQKtJ20sC1vdl657kpQmhMbFnLPyZRHAidlHIVfLvO/kpKYPkpImoR07W99NqpghtSxX7qRAyXQsrFB2wqLodLY7EkSontBlJfzRFVnqkwgoQy0rGpOOYeFGgyKO4HTA/MZUs6xsYwMhnaQWBovczcsoKFkmGFUaHbNyim4roCP/KzGFGDq70wq1I0wBhDMgtlQvS+qsEhizO+M8T9WSwajfgqmv+Ug2Dgl9P1EgmFW+WviVlbrr7OkJxQroRxXIu4bvLZCOT1q/NNT3clk+pv8xnv/Y1SmvWcNb6i2jWO7rrteHV6R/OKdezbHWZ2r8fb77NZRuuolkLydlZwtaEVqWB7O0MfZpmR/ee5lI59jw1zStPjlEsjlCpCaTY0St6cvIof/3JB7j2qlUYccD2l54gCltcetkbCeRUkLVAcrIsMOmPHB/ja1/7Gu9/3/t1kCGs2CeeeJKJyVm2XH8t+4+Mcnj8RLLsTKqEWDxjYuTzaQuush3pdu+wleLI/mNMH5slb+fUEi6aX8Fedi1Z7GHpQy3XvaCB5CaQZny9VtOmvkxiBEIsHjHT6HD55Wt517vvUvW+6HKlgJIgVJJNoo5eCMhkVp5IsM2EqyXnqQq6pdgRZFLCdUh0L27C+tFg/TParSRY26mOuo5l3Y9U9YZQWSzZa5VS56rasGUdUCzQOHEchASmT9NoYjhSGAZUp45Do87KoSFmZ2cILAc/k8fI95IrDukhFTTEVSHGUUkTAk0vI8m1yWF1bc1lY8OnY/ua+kkKkYsy+vx53UR1lewTSG4T+bt2A7Zc/eFYWhOhl5yWIlCuejWN+jVnr+bSLRcTuQGObEFOyU6sFoUeQeX4uO0Iw4/JDw/x4Le+ycjylZy75gxe+c2zZNI2y09bgZmTbR8hI7kcUydO8MufP8ED7/kLZiYr+kIHnVlItfCiDvVWQ/OhblemaRl+/dO9jO72sLvDGKY08gUfJFtDTB547+9x7rp+Vc+/9NyTCjG++OJLSAvENox1c7Y4ZWVrzN4Dr/Otb3+LP//on+tJLL/ns889x+49+7nnd9/KvtExDhwdIyccfnloZZTaadMMPGrtNrWmLEwWJLnDxNgMB3cfIm9laVfr4oikWO4h1OlZIlkU2Z5oMqvViqZE8mJLn7RUlLzMoFqtYVtdNm88k3e9605yedliiPZoZcujjKilWNKBgijh/osfSfleon/Qilz2ViULgGUsnSgLJUhl5Jm80Xfd8TFasvpPDiQ87XlKiWOKvlV0FZLrSltMBNl2RoktsnRNhj8o1lSYDm2oz5JuVVhVyrCmr4ArbmPbYrzeZrTW4UTXYd4u0cn1ksqUBBgj5ZaSYERTgWGRijM4AgPpitTQI7RDItku2ZU1x9LZNXQ0rzu1FsbW/20osPnaD8cpuTa8CMeQzSEOQbdDSyLcjVj/hrM586LTtS8WiKAkL0+IzPojZV51IoP8ohG++i//wtrhIRZ14ZlHfsD6889k7QXrqKcMytkSPVaemXqNp559nmX9yzhv3Xpy+SyzzSQFEHlex6thd+tqrwh8k+9/fwft6iBuZ4n2+lrRNE4hYNUpfdzy5s1cuH6tLsXd/vxz1Ks13viGy8lkCkkOF0e6B+DVV1/hpVdfYfXq1WzetFlXlIt/6YUXXuDgoTFuuu3NjE1OMV0Xm7ZLWnYntD0qzSq1dl29XPPNNq12jN8ymZuocuDVg1iS//kRlfEpFi9bjvgjkz5m4nf3vBbNhT0EIuIWTa2KpL0gmXunumy84nTuf/dduqRZ/EYCm1O1lTClkoNUP04qy5LvLj1OKR3lRBKBfKQaDXkdElCJTMtcumrgg7vu/BiNtizHk3FpR+mF8cKwIo48HDWBGsQCQ3aytLWBLyHvETWncVvj9HcqnJHNcsFAmcUEZNo10jJRdFya2MxFDrsbXV6YbXBYzJUCY7PKdCQvFt2G8MdiW3eeSWohP1nH8GW3MbFAASM5hWU8LJlER/N2TakWEKjyev3ox+8zjI3X/XkshGuzE2s/MamhxSPepRF7OhRYu341p5+7lp6BQrLPs9umI6pzeWDCDstKBR778sOsNbqsknHt5Bil5YN0h4dp9A9i9C3GyAjuW6xUEa8+8xRG6FEsFzjrnEvxowxePSQnI7rGQfDr7H7tGE88OUnKOIWsPZDIhNItBpZlGVqW5cpNF3LJuedoEbP9+Zdo11ts3rRFcZxSVR88dJDHH39M3/Qzzj6Ls85epwVOzpXrxuCZZ5/lwMFRbr3nLsbn5qh6bQqlMkXLpTpbZWJuktlGhenqPFUxCXYdmtWQ6kyb1195XXc7deptmrPzDA6PJFezmdKBgOzHktM0ny/oDF9aToLE0SV2pqn91zD02LppHQ/cfw+lksj1EuFPMoUCe8EnJRhSoYbLLaTFoRSAUgpJQEuw6vWf+LYkB0g8W2ndUyZx9+ZbP0wUCYhNplbiXXM0f0xi0sORQUIs4hETM1emEXZIZ1LUZ4+Qqo1xQT7g0rLF2nyBYhQoQdsW6K34scR9GxmE3TS12GU8NNlTqbJ9sspxYwh7yRoCV05rG0u22AQGWbUgRQRGh1h31aaUDG5pu1DUY53fugNOsivktdRg3Xz9J2NTVv2E8ilHshAA5Wkw6TomLcPXFYa9i4osWTHIspUjDCwaVGWWFbZJzU9xRtbgFw9+hjNSIZetXELHb9Aupqn09lJduZpjVoYdx2c49dSzWTmylNrsOEEwy2uvvsiJY1XecNFVrOhfTrd2FDvYT8EKObxvivGjOWrVErsPH6M40IOfClh+2jJyvWm2XbeZc888S3dQvfzi87TrTTZu2KgL5h559BGOHD7M5i1bWLNmlebY4ouSU0teEPGUvfzydnbu2scdb7mb8UqVmrSuiiWygjOq1hifnWC2Nsdco8ZcvUWjERAFDu1qwO6X9hI1Q7xqE6vT1TFt3ZcdBC0tzmTJW7nUo4MBGRxIAau2IFVjhXriSrvouusu5p3/41ayWVe1sXKESstLU08lIgowT5YFx7giEo8ESS9NeBFrJz1kKeQ0SI1QA14uXtk5G0YJvPnmm99LV8BsYsYUb79dIHIyiScsqKu1Ra7rlICi871Mzkxh+RXSzROcP2SzuRRxKi0KshhLDignpfuwQstIyDeh9Fol15dmvsV8o8XLEzWebBY5bPfilfrIDyzDilyoNinITN+M8KWlp6mO4E6lCyG/d6xDnP/KuDqJvdRg3XbdpwQKoMm2IUefYH8kLxKVfypFtidPR1AyrVl8QS2mOmRSMVatwoXpNFeuGCbjzrFz5xOcv24FZ/f0k++YTIUhc0M9fG9sN68dPcaipaewc6zBqRds4rpbbmeicohcpkZl7CD/8dWvs6q/n3e+7U2kjCOYfoWyk1dxSDa7klfHIv79sefZNzbD+ks24hQH2Hz1Vs46a60iGPfu2q78f3G4fvYfv8CmzVu5+67f0atEFqtNz88tLFeThRkia0zz0osvs2//Id581+0cn60wOV8hnctrtSxvd6VeYXxmXLcXerqntsP0eJVUmGbvjv2EDSkebOqVeWZnKjrz7u3rJ5M+OcOXRXNuAjsOAg1YCSqZQMnpmy+4nHvuMu5+yzUMDvaRKxYSwsxvR4zqJkryUMlLpbOwoMQSofzJHoC0nLS/qoEaJS2mWCiNspzE4I7b7scPXIxUGi9OEZoF4jiNEXV0BWYW6bHHtLsw1fDotlqcWbA4PVXjgnyHtd06Q1ZIKp8myiaBashGH9nWKLmnrgEyiZodaEWy7ZIpP8UjszE7U0UORuLUytFfGmYknafTrKkIpmOlVJshQoO0DjCkqJTZcbL+Uj5OAgMlDfjxT95vGFuu+dtYcx7tr0n+IxGeoms4Sk1uiaNTUOHdFpk0uiY835zgbDfiqiUjrC3YlIYs/vXxf6V/2QDnrjyNTGAwXa3zb8/8nGhVmYs2XUKpt5djLXhyzzg7Ds1w+dZLGFkcMZjpsDTr8PoLL/DCU09z5RVLuWDdaboGsi/fQ7Pi07AXE2dX8ONf7mSmkcPMLeGSyzdz2Ybz6YYhTzzxOP/32//CqhXLefvv/xHlngFt3wiOSKHIrqvrgnTiJFVpFy2wNA24+w4OnZhgdHKctFS13QRdU29XqdbnlbnVasvo1CfyUhw7NMnE2DRO7FKZnGVuappCqYd0TlbYJ8JvGSuKskoa9XLSntyUJyqidluWFbcplbOsPX2Iyzedo4WY+NTyxQJLly9l+dJh+kt5JS1q1yqMdLW8Nq+6obbftPGvg4CEmyqkPu0kqIFQlHFpHXPee+e7qFeFgJ3Hs9O0uvIwZXGEmtNp4sY13Q8RWC5hKk1vymFtVOX8eIZLsj6DkacbuqP+HJ2CTZyzlVijDlxBhbRaCnAOZSnHXJO8LFokw7PdPL+shYzlBpgNM9TnAwZth1LOJbK6dNMZAhH7d0xcmWiFvmpxTRFMLzywJ3lXvw3Wq6/9e4VSyThTPlVlI08ggjyXNT5pXFGBSwui0yQOapwWjXPz0hSr+jK6gmho2SIee+pJepctpzwwyOjhUZqVOc4+axWDS3LMhVNU4grtVIBZHOBELc9zu1/ALja5YN1K1q9cQa9dpDo3zSs7XqLVCDn79DUs7e/BcU0CwZ+bPdQ6few/AbsPt7nmTfcqPVr2qT719K9YumiIP/z9P1BWv+StsgpJWh8yK2+HgWpD9UmV3DFl8+yzz3Ho8FHedNcdvH5klH2jh3GyeR0Be56P54ufqpP0R+frNGoeRugydnCcw/uP0q75OtlJxSkGh0YwpIXjCwJJEPaJ3Vt8bIkIxdI3QCp8gRLXmw09WdeeOcLGay5WT1ZTiYlNzXelwFg0NMC5685i1eIBChmhvcSY0odNput6YotmWNM1gTcLA3WhQyDFgSWTp8jm3fe9g7mJGnZaNqc41CkQpnpUBOPXK4TtqUSUIhsKzTxlYGX1GJuzDS7L++Tke+bzhAN5Oj1p4lJad7Zacp0TU63MEzXbxPNNjJk62fmAVmCy3y7z2FzA/twQ9fQgvm/iVGv4XhWrlMMsFMHOYHcc0tJmE/qgFIDaOViYf+imlsS9q2nANdclwSrwKSPy1SYi2bcIwExZ5R0mJ0VG+nDtGlbY5MryHLcubVPMm9TSGTKnnMpXfvCoospXL1rGqsEBzlq9DCOo0mpO0o0atFsC6G0SO2km61BP1cgtdRk9MU5MmvWnXcias1aRio6ze88Bxo5NU292OHv9qZyxqkxtapYwvYg6fTz9ynEqXpZS3wrKpWHdsSpTn4suuFCvfrl2pashjXWZ6sg68pOKc7k5ZPWOKP+PHpvgxttuYdeBg7yyZ4+uUI+kipbNzmFLt7S0m03Ny6RAOLDvKLte2Y/XCCnlenQaJGvtBwdHCAJZoOvoHF9OU5n/y8mnhG6ptuVnsE1aEqz1eXKFNKvOXMSVV19MRyAjYYe2L7aeBlGnQ6NaIW1bnLpiKZecv54lAwOas+oyCan8JVANS1cwSbBKGiC5rWxwlCmU2EtktPmP7/tL6hNzpE1HN5lPhBlmzSL1rokXNHBNDzvr0nXyBFFG8emn+ONcPxBwSjyO5Xahp4hZKhOXS6T6+nH7+7HFVxb4NGen6c7Pwdw0RmUWs16jVg2Yt5fxi9kuz8cFatlF2nrM+7I+yuNEYw6jUMKRRSJyygdSFvp6QwiwWFOcBbjFf5tgbbn672JprAsxw5SA1TWE8qQ6YGR0RCcJcM4y8Ksz9LoxN6+K2FA6QbrscsLJ8LLv8d0nn2LL1qu59fJN9Iv6qF3Fa80R+nWspoc51yCoeTTbderRLJklFsPnLmUmSHN4ImTn3jHMfJcbbzqX3oEeGvUuu4/OsfPV50lV69yy7Uwiu8gTz+/g+d3HOOuiG9i45V4WDZ/B88+/okF12RuvEPVHIpMT4a4MMQSdKHZoka/phCiFa1o8/dTTnJic4oY33cSOvQd4+pXtKjCWubbkTB2/nawzMkyqMzVGDxxn5yv7ZPUJ/eVh9TmJllROwp5yvy6v02bSghZTVFFCa1EBuoqIxZVr6aBENuEIA2HlmYu4dPP5eGGgyipJVbx2O2EMyP/WbtGcn2PFkhGu2riRVUuGVfDuCo9WYlEWXSwEqxZnYjuR31UeFi9Uu9B3P/m3NE/MURQjZStgPE4zGrscbXrMtuvaNnPTBTqhrPUskvbbrPJHuX6FwZLuKFZegrVAOt+HVRrCHVyKu2g5Rk8vfmUOf3YSpscJJ48Q1ycI27NU5lp4/hKebhX5ZZCjll2MmSqQFoG/GzLRmMBI50in+8h0M3Rlqic/v7OgtFpwtZ70nknAqjZg41WfiW1ZSSmwV6nudYmao0KH2BRfvTypIUarQias0+f4vOm8Yc4oVdk5fpCfvrqDW//4Hbz02l7OOOVMNm64XBn5KUGcT42DTHmaTYLZKnYtoj53iNzSCdyVBYJyPx2zBzvTj+86PL9vPz9+8jluveE2Lr3oImrRJEE8x74dz/GL7/8EfwbOO3sxp59zDr1rr2Z41dXQKrN7xzO0/EnOfeOVmJ6sOSmAa+PJojJZPLewZcYT8bFlkjYMXnr6WfaOHuK2O+7k5R07efTXT+L2ldS2Ywr+R1Y9OgVq001+/pMn6QY2WUdo12XVsVqOq7Zpcc729fYpxftkjnXyRdZZuja3DQ1YSUlklNr2mrp9fNkZw1yy6Tw9URrNhnqPJGBl0tVuNbVVJb3H2alJSvk89911CysXDZGTg1WG/8pzkMaV5KwJXE/leH6Eq//A4N8+/tekWz5mtYEdxczEEc18jrH5Os/tO0JmaA2ONQxeRt/3AnXWcozLl3fp6Y6RSRt6iqZ7BrH6hnEGRnAGF2H29BLP1/Bnpggmj9GdOUFcmyaoz6iUstku81izwOOppTTdpZhxAbMdgjlNo3OYjJWmxxkmFRn4UqBlclr8pqJAD8xEZ7HQZzbgkR8+ILaWfxRttibbqVAMcBKsAi60lf4nqnqrG9CTChhwQ3pTDTauLTH68k/o5A223X03PSNL+erXv8MV267m/A1vwBLVuEyjxsYwTkwQ1udpz8/RnahidSexl+4nfcYgbUs0m2X1sBu9WSpGkYZ7Jl/4h68wlM9x3x/dSL43oOVV6IjeYKJB3q/QmJ2nfN6dHJ/u5eufeJjZ1nHuetuNrL/uTZhGjjC0aXY83N4irpnR5N8qZmkJclOYUWHIwV272LN3D7fdejuP/eY5/uPpp4iLWfV7rRweImOX+Nkjv+TAzjEGepaSFsZqKCJqyYmlfeRoUVRv1RjoH1CQ38nR4Mk/dXuNJgDqLdY+axgl/iwBzS07fYgLrzhH4W8S+HIDtH1PwRuSOsiDEHiepjgyshUW1x/ccR0rCiU6zTa5vIMvWE/pBgmjX/xuXZNSKg2tDkatydPf+VfGXtnOomwBWwiIZsjRuWmGVqzl337zCidSA+T6zqITFHAFwtE8wXB1F1eutVlR9sgZwsHNYvf1keodwCj3kJK9tbkCcSvAr8wSTE3QrUxjSA7cmFf0fisu8KNalseNJbTsERyKWFGGyJpitv6q4qX63MX6QDaFzZstiwgDV1pXOtz4z095PR/90fsM48ptfx8L/c/sNLVRr8ayhWDtWm6Se/lNiimfVHMS5o9zxSKDC3vbnL7uNKqGxaJzzuOff/Izll5wHpdff62aDu1qHePwKJw4TtSs4Ndm6c7XcKwanb5RMmf00xGVTqqgRDtKKbrFEYKeizHcVTz5q+f41c9+/P8R9h5gUpVnG/B95syZPrOzfReW3ntRREWx0LHRxBY1amKiKWqixhRbNLFE/U01iSYmmnwmttgFuyAqomJBkN532b7TZ079r/t5Z1jM9/3Xj9deqCyzM+c853mfchccN2MUjjlqAKo4U+zIwN/ejmyvheJbu7FmexoTzjgHrYcO4r21b2DO6Usw7Myz0DB8CFyq8VHMgR2n44NJ55cA1QBpZgy8/+46pHbsw5nLz8MnO7bjxc83otfnwM0VsHHdeuzatg8hLYbhA8dAd8NwyGcXsApBP6Y81Hk6EFpFIRC6RQ70yyvS8j5b+FBC81K2jmy62GBxzpqsqcKQCc04evbkw8HKOTAzK4OVWFZmWHqtEgFWKhbR19uLhSedjItPmw0nbyIYIizRFE8FAeDwJlsa7GIRVcEY3yDef+zfcroRw2FkCyh0dck0xAqG8NLnW3EoMRj7Aw3Ih+tk1t5gZzCysB8n1nsYFcrKaCtIPlmyCr5kEojH4Y/FhYLuFkzYmTSc3m646T4gn4GTp8uNi85SEO/nI9ig1cHUEvC5YdhOEHl/Hj00IdGTSAQHC1+rJEzJIOCQsaKwrJXR1eEGa9WPNG3Oovs8meFZBfhImSY63Ufde9IXqC9P0c8CkgEbxa59qNWLOG9qLU6qTiNiaHCiVdCbBuHR197EqBNPwIyTZqshdqkIdB6C19sJ5MpPXIY1axdigy2EBwXhxehXRRe1uJgyeMnBcKKjYBsDYRgNSPd2Y9Wzj6F372e48rxzkPl8Ew59uA77t2xHctSJmH7e1cCwcdi3cSP2bPwUuw9l0HeoF8cfOx0jjp6M6tHDxC1P8X7UhkmQTYYPa9auwaFd+7Dygq9j67ZdeGbdO9h6qA1bv9yOIc1DRDerryMLH2s5i1JIBlybOFhu+IhbNZHJp2SXHacjNQHiZYlxGTeJQrjyauBIiWMtrlypi8A6t66xBkPGN2HqrAniHUaBN2bWkmmKTwJp3pKhXVc2XjwiHctGvrcHN37/2+e5opUAACAASURBVBjV0iDiwcIwZXnDh4KJhT66tocAh+y5Aj5//Q3401mUOrphcImRySKfSsMOhbBhTzu6Qo34xA2iI14Hu+SgWbMwML0fx/iymBHTUBe2xH1bo7hzJAQ3HIYepkuNIYN8jXLxXIbkMvJl5nIoWB46nTB2IYH9wSo49IMsaUgVdXTBwkE62ugNCIWHwqSptWcjJEo6ykldjVnLLpVl88BVr9xAwuC9nkYBAqsog2euJFm0F12ORYJC1SDlJeIroWvfNoxoiGHluCiOD7Qi4rMRrG2EV9uE59euw9AJkzFl6nRVLFMko9ALO98NZPukvilmLfTm0miZ0IDQAANuiIBrF0ZtExzEYVQPhhuuhRMZAMcOQC/mpF763Q9+hOMGN8P5Yi1iA/yoH92C+jN+CDc2DiUvho7Wg3jj5VWoqRmFSU3DsP/t19G3bxdGnDQLYxaeCi0eVRKSOl0dTTmOX3/tVeRKJhbOPx0vvPQKHn/mRfijVRg2djwSVfVI9+TQuucQDuxsEwCG7gXgFzt67lAslCz6HmRkj06ZS58TEURaOSdIjcpGteLAKJA/v1+yKpcCtQ0M1kZMP3GiCtZ8TmEHqF5jE+lVkJKNgcq/WyqQo+8g3d2J0QOb8JOrrpBRFrNRgGAQnYoqLDcoV+lCsxwYloMbv3UFpgwdilOPPha9u/aj0NpKi0gUfBpeX7cR0frR2GpEscNnCBWmXgeSffsxrtCH2TUx1IZM6EETeiQAH0WbuRAQ8RA2c5rwrzySPQt5lHIUi84jTz3ccC16/BFkgyH5Xsdy0WeF0Opq+KSzBwWtCb7QUGQNUTNAUqDAdhlb219SVRYDq1b/SNPmL/4VX0ksF7kjDhh0qyZ2kV4AnJDoCAV00Ypv37sNLdVhnFxrYckgP2K6C18ijkIsgtc+WI9RY8Zi2rhJAqpw/S4KTlYUogOpDIK9GcKKkHYKyMT9GDlrJPL+NhSDJQQT1Qh7zfBHarjWRilaB8+OIuiG0bbqXdz/67/juBOaMWOmjsaWOGwngeDwZXCaZyFr0Unaj9bdO9H15U58/vGHOHHWTMTgYuNrb8Fqz2HF0rMRPGEmrICJTJS2PgHs2rEVbzzxnIyqdvT2YuCw0aivb5ETJZUqimsfqSxffrYTPpIY8w7CAarEFJVcPdebuiPQPq4MdYcNViVYlWq44EPLegZOeTzF9StvQCIZk5p15qlT5RjPMFgpCmKVpFTJ5vPyUCkelwvbNAWZz+ajbfd2/PJnN2Dc4BaRiCTVnQsPUpizBVO2aD4GMXS8+fgTeOfFl6Q0WHDyHNS4Gjp27kQwEsba9zYiWj0Y+x0DuzIlNIRr0BwIoM4ootbsQ5NWQsTNIOgzYYR0GOEgjJCBgEGsKqed5GARnuFIuUL6O7daph5ANpREkQowFNJzSR33kEcEhxDAh20pZNx62EYLOg01R68SkrIDzyD2oSy/dkTdKhus+Yvu8igQyxQsT0vAkDkj7XxohkB9J3K0dK+IYroHLbUxDMgewNKRtRiajFJGHoEBSbz2/ptobKrFMWPHC+uRzSh5O6ZlIpy1EcmqPXmHa+LZzZ/i/O+dCX9sH1hXOx7pMoOEgUngjJuoQ3ZXN1697xEE+lx0xgdh5Q9mA1Ub4WUz6OlMID7yAiSGzkVBi8mqMBYgcyGNtj1b8Pw7b8AuFLBy7pkw3tuGF//0CCJDBmPpj78DTB6CjOHi2Zefwx+uvgVHnzAbw06ZjdETpiLVnUVvmnPQInKpEsyMgz1bD4rMEaksNlW8MxnJkJyTBiMUcCC6i5oLqr4/EnzB5rSCHOImjBL1rFsJF4zGw2gYVoVjTpoMjw1WLic3SXTByNuyLPT09CAajco4i4EqHq3MuqkezD5mOr629CxEOBF3LZnNBqJhSTDMzjxWCXLmr96tO7DutdfxxJNPYvKwEThxyhT4XAcvvbgaLQOpAknjER3jmkfAn6dUk4WgUYSOAoLsY8w8bJuy8TaChg+xsIEosQIU/WVGtIj/dVCSxB6EEyaHKwov4AcnTRo3oMQHuzo6EMKWniIypSoUffXY6zeQ8XQkbKV/wOCumE8fObqSpcCCRb/w2FQxBfOb1baF2ACxrFelHsHBNJrobEVDdRRNXhaTwjZOGTEEYbcAI27j7Q9fw/BRTZgwaCBidNB2OHS2wA267ugiWpEONeO5zbuxPnUIK84aiqXTTRi5XsCoBjgK4XalFMPmZ1/AxvUbMHveXAxfcR4ef+hvOGHuCIRD+xE2gvjgiyx6E4uxeOVVTNawAzZMJ4Uk6zWu67wiPv7wfTz5t0dx6QUXY/DYqVj/yz+g9bMtmH78TPz281eQG1KNv97/IFLFEn7/5FN4Z80HWHjqIoSTCWTyefR2ZGHlgAM7OkQ8zi6SxuIhQWZvUOkBsARg/WpS7JgVa1nLVtmKegiUcQLt7e0ihdPU1HTYMY+riuGTmnD0iRPF9zZXKEjNyk2WlAHM4GUeEpcc/OL2jdBHyy6iJhTETVd/H1U+D35ufjheDBqCq+UUlo5kuu2iuP8AvJ4U3GwRO7fuxp///iDydh4nzJiBnv0HUIUQGn0JxBEWIb1kXRLFXA9CIU0Uukv5gvLOpRp5IQPXzCPi8xAPBRGhEkyxKOtW1wjAIyEyEoEXjcGiaJ5faQ8QkM73xweuy3Tw+cFu6FoSmlGPd/sKSIWqEUE1LNMTL2DljqAA55UGa9VqAlkW3uaR8ak8sKiywdkVJRWVJqpCUgiFDJ2draitrkJcL6La7MOEaBiTGqswflQt3nrrKTTVBTB5cDNiBD87Okq2DisYg6WF0FE0sHq/iw9SGuwqHbHip7jp3DEYlVDUaLgxtO/ch01r1yDRWI2Jpx6NcHMjUN+AP/3qtzhz6QLRDLD8Dbjzj69g/KnfxCVXfEc4/D5fUfChGjXuZTzHsYeNVKYXDz/2TzTEqzE02gLro01o374dfUk/jl15FqaPngi3eQDa4WDNJ5/itdfeoiIyqpNJxEO1SHcWsH9nJ/btaEfYSCLop62kokGT0Cc0IDhCW3EtBhQNKtS2jL+yeTZJXlk7QEOYsuoS1MQBmxgxaQCOOmGcmKRlRXLTFdFlNlik1YhfLScClqVsjch1Ik63mEPUp+H6b30DI+vrEBSYoCOzVof4UL5LMiZKNjq/+BJuezes7jTMVBHdxTQ2fvkp9m79El2H2jB10iQMDlWhORBHMB5FV7obTTXV8Pwu8jZxy2FWiSLO7BRzsItZoJiHbpuIc4rDTp4CxaEQvHAEvmgUOl0Y41G5lvRAYL3K6+Pls+jJ5bDpYCvC5F0F6/Bu2sUe1EHTG4VkSMinMCXKXhaVbdbLL/9QSV6KFbs8xRUuhaISyCZIBiKKk97ecQjVtUk5Cng0VFl5DA55mDasBh3bPsCY5gTGNtUiwKAncQ8B9Ll+dGUsbOsuYV0xidZAnRzXdW4HptcVcdFpY6C3b0d23T5Ydi+qZidQO3MYrIiBsMWRmoFH/v0KTlm4HJ6/Hs+v7cJv/rEW9/zhdzhlwUz4fCUEiUo3idVMwReNoOiS0EjsVAlb9+zEw3//G3Z+th1Thg3Beaedju79bTiw7iOM91Vj0MplyE9oweedh9CZy2Hnri/x0foPREnPK/qhW1H0dhYRZ+NXIm2FTICgHOdSX1LKUaeRXEmNxixLSgWWPOFYVNRZqEUlul9kKRgkB5LGXsCIiU2YPovBaiNbLGfWcrCyDOD3M3DJBWNWEv0Ah843RQRcC1eeezZmjhmNIAHYOjUYTDgimUn4JmAUbOx88104rZ3QUjl4mRL60rTq1OAWi3jprdXIhBw0VCUwdchw1NTXioBGhDDRkB8mDagdA56pweTDVMoD/CryqwgnXxCp+2A0Bl8syk4TRlUCRlU1jEQMftZmPhslyp/mSvD1daEn24NP9uxEvGSjPlyL9bkQPsrFYBqDYAtJm3visu1q2YuNJ4xYC51+xl2MU0Frc1Oo3Kr5bFJQQpRMBTNJVE97RzsSNdWi/U/6rE5luEInGiMOnK69GFMXx9DGGpogw2SjUnSRzrvIpi105WwcSkaR9gdRZ0ZR7XPg5PZgxrg4arI7MNpfwIxFk+EMyCEb6ADF54x0CBGjBQ+/8A4mTj0D69/rxPubTOxoN/Gz26/C7NOmoKhnELeBUMaFnlDS6CU3hFQxi6ee/Te2fbYJw4cOx6LFi+QY27zxI2SLeSwYOx0Hf/M0tOYmDLruMny8aweyjovPt2/Cl9u2wbV0OHkf3AKVDnXZYJHzToFkNlKcn/KY405efAKor0WhYMuSUop8Kp/B4kCp/BFSx7EUxYnZOOVLWYyc2IyjThgvijQqs3qqDCCAhp5bDFbWsAxWydz8f3Qf9+C3TVx61mk4afJE6FwL++nhbIlYMEl9tADyFz188uRz0A52wcjkYRQtZLjCtYpynz/+8jNotTTFK6KzqwtDRg3BCbNnIYSAlIG+QBh+z4BNWk82jVImBSfPQC3Ax/VwX598lhAVH5lJYxGEa2sQqa0ToEqiIQHNcJDuLaLUlYa/oxWd2T5s2LMd1aUiBoWr8XE+gbVdBrKRobBp3qfR5EOJCR9Z/4tbyxln/MpjRiXgmjdBHAaJSGegcqQlWxiayTo41MVgrUdAr4HmVqEUJKOANUwJqQN7UKN7IoVj+9ic6TKX1G1D+FT0NO3zuhFJhOHr0hE2DJheH7TcIYxucDG+JYWRE2vRNKIRjtEDz00jbDUhbzfg/qdXo1BohtldLw7TO/YfwPd+thKLvzYbWS+PoOMi7vqUVleO+qlduOVXd2DwqMFYNmcRjp4yVZybyePv6mzDhzs/w/b1H8P/6DocN38har+5As+/8RY++uQzRJpqUDtgAKyCh0LKwqcfbEa+jwCSiAj00uuV9SqPcY6c+DvHUW7JlUBkkDI41bxaEVKYWWVoT41TOoL7/SpYZSkwQaYLmWJeGgtmWNOxpLGVRqtcr1ZKAQaxTQigY+KypWdg9sTx8FnkbJHuQqlf8s+o3gcYloZ1DzwMo60HEeqtmuSVmXADIaTyOWzashlDRg5BtDaKPEzsPLQPn+/ciXMvuBDHzjwRuVQevnwRbiaHAg0/+npRTFOWXmVWivlR/DgQ4/Efhi8RRbShDrH6BkTqBiI+qJq67ci0pZDb3w1/6wG0Zfuwdu9O1JeKGGrEsamYxJoOHanECBQ9H/xEAJbVvivByswqPliLT7vbs8sAWl5Y8b9ySaqj2gE7QLpKUMXaQ1tXB+K1dYgYcTkmc4TehQzEdCDd0SG1W6A6Lk+3NByUyimJiicKmoEqo17GKZ6/GyUrBcOz0OBkMKWpGu0dHdjR0Y1CMIQB9WFE9QJ6ciW0Fixs70ljzLBpqHbqEHPjONS+B5fdfAZmn3a0OLPEIzGY+RLioRx+cdsv8OLLG3D/fb/B1EnjoCci6MqnURONw870Kphd3C/blw3X349n3lmD+PmLsKWrC9OnHyuGF+3t3fBrIXS39uHgrkPIpy1k+4qggSm782CIOqimaKJmCxkR+4gGqhCiTn+E1kVKo5SdPa9pgE7TtJIUEQtb1qdckw4f34CjTxwvNSuDlcHMmrXE7FkuAVhOKBtO+nWVFHaAvZ1p4opzl+G4MSOlwaKDN4OVOlSG5kegxOyr47Vf3o9gey8MrwTTywp71Xb8yHnAp598igmjRqF5RAvyuonBQwajzzRx3z//gTHTjsFl370a9aUCzD070dvZhWxPL0q0U0pn4ZBfVuB63odgNAQ9HoFeFUGkrgaR+gbEm0cg0RyH7c8i25aC25pCoLUVu9J9eHXfbjRaFoZ6Qewo1WBddwDpmuHIkrHCBFmmYlc8sA6XAQsW/MLjhamIKTCzCgNUlDqInyQ7UUzYJViTdTUI6USaUwtUeTD5TFvIeTz2GKwmkevUiGKjxSok6IcViMCfSSKAEMxwK/RQCV4ujUGFHkysrcXeHgOHnCqUYjXwldIIIgM3rKHHySPjlBD2h1GjxRFzDHR17ca3bl6O08+aLcdvZ2can23ahBuuuxxnr1iCH//kLoV6NEviI+oFg/Csooht6Jwpw4bPdLDlnj/gi65O6EsXYltfBo6po0iJGcdDujuHXdv2I92Zh98LIeSPoK83JcrZJJDSLtKi6nPAh2gkDj9icvwqS1EFxJCtVSBYdmwkZTsiZQIpNuTGDx5Xi+knjJGVI5cABLLQrojBagkKX+EILPo7lCkyDFZZTxcK+M4FKzF9xGAEBPhREu1TjgyZEGhH6rcMPPOzuxDqzAmzrsj37LnoTqWRp91lqgcTBw1GPBlCtCaGZCIJXyyB+KQJ+Muzz+GzL7bg2+ctx7SmWuTaDqHvwEHYqQzsdA5mhriInKzmA9EYQlVRwbnS7C6SrEWwulFMqG0yl/vy0PoK8He040BvL97duxdVtOj0xbGjUIUNqSBytSOQtWxRhinrJX1lGvDSiz/QtIULbhYpJanFSJeQr/LogOgpOhr7qf5m4lB7q8gvBgNR+Mjh5yOukR/kR09PlxiosakQ+3f+Iy+sKQo7V7d5vwgF95ndKHoZhH0FtKQPYWp9HQ6UDHzRC2jVg1Es9SCgpSQbkZjWmz2E6mQ9wv4kAloA6fQhnLxwAq787rn4csunePKJp9De3oVf3H4bBrW0wCyx4SB/iRsRquX54S9La9oaHbptxDxg26034iCblrNW4MNdHbDzHopFG349iL07D+DAnnZoNimUIWFnCn61kEehVBD5n1CEqHmqbbPxKtOmZS+g5q3Ks0WNtAQRZQTKbi6a1J4jpjRh4nHDYbtqBm1ZLgrMop4jfC5OHMQdXAf6Ur0StCKQbGlIGAZ+8M1L0VIdRchHU96C2KnTxNigXGWJghVR/OV7N6PWDsPMaLB8EeRQwub9XyA5IA4r34kRDUkMa6xFxK+juq4OoYYGmHV1GDRtGjbt2oU//voejKyrwgljxyDORQXJjqksSgULvUUbGTJTY0kxngv4ddTGYohFowglE3BCOpygrvQXUilo6V5YuSw2b94K19YRrR2KDztcbLeS6Is2wnZJKKRiTj+eVREkAalZFy26xWM2IEFAbEDLihoKNCzEYvEG5Sioo7MNNTVV8PvD8sP499iwkT/e3d0pIxnSjiveRbIhFwqsJlmHaHc+B5GaGCYfNQiFdB+GZjvh7d+FFDcetcPQA/qlkqeQgaEFUVebwHsfbcDgwaOwc3uH+EoVCr1obf8UF339DORyXRg/dhzOOP1MaFpQHi6B1tEmk9A8zghNS8QoKKhAuXG/HoDR0411V12OrT1pZBYsxSd7e9BSPxTwGTjU1oW2A+0w87SMD8FP0QhPBaWMkrhE4eyZE6qyqg+xBIqzrwDXnKSII5ePeIKgJACyFVjX8voQUzB8SgMmHjtcJgoUbzPN8rqVji8MXoeNV0YmCUViN3Qfctk0tKKFofUNuOqySxAmmotJhRpRPo7STFGeMmw/fKUwbr7oasSKIaTsADp9AZnRxnwmkgETeoka13mMHT4QAzkJ8AcQI6IqWYf4gIHwJ6rQk+3Dm2+swvaPN6ApHMDQuho0JKqR6kkjV7Rhen6hv0dDQcQCPlSFAlKSoCoGRKn14JMa3LILyPR0ouvAQXQeaEeypgVWpAkbDuRx0FeNTKwRnkYBDGWmUTFrqwTrc89+X9MWzGewKiwksyvByeToV9QwSFuhEiDTZGfXISSTVGnmxedEnN+vPDa7ujpFr0kkg2TsRXHbSrZhdmPh76Crpx1zFs7BN751JjKdfRgWsPDivbehacJETF35deS9oNAsDL2IgB5AJqPhkf95EolEI1a9tE62OW1tu5DO7kR9k44//ek+TJk0WQzMSJRj18xZHT28uCunfmskGIGPnlaU5vEB7767HoXNW+A98y8MmHY07CVfwwP/8wJ62zLE88tGijgAoqwc2uVQkkgClQqBinYhCnecCZZBF0qsR61bK52sClaivYIyrpbOORSRG0ENhmGTGzDxuBEycuJclSeCZFYO0B1bwC0swHhKpDMppcFFx5f2g1i5eBGWzZ8Pv9R5tnIYpNaDj520H0EvCL2g47KzLoe/YKAnGEFnMgajVMRA00RDIYfxTdUoZQ8hk2rHoEENGDN8BCKBIKpj1QiGYtCCIZiGH73FPA617cP2bV9g/77dCAdCGD1yDHq7U8ICT4ajSIYMJAxPvGddAyjEY+L8wtOWDzfl5g8c2IdQICKYYH+wFu0ZDdv7HGSi9ejhDFungSqv+1eZApxNSYM159Sb5MyXY1vUmRlk/HcFwmCgCsHX56Kz8xBisajIkNNToELZYPZgsPJmcK6ogpVwukqwqltpm2nE40EUaNenWagOuvjR18/A1if/gsFHTcbMb30HtkviGsdBFrZvbcM3v3E9PN1AsnogYpEGlApFdPfsxxlLjsXJp0zCqFHNSFZVSfnCY5Tvj6tBHrMMqABFj3N5VMWqsLf1AP74t7+irqYRS2afDO3Rv6DHH0LrcfNw31+fQtgXQyZdQk93L6qpIRCrQrFA6UwipkLC7eKTzs/G8ZHosZapK0euBo8MVmHYBojI8kn9yswqBj1ssKY2YcJxw2FSNilfFJNiuhYSG8DXTzFAqfVqm1J+COXaKqLUuR933fhTtFTVwk8qi7jykqFakmtHShIJg35bw4VLvw/DjMINxZCiMiFNmVO9qDXzOHnMSMTNvFCVMoVutPa0YvLRUzBk6GARnRPvK5rwBWPo7uuS8VretvHx5q3Ysf8g6gcMQjBgYFBtHZojAcTMHKo1G4FQAJlIDE48gq5MD77cvkVE24YMGALbMqAZ1WjN2NjZU0RKi8KJViNTcKAHQ+KVyzKysrniNWZRKTXr3FNv9XhkSeAp/qSCppVtMVkCKL1RF+3tB+SY52jG8Ctb8crNou5RJViV3j0rJ6WAJ4xPedESqmJh9KYLKBbyGN4QxjXfPBNbH/stxh8/FePPPRcuJWgIJtZ19HT6sHzpZTA9D80DR8IqKjeWjs7duOXn38XJc8bDdbMCkeMFNU1uk3Tx0qKqttBTTEvsL997bQ0e/uejWPH1i3DirBMR6cng4P2/QioQwxfjZuD23/0TzcmBMgUgYTCdSskAvqGxUWqwtlY+qHH1EJJOQr8wXi3WpjzqKExW/vXVzEpTkf5g5bRAUJduCUMnN2DcscNk8M/5KkXb6MhocvBPvhJnxraJdDolpRZ9tHo7WjFn+jhcecEFouAYoEEbX1CHCI8wmxHloWkBETE8b/kPgEIAQV8UVN7p7GxDSHcRcQpAxyEsnDgew5JxBLQSSloOX+z5Qob5xx4/E9FQCHZXBj7SrDUd6aKDlA2kNQP7swW8+sEH0ENBjBw0ACNrEmiCjSYoCpQbDmHTnq3o7O3A8FHDUVfXhL5eS7CtHfkADuZ9OGT5UQrE4OgUZrYEa+HI8K0MBBKyIHdWmloKLFpwp5QBYrVUNrE9vJdlRhVnWwdUBmnvOChS5DzWyKlgCBJ/yF/d3d2SfWLRuPwAUWYmoU0aNpW7efVYm0XCSUTDIYStHlz9zdOx41//D45beCxalp4Fz0jADVJwV0frfg1LllyGUDSMeLwecCOyYWlt24HrbrgIS5bNENM41ql0z+PoiN26aeYRCCuW6rat2/C3h/6CCSPG4ZvfuQIlKlSXgKjnw2ffuxJoGoid007EvX96GslgnRxrFYeQUqkgxy+Dr7m5GfkS3Uso88NilQ8hNaf4xUun9Jn+uwzgazFYWayLwXGIJ5IG2zMxaFI9xh4zVOFXSyWxIhIgi6P0BVRQ28jz39nFd3UiFtRxwxUXY2iyBjqTAms8Znja9xA8pPFLccmYIL5+4S0oZQ2YGQuZrhTCsRBqGpMiyZ8+uBc1joljmgdgWMhAxC5g8MAafLj9I3y2fyuGjRuGCY2NCKaKouCYKvjQlnORCSWxuSeDdDiK3V1tSPV2S2adOWwwRsfjsLv2oW3nejTHAxjRTGxyAFlXR1+gGgetGHb2GUi7SRSRQMELwDEMlHw2AhSHdQuyZKmMrZSPgqY4WAvnq2CVkVXZHIwXWFTryoHKv0zpw97eLrFADxghCUYFOFDBSkCx3IwgGwhC1qhIRxCMstTh4oE3lGolmSz3xSYGV/nwg28sxOZH78Kk2eMx9qLz4YZqlKqIHkTbAR1nnnkpItEYEtEGBPwJaVTa2nfi5lu/hXkLJ8CjxBEU9bpQoG0Pg8jG1m1fiudVb3cvzj/nXLQ0D5a9OmswWhmFLWDb9T+EmWzA9qmzcPfvn0RtpBGu6ckDYZp8wkn4s4S+wtrcZwTkQdWFQaH0/EXXl4RAdXR8JVhJNuRnJ2CbfyQOgjSSoEiaW8SgifUYO3M4inZRVMRZZnBrxX/nQoDXlCAQ4WTlsnK9F5x8PE4//hiYuQzqonERJxGSJP/UT9qVJsgrW/OjL1XARV+7DmaB4J4gquI18FF60qNaNQVWivClexHq7cW4eBRjq2KoCbiI1wSRdtLYcWA7gqUcGuMJBGMNKBpJHMr7sLWngC4EkQuE4IS47CihjzysbDeSuoeErmHS8MGIwEGYY0xu90ygzw2hFwlkjQZkEUfRJc3HQYRUf95HNvLiaVb2bi3TsHlRFepq7h0iJvy/fkk1oGTHGawcA5FHz/Ufv52zQsIJmdXkNpXdi+XmSSmhy2iLOvqi92STz2UKKioQjiPT14vGiIXrvrkI2/51L6acPAWjz10hwWppPuw70IG1a3bijtv/jBHDxsBHcLYvLiiffLET117/NSxYPEmCVQ7ksujunj27sXbtm/IWxowdK5ZArJc8ktWCBnKMGo5NLA/br78OxWQDdk49Aff+6RkkQ/W0V5RcqayMKWtrS2MjQOgcSw5SV1ibx+R3lhksWegpcCRaiJmBwSraBVIq6BKoSvCCEMwSWibUhbstgAAAIABJREFUYtKs0UJsZJ2qYILKoFi2YrTsdLhbzwmB8Kjp03D6KbOQCIfgF5arLphSQyYcPhQJVqfdfDaHzzdtx+69vfj97/+OZNUA+IwqGWrRnUYp1XOdTqVrEyFaN6W7Ec2lMDgWxNC6BBK0HtUs5PO9ONTdhT7Hj0KwBkgOQMGIS6Z0fAZcn4NcKY1Uuh160Ea+mEI6Y6K5aTISsRpxiAzzULUcFNIWNL4PI4GspqNA6X1YsnqPWsRG6LD8YVl6VKYBlbgUmfaF8+44HKoVaUXO92S8UkYRCS2jnDmkkzXVsFoda0ExxlXShKrGUPLaXDMqnya2zHKT/boMv6NVNUilOtGccHH91+djx9N/wMTZ0zD2nJXIOEE8/8oq9KayGNg0Bffc9TAioQTCgVopziOhMA62bcf3rz4bS5bPkPlihOYa3b148MG/SCCcMOtYjJ0wTiQmOYSXUY5HZxgPeY6UvAAiRQdbr78eJQbrtBPwqz8+g6pALShSp2gVyshC5Hn4hBNdZRjIZYn0LyESjiBIHhI18zlHFS60ql8rNSsrJAFfc1bN4OVDQ7q04ZdxVcuEekw4biTyZkEyTC7PI1CJk5Eo6Jbl3fu6OjB14jgsXjAP9VUxmd+6BRshakVxMyMynpxQ2Ghva8W/H38aVclGHHX0Mbjttj8hGKxGMUewjQGb8pYE3pA+QnghH0iLS4MSwoYLX6EPeqoH9T4NA6qS0ONhdFom9rT1YtSUaTjvEvYVQfn7ROYFghqyxSzyIiodB1cTnR290P1J1MZqxJgtwNWz4+DHP/sj3EAcbjAO06VqjV+wuB5VCXk60pIePJGVsEWFNNifWef98iuZVYnWVrCErFUVgFfdgErzpUAb9CLgC3IFGYkoZ2cGakXkQdBGHrn0PCkJAtEQisTQnUqhaWANfPlWXP/NM/Dlv3+HKSfPRNP8Rbj97t/j2JNn4aijpsOv1eHMMy6WzGqaBvxaXBDphWIXrrnufMydP1nggR3trXjwz3/FvHkLxe2ksaFWrSxpw6P7Zb5r8PmhaC6PZCrqFWxs//ENsKoa8eXkY3HPH55FTZh1cVnwTGbMlX+UBBqPFGGoShApn1kGY3VNLUyWrGVWgGIHKCN3JV3JLKayq+BcuXblqnl0FSYcO7KMiwX6SG0u0TW7JJ+TN7ntwD4cNWk8zlgwF9WJuJQTIRF15muqxlV8zDTgfx79Gz7f+AnOWrICY8ZPkod1xfKrUCzo8FlBJPzVsOhySLtTNkEy5mIz66Lo5GBaWcRDGuI8Hnt6YKUysCIR6DV1MAJxGIEoBrcMQndvN/a37sHl374Q8xZMhx4kHjcP6JTBVBLwZFY89Jv/wc6NmxHWw2gZNBxrPv4S/mQ9iP7l94SMkIDATTbEvF5cAHBFX26g/jf4et7tylOg/HVkOSCuH+UIr4yzKuACqt1RMJcBm5PjUStPCpRcOX+wJFjy9lkgOYBDdzpKG4Z1dPTsQzJcxG9+/l3sfvphrNn0CeqnHY8V374GA4bWiG37vt1ZnHryWahrGoyGhmFwLRoyuDK6uvHmy3HamVNFjW/NmjeRyxZx8slzpG4MBRXTU5OpvU8oHRSwJemt4Noiux4zgV0//QlKVQ3YPPYY3P3AU2hMtMhCQRH9iOtlX6QG/UxgzHQse0RaH1TDzoq1USSWgEdnvfL3Kml2vVwGcCqhFAHJb+MvBiuRVkMmDcDoo4aiJ9UjQWOKTRIdvYvo6+5Eb3cnzllyFk44arL41wfEd4cMVuZ5UaGV4NiyZQtu//lNWDB/Hi7/xuUwi640tUE9gGXLrkEs2ox0qiTYBloLiSsOze0MDSblBfgZdB+q+SCmUyJ2FwgbyLomeiwK/oYQRUSJ1lk2IhE/du//Atf+7DuYs+AYhGNAyOBUwgXoTOOFkcoUcMNP/4AvN+9Epq+EYtbBiOFjkahmmaeJamOB7jO0C6WCoUu3G2rXEo9SjsKyAjb/SxqsxQtVzfrfaVcFb//qVc0XecQpNTyZvcrNVAALds6saysdL7+fDwhnspJVqRJC2BqR7IaLyTOG49KL58P97B38/ifXYtayZVh27U2w6AAIzkepLKs68/t+8zRefX0jfMJ54fyxDd/53kosP/s4uF4RH6x/X9Z/p5wyVx6cSDQoTQqR7zx+6UlLSR2LFSiPTi+AUMHGjhtugFXdiM3jZ+JXf/gPmqpbVMAIV4OMCX4GIu9VkPDYYsNDNJquUYgiA7OUQzReBVePlZFrip0pmysfrdqV3hY/tzRah4PVQu2wBEZMHSTjKYEN5rMSqLZZREtzPY47+iiMaK6XzCkIA3EAV2NGlmI7du/Gy6+uRm+6Dxdd+DUMaRkswJ6AHpETwu/TcMZpV8PxaOdO/a1I2YuKpTnNL5ReFgUz/LaDIIHsVEPRHFhBDV6YBsYmSnkT6Z4MGupqpfTw+2kq0orzz1+MCy4+TYD5jkVGAcstXrMAOlJ5/PLuh7FjVxv8egy5lAkzXZDrF6+KIpyMwhciNZ0UQF6rsKxrmeUJUVW6ZAq/y38XDtaihbdLX1AZxKoZVtlCW8nry8JANRaVOazCuFJLU3CvOge5jlx0MjDZvfKCRiMRpVRSVmnOdB3CuDFDcfryU6BHbbQe+BJD0YfWta/iqJPnY+yZF8KmmIRBSm4BmssuO458Scf77+/Ag39+Crmcg9a2nbjppiux8LRp0HUbH6x/D/lsESeddHK5djah0T6Hiw2OPiwqfZDEyNPHL2tcf7aETdddB6e+BTumHI97H/gP6hIDYDFYJaQ47SiPpsomFAEGq1sC2cAE+eRyvSIzxBWljXBZyFclBgH4VHCv1KfiCEvEhJXYheWV0DKmDuOPGQnLKZXHZRYa6pMY0jIQQwY0IMzGjbBCl0Jrtlj7cObNVPHF5i/w1HPP4fjZJ2HGMTMRClMpUW39iDV2LE0ar3NW/hS5vI5oJKlKNCYYlin8h+xURxNtBQr6UlQuEAvD1DxkrII00GHbFgWbouOgK59Cwc4hlgigmO/Edy9fia+dvwgO4Yf80D6i0YhB0MS0+fZf/A2fbtyO6qoBsEouglzLd7aJOFuAFqlVVcr8j6bSvgiCgYjyLisnT/LN2GQyCa5a/WNNW7zoDhWs5caoUidUtNwr3atY2sjRrlBHErdsQhiYtiPkMDugi88pXTtE4c4sokoPiuku/V9rkjoWL5gFPZhCbzGLKdNH46jRw/DWr+9H5yfbMGPhcoycPQ9oiKPgLwgG1mNOKYTEz+CttZ/jr4++IN6mt996Lc44bTo8x8OH69cjl8lg9iknCVpM1P9o00PUE3FjQoKjUZgr70lrT2HTK29j9xP/wbQlK/FZ7RDc++enEYnUCwhdeP+VrKqMpiR8GXDcjrH04CKiVMqgmM8ilqiG7RAVr5T1WKSzJZOKUtA8zPAcYbF5UA7ehVIWM08ajdOXzZIFRk1NUrZv4ZDyXKX2An+qHK0iSUoenCq9/CEDb7/1Ntq7e7Bk6QrOK+Tn8UaTRcuTw7F1imHh/PNugGly3EiAkWDwVVnO+8leggAbDr64AWRgkLbKyYY02eTS8WFXVOyil0dXuh0GhQQsC5d+fQEuvng+7CKBPdR2JzeNg0QGaw4/v/UR7NpObDKXIvxQPEE0FHM59HR1ClM3WZNEiCM42YgaYHixHueyhSUZA5cP2epVP9G0Mxbf40m3SwUQjkrIEig3WbzpzALSZGmedNbka3FXzUyqU1SYtZhN+JmGDGm3jo4wDJREZdqGlkrD0yxBWY0ZXYdF847ByFEDMXrCKEQDFGSwUTjQhkPrN2Hnf16CVV2LGZd+DTXTxsHyLATiCXim0iktWJSReQc33vQL3HHHbVi84GiR7dm86VP58MfPmoEAa0rOEtmEkHLBe83M6prQ8mns/eQjfPyfZ+Gl85iyaCmGHDUbz7z1Me7/+3MIVTXL8SkGymVDVNG4lWWJUlYhVoKTEaotlsyC2HBW19TDcdR6WR1h/dex4rLCzReDlUsRilFkc3047Yyp+N73lonphegMKCSRAhDJKFCkHtT9EO0n1VtQOvOtt9aIyvcpp84VszjSWviWORcWBJ2jRDfOWfEDlIoxBAMJmcwovwUCiiquMOphUqt1JSLH8SInQirweapCkGGulkG+0APdrYVV8uGSy07B1y4+EaaZg057TYICuBzR/MjmCrjt1sewbUufAJ8crwT4c1ISkSpDXweaqXDkxQTAZjCeqBUwC5cj7Au4apV404BVL/xE0xbNv6u/Zi0P+SvNlEiElzvcdKZP/EQZ5e0H96NUyIguPHfSQe76aV1D4C8JdS796QkEthGPBJDOdGHsqBbccev3MWbUAIQpblZy0Ll2DXxbPkfNgrnQGhpR6Mlg5+rX8N6j/8D8efMw6MIL4Rs0ECmi4AHECDPss3Dusstw6XXXYOHiaQLwXvPBu8iUciKtQ5cWV+Pqk+4qttRRBKS4rRl8+fsHsGHDWhx93kK0nDITyVGTker14fkn1uLvT78FN1wDt2CJrKQC8vDGHtly0n1QNVkMSgnWfBbV1XXikCKrQc5k5YFXAVeZPzNTc6EgAsc+H3K5FBYtnoTvfX8pAuLFqiYFkvukRK4sGPrfQP/SRsObbzJYHZx66lw5vsla0A0GnDJAJq2dD8XZy2iHGRYqEoXXKq/GrClJqlwfSuLTdaGZH2npo64BPzdr+TSKhV4YWiMcy8CFl5yIr108S/oVTn6kzieQWPNLw3vrLf/E9i1p+A0SxkuAkZfTSfdx0+iV2boUV04j3ZeFp/lRXV2PaDSBkNSzxEvwJPNh1Us/1rR5p/7i8DSg8lRXbg+zR6UcCFM+hrWn5uKvf7oRyQSQcyHmsqU0EAmQmuOikCsiGjXgi/jhhiGA2nAYiAGopiJCTzeyeRvv/O0RbF39CiKeCS8awLm/vBXRAc3QjQiwfTdevvfX2JXJYME3LsXQ0xbCHw4CrH8dDauffwvtZgFLly9C3ADe/eh9HOrtwKKTTlED/ICGSLEEvUjCHXDg9Xfwr9vux9SJE7D42iuB8c3Ihh1kfCHoTjVefmwNfvv7p1BTP0xUafTy6cJ4UQGobjGvBxtKpfrcH6y1tQ0SrBzmVwJVsrCcVJXwUGWATRKkT0cu14eFiyfi+99fjmCwP0AqckP9gd6/J68sX7hhe7OcWVWwcvPD7KrW4sxyuhYsB+t1yGcJEOEdUMxldXCqFYb4LMj0hmWSmlb0T4CUurV6LwzWrBjs6V49bNPARZfOxoWXHK9M5jh5keZK4QiymSJuvfkfEqyBQAweHUP8ecnctGkxi9xT0nKJJ4mNTKqANGWO6NEQTyBZzYANCoaEG62XX/yp2mD1C7fyqa5oDCnXugp3m+mb3Sxrte9/92zQ6EgPRTF1xmDoFG4gBND0RF3E5PSB63BDRzrfh9Y9+zFh6AhYuzvR+/56bHjiIcQnj8aUs89Bw5gJeOfxJ7B/1fMYMqARw887B/XjxkOPxLBv9cv46LEnkPRFMf6Ci5GYNhl6bRy9ZhZvrHsbS09bIi4zH3+8AblCD06afawaMWkGvPYe9Lz/ETY89h/0WQ4WfOMiNM2cDCcZ4opIZr95hNHnRvDsyx/gkd89jYZgI3Ty1qk0w5rpiGDldeBJc2SwUi+AmZXB6rqBcnDymqkAO3ILQ4wEJyPMrJyUsAxYuGgirrlmhWTWCn27Eqz98+3/nVlp6/72mnekDPjvYFW0eRYy9JXyYeXya1HMR+DTozL/Zt8hUx154Po3jzKS5Hsu14j8M5noEHAgr2TD86WQK3QDVrUQXC/79qm46BJm1qJs59jBShkCPoxF3HLTIxKsLEHIcmVmlTGgrciX4uHlK0H3s5ykIZ8jaooUoGPsEegvOAHdh9df/YUqAyp6QmJuW6YMs+5SaCxV4xDxQ8QQP1RPXwdS6VZMGz8Sd9x1LRqHN4ApLFiiI50HGnO45EYZQezatBlv/vPfOPHoY7Br7XtAphfjT5qJoafPgxsnhdWAVTAR2LYHb/zrSeS7utEycRxGnnAs4gMHECKPTx57Am17DyI8eiymz5mLxLhROOCkUFVTjSg0rP9kA3q6OzF/9jz4MzZSX2zFJ2+8hu49OzBuylEYc9ZZ8A1qQEm3USCKrGiL75LLYC368eyrH+GRvzyHqJaALiJq/WVA/9CPGceSOo5cM2bQSrDWSM3KBUh/GXBYXLR8THHmzGBlZpVgzfZiwcIJuOYHKyWzsjdQ+U7oFUcsY/7vMmDN2+8IWHvOnLmS0TkjYGZlMpEMymAAy4AfSrDq/ohsnPiz5WSQDpk/hwGr6lYpFMsBrDZvxFGoYNXYHPhSyOY64ZlJFaxXzMHFl84SHIU8bFzBCgqdXgMl3Hrjo9i2JYVQkMHqwPMTkMMfEJbX5c/1aSWBn9LuiYovusFRaAEZsmlLeXFmpF/axg8f5br1Tq9yXIngbfn4Ulr4/cEqXqTl/b8v4CGd7cCUIQNwy8+vQKgmASNM4y1b7CwdipU5BoI5F3veWIuX//IImpNVaD5uPI4+az68psHSwdL5hTRgz3QQNmqBHhNdH36CHa+8BLPzAAITx+O4C86BF/ah54vN2Lb6bTg7u4Hh43D05WcDzXGEYOHjzR+JKsjYwBCs+8eziB5sRdWYgRh8+mxUjxgKJxSmt56YK5DuzM9RzJcArh9LIax6ZQMefuxFGAQFc4lRpgGXe5r+o1wEe1UZwCee62g+xKxZLUthAKS+YwZmc1Cu9/nzCOQh+IfTBtGwyvZh3vxxuOaasxGglhiRWeVwZTNbcYQW1FvlTw4DjTSoYHUwd+48kPBJTwFx2ubvxCWThgMNy5f8EAUpA+S8lbpUlLjZukktyuuhmkeWAezClc29YjtTk1Z0JZhZtT7k8l2AXQOz6MMl3zr5cLAq3EM5WD0afZRwy43/OBysfG+uv6DKKick70+mJl5B3rN4wlKsxCDQn8umnFzbAwf2S4O3a/vq/wKyCAe+f0FAmm1/3UXqhEJjMdWbZgpjhjXj5lu+gfrmapguaRfsRC1xMtH3lfDOL+/HxoM7UT1+OE675AIkhzbAFw+Igl3J8eDXxHle9vbsDrVcnm0n7EwG3Z98hPXvrcXW7VuwdNnpGLlgAZyig97tbfjkn08h19ODMccfj7HLl6Fty2dY/fg/kWvtxNQZx2HM6YtRO7geXrWSu3Rp7ugoOgtvUMEuoMSNkC8Kt+DH6ufX4aG/PolwvEGOMNZc6kRRTXjlGvCiMvOJkrUYAjMDpFBX1yjBWmmQ1ImqTqTK9WQZwJqV4B5mN9as8xeMx1VXr/hKZj2yZmWMVoL1yA0jk8jatetQKrLBmqPESQhYB0WIORpjoKogO2fFDchlOMAjiKXsh1rWi5Xxlbgalj0P2CSxRCjjx6jO4+PW3nTkqHa1FPKFLljFOEoFDd+8ci4uuPg4FGjr5CesU00D+LNzmTxuvelR7NzGSQGzeglagGZCfP0o7a/l4vp8bOIJX9OVZkUZR81kwARJVUKWXm+v+aUK1v5+V30zs0L54eovtsuiuNI1ahx1FTFsaC2uvf7rGDS4DgEtD5hF+ndj/+p38OrtD2D40DEY9tMrsevAdsw4c76cPJRnpDsDnek8jx7KHNJzHMndrAUS+qTY58apbR/S2zbj9z+7EUMnTsJZl1+JZMswUCOs9MU2rLrtbrHL6cr3IVgbxfm/uRvhumpk6HXVUAub0wqPNouGcJKkUyctnIh6UCopCK9k4PUX1uEvDzyGSLRBHPjYlVbGdyIAUjFjkKylOnYJVnq7pnvFAMO2uTBQR3jl2nE5ItdLMi6BG5UygDVdCvMWjMfV5WDlMXo42DkaPIzJULfnyGBlElmzhsFqSc0qPgaiu8WMzpuvlFQ4zz1v5Q0o5DgZ4HisrNTHb/crug2/FNJLPYQcX7q2J0xbHueGHpFyw2+wicugaPbBMasECH/hZSfigouPR66Qlc/Gn8EjndMICdYbH8WOrVn49aiMLz0/gToMV24imf350JvSYHkc/SEg94RyAKqc4HtixaLh+Zev1LT5c37pVW6Mmtz210uiNFIGsVTwmnLR4CGb6cGIwXW4684rkKiPI0q1kA+24OMHHsTG3Tuw/Ec/QP0Zi/H5ts147Kln8Z1rv4vm6qRot0qG4vDYZoHMGXT5WaZIhWejaBbkgQgbGnzcYrR24OO//AOfrXoLcy66HM0zj0NgUC3MTC+2vfwcPtu/HUeduRijZp2IbMFCIkSXGRsOMxkvIEmDDDpysjwSlkn4IxAkIACP119chz/97n8QCNTAo5KhptaildFVJVDI8pVVs8AmWbOWDgcra9bDx7h8DxmnapqiAlFhJFTNqiNbLgOuLpcBRwarutbld1A+7SoBy9+PDNY5c+YdXjqS2cpgFcC7E5AO/YJzb0AxH1YnlyYTd3k/dPIWd+6K5ZLYbUJMQuySjRJtKfkQaJwNUwqVEZ6D42Th8+phmTqWnXMUzrvoBOQKKSXsoVEfQWVWs2ji5zf9A19u6kMgGJc1qqvn1dLF4zqYwcoHm6Mp/mxuK1kn815xqqEsPtlHMWCff/46NbqqBGQFZ9RfZPfjCpUisSrAuV1xilmMGdKAn954Kfx9Xdi37i1sWfUaZsycgZErl8M3dCDStoXdh9rx0ENP4qLzl2PqlFGS+mn9KXVRuV4iL4MmzeLZINnPlK6cT57G4p3ZqreAQ+9+io+eWYW+TAYzF8zBsMUnwlcfwhdbPkF3PoeJx3POGkLc1mC6HmxyxcihL2Mc2A3bblE4/+IsQeU7N4zVq9bhD799AgGtSkmxlwEp5cXp4axmGIQ4syZVan5ssDKZVDmzKoLk4bGQzFv7wdjMKLyhlQYrl09h7ryxuOoqjq64by8vX8pz1n70W//orPJ6bPDefvsdEddgzapuCsE2zFIUc+MYg8Gq4/xzf4xCJqTqcM1COBRElJsyWmqS9kMFHtF/UGxlPtR8yJhZGVjc3ZPEGAxRMoljpLyMrmgEffqyKTj/opORLfSIlgHt11TdTEaxjTtufxyff9KJgEEyoAvHRxtQCqmEDgcrywD+He6BZewoJ6siojIxEPZI9seql29SwfrfmbVyUfgXKkACBmulYfDzw2RTmDJ2MH74va/h2ZtuxPDJgzBs/tEYfvx0FCgTrscAI4pPv9yP++96CKfPPQFnnjtPwLoB0ydrPjYS/G9Td2X8xWdJvDspasxqgdFLqR6tBL/jh04p9LyJNQ/8BdufWY1pyxdg8g8uwoZPNsAsFDD9xOMBXwgahTT4Wf0+RB0NASK9yFSQ47yMSOdaNhBCUTPwwivv44HfPIOwllACNF/ZBKg5o7wcpwCE2bhK6Y5LgXS6D42NA2SDpbpmNY/tn6+q+pXRVAlWZjaWAXPnj8NVVy0TUzylLVAuI/5/MivnrNxgUeNg3rz5qkzgvWJdSPUcPouUuvDpOOfsH0mDFTIMxMIaYtEIQuGwChqK8XG1qezeyvW1KkE4RmItTLo1JYuCYQJ7srCcLDSnFvkscNbZ03FeJVi5wdJIdyozgG3gnjufwqcft8PP5s5nUdFLyg7HkrmmXGeOriRYyWnj6Vcuo9QTpBYs/Fr10s9UzVoJ1v7iVt2crwZr2SJHugfSYPKYNLge1194Nh669rv46aO/BlpCcHw8ZP3IhXnkR9C27RDuuflB1Cai+P6PL0HjULrbKWMzInAopEvsqaz5CFAmgFl21nTUI+ZSQwY24l4AeolPtw83XnI5ZlcPRJdRwrn3/AQfbVgPO1fA+DknwvWFxK68Ul6wEqoEkRoLKUUWYfP6qJCi4fkX1+P3v3sOoUC1HEFqX6bKAPV3D2PWDl/AylKAVpasWYk0kuWo3GQVzJWHWzVbqmatzFnZYKmadfnhOauqjRWfqv+XwhNXTjs+BKFgQJYCZN7Om7dA/ZlG/S1yxJgpeS25FNBx9rLrYJViSMajqE0GxZFFrZLL6VjemyqTZN0u5ZIqYUTCyOHix4URoGZvCqadBexa5DIelp5zNM5lsOZ6ZNIBuQbKsI4Vx72/+g82bmiVpYDGsaHVKxw0zw1Jg8W2TtWs5RUxyzViOSgqXC4DFMtCw0vPX//VBks1V2pExS+1VqwEruJk8TgzdRsWCpg2pA4/u+Q83H/5Bbhz1eNAyIEXMVB0gd5QAjY7yb0d+PVt/8LmL7bjqh9dgmNPHo9QdRBF1qLEnnI+x60Q/4sAEQFWqJUtYYUmA9sIwFfQQF7o0/95CX+679e4euFCdBS6cNHt12HDe+uR6enDMcvPgk05m6KDCFmovANUkxGfBJXJCWcjroE9KZVW3Bzwwn/ew29//xwCkVpQd5wO01/9pQJW6igZ+Ksmi9OAvlQf6uspEszMo0ZaEvAanQzVzr8iIsK5JU0r+MCxZpU5a7lmPTKzKmaGYhyItcp/BSvpz2++9TYK+f5g5eiKQhKKZsSHvrzBWn4dNDeBumQSVTF292oxIJBP4ZGpe0q0VAU4zx8nYh7ibENyo2q+SlYfSnT18aqRyzpYcvaxOPeik2QiwizueZw1cylBRBdwz11P46MP9iISqRaVw3ShSzKrTwurGlVel8HKmCMcVb2GPHzlzCp4CHh4mT5Yc0+97fA0oDJuOfJG9XfFqhOWWaFOWZsUJo+uxU1XnIMHzl+CW19/GU48DDdIlWRSgoNwPAPd+w/hnjsfx+4dPSjZbfjjn+/A0JHVIDiLBb9B8wbp2vn6dH9W+xL1XnkRg7A9HQEf8NF7X+Lu3zyC1J7tuPe0E7GjexfOvOd2Eb647+67YdQlcO11N0A3NVFsDkX90A3amUPkeBLxyGHLc95QUpMzvcBLz7+Phx9+AZo/LpwrjmlE84CXSVRkVP3J2CGFh9kvlUoJ6zQcDiORTMLikFuaUcWzpMgw4Yn8H9I88XPKXfLtAAAgAElEQVRR979kCdAmm+7BggUqWEOhI8oACdT+JPHfwcp7Q1r2qldWw7U1LFy0SLABnHMWuaM3fKIgTcImN10XnPtDsfFppuiwoZpZdu1q9cpMqLKqyEZ5nvhwUQtWnbJcNljw06aJKtrFggBxaB3Ea7LinEVYevYxyBddAZxxj0+NWrOkcLH33/cMNn64XbAAlJwyHWrM2jLC4+diw8rGi46LPOkiQTJByoAajtRc5X3LX6tfoafAXNVg/V+/KkuAyqxQDg4ZHOswrQLGjU7gxm8vwYPnLMFNb70Gq6YWluHBZ9NWk8AOHQdaD+HOu/6N3TtyMPx5tLdvwe9+9/9g4sRmUdPjhxQUE4PhK1Tw8jsSL1QbGz/dh9/84Wnsau3AiLCO7zb7kA/mcdJtN8FXXSWuJa+JO/aTWLn0AhwzczpiiajSmOIM0OPFtMT+UYjTAtUji1XDE0+sw0MPPoN4rEHAz35DZVICnNXFpUROSI4wUs4ZqAzARCKuajDqeblldkKlYuBjUV4OKGCQYrpy2yTU5Ewv5s8bi2uuPvswNqAyaSlr6PZfgP+6OfT32rDhQ6RSGcybu0CyMBkbInBcIj8sJsFHdsLSJVeguXEI6qtr4fdRcI9EQFqdEltLli7ZF5q8LzZV1ICtdONsIB0vjyjdsF2O26hiaMtDYdoFLFl+GlasPB4FJh6d0xHKgPK6cQhl4xe3/RM7tlFrokHMo7N5NngRFEucvSpEJRUZ+SQLMxlMSkpqqXKSVYL15Vco014O1v/dEPTvjXmtjuRicWBnO0WMGRXHTd9aigfPZbC+Dru2physbJJoS+TDgdY23HnX49i5vYCQQVUSBx0dbTjjjLk46qjhQvG2iBQPUA9L3ZUyC+zwvx9s7cHjT6yGq5NjHoLRdRB3HD0IB4ptmHvP7bAJqOb0IKDJTvrf/3gK2XwGE6eMw7Qp0xGPUa1bOQMKSc6vibMICWq2o+OJx9/BI39/AaEQrS55BCp6CQOSgUBoJIPg8AZP6ihDsQB4xTUf9SbUdkxqNvU5vtpoKQA7g4K1K4N1wfxx+ME1K2WDVRldVf5+Bfl2ZGY9XA74PKxZsxa7d+3FsqUrBCQtG6gyEomU7hC1HTw/Viz7NgY2D0NtMimjQI6zpHP3BaETyMPgAO8nCaLqc1LJhjyzAnW2dIKtWWt76OlJwyRHis2pW8KC0+Zg5TkngDaxghSjLBxXv46yZP/1fU/is0+3IRhICtmzVHJlMaMHeB2U0o/UpzaXDgYC1JqQEVpltqxYArzuL62+VgVrpUY9ctTyf5UCFWwmX6po5jF+TBVuvnJZf2atroEd1ODnYJoAYNeH/cysdz6OnduIYg9L7UKuTTabEnv2UjELjoRYYshbFBsDBXiWdZ+giVwEQ2Fxj7F8BkK9bbhlUgN60I15d/8cOWJqGaxB1RD53RC279yB9R++K/brkyZMwsmzTymbR7DdV+zbYDBCypAE698efhGBQJVwgIghVTQeZglLxDIqD2s4RH1WgkRU1yw0H9ZzprIOVU2cKgcqgVa5bvyZfD3Wp5l0LxYvnIhrrz3ncINVWQr8fzVYlXtCefjWtja8/NIrglCadfwsDB02BIV8Xhi4fE9+ShxZBF9/F411gzCgqUEwvUq7gLoPIfh9YfmdmyeeQMSRUqaI7FoGa8nMwdFSiNP90aWeWS+KJZYGVFvMYunKM3HWklkoiq8Dg5hKnCUhA9olE/ff+zd89OFmVCWIEw5LM0udNDZuRTEd5gSBK1oSSokUc8WWSsqvwzgLhbd4iQYYC+f3o67Uxe/vfispuMJ7r9SvVF4uFDOYMDaJW76zAg+duxQ3vvEqzOpq4e4wWInRd48I1h1bi4iEq0XcgmQ7HyXOXVIpClKzSVJQfUu52OYMiHed30sSNUUcDJS4AmzfgztnDEK71Y55v/o5iuQF8WJREKxYQsSfkPkcH6hNn2/G5i++RLovgzPPPB3DRwxVg3Pue0w6koTx9FNr8NCDz6OqqgmmcMnUbl8J+LIBUCLCarevgpEZlZlVNScqo/D3/g2WQtqr7y1Lu0tpQWM8PzIZFaw//OFK+fzC75KM8lU86/+VWanjRfxoe0cX3nvvfezduw/1DTW44PzzJVNR84sYUEMPYNGCizF86Hg01lcjGlA0cENnkNJ3ISLBSkE71qQ0laazIYEpLL1kuhBIwwiZyOcsCVafP4Ta2hqxVjrx5ONxzLEThO9WYY6QTs5pBC/FqpfewsaPtyLVa6LtYAquE0A8Ua3M7ThD13TkizZCoag8QFaR5QEnNf0rfzUKdPDS6utJGFSoqyOxl5WAPXJdWFFpkV05g7WUxYSxVbjlyuV48NylUrOaZC4aHPqTUBeW2d3+gyqz7thGX1h2ixxTAfFYVFA1fDPsqjm2koehQiNhjSd0Eg+OeDBp8IcjcuQHe1pxx4wB2NS2CSse/A3ccBBWKS8qeuFQDLobFOR8wcyLUwiPmb279+PFF19Ey6BmLFg4F3X1DVKHsTF67tm1+OMD/0EkUidS7hz0s15V60hKruuSaTmEV1w0BQRRT78SFa8EqpIPKPOIZCar7NalQ6YSC2tWej9le7FwwfhygxX4X+Dr/pOtfxpQ+X/cmrM04U1ngPf0dOO999dh7dq3sXzZcpw0+1TBFgcMHSuWfxeGnsCxM6bAs/qkEWMZwO0dd/Y+snIdJWpH3VopAyhRaVHZO4N0YT9CURt1jQNRnaxFU2MLBra0oKYuKSipmvq4TFfY2CnpJsIvPWSzOSEomgUfbNPD3r0pvPvOp3j//Q9F6omnWjLJ5QIfUG6/WCbkpAnkKasSpRqDMbO+8LLIB6nM+t/BWtEaqtRplWCVJQENY+wixo6O45ZvL8Wfz12Km99+A3ZtLSy/C59jisAZC5m9B9px911PYvv2PKKRMIyAJwxUBio5R+TeU/iMgIUy0768CVJMWjluSw4isRhKPD4YxO27cdcxLdib24PTf30XSkQtyYjKhub6YRU4Q2Wm5fgogFRfFolYXJA8Tz71BD7Y8N7/y9lbgFlVft/j69zuO00MMCAgIUjZhQoo2AoqdmEHggEG3WGAIIKEgIgIKhJiYBcWYtKdw/TMndvxe9Z+z7lzZ8TP9/n/7wPP1I0T+93v3muvvTbuvudu9Oh+JsideXfV11iyeC1czhwcP35cYk02s3GL5YPekOU1bpX8nsYv4nQ6rU/q6DoMYLS/8HVKLlQPC0QszaQnWJwcWCFElqFDmGApNCAzDKiH7TZIsJjgUgGb3ovKOLy5ZNXTI42fOAGBQBhPDn0KBXlNcPedw1BRFkKXzu3g96i5ChKzCldAxa28ztwZRLOAiwBKX6uiqgTurDgaNfWi5Ult0KigmSRvDDWo9udwspgQl+o0GxZJ0iGerBJybudmBANJZPmawO91wWEn4zOMpUu+wccffy47m9fDLguLeHn287HTQDgKwqtgOKaKJWuUiuC4lIHpNYxdVeylwgID1hLMMMWYNSAx69iHBuD1m68TzxrxqzDAzpgwzgnUwNHjxzFhwnLs2BaA2+eERsa43qOktjh969PBd8XKMWJW2URhSTJ7pVyNJsbqqz2OMV3ysLdmL66YPU3G6TDWibF0l7LACpYSCULFoXEqtvRyKi/Nasnefbswd948tCxqh0su7YdNm7ZixkuroGlu2G02gaOU+JwSBua2pla6WcIA0fDSu315zehVuTgU696IV5Wx8u+y8PXXMP6llw6FqqWt5fHBqihgOAchyRiZpl6YaWCriOqTA3ltJDbOINiwSvfTT79h/brP0O/SKzB/3ioUH6lG27aFKGxC5ccEnA6iGNz+FcGGPVzy+UigrKJU0BnS89q2LUJBoRtZuU7hB7CZz+vzy+7HJlCHi/NoVWVPFi6bRJloxuOCqAQCQThsWcjPbQab3a2IK6TaJoGjR6qxePEH2PTDn3CwP4yizWYb4lGiL1aRTzKGhVBQ5eONbGvpNb6ugpUhdGEYZ2YMqzJcJUEYjQXRoZ0fox/sj/k3XYsRDAOyssFKmo2xWoKiWxqOFBcrY91eC5fbAc0UEcBYdnvpxlOeR5jmupGqwFX9iWGH3eSQIJyiYyH2YtUcxdiueTgYOoTLXpmCJHuYiAiaItIfb2E/jQzt+LexkrGeYMs4kti0aTO+/OoXlJVq+PrLLcjNbS4XjLEojZTxn9GZKsmeJH3p3r10dUuuFT+P500ITukNS9ysRjWRpabQBYLwNIyq6jL069cZTzxxo0BXhrGKZ65XjGloqmweFkQ3XZlTCaMqVnAx8RyOF1dh48bvMGvGEuT4C+F2mdG6dS5yc/wwW23Cf7DaVWIlTY7gXINqIebk5PlQ1LIZ/H4XIokadD+tM+xWD7Zs+UNKvF6vR+JslmDJslK8baIdDDFodOyEKJetPierMbL8jUXPV42rlMZYCWFI4V23dpPsaqkEY2gnkjFF+hYNMWPubSKhwoBMnDWzDaNupf/7YtHLEWfrcLIXIx/sjwU3XYvnv/g0w1i5vGxpY5044W3s2FGrb1lGB4J6X+nolBtM36ewVuXh65rmHJQ5Z9BtsiCYApyVBzG+O+cQHEHflyYi6bAJ2SUmXtsKc9IhxsOKmCKl1HlWxlmUxDSL4IQVwVACCxesxofrf4HVwhXOrlDGgooXQaMVCEvfwg0mFg1ZkZaVLJCIuAlbiEyhOvklY9Hz+cRXDfnPisoS9O17Cp54cqAQWZQoSF2CZVz1+pir+m1CzskAdFUNXY2A0jNUdkFQxRwW3HLzUBzaXy6xYF6+A6d27ighFYsTVgc/k13NVDFkQYHISxyt27QQJe14PIyT27VBu5PbS1K2/+AhHDl8DDU11XBxlJA5IbAbR9PzQQKNzFaQwgVQkN8IORyEYVMiGxLfC5OLzkCdC6/1338dwsL572HfnuNw2HJlQRPTPl5cguxslsCT+ID6rJfqWldGCFB3kep6dOqZq+xzJvGs7dt6MepBJliqKMAEi7PNCAhrGcY6adIK7NgeFKkYjS3cNExJqPQ2EGloV55BbdfGQ118h80mGqb0rDGzGb7aYozukoO9Nftw+cwpSDrsohYbNzHpMKsJ1TRWM41Vxb0Ch4nQGrsTOOaRCY9dEqx3V30lButw5MqOoCo6spRUVUoX+TC2dGMii6r/09DM4lWNFmwFa9QRpxVWqNpaGNfxNTU15bi0XycMHVoXszbkBtDQ/22sAqxlXCPdUHViOD0SDYuwIeGr/tc8BCTdiIRDCIUqxbhO7nAyWrZogXiSMBM1wTh7qxZZWQ4UNPUjFKmCz+9Ep04dUdikCHaLWxY2F32gJojDhw+jorIUsXhQwgDqeEkKqVngsLtFir5xkwL4OedW5obx70qOSWiTXOAmJS9F/JZTtn/dvA+LFqzB0UNkZqmuCaFXklYZT2Dth0/8//OslE2ksbIoMOaB6zDvpmsxisZKgbIGxnq0uBgTJ63Aru0hMVYRbBBDVbV65QwIDqvsj0QWFXoY94PZfBxuj1cGwVVHw3DXHMXE0xpjX2AfLn1pMpJ2u9y+OJvSkhynbhcFBzK6DGM1BNfoWRWNjYvOirLyKN577wu8OustNG3aFhZNtQkbBBZlmCSmqL6sNOmnXps1SR51no3ZsWGsRvWPrxeRC2lvsYAUQSZYJLJksq7U3FJVwfm/jVX3pPoUSBlWQm8vHFQNtdVJDBk8GuWlYTidnDvLhrxqBEM18Pt9aNmqKbx+kq/DyMlzollRDjx+q8S3zRo3kkk0mskNLeEShRcmYpS9Z2zOhseS0sMqiZTESBMjzfLnwuPxS+wv3AOZu6W6TJg4ETak7DzDIwu7lZMWKbnXBpP4c8tevDR9tRQzVFuVOa2zIGFAn4vHp1SjoAK5MytZhnXXT7C4vZoQoWdt48XYB6/D3IHXYvTXnyOWk4MoR6mzhZvdnkkTjhw7hkmErrbViqY+OOdI+X8d0FEXnLGW9A/pFSBlzPpTNYvgf1W1tdBcTrTza3i+Uy7+OPQHrps3QxFdSOYWcrEFVs7SZMIj1DM9YdM9JY2VjHpK7XAQQyxhxrp1P2LWzKWorEggJ6uJoBJKlEKRsFVmqkITwwjroDwFsxB7FsiKcSPDASZWGUZHHJOJgyolmsAwgMb61FM3ibFmkq8Nz8zP+l+eVd0rpTsmYQCvX5I8CBY2nHDYnHj8sYk4dKACdptXRJk5W0uE9MxJyearao4DljAeH3ovcvMdKK08gMqqw6gNVaBpk0K0LeqO/OxW8LqzdDSEDZOsuPH2EBNVLdVSEdA1ckUMT1/wXOwq6aREkNI1UNN/VOhnMTlw9FgpcrLyBNGZ99rH+PyzrRJalJdXyC5Efd8P1j1ONGBCyrgghqGqGrWyFfGCghuqQJy/j5uAULQa3Vr6MfL+GzH/lgF4/qvPkcr2qs5Wid/YPWrG4SPFmD5hJfZvq4aFMZKFtDPGpopDqRoqmT3SHqjnpBIYUsW0hIZQtBahVCWaFubitK5dcWmfC9GpWQ7iu7bindmTcNtrM5Gw20TXKkaiTcoKB9VI9MFqKgw0LF9tmVJt0cgiIgTlFPVqKqFv3rwPK99Zj2NHK1FVVSuMewldKNwjhkpyBeEUk0A34imkIKCmVau4Wz1H4lm5fmoGKXFbBcko/abq6lJcfe0ZeHzIQKH82exKyM4oKqgCgQolMr259PGLOJ4epki8otp1RNiDntvEbZSlQuCqK+6WVmgt5YLZ5FO8VYZbVkrAB5DQAig6KQvdT2+D6uBR2JwE6an2SO8HRGo1tGrWAV06d0Oj/EK5Fmzu43QZh03xLJTfMcap1jVHKvtRpVi5y/qxJqjuQgiUJW0pThBjZThgxp7d1Xhm+EzEoiY47CQI8VpqWLvuEU27pA8VWQz2u+q85MXheBseCH9WGvtK0Y3fE/gvry7Gha0b4Zk7B2LO7bdgyKJ58HY4CSmvhagVauJxWB1OHNhTilnj38WRv8tg9poRtkQRTbBvnYJt3CbiMJGWF6uF08lWAWbQQG0ghmxfHnwFdpzTryV6nt8FbQsawxJMQKuswdaNH+GrrzfigVemI+q0Ish4ULPClrDBybIePZyZ8HkdT8cILxSFjyU+6UFQoYh+2Wmg27eX4OuvfsCvv2zHgf3HEWenrs0t8bB0rQon1IgnkyIMrHHSdEJNF+RkKjUGWxUEpCIUj8DpsiPL70KjRjkoapGLi3p1Q8dOhQJd1e1s9auIRjCU+ZXFFd1U079W7dSMARMiesGpMIwHP9rwOf7+eweOHK5B8dGIMP85tyCnIAfBRAVymzhw8im58GTHYXdFYLVRhdAiBRxCpRRdI1YZjwI9z+2NZo1ayflxLq+dGb4BnxnLRzdMggS6Des7pNEMSM6sQaoWoE6gQRmWwtDHBIwdOx+bfz0Ip529bZw0ThXB+5Wx8k0N0oVB3hDwX48vFTKgV2MYLljMCISq0LW5D6Meux1/r1iK8MF96NS9B4r6Xgi0aYQyawRxUzZK9pTj1SnvYvfWMlGLjkQCMqMqStK1SN5wVcXkArENg9Q5jifv0rENevU+DV3O6QItJ4g8bgflEYS3bMdfH27ArsN7ccqNV6DTlb0RtpsRMTEUsMIet4oyHpVjaKxpS8y425mEFLnpBmTHdgxeONb6IykcPVyGb7/5Axs3/ozdu48g258vhA8zU2USlDkHlkPrbBakKL0eoYS9qrqQMEgYiNyHFkVN0a1rR5zSqSlaFTVFsxZN4fdzwByfq6RDBa/V6XCGfM+JDFX9jjdY3Vjjoap/nP9Lgg4Fj9kQSSSDuqdARUUIO3Ycwo5dh7D5j79w+PghOPwmtO3YBO6cJPw5KTjYTm/TYOO1pFAI2VixMOIxTsWmMrYP551xEfKymsroIjO469QdhH4IykjrIj11fjpnQvrX9F1DOQklJkKDFaDQrGHVu1/ijQUfwuMuQixKWM+Otevu1rQ+vSfXM1YjFhMYK6NnXW1nRlxrQSgYRsvmDkwefzcaucw49sVnKN/4NbYdP4Sz77wejS8/HylHFo7sD2LK1OX4cyuHI/jgsdpFYbkyWgVrllMoZ06HTwJ4EjEc1iTuue0SXHReR+Tm2mCyk+Qcg3n3YWxeuQF7v9qEM6+8DN6zOiG/S2vEvBaEiYumzLAmLLCS8cMQg9kxY1YjXmogmKySF0MaR+9zYkxisuq99GbEiQcmkjh8sBTrP/wZ76xYK8lLbm5jWe2EWPLz84UrazJbhTrHZLGquhyBQCnOPKsb+vU9S4y0oCBPFPRooE62iEjToa4IrtfCjckkddWsE5mrGllqWEQaAjK+0cvhKmwzIc7BGpRwojK5WUMoEkd1TTVKKorx3scr4Pab4Mu1we21wOO2ydZupbw+vWdCldVFezeqobYyjGaNTsK5Z14MJ/uqkuwcVoLNxt5kOAfFB64rkBixdTonYoFASqn1y9bc6Tb/th9PPD4RzZt1EbYW8aXVH9yljFV6x3Wiq5FMyXantwQLhMA59kZJkMIHCQ3NWzgwYsRANGvMQW1ViFWUYOsnX+C3FWvQqlEheo4ag32xFCa/tAh793Ngr0utfLJtKNnO7ZLJWiKKg4f247Ru7THsybvRtKUdVlsUDldKZjBVrfsDG2a/BnfHInS/6Wo0Of1UwG1HMB6RciqNk50Fgqka3AIqw5gN+cq6Hv7MBDLTWNW2ysl/inPJhIkLiAp/7DAnIXnP7iOYNHkJdu08iCaNW8Dh8KGmOqDmYqW4/UZQXlGMzqe2w1133YhOnb0gS4v0R/KNKcEDCpRpqvYOzQ6r2d0gJlXJSCbmXd9k6ab00mya2VXHH6ABGDq6rNMzGZI50pzvSjUZq4baRAX2Ht6GZSvfQJPmBcjK8YnMvtftg9vlgYMzzjiMIhYVdj+1ZKOhFMKBOJJhEy7peSVysxrDlKR+LKXv6vXh6EaqEz0zWoKUUIpxNiq+l+surTQqV6Eb3ra9DPfc9RRaFnVDIk6yuwVr1g5SYYBSGFEsI7UadKa6ZLbqQhjGqt6d23UNTm6Xg9Gjb0fT5tmIcWJ9KgJXbQTmnUfx6YTp2HvgEDrffDNW//AHth+sQcybh5TLh1BNBH6bB8HiKgF9DxzbhwE3XIEnhlyl5klFa0VqJnZgB5Y8Ox6u3VFccNfdaDboWiT8ZgQobBatRY7FBUfUJBmw5FD0/AyWeNJk29fhX/X67g2DNRZf2oClEyKFmnBAZmpxGwxRasjmRjxmhsOuoaoyiBdfWIHvvvsNdrsXXne2wDccaJeb58HDj96LC3u2lovOjgNWIbmVkqRhtiRlIp9KmuggmFSpUUNpcoxOj/tfxioCFvriUiiFmqgj8TkhMjK4GBKEotIcSOUWruMYYaNkDVxODWu/eBv7juyAP8cPu8MNnzcXPnee5AleF8nsZPBXoTx8BHEtjOPHShGs5qj6LPTocBZaF7UX7ysGK05CHZHRzm+EKyo5VBaqEnS5OTpkKTdNP241BI/KRps3H8BTT05Clr85YhF2ezix4cPBmnbxRRNSjFMNpktmeVXG66RnCtRhf5xUHYrXoHVRNkaPuBfebLdo0jsYy4kyM4sCYWxbswG/rNyIyuIgjmpO7LC6ZPyklycoKsxkrgMDb7wGV11zLpxuE+IUmt23Gwc+eB/7vv8GTU49Bec88QTi2T6lGUpB3wTg1lzEqlQPN52NNYmIJYmohWr9wuOBg6JiGZM/jKzaoEL+a7ulBm2cU2gYCujbNOvVQmGwIEVdJI4Yqkni3ZWfYvX7H6OyPICmhXnofcnp6D/gUuTmuyXBodETnzVzyjMLEEweFL4iUuoyN5x3Rg+1DGPl+xttNCcKAtTJGgrkRqimkIDMsE1wYolrVe2fnNUIT4SFE0s13v94KfYe3o5GTRpLj5TblQ+/uxHycwqR48+SkUaVlcUoj+xHcc1BBGtCCFYnYIk7cEanc9CuTSd9WrgSqzAeKtGrn9TW/U1ALkEBjEqglLF1BymFBTPw3rufYcH8lXA6C5AUPQYrPqQ+60UXjk+pWnjdpUmXCIU5YyQgKsFS7Hi2NlSgZZtcjBn7MAoKCuAgzsgZvxb2okehWZR0ZMnfB7Fy+jyEghYEYibsK61E3OVEDZLwNs7BDTdejksv6gYn1QcP7sIfn32Cg1u2wOnLwnl9+sJzTg8EfRDtV4dmgyVpgUVGPaoski5Vup9IXDEnELHEEZVJ0RocDA0yFFUMYzXO1FiYaWhIbwMmFqlIL6qGRZaTMjUbQuGEQC3hEPDWsrU4sP8IbrrpCpzSmcMzFKGFnQbsLxNycXo2g1KXZglUtT7rDsakOmHrOYmMVvBMOFEdN2NWnZEmY0qVdLvyaqoiyCPlYlOTHvl5GqJxIi9mwBKFyRLCex8twdGyvbA7HcjJbQKXPU8Za14hsr0+2Q2qa4pRHjuAfcU7YEpaEQkkkQhpOLfbRWjd8mRYOBRDmgMzK2oKylI5j9GGro6cMkV8qJm3qvTK8xPxD/1Y6V4nTVqITZv+gcdTIC3usXgKG9aSG9Bnir5b1q0Go0bNEzasnnAPMUKWSj1sS4hWoUkrL54f9xCaNSpQgsdUV0koUJwt5IwZdx86ihnjXkVwaynaW/zIcjpwyJpEuZbAbQ/fgc5ntYfLEscv7y7DwS8/RZbXi3Z9+qDRaWfAmlWAskQYMR9V5gB30irqfzSaKONs3VvJ/FK5AAnEiePqDsvKltYMjkHdCs4U681kldXpsaqihC6GYUh/gmEBrwE7BewIBdWwOLeHuQuTOQX3KR6mMnaBZWRR6fPeJaZWN0/RFlQnbMNHZmxd/3uVYAl9UsTY5PbrxqqMts7AjVid58tWFovkB5oljF//+QobNq5GYVEh3J4sOO1ZcFh98PkYDrhk2EYwUomy0CEEkzWIBhMoPVYFnz0HF57dB80LWrJjSgbdSL4AACAASURBVBVQpHXYYOjJniE4qoIE1G4ixpp2sRSdpC6X0oUNRUIy5p4l2R3bDmHyxAUIhwEr1Qc1K8LhBD5c/QRnCrygS16SNGt0cRrZpopZFfulTvBCpHkSYWn6e3zIrWhTRE6i2tos3HoE74sgZbFh19FSTH/hLRzdUYJGKQvyExFwameWNYrel5+Pk1oWYP3qd7Dv2CFc+8Ag5HTpBHujAmgOJ2ripNNZZR4Bh7dYkmZYJQOl0r5Z4lTyBWQAmZQRkrBIm7UOVafF1epvS5k8iEzvKsUIemzhAqgmOKm26NUhvo7tyYwZCWaTLML+JSmqELzWKY+GpzPm2iqr1G+aqEPr15fQFY31/3jUryrq45l0YzU8q1Gmrau0KTkggxBEXQN28ybNcSRMQdRGS/HKvGnIyvfD6/fD5fLC486ScqqcFXeqVBThZC0OFx+VnSwe0ZDlysXlva6Fw+KR5j6iAYokr04xXcQQeMrgSyogywAxlIAGkz8rasO1UvyyW+0iWfTB2g+xfv1GeDxZwuCibDubCd+aM14Zq1DE5A3qlJoF2jErEqwicOjegF8og6Ml0aKpA2Ofux0tW+YiHK2RobjEUtmlmODoc7MTu/Yew6gJb2PPkRo4OI5n319YMHwwCpt68eOrU3B03w70u+N2ZF17DWw+D2q8HDfuVCU8Zs6JCPxQAhJ6WUq8FKtbwsSifCWrMdTU5/DyRJLyBZJccYiDhPQZ26oR4hgGa0BY6S02rur/cr7imNX8Vs6DFePTty9hcrFXnkdKxZckWUW61elbs9IXMBKMdE2wzjSlkvZ/mWp9UTYjDFDcBbX1G/pbKgzQK15yLGqBKAyWXFMWNFIwcffRAvjyp8/w/c/fICvXKxqo7OBlfE2CNi09WBtEkG1C3mxUllVLgnXZRVeh3UmnCLvKppGYxJ3DMExFRjLa0Q20VQUGylglkWc53gSEY2E4rQ5EUhFUVpSjNliJ5e8vwdFjx8T1kPzONhmTyYb54+dp2qWXTJUwwACmM70OYRsasGpJZhymxuKkTDZUB4M4uX0Oxoy9FXkFPm6QcJgs0vfE8TVuqxfR2hRKDlZiysR3sXt/GeLJY7isbzc8+fQg0ULSKo9Bi4ehOR2cZAbY3IrEwHqyiyVTDlzjxFHDCGiEOllU16OShcbESwxLNRgqUETPTBsMo/u/jJXkbVmXuq4/5RZVrV8XrpCe9xTYB8VbJEhKkpEbCwX1ZxCkM2GdEWUYlqL06eJeJ4B9ZMvUUZi67dVIRAjyq9buuqRKicVJaJHW11LeXHVbKOVHVtEisTCsDg4oIXwWxjsfLsex8oPw+G3w+BwwmTjwjUrUpEWyqxUoK6lBdVUQF5x+Ic4/82JEoxQnccPKcEjvDDDCH4OEo/Z8dcyCpep7r4RIMlCDE8BDsnu57HaUlBVj1drl+GvHb8J7JneD/IC4OEoL5j63rC5mTZMN0pOI6zBKelcZaSMEBmZ/ZlRVVaJVaz9GsyjQNEu8oE2GT6RECZCxBmPLAzuOYNzIhdiz6yjOPqsVJk59TOTbCVZbzCnOzYCF5d0Is3A7UpR6p4Fx++cgBwtLsDq4ryha+i6qf6+vWl4QGUfDWyixrAoLjAknaXvP0E3NNATDiGl2GaFVOgmQDgnOb5UBEYoTwJ8lRJLXqBq2VGL0rwYwrtI0Xk+GFCq0UHdRyId1jJ0MJ5sJIxqdHAoxIORVX9KI71k/C68zEoUesOuOan1RmbrIrTXGkCaVwPHqI/hh8xc4eHQ7m1lgc5hg5/ab0BCNJJHkVMiYCZ06dEWf8/pJoYTzChivWtmGrhuiOnSSnFSJWblRHaESg9UnjRJh0rnGQjZKRlFRXob1n67Dn1u3wOo2IzuHStlsSq2F3emUeb8vPTafnlWVW5UAVnofk22YsYWog+h6pBRNYENZMhpFltuObt1b4p77r0VunhM2jvLWV080FZMBaUxC9h0uwxvzV2HvP/sw8tkH0LFjIcJk4FssiMrCSMBpsyIZDcFlU0JsAhJqFmqjQBOjlc0PZq6yejdGnzYlN514nx4X6mA5kTu1U9SB5vVJIYqKaKj/yRaqJ5XqE5UhGV8VnEXGv05i4UAM6RPi1qdohMpYmR3zXIijGt5Wbde8UQazX8y8ft913ULJCF3qBwo8V0OSk4env69+bOr81H8DKlNtQmHpb+L4+STb5EnkoYCcKYGSqgPYffAvHDi6UxoZVXcqu2AdyPFko/MpXdC6WTs1sihlgc3kEFRD1KoMMF+5EV2iKdNYVXu6Iifp0BWvgSg5JnHgwC58+Ok67Ni5HflNCqDZLPB4nUo/l/BfMoFINIoJg6bTWDkVW1H0KOQlb8ptgB4ICWm5CIdrhGRbWnoMjfJzce21fdC9WysUtWwCXxZB5whsTrLTdRU4iwkJFhRI4ogD5SVViNSG0bxpHuzcRRkuyOwmi9TXeb9s4g0V2kD/IRqjNE097hMzlEFmhuGphSXehu3Q4n3V5GmjVJzkyHjNIlCa9Pfoo5J4Tfk6ei/SAAX3042DWawIl+kymbLVkzhCDQH2Y3Aui8yJUi3CPH6KZnBh0NuK6IVeuye+aSRX0gmAhFD0ZGKJJDGGXj9r8Kr3SPgBMjfNIj387AeTXEIWsKIrWq0OXRhCLRo+2OxncAoMg1Vf9ZHtOpVPOmJZAWNRQm/F4SyCOCg5X41a8l2D9MJm4aXm+KlTxdCIlE+RF1aTE4VsbbjOlMjkE58Oh5Nw2AyyO0veVGlh5sC4yq74BkngWGkpNv/5I374eSOC0UrkN8oVfoXT44XL5ZbrzXtDVZh4Ioonb3xO0/r1m5RibBAKhRENc7wlPRQdn7oBsVgt4vFahCPVuObay3HD9ecjOy8fvmyZd6e8sfxTQXY6nEiD22qN0wjVc41t3MhU6zy66uMxBMnqRnTqqGR9B5NBYazTO1CVOBma4OWcUhpYFMXHi0U4Nz8vX1YqbyINgEbD2MxgZqn2ahWwUuiBLdORaEQIKl6vVwUhkmKrD5fatpw8x68HhOkki42kYS5gFkn0gWhRfYiww+ZQosZx1dZN5he/8rj4OwqcsfjBrwYSI9r/ZLwRMTc+V1f649HytTxWXjsDbjRCHCNuVDdJDw9kKzW2aON86oo+ae/MiyH9ZUoFUSIY3WfLWyTZIhTFsSPH4ffmCuFE1AFZ95fPiiFlqobJQg4rW3r8qKmJYsPHX+DrHz5D3FqBwpYeWJwJOD12uNxeOBweuD1+OOweWXxUbqGzvPeqhzWtZ8/nUjKlWW80Y2tvLBySSk4iHhY9U5fTjBGjnkaP05oq7SjhrBpQjbIhY3vNBN4zydwNAXkVehjKG8pL/gukNybqZUwRMV5nfOUNMsbyhELMHJXHZHL44ksvYM5rc3Ds2DFkZWWhd+/eGDN6DJo2bSpejGM1r7/+erRo0UI8GC98sDYk3/M9OKTu8ccfx3nnnYerrroKgUAAHo8HNTU1aN++PcaMGYOHH34YO3bswJw5r+KPP/7AOyvfEa0BQyRj5MiROPfcc+XC07hp+OMmjMPq1atx9tnnYOSIkXI88rcYdwA24SkUZtOmTViwYAEqZNQOqYZUtk6ipqYWZ5xxBl544YWMFm4ljGZQPDNXtorH05uH/Kkhjmv8nOks5Hd6SK3IMwoiSQNxJuB48XEMvPEelB0PiGQosVpyUW0WnwxqS6Ja8G9KxyNFPq2Fsr3IK7Qgv7mGhKUcFkcCjZs2QbY/W8TZsnx58PtzZJYrx9lXVlbgup79Na1v37GCNcj8et2SmezY7cw6I/B4zXjyiTvR/bT20gDIpIiALgXODNpXwwuTGRf+V1bb0FDrsti65MH4HQfmZqIUmd+LEQgRhyp3YblZvGkTJ43H/AXz0eqkVsjNyUWgNoADBw6ge/fumD59Olq1bIUtv2/BrbfcAa+P1MWI9MrzOlCMjbsN/9Mgr7zySpx91rmoqCxLawWccsopmDJlihgxjXfipAnCbJ89e5aehJFL4MZzzw/HFZdfoZdvUygtLcU111yD8nKObTfh1dmv4uKLLxbPSe+osNwYZs+ejfHjJ4j6CRluHi8VYdS5Ugfh6muuwowZMyR8oHevHwLUdyDKOOsb67+2qRM6HLaZqwqbxOC69oEKAtTkwdraGI4cPIRxY+YhEXUhmbBL+3U4rLoCkhyDSV8k6IIboJe11SBlPw5/4wiyCjR4s23CT+Ao98Y5LPk2Ec1bj9svckTFxUfQ+7TemnbxxSNTnG9FC45GCMKTaU7WO8cqRvHIIzehT+9zhNDh9ljAScUS0+myjPUB67qLZGTX/2WsDT1rGh/MuGjGBTXa6OsqM3V4omGofK7RGrJ58694dPCjCIZqceedd+KhBx7CN999A3o5qgDSu9LIGG/+9ddfGD9+PPbv348bbrgBPbqfBnroZW8uw779+zF+/DhcesmlOHLkCJYsXYI33ngDvXr1wrBhw9CssBl69+mN4uJijBkzGn369MGKd1bgtddeE+NZ8fYKNG/B9m7JNiXk+PHnH9G//wB06NAeu3ftwRNPPIEH7n8gvX3TYOmpr7/hell8p556Kvr37y+fT2989OhRTJ06HT179pTQxDh/oXbqIceJysr/y1hPtOupnU7N/hLnICVnHSkRnJNSSCw9s5qZwttvfYl33/kSNksOTBTOkDkKxO85SoivI4nfLi00CUsJNOdx5DaNwuGLwObWkJtfgBx3FnJcWWiU1xSNCgqlMBCsDePI0cPoffrFmtanz3gJAyhDyJopPWqothyxeAD33HMDbrvtMjkoamlyoKxFWjoYVykv0PBhGB0vIh8NQ4HMC9PQuxrvlfkcCQ0ysvkTbWFGf7kI4MZiWLlyJUaNHoHOp3bGK6+8Itss49gXXnwBb731Fi6//HI899xzKGxSiJ27duKRRx/Bzp078dJLL+Hyy66Q95gxYya2bNmCRx5+GD1O6yFt5C/PeBkvvvgibrzxRowePVp+171Hdwkbhgx9HNdeey0++OADWRRcOL9v+T29I3Bh8DqPGjVKZDmvv+E6fPzRJxKCLH5jsYQXVFWhN/9ow0cY/sxw8b5LFi8Rw/x046fiyf/88098//0mNG/eXLy8SrjUPAJez4bE7frXu34FoqGRZu5YKiSjN9ZhNh3fVoAhjVB1RhAdYJ5TUlyNWTPW4O8/j4uIXkIL6UK1FAZhiw2TUivAOVeWcphcZchrmoTdF4HZHpXxl1leP/I8ecjNKpAZri6nT5hjJSUluKbnVaqCxZo/xQooilVby+ayBLp2PxnDh90r273Vwq2J/EuWGklm4TypOnwwM9Y0LpoR+zS8AEZs+l+GesKQIg0n/Xvz4vvIFmplJhqWmzdlymQsXbYUfS7pgwnjx4uoGg1lwcIFYpAnn3wyXnrxJQkRDuw/gIcfeRh79uzB5MmTcdWVV4uH4gVi6NC4UWOld2U2ybY7depUMdaJEyeKQZ5//vnyvOeeexY333QzFr2xCDNnzpTFsWvnLjUYTU+O6GHPOOsMOJ0uDB78GF57bS5279qNr776Ck2aNEl3Cnz77bd49NFHxcPTQBlXf/rppxg3bhy2b9+ODRs+RqdOndJ5gpGI1aln/zsMUL/JZPUbRYY6Az6xY1GNkgYixlyFBRKRciexycwQKgW7xYwfvj2IyZOWwG53AGbyfNlrx/ZzszDWSC8yWVNImKoR00pRUGiGPz8Fs71WVF+yfFnwOLLgcvqFV8tWIjZaMka/7dJbqHU1M8VSYiIZgsVCJbwg4rFKrHp3upTgeCrEV0UwgqC2DB9mVqoa3DK9q7H1GwZpmNb/ikdPFDtlek++Z5JjbjJanzP/brw3LzSFERgTjh49Ch9/8hH6XtYPY0aPhtfnFahn3fp1EoNy+6Q3y83LRaAmgAcefEB64fPy8tQYc5OGk1qdhEH33ouzzzwLgWAALocLs+fMxvPPP49BgwZh+PDhkhCce/65ErOOGDECN1x/A5a9tUwMmoa2c8fOdOZvNVvxzbffYNC9g9C5c2dMnzYdzz77LL797ltMGD8Bt992uyRYXOShcEi8Pw2zdevWuOmmm+QzPvroYzHuFStW4rxzz5PncyFxJ+CCoFfm98b1b5iwZhpr5i52oq5m4++E4hReqwobSdqAdAiTg2FFMBKVztlEnPcphRemr8J33/0KDqZmC72NAiWEumSYicJ1UqY44qkauP1xNGphhSs7CIeHPWqUb/KLR1UTF+mV2SkSxaP9H9e0y/u+mmKXQDQRUJ41WIJrr+mDxwZfqTO31UhPNV2PbbdKUoeV+BN5zYaesaEx/ld8lPm8huEFZTL/a1EYWx+Ng7E3byrjwE8/+wQ333wTnnr6KTlxj8uD9z94X4yVW+68efPQqWMn7N27Fw8+/CAqKyslAePr6THZrkIEYdq0aTjnnHMk7pwxc4Z4t1tuuUUMzOvxoluPbpKtjx41GnfccYfErPTe9PI//fSTSlpjHKFpxrTp0zB69Hg8+uiDmDZ1GsaOG4vFixfjwgsvxILXFyAYDgrEJhAVgOdGPCdhxeHDR+T8mzdvJjH3+++tQbdu3cRAjZ45I+Q60fU/ERrQMBw7odPQZSnTCbMYK8diqnZqNpGaOKUFdoTDaozo4UNh3HvPE8jNbiWJIUexkzpJySavx4PaWo6/JA4flynZuY0TyG4cht1HaU0HLLYsOJxMJhU+zIVEFGTknRM17bJL56Q4jjCe4vS3WsQT1Xhj0TgUNHbpAmTKNA2+pKou6eusAUHkRIH9/xdjbWik6Z8zhnIY3qIhIsAT4t9otM8+9yzWrVuDa6+7VjxeVnaWYH/LVyzH2LFjRSGQCVRRyyKBXh56+CH8/vvvEscySfrwww/x5ptvSsxIr/b0k0+LuvSs2bMkZqXXmzJ5CrL8Wehxeg/5TMapA28cKAnY9Bemy+8YX6YJ3ikIqlBaVoq77roLPS/oibVr12LN2jXi1Xds2yGxLzkHBIdqAjUYeNNAHDx4UGAqLsTNmzdLIvj5Z1+Jx1XojVoITMyMcewnMjyj2HMip2Bc03+9TlISRezRmQc6HZGVLxkEJciQyGdqLlER58yCmS+txnsrN6NxXmsppyIVQTxOGXmF6hDG4g4SjlfB5a9FbmEIzqxqmJ1WmOzU4jJLlwX71Rgfs71m8v2zKR80M8WkCqYIAhwe3K01xo65AymNAxRYFFIlzvRD1w9g7JK53Z/IY2ZehP/Lo2YaakOjFeg9TdDIVDSsfwz0NFSfI+Y557VXccmll4gn5PbOvzGepNdr164dXpn5CgoaFYixPjb4MUEFCGldfdXVsn2NHjsGb765FP36XYZRI0eiaZOmePHlFzFp0iQMHHiToAQ+rw/duneXCt6zzz6HW2+5FatWrRKPSUyW2zi3Zc5O+PXXX3HTzTdJbMpQhVAZVVFooDRW47MlWUqlMGvWK5g1a5Y8f9myt7Br1y6MHDlCEsH16zaga9fuqvQrlbG6al5Dg8u8lhncGHlaw93qREYu+qhCCzL4Biya0rtSUESVm1lE4rRIjs5k8aC8LIEB141Hfk4bvfIQRTIVQjxaIxpZMhZeKosh2Fy1cPgr4fRXw+Fjg6hTpntbbBQoJvQVlcrjK08uY7n1xZSF00lMEVRWH8Zjg2/HJZecBrtDlQRNjFXTbQqqisGTJIkjMzY60Yn/O2b6rwi17sKdCGHINNaGiZuhZWB0hvLr+vXr8MSTQ9GksCkWLliAk046SYx49JjReO+99yRhGfb0MPiz/Cg5XiLGSkCfBnPlFZcrTzlqpBhev379BLhv3KQx5s+fL973/vvvF49NQzn7nLNRUVGJCRMm4voB1+Pd996VvzH0+Pnnn/UOzhRmvzpbQHzGq/fde59k/iwnvvfeu/jll1/Qo0cPLF2yVGGmJjNuufUWeT0TuEULFuHzLz+XXeHPP//Gt998h/btOqpSrw6LcVEYqEBDQ6xzKnqDnr7wT3St698h0SLSa4UM+4SKpgT0wFJzRKbXsFWbpWW71SnPYfI9dfpGrF/3Iwpym8lropEAnA4mZ9JOIrLvImdqjyKaOg6zoxLeHJuasGOLweZgmTaIeDIozayvj1mjiCwkAJssEUSjFRg/8RF06NAWTqfO+Gf1QeJrPfsXMoOuRZrR1Phv2KOOgZ+5df+XuWa+3nhO2pumR/s0KMcmVY+YJGG626CRbN36DwYPGSywFONWJkTMuAlj0RAZX3IrZ4b/+Wefy/ZOT0j8tGPH9uJlP/nkExw7VoxB9wzC40MGi5dct26dQF+MFy+99FKJF+fOnSsL4cILL5aCA19LhW0mOw899BAuvuhiFdOOGS0xMbfvl196WeC04uJjmDptCpj988E4mp6UmT+Pdffu3VIc6HtpX7z3/ntYsmQJjhw5iimTp6F167Zi+AY7i6/n8WQmWMZ1VLsaWfmGUmF9jux/Gy2N1WiXIfykNwfqfpbbNMMv4qmUhiKcZdFMCEY1bN1/FI8+NhVZ7uYyuyAYCCAvxyGcVaJJlLhMJpXidyRRhQRYyQrBbAnA7UnC409Bs9QimWKbewrzJ29QRBa6XbsjAYczgRHP34227Yr07UvxA4QmKmIEqkVD6XkqIzEeJ4I9Mj1rJlJw4piqPkm6Xlggwmh1W52B4RpJhZEJM6kxPO/CRQsxafIEieMYBtCgCN5ff/0NGDduLBrlN5JCwc033yKkY95owk0y0UVLIhgM47zzzhVv27ZNW9nuWaHKy8uRSldNTVBK1Hl52cKm4pSYUDACt8eJgoJ8CTvYdj5u3GgxRgL6XEhcFBy7/ubSpRgzdgzmzXsNHo9P4rKmTZujf/9r8NZby1BbG8Se3QdQWnZMXn/voPslfvP5fCg9XokLL+qJ5cuXqxYSvYdLnIi+eBuGaCK8cQJj/d/elTwOdf85hZDGavRb8XaQ2huLqPZuitkxKYqG49BsVhTXVOO5ETNw5EAEbnsjRIJEDUguUKJsZrMb0TBjXAc4nDAWr0Q8dRwWeyXyCqzIa+SA3UnST0S0YEc8OlfTrrzi5VSgtkIMNS/PjlGj7hGRLLeHI8CNxKqu9s/8ioTkzMd/V0D+TYNXwgYpgV2kvJgRjwq5hGQMZrkUlOXMUAfnIiVk2xRJchMVlQMSL7IsaWx5BmOJnpMQFlfs+++/KzEqf8cYkVk8a/lkB/EG7Nu3T8D97Gy/LDxDldrn86NP7z447/zz4HI4URsMYsLE8SgvK5fWZr6XwdiS5kGKW7BLQZdt51d6R3qQ8ePG4+DBQ4IMEGFggtSrV2/cd999WL36fflP3JVYNxcM4TKGC1v/2YopUyejd68++OqrL8WrcnEQoTh8+KhU1fgeBomFDC0+6NHrWpGUxhavG5/H8IKhg8jMW5WAsdEdYoRR9JC8NwZmyw5c1YFqcAMyyErCTqzjDCuuqaIChmJJLHvzIyxfuhGN8ttJTMtwMyW6CUmpakm3sIxxZxgaRNJSAndOLRoXeuBwkoMSlQXh8zrx+B1TNa1f3xdT4FheLYhmzTwYPvwOtGhWIKtYzXHQq1Q6mYTBv4w81H9uWG36X0E7DdUwOhoaDZLspEyjlWyR9LUU9e+t+oVTRF6DMWWoxtBohAwOzrUiTEI5G50YzXmjwkTi/ANFEOF7ykyraCQ9xY8FA7ngvB0yS0rR9mRanp0EHxWb0wD4fsZNN55PY+AkP2p2schjMVlx5NgRIb94vX5MmTJVQgFjZ1EUQsr8hEUWUs29UlMI+V48TuKsci4kpetaDjQsfr6KddWoS8Fl9cWvRp2rBkmeZ+ZDnENUGSD/G9dCuBTpkZ1qtLsRRtBoVdtQXXJVP6zI0Jf4FylJwU6ffvw7Frz+IUzIRSppRyhaAzvHPwleT9aWSU2U1MhAY8dIKbyNg8grcIFDu9lAYndY4Ha78PBNY0gRnJEymzmsqxytW+fh6WG3omWLfGnSou6REiYw2ihE+0BxMVmwz3Cc/yvbNwyYX2kEIn1J+9NhMF5w8aL0Cjp9To3aUc2K0WhYMmqJTaXezOmAClIRATnRPlWGbWyFknjoKnb8HW8mXyfvadZky6dB0OvItBiSRMgzlfkBqnRpeEoeG4+Hx26ws/jZaV6CPhOJ9EA+duzcgdNOOwNt27bFyJGjcM1V1+hbKdu01bHz/Ln129gmJOR29dpMKqBxrXiOBnVQPceYwKcMna9VkJC6jgb2asBaxkIz7oNwiPXXZYZSRoImNBX9ehFHlZQqA40xQgzlr4z0O1OtXL3+7z8PYNaM9Sg7zuqoC9W1lXC5maiJRIx4V+FhMy8yh2DxliG7MAR/tkWUDF0eK5xOm8B29w14XtN6956Wok5nMlktYcDzz92OoqJCXTCMlSNVBDD0NykOq4zVYKnX7w1vGI9melqBcTiqnd2xcVVxoYGJ8ZL9qLfnSsuLVSUDQv+jrKTcWBKAVYigRNH0bYxSP+R06oqHxqwqwQd1wjWfWxukUiFVoRMyJYagPo2Ui8Hw1ozLxUjY/5Ph1YyYXI5B58JKrGyzIxwNCaFDiNWaSSiJo8eMlVj5xhsHouupXcUg+XyH3SmeU9EaVZyuZg3oLTJkkOmLhefIxSTUQD0uVa0tytgNfQB6R9mpLFSJVtfFiF0FzwyzZUjRFo1FnKmuKEM9Usqz8r0YUvC85Bo3MNbMWJiVzcyOx0yqCP3Q4YPlIg68e2cFrBYPYskILFa9wZHkehEhoeIjHUgQNl8ZclsEwSE5NrsGr88hDahulxt3Xzdc0/r3fz0VYWdqrBJ2ewTjxt+Htq1Pgt3BYJ18Vj2R4kQ0adNQVDMZfCCiEHXutWFVpF6SpJdLaaS8aG+//bbwSblqyPFk6ZP1cFZweOH5WlVyAwKBanjcHnzx5Rf48ssvdQnOhMSuBPH532D/kwBCj0lj4426887bRYTDCA8kNjOxhKwqcOSfhUPaUwAAIABJREFU7t61U4wpNzcXAwfeAr+PkwZVjEcPYcBCEyZMkGPiMdOg77j9Dkl4JDwxcdtS5U7OumJnKN+TdEMSUzjvlcdETPX2228Xr2sggoYh0qg2bNggfAVeA8baRChYQeNzaTyyg+gTTWiYP/34E37b8psYKXcLsswKCwvTdMI0oVs6P1JSodu+bTv27N2jKJH6bif7pT5Umd8PHDhQkdV1lb8TJWJMqOptrxmeitMWqytimDVzDX7+cQ/HCMPuJJldzW2lyDNbZ1QfGneFIBxZpcgv4vhNqmJzMoxTeB1upxd3X/e0pj3zzFepQ4f34HjxPkSipXju+UdxUc92kjTYJHtjzMYYhGU1qwzVpbVKS0OGOMOJwgADTqo7UTVmktsfy4iPPfaYXFjepL179mHxkjeE6yktNmbl4biq+HomQ0OfGIrffvtNjJE3n/jpsmXLUJBfIEZEz1DYrFCMid/TmDds+BDt27dTSZmPWTeTspTErXxeUVERfD6PwEv8fs3qdcgvKJCf+XeD2USiC+NQsp14PMeOHcc776wQxIDeijGrzKIyOoD1xbnph01y3GVl5XJeFeXVmDBxrGC1hpdSO4Ay8OdHjMCaNWtkiDE99NNPP40hQ4akvSY9O1UB+fXI0SN46qmn8Pnnn4sXP3ToMJYuXSLJFytu6bDLbheKIa/5nDmv4Qh5EPl5ct25o/A8+ZXGq3YLB95avgxdunRRZfX0gLo6lt1/Vr10g5WO4IQFixd+gnXrtsg4TKfbgWCIQ5rNuldVCZbgtuYQ7N5S5DargTdLCdl5PXbZCRn7DxowTNMmTf41RY35w4d2Y+u2X3DN1Rfj0ceukZYQIARN5G3YcszkxaaMVfVYnlBJxDBaXqjMWFWdg6HPz9mfYWEuseRIj0YjoichxEMSCT0Ln8OsnxWi1+fPx4wZL0uplG0gZEXNmTNHiMvSGcBtLpHAGWeeKVCUyuzNWPbmm2jeolnd9ibZsvKa99x7D77//ns0bdpY3oPZ+oLXF8Eloy95QZUGK1f3ihUrpCDAY+U5EgYbMGCAcA0EiUgmJP6UJC2lCfnF7XTjrbffEjCfi47vGwlHZNYqUQqjlYVbPb0eB8aRW/vZZ5+JYB0XCMu4DzzwQBpHVnG86pVbunSpsLK4COm1+XyiBr0u7qWSSpETh5RsyRjj8wsLm6pJ3rrIhLFQjOSK15dlZsJihOzU/qm4Cv8L5qrvrBi2ReCwevDuiq+w/K2fkEw6ZDpMLE5ugEquSC9Egh0UbB6MwOouQXbjAPw5FljtKbgcJjhdDuEUPHTr85o2/aXfUyTY1lSX44/fN8HlSmLua8NIBITZHJLYgZP57FY3UmCwTcqgHlafQPamYcya+bOaOsdhtBx/acbff/8tLKbyivI0BklSh0E2MWCXzZt/ERofPS29Kg31uuuuE0ofjVwSCBmga0XXbl3lxhFXJGa6/K1lOKn1SfUSO8aXxFjpxTt06CDdqsRhGS68sWgJsjjPK6YGAvMzGYKMnzBeDFa2fV1LgQuE3qpxY+q1quPIjBc5bILnx4IEjYAPLoo2rduI4RhQjyRIyZToptI46SlprPSGQ4cOxWOPPqbI2RxDH1Xx9L69+/DoY4+KIRoUSJZihRjT80KJQRlScbHNnPkKpk6dhubNVXhAo+P5GtU/fr4RNvHv/Bu5ER3ad5TmPmp9qf66f9MKM+9v5g5KBWMOYntv5dd4d9VmhMImWGxq5gJ3VtWha1VsLKmGhmGyl8GXG0Ruvh02sgwtVEG0wmG3YvjDEzVtzvxtqXAwhGBtDY4eOYDvvtuImS8PR5dubUCCi8nMrY3xK2mCZNBYZYo1ZdBPpNH0v4zVGOBLt0DPScPjTSOuSCNgPMXfkTXFGaQqPovi7nvuwq+/bkZWll/isvz8AqxdswYOpyOd4fO53I4NYzVi6yVLFqOoqIXcDOnR0kwoKS3BffffK1s9jcflcshns6q0dPEy+LM47EEZHo2Qnu/W224Vsgv7slTVRoUm7JFiNSwT4jKQjN27d+GeQYNkZzBwYN5verZ3VqxAXl5BOiHi+5GuyDKvYazEZEkjfPDBB+X9DePiQp8ydQpef/112f75oJGxi4AVNXpWSUQtFvGS559/gfAQDAiLX8np5flKuFQTkBYfOVeHQ8IBVuratj1Zpq1QfzbTUBuGfP/2uGxzToi+wJoPNuHtZZsQjlpgtZkQT0Yl6VXaX1aJXZUwRhgwV8PuDiIr2wqPzwyrLQazle0+wPhnpmvarLm/p4jbVZZWIlhbi99+2wSbJYKly0YrhNfETDQi0uQcU261OOWG/1cYkJkt1jdcai8x61TVKP7nxWfsSW4oWfnCHrJa0aZNG/EwLYtaYuWqlbL98qZIRl9bi1dffVW8B2NEA7bh63hcNFZecIWVRqUa1L5dO/Fa/D3jxhdeekHAeH4+vSMXI28QWftvLFwCj94uksYtk0mce55q+jOOm9+TVsjS6/K3lqfRCaUDxpGTTqELMqbMy8+Vz1a4MDN14NVXZ6Fb1x5qBoHusQxj/eKLL4TGyFCD8SoTT5kcKLqrSSnpDhhwAzwel0IYHBxtmZLni7H26iXP57l99vlnUqVr0ULF2jRIhhV9+/YVcg7DD3IQGKpw8RpVNrbkdOjYUYxVppM18KqZ4d6/vSvHQcZh1hz4aMOvWLTwS8TjdljsJlHsEdkj8ahUsaGxsowQQUoLw2QJw+lOicE6nHHAFIbZksBLE17StLmL/0xpSTMqSmugJU3Y+s/f+OvPTXjs8Zsx4IZzESG05GDsRvYQZ38yQUrCKongv9ta/ttYFWNetUqoG2Rgg9zKWGund5XJcsdLMWTI4+jduxcuuOACNC1sIkZJL/HgAw/i4YceFiqdYK860UKwRc2ELl1PlZZoRtXMxBkGtGnbRoyRkNi27dswZOgQhEJB2T7p9UT3wGaTBbHkjWVCKTQePM5Dhw5JcsVkkMdMQ+W5cIH8889WHDiwX5jt1BXgcXBoMmGx226/DT/88L0QZpg505B5/nw9jbB//+tFf8q4FrWBWvGsNFYSxPm5XKikFCqILSqL4NJ+l+LQwYPw+f1yLXm+7ACtrqrGvNdfR6+LLlYOQQOWL38LI0aMRH5+nhgqQ535ry+Ay83Bv3Y53l9/+RVPDXtKdh7qSwUCNUKq6dCho4pXM/QNGt7fhoiPum7KWBkGfPzhZiyY/xmSKacYazDCsUa0ASJLDAMo9KHKsIIwpQiXReHzm+HyKM6KxZrArOlTNe3NVTtT5eXVMkkaMTN27diNI4d3Ixg+inETHsMppzaWWrndYZabEY2l4Ha60lWfE237Jy4QKNIDx+gcLzkusAixUz6XRrfq3VXS9swMnxfQaKtmFs+2al5oZutMKNqf3B4RXXvLuHjSwqxpOLXLqZJB8k5xFsGKt99Gy1ZF8p40BhJKPv/8M9V/bzJJJmzE0jTWhfPfSIcBfD9uuZ9/8TnuvvtuiU2lMJFMiqHzKwkupPIN6H+DwiftdlitZvFyZ599NnJyc2SHErlQgXpUonLjDTfiySefkiKB8TueK3u0aKw8LoYBLAcTOZDFYbFi0aJFeHzoYPHo9IT8PGOn4s9CfLmkr2hJ8flz582VUIKxOXcxQmbk5LYqaqXQglgEP//0M54e9rQktPxcLmx+TqdTOil1GVEsVMee6WEzk2jDDgzjpTavGVasWf0jliz+BinNBZvdjEC4GpqZYSV3KSVFRcoh53KJMo4o2ISl1OpwkX0Vh8WWxPzZUzRt2XvbU2Ul1UhELIjUplBWUonft2xCOFKCNidnYdKUofD4uf2o5Mhq5dYTgy5fpo6xQSVLtUE0fCiFBIoW8CIaVRSDCU5j4k1hds5khDeBW74kTzZVzWKdvVfvXspDk59ud4gR0LtK2VXThIlEY6WiCBEBZrXt2p0sWzDr84yHRRhMYlVXejYVDYWLYdHCxZJgGUkbP+e1ua+JEfC4uOAyIS0uKnrct99+R26+LD6bFXPnviaZfbNmzaRniZr99H48LxrDJZf0wZQp02SSiviiZDIdsxJL5g5D6IphxODBg+Wc+TM7XXn8PB96X34+F7LBiyVzq3ev3hIuUGRj7fq1stB4bnwPPn/ea3Nx+plnyLkwefz+h+8lDGBYw3PgsSxcuBBdOndBTNbSiROsf6M9suwEqbByB4EV77z9NVa8/SNg4mwFM0KxgOhhUS6U/5Vn5SRw9vdx1gT7+0JIpKpgsYXhcLKQEcfyZS9p2rJ3dqbYhx6uTSFYE8ehA0exe/dO2GwxVNYcwllnt8HgobchPz9XWhrY6Wq3WqDJ5DglMcQyo1GPpsII+2ZY0pQKi1R7aLxJxQOQyhTLpErxhF+N+j5xw5tvvlkuWDgckpVOA6murpLee3oIbr0cP646A9RKEQ/INgiTJq3LhK4EkoknJIFr07atTIIZOvQJfPcdt2Wv4K6MlWfOnKEbbAItWhTh9XmvIzsnR2AwhhUUexs2fBg+2rABTpdLDIvc0/379umezSGKL+vXrUNRUUs5ZhoaebCHjxwW2IU9YF26nIpPP/0EHo9XPBw944yXZ8Ln9ac1BWoDAYwgGvDFZ/D7SVg5LLxbxpg833HjxmPNmg9EQ4Dx+BlnnC4enJxcJqzSLr54Cc6/4AJ95mkcZeWlOPec8+Dze3VIjx0hSQwYcKPkBrz2PJfVH6wWppeoRKZSmP/6fAkDCO4z9FNe1fCwisyiBssZoaAhz66rWXNFJWx4c/Gn+GD1rzCZ/bCw2hcJgpPJpYgvL1cVUSVjTxfITt0oYokANDPthe8bx5o1kzVt8eLtKdLbIuEkamuiKD5WipqagIw7TKRCKC07iFM6N8Vd9wxAfiMfrLYUTKR46X3lEuA7qSfAjkel0aR0mzjtg0dDTX19ZpNJQzVLng4yypXbp7GqoXFqINyKFcsFP+XPXOH8WpCXi1mzZgv+akBSxBDTLSO6vDoNtlu3rkJA4YNe5J0V70jmS4iJRkdIqKSkFFdffZXaDlu1ku2dnpZc0kULF8Hn9yl3p9+H2++4XXr5uQB4c8lT/W3zb/jq66+EBUUojQWOu++6W2707j27pa+KHpcekIos7M+65557BE0gosHiwssvzUCbNieLnCjPhYty5KgR2Lhxo8TvfN/Bgx+XGJ2LbPjwZ2QR8zx5/tNfmCawFBla9Kw0VqITZIxRCp0LmdjvM88+i+XLlyG/gDuGkk9ikYKemUbPc+J5kBbJXYM7GvHajh07IiYJoC6fKS0udQarSrqGwXLnrFMzJJUwHDRj/ry1+OLzf2C3FQBwCP6a0kj9I/FHifDJDD0ZBKIGBqqheiw/SwAlmPD6DcM1bd68v1OhIGVzIohEZF6GbKHcsjldJBSuRGXVUfiyLDjn3NPQq3c7xMKAU8mUyoxOMmmUuJshAQQEagimUwxDJ3GLOJeGsC5AJpuL4JisoijNKFa9l694S5r0GE/SQ9FT0VhffXUOmhc2l1q0Uv2r6zuisas5XRCPZXeoOji9ET0rjfyCnhek6XDsnaIuQLPmhejatSsaNWokW6m0kCxdBo/Pk06gio8V48677hRoy2B5TZwwUWArkrbp+WnobJVhqEDwf9LkSbKN8n25tTK8YZLEAgYfXIDM9idOmIyzzjpbQiMy7tmfRbGML774XIyP7S9DhzwpnQ1jx47DRx99gsaNCyROnjhxgiwIim3s339AEkRCV/xc8mWlcGMyyQ5ClGHKtEl4//2VUj3i4gwE6ryoQczm9TIgPkJXCmeVm6q3cSvvp+I+lSArY+WPalC0mhxDuzWjvDSCWa+swB9/FMNpayTDhDn2k7JCbFkR5UUxVhJaWMBQxQcaK5Mwxe1RDmv9R09p2ty521LVNQHUBiidQ3DYJaNpOJKcEolWO8ue1TJ4lmMra6qLcfxYCdwOxnv8IKWiR4Nj75LAWmYKYkQwYeLzcHvMsNlJNYshIq25FCZT7CtV+1exLI2lurIa19/YXxcvVhUsrviaqkoM6D9AEhLKtksfPyUxZRy4CjFUMqShW3flWQ1ckrAStzi2pNBb0Wtw+2f1iTeXEA4/gzeKcd3iRYvhy/Kliwgs7xJ8F0eb4nEm8ObSxRJz0wCVThhjUhdmvTJL4K+bb7lZ4ktjsbEzod9l/eSzaPQG2WTkiFG4/PIrhfUlKEhJsRDDaaz0euwsGDt2vCw2hjD0phUV5bKoGHbs2bdH4vh9+/aLcbOzgMZ6Wb/LJRmmM6BDIXGGn/Hdd1/h7RXLpYWHJUw+eCyM7WWgrySHVglTeN1OOaWTGKtOezeGIOiGqtuornStWki5G+oVz5QDe/cewdQpb6L0OOPObASCUQlhEsmgKP6o6SS0Ic4lEHlJXbhZeWzF7CPEGcOHHz2jaS++tCVVHQhI7GBUQiR+MJsQi4YlKK4JVMoLjxYfkUrxnt37UHKsVIxD0cRU+VIxtJIIBCpRWV2CcWOfwnUDzhOYKRoPwkQhXpNiXRkMH8oWUSSChsRMeNmypbJVGj3wwtSSaTIaJo6fhAsu6CkXz25T7CVF41MZNY+xe/duYqz0rPR63LK5RTMLLi0tk21/5ssz5Ovho4cl/mzZsqXEn/zKChC5BsIbtViFWDJh4oS0p6VRsY+LxsT4muGBwWwaOmSoGOvjQx6XvxvZN/WsmjdrjjvvvlMwUj6YZA1+bAgGDbpXoC7G8vSsbET87LONaXB+8OAhkhh+9eXXKCxshu3btwk/gm3Z27Ztk3MjJ4AGzPdmrNm3b790Gz2vD71rIsFWaBfmzJ2DlStXybEZVbrTTjsdf/31txyXdExU1QjRqCNjVtFcVZNmFKvKaBzMbFJUGriGqDGdnkVz4Kcf/8T0aW+KIFsyRQK4Rfip7HRVxqorDCetIqnJXIbHKSEiucEW7thMxmJY/+EITRs9/vuUeAa3A36fV7YJ0UulNE0yJkE3DZGYJT0d5VyKjxZj3+59CIcU1U3iIBGHMMFGQWCNz60AzDV4/73ZMFk1gR94npGo4mbSEBRVjmRgM77f9D2uvPwKtDm5dbrSQqOtKK+QacmRcBSnntpF+vULGjUSY61r5/h3GMBz4uKjx6Mh0nOy/MptlsmP0+7E1u1bhbHF2DIdsy5aJLCaQQ6nigvbq/l37gZsi35tzmuyg7BblpUkHic95tVXXy3bO280FwpjzltvvVW2aj5/6rSp4uHJQaCxXHttfzz7zHNSKOCWWlVdibFjx+iJmEeOuX37jgJhxWMJHD16DA8++IA0JFZWVch9eGrY01J6pVEybCDk1LPnhbqKimpNF4I5kvj9j1/xxBNPpq8Hb8jDDz+E9u07SMMjXy8YcjwppWUmYITrqW1mjOA05lbRbA0OrqJPGvEqtyCrVFBXvP0Dli9fA4cjBxzAwX2d23syyW4BPWyQbgGVWClmHMc6JUWuipVSxrUMLd5991lNe37sVykysd1uhyRKDqdNpjQzXiCrnaIE9LoVFbWIRShWkEIoGMLe3Xtw+NBhhQTQlQupmAUDNQPKbk+gvHI/xo4fjJ4Xn6qX/xT/VLA6TsATbScbWJZkm7IC3DW58WxBYYx3w4Ab0Ly5koTkwrnvvvtx2623Izs7N+1ZVbKmPKsRs6ptW8Ew3CKrqqrRo8dpeOGFaeLFuVi2btsqpVKSU3hcTHoWzF+QTrB4nISfqCPA7Z43nuHD0089LedTWlIqEkUGpMVYkDebiQ4XMQ2SXlWqXyYzPvn0E2le5OKgIZ5xxlkYN3a8IC2E4Jh4McGiZzViYRoHy7MM06h8+Oqrs5FfkC+hFr3688+PEGPludLYlHBcb6mM0XNysfK46b0XvbEQCxa8riMqVHJJYt3atdh/YL+ERlWV1Wn6I2N9ynpSdFhxGDK6Q/WYlaEf7z2vnYG5ChsrZUUoEMaUSavx25atsNt9orjNAhO9JTimlO3cZGbFFK9VkAAzHZ6SsmKCToEMoTNrSSxd/KSmjZrwVcrv94o0NtuvXW4b3B6HPJlqxjyhYC2JLhHhBZSVVoraYGlJsWg5CUE5CZCwb5WuRX4gjboG8WQVOnZqghGjH4XHy+mDChkwiMH8ygRryJDB+P6HH8SIqqoqZCulYgkxU7Ywv/ziC1JZUarWKbw2Zy5OP+NM8fRqdauMlAUHCqVxe6Fx0XAM5jy9KzPcLqeS9qZ2AcI+bHVmVYcLhJ6EaACH8vK1NdU1giAwxlOQmU3CCmoLsKBBjJIt0yoG9OqhiEoSuM2z2kTJIoOCxxiUC5CelTe3qKgVpk2djmbNmsoND9TWYJRUsD6Xa8FjZGGDj2gkjlEjR+Oqq6+QhcZz/OvvvzB82HAJAxiesBJII7tIKlgKDWEljee7bds/eHzIY+LtafykZI4ZO1oUDL/++msMGz4c4VBYvDCdAo2+S5euMoyEG7xQ+dLcZRUKqC4OBT0axsrjddod2LuzGs8OnyfDMqx2NXWRghh2Fwn05CDYEKwNwGZxIBZVCuGaFoXNTiTJJIkYnSbFLpg8vz53iKZNnP59iobq9brg8rDfxQZ/tlv6Xrj11NSEUFUZQm2AfMsoAtURgU8qyo9j67Z/ZMXbzDYxVuG7xug5UzIftKr6KHx+Dfc/eAN6X3pWWoKIXpJxKjPnlatWYOrUKYJnKp5qBR555BHcecedcnG4Hd888Ebs3LlL6ILBYAgnndQaa9eul21ZEU3s+vCypHAwGcQbAD0NmtQ7ejRun7zufE8y4fft3ycKffSojOsYx9KzshRJ4yQJ+smnnhTqHb2zgOULFko1iMZKY2TljcA9kzMeDz+XRs1SKcnZxIaNG8t6/aldT5WETnVNOPD6XGrIFsm5l1eUibF++eUXYjQ0tqysHBw9wkSwn4QM9KoqmUlKQvXcs89hz569EuMzYWQYIGhASpPOCANumz//dbWr+NkdoST1N278RIjmv/zyq7DDiFyoh0kSNToLGeZxAraVMlzVZGm1kuCk5tEKH9ZqxpKFm7F82QZ4fVlCKxVI1qwmH1L6n+fA4/M43aisqIaThHkHDTMEh8siTCsLlVnobc0aZs0YrGkvvvJzyuW2w+NxwOOzISvLjTwO8vKy5yiFyooQykprUFkZFhw2EGC/VhDllSXY+vffqKysgtNmRyRCZQ7OOqFiXBwOG1EAVl12oEu3thgzbgg8WXZEoirzpZdkgvDk009g79496WpMp04dRd+Uq1W1fgB//PYb7rr7LricbtgZa27dinHjJqjuTmnoo6Z9DG63Ex1P6QivzyOrnq/ndkt9qD+2/CGfy2l23A28bq/ErIxfWWWiYZCFxJttMJmY2PAmcns1woDvvvtOdLNYzuRn0IOeddZZYiyGYjYN9p9//hH2FBM4I971eXzod3k/AfsZ5xLXnPXKbJxxxmli5MePF2PsuDESBvAY6O2JftC4CJdddFEvifG5GzEhYxjAihy7Z+mJqdrCih2TUO5A9MA0CIYXV1xxmVQCeU22b98hoscU5aAXJYmIXAWpPFltsmO9vfxtSUqFei9NjnXq5LpF69k7EyCSrEisN8mOXF0BPPrgiyg+FkLjpk1RXlEp8yM8fp/sZuSoKlpkHDaLRVqM6OBI9vf6WJk0w+myw+EgOqEgyckTHtC0Ga/8krK77PB6HPD6HcjOdSM/1w+3z4QYjbUygtLSalSWBVBVHUUwEJZBWhVV5dIOQiiF4TGHJjhsHP2tJGdLS46g7clFuOKKC9GseR5aFOWgcaEfVge7MpUHotoeuwOys7PEGA4fPIRV761E506d04wqruBoOIRXXpkl5Aq/P1tuDJVJWJptfVJreT+WOG1WC07pdIqsSKEMWizYuWMPli9/UyTaDZU+0etPJQUrJVbJQgEvHtGAhfMXwuFSbTFEAigXZHAVGJ6888476Q5Qo+2GrCgSphn70nil+dBkwjdffyP0QnIGaDg8ptFjR0s4wnOIhGPCM+3Tp5d47eqaKlFApGc1jp85Q7++/TB58hTp3+KNZXs6S7jkrz75xFPiUWn8XMSkDV5++RVieFLrd7owavQozJkzW+SSmAwz7Fm/dr3Ak1T5Y4GD7UD0qIT2GGszwSJ0JYrVwmetP0BY5QTUIjBJuCgyQzJYBPjlx924/dZn0PXUc5Fin5zACBqqaoJCQGdoIcqUjFnjYTg580yjsRPaInzK7gWH7O7kEzDZen7YnYSufk7xD16fGz4fvasDPp8TDhe3dCXeUFUVRHVlLaprgghUhxGOJFBWXoXt27YiUENYi+Mvowq+IpXNpKHvJb1w+hldkEzWIhyuRE6eC207NBZ9Tm4r337zLYYNe1pgLXoJGg5J1/cOukc1EdrprVXrCSUv9+/bj2eeeRZbtvyhb6MJSQCIbdKT0uPwghLk58/0uFzFVLMeN2YcbA6b3AgaDbFZblskfXfv3gOtW59ULwxgSwjjUSpds++KyQ69q6gHjpsg5A/x3LrOFGv57H2ih6ahMoa877578cywZ0QZ0GhGZOhBdIFl08aNG6G4uAQP3P8gHn74QTnPkpLjGDHyeXz77Tey06i2IBMWLXoDHdp30Me+q2SSRsfwhInRjh079deXSLmYYQDtg9eRSeBpp/dAs2aFIgJ9vLhEhDX4HIM59vXX3wgzi7uQYoZpeOONxejY8RQ1JE8SKmP8utHmrWZ+ydbP5FrvJg6HEvjum99QfBQI1Caw/8BB7Ni1G6FwVGbEcqgOu3P5foSxgsEqRuSwW4HcXDeslqQk+bRJj4fdFQ6Jbx+5/zpNe2Har2KsHp8LHva8MF5wWmCxKuUVrv7aIEOAEAI1YTHeaNSMY8WV+Puvv6RNgbLuJGpzP4hHo+jXtzfOOuM0RGMBGSVks1HTMwxvjhVtTi6Svnpu4fv27oXb65YBcMyQP/7oY6nmyBbBUQmyRQThJsk6kcSqVe/ilVdm64MofAJSCAKUAAAgAElEQVTB3DvoXrnZfC5Lt917dBMvy59p8IxBW7ZqKWiCtG3rD8abf//zN3r16oOTTmqZ7uliuZIzCOqUspcLvY7xIUni1FE1SDhChnG4pBfquv7XybZNj3i8uBSbNn0v5yTjhvRYjsf0088/CWTFpKq8rFKGYMx/fZ7YA6ErQmsbN34qx85kaPTosRh0z71KLVBI0ApFocAZE7unnnxKFge9PJ/PWJNoABMf7tz3P3C/lG8LC5ugsqoSnTqdgldmzpJjY9xMw/zxx5+k4MLrqQonQUnUunfrAdqVDMMTBWxDSkivWlHXSie6SNUzBVRUBLB92z5YzQWIp4ipJ3Hw8BFs+vFXbNu6WwyWZVUWD0LhgLROtShqhGCgXPIlh90s4Ry5usw9mPzTWQzs31PTpk7+OUXiB4WDXS4OIjCLoep6X9J5yrFDjK/4PxyKIRzSsGdvMfbvJ76noba2HA6HGR6XHZ07tcdFPc+FlqIkEeEkBtSKxB1DLQpbNBZD/GD1apXxMomKRaUO3blzV1UFI7whpVw64RhILGecRm/BCSaB2iohgVNanqx+1t5ZnOBxk+ghxAgzy4qNhObG7N7goRpZK70cY0fGlYxlaYDZ2Tk468yz9Jp5WJT/GA8ajPurrrxStlKz3vIskhh6yZiiwOQc0GNzsQ0ceKNUkaTAwv8yRSYmPVjsM+PWSoPKycnF5Zf1E29Pos8vv/yE3bv3SLzGhXrzTbeI95JqlE7aocHymgUCtfjmm28k3laVqLDwgps0biqejkksMV96bV4TGgi9JYd3MLnl8fF6UP/1px9/Vkmj0yn3m8wtlosZBgjWIsZa37sSVmM1llVJpg70qgf3/z/O3jvK0ru6Et2/L4eb6lbsruqk0FIroQhIRgYJBAiGMdhgbILTYL95eJzGYz8vP681xmOcmDdvxmOPGdtjj4dgHh7ZJAmJaBAYIRHVagnFzpWrbvxyemuf795WScD8Mb1Wr5Y6VN17v/M7v3P22Xuf8xgMQ5SVD6WRuMIBEGEy4HOf+zJOnHhC6nA26b5v4oYbr8KVVx/Bpz51N/r9bXRaTRFLUsTJ24V2TSxbXvHSq5T6vd/7SsWJDx8IpQ8sT4h98sWJaJBbUJIY4SiQhRIM3v4gwIlHn5ABAa9flgCmrjAz28DrXvdKLC7QjieRF+N7Jkwu8dIK2cjMgOKDmJ/toiJZpSBFjIQLXs1AOCpxfpWbVdbQ6wfitVUVqcAZfBNe00Or7U/QC2p12DSQclmbiBEWmQynL2xHFMHjxAiidrypKYZyPYsOfyKGYwZMakGeZtY7T+Uh7wG82YUzWAXN4Z9xG3ZVgM7WU2JkrdfkDlQ25ROzSDLNykl2lH85cVCZKFsvbHgkXU64DxNyOl/ThN1U14T1Yl+pN2mXT0B+j5hvKq+Zbn7h+5PnKM173QzVSEl9vROPFUnghEQyxaZrljxjlcjBs0uN64UYk+V6cuBY9jGDatjZCrC90ZftkbEYDZuoCgPRmE4zDno7Yzz41a/j/i9+CUcuPoJXvOplWFyakb2xH/jbv0G/v4NupyVBSksn9hJMaLTTf+G1B5X6lV/7WEUoKEu5KtGQbpBQEAOJr5bLJ4LxSDRafChRMBY874mnHpftG7xZub2v2Wzghhuvwc03Xyfemo5dwfUUHNuAzS6U0gKjkn33LdcX/K9IC7iugSxUOH+qh6997WE8/O3HAeVicR93U7UQkXXv1fodGnSJgKxhotWw4DRNtDoe/KYF1zdrUq/sjX12lbhktT3eBnUVUBf8z/2ziaMIp4C1scAFVUMdELUJRZ0lnyVyCE2OeiOh4XzvH7U6Yvp9a7paHdB1ObiXF7qXeT99fdPAnQ46+J2m9Mjp7+39Vb7s95KhCKlo+honC0omPJVn98zufQ+EnOpdtGyciHnKhvCS/QnH8bTcpKTGRDDK0N8NkcacVhoIirH0HNyLWiS0CbKgVRbOn1sTAeUtL3kxLjp6CJs762h0HNx114flxmQckfvLMohNI/VzbFxf8qJLlLrzNX9U3XjjjRdA9KmFDC23+YCqkqdIoSGSWF/AWjZEjHgqDPjNTxx/FN9++Nt485vfiBtuuAKVitBo6KDTCzE3sqAIVxguO8Mc8TiVN2HrBrbWR7j741/Ed048hdnZRcx2OZ0xZLmC7TjwGh4sQ4Npk2hBOEyH7eoS5LarxECOKznbMzTz4prHyYbo6T7X7xGs0wc5LQmeZbxPd49OWOuS3eoMJ7wH2VjCMNtr7lB/Top0ue8TrNPgef73FQ7w5PVNtWTTzLY32KZBOw3kKdHpwv9/j/f4XcRo2gXJxGmvD9bevbLPGq7Vb6N+n2yISDwi1smBjsSECP5YiuTwvSbSqMDW5hBpwv7El/eUVzSnHglJJY8VsqReUEwvPaIetAUqkcmzbM/6+ODfvh8nz5yC32xgdnZOApa3PWt7xtrrX/sipV5xx7ur+bk5wfVYyHpuHdUUBHJnJutQ2jq2mnwR1B0xWGt7cKUok3VklfcDD3wVs3MdzM2R5KvBa+hwfQOuzUAlBmlDs0k55BIvA/3tAT7zyW/hoQcfgWu20GnPyYfDD4X6cgLD7BZFW2XQ+8gUiIO/x6B0Hf45pCFsdWy02p78uawgr+/f56gy63uwzp7TLLQ3WKdTMI78piwuyTaTRcHy8KX7fVZAR1KjhC3ZQ/KFv1uT9pwx5CTbXfi+0yWi3zP7f3d23Buszx6w+u9Ns/7U5mjvuZkOSJQIHp9r2rY3eGvqJd/DZN+rGOQxm9bLL+Q+ELHfxOgENZGeCNFwyLVTFmy7UUNSZS71OcsDTkCTqESekatA0ny9rJkLVVzfgu1quP/+z+MLX/4yZuYXZTURhyKsn9lPkYj+jp96JY3Z/rBigS5SEsvETLsjnVgUjHDo8AouOnIAc7MUvFWCd/HB1DJfXbzkh8MQjulLwcytL4ZAD5pkPQ4biJVJWnd0lEjh+Ca+8k+P4iP/84vY3YjhWF34bgeWyakRywXWSTkMu4Tj8evQxI2dvSUBX2dWDa6tSdC22vwehvgi+Z4lDV/dtfIzn9adz17+ddBNrvy68Jz8mGwjYc0r3NqporOGZ+q/N/nvus64wECa7Hr+nnn1+df6c67tySxq7+8x6C6UG3vKl70Hi2XA3kOwN3NP/bm+q/yRurVGeJ4F+Gvx5rMlynOzqxChZZVQzbFgkLI+JSoh/6aA9BWcYpK+yACTUTDNQZJUtreEMW2NYrEKIkCxu0uoU5fSkDsG2Jizr9naOo+/+B/vR1pRKNgQEWRtaKKJJeiv/cqbaCb8B3JuCKgTdqJkhaQH37Xwlre+CQvzHWFR5XkkWCxrRiHHci4cE9TlGzSRRIS1RqLxtoUQY8D1TDheHayua4pxwUc/fj8+de9D6O9GmGnug2O1oStX4Ayb2dNlMAKGRQ/RUhod3WRGJdHGrjOrY8g+WUe4DMRETbTbhDts2GzmFN9R7Xe/N9tdyEZ1yfpsLTu1iSQ2SQhiz5YS4eeqWt81VeXWbjV1Z0x5ee39tZfo8dy4/e6aeXp4anu071WnPr/u3Fu31rPL7/1j2mDtDdYaCpQOZPK9pvLv+vOR7z+tcZ/3ZUsSTiRY+ZZr81/CVLzOR8NI+BNUJTSbPho+bZu4vFmhSEtEQYrhKMJonKKo2IgD/UE9WiUX2nMZ+GzkCxxYmcXdn/ksPvzRezHTnRUdHF9WzfEw8e53/WwdrMxaBcm6fCB5JkDtK17+Utx220uQ5YG4sjD4GLREC+qZrYEsZldtyDUgqkRBDmi8VcFvcgpkQTNNWcndbNq479MP4kP/36dEFNZuzYrJgaW79bYPei75rsBnteShkCueGLDhOuLdRJUrvzfrZtavDFbfNSRIZzqejIgZrJI5NfplTdR4k4DYm532PkxmDfkpSZejxTo4GZTk/9b1Ghf9kmdZyu+JhEMkF+yOlbCKplunn9OiPO/q35sFxb5zIjL8rnp2UltOM+0028rX/h7B+t2+Ys9Tokqg8kDV8pP6/U+hqOdF6J6zwPdYN4ikDrKNJA9EIQpybG/1pNm0bbMekTp1wuHGliKt0NsdIUlLpDlhObL1EozGjA8dnkvXnAIN30bTtyW+0irHn/3l+/Dod74jWDcbu+7MDOI4xR//h19T6hUvf3fFSOdOVkIieRqi6Tv4+Xe+Q+hcplXKtWs5CqZNjmE9/uKPIoWcsCLhSDRDnpJYkgisQo2Z7zdlJkylwNraNt773nsQx6acGn747KQtox6TEhdlQHAAQDc+Avv8EByPnb4jjHXLqXXuZOM02uQJ8E3rOLDiodWCTEFooZhn3Fo36fknCW/aV4iuZ6rE2NMRSeYRg9uJu+ekVhWyusZApY8o3e2qelpnMBvlQgyucdB6FdPeH1M6JB/O82vJuvatM9o0UPcG3JQruje4L2To7xGse7Pz3rLiwusRqKrmKtc1ef3rtFbnrcElFvJaizqTCpsKRT1ernQ4lgcumhwNc5w+tS6/R2opnwe9fHmTEqakZoreaP3eSPBX8kbGQSJjWX5HlpHci9VusfRj9jTQajekx+mPxvjAB+/CvffeiyOHLxbyUpLk+Iv/+i6uw3xPJeNH+vbnGYo0xpWXX4q3vOWNsmGDV7ftaXA8XUawHH0RRuIP8lspNEzDAnGQIo1ZaA9lkZ1p27LijW4ko/EA733vXdjcLNDwliTIeLrZDAlGilKaMMLerHlIjKaXgGs5UkKUWi5Zl3nAchxYNF5LSNxmkABnzp6UCVoRR4LLhtEYYRSh0o0L20xqISyzZT3Prhgk9CWdeiJPwXulI8lycFEcP0RUHGs+hW8//BDuuftvsSAYco3pUqM2GGwLX4H1GK/HaZBNm54LuOWe6/5Cp86XRCO3SfZ9brPz7El6fhnx/UGyZ4/Kdwdv7WA9DdY6SGtzPQ4rxOxNuKmlbPNmkNWu3qTpGagKhShkNt3F9mYqvGbHpr18KpOnVtudWLDncH0P4yAT42nam0UhNyACWZyhPyASUI9Q6X3FzE1KarPTlATF5pw32Bf+8Uv4xCc+ibXVDYGu3ve+/6DUa/7Z/1OxBuWa9DJJEYcjvOoVL8VLf/AWVFUibm4MVuKY4kTs2xKs/CjTpEIS5ohHBaJRIsqBOEmEZGvarhjROm4Dd3/ys/jKA99C0z8ApRoT5WIhSlk2ZCjJmHIkWC1qgUxHaIcMWo4zK5WIr1VK4jZtggiGT6Q3xx95GF//xtdgU5MejOA5tZJxFKRQuivBSomOKCgmHbtYm/NRcSgxkQQzs/NBxvEYJPawdq/tMYmAEHalE3aBt73tR3DnnS+WiR8PBWv4Oh2zI6/thaZBV0+dnq1Jn4+Xyvfe40D9/AD7fnXp/ypYpxDY8/9tvfKndtGR6186lQmWLgx9hjJrUkv8X2stnS6BRrpelZf49Ke+jL/94Cfxg7feLqNYBjdLMyYKclG9yag+R4G0rMlNJkerKWX+kXyNur8rYdgGKr2E5ZkwHF24Gy6fXU49W22s98wzZ7G+toGTp07hF37px5V61WvfU7HW9JgJ0xjhoIcf+qHX4Pprr4Jt8osClkcYSofb4JVsSznAYKXKlcGajEqEoxhxyEDNMA6oDTfg+G089fQZfPh/fhy224Kpt2SiwTEyu3Y2jgaXwqlCFtXSAdkzTDiWBUvXpUTg62KgsIGxfR8xHUx4CJpt7PQHePChr2Fze1NKhjgO6q8jUxcTWUHNF+EFstfrxbgMUPEpYD3A9eKTp1o395yAxSipD6IVuqZkXwBZ7Rmt3A2WSinueOUteOMb78DMbFMSFF26aQ3KTDUllk9l4tP/31sj74Wu6iB/bnMmXfjza4o90fe/CtbnowD195JrRWpAuRX2BOt0zToXeei6JURo3hD8NywH2McMejn+4e/vw733fEHUzFdd9QK89jWvkdfN88imms/StjlhKxGXOUpx8AbKpEARZjArA3mUYmd7V+RTlmch1ws4bQ+VxZsK8Nh40bZdpFksSbkjFlJivuCFy0q96p/9ewlWivKqLEEajvHqO27HD976YhRcYcgygHhpw4DToIqAmbWu+9KYmbVAMiwkWCnp5lSDOit2f36rg79+34dx5twWLLtRjzi5yMGq7SlFikLKtq5gmxSZlfAtHR7/WytgaIBj6Ghx2lVWMCwPQVbA78yi1G187VvH8RQlHaq+spgZtcmSC8tpIqe2Z2JUwWZJIBjeRwIl1tD+tAueAv+aQRdr/j1ej5ReUK5TN1hZWq+511SKm266Am//iTfh4os6yEh5M1gH1l4HfIhT18Api2kvyD/NoJLNposrnpeB/3eDdW+NO83q04CtfavqzFr3aTxgNX5M5pRpOdIoBwFVyDS6A578zjr+5q8+gccee0ogq9rbtcQrbr9d2Fzs6plkxMcXFPsVYgxY8jYjWs+RfAY0DQ/rp87j+MMPC1tu+fAyEpUhUhmslgtlkwmtwTMdVHmBIAolWfHXJEpx66suU+oVr/2jiqeHY1VFGW2W4torj+HHfuwNGI93YTtKtr7ZnEj5BOZt6Oy4y0pqVtarzKxJwBIiQ5xkCLg8w25guz/Gf/rTv0CzOQfba8I06iW1pk5SrQuNwVTpsHQTLskzVQbbyGFrCbQqhKoSOBSwJQWarS78mTlYjbZgcccffwbfOvE4KvItKT6kdyv3WWlKtFnkfLJskB90o2bjIDdQHUzCCZBNiVO95sQ7VIYd9c4onTUoQ1oyE9fh1MYMmsoRhUNwjeiP/eg/x4+/9WZkMnGrbYDEhWbCRZhm1mkQ7f11Om7diwR8v6v/OfDW90euJm/32VHytCxhM8tgZWblYawDebolkvKZ2o2Q7zkYSxuEL3z+G/jQ++/F5lqNw0+bLyYcOqu87nWvwUUXH5LBURAOJbuyOY6zGIbvIhyO4VYmbNa720OsPnMaG6ur2Ld/Hw4fvQhW20O/CGG0LOiyRbuAoywUSS43dKfVkudKPsrNrzys1EvveFflur7wUHWSJrIU3VYDv/jOn0WRBXBszu8VTE+D4erQ7bpp4eFMcxpJFMjjHFlYoAx5XRaIsgrt+SW8/+8+hodPPA7PaUInoOxQ2MvMxMlXG6bGD8eELbhQBORj6GX9s8qG0GnQRdioYAZm82Kgs7SMM9tjHD+5isbsCiJmhWlnzQdCWmOWysSLN7tQJ4UQzjq1RF5lkC+olVAkNhQ8qBZKzUKlm1L7atJs1p1rTvYXryaSOdICvkdXkVgUu8NxD6PRELfeegV+67fotuJc8ExgsLJhmLrN1MFW81PrOrUmu/AsyOhCJPQyzJRAujAYmBwogUKlr6s1UbwmZSQ6XQJYR199aYjak3669ZqhevsMe0W5euQLCfxW8QCTjJILSE+/M8dW2N0d4N2/+5d48IGvY2nhKGyzi7RIEU94ximVCqJR6+PGG2/ArbfejAPLi6iSCGUUCGoSF7HEUxnl2D6zhtFWD5yLUtRKsrzbaeLQsUuhtRz0ihCViFR1GHR8EUl2Wd9sXBBiWrjllfuVevWd76oYdKbVQFFyFlzBtUy8/AdvxktuuBp6MkDDqeC0TISU0PoWmmYDemoi4JxfT0WqYsQ5tGGGIiGV1gS6XfzG7/6BNElOocMjq9w1UYiBGnXiJgxOpnQNlOT4JpCON1GG25JZG5aCw3pIlXL9drQKTp5jVJTYTA2sxz62Chdj00fAqp1fQ67uEiGJ0SVg5cQA2ygpDU75gDPkeojUHqPUY3jMhpkFlbcQGzNIDAuGNoaTD2HnGTK9wsgEYpqHpTpaqQELBjKtQEpSh11rjpJgHVq5jp97x9tw2223YHZ2RgYXzOLydFiDiQNbTV2sWfUlClk1WkLPSRjSUHH2ThbWBB3QeUAYxPL7gE6OjmDIfG2s6/g+q8m/JyA8gTaEeMPPpEY92NAo9gqs440UhZbCTm2oyhE0JNeI7KTonx/ivo8fx92f/TJGwyHmOk0hnxTKQEgS0oTMY1IbklUwiLEHQzFSue6yi3F0cQ6Xz8ygoSmESSjE+jhKkJMkBQMmJU+ysC/HOElgtprYd/QIrG4bMUWmJhNP3azWJiW1XOb4Iyfwq7/5aqXueO27K1VUMEjVK+tV3aleoT3bxJt/9PU4sNhFOtxB07PgtWwMoiFmvS60WENU5VJzZDTainMU4wRaqmA7TZze3MV//vO/ht+ahWmy0yephQwt1qPcpGLD1AzYhoKlF3BZIiS7qOIerDKGZwAOC3jewkWKdpGgmUTIVIZxZWArsnE+trFeuhjYDXDHn5sxuDWEKkeSp3KyHcOVB047vJKr6uVBk+Bdwq802AVHhxYiw0FMvFdlcHjy6dtqlBhbFWLm9cxAJ7VgcvUQCsQmg5XrITWoLEaejBCMdnH1VVfg5puvR7fTEI4s+bxkLtV5fTLxYjWndKSKDKYcjUzBqBQyXSFj4LAO5LilVOIrluuQn26hYJdAlOdyUEpDg8ZnR2Ux7w5DR86DOwlu4t0Fyd+cBFUmDE1HbNXB6mU2dE6VKDvRC2ys9nH8K4/j6cfXUXmk5vlQBW87mlMbCPUCKZthvQ46lQK2wT0TxF23Me9YuHpxAce6HVSjIfxuC7bnwrTrgY80tAUx6jpbEh4cJgkiuqoTV59pQm+3UYj4UxfokULI1dV12aH70U/+llJ3/MCvV13HRpOdX5YiyWOknoWz4QBHb7oet9/5KizNzaOkjqjKpAEqUtaWXIahIaU6gETfKBZdELPBfLuLL3zmftz7yS/CndmH0usg03X4KoKvyG30JGDZgZJRZek5HC2X6x/pEHoRwtFKqVctThfKCs0sRjMZQakAJXerxhVWQxPPRDa23UX0KgdGUsHSS2RahJi23yqDz9pHEYhOMeYuAMqCUWcVGzxEFQqVIjViZNxvrzwYuQaXTaJWIDYYPIr4P9qFLQc6oVuTXqEyaOqoQc+Jx9ZrhZI4RCkOicy6iRA6iAdLgyc4Zm2vQ1JJXHGzdIEG15+T78pqiIiEKmCRIyATtVySB29wr1RyS7FjV4ZZZ9wpgYY1OPVQE75tHRwsc0qR6RuczHFEbkeojBh+wTvCRGGZyJBAlRk8+LDMDkLDI/4Bo4xhUNPP/QzkhPAFkevLYC2APC3QpPgzT3HJXBeXzc1gP1UaeQK96cPheJ6ydnKDOQLPWSamyBNuecwwjEKMkhS9KMTpjQ1sJgVyvwNRZleoXWPyHI7j4aP3/KpS//WF76i6LQ9Nq4JexAjHI1idWTwxDPGduIB3+VV4yet/BLNLS6jCFMYoAByF2OEUgiebdU4LO4M+dFdHUWVYXJjF3/zV/8ATj5+FZc1Ds2alJmwYAVw9hmG40BmsWj2aM/USrs4HlEArAiBjsFZwOd2CDqfU4OcprLSPDDso1QiK3lipj7NRC4+OXPRUBw2HjPgRgmIVKt3GCjVZKXAppeJI8ESe4GHdxHljFpE5j0q1oTMzIoSJseCFidkQo1ubIjh2tuTIEr2qAK+onUkyihh5DVeAw2kZV5LrnjR6aRrXMJdOSl59MxuTJWrTMak0PVz5wCZMGfALBVMyaIVcRqAFTBbbFQ9LgZSHSFdyE7iFCT2n40ltM8quuzCUBFNGE7PJKJVZlMugLGZnlhmFLmVDZoeojAR+SVjPQG7x92OUWQgtN1AZTQytBjJkYBibaQmn0ie2poU0koSldLo4lhpcAF6a48aLDmGJE8UswvxsB2j5MEkpdW2Yoj5hSVMIlh8Nx0iiBME4xjCMkBQlzmxs4bHNHjYqUxroGhar1RFEgD96zy8pdf62tzOlQlkEcDOUcQpb+djMbKx5c/jHfoTHNRuX/cDLcOWV1+G6I4cwyDMELvXhLs49vYZvPvBtPP3Mk3jFnbdj/+FFtGYa+OM//RMM+gmqtAFT70LXXLhWBMvkqJK7R1kfWjKMMPQStlHANakmi6CoeDQ0+DavXQWfH0qVosx6iPMNVGUPLu2Ach/rcQvf7tvY0Vrggp4iXoOjb+KwleKFlo0rt0aY3x2ztcLGXBsPt5p4INJxTs2gr88iBnmVFXy6yGhAwGEAm0HWZMxIvOekWKxryxK8Ng2kbOqyAo24RD1boxMNYSEmMHIFprtUefVRmkOCDBubelBAK8nY0FHqJrwMsIgiEDJjCUAj4IRQUIGRUyE1a8jPYykli85cIOHr4WFSSEyFkAetouEElbusJzX4RFnoLE0wnnN9w0FqhCi1GHbOwkRHRpaaRlZUiiLTkdkdjDqLSFjLRiM5ND4MuNL4FEiKXG4andBHXqJrWGgnBW48dAD7ydPQS3QX2ggJT7Z8+G0fjTbLAR1ZEiIejBD0hiiiHGmYYnt7gDQpsTUY45vrWzjLlUOWK7apMjljk1uUuOe+f63U1hveXuVWhtiIoFUxWuxUdyKoooGtysP59jy+FCT44vo2iu4idMPHyoGLRBfV2+xhtNuvOzhV4Kff8XYcPLLMeQD+43/6E7GFiWOy/DuAZsMyCsEjp8FqGvw9A5xqcn+sQ6vuMoIqUzRdTq8IEmfwjBJaGaFIBxKwTjJGZ0CLTgNncgvHCx3rUGiNx1iOdnGFkeIyG5ijR8Cpc+hyaS69pEhtXFrGamnhjHLxmNnAk7qPdcNHqTdgaTYKRW5DJgvHrIKHhDdfCh7oTGpAggs2MuK3WYm5tMJSOUQrOYM2TRqYddNUSgIqQ1mji6RGeAeV7G2oOVtAyGsfCm5SwZwMAdil21Dwo7oB2/KBSGNPAZh5TZaOGi5sGGjFPIIFoknDx0aHXTqbMa1ifVv/FHk8m0ySn7VYMqlR8JCaiLmQgy0xmwOjg7XMxSmzg9JviMFdWpHzkcLlHgnCiKpExAqDw5K8wLxm4YjdwLVLC5jVCzQcDbAr+Cv7YXYa6Mx30J7riBvluLeD4U4PaT9Cf2MX6SjHqB/C0sgNEuwAACAASURBVDyMkgIPrp7DI+EIGaHIKKodfoT4rePuT/4bpZ5805srt+3JdZenI3RME+XOAA24SNh1lybO2i3849YIJ3KFYukAesMYM6o+Uc2EtU6BcRriDe94GxavOIp+XuCP/+TPUfFayWoCBO9EnQ0JCSsGTS5swVvJoeVGdQ4BTD3jcYZW5Wg1PDR5rRNstxOodAQ96MNIAzTiBJ3dBHlUYrso8e3BNnayEFe6DVxtmFgKx0A0xDgLUDY8XH/7S4U4cfzz98MehphxW0hMF09Aw2OGh8fRQE+fQSq1WipNR1jZsHJLsjr3MRV6iFzPkUlT76Dg+8lKLGYVrtIHeKG7AyvalrpQ9s6qeklGrf+qhxMMWGq2RNtEl0adPUcBK5lYP7Jm4E2jdDhJhVCrcNyJELkWolGEmUbt5FLpFfbDwqHMkqljQDBerwkhGl+gcB+o0SylBBAEgtU5cTg9EedprSTnwkHEWbJspdYRlg08OjJwXGsjclvC7UgsiJ7KjnO4hCxNDYFWIcKkTBtHuKY9h+v27UMLKWbbNjRPA+ZnYM346C500V6cg8GJVb8vQTpY30W8G4Hpe3djiCQqMAwTfH1rHY+XARJCXiUmpiG1xuwTd/9rpR77P95ReaYLV2pIFs8M2jHK8RhOzFEZEKs2HslsfL4X44TfQm7rmElGuAYaLi0V9hsKoQP4N18P96absG418Ncf+Bg2zu6iqRxplFibyooXnWYPDkzdlZMjOCrHrC4/zhSKy2j5/46Ntt+EQwQCQzjZCN5gB/p4ADuK0d7NoAecmg0RFUOoMsZFVgNGP5IGJJjx4d58DS794Tuhjl0siEDx8KM495G7MXrgq3C4W5WOLZ0FPJVbOFm5OJtr6JUa4sYcNpUPvWzAzzTYToYYQ+QGieeERh3kdMwvK3SHY7zEDvAD+Sl0skG98pwbpQm/8GoXNQzRgIl79FSwJ7P4AhobsJy1aoWIbommjoIrlgoT51SKj2k7OPbK2/Dpz/4jfv4XfgW9tTXoGxuo7v8Grst9WHmJqEpA69CGZcFMKYpjHasxJmt5/EQUqVdEJ2oHvyq3kWo2ItlxW0NniT2PbwUW/qlqI2zOI1cGIgPIFeDmLE/Y/FWIeSOwhrYcVDt9XDOzgOv370NXK+A7gNU0oc03YXdb8NsNeC1f+Mgcx493Boh2x4h2IxRhhVGP5CMTO6MAD62dwRN5gNzk4uXa/0pEh1C4mzXrM//mX1RNZwZNqwvd9Em1xTAZIBttwx4OgO0AZeJiS5vDNwITn+tH4ol1VTPDtbaG5SKBnwfYJCx07EqYN96KcN8x/Of33Y2za2MYnFCZDNZcAtNQGkzDgWW4cEyr1ldpJWzWq2UErUxA10zXtmUrDAkOJZGBbAgn2ASiHowkQGsnhNfrw4uHcLUYRR4gCTJsZxaWbn05Fu68Da3rL0G60JFri6/DzQqYmzvY/trXsP3lL+P05+5HszDQbi1iaLt4JivxTGZgtbGIJ9AGVAd+TgVthqjqI9VTYR/pJTOwBqMqMDsc4GVWgJfmp9GK+shlpY+GkqQWIgCi26oVBiILkcEFg6OCVqXQqXEjPqyA0NSR0jiDRPTSxqPREHf5A6zcejMefOCbePd7/l+876//G/70Pb+Nv3j9W/GS0IeZpKhMogwJ7KJCgxRJUho5r2fJoTQkPDz0Ychz2Cb3U5EOaCBiMNomTBJRKoXYW8TXExdf0LoYNuaRlSaKie6MX1smfqqSQM3Jm+CEbxjiEr+NGw4sY578AJWi2fWgdRzoTReW58B0XVhcVpLkCAcBijBHTgLUOMNwEEizdn57Bw+dO43zKkdhmIKxsrPlwjiqaz/56V9WauNd/7LyvTk4/gJgd6RxGEc95P01VFvnYO2OUfQLjPMOVpMmHlwPcPHBOVzqhfDjTbj5CO2mjpFlYd1bgHvdy2EeuxV/+IFP4cTaGKZDu5gMjgn4egVOak3FILVhk7TCANYLmBqzagijSuGYOnybJYIlILxHbU8ZQGUbyAtetz3Mrg/Q2tlFKwsQVQOcHGxi9rJrcPAn3on2C14MtdhCpA8RcZLDDJ5r0NMSJus4AvL9AXqPPImz/+UvET9xUpQRaraLVa2JE/Ycvlw2EVWzsBIHmplgXO5AORxnaXDyhnxOGlLMjHdxuznG7el5tJKBBGpBjwAopOLAV2fZqbW5eB5OiLOS6ZBLE8O/HxMUZ2tUGbBCDcFiF+/89iexePNNmPXn8fZ/+X/iN//vX8cX//Gj+P3bXosf0ffDSTNEXKxXpPApF4kypFQh87OWlaYmYkJaHB4UENSFDE2SzMe0EdVy2ByB0zzDX8RXcw+f1mfRby6iIFRXaGLMzqwqsnQZImjyK9EAK80xCw1XLi3gcNuHXyZocnzaMKFRCcBdW9Tp2eRMA3EYg9hUGte+B73RACkKnFlfw2ObGxjSGknnfl0ebvJHTCHP3PuZ/0upnT/4t5U1Nw9zfglotMQ5MNtZh7ZxCuXqM7BHAyQ7faSBhiT1sLGZYuXgCqDRcymXlYU0sYgrC72qhXDpSjRfdCfuenIDf3Xfl9GZW0ZTc2CnGR+fQBikjdmsVw1dPjiLIGY+Ej6ApTJ4tiFsKwazXWiYZcuhR0i1HVTlLjqjbRw6uQmf+7usHE90Cux/46tw0evfDMNdQhZxPh3A6yhUlokRvbAKA57RQjkiQEidPIHtGEUYYOfue/D4P9wFPYxg+l08ZszgHtXBQN8PM2sAZoq47KGwCuipATfzkIrQNUY72Mbt5givjM+jGfTkCie0E3FcyFaKA/MpL4EYqARubW9PjJd8cTZPJH8kbFyYsXMDC6qJh3bX8aF9Kd71vr/BZz/2GWwOA/zdR/4Ov/SzP4bz7/t7/HC+IBhnD4FM1WYbDVjjWBj3ka7gVAYMzUDCxogwIVHhJIRRpNB1V8D4xKpgsx/IUgTeHP4pdnCfvYhBe6VGHXIOFXKxZ2UJIBMx2VclLxY+3VDCAAebHq5ZWcKiacDVKxhuBY2SFIuH3RFYj0FH4nqaRojSAGkVI1YpgiLEdtDDgAOMThdRUom16s72EFlGEpGNuz/5e0ptv+ffV97yPlgHV6B1WsiSGMnpU8CZkzDWzkDtbiHr9YCkQplpGO3EaHXnkDsaqoYG3deg2wSkHShrHmcyD9nBq3HaX8KffvRTqOyufPgd3UFOJNnkJMuBQwYPMwEbKyTI4z4sRHD0HK6piyrW1k0wmc2wm9Uz5OYYZjnA7HAXh55aQ7ndw6BpYf5Xfgazb3g1BmxqchtaVKHdbCKLh4iyCE6jIdGQjBK4ZgNKswQ6spoatCiEGo6x/ZFPYP2uj8NKUpzQfNxlLGDbPACVtji3RaqGqMwcRqLDTxsSWJUWohWt4+VWgFfnG7AH2+CRZPOVMCAZqJYlpYEQSag0qIfy4jxD3NVg/uDkkK7gVOZyTJzpaIwqPKVSbPzky/Dm3/oNjDdHeMvbfgqbvU2cPfEofuO6F+PHtf1IwhHijonIIuwYwSbzTYYWGtxSg1npEqy5WA9psLIYNgk5ypa/ExYROlWKFgkszizuTz3cZ+/DsHMYqnKhpYnQIhPW6yKbILKgSVbldIt0zjIJ0VEVrlpaxGUzLbQZ1JT/mAZ005abjRJMAvy0YS91Zv8IhZOj8IlmhAi1CIlGAJBZwJJxfJZq2Nzo4+mnzuCuu/5Uqa0/ek/lLS3CWF4EWp5Y2iSrG8DZNVirm1DbO6gGI1kfGdL9jzIVz4Pte4hYh876cLotmF4Tht3BTlChl9sYWLP40OcfwE7lIuJ0yW5BkfCokw9g1bUrcUcSHorw2UDlNMsALNIG6VfF+lVP4KkSLpeflTHa4wFmzpxHPAzQb7Yx9/a34+Ab34CCy91I7CX8lHNvHRdl6PLBcQJEDJNAPr0LaOaxNl7HIl2/owLBXZ/F6l98EM10jEdNFx+wl7FmHkAeN1CZGQojEG6vGRtoJL58sJXBUmgNL7VD3JZuwAuHkskZrKM0RcQZPQkiLAvEBYbO3rXcmcFaFiwldMGSSUHJ+JCrCnZWYS61cdYs8dDLDuEdv/vbSHZD/Nwv/pI4B3bSFD974AV46a6BIB5j2NWxXY7F1cbLK1QyKCCiAJiZQmpwOsa6OIVHEzTB39jZU99moJ2msKIUkbOIB7IW7nGW0W8ehlY4sJIABmKEZolcQGdO29gA6uTM1zRPEzCTEPPcQzY/h4M0fua9IrbstkzbpDzixE4lYiOl3AyROUbixUjsBKlJ04Ga4EbNVZnrMAwqFgwM+iH+3b99t1KDf/c7ldFpQeu2UXmeTCiSnSHU1g7U+ja03gAYjRGNBwhpCEbHPq8JzXGhzVhwFjqwZpdQtubJ0kaUhhjs9qHGBj7xpRP4amyj6BxGRMKIo0OjOkAAZkArMig68mURmjbg6QV8PQcFMTZXcNLv06ARQoouNHQLgtwKjWiA5rknBLfr+zOYf8cv4MCdr0XGzTEtIDW5mZDEDVtAfUKIWZUjMxQS1ltxClezkOjkqlYwkhDphz6Nnfd+CE7ew3caM/jvOIBN5yCqjNBajkIPUFkKFl9DVC/yqLQUVXgeL2smeEWyBnu8g1wnBFTh7M4O1vt9KQvY6dNHipxhstqYTRmeJBCJRs2ykUYRLDlYCmWW48qFQ9Dmu/gENnHzD78OV1x8DH/8Z3+GMydPYjGp8PojV2G5l+H4qSfQdysUMpXOUOZsljh2NqFxPSDhKtn9WciGaa71KUgFLYCZzixWlpcxpxOmAwp7Bg8lLu52L8WguQwt4wSMSHCGjLMIWQFFOVBdrxK/oZ5KJ2EmjaDHCVaaLSw3PBxouQJ1QZm1NZGpkOQBNIdj7SH0ZobECpC7JUpfCXrB4GaJqCsDCQ97wHF17WPwi//qXUrt/OovVIbnwWi2oFxPWFfJKEA1HqPc7QGDPlQQyhXDua7jejBbbVR0SllsQJ/rwFm8HFg+itJ2kITrGJ9/Go21CA+fHuG/nY2wa65AVTMozXpSJoQ9KkdZo5QljJLcgArssT3qrThNAgt/yl5SuI0cMxWJJJ4s93LTIZY2jqMab6DveJj96V/E/le/rmb6OwmCRiYkDTun5KI2oSjpkm3qCDjVyfhnBMMVYpv0uQjVh+5D770fQpXt4KmZZfz5cB8GnUOwdANOxeAPEFsaXNOFERZwK1voesF4FS9rx7h9fBLueBcVrToNDm+BfpYKy0wa25yNowGDCuDxWJhtCRMDnVwsCzZJNRkHAeK2j4aqa91dX8NWMELLb+Hc1gbmZjpYKS3MsO3Jc2wXEUbI5HXSrK3gHD7N4StTbNF1bv0uqMAwUKQJSp+HueDWKKgkx4LfhsWxOa91w8SDkYl7Gtdg4C9IMjGFykjGQW0uV7sl1V5ZpGyKOIY3CN8HE5BSaKDEsl5iodGEqTviK0vB6TBahzeTw5mJAS+C5hfQfKdOfCbncw5MUOlJRWyEPInl1ygc4+f/1R8qtfazP1kHK5cHG7VFYRHFzMVQYYRqRIA9RkECAsmxrgvVdpB1TBj7Z2AuLMLffw2slStQOS0k/VVkq0+hePos1hLgr85u4/HNCq6+LLhdJRS5ehTJyQ7LIIPjwWqaUTNBMW1KXVQlY1jbKaTu1UsfAd9O2sM1weOYVzsY6RkWfuIdWHnlP685oUaJjLKbXINZGMKOiosIPrEh0xBoyM7YxNSz6tROkakA6Uc+g95//wc46Rin2gfxZ7tzGHaP1CqBqAddZUhsysFtODmxdQVLXPR2cbMzwu3RaTTCAWJNr4OUm/qqEhGvfxJ2TAPBsIeO35Ag4OeZcqJGdn7OcbOJIuVyYANpGAsubLg2dvNEfuVEh4RmWjG1Kh3RkCFayu/xVwYKSTLMRGRqMbvqtoV+MILvs2Yng0uH6THTZzLhyjb72KdZsNPaazW3DTyYGLjXuxY7zXkUZSK8DVVkAtKLF6uQa9j0MGtObJRqD7cL/gccHTvRCE2DI1mOinkOSiT5FvYfcnDkWAuGn8BoVAJrGY4PzfTltqqR/kKaMCqt0yxEFI3xMz/9+0qt/tTbK9YUpH7xpyzRomlRnELRIz9OUZHWldO5jgIxD3lbQ9SpYC50YXSX4C4ehbN4BLB8FMNtlFtnEZ47hXFV4TPrfXz16QFCbRHK3o9C1V5Ik5QnRA/mOF7XAtyUVAmkdfBKQ8IHyQbEQWnUk6dWMcQLxyewUp5HbIyx/21vw8IddwoeJ2tt5AqsbY5CUyFCgXnUEmPejAQfuBKUxJXSjFGoEYYf/xx2PvgRuMM+tuaO4s8GC9iZOSgBYARDdHwbqagP+Lo0aCyxyIcth7jJHOKW4Az8dIwQkPe9HQQ43x9A9xxxfybTvre1hSwMsG9xHuFwINtRWDu/4JLLceLECdEutZ0GGqaDzf4OlGVj5fAhrG6uIzc0LC7vE/Fcw7FlL4IS1WkhvvzrO1sitpz3WogoideAcRTA9FxEWon+MMLszALdq2RKmGcpljQbx4wmZipLypHQN/FgauCz7rXYbC4gRixJw8hrbwQGKzMsyTwM1lot+6x+rJ411TCXpwwZSqS0i2KGtlLYVozLrupiYR9DJYPbpPrEg+m2hFYqLj9kmJWpGPJRXZ0mIYJwhLf9+O8q9dSb3iIeOmx4KC0xxfwzlboujxL5MAiEk8DBESK7u9I3gLYNp9WG3mxDn52BLXaZOsp4jGSwgSLYlknFoG/jn3YVHig6iP0VlKopwnxijyIzEZJ8JXIUSY1VJtwAwiX6pHumW4vAH2YDhuViIenhqrNfRnv3EYzRw5G3vgWNO16FEasrTjw0Vzz9mu0mrG4LTcPGTKEQ7gY4t70lHzxH21XBOXkAsxghuPvzWP3QxzCTJ1ibOYy/ylYQHzgm9LRmnsHVdJwf9LEdDIQwLVzTOIEX9XCTm+DGaAN+FdOOBnMrB7A2GuLM9hYa3S6eOn0Sc91ZYdCLfoEZPQ5xYP8KHn3kBK6/5lp84+vfwGWXXS5YsGtaeHT1NIZRhDtuuBlPrZ/DmWiAuW4XW+fX5aqN0ghzi/OS5S/afxAPPfJtLM3N4QX7juDU2nn0q1QWHV9y7DKkvoVHT51Eo9OCkYdwVIGdwS6uWdyPy3ITTfrkaQqjJoPVxFfM67DRXERIVTETVE5AjWNnbqwm9bFWwtY7sWr7zekeLFE4kOhDJpmypIwwdT7LCL4b4uprluC6Y3jNAk26PzYbaPizaPgzsF0LmlVKNh2HIwTjoZQAJHj/+Bt/S6njP/JTIm6w+ZNdMl0r0ghVytRfF+eksZUaJRo1GMypk0+RV7ODsuFDbxIEJkRRQYsSlKMBynKAYKcHpC08mXTxpbCJ08YcRmYLSmdzUvPnWM8xY1NEIspMORZEKKljqqckxEhZUlk+TS4UmtunceWpr2BfsgY0gOW3vhXNV74aY2HP1yqErCDeGMJ0bCzOLWJW92UfwtZ4DJLNWSsXeYyCDCQVI7z3fmx86OOwdjdw0u7ib7UjyC66Ao1WB+1Cobe+ha0gQkYqllkI7OblpYyAX9IocX22BjMcohdFaMzNIdYUznPhXMvH06dPod1sY9Dv4UU33ARV5VhdPY/9+/fh6SeexBUXH8VXvvpVLB8+jBnHh54VOD3YFb7sodlFbI36ODfYweLSPvS3d8WLbHVrA51uFx3TxYG5BXzpwa9iaX4eLzpyDKfWznE4jK3tLczvY/Pr4omTz8jhyAY7om0L8gSXLS7gaGkKkaYkJ7lh4KHEwoP6tdhtLCFWdOkpoMuGcHI6arC+tlmvPbkEMybBh03bxL2FySg36SNAEQHtQGl9OUS3U+JFL7wIuurDbyhx6fH9NjotmgIuwmv4MGwdUcKlHT0Mh32Mgz7GowHe9IZfVuq+O95WtWwTbZ2ykRB6wkxDgrQS9z5CVQwshhDrFkoUnCxF29QRtztIG00RzlWejsRRsMIKTpwjTLcEmA9zC9v5Eh4N53G8amLTbUGjPFY367Dk7JpfmLwEMXyoTS+YfVja25WOZmoiLEawF+gqmEKdPI5b+qdwY9dFZhvovPUnMPeqVwvpgmednW2Wj7ExOIssTLCyeBCO10ZCsgYVsxPGvaisKL2sEmz/w6dx7q//DtX6Waw15nFf53IMFw9KM92uLJx94jRyzcHCkX3IzUSUoW2lo7G9hVucBC/MV2FHA5xaWxMG/MrFF2M3CBFkMZ4+c0aMGs6eOYNLLr4YDc+V3bYanUxME/ubXZxdW8Vj505iZW4JS80ZbA56MOkf1WzJaqSt7W3M798n1ybJ70Q+GB6sd32uSTp3VrL29RcfQ6/fR1hmwv4Sn1nfkSVq+1vz6G+vIYyHQi4htfEQucWUSxsmQtfAN0ITXzWuw9jfh4KcLj1FTnomBQicLImAsm6uxD2LvAKy/SuaWtRkc+LJJLrwV5uSe0X6YQ+zMxpe8pIroWsBPFerrdi9FtrtBXRn9qPRnIFp2VIC9AY7GAx2MRadWx9vesPPKfVfrv2hil340aUuuloGN49hcQRHsJN25KS3CcFF1jmjTDOYcQydkmuvCXg+GryyXU3qQzKtWKuM4h259vLCw3eKWdwft3DOaCPxGjLVoAhM+JQ5F8PldbBKZq2Fb1Tb8v8ZrDwAoRGgmMvg+SWqJ4/j5q1TuGNlCRFpam/7SXRefQciEru56Csh1ljg3PpJVGGGA8sXCe+BM+0xV9UUJWwR06UCeOvhGOfe/3Gc/eDdmLMVdrrLuNvYj83mDLKqRAsuTj92Grmycejyw4i1AFmZwCPXc3Mbt9gpbtG20CzGOL16HrujAFddf710+r3RCCfPnMHKoYMCX3G9J/VYtBalBTnXMtUYLPCdE49itjuHmfl5qSlpo+41mtju7WJzexsrBw4IZ8KMyU/NodkWYsqpdQ2rZ1dFGXD0yMWoshxpEEpDTGjJb7Zk2kTC0vr2KkbpCIePXIRkNESDkvqkQEoOga3j24mHLxhXI/L2Cz0z1wLkel2zEpsV0zoWWWSdaQpZwVVR3HQdS2DRAMVrOvDa9RIVz6X7dYgw2ISpxzhwsItO20bD52qABjynhUZjFjOdRTQbXeiGKw7rDNDBaBdB0JdS4I1v+Bml3vOCN1QztoGrlufRrkK0CcqbJUzPRmmbyMVAlmxzqZahiBJEObJxhpC9m6Gjk8awyFfUFYKMzZAtqoFSGeiRxRM38NmigZiwF827LBqtOfKGxQhBPJZqNSqJHvx/1srscEXVWmgInAhJK0arYQBPP4abtk7jjUePIBsOESwfwEVv/VFYV+2Hsul/wKl9hZ3hEPkowYH9h8UdhkOBQKcjYgKbExbKTgYD7B5/FE+9/xPorofwGz5OebP4WGBjixRFU6GpNXD68bPQzTb2HVpCWPWQawWcvESrF+DFVoIX6+voIMa51TX0xmMcu/pq8TrYGQ5w5vx5HDh0GK7vY2d3W8R4mxsbWJlfwL6FeSjfRpWVWH30KbQX5oCmK7oqZk3OzXujIcYcaR44BF+3YAaZ/BmHCBvpGO5cB/31LQSjEdrzc+jarLNrMSM3tFhkgtErzHNwtr+KcRHh6MrFSEah4L6UkRSmhdTQ8M3Mwd365YicBdgZx6wRKlO8Y2p17AQVqNW3tHPiQo4BSkSY6Xriz9ud5fYcjtZpKFLvas3SEaAYJzQ4oeV+S24N22rCdVpotmbhuW1qG5CksTjjhOFQygEuuv7Jt/6yUn94zQ9Xx46sYKVhwgx3MOfrsFwdRouzY0c0OkLH4GKt8RBqNIQWasjGJnp5gkrLMZMlMF0DgUM3QnLUHcS6gVN5ha/FOp6KSbnbh8SMBGeluyD9PKVo18j64TuqvZ0o2SZJmdw6ablE5KYj0ulFAHTow3TyKRyLV/FDF89DnX9GstBaNsax192M5Z/7ScBwUHlzePLsJrZGY1x6yVF0TA3xKBSXQW6QQTIGnnkGH/+TP8f2N07ghQtHMOt0sG26eMxo43MDDQM6rVjkbXo4d3Ibmmpg5eAScjVATLA8K9AZ53iRl+KG6jw6VYAzZ8+KU96xq64UV5recIDza+uy0ZoPh4glVxzR7MGHwqH5BSwfWIGp6Tjx8KNoLc6i2Z2BPkqEsvl0sINoMIafKcwszMNtNZAHgYghe+EYp6IeZg7uQzYMZTld9+B+zDsNdHMOICh7V9KZG/QV84Az/VWESYTL5w+jHOdiyBcUHHmyzlT4Vung781LEHrzaAl+SvIK9WOaDBJEPS4lGyXVgayMGg030Zk1cfmxg7UbuUc6YYA8C4SOKAYYlAixnKhogFLB8xtoNNqwnQZsi67l9GT1YOq15Sq9zGjyR5edMBjiJ976m0r9xxe8vrr26BG0tQx2MUK3ZUvD5MzPo2g3oTyvvpqHfajdHajeNlQ/RdwvMcoThMjRT3OMTRehz2vTFpkCs8taWmLVmsHQWESsdZFrIXSTGqz6OuF1z8URtmkJKC34K8VoE/2/YIckhViUiKdo2S7aZgf9s2fgRU/jBw81cNRI0B0P4VYZzofn0O+4uPR1b8TSi27DIFXYdRT8/fNocwMgQXLuR3jqSTx699048/l/worp48jcMiIy8L0mTucmnih8HA8sRHQesjKh7J0720MZmbjskoPwvBxBmYpTSCfVcFOjxHU4BSvcwunTZ8RL/9jlV4iDOK/vs+dWsW95WR4QzRvYWDK7mnGC8ea2bFOh8zh3NTS6HSws7xdCNkuvXeQI+kPkO0N0Fxdh+Y4cEtZ1VMEGroayYUsDyG0tCweW0bU8tDLaTKYC1vucIGkFIoRYHWwgTTJc1DkAO+WtVSGpKlEj5HaF46WJj+uHELkdcBttlmlI6KvAYBUft9qfiy6KRUnHnhytlsJFly6gM2MgTntoNUy0PSp/ueG69tTihnW+Pr5/ylR4q9IAjg0s3SZJWOckjPCVbLWRVad0d1EiSAAAENZJREFU+EkQBgH+xU/9jlIfeOEPVZce3A+njNB2SLyyoToN2MsryGZmoHc6tffQ9jbKzVWojVVUu7xeI5RJhq1C4QtRjseyFsbWfgyoMS9TGFyJSc0QmggsFz1eR4ZGraG8WV71HA3KOncydex6RSK7TH7AYpomQatkzKcVBTqOB9+awwYbjuFjWG4lOOoVuErX0NjcQNdOUFgazo9LdC+9EvtvugHm9UfRPHYIigyj7Q1s3f8Anv7oPRh/81Fc6S1gjk2HbuJM08XxLMFWomM7a2DX6EKjVbzHUaOF7Z0I8W6JfZ0mPCsS3DOnS3Nm4FJjjGM4DSPcwqDXF9ubI4cPyzaV7e1dbGxsYn5+EY12G0EUSY3JIUFT17F97hx6wVjshrIgQmdxHs25WYwHQ+kPZmfnZcUQd12xm6fqVc8yMZwoqQxoODJG3t7cQhLHaPg+Wo6HBsfBE3cYWhRRktOLxojyWDDSpdYyHGLRCeU3FEAWyMwEj1c6Pl+uIDE8+GRvVSZizXlOsIpJhs6l0SlMJ8bhi2axfKAB3QhguyUavgWXBPKJv2hWpCJLr5cN080mQZxQDq+L7xUdBGXDNtldvMU12paWsgeYB2s8CvDOd/6+Up948aurQ/sWYJJ907RhNR1oi/PA8gqMA0dgzS3UziZrqyjOnwXOnUG2s41sMIITptjKdHw40fCNcAYpDiIybeSEdqwKFidTiYbIUIhIRVPU6dfy4amBr3SUnN8LIFybqk3X3tQpnSwfDktyuKQOGjOIxhl6o3Mo8h2oaAfNZIwVZLi8WWI2iuAMqK2PUc27uOS2W3DZK+9A6Rn45n2fwmOf+iy8QQg7yNF0ZzDSPTxRanhEV1hzXeFwJqkDrbEfftNAo1XKaDnKTIw3YphRCC3ZEdJMYbjcOQYvHWFe74vfAck3ZHx1mm3hQAwHQ/R2+2i02mI/HrMOFLiuFLKOSbgNFTa2tzCOI8x0ZmQf17nNdSEVHZpbEgHguY117JtbEPIPcXAymjhE4OdGFn6Yp4hGYxTDUCAR2QMgui6Kugwoo5ZD03nFcX0Y9H5IKhijSIKqMnIUdoQNzcJ3qkMcn8EXBUIuJheKvIXJZEwgKnJoyyEOXTSLiy/twmsQ+A/RaDE7anD1phxW8SDPqWkjQbySZjoYR3IAWb6Jx65vSc8j1qtcnlFU0vRR6F4UCsNBiF/6ld9R6jMvenl1ZGUJRhWLk7TB7diHDiGYXYBx8GJ4i8tiuCDBeu40qnOnkG5vI+2PYI9SbBUmPpy5+FbYRV4eQEnRncFTzwkLM6WJVBXCXbSrekR5YTeUONuV8uAIefCk6cwWMsardUS1uV8FZReorAIuGvCp80xTxEWAhGQ8PYeVj7C/6uHypMS1eQNtjFBUWzCyHMpvycyeMvOUD1G3EOoWdp0GHh6EOG/5GLTnMFQmPM1FMsqh9A6ZA5Itcs9CqZOV78BOSLELkOkaEo6PU7qrEKdkQ0iFri1zetrWy42UF8IRJlmFVMEkq0fWKd1KCjYcBiwac+QpKs8WUzKHjWlCJ0YNTeLGZHGFgQwLdEq2M74uXbRRrmaIsJJsL1nwHNfSE+q7WK+KC58omgtRw3rUURmG3IBplMEaRZIFQWWzHSIyXGyVy6KP8yiLTwPO/sRGX6502S1AYkGMSg1x7fWHMDdP/94YzTbEOLrTmoGGNmzbr71wSza1BaKQ29VDIWBTsp5EAbKM60L5mbBZN1FWHDbwM+W/M7G7zY2FT9PgT6m7r3tZdeTQEjy7hGUWMBsuKi7eXTwIbW4FFh1VKF8YcIx6BsX6SShm1p0RhiOFfmMF799McaLqYmwsiAM0LX9oMJFrNIqovVE5h69X03BaxSxKS0TKK+iBOvFnqhNp7cskVo21XaMYl9EAjwwpZcJStB7ipIRaaUGea8Z9HqGT5VjIgKu1IS7HDhzW2lku+vrEdRG0Z/FkBjxTaDhnOOhZNkqvgYICvpTDEe7nUuKJQIOJPA9FcqIsBzZRjiIHvZRpPy+XFrt27oSaLHfj6+IDlTHjnmVxgvzJIKJ2m+Z/M5plm6Os4qEev/auIkSYTXZzECORlev8VyyN8kx8CKi+qLMzx8qc2tUrK5uGi4KOWbLsuC63yOSi1XxFASF1VCUI0wtawPpXHGuEjEB/AjrFtGrHR45JOf7kMoD6L01GrXwvY9h+iJe//Ark1So8N5Nl1Z3GLBy7A9fjeqDGZLMPx6djhKOBbOnmrD+OAozHAyT0WJiYxVHNUC+V4y1AZpuDOK1kT/Af/cGfKPU3N7ymunR5Hh0tFQMKLtBCq4miMws0l2B5HTHU0oI+ysEqst1z0Hrb0MY5dssOTptL+LvTQ5z0ltBzOpJJaXEjM2hVCI+UD4C2O4pe8/R3ojWOeKg+a75VLyKrSwR5YBeCtZKJ1wUrR7GIrLcD1j9qa/F6yUNtOWkUGQ4Mz+EFZQ8X0aKTUzlVITAsPBZkeFrzsOa2sWn4yE0TNmtpjnh59ZhNFAWzSH1gaoVqvUd2arcuDQapf0ImppGuQkV+62T9Dl9DbURcbza84AsvAVd7uNbLNGinVL/vqcUl/3v6PafugtO9Avx9fk8xfq43Ulwwg5h+dmKtvuf1TnceSGlF263pqiSxvJxaX9aGHVNjCXJPp8mCB4tduQxr5HVyOEBqYIC5xRK3/MAhFDiHdkuDxwbYW4LvzaPTXoTf5MCIUFSIcdDDaLAjMJQEaRphPB4iDqMLfrHy/ZldL9jlE960xOHwV3/5t5X69Rt/rLp2aR5HVYrZrI+Wk6Ps2kg6TeReCxZxsNyAEccoY37xHRSjEaqowrY+g0cogzgfotdewdhuIS65fob1ag6CXrIGR6Osog4yFtGCn06C7cIDn2RQGbk+L1g1o9b9S8AK5W/v1sDnBqs8aGa/cgSb70crsNj0YJJONxhTJ4vA6f7/1Z3LixxlFMVPvav63SbMZKKIkeADRWOIgkbcZOHCVzAigisRIWi2LtVFtq78u9wI2SiiG8Fg4rx6+lVdDznnfl936cqV4EAImcxM11Tfut99/g5m8RCLMFd5qWhqFOzaNTU2pJS4yTBvRHxtf70eYWmaCIa31OXSWF2m3DXWbaPDqf5JRsrtM7H2aUZgqEz/QPrX8D/Pw4Z9rK+GiZMg2t4Xyc/sTijph+kaOYllRBlfI7Uv3GExNfbnjFUPvbHct9fJ6X5vyDoQ5Nnn2DsI8eKVc4izB5hOyC1LMMhoqBcxne5jPJlKEIOiKMTZHx8+xOmMbdQj4d05oLKck1JGvVtTbkxSi4/V0dUOVqxJwC9ufx0Et167077Qz/FqGuIpzDBq/kQ1KFFPcszjBEnUU9YYswrR1FjUCylln60j/Fqn+GEB3DsJMe/tY5X0tUlKuJIMwHnUKo6x5mowDY3nJgN1Z3DeW7BuuPWezlj9DdMsgVet8BpXjgNsA1xO2rHlG2OzP+RRkXCS8YAmer2pkGUF6ibFCgWqsC9YhdbS6hJFs1YffC0I2k4boGtEXY0pL8su306qdl3afpK2n82IXVRjcbeXsHRsVQ1+iCxoRtrlr27vgztp/L/91zEO5ptKHgE7VAIka9CEryT3YKGTNmo9GtPiChNms2RmOzElcbadE/DGaq9ro4fidbGJw8VDetaWUlNrXLm6h+F4pjAgS1iyuoDRcA/j0SMYTiYikjMEUK//hB0pFvqPhQ2dz4kRYimT6pH0ovQdgYRONFXAAbG6UUXg9mffBMGNt+62eydHeD0BrvdbPIojtOERVtFKfABKGMYb8pUYHIaazzxuUvxWZbi3rvFzGeI4muKsyVElbAawNtrIWPtUTG4ilEmsNWMmIAzWmTB1PwTfld6Uvdldz6o3iInMVmLFeditoJk7yiQNZBLtrOFVQY4VtwXABURS+jaoqFKtDDNR8E5JI0GUyYENqEfKHnlku1PO6LpG9E9BNO9tpT7Ch7ADEPbr1n52tythaUes0cfo+awi8nfBiy5geOs93QPOZIVxqoym5oPhAcg8vnXHXKhhEpYG2TAyoWnW0mvstLskheychd3v3difeXOuATGOpOHSWHlmskN1gqvXDrB3UCOOZtqbmw720Sso/DdG3u/LyLUguJpjOT/VehSPf/5NWUyWp1hnLjhTHUcaZElS7rcYo9UqCBt8/NGXQXD9w7tt/sd9PFsvcC3Z4Pmswl5CKOyh1PzI4ESdIFQcx6Iv8Evbw/fNAD+1Ie43MeLpRZyuahXPmfmT8kdPxvE17q5zYW0l1WtOKxFqYa1AoWGcV+xy8r2xbqV2SBL0H+JJ2fC2eTCLDXVTnbFyQihuChKaEJArWp2JzUr6C28O24bE6QjULog9iSb0jHynUzGh+PO8cXqKtY9PvUyQN1aWd4iw0oikqxErE1em6OJWf/0qKbnkURoENl5nGgRmaPRgDrdtbH8X4wq2q6K5kbV1DygDxPsowQqLjy3uNYAwv57fx+Gg2AGInWKdE0y22Mppd9tD6vIHu2TGqfTkdm2UbaIkO3FRVfMQTz8zwuNPUEhvKRG2YT5Bno+UXMWpbWowiebJUy45SG1/2MVbLObqYI5HYylRRuRjUcWFzsKVN/m7cujn1s07QfDy21+1o2qNvXKGcyf38VwR4KX9CXrrGVKu7AYsfnMsOkHNXfN1jR/LXLtVh9kAhy0w3H8Ms5LDDryxXDEmBY+JDlOOUMMwXF1mYbhIY7XU+LTwTfDJkT/d7Q22IGob5KtsYh8+tjFjrbFer7aUaHGj+caBaMgcSRWLhtfEFTbEWjackA+F0VTHrAklK8/edxUzhyYekgovha6N18jX8UlL11iVyLETR3AY5yZYkXBJI49lf0roe9xB4uPxbvKi0ToXE/vP+9fz3t0/HF2tAp9QmVDcTrvVkj8nV6kFRbtGYjj5LtqokMWH3TDAG6uuoRuScdquNbVHITsr/t65VoXKzUNcOAAuXc5x/lwgQnpGAB+Hqdnkcd7YWq0V1ouF6qvsTnHzgfe3XwzUvaNxcxpP0lFc4SZVZlNpqIW16g/e/zwIbrzxbSt19WqJtDzDsF1iDI6/bXAwGUithK24o7bCg2qD3xcrzDcUsJiijXKUCDFPIrSsbnMPfsMSUq3iNZ8sxn+crGKpRpudBNJ2Mn//RvHCVIJhBu7WlH1cW2ky3ajJFng5T6qfuWsy0CroSfR1LMlw7SThQHYlwh6PsSIiPzRAJFQlp2YbrYhXCd0QuTg8SzKN1/mKhR23nr+/0021h8e4qNyY9QmQ/JFPFN1DZtNkdt3+92I5iQ/ctqLgvIlHtHd/nv+cDM8nmx14xs5xW6WF7Ftv0Ko8aMaNJENXGpRDdaGH86zb13XVACV6Wo3mPadAsCmw2KYAPz9Hrz/D/sUaT14aYzAwDPtgOHFxLUcIzVcr0SNNfEMFy4WI2NySGA8ZMowwHI6RFQOkxUDTWGxgcNqKEqtsTd9899MgePOV79qIulYiTK+Qtmut6+bVEljOVMtccC0ibTHrZTgjG4kU6KoQTZn1xRVVsll8bGvkmxpZSa4Id4ASlPw/Hb3mRVlb/C+MlRAJdaUFA65QUkMArXgFXE9OCU+QNpT9n6IcVgH+hbH6sMMbpfj9NPuOBtb/zVgNceTKaNY6dM7BSWiSiMChK3YgCauj88AMYfQA0/NrXL48xnSSaa5DIQAdj9djVgxNY2XdupIjYNLERsmEwiYaahmh6LPLN0Wv39MDspwvMJsd4vT0BO+980nwF0RNlboAvJKMAAAAAElFTkSuQmCC"/>
          <p:cNvSpPr>
            <a:spLocks noChangeAspect="1" noChangeArrowheads="1"/>
          </p:cNvSpPr>
          <p:nvPr/>
        </p:nvSpPr>
        <p:spPr bwMode="auto">
          <a:xfrm>
            <a:off x="0" y="0"/>
            <a:ext cx="16287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data:image/png;base64,iVBORw0KGgoAAAANSUhEUgAAAEAAAABKCAYAAAAL8lK4AAADn0lEQVR4XuWcz24SQRjAv7FYaeRi1YvRaEy8l6O9CI/gCyB9BCJ4Vc/VxEcA+gI+Qr1Aj3gwNm3SiKmVYAS2pVuKsGM+6NLNZv8NzCyzs3tlWOb7zbfzm38LgSVdz3Pbu4SQFwBQrlWKW0uqBpBl/bAFABgG2drbeV1eRl2kAICBUwIv6+Xi57AhSAMAAHpAjGyt/KYRJgSZAGDcPYOspPfKhR9hQZACwK3UOlz2O1cx04ZOEtlGudALA4IUAO4/TUP3eB9Gw4tJzBRgt14pZmMFwDDGoJ0cziCEpUdpMgBbGzOgd3IA1DCmmWDQQn2n9ElkJkgFwISAj4N5iR4jSAcAA78460D/T9NkIFSPUgLAyM87v0HvtWYQROlRWgAY+Wm7KVyPUgNACF00w6AvTI/SAxCtR+kBYNOPR0PoHn8XosdIAHAaI/DSI9nMfXwrcqDhdm9KaJ4APMHPcSgc5BKhR7L56gMN8uMiywQFgHXQtTac//3FTY+RA8BbjzMAidU1uH3vociGdr33ajLF/Lu89HgNIJmCOw+eMVdkWV/gpcfIAuClx0gD4KHHyANYdPaoBIBF9KgMgHn1qBQA++wRgDZqlZLnMFM5AKx6VA6Akx6B0ve1aumd05hFSQAselQWgIMeAYiRtu89Kg3ASY/2DVjlAfjpMRYAvPQYGwBueowNAFOPnZ/fZjbEdcXYAJhmwAGMhoMJAEqhUq8W87EBoLWOYKhr09an8FW/sZLBQxixAHDWbsLAPIFiCR5ZKA/AupROgWqE0Ix1MKQ0gEtdg9PW0fUUIE4jwelpk0OgxngCwG0nSckMwB4fdWcGH6vZoJvu3JbvlcsAu+5q1eKG196FUgC8dKd8BvjpTmkAQXSnLICgulMSAIvulAPAqjt/AKtJSN195GUMYZ/dXGM/H8CqO18AwqILcGOWIzJ4u3l0pwyAeXXnDiC37bhjEqDhFipCgeQJgcd4k6AZYDsl5rjOz1qpiJ0T9J/dKQlgelJ0P9DsTjkAvHTn2gewEuNV3vrmqFcfgIsa/65Oi+Nipt/sjrV+UvcBPHUXuQywHol1WsxkbelIAeDtes8FEV4kWe/j1gcsOrtjrYdUfYBdd7F6b1C07qTvA6y6o5R+qVdLGdZ0nqe8FI9AMrXuunc3T1As35ECgFlh1B0liY3Y/X8AAhDpeuk1iBXk9RYYS/pjWSkegTB0J60FzKMqrC3Hq/xSMwCDCEt3bsD+A6k6yPq/uZ1LAAAAAElFTkSuQmCC"/>
          <p:cNvSpPr>
            <a:spLocks noChangeAspect="1" noChangeArrowheads="1"/>
          </p:cNvSpPr>
          <p:nvPr/>
        </p:nvSpPr>
        <p:spPr bwMode="auto">
          <a:xfrm>
            <a:off x="0" y="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data:image/png;base64,iVBORw0KGgoAAAANSUhEUgAAAEwAAABQCAYAAACzg5PLAAAGbElEQVR4Xu3cW2gcVRwG8O9sNa3Gai1e8MlW3+tbbZOWSii1FEVQWqpIig9eoBC02YkKKgX1qUURn9RCd6exqEHBB+8IRezshlKFiGKS2lbr5tJtsrvZ+2XmL2cu6+7sJtmdmTSzOzuvu2eY+XFu8805w+Cyo+fQse8AtgeETyVx8EmAkZsukbnpYvi1bO8//i1jeFi9LsIJSfQ/66ZrdDeYaoZ3Q0H/EbeguQ6s3CSrhV6Xgv633IDmOrCqJlkhpBAGwqL//dVGcy0Y8/mw/q5NWJi5qHVnBGKgfkkUhlcTzdVgd2x6ALlUDMmrl/UxgBRGeFwShS9XC811YOU+jK3BnZu3qC7ZhWtIXbuiGRGViPn2hoKDP64GWkuAcZh0bBaZ2JRuRDlFwUPhU8Lo9UZrGTAOk5qLIJu4qtc0pBRF2RUeHvrleqK1FBiHSUb/QS45Z/RpCTC2LRTw/3m90FoOjIjUQSCfjhvNM6qwG7aGAy9pI8MKHy0HpvX7pE43CtkFg+dKkSlbzwWGZlbYCy0JpqEpSExfQDGXNprn5Jpi6cGfT78aW0m0lgVT0RQF8akJlApZfcZBY4q8dufoxwPlquc0XkuDcQxFkRGPjEMu5vWahvPI+HaGRo5oig4fLQ+moslFxCOTkEs6GuGnwrr1u89/+HzRYa/W7cPMEHKJo42reHr7/Fq6L/0ojh5VnERrixpmgPBmGYtMgJSSjsZTW/9BR8G29x874+QJ7Z6LAVvA2O08reAP380epUIOscg4HxEMNEdTW9Zz6LirMnMDyCoYL1/MZxCfmqxAo3ckURhsFr/e/10Lhoq0wsqNFrIpdZ6mhtxap/aaFBTetnKuyjJlsK7uDbjt7s12z+eq8vlMohxAqqMp4dmw6D9h5yLbGozDVAWQBCJGB8NB4TOraG0PpqIl55GM/m0MAjJAT1hNbT0BxqWyiShSc/8aczTLqa1nwLhUen4KmfisMQhYSm09BcalKgNIEFLk8/WEAkd+a7RP8xyYOYAkYB4MvY2mtp4DU2dkNQEkNZzaehJMQ1OQmLmIYjZptMaGUlvPgqloPICcnkQpn9GeBUDLpraeBtPQZMSmJiAXchoa0Via0DN2StCyb9PheTD1kUkuIR6ZKAeQAMKU8fXVS207YHoNMgeQtEhq2wGraHK1ASTVpLYdMFMfxQNIHnXzUVQfCapS2w5YnY69TgD5kSQKz/G/dsAWeSbiL4j5lIOv5NNHz+MhURDKYGu7N+DWNgsQG30+XOx/fClCYvqv/38mHO6ALaGajs8gMz+t1zBEWAm9nSa5CFhlfkZEc4qPto8GhiY7YHXAqhJaUFIm7BgVhbFOp18Hi687W5i9TOCLtkE5EPokUQgZf+3UsAq0QmYBiRmtkyeigqKwR0aH/T9UunbAdI2qaQRBBqPHpKDwVefhu04zLOWzamLBlxeoGyh89JQUED6pNx54voapj0JTfAGLbDTFF0Ki8MFisw1Pg9U8bAPLbgLzLFidOOe9kOh/cbmnA0+C1QkMA1LQ/8xyWJ6ch5kjaYA+l4L+/Y1ulfZUDTO/9ADoeylz7z6MHNB6/AYOz4Dxd5F8Umq8ViPgTPRq194L3wxoK4kbPDwBpr64nb2EQiahTR2Ac8j4dllZmt72YLV7k/B7PlPqPT/yiqbX5NH2YFWLT4CLWV/Xtl9PDkSbdCr/vQx247pbcPPGe6yeZwXKMXSt67Z13tTcNLIJbb8WkRYASqf9+so6a6cug1krvoKlbC4KXiwAtHvFbQm2VABoH6z/2FG7J3G0PMPTALvf6jr9XDqO5Oyl8iWRzHpDw4OSU9fYVltnqpaZE5Vkhe0zB4B24doGrGojA0FWCAfCp/xf2AUyl28LMO1NNQ8A+UL8pQNAu4AtD2ZeC0FESwaAngYzB4BE9EZIFN60i7JU+ZatYVYDQLuYLQlm3rIMoOEA0HNg5k3xzQaAngIzf3bBSgDoGbCaD3sQpGi0q6/ZANATYOadGzwATGRu6vtj5HDKLkCz5V3f6TsdADYL5PqZvvHRSOPh2+kAsK3B1nZvRC55Tb9Hmir6fNvOnRzUv+1n99atlXddk6z3WVK+Rc8nyz1nh18et3abzpVyHVjth2+rVwA6d+vWzuQ6MHMNU6DsCAeHzlq7PedLuRpMlrHH6QDQLqHrwHiTJGA3KWz/SgSAdsH+A8AUnVrOHLhHAAAAAElFTkSuQmCC"/>
          <p:cNvSpPr>
            <a:spLocks noChangeAspect="1" noChangeArrowheads="1"/>
          </p:cNvSpPr>
          <p:nvPr/>
        </p:nvSpPr>
        <p:spPr bwMode="auto">
          <a:xfrm>
            <a:off x="0" y="0"/>
            <a:ext cx="695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data:image/png;base64,iVBORw0KGgoAAAANSUhEUgAAALkAAADsCAYAAAAo7gcYAAAgAElEQVR4Xux9B5gUVfb9qdC5e3ImSjYgKiCigAHEgK4JI2uOJN015wxijiwCihkjoChBwRUMRBUQkJwZYPJM5+5K/+/eVzUzjATxp+5//bb2m2Xs7qmueu+8+86999xbUvmkly3s7aB3JBOmpEKyTKyL+jDs8yRWRNywINObe/1TekMx07iwI3BLVwnF3hS9Agl7/7p9nux/b+53BCwaXQmQLAOKRbMjweApMvlvLUmGZCn0S/25JJigH4v+JxswJROSJUMxac5pjmm+xFwbkgVTFvMn8fkBk36hT1gmv0DfRNhQ+Cv5YvZ73X/0B6SKyWN/FchBII94fxXILUucUrU0Bvmt3eT/gfyPnkmGqTgkHn+Crsx4li1hkug1i2FIgBSfNiQJliwBugqZQEnglQxh3OictDBg8McVS+Lz8GKylw69xstIarxw6BvsxdDo9T98CPbyBb8a5I4lHzozgRVhN9/83iz5/0D+n5hOtsXCjloyA9wQyIbKVtViQBsyva7AlBRIbNklYfnNNGSTFoSw/Cb9R/0hFk2DBae/cd6kz9F74odflix7odHv+97t/4yR2ifIaQB4C0MDXfntIE8zXaHh/89vYH/G0P7530FUg0CqmDJ0mQBtQiErbsowJBkp1YO0O4C0LwOaywdLUSBbBmQ9DTUdgScZhScdh8s0+OLJYhNsLShs1Ew29BZbe5kXkwlLEgSFPsl4qd8zxBn+fzikyinjDoiuHAjIXURXOkn/oyt/wkwzfWALKkE1iT+TNdb5d112I+7yIeHPBQIZsHxBSKoXkkT83IBpGjDTKciJWrgjlfCmYlANE4aiIK26YElumLIMU2YbD8Uy4dINqDqdPw3Z0tlyKwR2ArokQeedniBPC+A/e/wP5P/Z8f/dvt3hyDLRDwY8OZTEpV2IuoOIZubCDBXC4/XC7XZDdimALIPou6VbMDUdWioOPVYDMxaGYhqwVJ9t8VWYxNslYdllw4Cia/zjSsXh1hJwa0l4zDR/Jy0GQzB8/vz/1yAXq5KiKwqv1LURL4Z+HseKul/HydmSd5Rwa3cFJd4Ub3vkDv3v2PcIOKD4LZs9/y1xcpmiJORYelEbykcitwDeQAZ8HgFyhagKg9yEYZlI6Qb0RAJaPIZ4IgndsqCqbig096qAq8yWH/w3ZP0NS4epEdVJwJ2ohT8Zhl9PQYFhO6cE9N9yF78vQqSKj1/Z61WIAQOvTPp3XcSHITOjDHIOK+3FqSDHk/5WNQnkMm4+WkGJT+Mrb+quClep4XBcGIfR/fI9ER9ofDT2+Jt+3gmC/SeGusFdazppIj4h/l9u4LgwYWhppOtqoLjccIdCMBQXB/mYa9sRDce5c0KDNKoOnMTo0DnFp2NuLyK5raBmFMIX8MHrdcPtdkFRVMhMKUwYJoFcQzqVQiqeQCyehG4YcLvcUBUZskJOqj0zlnBvTZP+zoBhWLC0FHQtBikZRn64DkEtyqFGg5n6L8MTf/acSBWfvLp3kPMNkTUXH1kX9tsgd+0T5MJrseAydQb5P3uoKPal7cncwyqlkRD+zC+3tsZ7HV+Gfbm/MHfiBQEA8R30D4GDF9KfvGfaUdT669jtxnhcxd0Sf5VNC4qhIxWpRbK2DlI6CSgq4PXBn50DxefjqAh9lu+KHD+aE9uY0CIQd0vxPxHnliyV+XNtIIhUXhv4Q/nw+j3w+ATIVUWFwpbcgmEY0Iw0UikNiUQSsWgcmqbB6/XC5XKxxSeQ048TOaO/YaAbJkxdg66lkdQS8MZqkR2uhNdMsuNLkR5iBL80Sn/enEiVUyf8KpDTh9bV+TDUtuQihLjnQ2DRgtvUcVEnpQHkdhLhQEmasHpiwXGKw+ad9daeHa6GXcLJQ9h5i/8IyEUEQhxs+RqNsti9RJiNohtmMo5EdRWsRAKyYXFoj8FE4T5FhhoKwZuTBcNFTiBFqCQoBB773Dw2dt6F6CXxcvqh9FtNKB96QWuEApm2JffA7REgl+2dWNd1aLTIUinEyZJH4/x7MBjkzxJNIaA7B11bgyXXoRsmrLSBlJ5CQo8hVFeNrEgFXEjyHvPL/Xuv0PlD3tgnyHkqOIxoW/JaP4bOjAhOztmsPZtH8WkLbkPHhZ0U3OxYctuy/nLzbkxaxOTVLwQ2iXYEmL6PjJUlQRG/2rk64eA4CY89xe//TEvONroJqB24O8CEaQLpFLRwLf/A0J1INEyOX4vQHI0zWWrJ44UvMxNqMAioLkCiWIZD/sRnedQ5+SN+UpKM6oxiGHktEAoE4AsE4PV64HKrcKlkyRVeTA0gTyMRTyIWizHIMzJD8Pm8DHJaeE1BTrxcNzRoFInRdLbmcU2DlYgjs24nMhM1kDnESNfTEEcXxooW8x+C6V+cVKrYhyV3CEQ9XanzY9jMCJbXusQA7wfkLkPDRZ3UX4C8KQNp2LzFOw4Q6jdhArrtIIg4rcxWyMnxEQ8VkVqH7dnnsb/oP8PHxbcKVioWvWTSqJkw0mkYsSiS0TCsVAoqA9oOuBEt4D91YtAO1xKAlgMBeDIyofj9MGUV4Iykk+UEDJmsuGD7miSj1l+IVH5zBIMh+Px7ATnRFV1DKtUAcrLU2TmZTFnoGwQnbzgcuqIbtEiI7qSgp5LQ0haS6TRc0SpkRsrhNeLC+DhTSMbJ2Xb+HIzjV4CcuKDIaq1nukIgd6Ire75Kx5KrhoaLO6m4pYeKInI87RSzQ6uFdaVIaiMebTrrvJE1t7mgCEeJVDOlK0QCgjgovUb8lhwuQV144m1z+p8AuT2v9WyZaAnIqYzHkIpFgVjM3oecMSQg0fUTFbGjE5KgIRzns7k4p+pVFe5QEK5AAKrXD1lW7Yi0HSt3aIwExFwZiOY2hzsjR4Dc57E5uWI7nmBOntZ1pFMa4vE4/xBNycnJFpyc/IY9WnITDsh1nUCeRlozkEqmYCZj8EbKkJms4bi6mBMxMQ1BxT9nZqTKz17f+zfx4DogB9bX+TF4ep1NVxxwNlispidymQRyBbf0cKHYrzGYycoIcNv6B0tCOBpjjpfWNRTkZEFhKw1ohoFINMZbqqq6EPB6oKoqkoaBLdtLkZuTA8kwkJuZwVtmRXU1PG4PMkMhuBw+I/hNo9X4C4/V5ox7WrD/x0mwaYNl6jAScaRjdUhHI5AMnceBZ9xxJu2vF7uYiJDUX6lN2cR92GIpirZ4PHCHMuAKhiC7vczXKUJN5yXKQ0matOxFVVYJkEGOZ9AGubobJ+exJ3AyJxdOZ2ZWBjIzM6AotD860RV7T6I5dHg583kDGtGVlIW0nkIyHYeWSMITqUJ2ohKqKe6XZ5XD0vTP7vPwR4YapaoZb+1jJskqEsgFMVhb68WQaTVYUevi11m/RvFYci94CzLrw0Z0Jy4zjYsPUXFbTzeKfXoj54imUWyB23aVo6KqBsV5+SjdtQvegB+d27ZiSrKtsgprN25Al/ZtYZoSMkJBtkIUjBz31ru44KwzUFZRhRZFBagLR7CttBStW7SAQrFgaPC5/UhSZk4FO0cel4qUpiPg8SCtpZFIa8gKBVEXS/Kk+Vxu5qeqKsPrccFD3Lfe+jSEOutJlT1yTOfsbCMHPWzCJZs6zFQCyUgEeiwGI02OGJ1S7IzOecS/Dmmzow7sXNuf4HM6oqqGaAXzdVWB7PHCQ05iMBNwueqVgS6KnMCNKm8mEsFsSKEc+DgZJENVFSiSi2/KMPV6kBPQaYzz83Lh9nggyxJz98bRlXqAc4SFqArxcRNaigxVmkGeTqahRmqQlaiE10gIkBNmJIVplKaoLBOgRUmLwG2SctIWEtjU1Nm9nPFxzNCB+ldS1RcT9wFyE7JJ1sGCLlN0xYshn1RhRa1weshyUIaL4E5qNN3xGE3SOphQyJIf6sHtx7lQ7COOKSwRUQxKDJEV++6HH9n2dOvcGdt3leO7hd/jqoFnwjQkLNuwERu2bcZ5fU+CphuAIsNF26ZLxX1Pv4gHbroBP63bgni4RmTuZMDn92Pjlh048egumLtgMfILS5AV9GJHWRkKcnNRVVOHti2bwzJ0rNq8BT2O7IJ5Py5jR+7Q9u2xadMG5Odmo0VxEXIyMzlVbZPr3Uy9CIsJayzokkOvRGiPqEmqrhbpWIR5t0yOJeUc6uWwDafb097S+Mucb3IupIHnCwEUg0WWofoC8GRmQQ0GYBEw2RApSKkKYi4Pkr5sKL4sSB4PFAY5aZIA3aQ4t4F0Os2JopzsLPj9vvqEESWOmoK8IYRIsXKy5PSjIZWmnxSDHBROTJQjYMR4vpPwIeZ2Q3f5AMUFi0KTtOANDaqWhE9LwmtpkC3NdsHYG7DFXo0YwAHKd6XqL9+3nNjnnjbsBpBbWF/nweApFVhRTRYc8KgKmmW6cVSrTGTmZmPltlpsLq1FbSQF3dQZBBce5sdtvX0o9tEqpfSA7WlTHFeysHbrFuwqr8DBHdph7boNcHm8aFGUj6K8Qmzcth0rVq9Gv97HoaKqkjNzrYqbQ/GquOuxp3HfsOsxfc63CAZ8cKtueH1eJA0Nq9duxvkDTsZbkz5G29ZtEfS6EInHkZURgqy60e6gVohU12DesiUY0K8fJs2YyTTo2O7d8fPKlWhWlI82LVuiMDfXztDaLNIO2zWMk3AYhYWSQTI+iRywaBipmhqYNNGmAZkiKTwxYlP+v/tduzuB9XkBHlwVciAT3uw8wOvnhc+OuQQkZR9irkykvUGYLjckclwJZKYG05Lg9/uRkZEhIjC0CBTx0zhOznuOHVsncDs/um7yIknRD3Fzcq7jYWQnyuA3Y4jIASRcWdACQUguP0d3JFmCpMswDQuanoCcrEEgWYdM+p18GB6r3Ze4GDzH4/l1nqtU/dWkepALmtQwgIKBiFwaAXJdrRuDJ5dhbZ2CU3q0wtEdi4BkCuec1AYj31yINTuiOLxjCaB4sWjFVqzeWIoLDs/ArX1CKPGRM0UxXAK6CsWkhWIhaZkI10WQTEShqG7kZGVjV3kZWjVvzjyPeDbpKgIZAcSTceRl5VK6Das2b0XbZsXYuqscfj9tq2LCQsEQvvhmHg5p3xo5mQU8CS5VYsfKraqIxmI8gVmBEMojtfCrLub4lmEhOxTklLbHrTKNCXq90CkWV6/9J8tTv2kK9mzzS7LmEjmVNZXQI2H2FYTlbuQT0NBSwJwWxAFao71N5y9PQ+IsBZbLBW92NnyZ2eyokt6bXtckF1KSioTsQVwNAh4PPG4JPm8QXq+PLTmND9MZhf5V2Yo7QCeA7wnkjiVPkzWnzGlKg56IIjNVC9lKIuzJgurNgcfrgez2QHZRhEwoJi3NQpK5PDnktQgm4ghacY46EWZYq14fdfp1wN5tJ6z9eupe6QpVlQjBD02miXXVHgz+aAc2RGQ8cHUP5FhJFGQHcdzRB+GGUV9yarjTQSHMnL8dOYXNMO/HVbjw8AzcckI2Svx2vJQEPARzAjlxeFrNLMYXPJXjtjIVXIjvJgvJHgHpmwkgVLVCWzRftYi0sDWiESNIGRamz5mLo7segfysPD6fUyrAfNgBLDlOwvgyVbHzonxt4neD0+i7JzKEATC5Ckb4KZzqoKhJTRWS5eVMb9ixqg+FCisqLD7dpzi/E5Y90ClzEmLCzO2eERCLir6Iih7s5JkrgEBBCSeUWEnIWnEgbLkQdmVBCuTC65LhJj/GIxx7l4vi6A1W3LHm9ct7D5a8ga7YljyVhhmPwq/FkVYV6IFchLw++LwSO8yS6uHiDMWw2CdIGjoSKQ3peAqpSBglei18eorj7IQHkcUVc9zUWd/fGEq1303bI8jpRbLetNJYYCkB62pcuOGDUqytMXHPZd1xTs+2qI7UoFVRFm5+6XsUZfowoPdBuGvMbOTm5ePbJetx8RGZuOXEXAY5rUjV0pm7E4enNEfaspBO6/CqKtK6BZcqQ3bR90rQNSBh6kTFoZIDRFZFB1JGGrKqwEpZcPtIRyNCVAweBjvtFDo0WYbLNFlQRJyVPXumTCJNTY4yLRoSI1GITCwmAQQRtQZkQ1TXCCdJxKPZ5aawGImaojHEK8thJWOQZBEXEfF6ZxE2AN72TwXMmzCO/U1U0/d3ozyNwC7okP2CQfejQJcVqMEMeHPzIHv9TGnilooqNQiNqI3HC69LhYesuMu1myV3KEvjOLljyUVa32Bn3aErwpIT0FOwUmG49BRMTwhyKBsBnw8+nwQvAVzxQ5JF2Z1u6Lxra8kUkokk4tEwQrEKZFsUlUnz4mQDwUZPhIsPZPik2vkz9mrJ6YQkuGdLSI5ntYrr3tuG1VUmbhl4JC7s2x6jP/oaA/t1w9vTl6N9YRA9urTCyLe/geQJ4duftmFQlxBu7Ztng1xh0Zaw3pTwNbGjqhpLflqBTm3b4Yfly3Fop07o1LYEMlzYum0nFq9cgbbNi1CYW4iikiJs3LwdtXVVyMzJwPYtZTj88EPgIseIHWGxldLFuiQLKQvI9LmQIMePsnvMJ4nrkdOl0FwjndKheFRYul3nyLuJCa/bzQtLLEUBdFpJJEGVNQ1GIoZUbTU0inmbtHBEMQj9OCVhTnDVAby9SuwwzYFMUwPEmzDU+jcaXndKHexdh1xP3vksWG4PXFk58GRkI+XJwE7ZB82bgQArE11MVeiHqAoJs8iqE01pql1xoisOyB3H0+Hk/G8qBaTDotbUl4lAKACvPwNurwsBVYKk+jj+TtdlGDqMtI5kOoVEMolEJAwzUo4CGPBYaaaMskUFHpTsEmKkAxk9qXbRF3sFOa0yJzRI2/j6ajeunbgZP1cauOD4jsgIKJj63Wocc0hzHNMxG8ceVoj8rAxMm78RUxaUYsGqnbi4SxC39S1ASVBonFWTqI/QM5BDVh4J49uFi9G8uBkWLlmK00/uh4OKcxhYDPIVy3HmySfBI7sgyQpeGj8O519wHvKyszBz9tfQjTSaFxZxzLw6Uge3rCCZ1tlSJ2NxFDUvRGVFJbIzs7C9bBcyg0FkBDNQWVmFzLwsVFfWwu1WkJ+bh/KKcng8XtRWV6Nj+3Yc1rTTiSJlZWgwKI4crkM6HAb0pO2Y2pTLGUmbKuwmTLLpjbDgorjgjzjYUeN6TLET6zKNuUjzk0VPU3InlA0ruwTV7gxoXj/8LhVutw8ej8e25Krg5BSepAyqTImjhuslcNfzcrLmFCPXDaQ0DWlNRzqZhJZKwKUl2VfS/SFkB/3w+UJQ/G54aadmGa/wo1gaoOlIJtNIJFOIRmNIRypRYqXgRtqO+Qtz49SSHsjoSXXfz95/xkMSIb91VS5c+/Y6rKy00K9rW1RUR/HTpgpIVgLv3tMXA45tz9v5knVVuGn0PCzdWIGLjsrA7X2LURwkZpBiLi7Cj6S+A8pravDvb79Fm4PaYc36DTi2ezdkBr0IZWdh27ZS/LB0KfqfeBLcsgSPx4/3p05G96OORIuSFpj11VzmclmhEI7t2hU/rVqOYCAD8RQ5MWnUVdbAnxVCjMKGbdtgyaoVKMkvREleAZavXgVfVgZS0TjCtbXo27cvFi3+Htl5udi4cT2OOeooHNaxoyjzIhKSjLMENh0Ns+aalIOsBGx0OP9Zz8Ft3iwseEOc/Y8At6BStImJGJbbELUApASkBaXJHqR9IejBDBiBLBjeEFcMaRY4muJ2CZ25200AFz+KKkMhqS0llvYGcuLUTDco26kjRaHEVAJIxRAgAMsy0v4MZPozEfB74fKrcCsqfx9FV4R2hkCuIZkiS55CNBJjRWZLKQFV0mBIKlSOUBmApdr+zP5h64yzFFkyZ5+fZveFQG4pWFul4pq31mJlhYm+3duisiqMnzZUw5I0vHt3H5zTsz1bj29XlWHY8/OwrrQOl3TNwJ0nF6M4QCDXWD0ntnWhkQ7HYti4dRtKikuws6wcRQV5rIEoLC5EXW0Y23fuQouSEublAX8Q5bVVSMcTCIVCKK+sQTAzC5HaGrRuXoLK2hrOjJZXVKK6tg7ZGZkoKClCbWUlMjMyEE7GoUoygh4foskEW4V0MgW3InPorC4cZeertq4WzYoLRfZVTyFVF0Y6XAuTUvHkD9ip6T8yS/dbFwL7DpQhNhWkFYpmmUipQSQy8mFkF0MOBiF5fJAUFzvB8WgUlmlAtYspWIbrgJy15MLR31MyyDSJT1OiTYOhJTihlEyb0NNJjo1nKzLCpoWEL4hQIAd+nxduHyXZFLhUjwgWMMhFxjSZSjJdIUtuRWvQUtUgM8hdUBqBvJ72/cpBkqLLvt03yNk8EY9VsbZKwdVvrGaQH9GuAO1a5KKsohYrN+zAS//ojXOOaYfKqI53567HqPeWoCqcwqXdMnBn/xJBV2SqCheJIvbx7DOnTQsqhb1YiGXB0jW4PW6On+rsTAurydoOmkSDMms6XG6v+E9dF7zT1metXbcesXgMXTp3EQ4qhQhhoC4c5u/IycqxtdF0KotT14ZmQKF6RtuxVKFzCp6iJno8BlNL2cW7jQSStoX+lWP9J3xMiNYI2MRhE6rIMsYyS2DmtYISyoLq80JxqSIGDhnptIaqyiquyHDoSgPI7QgLRdn2JLU1TGgGaV8I5CkkySKnda4UKnCb8MtAjW4honjhDZB2xg+PzwW3qsCtUOxKGDwqvKD5JJAnEwl2PL3pCIpdJmTJoJyoLQehXUnEvA7kkKIr5u8H5Awj3ibWVsm4+rWVWFFpwu1SEfIrKMrwotuhrdDviAJs2laFGQs2YnNFDLsiBofaLuuWhTtPbYZmzMlFuwRRDit4I0VDmGcZdEMiskFhI5EeF2SBU+aOU0leNhXKmiZUjpgIpDmKc/o9mUozWMlyEOfj0DS1FtEFV6dJFAUHwl3jeAt/hv5bF/ruinKY4TpAS/E56jXbTEGEQ/oH0eoDmb8mn7VDbJyPUJCWJSQ9fiRLOkINFsEVcsHjpQiKCpV4NhROAtEOVllRzuMiHE+brtiJIHY+7Vi1Eye3uDLIFIaI9SsaUmQI0gnkumRkUxycKpNMoEq3YHky4PMH4fK44fGocHMhhsI4IJCTJU+RBCIeRSIWQZEHyCB6wiFnpykVu/X2bP/6YZKiqxbvFeSC4zlaCxVrK4GrJqxgS06OIYXRiCsHvG54VA0xTUJEo1i1DovCeDBwabcc3Hl6czQPksPpwEqgjjh5LJnETytXIOD1sTioa9ejoCric5U1tdiwYRM6HXwwQgGffVcyZs/5Cs0KiqBrKbQ4qDWyMrI4k05LggtuOcdPcUqJixBEWNG+Tecfu9CC5K8WfY56j+g6EtWVSNZUA6k4JJPuQxQ3iKicqOThkKJT2tW4BOjXj/sf8knnLsVOSf/lQU1OAdIlbeGnREzAA4/XBbdLYdrGRsWykNJ11FXXoqqqSnBxOwnk/O5EV3h92/dLzic7oGS9DRNJTRMA98rI8hGHFuOmSxJq0gbChgS3NwS31wfV42JLTjszLTJaLFqaVIwJpMiKq0CeV4LLoHi/6PwllJi/beuUYmuX7J/Bs1mVsbZSwhWvLMPKcl14vCZNO9EPnS/CkChmbUCRdJiWwh20/n50AW4/swVaBBu+RsRyRbJn7nfzoFsmjunenQeQxFNsuSGhIhzG/PkLUZCXhx5dj+Jb3LBlK2Z8+SWGXnkNDD2JylgYa1athdfjQVYggIqaGnTs2Anbt5Vie9lOtCgshmYZ0NMacvPzUFtVjZzsHJRW7OSF1Kd7D0hyGghHES/dATNhS2DZ2RayKbp9Eddv6BzV2Lk8EE//D0E3n7T+au00lAlDCqCipA3U3GIEfQEESNtCSk4COYPMsouYiWakEQ5HUFlRxWcTAKdaUPoc0ZWGu2yc9SSQ8w5paSjye5HhIUCSnsmxKxKohr88kURak6D4gpAp6UTaGspJsEDMgJG25bmygRySabB+pcFbZwJgO9cHCnYptmHZPiy5CPdx7wxLwuoKCVeO/xEry2kLEd9Kjg4NAoWpyCpQyprAT+FCxdIwqGcRbv9bK7QM0NeIBIyYDnJ7ZHw9fx5bku5HHsWDlen3Q1ZlTjKs27oVq1etgcflwol9enPset3mLZj19dcYfOkV0PUkyqK1+HnFargkBQe3b4vPv/w3evXqwwt/yrRPcWy37ti6fSvatW3HTi45nRQNWLlhDWK1NRg66FLI4UpEayqh0uSYLKESlIQzoQ3X6wBUhMxt/+E3oLbponAmwPnXKf1oeuq9xcjF50QulHcY3oENpOVMVDbrAH9GDvwZbvh8FCb0waVSDkDEwFlFyI5fmmUTkUgMkbowF1RTDaikkMaEqIWgjbxJst7FhEXWWrLgVyXk0S6hUF5FkAunhRSpDykvkpJJUqEhktCgqS4GOUGIR5ukx6aOkEdBJu00tvyDBFxkXDl0aC8aUSNwYC6/FN/8855BTs1ibD0yDaDHSGND2IVHJ/2EjdX2Zr2nyiBbHO9UmJ/aJQuX9S5BgY/4F1kFsUJF6ltCTW0d1m1Yj/z8AlRUVrFSMJvE+qoLW7ZtRVZWNjasX88VKh3bt4U/GMD0GTPRrWs3xOIJFm5RpYlpaKxN2bJtO3LyClBUXIw5c75Ct25HIcGFCgk0b9GSS7tCoQC2b1yHdHUFOrdqjmyfu76t2Z9ilXnEbShz/FxMgVj8oiq/YSJtE1afABGNNfd2iDNR7xMLKTkT4cJ28HACyAu/NwCf28tiNrbQBDIqYSMtedpAIh1BPE7JmCjM6nIoqTgXVJuqjzOn5FNxVy5FgcdF8W43Ql4RLRF+k8lJZM4B2EbY0VM5OWTDBOKUvtfSQjUvSZxh9VHdqSyLjl+O7Ngp1LDtY/0gHeAkSckta/ZiyYVqUCNJpAW4oCNlqiiPAZpuq/L2Wsxs12RCQobLQI6HVLI0SCYkKc2V5EJRIgZDZL0MIbIiG8+evCUsBTmmrFmh14W0lP6IsmqUUCBeSOem8xC3IwtbuqMU+YWFqCgvR0lBIQBj5iwAACAASURBVDyqGwZbXio9iwOxKFLl5TBjUe4D6NQhCqDZ5f2/wUL/2j9xFnjD54X1FXPXoH3ZkyUXiaS9fZOIMHGO1gKSSgDV+S2hZhciECS64oaXsp4uFyRyvtnhJxGijiSF/1Ixu5A5BlfFFgRjZRxwoE4BbMhp25YVuIJB+HNzRb0phSJNqmYSGzV1vnWqmcTO0xiRdtddcnhtylpfMWTfl1P99Xt69VKydH2TIWvEverFSo0K9Bwrw/jc85Li++WSJ9q0yMcm8JKFImG8zo0n7VSiXapryydJW8JgtqvV7bkUzg5ZChpkCeTZ0xZKYiy2eY09f+bzNhDIqtAiIYdU12FGaqBXV0CL1LLD5GhJRFbT2fRFnPmPPkS0SHyxUMkIC+ZY9Ibvt1/j67MjQnu5PI6DkejMEvQxKbtQnVUAI7c5Av4sBHwqF4OobpV7qfBuYkgwdAMJkggn4ojGNc4J+Ks3w5+qhGyp0CkqRjzdEHW01DDUouKLrCy4snLh8gUgU/aSJRF2O2ebVuyuHrTL32z/xqnM3R1Fv//YS8ldW+rP+gvIsmLPrqtshISGSv09X5CtJ+QAPg06qRnJcSOxlygacNrOOFNpT54dGGnc30Ns3LvLPQT1l7gwuP4MDkgdB5EzkhT61DhDqVWWQ6+rg5WMC7/Adm6dEOQfDerdz0+hVNvK1dc82mSFIyN2yIyDUHbvG7Z8jbvJ/vKKWX7GcyYsK1ngqCeISHYzqBl5rLf3edwc/iVtCnN4qlkwDCS0NIOc6IpcU4GM8E64zCQHB4TRchaZ2E3ZEssKlEAIrsxsePLyYLq9gKTWd8flHauRgyHYrV1UYpOSPRnK3xvmUqqidB90RWceLYDmbCTCEdgb9RdTJUBLwCaKQiEtldR8kKCRv2GH4xpYaOMJa2RWm8yjc6HOtt5466bBFM6JXQxMg5mKIlGxC3q4GqAKHcehtLdKYT2bbql/PNx5jGwwCifX3inZCgKm6oZkUlWWoF8OhRHO8L6ur3HrDgEfinjVBLKgZeRDCWSw4tDNjh+FEClHYIqMI5WuJZMwohXwR8oRTMXIZouZtJsY8dmbyhPIMaQkWiAId14+3Nm5kGSPvTE6uYTGLnNTuiXCsn/kIaWqd+114ZC1c3xlijzYbM/24R1w/DJWwBuwvYyFRJXi0MJx0RWdZbQN9vnA1m3TwpDG5EoUKAAytTyrqkCybBekZBwWKx8pcsJXIriog6v/wMMQ6I4pZ0DLnirZ2fuRiMypcGdkwktWMa0hXl3BIU1SPtostr7B0p5BYWv/qXMV75rCvY1RR1t3CLo/CzJFr9w+KLIqdkjLQNpIQ0sbsOJhBGIVCKWjrBWhayOjxCbOLspu8HpFQTUtE6ZZpElyeYGMTPiKiuEKZsBk5Sd9i9MfxqadDRu4fQ6n2qfxXf1+PTOldG3FHlHWYDVtQHJUzWkJIbwM9qKb/rXTw9oGt0N2uC08x9XJ4trp+V90NbS9l/p7bcrWnPdtLt5AZPgyyPKZkVrEy7ZDj9RAMdLs7dMgs89UbxXti+YiBtExXRQxON/n9Kyr50C7YWr3q3L2tAZr3CjltZvXIhwysSs6Il46MbU5tvwheHML4cnMQcrlgUq+STKGdHUZkjWVkLSkXW/qFIw0vgo7pct3Q2FfnXdO6lFOOyndvy75EHX7kfL4oHv8VOov+qlQ22Y9CU8yAX+6Bj49WU8zOSzMjovYHYVZE2RUZH0F/RCZbLE9mYoLBikac/IQKCwC3D678MXOTtc36D/wMrbfau0lIxbeuylt/M4B7CjOdtz4oshiCGU6OSdUEKEhkUywA0SJHJJ18sTz1i2+rJ5ys2NJIjSKzhBgKYtJ2x6VZlHxggYrnUB05zYkKsrgSuu2k0vRIdqNqOqeiu5SkPjxC2IbJc7KkVqyQrIOiZ+TYzjlQrzVM+/nBWLXDHEbNuruKiwNWWB6j8FUzz/d7GBzwoucNd4RgZRKCiARm2adtaRCVzxwFRTCW1TClpAIFPN1u2WFiyx9NIzIrq3QwzWgTsEUKSKBlai9oxHV7a4Jjp8iigvYPNEOYQAx0mubMqfUZep4ILt4cbmhw6Wn4TEtUGtRwD4/J/3pukn1pwMyfR+dMy1av9HY21QrzVJcMmIuFgrqSopZo+IJwte8Jdy5BYASEJ0fZN0eOhEnp5g7BREaO/t7J6y/DeaSkYwdGF/4bd/DFTdaKoV16zfg7YkT8eGHH2Hr1q2cWTvkkENwwQUX4NxzzkHrVi04DptIJDBp0hS89tprNihpQsXWnpEZQL9+J+PsAX9DSV4IsYpd+OjDyXjrw0mcPRXKY6ICYtcg7HVoUYIbzjsd7ZsV8yKaveQnvD3tS6QSKeRmBjDixuuQ4fGJxcMkTcaLH36M+cvXICvgx5O3DkVQJotoQLNUTPtmPqbMnovszBBuuewCFBfmY/TEyVi0YhXat2qOWwadi5DPAx0yErqFcR9NwaKVa/m8lw04Gf16HYcf12/E+A8/RiCvEDfddDMO63xo/aS/9uab+GjyFHTs1BE3DR8Cn2zh+aeewvx5C0QGlmy2rc13KNzBrZrh6nNOx8ElhQzw8lQaXy5ahrc+/gzL126AppsoyAmhb5+eOOvkvjiqTRsEYCKhpzHy9XewfvtOnHhEZ1x21mnwcBsPC4vXbMbrH89ANJ5Aq/wMXDnwDLRr1lwUb8sGamMJ/OudyVi9eTO3Dbnm3LNw/NEHs1WnyAxF0tzZeYhn5GHu4mWYNv1TbCndxtEIblNhkwGKqD3wwP045pie9U7xb4Va07+TTE2zmrYA+7+e/BerhiyZYeHfX32JIUOGYNPmLcjMzERuXh579hWVFZykOaFPHzz7zDM47NDDEE8k8Oyzz+KBBx5k+WsgEIDiElYpGq2DlkrjtBNPxJN334ygFsPrkz7FqFcnsnUO+b2shXaoCkXlD23TCvdcfxkObdOM5aG3PT8O7385n3cUiji8ef8/cVK3IznOSwdZ3MFPPI+P5y5AQWYQ898azao6WkJpWBj7wWd44q1JKMjNxMQRd6FDs1YYOuI5fPT1t+h+SDu89cidyA36QamvWYuX4Y7nx2FHRTVbvyfuuh3XXn81Zs9fgMuvG4LsrFy8/tpr6NO7Fz8hgna8u++5F08++RR69DwGY8eP42v8503/wIwZn8Pv9SIrGGRfg/rJ8FK2gCM7tMPdV/4dnQ9qgap4Ao9N/ADvTJ7OjmFedgb8Hg/qIjFURyI4qDgfD99wNfp27YxoOomL7h6BH37ehEEnn4CRN17NpWkL127C/S+Ox+pNO9G6MAf33HAZTj22K9ysS6EggonZi5figdFvYs3OXWyMzj6uG8be+w+4OO8pHtdC1/Lk+x/j9amfw9AtZGSHoBBFI6muriFCySfTwAcffIABA06Hix4S8Duq3yTTMH93kDNKGtEb2nrJap977nlYsuRHtG3XFhdffAmOOeYYJJNJzJ49C1OnfoodpaW46MIL8OqEV1mZ9syzz+CBBx5Ap06dcOqpp6GkWTGSKR0/LV2CyZM/QqbXjwevvwLn9zsW4yd/hpET3kNhbg7OPf44FOQE2AcQfoSJ/KxsHHv0kVy5tLG0ggG5ZMNm+L0eJFImrjq9Fx4Zfq3dA1xiGjV81AuYPGc+8jKDWPz2v+C2W9HppoaxH36KJ96ajIK8LLwz4m50LGmGYY8+iw+/mYduh3TAG4/chdwMPypqw3jgX2/ik28WceMdogBPP/scrh86GJ9NnYqrrrwaWdlZeP2N19Gnz/H20Em4++678fjjo3Bsz5549ZVXeaHfOPwmzJgxHccd2xPnnnMmUtE66HXVkKjTgWmgMCcHxx1xBHLycvHWzK9wz+jxsDQdp/Q8Cv17dUOz3DysWLMV786egzXbtqHXoZ0w7uG7ICsaBt09Ej+s2ISL+h+PR4ZdjbWbt2Pkq29jwfKfcVBxHm67chD+1utortEVHY1lpC0DI1+diDenfcULP55Mo3VeJiY/fj9aFxfZwjjg34t/xJ2jX8PGsir079cfx5/QC27Vw7vtxo0bMWXKFJSVl+GjDz/CGWecIZJV+0rrHqAVlvbZdOUAT7a3j1PGkqzyvffey4mbJx5/HNdddx1LPumorqnByBEjMW7cWGi6jq+//popDP3N/fffj1NOPRUjR4zAEV06c2V92a5ytG3fBpZm4OrT++LOGy7D+ClTMfLVd3F427Z44bbh6Ni60Jb1EvmlHjCixpOkvm/P+AqPvf4eTMtA32OOxvsz56BzmxK8NeJuNM/JZEeLEh7DRr2Ij+fOQ0FWCIvf+he8LAUmS25gzIef4qk3P0RBbjbeeuwetGveDEMefhJTvl6Iow/tgNcfuoObGk368ls8/voHSClUzFEGybDw1AujMfSG6/DZ1E9xxZVXIZgZxBtvvo6Tjj+eLTJFJe668248+eQo9OxxDF599RV4fD4MH34jpk+bhsFDhuKll17gBkbJynKkK3bAqBXOKSkna5MpXH7f4/hu+Roc1aYlxjx4O1oV57IyMKVLeGP65/jw83/DiMTwr0fuRVFRFi6981H8sGoTzu3fCxee0R9j35mMOd8vQ4dWzTD8krNxZu8e3OXKKV0kOrK5shL/fHI05i9bhb/17YPZ8xYxNbzt7+fhuvPPFPICyY0xH0zFs+9OQsoAvvxqFo7u1o05PfGuOXPnYvjwYVi1ajU+/PBDnHnmmTbIfyfwCZ3RH5/eI+HVueeeixkzZqBFixb47tvvUFRYuNtdzJ07F1deeSU2b92CJ554AoMHD64H+amnnooRIx7FEV0OZ8ds5/ZSdDi4IyzDxPUD+uO26/6OcZOn4rFXJ6Jzu3Z48bZh6HBQATtCwpprQkgGIBJL476X38D7s+eif8+uuOnSS3HejbfA7/Ph4ev+joH9eomqcFnB4CdewCdzFnAPxvuuHQTq5UuBVGLsXy1ehpnzFqNFQQ5b8tYtm2HwI08xvelxaEe89vCdqKioxKjX3sWiNRtw/iUXY8JrbyCVSOP5Z5/DkGE3YNasLxnk0WgU999/Ly668HwEQ36k0xYefughvPzyGN7tXn31VXh8XgwbPhwzpk/HicefgEGDBonAFjnAiShnczuWFODglsVYsmoNhox8AVt2luP2yy/ELYPOFy3Y+GltFkprqrF+aynSsTQ6H9wenoAXl93xKBau2oguHVujMC8bcxct44V78xUXoG+3I5iqsfYfMi8W2h+nfDsfD49/C7WRCF4fcT/GvvcRvly8DH2OPBTjHroDGR6iLCpem/o5nnzzA9Ql0nhp/Gicd/a5XFNKkSAyaP/85z+xevXuIP/9IP5HgbwJKSeFW48ex2DZsqXo1as3Zs+ezYWyIgAlDqIzZww4Ayt/XskAJ6A7lvyILl1w0UUXoEWrVohE4/hi2nRMmfoxskMBPDn0epzWqyvGffwZW/LO7dripVuHMshhucWTgUn6a7fYmL98LR4ZPxFL16zDU7cNxsATT8LFdzyART+vx/n9jmM+6lNF4/khjz+PKXMXcEPLgqwMkaxj+iMjnkwhHE+ibVE+Jo64GwcRyEc8jY/nzEfXzgfj5ccfxuQZszH6tXfQb8AADBx4PlOTaDSMF59/BkOG3YSfV/2MW26+GbNnzUbLFi3Quk0broiiSqe1a9di27Zt6HnMsWzJSaA2fNhwTJ8xnVu4kU8jRBNiFEmhOfS6q3DVwHMwdcqnuPfpF7GzogITHr4VA445iseBI752M1UR1aCqKROxlIZL7n4U81au48ZKJJoiCte1Q2u8cNcwdtap1zxZcdETx0QkpeOJNz7Ca1Nn4IiO7THmvluw6KdVuH7U02idl4fnb78Rxx7WkaNfP28uxa3PvIxFazfjoDYHoV2HdvB7fbyrV1ZWYunSpYhEIrtZ8v86kJPirFvXrlixciVOOvEkfP7F5794PMfOnTtx2mmnYcWKFbjmmmvwzDPP1IOcJKLZ2dncNoHqCKvKy7if9rmnnYIR1wxChlvGuE+m41EGeRu8dOswdGpdZCchDDs+DtY1j508HS+99wlcsoQPnh6BDs1L8MrH03DvmAnMpZ+56Tp0atWC+y4OH/U8Jn29gClEj0Pbc4RIhM10bC2vxcYdVWhTlMuOZ9vmzTF4xDOYNHcBju7RDbffchNGPvEMduwsw7PPPYeiwiKcdtrpiMUieP755zBs2I1IJOJsmZ986kksX76CS9G4csmlsFNGbR0o2kCWnJrhDxs2DNOnz0DzFs3RsWOHBt5KT/XwejDo4osw8OyzMemDybj97ntRvms73hx1L/odeQjcrPcn7b/ISLNclmQCpox4SseFdz+MhSvXcpKKerBQMQON0dCBA3DDBWci2+dhrZClCNXkyq078eCYt/HNDz/hxkEDcdOFZyNuWjjhqsFIJA3cOPBv+Oeg8zi8SYK+OT+twXPvfIAfVq9HisV4tj7f7o5L9/3RRx/V05X//0He5AqJrpx00kn47rvvmGsvWLCAtc3OQYxp5cqVOO+887B+/Xrcdddd7Hg5lpyKlouLi3miTUvmKqEzzzwdVwwcCNe2VdCSCYyd8hlGTHgPh7c7CC/eNhQHt2xmWy2KSYv4/M7aCB4c+yYmz/kO7Vq3xPXnno2Az4MtVdV4fOwr7Jzec8XFuPiUE7mqaPhjL7AlL8gI4JOxo+CGArflgmGkMeHTmXjpg09RlJ+B1x+7n0F+42PPYdLsb/ge+/Q5Fq+9/iYuvfRSdp7JKvfr14+jSM8//zwDlg4CckVFBb9P1owmmyJJFDqdMGFCPV2h8RIgn46rrroKI0eO/EVjfLLw1M9w5szZGDLkBuzYshmP3TYMg049CS4qTbOfQpGiR6dQJ1rDYOmtZqi46M77sfjntWhZUoSLT+mLZRs2Yea3i5DjU/HEbcNwZk8qLqHtQGi7p3yzkB3qytoIrhx4Frq0bc2GYcy7H2HVxm3o360znr5tMAoy/JzbSJsyVldFccktd6F8VyWKWjTDjTfeiB07duC9995DWVnZf5klbwJyAvHw4cMxbtw4Lpb94osv0KNHj/pJovfHjh2L++67D9XV1Zg0aRL69+/P1pwcz9NPPx0jRozA4Yd3th/IRfzagBmJovb7rxjk46ZMw4gJ79ogH4JDWpWwjoVCcsLplPHNkpW4b8wErNiytf5panSpQutMKlIXBp1xEu69chCygn4MHzUGU+bOQ2GWD9++/SIC7Liq0GBi9KSpeOqND5Gfl4cJo5/GsX364PIbhuO9jz6BlzTbbhWtWrfG448/DvIpFi5cuBvIaTz2ddxxxx148skn0bNnT7zyyitsFByQE50bPXq0ICq7uVQikbZ163beFdes/hln9++LN0Y/h/jO7XDH66BIFt77/Gs8+95HKK+swHvPPcpx70vvegyLV23Ahf174/Ebr8PilWtw7+jXeKyaZ4bwxasvIzeoMlWpTaTwwruT8a8PPmV1i5O8d+gnyRM6tCzEw0Muw0lHHS60Nxbw8Ni3MO6zWRxevP2+B3H33beDfDEC+88///zfDXLSfNMkn3POOczBevfuzdasWbNmrAf//vvv2dr98MMP6NChAxYtWsQTKOLkDzBIyHJ16dLFbvxIG6YBKxJB7Y9zoSUSGPfxDDz66kQG+Qu3DUWn1sWiqaj9lAzSS78+dTYee/0dyKoLnVu1gN/v5uwriaHKauqwYvM2dD+0I+6/ZhCOObwThj/2EoM8PzsD37wxBhkypf8NJC1g9KRpePaNj9CseXN88gklbTqxcznpwylMfgN+H267/TbccsstbJmbgpwA27T1mgN6ev3OO+9kv6QpyMl5p92BFr0DcOc8lEQjrk5qwyGDh2DCaxO4Mv7ZJ57AGaeejFT5NqxfvgJPjn8Hc39YjsPblGDisw/Cbym44M4RWLRmLS7q3wujbryeu5KN/+gzPPv+VNSGw+jT5RCMffgu5PpVLN+4Hfe8NAGLlq9Ch4OaozAnS/QqlICEoeHHNRs41j984Jn4xyUDucJo/orVuOGRp1BaF2bqOuPzWcjJymSQ01isWrWqnq44TUZ/L8ryp0RXRAMZna3ac889h5qaGgY4TSBlNufPn8+vUeSFrPdZZ53FRc30uwNymtQjjzyiQVxFBRDhMGq/nyMs+cfTRAixfRs8c9tQdGxdAjcVBHC5nYStZVUY8eq7TFXOPP44PHzdVSgpyAS3XzctfLN0Na666yF4/T6ORlx11im48akX8fGcBSjMDOK7d8ZzsxzK6GueIIcQnxj/GoqbtcAnn0xFp4M74eILL8QHH33IHaco5v3MM0/hiCOO4LkikJ988slMV2gMyHrt7aCFL+Lkj/MYcXTF4+HdkOhKVlYWCgsLRTPTRgq+3NxcPHj/A+jb9ySsXbsOl115OZYsWQq3y4Njjj4azYrzsXDxQm61V5SdhQevvQRn9+6BiCbj73c+hEWrV+PCU07AqOHXwadKqI0mcOcL4/HZd4u5mv6WS87DtRcNwNzvV+DWp8eCHur83J3/wMndu9rVQCYqYhHcMuoFfLlgCU7t2R3333A5gqEg7njmZcyY/z1cQS/efvstnHH6GexTOCB3oisDBgyof6zifx3IaUIo8UNbMFkjSgIQwGmSqLEPWXCyUBQao5VM79HkPv300zjhhBNw22234dBDD/kFyGu+/wpGKon3Zn6JsR9MRYdWLXDP4MvQujlFBIR2nVQzP63bjMfGv42NO3fh+gvOxaB+JyJEcgzV4MZJm8vqcPvTL2JzWRnOOeF4DD7/LDz1zkTMWrQUhf4APnzxMbhIY5OdDTmnGd7+6FM8P2YsCgsL8Morr6Jtuza4adhQTJ02DcFQCFdfdTWGDRvKE0b3vmzZMr43WrxEwYhX7wvkZMXHjBmDo446ii06gZz+bs6cObv9WWO6kp+fj0cfeQT9T+7HmpWvvp6DZ599HkuXLEOYes6YOj+stk3bthh4Sn9ceEIPBMwkIokUbhn1HPPwM3v1xJ1XDILbJQTV32/cgIfHvIGyndUoygngH5dfgNWbSjFh6hfo3KEN7rr8YnRoLhI/RCGpM+37s+fhpYmT0KZFIW7++wXcFeu5tyehtDqM4/r3w/hx43mHoXzEgoULmaZu2LCB75d8N6cH438VyMkyOQf9vnz5csybN48HnkBOTiXFg9u0acO6FTrI8q9Zs4ajLUVFRUxVsrOzGslkbUv+wxzujbKxtBSrNmzldPeRB7eBLxiAy6BogsGFBGUV1Vjy8wamOZ0PboPmBYVwU+dcmToLAFrSxNJ1G7CjqhKFuQU4vF0rrNmyGTsqa+Bx+3DyaafCk18MX24eDE8Aa1avxc8/r+JQWO8+vRHMCGH+d99h87Zt3N2LCrOLSorr75vaPRBA6b6OPPJIzuLuC+S0KGgLJ+B2796dx4XoHEWh9nZQhKVbt25oXtJMRF7ovsvLOERZun0Ht0jOzAqh+9E9cNihh8KVSiJdXopExQ7M+24+qiI1aFNQjM7t20Ki7luSwlVBC1esRkVZLVW+IT8rwFX8pZU1aFaYj8Nat4TP62I5BT3Qi1qA7KiNY95PP8HjAjq364BoJI6NO0ph+bNx7HkX4aD2HVnURuFMcrqJrhIWevXqxVhwmoz+14J8fzqZxpapKWcVZW62XJVCYuFahL//GpaVEi/blTNU+U2pZ0fDzoo8ljQSbxRFHAR8WgTUJZXeIp0id37lwDNNmAmdukyFcqAWNGMlnRog7mn3RLdnQBTtimb8TssKVtE1VQ03mbG98XHHmdznONlKYJLUyqQSdB46xZJhkRBnVQVHlUi5ScrPhnbSJOphAS5pUEwD6doqaNXlSJTvgJRMcOqeNDzEs0W/ArvfDIcd7afqsQBLuJosVaYiDC5+FzUIXM9LfpNFKXqSVmtQcooR7NwTBj3OnNNqjs5cONCNK8Iad+z6v4L9T+HkjS2501NvX1as6Xu7TbiDHspKUiuJ77+DbtLjN2z82wIroXW3u3U5Sje7wonOz0IozmyS42n3TedHe1PTJGod54GreUu48pvDysjhNnTc/Yv11U6dXoNC1Kkz5WtvWhLbJAri1LE69+ksbOfffU0wxc/FMz5FfxPJJEDVPyhSPFjAqeRiFaYQfPGacx5N0qhWm3NlFPrQU9Cqq5HatQl69U6+TYqckK7drh4QrdrsZzPRtddXDNU/m9Mpk3OWu107wMvfgJxTiNDhxzLI+bGHXB1ty6ob7fb7w8iBgv4/AvJ9XSQtiH1ZMefZnDSxRqQK0cXzYRlJPiUlkanNm9CAC8slrJqdjrd7qXAli11yJsq7aGumSRXCI7ZFwWz4O3WGkpENTXbDxd206Mlq4qkWQgkjCncdK7S/XaoxqBsD2TEC+/17tpyiZR1peCgqJKy1WFXcb8UGPO84tIjpoQZ2nYMAlOhyK9Tx9PdODx0Jip5GaudGJDes5scw8hOeeFFTQo06ntk9fjnrKx6IxrUDLJy3+7/XF1Q4i9HuykBjmlOETNuSE8h5OdbXpeyeJv+vs+ROxyXiow4P3xvQyVGjZ7o3PkiOy8+X1EloJWSlNPhGrBaRpT9B0hNQVQl+jwKrrBLmrmqomu0HcPcv0SQpnZ8DtSQfLpdToCHS9PzgqkQC6fXbuQCDCicsXwhScWvA6xGRYHq62hFHQs6lnn5+qHbjSSr8IIf610iAnHtraqkI5KRfofbF+zvoezKDGVBdVMygwSivRt3CRXaxiVPwJh4aYOUXwHdIJwRCGfWFIlzXSj5ITTWiS3+ERY88p85nVDxtabDqKoGdO/h+U81KYGX6EHCLlhTiYQRCZiv2BlEMQoshpZuchWblr32Q5edCaBK2USP97FxkdDwChsvLRS1ipxUopx6MlMhyFvp/LchJn0JJoNra2vqBaFqZT9lCCinSTTvHxx9/jAcffBBr1qy2rbPTnMjgnqbPQgAAIABJREFUfnnUj/GSfsfjnisuQnzBUlTNWQw1TA3yqXZSFM4mIOE7OY025/VH3xNJhCUqcHTVhDthoG7eQmyZPANu4qFsIMk+qnaBnoJyl4zHq8vQ56rL8MgjI+trRUePfolj1hQC3R/QqQf6Z599Vi9pcO6PAH755Zdj2rRp+z2H4nbj889moPdxPbnKJvrtAvx4/U3I0EwYCu02EhRDRlxVMTMRRt3JJ+D58a/YcgTB0yVDw5Y338GOcS/DFQnD0uhxgyZjTtAboFyS8GLpVhR174yHhlyHzAwqKBGF1bQz6HCjIpHEnB9XYNqsL/Hz6jWoi0Sh2eVcYgkIHDdu/ZGWqQ2gKDp0umzROJCUg6JHFBr9vY8/ha44lpz+HT9+PP7xj3+Ix23s5aB09mWXXcZgoLQvpfnfeeedRgAQLJOcInrkSffDOuKuqy9B745tUDFjLuq+WgQ5SiC3+5CYQFSS8G9Zx0EXnIJTjz+OnVLFMBnkSnkd1r/wKtzVdTBJAsqPLLRpE7fSkBjkd9XuwolXXo7HRj5ev82++MILeOihhxjk+zsojk0LnbKXjakJRVKuvfZaLF68eH+ngOp2Y9YXs9Cnz3HMNuLfzceKa4bCT48bpGJtS+b8ADXanJoIY8eAfnhp/Kust2GKYspIrFiBdY89AX3J9/BQmBVUXZ+ut6oEynLZxEO7tqOo++EYeeP1yApSTSj5ANSk1cCMBT/gpfcmYdWW7eJ5ZXbm+Jc30Khudh93d/311/M4/teCvLHjSfoMihdTUmNvlq9r165s1UiURVb85ptvRmlpaaMhEo/XViUJRZkh3PT38zHob6fAb+momD4H0X8vhhxP2NshPUYPCCsWvoKB1hecjFNO7MWxcYVaZaRT2PXZHNTNngcXb7UUZ6FDEFl2aC0J5W4J99SU46QrrsQjo0aI+k1IePGFF/HgQw/+KpDTWQnIFPtuvB2TMInS+JQ72N9BfSGnz5qN448/FrIuIz6PQH4DvNy9V/Bw7rkiWZgRj6D09P54afx40ZKaaiyjMZT+axyqP/gACEegWPy8ukbeC/XIsVCm6HhoZymKux/OpYE5AS+PRUTTMf3bhXh83JvYWhPezRrvVinziwr3fd/ZXwbkZL0I8CTUIu343iaVZKWPPfYYV4mQFSctS8OCsC2DZHEPvoG9e+KBoVchN+SHy7RQSSD/6ntYsbhwIu0GSVEJmCsZOGhgf/Q/6Th+TyX56NotWD/+A6iJBGvPOaVJLR3IIbNDkpQVLVdl3FtVhX5XXIFHHh9hF11LeOHFAwP5U089xfppx5LTeFBmc9SoUSzQ2t9BIJ8xaxaO73McF0nH5n2HVVcLkIvQIO1CEnTFwsxoGDtOOx2jx48T9bGagdqFC7HtyWcg/bzK7ndCjjexaqHvoYNs+07FwIid21HctQtG3HQN8vx+6BYwf90m3Pv8GCzfsNUmNg4xca5cBB0dEbWYLcf5pF/FAxjqY8H2n/3Xg7zxxBFY6+rq8NJLL/HEUpq76UEAOPTQQ9niEwAac/j6knjZQscWLfDiLTega6d2PLAOyOu++h5SPC4aNNgRhxgkfC1paHX+KTjthF4cunJF67Dp1Y9hrNrMHFF0tbKfZ2RRLF30miGLXeaWcG91JfpeeQUefWykHaST8cKLL7C/8GvoCt3n3/72N96dnIPu7dZbb2XV4f44Pf0N+SpffEEg78Xtr2LfLcDKqwfDZ9pPMBYPqoEmW5gRC2Pb6adi9PjxHP5Ll1dg29iXEXl/CpSkxhX+ItYtohxOj0VaJOWygRE7tqOo2+EYcdO1yPP7ENZSGD3pczz9xkSW4tZHaBq1BqEEkt8tHpPIDrYDZ8tCOJmGZtrOtR3edcbhLwdysl6kVaByuE8++WSPk0uRCMp0kgR1d+dU9H1QVAmP33cfBvXsDI+l8yRRQxyy5E1BTvNIdn2OrKP1+afi1ON7sXcfXvg9St//Ap4k2T+S5IogsCjxclozi25gBPL7qitx0pVX2iCndSLjhRf2DnLi3nSvjf0PyuiRnNiRGpPEmCw7FZI0Poi/U5a06dEA8t4c/ot9SyAfIkDOBRGixUZaAb6I1mHrgNPw4vhxkDUdNXPmYuuopyFv3lJvsynzSFafl7JdPOyAfOSO7ShsBPKyaBTXP/os5i5daVtnYaPpEKNk4fguB2PASb3hc7m4GJwf70Kqcgt46f0pWLutVDRf5StoCMX8JUFO4bKZM2cyF6UqmD1Z8z1ZNk4gWBbOOOM0THjxJWDjMshU20ggtwRdaQxyhxoSyGcrOtqcdxpOPeFYSFXV2PLaB7A27YRqUk0npT7EhDQObTl9wn4LyDt27Mjddzdt2lR/e5SeX7JkCQ477DB+jXQ8BPLGY0AL/Pjjj/8F8He35HsAuf2gEYKQAHkYZaedhufGvwxtxw5se+ZF1E37HIohwqT8/B2iOPyczD2DvIBBfjXTla01dTjnn/dh066KPTBu6uFiYvITD+KYIw5h6scQZwceoOdCnX37Q1i4fI0N8t1n/C8Hcid5QpaK6Mi//vUvjoPv72B+J8koLMjHF1/MxCGtWqP2h7kMctpr9w1yC7MUA20GnoYz+hyDqi++Rc2sr+GOUb0QhRqbNKd0Nlq7D+BvATlp4klo9s033+x2a2+88QaL0Sj+TyK022+/nfMHztG+fXvW8rz11lsHZsl5gQqJAYF8ejyKmlP645nRL6Duq6+w7v4RcFdHOJEjnonpONei9XVTukKWvKD74Xj0xquQHwhgY3k1Btx4F3bVkO/QtPGIgoACLH1/AnIzPDCcDlt21zXdlHDWHQ9h4U9r7D5Cu7eB+8uB3Jk5AvtPP/2Em266qR4I++OliqJi/LixuPzySzlSUEcg15NshfcEcmYgsJAA8CWB/LxT0L9tG2x/51OgtJSdN/pON1z8JDiD/CZOIDlpQuEi/RaQU1iQfI533313N0p2ww038MImPk4ONjmjje/7iiuuYCUeFUscCF0RsKNYtmgRNzUeQc1pfTHqvrux4eEnkPrmGyimi4VUQp2gc/95mZ6GQ5TFxm1jutIA8iC2VNVgwPC7UFrVkOdouD6FRhDfvDUabYpyRDN91vmwZYJuyTj31odY7KXV91T5C9OVxhoN+p0qhqgoYvv27cxh93Wcc+55eOuN1xEI+mHUhX8dyEnMD2CumULbs/vjiHAC4Xk/QtJIjOSBbhlQdQU1soWEpaFYobixeCiWmKID5+TkR5A8mMBKBSKNHWxKiFGV+pYtW/gz5Jc0Pt5++21+n8blgEDOgKLGpvTkNxnT4nWoPrEX7jz1dGwc8RT8eoopCqXUDcoAKypKjQQOkihsumeQF1Kc/KZrkePzYkdtGH+/ZySWbNjSyNUUI0QHNXE6u/fRuO/GocigPujEubkpv4y0JOHKOx7GgpVroO2hQcRf2pLT4NBWTREGSvhQinxvR6vWrTDx3ffRg0T6tDNT+dsPc/iBsvu25CLjSdGV/I6tcWQ0BWtHudi2TRf3+ktIbnybqIOl6+iXkQfV0Fimy49Htw4c5HQPFP48+OCDOZO3efPm+ttq2bIlZs2axTJTsvYkqXUOckjpvymLSomzXw9yUl7aKh1LgSbL+CJSh+hRnTFQUyFtWi/aUtjalbiiYEY8jKBi4URPECpzcvFtTR3PkcOvQU7Ih5p4Ag+Pn4g3pwsnucEc2cEA2yjQklFULvkUGVZ25g2kaPHZUSAO1bISURx/KZA3nTTnOe1UzEqlYlTQureDeOyoxx9HUUEhGw8rWoua7+dC1TUWESkcJ6eM5+4hRJq7pCVjsR6Hz6Oii+KGS6PwmXjsIjmda0wJE6vL0DuUiX7eEFQWYZBWRgQRfwtdIZBTpQvRMdKCOwdFTshKEye/+uqrd4uPk0NKCSOqHDpgkIscLz+IyoAL30SrEfW6cZorBMVMQ7ULuqnR5w7ZxDNbN6FvSQlOUfxw2xRmzyC/FtkhH3RDx/SFy3Db02NQGY3XP3S4acx7rxPY0BHV/kgDr/9Lg5zoClk5qmmkbXtf6f7mzZpjzMtjcGr/U/ipwmakGjXff70fkAteSEnrCs2AVwJySSfOTYcoJm4gJgNvRyNY75EwvGUbNC+tqO9n4gTHfivIqX6RODhlcB0qRjWfNKmU0aXyvsYUjTQctADo/QMDueDZoqc8LV4F25IJhHx+5DA/poiK6IMeVhVMqqvCl1oCdx3RHe23lIJkaHuz5JTxzAqKp8DtrIpizAef4J2Z/0YdZZXtiM7egf3r3vlLg5yoCpW4kSNGRc77O0448US8MeE1NG/Zgp+//mtBLvi1ePgeoV7lqiDaRnUstUyMqanAuaefiLNUH5Lf/EAdKQRobMb5W0F+zz33MF15+eWX6yNIxNOpgod0Go35OKX6KdpCYq0DBbmXaYDo/ShaSRNVUNmxNqnKh30MQJMU/GhoeLl8B3pefAEGZ+Yh9cl05tN7BflN1yArSP3DiLrJ2FJegfGffIGZ3yzE9vLKPXJsMY8NuhW71mWv0/uXAnnjKAJt1xQnJitOPHR/kRUaIVmRccett+OhRx6GnAij5odvoNKjwem5oXuhK85wk26cKoFouyaQE4etUyU8X74TyVYleHrIlVDmLUHkmx/ZaeLowG90POk7ia6QpZ44cSLnA4iD87VIEsuJSb7gvEavU4Hyl19+ydoW6hV5IJacQO4ksSh6IloA2c3zOaEpLHyVJOG16kqszcvB869MQN6MaYh88DE/umyPIGeB1v8j7zvg5Lyq68/MN322912tumzLvTeKwTaB0E3HYIzpSSiBhBYCoZlQQ0tof4LpxRCDY2wc3HA3Blwl27Jkda221+nzlfn/zr3vzXy71sqSkInlDMiSVrtTvu+++84799xz34i2JhpyUI7L0e3A0GwR1/7hfvzHTy/D5l1DJpztaC/tIEpEHTSl00hwPlENmBC5tCL5xqTPJyEmZyBze2bWYvMqg4ACJRZN9vXR092N733/+3j2U0+TIHeqYZ780ZjcPq8NWloOk4HgYKcbvDy+OTaCD73nb/CSE4/GxK9vwtwtd8s8HWZEvSEHfvDk5yNN+upXv/oxBVgM7iuuuEKcDA4kyMXkXqTFDDJt8dMThQY7/35bpYj/NzuJF7397Xjve96Hia9+GdM//wWSnAKyp4PnqcfiX991EdqznWqTx2EFsogc/ObOe/HRb34PW3aPmPplo4rJY+UpR6zBq557LrraW2VC92e+/0Ns3LZbhxov4NmflJmc+hVKaj/xiU+IlsU+bAl/oc7cZmN7VOEB7erLforkro2IsdmAikKpeD46yG3PpZ1fJNMkIlEMO3F8ZOfDWHLi0fjSh96N1koFE1fciPytfzL+LrrhHihPzkxOqEL6kJoV6uT3tlsRj9PNgBl9f4OcZX1ibg1yg805dY8jUTgWkkaptRoumR7FzDFH418+92mcccLJ2PrJf8XMf/0Xkv7iFOKn/v4idGba5ErwkM5qzthUDp+55Ce49PpbxPatDkdMG25bKoW/eenz8c5Xn4dMKg4viOPF7/8Q7rx/I7z/CxQiYcoNN9wgxp4sedsbb5V5/DvL37Sq2JPwSRNUBH9z4avx0de9HEmh+zhhroYJ0ZMbdsWM59MFpN1BkpcjkDErl87O4gezE7j0KxfjuKVLES2WMfHr/5FMTkpNaS4drb1HTI69C7QsXCEG5+Hze9/7nnTr7+nBz0sdDK0qCGMeO8ifJgWrwq131LUrSiHaoWR2wpxq6smbX1/J40e5Obzz4k/htRe+Bk3xBDZf/GnM/uyX4NiWxYpBn/z7N6M3w1EvHDvjy/SMy2++Cx//xncxNDE1/+OYs8wJq1fhk+96G04/aoUqOv04XvyBD+POdZvgizhr/nU45DN5uIeRAUzRFW86tSt7ehDK0J6AmY0fnqXxxkHGzMJBBK0tTfj8+/4OLzr9ZFEg8tf4/9yAmRvvQixXksMWXVhZptCKt/4s884mx8NHt2zBi85/Gd5/4ct1jAnNiq68AXO33CXacml7i9SQqAXYlaQKcRrPeOMb8el//Vej3qPU9quL6sltJqdnCquXpBIXa5Uj00LYRs0KA36xIE/Gk7j2t9fi6c/UponC72/Gg294K7Ieq5xUXXLKj/ZxutGIeM9wdtzWSA3fnBpC5pln4+LPfw6Hr1mJiOtjy8c/i5lLL0WcUKfe+kAVYiBS2+7TjsFn3/kmdGeaUZaxyz6GRqbxsf/8idhUq4iWs+n0ylKwy4kg9JP87DvehkSUCYhj4R289L0fxR0PbHhyZnLbGcRMzZtMmS0Pm4tVNzs6OqQUTsMhcuecRKDZfv4ZnfH7lKMPw5c/8PdY0dOBBHxMXH0zJm/6A+K5slT3tFHZCHRlqJaHYiSCb02O4N5sHJd//d/QloyrD8hcAeNX3SxBTk5ZpsZJ9mImBz4xoU0Tn/jsxTpLnnOF2DSxiNQ2HOS0J6ZJUlijEl7gT33qU8UPksUjLvLFgjyWiOPaa67DM896OlCtIXfnHbjvrX+HrBuFjqGkIlPVlL5DyYKLUiSC/6mW8DPPwwcv/gwuet1rBcew83/bRz+PmUt/LAlCAtZIk0ejkCDvISZ/x5vQ0doqRZ2SW8avb/0DPvTVb2OqwMLd/Ao1d8llfV344j+8A+ccd5Qa8Ucj4Hnz5e/9OG5fv+HJKdAKB/ndd98t+JRtbYs96G5LRoIPFomo0qMRaDib888M8o5sBm976fPx1le8GO2JOCauugUzN92BaCEP1DR4ozThF5yqMtr7XBdfnxzBq994Pi56/rMFzwv7kMtj6sobkbv5T5INtV+a+28UY4koPjI5jrPfcBE+8Rn2eLJpn1LbfQtyBjdNgjZt2rTHj82gppPUwMDAXoM8nozjmt9eh2ecdRYiXoD8HbdI+1uWWlbjPaPbFrG4MipbahH8++RO9J37HHz2S1/CskEOB2P8+dj2L5/FzC9+LEpMQj6FdRFMIIpPD+9Ez8nH4lPvfgta2JTiRfDI7lF87Ds/wG9u/5PpfTCnJBnWBURjUTzrlGPw7X/+IJpinPZWQ8ChaDXgFe/9GG5bt8EcPOcnrEMerljMTbqMHHAYpiw8YNIxiq1xZBr4YPcQMyKzObF8mHsVxByJYu3yQbz/9a/Ei087EbP/c6v0eKJYku2aGnNpSpYunxomEcUl0+OYXt6NL3zo3ehvaZFtWibF5QqY/PXNmLn1LkQpPxVKnQfaGCYdB/80M4yz3/h6XPzpz1gnEwnyxXo8uVuRXSFc4eP888/HpZde+qggJzyhvoXXxnasL86Tx/Hba67F0846C47voXDb7Xjgze9CioyHCVJzBJHPnnfi+Gk+h2viAT76mU/jleefbzr7ODjMw+aPfRrTv/gJ4j6ZcjlaCsc+FnXw6d070HPy8fjM378RHU1JVCoBfnTNjWJ/zZGJoQmm8pK0IupuyeBz73kLXnTmafWcJKpIAK/8x4/jtvUMcnsJHl3x7OnpkX98THuORVPko//hL9bIzEommQNu7XuCKfZDUXYa9t5mYDOrM1hU/2H5Dp0VTfePmFPDs047Dp980+vQNjSB3136a+RGJ+s3Xc2FdfDq1iDA3ZEAf/vW1+IFTz0ZTiIps4Pi7HQplpG76yHc9dsb8cgOjuHjBQvgROLIRSP4mVvEeW9+Ez716U/XDfC/8tWv4JOf/GRop2lcZAtX2OjAz0c4wsP2wgcXNuW3NAQlVOH3LhbkSekM+i3OPOssxAIP+fUP4vr3fACb1q8zHfBao+WidnwfuVgUV1TKOOEFL8K/feULwtxod2pUMvnYZVdgx2+uwO+uvkbJRkE6NUxFgctnJnHMGafgM9IZlMCG0TH8zcVfxD2bdprBkcZ3pU4HRvDsk47F//vYB9DC0rJAPqVbqrUaXvWPH8ctDzyse6Sd3GsuBj8vY8MG+SFnSWH7OhnAC738rLacH4r8MG/2ypUr58UBm5hZFb3iyivguyabR2qI+wFq5ZKU5lubEnjjC5+Hpx5zPL787e9g65adOj9YSveEHcx0QDUCnH7aqXjHa16Bvo4mcbWlXZpMH64B5VwJv/j11fjF9TfDi6ZEshqNxBE4PkpNrbjg/Nfgve97n9lQasKYkBUhCxTOPvwzxzlSg8ImCD5Y8CJU0x2p8aDP48UXXywtfzaL0dWW55KFj1QiLjWCk884UySz+elZ/ODfv4If/uCHZsittvARP6s3u4u2ZSvw0U9/Dk854zRFMqYQSTaQEG3dXXfib9/8Jh1Ay/mPbon5HHnUcO7pp+Ef3vRatKWT+NHVV8uUDpd2HsZznLtHQ6vp4eNvfxue95TTEQmo07eiCL6LGt7xqX/Hn3bsEgUkJ1yoa4s+uMsRllLXw2t3SAY5Cz9s++INDgdDmD4kw8Byt3WC5Ye3eJ4/S7qR8x7rF7WUQ37TgzJePICPwe5uDPT1Y8PWRzCXZ/DHhCf2xUKqJmMAia9XLOnD0iX9iAulqEwEFXqshrp+gB3D49g5VUZ86UogndHCUcxHNJ7EyqVLccQRR+qY8hpkdyHOZqfTwi129erVYAOE/Tp3s9/97neyk4W/t6uzS6ZTZKWqqFs1TVHJQtkkYIOB83xOPeUUtHV3ix7FrdaweetmbH1ki9CqOkdIJQzKJrloaW3Fqac/BYkYWSbbm0mIxvJ/BLNTM7jjjttlAdATsbxrMxxSndGojIw8fMVSJONRPLBxK0Ymc+IEEEQ9bfzm6/H6iM9kGaedcAxaUhl196IDhhn3zp7QPw3Nwu3uQc2hmZE1r9NPRttuEg121zsk4Uo4I+0pyPcZYpksJFtybhJTf7pVy/p25rvhinUh0LhT84Xt2pc5ORIKxOhqEWdNMpmVtGDkINbchcxRJ8JpIqtg22bsYclqMua/68bnMjN5JNgaLlH2u+W9GThq7Qnrz7SHp97T9dKeSnWhskanot02gE5EwuIe18izUm2WwpD5NyNzkGEFxjGxPLoVhYfvFrxPQChnEk57Y8DKNiCzoOvNGapDVyJRzVT1PallpbGwkx0ViLYvQevxpyASEzmYWPPVr8mCAtEhF+T7HMD78I2NowoQzE1i5k83i4cfGRJxbm0Y32pWtOaWC74u/2iNOc3rSksYrzxdtFrakTnqFDhNWumzHoz6rXsO8kYQm3aL8PMrVSOZUyS+VvxlSu+KXs2I1r0/vX3r6rBr3ov+SKPNw74X28NvC+7cgcRs01jnWYeISFBEJJJCdXgnChvvQTSgRj8mFnqytI1pqr5LvQvyL6G2ucYFb3wA+U7ZPYB4ey+ajj9Dgtx8eR/u+J//LX+Rg+ef/zZDK74ekIC/IMg1ax7gQwIyFOSt7cgeaYI8NM1hn549JM1gH6X2UtK0hwInHgrZb2YPbeqzyNCxzryPsYb2/BbMa9qzHp9/nn207EaMVoODpdjlA6UKJi7/NR7+1eU47m1vRuKIARS2PiyekE6gkILnEhG0EUWrh4UuqLov4iKrsp5gNJPH23rQdPyZT/4gVwwezscL7xmzpvZd6mqffwHtTwrN+0QNcg0Hdc41xqBC1chH0ZnygVuA5/qIx9OIOvQHFEsu5eyNI+8+Lah6yKnfrb203C00qHV306uuZp/S7FwsorLuQTxw8acQPLJJZAxeqhktJ63FkmecBPR0wee8FJ5OTVGMP8u3SEzOACeMEVdd6xu/8A3/XwryfZHQLnZDD9kgl1GAipDF2ZXnsGiAwC2jPDOL0vgUkEyhY/ly1GJ0qBUzDA2nAwly40WuVUv1/ZaTh4VMYu4bwC/kUHpkC0Z++SuMXP0/yOQLMoiW0geyHjKMtiWLzqefiuYT1sLpbkaQSKhtsxlAoCDJ+tJYoLWHO/h/KcgtLx5mCuYHvmZrSQjGSs4G90Iq6dDI5Dq1QmzSReAVIPA8lCcnEKlWMDs3je7VhyOaTGkPaUQsAvQa1P+zP3ncWsgaCCS7nx0UwEjzOTAUpS3bMHX9DRj79VXwtu9G0g0QE6aEEyd0iWlBKUA5BmTWrELnaScgfdRyOM1ZBA4tmLTnVQBL/aBrzhL/1zO51ZFTdlosloRKtEEvOysnEcccGanNqp8tivwlM7lOcNCb7YQxuTlg7QlkhcFUeAFK1iON5nsoz03DL+ZRLhTQ3NOLeFunUJma58kyWLzcWOyLh/j8w2X99Q1lowdNGubrGMigVoW3czdmbrkTU9fdgNxddyNZrSDis0RGmjFAIHYUOg5FxsKY31lj8NNJtB93BNJHrkDLMYfBz6SkhU7euRG81d/rQvLpyZzJF8ITz/OlIpjL50WgVS5X6opAO5pEaK1IBMlUEulUCs3NLWjvaEdMWr4b0xz0+430ItdgV8Sp6QAPntJswOEhkpnUSYpBnjnyJMOu6PYvcDYU1XqTG6HdmILDAPfh5mZQmpwSZiaWzSLd2Y2Io7ND9UhnecT5KXxxckWpO821PMQajG1+QJ7PvElSo0FuBlPXXYvJG25F8Y/3oTY7LUUvfc+GNZHqqCoQdfqDnhv4rwpJyHVH4Ten0Xrc4Wg+cS0ya5YhiNHlQN+D6l1qQgmS4bJeKyrdVUmFsis9yB5/JqJCIcrAjr/I43FhV2wBh5+gWCphbGwcs7NzoqW24+vCmdp+P2ENMzx/sSBEPTlHCGbSqUZRJBzkPHjedTOiPpURBx7kYpsAT7rceVDjAStIZ9G05hjEuweoOpIFoLVWwxOHbqANGhl8y9CoFFEcH5ECUTybRbKpBfFUVkeOGOw97/7u883W4JQxKWQ+hN3Q02Cd8yCrUq2geN96bLvsCgR/vBuV3UMyrEDSRX2eUWNfatCQ5mtWh282GPvkhDCpwT40rV2NtlOOQayvW5SOJgvJvCK18FhALYSD/IQzEeFB+8kS5LlcHruHR6SBl7CDgUsxEgOcv4ebJCycsYHOAOGf2QvZ39+kY4/aAAAgAElEQVSH5qasfv/jEOQKG5jJteYt23XUgZduRaqzD03LVwGJlM7pmTftzRJFin8pHajOjWN82za09fYj0dIOJ5NGBDHZZTQIDFVoYPP+prJ5u6S0oWmmFak3+zyHR7Dlxz9B/tY7UN68BWmXHpFKHUqVdp8XlHlncr7UYhAXsBsECDJpxAZ70XXG8Wg9YS2CbFJaIHQBs3qsFWYj3tVDsKEQsyecqWySOYPt7+c/kO9/3DL5zOwcdu8eFnhig9uWbO2cRgZtONCtBwsD3AY5f89mMzLfsaW56XEKcjXdUaZcgaXSwTGOskA5kUTLyiOQ6h5E1Elp9U9Qkw6pEmFTNY+Jh+5GNNGElqVHwEmlEGEDr4FQtt/SutDVdWb7c9ese50Q6jzTQDwHJcALRUxeewN2/uTn8DdtRKyU11f2VY7FBSYV3v0McrW+1qqxNDtzFlM0Cj8Rg5dMILViAMv++ixEl/eiyiRmyvWyoOoFI+0vFZ78UA7yMESpVKrYvmOnNAhQZsrgJkxh9pbfOfPRqO1skDPAJYsHgcAa/pkBzgZn/s4BsMuWDiKRSshN4zX0c1MHBa7IdAYzx5OCLdV/qBW0QINoBGV2+Le0o3PNsYi08ODIsSuMgCpyQ5uwe8c2rD35GTJQS7AxhV0W/ZptX/0H68Ti/oR3Pa36gSueKnzHbPcj9i898CB2fOs7mLnxJjRVq/LuacfMg2SCI2PElF+z/X7GeB29E7Vb/M3nkIFYMhKyhnIEWPr009H3/HOQp3WFaMt1goUmAg3yRAcrnodwJreiI+JpYvBdQ7slwJnFbZDHYwpTotHYokEeBJ5gcloXMNgZ5DbQBwcHZEIxmxXkQh+kIKciTvvPdZAtt39mdG2cYGlbs6Eb8eEm4kj3DiI7sAJBycXYtm1oXboM2a4+QARQRksQ0q00jqZGtKTI9QACrgafTSDE454Pd3IMU5dfjk3f/i4yefo66s7CeUiKB9hZz1dnDjaF/QOIcjmjCCzSg3d9ZipDuObJyPFaNIZiNoWjXvlCxI5YBq8pLT/E+aeiBI3W4LT1SibnjNT65TmApb6/P3LQ4IoNcuLvzZu3wPMDCXL+YvZOxJnJbZBrJg9z4BaT24Mnf6+6vmRxqvcY6HyOlatWIkN+mRfvYAU5szXneFYKgFtFMt0CVw6JxsNbQl6qOXKXK+UKPH5f/zK0HnkM4s1tqDnMXOxEMh3zhqVQvB96WJptoXDGlCUbPHmIkDT+LwKQPBfu0Aiqd92P9V/7GqK7tiLj+nCiSfE/JPam/4w4aUm3vgH/oTchz2z+Hsbb5lw6L4bk7ZoPIWJOE+xCtJrZRMKzy/k3gkrMQXz1IJb91dMRHehBpCkji5/WRrGO3jq7Ih8/dGCWt1SnHFV+drAeBy3ILVwZHRvDzp27kEqlJYPzl2TzuIEq5uBp4Ur4g4TZFY9BXvXqkEWyebWCJUsH0dPZKXSjn5tWuGIEWgdEIVp+mYmuXESQzyGezAKZZsk+KqaqwSG7UirBr7goVarINDfDyTbD6ehBbGA5Ym3dcJIplSQsuEE2uSsHb6rtVvthUL3yzgrDLJ7VdGdutu/BG5/E7H33YvdPL0Pxjj8gEbBvngm7JqZLQuNx1xF1oWZQBrl2++jZQVhGk5H1HKrKS9KoltSsv88Qw2nfiv1stueh8WnV60XSQSwGP51C+3FHo+WUo5Fc0osgm4LT2Y/McaeJZFmfT1e8FXnKEF2+T3mvB3gy38PKOKhBzuy7cdNmOWxaLK6BHkM8Fqvj8vDB076nhewKoQqH0zLQLWSpVipIZ5uwZtVyGU7rz86KCb+qEA9w3Zsgl6wn3HJOqb/WFkSiCZ6xUCuVUS7kpHDCEnympQ2IkCfWA5kXTyPdM4hkVw/iHZ1AlP/WsL+w05/tjdPYUbyqt9neUON9YoxIVasNBPk5zNxzL+auvwkT192A6OQUEkb+Om9DqO8ShsKrKwQbBSRb8FGdt8mepj1w/uZiBC8ScGZpWrZwwcbU+GtDFcmvuTzH9Hei+bg1aDvxOCSOPg6ZE09FLZ4yiks7j9VI68wC1ON/YyT5Ad7Z+o8d1CBncNy/7gEJZgtVJMjjTp1h4b/Zzg8LV8I8Of/MABdczoOny4xeFchSqZRF93zMUYfLc9KfXK2bDzzITSlDFHcymYyLKz+HaCyGeDKDfG4OTtSRZopMa7N83ZaALGVWM1ReLNOKSEcv0n2DiLV0CC8u4WwCpRGDmv+0h9SABGPUKVlNqpUOIlUP5Yc3YvTqKzFz863wt+5EourqktiPRa0HQP2kanSqjAkfTqCfh00QupOoDbOW9xWCSJjvx+vVExcTQCSAmwBaVq1E+pRTMPjGixDtH5RzguaBxhNLcpe3GTH/9ueGt/78QQ1yluwfeHCDmOPwl4UrxNKJhHLklicPY/JwkBOyNILcQ9VtZHIGebni4tij1yKdisOfyx3EILcutwFqxQLKExOIxGOIJVKIZjOIJMl36w3RriAO0iLLQVVegAgPXwFZhASctk4ku3qR6u1DhEUgYWLCWZOZipy7BpKaAoVGTPlV+FMzmLjqOkzccAMq6+5DbK6IaIR8uwbr/gRdI8RVOWhfr457xbaZX+cBVZu3FUKoTuVA+XWpHRgmJohFUGttQuqUk9H9rGej49l/BWQ5tFevixo/KXwSDxwySPuzkveyHg5qkM/MzGLTI5slwOdn8hjicvDUILe/LE8eDnIb4JrJHx3kpXIVaw9fLRYJByPINV5Is8lkT4EQUZbkh4cRT8ZkHjwrnj7b7ozEQCt6WvY2nlXabmZgiDRwxJm+2pHqX45U94BAH1NRMb7eipUlkwdcLOZuV4qYu/lWPPLDnyG26RH4U9PSwsdg0+xrwM1+BIBBZLoupNAlQMgYEAFufweWnnIatt50C7Jzc4ibbKraIhM9+/F69jIIk2oE7p5D/oqL2kGtfwCRk47HYRe8CpnjjkIkllJGq+7IyzMQF/QBbB97CPaDGuT0NCQmP9Agt8xKgyefH+TE+hrkq9DakpUgn73rRnPwPMCtzSgFyUyIBttU7JxqFYWpCcQ7u4B4QkeDmPYxQiZaGDe2fFPYl9YyZngz4TISQ81JwmnrQnb1akSa2xGJJBpvlHUBie0IHM+Fv+UR3Pvlr8Bd/wCyk3mgUlV9iKQ4HcOoHZyNItq+fGpdGqK11Ul3on+JoJhpwsBrX4beC16JeDaDwuYt2PX9nyJ3wy3IVisIOBGPcoBIfL/lv3LGsjCtLvjRrija1nnxOILeXrSdcxZWXfQaRAYaiYB6dSda75Pal4+41+85qEGez+fx4EMP7zXIrXbFlvVtgwQvCoN8T3DFFoXK5ZIE+TFHHYFsJglfxqn8Do5YNx/4qq+3F0ovGLUpDAoPlakpxMgMNTeL6xO30HrLl+7rFvRJltIJzoq1NQuxOycQerHixNG0fA3Sy9cgYFaX8j4XSgDMTGP7t7+H4V/9N9IzU0h4isn5X08GyjYOqIKb9zPH2fyvvaweyjwYn3g8jv3wB5E54ghzAnXUnrBcxtgtN2Dbv38d6c075Z5Q0iNKyf16mMYRWVy8ovysCroluxMe1XyUnCiiy5dj9dv/Fh3POgdBNqv8euzP6PJa8D4PapDzgHjf/esFiyu7Qp6cB0+FK7bqafH4woOnld/aTF6t8uA5H5OzSHTcsUeBhSXSfbN334RIRecMGcSssMHSUIYU1h5Fyz2HIK3pbFFPbwk9M07bV1+T4WG0dnWimsrAZR1P+GDVAVqKT/FrI/QY7HqIYtbSOZbE75yA5iWy6DryKDit3YCTEPHUg1/4ErzrrkOiwtdM6iEwat6tcavlgmBTgxyOQ7Rb/YPLjmQD0fysnHTNcZfMUSKJ0uASLL3oAgw8968QaW3Tw7FpjavDLVpmjI3jgW/9J3K/vR6p6WnErI2GObBac9B54i4bz4bz13fEZ/XMUIC4uU50bGCnFK8JP0EUs8k0lvzDWzH4ipcg0dzxxLSksBTggw8+CM8LkKzz5HFhVkghxuONg6fF4wu1K5Yr53Mou8LSvv6qVIqygI447HBZ6TWvivLwVpSGdiJSzCPiVwwlp1xrPZRFSmsYBR4S7YxJuRki6piH/uplGGab/Cz8UhmJrl6VnNKKQRxvTdE+nODMD4bluOGkYtkVPxJDorMX6cHlqExOY/u/fQPu727UqWygbEEXRv1hn1f6RI3UVt+2OSgaO7u6xlt7VeVT8bMnY4h0dSH9jGdi2YUvR2LlSkQQVw2KDPnlQTPUBK6iGDEEnVm3Do985xIk122APzqiwcmw1AHQ9QMjnWtlnzCvaxsrVK5rqkiNBtS6gMtgMVTgoPMdb8LgRRcg3tpx0A6dmu/+nN608H0w5vo0AmJZP5nKGHZlYVlfK59hcZaeh7h9EbJQbuvJQlGeXLUr1MOUKyX09/Whv7dPVrqKX10EhRwqwztRGd8tWV0McowNghVb2ZHaDQ7DeAUKX7zYEYezQX3MDY+hqaUNfhMZFuX9hOLbT5bDXi75nHymRAaxSoCxH/4K5d//UdV7MiV5z+yJ4VXkn0WUJRVHK77iR+Y0Oy5iNTr1eILs7kbTmU9D9wv+Gq1nnAQkqGdX4ZiU482QX2GqbUe+9KaS8tASZK1SwvC112D6v69Edd16RGYL4jjGKiavqx7XrQ+6NVg1O91iMKe+QDUZVSMOOv/uLRrkdPnab3i0OJY6qEHOl8nlclLWj0SdBoVoBFrM5sqs6MFpT+yKNNMYTXkjkytPzhuyeuVKNGeaNIMJS6BVSQQeqlNj8Md3w5scgy8QplF2ETAhp30FNoKhaUYpGHExHYmZ2lDxUJ2YQryfTIseHOUZBOMeyEMDgPoVd3QKY5ddj9L6jYK92dRQT3gLntoGOb/BitRsB72EiuxSNbFJrmQz6DzrTKSe9jQsef5zUctSwWmqrWbKimRk291jKLw6ZBGWlDuKcuacPeSOjmPoiivFf7Fw332IlSo6lDai5kICkmymn9ddsodrdCgHOfE0y/pT0zOPCnKLyeXkvECFyFYxUSLWAM91RY1oJbe24tnR2YElA/2IO6SXzBZbv5gmBColCXZ3fCdKE7vlJmhWV2UhexmVrjN0M2+itWvYU7yaIPCmxhHlcMrWzrq5DuHLgQS58NZmMoY/OoXRy25Afv0jAlPIY++VHzalf75VOn7xOkhWN+RiORZD6ugjkX7G07DshS9EbHCQKimjq1SaUqFcHZQJH16XEtSzudKNtlZF+MOWOpTKyD28AaO/uRq5629EbWinCOaiMoSLi4K7qNVxmsPjni7SoRzkNpvv2LFLRVVGiWg15eFi0EI9efjgyT9zwTDgrUxg2dKlaKKVmrg5qd2y1fNpoArylhvuF3OoTo2isGMzosU5bRUzKJ2nfGZhVjkZIKSsFotWWSK8uUEJ1bEZJLp6gIRt+zKDoPYz0nUUuh5xg/FxTPzXDSiue0R4cy5KeaeLPCcXqbiCRQJ4PJyaQ61L2NLbjY7nPgddz3kW0kdR055WFVQDJ5mVbeufbKKmL6HuiGErENmtZKdSp4GAB2jTGyVFL7Yz3nMvJq64CjO334lkbg4xDs0iRWmcOIRMWawl8VANcpuBGKCTk1MYGRkRjB03Ii3HUbgSZVYIZfL5FU/CFZb1VZzFICeG7+vrRUd7h5TYeWMZmPXqX4hWs1PFJPyDANW5GQTTkyjs3AJUSjL/ndOBRZQkQW5ovEWCSg9vpPF81PIlVCslJLs5JEr3/MWgxV5BjCRSvf3++ATG/+talNcRruhCJM5edNHJzym1KG0eQQyVpmZkn346lr3qPGSOPBLxtnbpbKJvJKFhoVDC9dffgAceWI+LXn8h+vr7VHob2olCx3SBixs2bMDll1+OjRs3yvMsW7UCF77uAhy26nBlPrjj+C7Kw+MoP7geWy65BLW77xcTIu5wgvrrRkRPMrhiP44NdLa/EYZoJrel/UaQhw9j2jhhMbl2B8UcR9rfOjraDa1kolEygUkHmjLq1e4GO2JsE1hoKcyguGMrvPERsUBT7BiRIKmf/vcUmcxinPZMTXa1jGp+CrFMM6KpZtMO0CBx9hWdy6I2R1d/bApjv7wG+fUb4dQiiPvGFmKRLV7damuoRVlIiqK6ZjWOfs/bkTrhBCTaOsQ2QvweZVOrwQ1cXHnlVXj3u96Fo449Fl/9ylexZs0aZUbMbiLrmNPhfB/r7r8fn/vc53DLLbdI0wvvgVQu41F0dHTi5BNOxIc/9M846ZRTdDfky5EBm5xC8cbbcd8Xv4zWyQnEWfUVdZu9OXs4YFiJxKFy8Ax/hLD7FaugdH7lxdJDZxxR09+5EK4I6+Bpb6fnubIwaOPMhubwcxoAOv+qLZqJdSvmz0eDKtyJUeS3bkYtN81jn/Ec0UZl3nZhyetCJVPJNP9GHJ3IlVHMFZHo79Z+TzZT8CBdC2TOEB/aNdNoLlgY/PXPwu8dm8DYL69FkUEuYwa1QXnRB923yDwnHLS/5nyses+7gHQCiMUlGMXg3mwEO7Ztx1v/5m249pprJQOcc+65MhSY7rGUKdRNjAwzdu211+INb3iDjH6nwzAtqV/+8pfL2er222/Hs571LCEAyG79y8c+ije/5S2aeIylCP3Ovd0j2Pb5LyB39W+lnCXjFRd9WFVNFFVE0fn2t2HwotfITvSEZFf2FOT2a8TW27dvl1GGvMFOzDAUhmEJt875XlWwIM3ily9fLgsj/Dgg0Y6AYIaGYQC8Mqa3b4Q3sgvJSgGu7yLOjny2k0lLl7HBsMo9MYbRG0J6sjZXRI0Was1Ngut5ACT8UbsHE+h7E+4pKNezBYP8MsKVTdKCZ3n7xeJCTT6jKDk1dP/zP2HFa8+HFwSYmJzEhg0P4c477wSDlb/bBnJr7nRuKMgXDiu755578LznPQ9jY2NStOMAgfe9733SSG4fXCDvfOc75R7Savkzn/kMXv6KVyBWJwIc+DMz2PH1b2H2+xzRoqMP/08EuWQ36ZesCU6fnpnTcjGzQIgj58Vtb2tBX5/y4Ht6HEiQS+aUX2zTMibPtQqixRymH34YkcIkatWqzrw0WZihxKCVSc81yGgWkaqycJIvolauwGlrAbgz1YCqZPNGkNdtGfYIOw48yEU/E0RQTUTQ+cH3YeWFr8P2HTvw+S98Hr/85S/rDmQcCsCDf/gwuViQ79q1S4bp2jmj9FXn0IMXvvCF9Z/n89BjntPpOEiB15TDvL74pS/h5BNPlPslVAB37q99U4JcxiY+2YJ8T3UlVbLN/6iWCfE9pQ3FokK0CnUxa/3iLvz5AwtyvdKNsr5mdnm1mg93YgR5UmFz0/DcgoqhpAueSj3tnLEjvUXQH3jANHXmcQSttMpQBSIPjPaTPm5BzkMLHBSdAF3/9H6sev2FyBcKWL9+PXbs3CGfk2wUp1Rcd9119akWvG7nnHNOHa6ER9pwygXH1dgFwUD+0pe+hBNOOKGehPiHiYkJmQjBQQJ88Pv/6Z8/hHe/693o6GiTHSaYncX2//g6Zn/wM8SlCvokyuR7CvBwFjmQ4Nzr9dnnfzRVO6P3ENZF0IeWvSk7JQvDql55bAju6BBquRnpwlfZLRDEHKER+WeZSEz2Z3IGtbKLSG+7UHWOp93r4bu66A3+M+CKNlxGxauw85/ej5Wvu0BqDvUijrkuP/zhD2XuEAPePsKZ3N4vwhMOIQtP43vJS14iQb5s2bL6z/L7CTc5cvK73/1u/etHrD0C3/3O93D66aeKDoZwRYP8p0++TB4O8rAexV6N/60gt4ywABFRw4VP+4ov1OWYlJgPLzcDd3IUxbFdqBXnEPMDBPGoFDq4GIJSBcViXs4KXrGMeEsG8eZm4yTbgFh7qy8pdDowTL7XIBdEpeHOTM5hv41Bv8DCIOc9+/nPfy7ZOfy44IIL8OUvfxmcpxp+sJrNrM8BZ/bhxGP42lf/AxdddCHiyfSTO8jD2NpuZQcDauxzwl7kG8MQRbO3BS5qtMO4YKOyQhf+n9OiqqjOTMEbH0V5dBeibkls1goTU9IBFE0lEU+npbmiMjOHeEuzNO4qK6PKO3mdxVL54xXkIZUlJ+a95S1v2WuQ8y1eeOGF+PGPf1xnr/g1Lg5m8ixlr6EHFwy//uEPf7jx1WgEb7jwDfjiFz+PlraOJ0eQz8vYJhupiB9CE05MTmFuLicUIB8s3qTSKXR1dSGTZgVO77wEgsHrj2eWt2ScDW599fkUndCLLG3XO+XVr6RW8eEVxjB97+8xt2sHOts6UEskZCyidr0E8HOzgOsj2tlNQlIan2VglKKKPT+eAEFuLUQ4cY6FnzBFy5HwX/ziF+vzR+2HIPThmEZOaQs/zjjjTPzqV5ehp7cf/vQMtn1N4QrHtR9SmHwh5g7/fWpqBjyhMyOqkrDBnNS3NceRr3OEHUcZxnjQ/IsFuWFXTDuEzbKS140SQBR5rGqyumkcY/25cQw9/CB6l60Qn8HcIw8i5pZkMUgTAWcLwcPc8C6xZIajfjBs3lWUvEiUH4QgL8UgB895mDxEWzI7P1YmJ8bmdDoeKO2DCYejGRnk5MfD95kc+Xe+8x284x3vmBfky5ctx0233ISlg8sQzMxiqwnypJkAt/hu/ATjyfd0sOTK3rZtO/KFYt0saE92E3ZuJSktSw2SA+9ob6sb7/+5sGTRn5cSuvzHlLL1T7ZL3mqVpIPdNDpEKS3dcD9i6Qzal61ELJbSQgsdA0YeQWHXJsHqlKwKRKnmUZoYQ3pgmXHaMo24i72pJ0iQUxZ97LHHYmZmZl6QM4hJIZLSDT8Y5Dx0chGEH93dPbjltptx2JrDEUw/SYKcW93M7Cx27RoSLjYW08YIW7ixrW22yGOzO3+3Hof8Mw82S5cO1j3IBcYcRB2xBSa6QI25Tl3CZRR2UiPyZY4PaBw0NoTC5ASaB5ci1dkhMydFuSg9cVpS9Genkd/+ENzZESQr2q3vjg4j3dIKP52RjhcpmdtmgYXB/gQJcs4J5aDchUHOAbtf+MIXHlWI473mcF7CmfCDc0hvuvUmrD3iKATTM4d+JpcAn5kRr0Oa63O1M8AbrW28ufONYWxw2/5NEV4Zb5Wurk4M9PfJz9sAP5iBruGto01ENCQIxWyTor1SSrA8PYnKxCgimSxaB5eJWb7CDa12am+nem+zMaHmuSiN7kBl9w5hYaKVWZR3jyAxuEx1LmLrsJhu489nVw4GXCFMWbt27byR6bz2b3/72yWT20nSNqAXgytLlgwKXFm5YtWhH+QMVtJIxN+cFhFPqKFnPchFXchf2pkSblKuu9YaCa1tTuZzstunq7tTxFgHO5tboCI42oi6iLtlyprvoTAxiahXweTUFPoO4xyftBk5aGbjGEG1Bqw2UQh/IqXTGoJqHvmdW1GbHoK3a7OM50nIuBRti9ijBuMJkskZtNSxMKOHH2FMvhCufPvb35ZR6uHH8cefgN9cfRX6+wbk4HlIY3IGJgOcJWMNcDYpN6AKZZ1kU7Q4MX9UYaN3k61t+ss2QzCLE7a0tjQ/qi3uz8XqthPfCpckJ/seKjNT8IsFVOZyaO7vR5zWb2zqFV5x/oGxwRCoh3ljpoqZDl/zEcxMojq0GXMPP4BEOoFoImmszvbwCZ4gQc539pznPEe0LuHHW9/6VqEK02TDQg+ewahfee973zvv6694xSvwjW9+A+3tnYdeJg8fNvln4vBtW7fJ4ZGd+NbMUzM5FYZGhC86D6rpTO+mDEFQZyT2bfoeHWtVSmst4IjPB5cMSFf/gcAVe06XncBw3nWXVKEr1RmKI/7KU9OosQ80GUOztLTxZjYGVTWK83aGTpgIM534wsxYs0zjl+5VUNr2MCpbN8ChgIsd7rIBGCMiqRDVWXQ12xylCvE6lNZtMuNOHkOFaCqeBwOu8J5+8pOfxMc+9rF5QUslIoM8rP7kN1ie/CMf+Uj9++k1f/HFn8I7/v4dyKSbDu0gFyXhjp2gS5a4Y4Uca/XQyelt833HNYsqJ83mCYrvrfc4g9tmc+nfrNVw2JrVMlXigIK8bm/MVzOQQmYMRhAwyNwyCqO74FcriGdakGrugJNNS+Br+4IOXbUNz4qbjOJqj5UdPbjWi010uOKPVIoobd8Av1KU1/LmZmWmkRj6G5NQ1ULqT/tj4xLkbJqwUluDq/a8iR3EIOfuum7dOpx66qnzpvFRrMUg7+npmUch0ldnYcWzr7cPP/jhD3H2Oc8U3/lD7uAZzuTcqmgcpFlcfVUY6BaTC1Qxtsx76sS3cEXZlfmZnAHP5186OIienm7B9fvzCLOE9W4hMZt0RTXoTk9jemg3sp0dSDa3SNMDnWc1w9YntJiX1K9ZSvGxLW7sMTaiw4sjPqozoyhNTSHT0Q13dgrF4c1wCgVj68y1o77n1M1QajsuUlsGuXa/73Us2kEMct5f7qYvetGL6pCFX6P6kDw51YjhIhEn+FG78v3vf79+e177mtdK4C9bsUySxSGHyecXfKaw6ZEtgtMY4KnQFAkGOit9ezPztO5YNpOHm5TVsbaCpmwWq1evEtizPw/JpqaZQLOxGvtEvCrG1t2FeHMGzQPL4KSzqNE9SrK2UbGQ67ZBbcZqawuawhu1qzCdNuZN2WYXKfgaelI696UJn864FZTHdstrJXv6gVIOpe1bUBnbhWjgSi8k14MYb45OYuKyaxWumAPEXicyH8Qglz0vCKQL6LnPfa46ItRqOOOMMySTn3766fNuA5spXvayl0kDBR+sYv/nt/9TfjaW0GkWh3Qm3zU0hJGRsYYF3B7gSniyW/jqWJ7cUoj0VCEmJ1yxUySYycmuHHXU2kfxs48Z8FJpVejg0Uev5qO4YwhjW7dh+YnHI5pJA7FE3aJTcbuhFiXYPRFfoeIpa8hKnwxkpUZarDFDhkSNc6c1p1KgAmFztYQAACAASURBVHjiQaJwqTI9Dn9mGqm+QUTpbOu78OZmMPPQvXCKkzqjiAWo8Snp8azer0GuC2gvi3xhkF/wWmonGv1/Rp/PiicPkGEV4tlnn42vfe1rQhvaB+8NsTaxOdve+HfCFAb5QuHWfffdh7POOksYNu7W5Ms/9tGPobun28C2KIKpaWz9+jekrJ/kmWSvu/ITpOJp9SVbt27F5NSMZnG61oaCXLnyxujC8BQJWxAK+xx6fk0OnAuDPPB9HHfcsXKI3e+HCXTOyaHhkMhg40nUOKowEjPBZ+CAHBqNARHDvZJHdfs25Ie2IZKKIcNCUN8KRJwmcfHR0U7KuthDaX2RPFrXqG+9VkV5x2Yp9ad7lsGNcXwM4HgVVIe2YG7nVkQrFWB4DOO/vAal9Q9L0wZxuYxC3Ju4i51Btqz/2tfIrkO8XCgW5P0xaNnVc8UVV9T15HxLlFN88IMfxHnnnadNDkGA3t5eSSpkzKhJufTSS+XeEMIw8EkxMqCZjC666CL86le/krMXWRl2Bh191NEKw4xjGSXIGuQ/OfSCfMuWLZianp1v5mnoQ2VXdAZQ2JZZ7nVIz9JwrdVMbucBWbjiex6OP55BPr+c/FgBr+dbO3BQva0C4cKV7rNNw0q6aJe7/Kdcgj++E7mt21DzOFiKbodcIjFEW7uQWb4SsZY2RBMca0jHKRZ5zBxO0xrXMJizYa+HSrGDzk+jMjGBZHsXHD4PR8BYn/LSDEo7t6Oybj3Gf3Y5Sus2iNWE4xOrhyyTF374R2XyCzA8NiLFm0suuUTXl7nm4cYI2b1Mu2E4Cf33f/83nva0p8nPsOOHfZ2U37KDi9KLV77ylXLPf/CDH2DTpk3StcUd4UMf+pDsCALlDuUgDx86duzYgbHxyXmZPJ7gLKC4OL9yPDgvXniShL3g4UKQ+qmQSmSQK1fOLZU2cAzUY489qg5XLMet2EJZmnAjRv3v5saauo2kQZ2DJsO5NaBN+xr/4pfLeiDctQW1mTFpcKbjl1jjE4NLNo3AjTniLZ7oGUSCPHoqbXrsLZAxMkyjUbevWufSAw/Fse0CjNKdyxEhrSjidS4lGr5UUXjwfuz4/H/AveOu+qyfxn6xh+UtQ3GjKMaBrg+8FytedwFmCwXccvPN+OMf/1CHLTy8S21Aw77Rc7VAFEep7apVq+qLg/fj97//PSjVZU2EgxUYB1SQsu/2vJe8RLI8A99ef30Fo4+fnMG2r38LMz/4scw0UqZs0W2pDnP+1xqZw0E+OjomFOL8KRJxxBPqVktXK5vJF06RCDMrEuSuzgNyPd+MSamgXK4ilUriiMNXLwhyvVNyw2qEORWBOZbl4WvzOcuVqni0UINCzbfDiXNkfygXMJm+5lfgzk6jPDokvom0fNYhTGbigxjTN26J+LvwkJrIIr1kGZKdfYg1m6KRKtEN762hZNXq9WeQMZ8lzO3cjKaeAcSaW9Xr0OJU4uGtW7DtM/+G6u9uEXZFsvhi1szmGjBuKk4U6Re/AKve/lY4S5fBsaPUTDzpu9PTtc7g2VuwzV9M9gzFAGfnEN3M+rq70NTcItdVAtcsIPEgl5KBOv2W712P7V//T5Ruukk8bvQQ/QQOcpuJ+aF42Hhow8YGfWiG0LJ4I7bMC0alhLuDbCavVz05utBk8oqZB0SZQHdXF5YuHQg1OOvWS2jD15eMzyxMewsTxHxd/r0sYxDdukadwU8miL+nUnFk4zUE47vhjo9KQYgMhzhYEaAs4mloEyFpPU6iiLV2IN7dj2TnAJxsq5mloxIBjXKFWeooYaOghsr4MNzyLDL9axBNhEz4ARS3bMX2z34B1RtuloZpqcg+hkkmh8+KmX0yhdZnPwNNzzob3WecgUi7WjkIcyRviRCrEWL7Wn+wcKexUzbOMiFLdrNjkjX1EYyOYOiaa1H53c3I/+luRMtlbTB5ogd5mEJkIJFCJH62o1IsR65BPn9GZzjI5wu0CFd06JV1reVzutWqeKy0t7fWbzJ/Lp8vYnx8HMUSddy1ecyLVTQys/P16NBlX1fxqLrkclJcKlJBenYCzZWiONXKKD5hYgxRvmdkIL4hMvWNY75l8kkKTns3kn0DYr8cNZPMNLobVVMj6FWzed/D9OYH0NKzBNG2HkRDttL7E+TqH8PTaRxwpW0YfsqBN9CPljOegr7nPgfNJx2DWjotZkEMMBUe6OiUvSKH0OcPB7ksVxldaNx/JWhNMwS/OJfD+E03Y+qGGzF9+21IzeSl8CXDBXj19sYU1Qd2/S/6roSDnEFDTE4xT3jolRVnNaYtR42ZZ9huQtV+AlVozUzdyoKyfjqVwooVK5BKaabjaxOn0zyUGZxWc4Qflqa0C6cxzJZmRFqcYqBbCwxhdXwPgVtFrFpEU3UO2aCsRqAyMXjxjnL5FnPQFHrPONmywYIZOdLajczACsTbe43uRYCVyeJCEhqiMgpvbhLF7ZvRcvTJGnTGcmN/gzxSI3vkoFajYTIdZRlQNXjEyMuWofOZZ2HgFS9DbOmgnDN8TmWuB7npynoMOXP4vlus6DtqjCo2HXz4LnJ334Ndl12G8h/vRTA6BgQuEh4ZIjZ12w6wvaCVJ1qQ83MVimWQZWHmDA+iFUwutsxq/0YVouV6wyf9+rTlBUHOLE6zGspubbWT38vTPruOpABlpsktDHIr8iJtxh2CsgC+H7sIRE7AheUGcP0KUMkhW5lDm5vXgxEDZhHHKlUwqiiLLW1hZCl4nYe7eBqJ7gG0rDoctXhGtmgees05zPwelYVW2L4BkUQK2YHV9YNwacu2/YArdr59aFqa+DGSDuVOE4OfbUJ1sBsrX/NKdJ/3EgS0tLMDrhYE9z7BF9m+OO5ccZi0/O0exvDPfo7h31yD6NgI4hVWlo0mR9xDeaUMQ8a/L1rAfoLw5HYXk8NIUMPkJLP5Lh0lXjfydEyQkysnLGSmMjMsQ3TW/CkSNNevCrvS2toilsyEQbYNmBCGlFU8nkQ6k9Hdw1CVepjh+wngyhQKdtCXUCiWpPlWnsdkc3lNz1dRmOei6lXglHJoLc+gzSsah9g93wXpJbIDnuyB1Bjwy8iUiK+jVZgx481oXrUWif4Bw8DQyKjBqsuBOChi9I+/R++pT0GN3UYUPe1HkOvmIwAKtQgnXvD9sQ6gx0xaK/M1EfORz6QQWXsMzvjnjwCHrUJNdrj5mGxfglzuO3x5nUipgpmbf4eHv/ktxDfvEH9yMj3cFVlQo8uumH0GxtLawrJDKcjJcBAeDA+PSLDbhgmBLKGDJ7NZuDT9KHZFRqWwGOTKQqHMtpmWzMZTj+t7YnICQ7uG0NLSJkEuepmEVTtyu9ZeUgtXSqUy8vmCwABSXXw//B5tzvDg+S5cv4ZK1RPhVLQ0h5YyM/ps3a88fNDUo6NWO227XCPvKKOg/rLmOwkZnDiCbAc61hwtLAzngBKaMM/KHPqggmBmHIWJCbQedqzsdqWtj87kphxbn7hjdwX7WgwqCSgQPqisWSulOo+TASmlLsdBMduEjvOej1VvuRCO2E7HlcV8VMSb/pCG14BZETXUymX4w2PY9NnPY/rWO5Che1hoejJ9H/kG4mKZR7Vpo7tVklaD262zwUYhZGaimkkTb38rBi967f+eF6KFHbw4xMhDu4fF9ZTBbLuChK4jhjWGnhZbh8v6rGoyuBl4DNyBgQG0tmqvp2I9HRO4ffdOzM7NoTXTinQ2i1RSg9wRSa/uEmH9CzM5f3HxUOTFhUeowoOa2kD7qHg1VL0qgooLt1KGU5pCX2Uacd8wLcKMkblQrYodYdi4URr44tFSVyZa6axy5iwaBbEEUj1LkBpciWimyXQZ0d2b/uNVzGx4GM2DyxFtakFp206BK5XrbzRtz5ztqe4BdPCiKxefWWYFWXrQDKDS91rnccw0XL43wkWz+Oibn4ghsmwJVrzmlWg++xmI9w6I8WqNijJq/wNtdjGIRKEe1ZnlEio7diN/1VV44Kc/Q9NsASkrIjN2emFwRkhXMwO97IQ3uaXy3Cq30D/F6mpPMXeq+ahEgI53/C0GX38h4hIPBzYFev5epX/b53Eq4SAXWq/qYnRsXFrhrGMtg9ZW1RayK9ZgXw6EgSdGkt3d3WhtDbEpvCDc+vwA23buQK5YQEtTC1LZNDKUE8QSiMWVj18Y5MzkhUIR1WpZqnKELPO6kdwAFWZ+rwq/zPlDLP1Po6M4iaxXFsZFlYcMHJ2WLJPbFmetH3U97YFN6laEbNlWxAeWItHZj1g6a3C4j2BuFvmRYbSsOByV6Rns/Oa3kb/8V4gUSjoG3MwUlYOu8OZqf6FBrlBgfwa56AEaKKfTaD79ZPS86AVoPekkRHt6AJ6lxHep4VATrboo7diBwu13YsfPfg5v5zbEXF94fOs+Fu4dWRyN6HOGi3QKR2nrrJdPqxQ+vI5u9L3rneh70V8jlm3Sg/miT7ynUF78a/sd5LIymF049sQPRPPAQGd2Z7DbknHYsNMGG3+WmDmbSUmAhxeFhQeeeA0Cu3eNiHa9qTmNVJZjzNNIxZN1WGR3B9t0QZ6dQU7NOv3M+dzzW+5qqHg09a/AY8Oy68Er5ZDJT6G9OoukBLlCAJkhJOMJNcD2NaDCrIQW+QHPSSDe1oVE7xIkO3sRofjLqyI/sg2JRAaptj7k1j+EiV9fidnb7kB0x2456KlYS6dpyBwg8WNUiLQ/78lEkrwZfppqHEBPFzrPORetZ5+F1pNPQTStVhq8qe74BPL33IWxq67C3O//gPhMqWElHQRgk8S8SvRi5IltYzUTr/XUYGYL8QZHZawWavE0nMPXoOVZ56DnxS9Aqr+ncaY7SE3t+xXk4bVS13Az+3q++ORRIMSMzcAjTSh5JxpV+s80O9P3mpVN+whrz3W3EASLqekcdu3ciWZm8UwKCTMykUUgakD4+mFMXpZMXkAmkxa4QkgzP8gDOXh6PAtUXRQpKSiXES3Moqc4hlRAyOKLrzi3e6ni2ZmV+5g4wkFu5bjMftyk/WQS6c4liHX0IdnVA7c0J84A2YE1cBIZBPk8Ju78PYo33oSha65Bdk6HTvkcAKBbwzwfl/25//XKtWzdUXiciBxzkFyxHE3PPgd9f3U2kstXYO6e+zDx2+uQu+12uKO7ZX5R3FWnAkuMagU1RA8ucm3qu1pd0qx7osIvX4tUgwNoP/00NJ97LtrOOB1BJilDtqRCK9KHg5PKDzjI6yA6pI+wBz3bjV8PciPkWthMEQ50m3FYHmaAFCsutm3dKnkrm84gkU6BWhkeKGW8YcjeQsaRl0pSDe3v75WDZ7gApXoZH65fhcdJbq6HklRaq/CLeXQXhtHkVcHjGrM334COWZlPBT5WrM+rK5hRJfTo5nPy5kZrCdQSacR6epDu7IdXLUp2zvYt10KSX4M/MY6R225D4TfXYfr2O5D2XdnZwsNw96NCby6r6nhkVwiYyiXcBMOXM2mkjzlKeHX3gQ1wH9mCiMvimuIJO59TtO/i0W4OrYuPWdLXFMaFu5FaOmsBjPAritl4AoPPORdtzz4H6ZWDqCVTSPcNIiK+9TqQV+sIf+Egf6wbbG3HHuv7LNzZ4/cRO0rLGgs4FYyPT2L36BQymSYkUuwpjSOxoKrZgCtlZDMZDAz0y/fNF4UFyq54zOI1VHgIrRZRLVVQKVfQmd+NZq8ipX4OgLJBXkep+3mt9XaqBkUs48Q9l19R3M8b76RaEc1mEUvHkOhdhVhzlwIc6lc4rnHHEGZvvxPDP/8vuBsfRlI8NcxUB+3q2+eH7V0StohtevKzbAih2jGOIOLIQoxz95Xqrj2XMPMaTU64f9u88t7eguj7zXZGfRCDvBSPInbiMRi84AK0HHs8Yn1dAt0qo7sQb2mH09athS5Wog9wst6eLso+Z/LHuqI2yOtbo7kLC/++1yCXhmdmmwJKQ7swOjaJqSCGaDKLZCqGeDKOuEO+V7OM7fonpy5MTX+fmYygdnW2SUPK/xSESSbXIHerBbjlMorlKjpyw2j2yoibIGfWJNcrGWkvk+EWuyaNI5y1iJZn0m4ljXkdJssF61aRHjgMqcOPV/dcM2xL2J1cAZXNmzHy6ysxfuXVSM5Mm3GGKm/d14fKAewR2kiS5VDNvElYpzuWgygHhKvAjeMKhaoM+cYv5Nn38gb0vte0USrmwOvvx6o3vR7ZM05FasVyqS0ERTZfOKiW8/ArBaS6lyKaZDYnXKGwbt8/496uxUEL8keVgvd2AWTLY8YUckw5Xa72wENtahxTG9ejViqgFE1iItMG32E3vY94jLLeZF3wz59noDc3Z4VRYcHIQpl5Qe5zBpGPcsBM7sMlZKlWUC2XUC0X0VYYR2u1DAeuKps03eonMEG5rwGl32cwXPg3M4HRUn5cPMT/cTdAOVdEZNkytB15LGIt7UAt3tip/QiCQgml9euw+ZJLUL7jD0i7njAdrHHy2sWkzG8hu8zKMNQiIZfxnDQ2eY1R5dqFJAdkgR72g/LrvBeGlbeCL12ZprUwIu/dSh5YDRCtEAtRskgNPApqyLVk0HPeC7D0/FcJ7kcyJQvcnZnG3K23oXn5MiSOOByFnZuRbO9FvL2Djqlmq5JSm1QryMvrOUkr0GFaV25THTZbsVzjjh20ILdPaS1FbHw0Xsq8uASQqY7I9mxE/uU8ClseQnFsFHF29tQClJwMxjLtcNJtSMRjEI7dDLVlMBOe9Pb2CDyx1nRh6jLcV0q44kkG58HYQ8ktyxjzoFhAR3EULRw9AmJR1WsLkxGmEQ5OUjFrQHl2HQAAVOempFIZtPWgeXAN0ssOF7sMwhrCHb1yPiLFIiZ/czU2fP0SdIxPouoVBN7Efd0Z/JgGmeB3uenkwflCJisewK6kazbk+GVwue1HtW4IXAMGfcPjuJdMAvGTj8Wqt74JLSedhEiC81cV/jCt1SouChsfxtSGDWg57kRk+jtQnhxBtnc5omlO71B+SilG7cPV45LxvjEy4np8hc6GNjnZwD/oQW4aZpSyqtNeVtOsAc2jtcAAFmvKRVRGd6A0vB3RUknenxfxWC5ApZbBZKYV1WwrYukUUsbMyOpmSGdpIWrxuaD1qqfRr0uFlIdOtyIa9Fohj57SbmQ81zQS6yauCkW9oEIkHsQgFzgjBzNlEjgyvTw+hXRTM7xUM/ymVrSuWoNoRxeceAo1h8fEGiJVD7XCJCrrH8TWK65H5Z51wO4hRKsVODLSRYtDdrdgQGlQ2eT4GKfFRfEXoYs5rvKeRmtwSCfKjCViaDNb1KmhmkrAWb0a7c97Hpa99DxE21pNk4isArnvOkwvQIF05egouletkGkdMzs2IN3ahXgr+Xun/jkeNdBA7oW5IfUydagoZjdg82+PS5CH6aOQq4mRO+nEBq9Shk//weFt8GbGZQ4Pt6B4EEExpqVpL5LGdKIJxaYsnHQGqTgDPSmFHgluE+TiCb5wjLnB5KpdoTirhopfQsCmi6qPguvDK5UQKcxiSXkYSbcqDEfAKXCGMzZOKnrJDmKQmwY8GdWtU45pelREUC4i1tYhTdcupcudXcj0L0c80y7UZ5CfRblQRLavH/FkFsX1D+GRH/0U/r33oTY8ghSn15lqJaGEIG45ZSoE2R8cPy/eWUMwCN7yTXo5eH5SybKXiCC9ciVw2qlYff6rkFi5SgLVkp96tjEdSmYYgpiscqBwbkpyNRPZ3I4taFm6Csg0NexnjHMCd9j6jbBQK+T/VGd/zFoWew/dket78v7BzkW+2xoK6Vhw08gloE+PY4FbgT87gcrYEKo02KyWba40vYlJzKbY5xiHH0mg7CRRiSeRiKcFc7NczyAnPKGMgE3P4QnPDdikB0/VzdRQlSAvyjbpl4G8V5WKZ+vcJLJzw4hJISsGp7mZiFZUKXSrtVj1IMa47ma8HpxHbxr1KKEtT40jnibj0ixQhnw2D2CJTCsCUo9dXUj3LheqLSJiGMCfnMbY727E1G+vQ7BuPWozM9owYVgRwe5cvNLfeWBrVb0jbTVYt2jfTLuTj9Lfjeipx2PwhS9G+2mnA2n2xJpOVyOmU1Ngcw4jzmeim8uhOjeH/NAOBMUSuk86DW5lCk7VQ2LpKmlCt8UvKYyZ+aq2BiHLV4LcjMWZp/40ZwixKDnYQW44UkWJKtwRHBW4MhmsOjoCd2IXglJeC7zyTeyvZJEiirlEMwrpDOJOElEnIdttuaoquGQqgXjCESalIe+llsXCFVqssRqr+UaDXBWIPKCWAxd+hcrFAG4lj+jUDrRODku1U444HJHe1IxIKqUuzaYVbd9rnvuYJ6j/MJoOK9QTPrpaQnlyBk3dffCiEZRyOTjkyWmN3d0Pp28pkn3L4WSbjETACMSqFZR37MQUmxeuvRHeA5vgVIra42qcxeSQeCB8hZ1TYNoEpRIrMoEYvNYmNJ1+Clqf+XR0PPMsxLv6DLVpg04rtGG4zOxdK5Uwy+nYI8MojI+LlNr1AnSecjLS/R2Y2/wwMktWiMithrgmQev5Z6z2LO6unxf0cGcCXncxXemPQ5DrOUUvhCAnduEUcyiN7IQ/NQ4/Ny0zeag/bvDHDkrRFHLJZnhNrUCmGakoS/iEDz7KpRJKhQqiMUcOoFbia5WPjSBvWFmEi0HUcrPdjtmcCkQ/PwN3dBda3QIygSe6GJ/tcbk8am4Ap60VAVWVdfHTAabAve52ek5p6PUU9/qzUwgKeQTxBBwyScmk+MbQBybg2PbmDsR6+pEZWIYgqlohPcVyaFcJhQ0bkb/ldgxdcRWiu4eF+64HyIFwz4bVoOrR2u9VYykkjj4SXc97Ftqf9hSkB5aIlJc6GCuxlmOvwHAtCsm+7gWY3vgIauMjmBnZibjry+eIZFJIL1uORHsLnGQKbm4WxZEhtK46TPT62tWkkEtdz4yGkbuLqC6NxUgtQLVQgBNPIJZKCf//OAa56VWsFlEe2YXK2KjYM0R9zmnnLCGbU7QgUXRSmEu2otrUjWSGDRJpxCnGctijyEzsYWZmDqWSDfQE4o6DRCwJJ8a2N8Xk2qihCryaTxxZg+sHcOlYxWG0ZR+lyd1wi9NoqlXRFvUQjzrSolWN+IhXPNRm8/BJRfIcIJDFHuYCya5WIGWlR9S5GMrEYN9GZC8Gcept0/VyvepSmPJiQVXGoqe7e5DItMlIc98R+xdpgha2IZkCWjvQ0r8UsfYeBLGUQhGJQx9Bbga5DRsxeflvMHTlb9BUqYB1Tkk+DLx6g4OuYvWCNA8JJCNz1CxoJnB4cGMRVHv70ffCl6DzuWch3pTB9vUbkBubQGnHZhxx2mnofvazxWtGBF98Tyys+oSOFQRlF7tuug3u+A50HbkWrgt0HHsc27PgtLTUry07NAq7tiKacpDqHUBEzi46vM86pClDp7s2/eK9/BTyY6NwMk3IdvVKoMu5hAv7YMMVzeR0WyihtGsz3F1bgGrFrGW+VYr9eVghw0JauiYQJZ/thNPcJeKtZFLb2JQW5GoNpDI5NjGFYrkkjdPkzLkQtFOIJlJs1FBOlTeNMEVwtQfp4o8WxjE7MY5oNI6miIcmVGSYajxwJUv6ZFO8ALVCDp7vSQUuoM2G8UtkJZSByDHjlmLUPkbre97ILnZ/3ns/spXrmiViVoRUIYt5lGZzyPT1wWMGj5LJYHjHtEsnCvjMmjynLFmB9Ar6nyiokrVAaEEN/fgY5u65B9sv+REq6x5C1neloYMLgcuFn9uyubxutSj/3WRdjhJgUYyiLTqCxRKIP/MpWHXRa5A57Gjpspp48AGkO3qQamlFZcvDuPcbl2Dti56PJee/GjV2Zxk/98LGTXKfUgODyG3bisktG7D0jDPh1hwkOtq1tsH7Zz8BNTvlHHJbt6Bt9eGoJTKKCkwRjXhe+ld5TbySjKMsFUpo6u5FrKkFTiJd9518HDN5DV6pgOLWh+Dv3iYyUWU8mWWZyckpaPYgBTWd6oDX2olkczuyabIn4SDXfk1123IxMjqCYok9nw5iUWb7OCK0SbMXSQRWEeka4rOnS3OojuwWQZbT3gSnVkFbuYqsR7sELahwtVWTMSQ6O+G4LkqbN8ouwvmcWhc0HfDWY9GoouWswYkS9UKKZn0LQWw9aR+Ruol2rYxWx4bFnNTLtGjoSicQTUpVFktJMl1yE0uWo2ntifWbSjEY/yeiLrIiQQX+yDgmrrsZW77zXaRHxsyCUQhmjoeScmt8fokmHRHPRMRdJL90CU59/3uRPvV0RFuSqAVRjNx4C2qVMvrPPRc16tXdGsavuQ7r/+NrOPOrX0R6zWpM7xyCNzuFdDqOubEJJJqbUJqeRdfaw5Hq6lbD00gUcUND1l0OaLEd+PAmx1DNz6BpxVGhJnFTawtcRGbHMLxlI9qWrkSqrRu1ODvCmBjnV4QPfiaXVEKKMI/i5gfh796u7VoSKqTnCFm0YsZCRzmaxFRTD6KtHUg3NaEpzUxuKEIjxpIg91ml9ITbHhsfQ6GYF6iRoDsty+PUYJvVLreuUkaiMIOR0SFkxQotjaSbQ6vHbnIXMSmyRODHE0C2HW2HHYVoC31RApR3bEPxoXvAAXUB/dIlI/G/YlUkRZYgSv9EZnr9dEYFUOeTZUeTgNmvEG+kdS+H8sgE0kuWK6XJfV8O8TQN8kWtV6s5iPUtQ/MxJxv/F2M9bU96WuyU7ZyNx+VtW7D1uz9B4ZrfIZbLIUpbDnHY1bpApBZHNGB2D+AnfBS7WtH9wudixfmvQ2zJUlSdGmIiLfKx/Re/RC1XxooLXoEgy1J8BNFigLs+8I9of+rTseIVL5XXnLjrXiTbW1Eu+8h0ZeQYGScOZ2FvcgK0iU/39zf8WRRzyWf1ynnkd29FU98yxNItsrhJDqBUxvjD9yHVmUVL/xrJ9IFM4tOq60Kvl8c1yAtbHoQ/pEpCLXSyAOxKwDAoyOESj082HnZ/1AAAIABJREFU90k522rNGeQ8XFqTIpvJ2eFfLVVRKJcwV5hBdW4GMWbkWEzUbYK/OMeII8SnR+GkEsg0tSHq1pDxi0gYGzjxQXRiqGXbkF6+AsmuAUQ4ntDwyTUvQGXzeni5CVQrFcTKRURrLlxukbWYbOPssdSijsIuyyapWtDi2wMIcFtgZFf+3Jzc1EhHh+n2Uc27rh0GdFwYlywdAOS80FhRhtsyX9F+HJl1VChh+rbbMXTZZfDuvx+YmmXqURhDqBRz4Hd1In3WU7D0VS+Rrp50by9iHQMIHK0G8/qN/voqjN9yM1a+6Y3Irj1CA8t3sfFH30OsuQMrz3upLLzZoZ2o5HNo7R1EsjUthS9/Lgd3YhJzW7bBT2XRd8apiKYyireVaFYbkCAKb3YSlblxNPWvhO9WUJ0aQiVfQsvS1XCyzSYB6O5Zv/ILfHQOfpAbUO5VctAgJ1wxByvJtWqRoFgwilI0jqlmZvJOZLPNyAhc0SC3pXrN5L5UKSslF9oFNI3ozASypZKsYJfUlOeiUsoJ85xuakWUDAUrgIGPOMlxZkRiWfLtXX3ILlkFJ5kWJkVbEXTHIffq56ZQHtuGVEsnCqOjiM6NwysXhIOmfahkb/VqVtpM4IMeTG0B5ECSuF4+6d5EzS3Bn5qA096BSIxOAAr75PAorxxHjEF+1MnznG0lTExBREGhKWtZis3zEUxMYcfllyP322vhP7JZJm9Esmkkjj8GnS98HnrOOQfRbDOCYhG57Q+jZe2xqLH6KoxZgOKGDdjwjW+i+9ijMXDeS6QxhE4ID/38Ugw89WloXXM4ajRbCthXQObIQWl8DCgVMHP/OuRjEbS1tCDINKFp+TJku3tDbr4cZBbAZ8Io51Ea2Sw7TNUNkGptEajD8wjNnNh/oAVQU5lmqC8gww5+kEuiqclWU9jygMHkpqtFlPL80Ezrao3sRiOYyrTDb+1EJtthglw9VmwV0zZCs9OeQV4ssgtoCumZUXSWcqhVcnBZZCKfnm2Cn21BJZaE56TF0ZZQJhJUEfM8ZLIZtC9djlRnF2pOXFV4wtLLslN8zSALfBR2bUE0lkKqu0unww0PwZ2dRNX34Bufc/LrbJ1jn2hMXcfr6ftAVXRSNOHGHlB2MIPACxBr6xQti1FT6US6SBzxvqVoOvJkM6dJQ18DsbGbSCVQVq/md8Hh/IyVEnJ/uhNDl1+JIF9G+vjjsfQFz4UzsER9ZMypqbRrm9QRkoOrdbPgc3kuRm6+GZM33Iz0kWuRXHMYWpubMDmyCyueebZWj5lR2W5YzKE6k8fILb+HEwlQdaJoW7kSTUuXINnVhWiM/aaKpe2Dh0q/WpDCoTc3DT/iINu/sp6UlBZVHlwvua5queaPeyY3F9MvFzTIh5nJrY+TgyDimiKRls/Jpc4msig1dyLe3CNdQGxYToqxv35wcqE2k7slFzl6rOTH0TkxhNT0ODVtqNFMM9uGQqIF5WQL/EQWkWRSAplbOfXpPBzRgKiprQWd3V3SrdQoE+vRWJKCSec118Xslg1oWrYESLVhamgYMxO7UeGhx6F9Rky27qhfgVMtI+lWpF+UsIgY1xSxQ0G/byCdAanUJM2YiojMFRBJNwHpTL1LXtTpnPrRuxxNR50kQbmw8GIAvqk2G45ZcKMHNzeF6tw0alUfKQ4n8B3Ee7oBSl1tQc1WqngdHr4H2eWrEc+213creFWUtm7H8COb4adi6F2xBq1LB4AYO79qcIsFFHbuQnV0SOQUQamMar6M7mecKZm7FqO1thbwFPEZUt73UJqchF+ckS6wRGsXovSRjOr5SGGNXa4mORkK1Wb1MFB83DK5T3Zly4Nwh7eZsYC81sTOxOSKoVT4RJ48gXyqDV5LL5LZjHifx+KOMBwa5BEzTKsKr+QKJ1rZ+RC6i3kkaBmdTiCSSGPOyaCQaUOQadd2OVpC0JpCysjGe6XiwvOrMmmOTgExacKwh0Ttc7TJSgxGp0ZQHB9BIdOO6dmSQN9oMgonSk4gKodAL3BF3Rgt5tBSmEbWKxo2JPRcsqMapuYxzqPUfpMdIRwSSDRXBM8JTksWEdHWaDbmuSbZuwLZepAbn3BTMFHxoKzYelauFfMojg+rq0I6K3AM4lNjufL6p2/ECa1IZsdQGBlC25qjBPLJ/TOHWkIjKbtHeEVE6I/KzCSKk5MIZucwt2MXWlctQ3pJL8oTBbQdvgqRRFLGRNYVzUIn/3/m3jRWsvW6Dlt16tSpuereqjsP3be7X3e/+ZF8JMVJokQzsqJEjoL88A8FgYEAiaPEgX4FSGIbMmAjNmzIkpUEMewgsJUfkhIlhm1RYuQgMS2SIvlIvrHn4d7uO081nzrzCdbe36m63W/qblGKCnzSe901nHO+/e1v77XXXjtBPOiiv7+DYqWGfLmIQpNcntJENiQbS2ZIKYJETealmrV7vKPkR2/kZkfSkxNdESM3Va9cYiOmkcvjM/p83PG5PEb5CrxyE1G9CbtUhk36LAs1tKpEBUJT4u37B4j2t9B0YpRJ7i8WBUv28hUMyg0ktVnBSkm/LbEJQeQrtDEg6z/1PFe0F9lMvbiwKE0CH/iiocUBNr/7bbhpAqu1iopThlViAYqhjhp5SKQgCBF5LtLhKcqjHuohcXjtc5UYeZIXKrb+SAHm8R83UKVScdl4ECPo9GBzdGK1Nmlo5uI6EyOfFtj4dUrpUNlq4e7HAbyjA3ijPkrUpanNwnKqEhLGaaL5zwc8BI0EiEeHGGzfR54DGBZX1fsa2rQkiYiw9e3vY/XCBry9h+hu3kfesVFap+z1PMoLC2K0wpSkHIYpTGlLHgB/hO7OPTlp7doMnMYs0gI3NHF91os0FJMwJes8+eBVe9+f/ukbeZ6enI+OzcI8dBRnDnIO/HwRg3INabmBfKGChE3L0qYV6Nyd/T1UCANaKYo2vY8KsgV5Bz2nBr++AKfWRJE9oSULRScv05FpjMSVCUNmKrqjoSvP6vmrVz5ifEsq2jIPb95EcvQQjec/gWKpCqtow6JUtSR4ZDmmiMhP93y43hB29wSzbh/FxDcmnmVCihwYJZUPXSLGy8wS+GLiTG8eDQcUmoHVaEihxRbYz0J+eQO1Fz85IcOp3YmLlVI//zUZ9jHYeQCbTM6ZeakKEl0iIqDRpfXI6PezF6Z/n8Ji66Drwt3dRO3S81LGl5AqzaF3uI/u7ZuoWynK587h3td+H5W5NuauvgxnZQmFWgOwC9r0IHwgVicYusawKbt9uCuS2k6zjfzMrJT2wbY8c6YKfdjIzGsYPi3tP4md/6kbeZInTq5GzgekvR/aZcICUWQV4OcdqbBFgo4kSE6PkBsMUK8U4JRtQWuoHKWE/RjjQhHdcgtpYwm1ah3lchFOqQCLPBfGqhTpSamixalzFP0P4I5cjIZDXLx4QWTqstfZdj3mAvc3N+ENRigPT6SMXVu9IINoyd/OE+1IgJDjhoyRj7xACiC1/j5qUd+0q2WQH32lGb/4Ue1r4hnPjm5RT+kfn8Cp1mFRAi4hryeP3NIG6i99MmNQm9sw8Wo8xvDBXZHPawvk1pDwTTaZoaFqE4IqIHzQy6RYgqlTU5Lcf+rK19YvTSqQ8GPc+O3fRhodw2osYXZ+Ce3XXka+NiNc+LNdR2EuUZVErmu/i8HuFnKlChpLbH0jR0fjbinAyZGnbROKEGlMQIPPvvXPppGficn1KDfxounmZlVUqnms6o09uN0BiqUKKvW6hGFsuKUXo/cJ8yzv5jDON9ApzwgXu1GpoFIuwS5xYjSLSooSkKQlc0PZNOEHotFCzXNqoq+sLL3PyPkHrLpdu3FLHm27WIV/eAdzV15CvtI0vabaeBzGEVwK/I8jjEcB3GEXhcEBZscd2EmkWoGybkpnkLPro/BFY+RT9iPjzhh510fQ68NemBFcn7mKtbyBxoufkkSX3yvEtyiUCdEnm5uYWb8oFF2Joyc4tJFuk7K9roLE5B8arwhyrUWiQRfj3R3U1jaUOCaFMhvBwQHe+7+/jld/5t9Fvl5DWuAm1XxIbDWR9iVBUVLfhb+/CXc4RnPdsA2ZVJp6wxTCUeUG+bygXnpyKIry5IW2P3VPHrNSaDBcTYm0iicohTTcpoDPBoGRxLqV2VmkTlE53lxIwZAZD6eI6a3bq0jr89jvDWCVijImsWIUcMXIC4YHxzIxJ1twfIvvY+x6YuScOnz+3NoHGrnne7hx5w7KVgGVWhOVoCO6gDMXr4o6rWhvM1+I2WkUwfMieK6L4XAAJxqjHXuIBh2hvVIJQE8sLvzET32gIxJSocn/JCQyi19IUnjHx8hVCrLRUjZWLF5A/YXXdANxCMF4iN7eAzgUcVo6BxQqE5hNejdVM0AgPpFyM21+mZT0+y4oQ8uUEA6LIR/L7e4ItbXzEjrxVJHTOfCkh1McBLuH+OXUaqQwKqvgro+cO0BnZxON5VU47SVBv7hBRbJCUB0TimREMWPiSmI6c1AZPPz/H09uPMMj6Iq5OiuxEeXZZmYI7dM6obRTxWMXVjTGcDRCdaYFu1QV5l9WURS5BD66XAE5Fo4uXka+vYTByMPu7r7EyZVaBeVyCRWORbcZsgiZRVQAJkbuBVJQ6vX6knyuriw+8qyykMUPfNy8cwelfBHFagl1GnV3D9WlFdgzqvQkMbmoAMRwgxCeO8JwMESxXMS5xTaCzqEw9ChixNBLBmxJKJKt2PuXibEuCWNaRMmwEXVpnB43OjpAfX4ZXolzQjdQvfKynHpB51Ryg/K8xsFy9BuNQ5KadOgB5T5MOxvj4zxzl4IkfGdfE8w6G2xGTXZJiBNRHvMO9yWGdojfGwQnC0toqEITkA2UIA3GSIYDDI4OYVUqaCwsCxomuH9WOsswbj1YsmqXoVMYJ26eWRaRP2mx7UfvybOdP3bh3n8Xwf6m6R6nzAP1PaLJhfMpCIWUozd8D8PTY5Rmm0KWF6608QgmOjPt2jSSPCpXXkNx7YI8KNf1sL+3L6FIZuQlh+GKjkMXD0pmGz05R6+MVeqZKrgbF85j9kxMLs/YkOEZw98ggy6XoFquoVasoxB1EFD6ee055OySIBNRQjFRHwENbRSIhmO1XsX62qooEIxuvq3PgVwR8WxZ+fqD/ZCwNMWDZzJxvCjNQcjPD/tdWEEMLLVhN9rIL59HGiQiLlpqsbhSnGDdUreJE/T7PVE5Gw7Hkkco3pwIusLTjIJMpFVkg4KzGF2pCxnvXSHWNI0QHO0jDjwRNuXcU8XoDbdbksoEScSTrI94OEAaRijNL8Gq15VEJV85LZdNaQi6q0X2OkM+DVCUhbYmAHpiWtCP3Miz9jd68vG99xDscfoZS6+WkKJUREG9a0oP6A4VNaDGd8r5Pz4qMtNdeeGCvmQBmJCI+Cd5lF/4NEpcXMbuUYqjw0OcnnZQYsMzYS6ZGM0mZ6XrkpVIo5X5QmPVTeQjvnz5krwvez3eKLW5tYXesI96uY5SpYQSnU//GE6xCntuWRJfesYxlQC8EXzXE48+Pz+H+fm2YL/ujTeNkYdC1dX+yzMr+JitZyoB4i9MUSlzbZJ+xbFUknOlBvKLq8hfeQ3l1jxypTJylk7akI0tsGmEvf1D0avk62wlmfeaSe3R2DkEoU0mJmkOxk1OIESTP+lVJ0iIJO0/QKkxA7u5oLWIfKxqEqTnDnoIeieyP+zqDBz2rgrZLWspNIn1k7rjJ4lLPuQ9P3ojV3YFkvEI/p1riHYf6LQG03xAT27HOaHiBuORqNSyU5vFAZr04HAfpVoDdq0qCWjBMBbpsUWcx9BzxchXKK+mJKnRcISdvT1JLh838syTK5MxgE+PGwSi1cKFfaSc/FjLK4fA3r6/Kdz1as1BuVBCwXOB0QD5+SWkRc7vieEFEImLsTeAXXBwbv2cyE0TxntaI+fzUskHlWPQfklN0il/HPeHiAYniP0Yjde/gPInflyqgVrR1gKaxMWxzuY8Oj4W487G4JzlBGW1Awo08cVpzG3heE+tL3Ncmn4aqQ4WyronCLuniptTiZYW7bkYHT6EBXbnVFGgajELP1z/LNs2DckfOU7oj2HUj3/0T8TIeaTFLtWfriHaeyiMPZbvpTslcOF2eyISlHdK8g/F4qUMzuPZ9zHcO0bj/LJMUNDytklOjRc468lFb4HenQq73S44ijHzWFnjxSRcYdLkBwgDX47npaXFyYyhD/Pk/N79wyPsHu6hXiqjWCwJLBl3DuEUC0ibbYSspoYRRp7K260sL6I9O6fON46fycj1+MrafWjcFBp34Q37KJCTUy1I829p/TnUP/dVgQEfRxwYjt27d1/mrLKPkpuOsTc13iWPMwUyFsZIYaaeJE9AKpFROPVsv6zuMgM9skhGbfMowejBXTi1KpzWHIKdffjhAE6jBrvahl0iPVZKmSb7Yiqq80VF8uNZ2vGewfh/5EYu8ZQxcnfzGkKJySMUE2B0cCIVT5KkRMnVIk+CnkqHOyk3OwZHV/O/C202sipnW16mDX1i5PTkkrtoIsuQhMgGDZ0xdza0SxoAjNoW14rem/9kg3U/ypNLl1OU4Oj4AAd7B3CK7L0swY4GsHpdxI05RE4BUegiTItYX1xGa7YKiww8U619Gk+uiBNrCFTzAqw4FWKZ1++KJy9VKkChhqAI2Bwlk+bR/upfUBSFCe2Z439r66HE4RUiThxJQ5m9SceVto5NqsA+iW+uTPdjqLVIHstk52uEKVVKmqnUmEzvptuFe+ddjHMJZlvnkGvPwirWJPzUcMvAfZTDNqgf43VFetTo/6RffyJGLizE8RDDexS/uY+034fbGaLeaiGpslTryNQypafyYWQNpzwOKZ4Xor93gOYyRWYYxuhQk0w96f1GbiCsrAIZx5JUHh+fiG46WYw8qmdmmiL6zxj87OjtDzNybgz6IBn6lCQYjPo4PDhBbziEQ33tzqkoCkTlMprtWSytMEQpKqMxc6vJ03lyiXlZqaQCQRwjNxjB6/VRZKWzXkKcz8NOSDP1NYwplZBfuYyK6Z7JjJz3/N5712Uj08iJOKkn50gazUHOxuTu2BdPzvCs0ahr0myGHUy5w+ostKRhITfuo3P/JnL9E5TmVlC8cNnw8jlxQpNm5SdlFICsRZCNn7yCZ9IPeOo98dFGbnKjLCbUI1T5zNkry4AfTaMSJKMegutvonvtTRQcC6WZltFS0Zvj/+SBmWQyU2gSZQg7QTQaIeqPUJ9bkIWVx/WhntxQTI3i1Vmjpb1MLtdoj0xoS8IwylqT9Y7EczPEcLlJjnV+KA29WMTc7Axm6zOIiHB4AXLeCMH+Nmrr5+AIpJgIW55NFZSzEN9Fyu6NN/VESwifZomnwnjZ1en9abzLxJKSz93jQ+HeVNstxHnHqFWpB5UnkhaQtlvI1xdRYfcTp0WbgbnMTd555z0JU2p1VoGnRp5N0Js0ozBPoWa7O0a/P5A+27W1VdkQZ18Sjycx0sgXCHHUPUZ9aQ3FWg2nN2+gdfV5pEUW7WR0hTJ0DPktAw80qT5T0PkQk50UCaUINC0PZYv5NP7/CY38jI6hrIsOTZ2Wa3n0kYXGmk4kSSclKNxb76HEZoVSUSp9Im6fE91UJS2xi4dXzY70XA4FE64Q343jUMrYpVpVSElCPxWkhdORc6g+/xmUVzbMhsvw1kzS2HRxm4kY73+OWZXV/I3sBDY/E2obanvdyBU4TecfWRIKsWrKlru5+Xm0WrPC9yDvIg5cVFc2VI5Bwi91BnL+8FS59SaiXUKIbBTOmOsqljMdmcw2NHIEAqGkusMRGq1ZGTxLkSGhQKQM3VKEUvU1Je7ldRTn1+ANuqifu6LterzeKMZ7710D56OyGaVYKaDMfIK50KStkMxMI5snE/R8DIYjKaatra5KIW3SjMBnFHpCWfC6R0CphPriOW1eYLrQO4J/sIXm5U8gsQVLM40oupGnjtEY+ccxMU2Sy8r2GS2BqXOd+oeP9ewfauR6bJpQWIhQZ7DSM1jyZI8x9CC7r0+eclfGguc7R/BO9yelXZop28jka+MEXqcvEJuz2JJN4MQimCaqURlCM2ZhSJROuXh6/LFA9LiRP02Z9/GnQpYfkyF6MQ78oidXCJKc9qlgkdACfF/+nlDbwkJbeoRO71xDY/kcbHKeHxGd52aLMbz5lrQB5ukA5Og2M3pE79Swzr0QVuhjPOrCKVdRrNWFL05+SvZi1ZBeUuYq+ZZ0PmFtFZWN5zE+OYRTqaHYmpcGZ86cvnbtGpwcUaEyCrUyyk4RRZu1A0MvlphcG8Sp8stJHSzENepNrK4yXDGVWb5n0EE67EqluL60jnytIZtJ427+/xCDaz9EbXkD+Zm2tiJKQeiMtNvHmuP0DYLjmJNOwx6N7wWiFAN/rP3nI777w41cBWcnEm6PnlumKCA/liDxXQTdUynoBEmK2uKKfHh87zq8wy0VodToVhscTEdH1B3A6/ZQXGojXykhH+vZEFAQnr9PXvJggAInvtV4DKr3ivI51OjJl6ee/I9j5PTgjN23HjxAFGn8Li149IrGyAWJoGgou/nHY/H6i0sLmG00ELt9jLcfoH7lRaQiVKmlew1/GK68hYS9rkRhTCyq25WxmY/UGyPiTExOjas2EBdYMeSzMFoyEgdrBZQ7JB4M4R12UJpZhPPSVeGT8/mzEaKycA65UlWoAFsPtzDquKjVSrAZl9PIzYh4WVlhZuqQMyacLmHfwMNcu43FuQWRtQgoBuX1MRz0UWuvSZUzYYe3Cn9ozi+GR6VaF717d9G49KLAhgKsPNZ7+qR2rlz4s8GcQtNKCdET5klz1o80ciWrqffQVWPIkUW0LEoEGJ+yb2+MOM6hNLcAm82lFFgfe1IM8vfvSzlbOBgSnGjFk2VrJlZRpw/LKcBqVFTlNc0hZFGBd8nCyXgk5f5Co65DpchUzFuoXnkdlZULkwTm0XPsSR+lvo+e+eDgAIdHx6hUmKQp3KaKuebIlrI4ZZ9DGdsycl2ZEr2yPC8cc3fzOqxyDcXlNaOdTYSEzyjB6NZbiPbuI6XGiyAuOaExJGOKfI7kHvKVKlAsy4klGoyZBLO5FaXPak0g6Q9wevManNkltH/8y6i8+BrSKBLVKZvX0F4QTzryRrhz5x5KnBrNQhbDFZvNKCrZQIIXu+UZj/u+J0plRcfG6vI8CmkIv3OKJAhQ4ADgNiFRUmAV/hN9GG4U9nQ83EJtbh75chmj3XtS2S6tb6hMyLPAhAahk7BeuCwaXqqZZ+nqj8jIhfDJznatwSJNGHPyCgKE/RP4XbYn2cLhLjRaSO1MPJ56dy7cu+8h2L8P2ySECUjGMQNVJbSPYUUxunuHyBUKqBG2IqE+F6rkcJJHnnzj7qmw2qhDQjQmpDb51U+jusqyPm/fTAB+ijjt7DZgGHLz5m3xDixtM46l9gsZjI80U09oAZ7AbSworXC4U72ONBihd/M6mldeQa7IqqOGGTRyxuT+3j2pF1C116biABXFqBnDWkGpNJFXUzLWNNvRxTU+hv/GqjGdxOmB5CqlC6+g8tJr8lsME8PuCUoLa8iXSxIKcVrH4cExisWCUSbjPU1DMBaMWDugB2fT8Up7Fk4cyuZjBz0rlSzqiHw0eefkomhLEEaHxyjkbRy+/RaiXAEXv/R5RJGLwYN7sjZ2leMrFZN/qpcYuRmDaCbxacCs42BYqNJezif71o+IyfmlnCGjRiQYNuNu34V7tCsl+UK1DrvehlUi2UaXQ2QleZHsshYj35xwqmnkXGh9ayKd4N5RR6izxKKrq4tIy+RdJOrpqWvCt3pjjN0BitUaLKcszc/VFz4ropAK+GRjrp/sph9/Fxf5vWvXBUvmfFFOp1PSUkYLoMBRqgSnCfeFbMMhFhcX0Z6blZpUcPAQ/shD4+LlSQGLaMTg1g8R7t6TZmf3pCtVXKtkI0dDJItPTrCsr36qIa7p66NGzlORBiVJKp92rY3KJz8nmomUC3Mf3keBnTWtWXEYcZjg4EgpD+y0yjPPkMRTkR+GhHFAjn+EdtkWTZpipSqdQwUaKTurGCaywUJ6T7NpEgnGBwcY7u7K+wdHB1j55OtAuYigsy9l/fq5q8ixx/ZprVyihay6mjVnq0yFRXKZ6dt90u/9iHBFiTmqJ5eDFYwRdg4xPDlGZXZBZNRypFUKS3DaWCpeiA7HU0/OjNtOtMeD+DYVtHLjEMOdfWHOxd0hGuvLCHM5FOdbyLFfMytiyxdpOd/vncjR59RnENqWGHn5jJGLiTzhzn7cyNlUcPPmLdV9YeFEBI44ltGW6iBfAi5QNFSMnHz0kRSe2nNzWJifg83nEI7R3byN2sI52E02/PL6Y4xv/BDezXfF0xabFeSKZVhEJaZLqcexuf7phIvslrIyCk2eKaWDfOTCjh2pxs598SuoX35eaQCjPka7m6isb8iEDuGRxAGGIw+nJyfoUwc9azygVAdizFbLyA27qNQaqMwtiGpuLq+kKz2OyO9XXUSpbWTrE0bYe+N7KM/Pwi4V0Fi4IJNgGOKMDx6IJy+1l8wktyd3QNy+TK4pZKSuM0Iu8NHf2xVotrF8XsRQn9jIkzRMKQ8hkY/R5ZDRHiYEFChsNMDJ7XdFCamyuIRcsYY0p7M4Jb9m8WZrCyVOH66wQTVG4o3h3r2BkBMkyMDIJchHhJqOgUGAXKQogWDltQrsVgMWZSjOUC5NqqHVMQ54PTpCbXYecamM8tXXUV6nupTaEqtnz2rkbFsjElGr1TVcKbN8T61FGrmeElFCqm6i8SvJSYJE9LFIrgdlFQwnPqbw5PYhmlevChSQDjo4/eY3YPUGsJsFgKoCIreVQY0a46oBUakjP0lQdYJDRnHV5ZbGuEGAmF0/Bz3BpuOVS6hcuCgcIG6C4d495FFAZf68GJ18Uvo72Bml42T43B24wMEOuuMIC+fOoVBkgAccAAAgAElEQVSn99d1NaqKk2KOhI/Z2MIzOzIeDmEVqOhl4/DWQxTKecxcOofwtIOgP0BlbQNgEmpow9lHmaXp1lXcXyE3U4eZ6P2yhS+Ad3ogEymqs3OSbzCMmiSfT7B3ckkSpjpwQxETDe9Vq5tCne7OHaGyti9c1SZaJhOCZ6vueHp6inf+yf8K9Dp47b/5q0gdnYEZU+Lrvho5PTlGLuLOSATX860Z6Tov1KuwmzXkCRk62kirlA29dS0QmTCIx/SwjygIYLWWUHvxdRTXNvRxCA31GWI/84CImNy4cRO2XZgYORuhNVxRbyY9okRXgkiMnDj62BtjbWVFKqny+KhQFYXixZhYUnM7HA9QHnUQDYdg6xdhxDwcoavmwhBxb4TYzqPQqnMsl+lIpe/STCPKGY/G7xu5KFgWTje3sbi+hsOdPdRf+ySciy+hvrKKJItVEx/d995C8+KLQpySMYUiB2corlSxGnZwunUbjYUlFBd0hqZKmZiTme+XekiGFBlPrsuRodjS4LLz7lvwdw+wsrKKoxvXsfznf1K67Md7u8KMLC0sGh0XQ5/N1BHO4HfTTWUoMlRAHvYw3N2GVSyhxva4Uln8w0Tv8Am9Wi6NlZEgzkViLi6UD//oAKMTkvPnUVhYRZo6GUMWKYV8Rn2JJXn0edeu4/t/85fxpX/w6yhc4rGZIqGR37uGaOcO7FwOxzfuCif76O33sPjy8yIDXOWI6QIRE+1+EaUtM1WMxs2ZNNlLY9AUw70t4TCXXvsCKisXjW4etZufnQVBdGV7e1sKQYzL1ZOzBK5624pExKKOK2QmL5C+SYqNLq8soVZRZSmB0mIXwdEmRnfvonz+eZQXVjDcfA/h7kMZGSO5DUOe3UMcbu9ITtI+v4b2q89JfJ6X3zKUHHbqU/SL41+OT8TbecMhZpcWsL+1i5WrF5Gcu4D6q58RMSItuvA5xPBP9uD2jjC78Ypg7aK1Toqu18dofxtIbdRWVmCVWajTnIqYv3rarMqoTR469tywQLMbBRuQD3F87QZqMzVEpGFWKghOO3AubKB94QL8kwNEbhel+RWZWyqhbBZSZsmGeDJT3xRDCEURmbM93aGH2TXOOG2asFm9vUbQT97lmUvookTyTLna3FHBuAd38x7qq+uwGtThU30MRoNWBLj37mL7938Xc5/8NFpf+KzoT1/7W38TqR/jxf/2rwH1shi5e/1NDH7wBqrtOrzeAMkwElUozk+3qmWRHJBDS3RRdEH5MHW4kyYepqo7IXAl/UMMBy4WvvofoCToijHuZ4GqzA7iNidacu/epqApk3ClUDD8bB5skSRpjMnJ8+BU5/m5NmbbM3D429RpHPUQ9o4QBT4KhTxypZogHeNbbyPYeUh3ACd2cHz9PWnnW7p8gUcEBmMXab0IW3gvOkyWpx+7mSzXQ+KH8AdDBMMRkHdQWm6hWKkjpWrACsWF2MhME9X1I/pCVKxz6w3UFs/DbrY0yR90Ebh9VGY5fKqNOG+jQO4QGzkYilDrUNFoAyEIc1zWQ3XaKcASIPBG4uiGR8fIn3bRPT1FaX0di5cuIVcmUYyJKr1ViNHOXeSdKspzayJlp0rCDC4No1E2VaIbcDBAOh5gdHQo3VdUGRaagtif6szwY3QETzP/KBcl1AOVrj85ztTkQ4wfbCJPCIkjMtgmZapbCRf54S42f/O3UGu3sfpzP4shL+7+Fm7+xj/F5f/oL2Huq19BHLoimjn4/huCD5c4MiNIUZgpwSpTNJ6Q5NkOEF3cbKOJSnbWVE7j50iUcQD4rsTC85/5CmovfVpxZ6nMfbBuyBOEbBOi0slJR/gqfIBZuCKCOZYl3T8sABGJCaJIqoKL8y0ULYXuct4AnjuU1jOnPodw2EfYOYLTnoW/vQl/bxu5NETZi/Dub/4OXviLP4+oRI1XM6sy60A3ISOT8nA8Fnk1UnoZphGOrC8vIVdy4DtsV0tRWjyP6gufklheEkIpHJnYdniK3p33UF5YkyEEqVNCpbUoYkLZSybFxYEUsQRgkBCARpXBsups5FAdDeHef4ARpfKGY1SXl1Ck93Z91C+to1CuIGVl2gy+0uaJLsLjAxTZQVRjXyxtTGcyiXgpe29HQ4kM/FEfdqWOcmtJFBE0GjEjCwRByzJzA7I+IdCQi1Kin6rPwQRU1ZBiwB1h8OA+ausXdEaN+QkZeEWOxxs/xNb/+c/Reul55M6to3XhEvpvfh8P/tW/wqu/9EuwZ5sY79wREX7iqfV6DQl7Lks5pEFEB4ZCqZQ17+kQKD5e4sATGgGFZ8hopDdTFVmGEeTC+LkS5r/055GrkJGncr3PGrBk419Y4uZEi06nI8URwmz07FLPExmTWMT+Zxo1zM40Yfljae1iJZTqVqWZtsBbVO8lVcA72JSKZtzpIDjekc1U747x9v/0T/DyX/4P4TeyPke2BhIqDQRj56YNewOM945Rn29hPBqKHIZdLiLHwlnOQmgzzKORb6BKSQoz4pAN4ZzIhtCVXtDk5AHiJI/6c59AnjRdcuGFwhsj2D3E7q1rCHc2UV9bw9KP/4RItzGJlhPV+HXp5WLIMuii9+41eEfHcqIUF5dQXpyH05qRzn2hQCjQrzLLsjsSBLsPBBUpLq4IvZrjRqXnYDwQpS3mMblCCcUZhaMF/ZHwU/OhSVP3pMxvctQnNfJE5nxrxndWVozKTf7hNkJ/jNq5y2ZgKGN3hZFy7hj3fvN3MLx9Ey/8F7+IwsoyopMe3vm7fxftH/sMlr/4eQRHD+AfPBR5ZYunAbkp/gj+SQ9BHKNx6Zx6c4r/GGyf9yEzIgkcsdQ8HOooQ/ZslpkXUIWriEKrjaA2i9ZzL2jDrumKeRLP/fh7zs44ykr8xMBp6ExKmTfz90uOjWrJQdlOtbUrimCX2f0yL7BgxiI0eAESGQCwjeRgB+mwhygXozxKce0f/M9Y/be+hPKnrkzK9/TS7v4xSgumTYyFp8MT5KssFFkolksYD0YYnXYwu76MpEiEIYW9uIEKjZzhgWiHBxgf7SHkuMR8GU61jPHRPkqr52BzHhMryv0e9r/5LeROB8ivLWN84yaO/s238dLf+K9Ree6ynInCvDB66ErGY/YdYbi7g+79Tcxd2EChOYtcqSiDu1QXXB2luRBZV5HJDjgI6x4aS+elDzWX+Bgf7sv6FooV6eml4FGOgkfyaSa9Wv/QU0VXLEtO1eE+TTEoSdJMGyODEPW4Y33ARffOLdTX1mFVZ3Rni1CHEufHmw/xzq/+Ki79/M+i9RM/jsRLcPqDN1BaW0W5PQPvwW2EHIDE8ReBB/ewC88bwgoTwcWrG8soVMizyKSc6THoiVIMO13xHoVSEVbJkf5AidnBJMpB+coViWXrSxckvlQO95nBWAapkY4aUwz+sGRcVWTNPYu3oDSbTrdgEzC/glCizQ6nfgdu5xRFdsPUZ6SMnrKvUmMm81v0AyqzER7tYnztB8gHrm7kxMbRP/8DSSTP/dyXYS+25PQa7Z9Kh1FleV6MhhAf41ShfgQB3P0j5IMQ4ThA2ixjdmND5PHs5fOovfQJ8eoxN8HxPvJ2ggIFVKs8WYDgeA/+sIf6havCH4q6p3jwf/wz9H/wNl79G38Vsevhvb/+t7D2V/5TzHF6soHllWNkOu4FYobE9pE3RnG2odLJZtS4NOqJ9ouhRU/bKiTsDJiEynOrYMBGjsaMiB2RBqLGrbmZsfIPgIOnXVITI39Cj5ZLk1TuZfrtpnKv6DDifg+nd29i/lVqYOsoQtlH9MBRiAe//b9h81t/iFf+yn+JmcuXkcY+rEIRooV4/13YDx+ic/MOwmSM4dEAdqOK2YU5VFqzSBx6AVuOIz6eQppi3GdH+RBN6vUR8Oe4cSN8k8GWVmTDeeVTsFlp29tH68rzVOE8I55j+lYkWTJeaGKE738yWqY2x6sxchbBJjAmNVO8Pvpb95Avm474ck1ht4msgvleg9tn3UpJRNH7P4DtHsEq1DkxCfbRIba+/odSUJp77rwMpnUaDTSuUGinMhlSYIcJ3M0d9A8P0KjXICTlSgXFuRbsRl3GDDrL51C5+ALGx/syfLfEv6s3YdkVI8VGSGYAd3cPzkwTTmsBKYeFbe/irb/+y7jwcz8Ha2UFW9/8Bl79T/5j2A0yQo3NmY4rGrCgKyIklBHFeL8mDzjjafXxZT5XtcMFGesc4vDGu2guryDfXoZNz21UBbIVmUDIGeJgmhUy3v10AIH69Sd9fSSfXBY/jtC/f110PJzFcyY50Zultzt68x0popTPnwcc7kiTMA466L/5HQxuv4d0+0jwwNL6OVSoC+4Q5GJgSE8g8lbIeS56bLitVFBtzujxy6LUpL+TG8tCkg9El7t85TMCJQ4pKFp2UJ9fNyLupkw22bb6wGVrfuBz0cquKWuZkC3TGbdEB2bw8J6gGzPnn4NVbYhxC3FIvk89jJ5vZ37bGAiLGYN3vwXv+tuwKVTPKnHkojgMEe2fIhiN4bSbyC/MCBdcxHXyOfinJzi9cRdl5FCZbWFsUdxzDnaNxsH3WSgQQy+VMKLk9fwcyu1Faawmv0cpqZTdUx5I0jlBeHyI6qWriClWGkfY+Z1/gdv/6B/hM3/tv0LltdeQr3K0o7bQEVeXezMxNmlLFiunW9s4uncfa595DQUZP6MKt/IhS4t7Olorp5PfKHa0c1/spbbMiKAmoxrl758SJXlSo378fR9j5NyVoTTjdt7+Hpovf5rZ4lTpyiyyJKucERZF0vgQDoboXnsHoze/h9TtoNScweD0BAuvvIxcuayYJzVI+DDYuHzS1Q6YmRnAId6rUmrqBkz8Jb8hDBEEOQvNS6+guHIJvtuTI3r23GWhGWTxsGE6S1zIR075lczGH5ed0AKYMm/k//KGGKqc7KN7uIXG0jkUqdRl2ZKY8xjj0Uw0ih9hGMLPCs6sMJV+F+kM4Qij229i9PabKHJyQ4UwobkXaf8TsoOOTeFzGQfYu34LNaOH0vd0pmf74gVEktRKtgI7HMM9PkF+7Txmv/TTwmCk6JKuhdYUJIEUaTXAikJ4B9siF1did71woUP80X/2n2Phk6/g4i/+orQaZhVkmfjM5xLQqZDW4WPrm99EuT9AsTUDrK6gfvUFCREFcJT4nTAzSVRc1xG8g12MB0NUF1bhtNoy0YMnH8MznT/6VA75WW38o0ccqjEQ1bAR7G3Cd13UN64YVSYVjpTFDCKwaXn7zh2sPf8yjm/dRSX0EJ7sIglcNFY5b4bIREFm0PDBW5GPZDSQWfGlRkOOL44anw5Un95TFurSHOQ3rQixXUJleQPFxWWMqSli2aiubkg1TPyIFBlM981jDb6PGnnWaGUk6DjmkCNEDnYkw9eCCdElo81ilK0y0udkpaa8Ki2+k1Y76GK0t4X4cAcFCtLv7aO2siQIg1QWaWjUnAlCjE67gq5ETh6FcSDQYdIsozLfFlSm1JoRcTxyvMdsHnaHaLQWUdh4CZWXPqOJojiPM8dVFjpJCJHC7xyKbF15cU3FNdMcOt/4Q7z9d/47fOHv/W3knnsOliS0JsRLYuz+m28JZh+edtFeWcTJgy3k6nUsfPGLokCr8bESMEQtKwzAUv/gYBdOjde/LBLRpF/LBjCjVYTBfdbzPLMJf/wHP6b9TQBDxa+pp3H/pkwjo1qpBgCKoYYnJ9j63X8h/GomhUm9jNpMBTm/Jx5Asmxbxffpucl6G7tjOXYrVK8SPTxh2E8St7OXnhm5FCnoRRGCjXPUFbSoR15tyEOunrskfY6C9wuvf2rkZ5Pxs0YuxiphWaJjP4gBe2OU220UG7PKoRadSYVZFdbSO9eyiUEhtM4rPZDJcIjg9AAeDXzcRz7W8d9xR0lmabttIOBYYMK0P4KTz4vKbmN9SSqv9dkWSjMNBPKjCZIwkGdHTDnPiRONGQSWjeLSOhovZIOxDKHKNKVM8yxTWCPnfG9TyE0OJz2QfzQY4u2/93cw/9U/h6Uf+5zg0zJAy/OEmnH83e8jPDoQWnDhynNorK8DliPxPTuTtFsrkaFVJIeFp6cI0wS1pRVV0RUwYFqdVHEpDfMElX9ahuLH2/T73vHRRk59QhNzsiQdcXpAp4P6+kXhf2e4dJpEOPj2N5H3OWKugNlPviC72ye6crArMSFSD+HIg+WHMvy02KhLgprFc1raZ3XtLDSkXkmNXKNevkfHgWdDuxmn24iSBIWFJdSfexEWm2mlxUubPaTb8gPClQxNSsZDeN0T5ChXR22VuTnkCjy6M+z9bDCfDb4y1cFsMoWQ0oYiuBPs7iDpn4pwvaoMaAWXsb+7u68woUN8PwWTy/FpF/29IzQX5hAVNGyLCpZqrZAK63ugehFPQdKNY0dPRBbAnMVVKYpNplHLplAkJHt4E0UuCgL1Owg7ByiSbVhpIR66olVolypS1CJaksYWRpSsHneQ+iEKcSKjxWc+8SpSnkKyKPTc1F5hNbaLlDo7HgfGLgtUSTFSfX6asE4uRv7FSJD8mZCkYMuXSNaJMp+Ul8f724INF+fn9cEKLsqaxwidOw8we/G8jDdhZ5B3912Ee/dEQD6OfSCyYdcqKrIuTkfDHc3AM4JtFtPy7880Q5j4VTtmVIyIn5MihZUiDCNEXijevLB+AQ7Zahy4pO0lBnfNgkBtxKYK65gd8ZGPyMqL1JrFDh3z8LPFlEqgGdU9WS7x6soKTEMP/skRIuLT1FIPPVgy/JW/zRBLyKNarh+NRUOlNL8oKgQish9H8AYuShwh4mhnEFvliJbAp/SEJY0VLILRM2bSz6wPcPpb/cVPTwxKDTtLpjOyFe9bNxkXlEL6ZEMWqU1IVIrgwjtvoX/juoz/9kXOL4RTq6B95WWUynW4uRgVhid8zienwLArnU1p/wShH8Cq1eHMtoUGIV0FckAyIdV71yugs9Gp0llYOgGjpsIjU8eWccpN8P4IpPDk4MrHxOSSZYklyQPiM6I393tdlJdXhB2WdcCIpLIw1jTuStwhhu+9gdHWDcG+qdxUKM/Qzie380hIcvYOJjdw9k6yuE8NVRMkNXTN9lheH4oHKywtwVleQ3l+DTnSR7NYRT7ElrQQXudUGII0Qac+KwUJme05GdKkJ4jCVtPgVlUsDI0uDqQH0qNxH+/D4vfxqD9z/RmfRI0MKNCbn57KjFGiGVLWJyVXUEydFcTuf59ajXlLmJFsK0t5bVOmvRqNZYbVMlwhW3LSPGISYFMr0AtSnRsSQBhCDQ8eCD/EqjQBN8C9//234IQRUKuhcv4cioR55+ZkVibzHToVgRcOj7H/z/4lwu9/BzmPoecYNhVqi2X4eUjnky6JhiiqlcN0WcEEUcUUOyH0YvgwWfHeIFY5kbkmAKFzS/V5m5We+qknDlw+uls/K6RkIQR1+Djx62APeVYA5xjXURySD5XHOBc4Fh7C8OEWwod3kbpdFIpl5AkXsv2N+uTPXID/sPvSRaVH5DCmSq0Oq14D6vNw5pcFamRzL1GJeNDBmLMxLRv5elMKOqQbZIOhFB1/9JUlVpITyEkSI2XSvL8D//RAEmibE+CkyUQ9loQonP1uchph+Qn0kerQ1V5Hmk84EVoNKIZNjfNeF3ken2Q2EomhIctpqc3NGRLEf2VOMhlxKJTgDxJvMIwNgfZ02CzzBu+IUho9FFefgxXncPwmC1YRrFoZzSuXBUWTSuYEKqXIp4ve229g5x//BvxvfFcHIUgNjAg+v92Mi+RvcEI26cmye9WD59JABt7OvfgK3KNDjPcPYBtHFecsgThEEZNU4EIVcy9cxbjTgbf9UJ7ddB7s08EyH23ksiPJHKTksmKn0uE9YIJxCKe9iDw7hIQUxIm8vtA42b9IMfzkaBcRj+9U+RJ85XOqPfKsPJMPNnOTPNKMXRfh0JNiU0hJ4XwB+UYT5faqVC+jKESpRUGeGZU4Ft2FzKwVIskS3ey3jP9XAyNqdLgDb/cB4mFPphBzMZVVp2NhMmPU4olpCzBUYiZasSAvQyRRiAJl1eKctIuxFE92ocXQhKGW8WKi5Cs8b3NFZjbUUxk5XZAhb8nXhAF6d95C49wGUG0LKkKaAtvdrCKFjPS6bZKM0gjjw12MTo9Q8H3s/C+/hfHXv4G51z+JcG4WjYVZVOtlHH/3bWGlei6p2EO4cYjWTAv925vItWYxc24RRzdvYPmzX8Tw5nWMSJvo9KSTqDjTQH5mBrt/8IdonF9EeXYW3to6OOhm/zd+E3bgyzpR8FQDxQ/e0B9kHx+Pk8sxR/K++glq87GFbbh1B3axgtLiOaRWjLh7hO1bdzC/sI7K0iKYjPp3byI4eGAeF3c7T0t260+T1ic+cz7yjSa258iOXIrh4RGq1RkkVU6QA3LuEL2+h8raJcy89CnkZziolqGJ6i9O4thJWJIduSYQknI8CyoHGGzdQtQ9Ft1xaR2Qt5oGj0e+y8Rf2gUi/xOnxk3AQ9sfI2I7nO1gPA5QcGwU63Uk+TJCTmZkDm/umUmmFLSyr9TywVN5cm1b03Bd1AC4GKMh+nffRfO112VNTHw2DQeTENHpLjrb26i151BeWoG7e4z7f/8fIvja76H66vNY/oW/iOPRCL1vfRvxcQelz30ec+TDDAcozDeRRimG166hvrCIbhyj6g4x88rrOP7eG1j7ma/A3d5HMnRRXllEhxo7bgw/7CE6OULt1deROzrF/V/+28j7IxPmnh0I/GSB+cdXPCUSSUyukCVRTEI9uA/uwWnWcLq/j3zRRnvjBWk0FuTDU0mK4OCeSJ4xcYtzjO0Ug/3RenKNz2kEPPKYtA12d9BeaGPY6Ukc2JibhW+XkJQbKK+cF80WlYDQES7CYpQqpT44njwy1yKJRA7O37yD0f4DEUdSs9aGban8ZjmC/EVW+tZTQTB7CXGUWqqQI/FxF+nRKcauj9rqGpKSg4DKU4lOlVO0aQp70+gN9Un7aZ7CyE2ly3TZG4qr+YH+7XdRZiN2e1lbCCVyCpG6p+jtbEmBrblyHilpDIkFd2cL93/lv4f3L38fxQvraPzsz2Do+QAr31cvwOv7mHnhORxv7yCdb6FcKKBSclCpt7B97z5mKYy6uo7+9RuoX7kCf+8QcMeoLLZhLS3ICMZzz1/G0bf/CNYLL2H41g0M/+lvwfbHBmZWT678qh+FkXPR2MxA8UbxIlP4THS3dzcxOtpDc+0iCu22VAR5CTKy1FURfv/gvhznykgjTVSRmj+RFytpiJBndW/7PkZeiPn1izKGPLIYKetmjdnt3pxBY+OKeHVW4izqe2cPTuC+ECknJRwdCOU45/bFu0r/q0HKOVQg47wrPdhYn0FexF5McsWEUnD0OEbqjjEa9IU2LGgxeRyVqogqyRwNQx6RVM+soyypKTg9i5FrepWtpTlZeP2Bj8Mb30f7xZeRsnnZ8+Gf7MJ3h0KVIBVBZPtY6ohTWfM7v/I/wv/dr0sDc0L6L51YECPXbGB0eozK8jKSkY8oiVBssoaRgz/2kYQjFEi5bS/KXFJWXHNBiJjSJI6DuFgUtqU/GiEh7s68KQpgHxyjEGodN5FFePKuIPU7769xT+1PevnoB02mnLH5JMHiAFMfgzu3pMWLDyMnsBmXgxO+hnDvXZcpX3lyU2TXsQxOX/voDpz+lx7LhpdjjEbd2vv27NnAWayLrL0I6dgX8j1psX5vhOLKsjQ+k+es03q09BxTAClfQK29iCIpoI0ZGcAlhzpDie4x3L1tJN0jQWPEGI1Mm16jehI1woy7wj/PEkBFI/TiCTOGUiPwRkMhupVZaLJzCEZ9pew2WrByRBSMKtXkjjOygYl6zNAsSUFzNgpL53TseCbHNonbTSVS3yhrmtV2JYGT1U+Qi2K4+1tIqFQ2U4M/HAvBq9RagMWmZskx9FThpnYfbOHOr/26GHnr1ZeRLs3DofDTTBPD7V0UqBGZpHAPT1C9sI5xryeT+OyBK+S7mblZdEZjpD94B9HBkXBoFIolV8mSpFsqo/KbJhxk6JYhR1mzxQcaxQe7zicwckO2mXx+ijXwd6Sy1zlGc+OqQOZaEWQj8wije9elkTlPaTiJKakvwlY7feR67JuXYf1lRn5mrSZGnhUV1GNOIUQaSczjzPd04atVaS5Ihy6G4yEq8y2ActEpCyyQ/EIaYkkMZXnZaSC/vIzC3BxSiu0cHQskmAuGkzmj06Zq47G1DKpkQwOvZcdoFooJ/TTmpOYxYp8d9glKHNVYZFlfOypzHFlOWnG5KPUHlbFWg8w20FknoEmoenzq2FjL59F48VUZ7iqNNlmHkeI6ZxzKtCaRVYpEVWHUlwKW93ATdquF2vnLSEtV5aSYxcga6ck5cbce4t6v/hq8r30NpVdfweK//xcwjGIk4zGq7P6yLQxu3kN1bQVJi1XRAro7O8jtHIrRr5xbwYO9U1i3b2H8/R8gd/uhABqcFsf75G+IoKAJF7Pke8oIzZ73E0crH+PJPyymECszix3HojVSrLOPb0nEJoWg5I0wvHcT0a4auWbrnBukvnRCYjI+JvupLJHLimRiyxNnlM3o1Z3NMCgmv5lJCUfqlcrIs5LI0EMMKMbo5AQFx5GxHvJpo5XNh8pv5thAwp8BNQwrFU2sx54klhKCmMRSj8iJb55s0IwGSq+j9QT18jJOQGTgPGFrsrnAqpL+ams4ZzBj0RAcuSK1ZzXrMmRKq7RTiWxTLptOQuNMT47rTArIr19E/epLuomntPgz3OysUTg75rk5FQ4cdw5hkWvCdj87D380RO3i8+wQmWZNk3hJMW7vwTbu/cqvIfi934Ozfg6Nn/oSRsMxGkGC05t30P7pzyE67YtYqcPmjoD3N0bupCNCrc1VJpg+ivkYo+++geB778KS2oJR8jTP7wnD7SeKep9NhD9jupnTOBj30bv/Duafe12KArLSUSDj/bzdTfVIocUAACAASURBVJGtIAuOqlii20382DD31HgyQEhPDUoza78nj0g9bZXpp8cYF9OipvZgIEy7nJOHXS4hJgXVbCSJgGl047F0IlUX5hBS84T4Lb2FSery0kBtqGacMW9gEE0mTYeMHDzZkT/1IMp7OYNOS/IaS3dOMBhqZY+yFmzu5bWZ8YYU9ReMRb5Sq5vJcUfmkKLOuZvKj8k0vqcxnJ5+gaQ3RVRmluCsbKDQ1uqztJ4pT3YSmmS1LPkTBuaBD69zJKpkfBbOzCwKlToSarLvPUCh2oDTXpFLkJNT6h/8WtZAAf/BQ9z/+7+O4He/huJMC7laDTFDMdcTnZXqSxelqOZ3+yi3WyJkmncKSDi2vDNAvlIWSkKpUpZ+0VxnIOs0OaW5npJbGSjpicz4o9/0bEYukcKZqhrlCXZvI/VzKG88J1VQbSmLkHgDRIdH8HcfIiYXggpa2TbNBpOaCmJ2Y1laepbWI06KRs/R14NTpFGgA7VKFVhsXjCIiJSUDfgmxak0QtobIUoTFFqURZhi9BksJz2PYsj6YKew4PRhT6uYWXhl9PqMz+PJImw9krO8IQqlgjSCJ1xgISnpcFjpeDcFU5Xh0GnLubEvGix2q47UeHO9VhUO1cohN4YNtFoorW6gVJuHVazq2W7ovUb63+hjZIaSEzGnoH8i2uKUinNqLW2Hk82nz5bktPDkEOWVi8gzoRTcQYcGsGjDs9vdeYgb/8M/xODr/9eEs65FJgXvde3UIfB++b2hzLE0+jGG5KZORhExfl7UsugbGa2Jkf/owIk/npHrHtexhWGI7vUfovHci8iX6qrdYTwkuRHscfQPH8Jl+BL4yqE2u1UgR3mvLjofjCQeIpVB5Sbixqkw8LzRSBRaGcOCmi3SIKCd+gwZePTy+1icIRoQ5ZUT7XX7UnBgFn82aVQfTohTy+ITOFAWIItpz4rIm+s2qq4SRzK8YHjWOVFRzQrHbjtCUtLnM8kwzMJOdUx0+qXCekmnL08l32wZXRGmYClYDQzZ6laqorJyHoX5JeTKdRnOq3mB6WwS5oDRJckebxppGX9vT6QcirMLsGo14fUoJcO4Fhod1cEOHsimrKysmYECqibAcj1/J/Jc+Pc3kRyzyKfJ9+SVxXOye7O8SY34fVCDUWKYbAk1Jf1H7PvPhJHzQnQ+pxzbZCyOOuhtb6J19VXhVahHNQ+R3cAU4Ods9ru3JVm10xh54SlwIdXQC3JvOhqbJWAxES9E0Okjn0tRnKkjLpZEYapA4+YiE8fPwh/jiRnS8Lu0zE71rQHCIJRKqEyDMOeJxNLZbEnJInWkYMa5kERaXJ1uB4YgShvTaiZptO7JgUCXpdkWEqcsNGA5rYzEcXY6ZN4rg41U/li2ttGViTDaPUB1aQ1WnmzAEHE+h7BQQXHpHKrSWcORKSrrlyPnRRyBmZJnpifrb2tVc/xwE57bQ31lBfnGnHhuOSHO9FMqxyTz5sfwuseozC3DIm/FUAlkbpLIFqlSr0pK6EmnEnJq6nI3WYiZKTBkBpzh/0Y4SjaJiEk9+jm9tD8D4YqGo7wQERCQGxR9vq27KDUoU0BpsAxGk8NLDZ7UgMiTMSTDB/dkHHeB1AHDUstGUQtXgRMOhkOMx0NUG3Xp6Na/1+8zZFeF6AhpUgXX8GzkykT+WT1QEowR98ewq4YTIqEDEMvxqFwTcUyGIDdNdo2vMn+nFAa9G9JWx4Muas1ZMQjiuloc4l7JrpM1BrNgkvSqMoF6MOVWU9yH4/4ktCLaMRqhNjcHjxOfGy00z18WbDkRGQotpKkXjacWRd6IbBoKQEXwTg5w8nATrdVVUbCi1IRqK5qQ7GzP62QtVaqCnHPCvZVlzknNxjvIkCfTrpjJvenVaEKvVdqIAEAWyZqNkwUf0/PMLGH2HAwqpIlzhhc/dkpMz4un/rdcwrrrM75UY4M7WsosUg2kxxzsHUg/JDnZZNjpY1DEw0jFaFvdeCQKrOSc58auMPAiUaMK4Hg+vH5PhHScZgORzPrUxaVX4UOV2Z/GXOSRZLZk/EDmYTT2ixH1hiK4n2/VReSG0tBEARRynT6Gs9VYheSUG6PeLhb0xe/3kC/YKDWaiMX4eH/Zpjd5o+mZkS1p1i47QbL36sZSfUmldsUY7O2hvrIOPPeC6HxzLo9ubnOCmGoQP5tpyIvKWRQgHpCbvg27WhGVBTYL89q0a8i41OxBmdNGggm5fVIu8jIl2zvaQXF2XkVAzRwk1UZ8JPjKiNJm82UQpnnP+xKZs4amoeikwJXlRZN1eHJuyseZby6hPtuzvuSTah7Kh2DlK4R7fCCZe2VR4zoNyBQ5Mbw8IyrELRwi6B3D23uAmHTVwQmioStNEOVmQ/BuSbZEw/uDqkIff/EaEyawwliKEyg7KFQr0hNpypfqUc1DNwGY0WfUM0anDY8Rex7COEKJUgpFClBmxvfx1zF9R+ZNz8atlEHLwS5Th6QtY72r5JQUiFmbsyub0CE5ssELmRCylXA4gN/ryXOrLyzBqlZ1zlKGCj2imHE2QtbNK7IbkuDyRElkPbieIgZKZ2Uca2aUWfj9o4T6nuYJPs17c5RdeZoPZO+d+lBNduQhUF+FZP9hV2Cq0hylB5pGjDMr5xtdDhMPyI8TcuscINi5B/94R6ZP2HmVomA5WTDxKeTy1Jebpcc0VOoJJkEonUlk+omXZeBgqnoCZ04eiU5CjnwqeHlIwkgaPphY6thFDR2e9pWFQplXl/CDzMMZkqDWpHrs7e6K+y9xZIylYYaqCetpIZZPvXQa9ngoZXCnOSNqsjqtg+9Qfs1kA08s89Ernhq5frNwvanc+3ATxQVWNGclGZ06Ab3vRwzn6R/D0z62Z37/Mxu5PA55aNkWVxk1uVc2JRzuSpd/aek8IK1y6s2zw04eEQV8RvRAp4KjOuWKTD6jHEN4coCw1xF9akVcNNGR11M80MlCmJCEhQfvpKul5lplOoBKbkX5JQJ3MXkKAoSc6cM/sgoSAgjkll3EU1zHIyskX6CICr2kPbMAZ34VhdaCSFZI0ssxh5u3BCrMN1qTk1B7EJR3Tp1BEUetVuFQ9F96LrNfMtqQ4vF5b5o4T4MAE2pmibomEqaXVTN2//QQ4aiD6tKGNj6bL38kLzwbIz6zGf7JflDEhZ7lJ0x6NYnJMhPW9UuFax0e78GenVNey6SrRWcGJZxT0zmVZllWA4sNnU0jKqYx9bN7EhcG7PgfDc4IwD9byCKyFPLRRPktgxEc4uYFheHUNkwqG8cIXRcIYlic5VkuS4OvRmfm1DLvfZZnJ/ubktC1BoqLayjOLSPPE4+QHq1YmniovnWIcNxDdf2K6KEw84lHAwxPj+R5cIRKsdkSUXqVU8s03XmlGp/ofFUN2ETt9swFayBm2JYGes1yBa3AsZp9HaXZJVRmSMBT7r1hxUwB4Gfd7M/08J7+Q7no3fceS9ee5Esev6tH94kkFJzsdrwvXHO7zV5C7TKRXkdqchwdwrZsWDXKUdSlN1ChtOyE0MGt0bAjTEBCj8rhfraXIAum04lhy7jblxJ6kaNE5Hf1e0ngZ+MF/9N2nAlNQEBNE35nk9kUX3oGH2HZsGfmkWPTCWd/UgjVQImS44gj1eokhULtJrUC6zJSxmKjRrEkhRwRO5UarVY79VBVESaQ488ufxJouSHE92iIISZv2vymwM90o0v4Ir0DOUTuMUanPcysrRsls7ON5tmx+mfbynN/9NWflhr7B4Vr2aU/vozyLE1Ck5Gt9M+MoWS8ac7VSgPEDsk+tkwOk4CGUFkUicIq+xil9UwER5liE19gb596XoYXOb43Ds70dD6loWfJl7kuiWo5ZEkGMU8NXO6XzRH8TXFapstHGnKNGRrs+2w3/FNejaJRVCqQeURqeLICJugllBiyo0lmLcXyvPI5RzTBxdFTWs9WBWIyYTLUhDqVGVeMlUNuFNYSeK9JwRJPnAsjKZLR6ElUy1eKCCmw6oewY+2slwnQvCZ5DiymUfqPAIDCtnLVBm81lYynfQR/qu/Pvfdjn1IESZoZOMaON59HUMgj5rQFpwSRs+TpJdOhQqS+DzsMtWrJwVWmYKAYsVEklcOVxs0llFYGKd0SBpzgxEZXT0N7c8RObl+3nX5eUZksYTtbKNBuGVP1kyKDwcUJalJ62cACWrTIoC1DC8lcVtaaJtj61DdPNrnxAMKilIBHjU//Xpk37HfkSHXRtzIbQrnmqk8jCI3g8dww+ln1qvod6iAUBeJ/165cRG9zG5XWHLxgjPS0JyFOYXYWzdkZVCtVRLYNn0OoTk/g7h2I0XI4bLVBMdIakjCBv3sMe6EJu1GTCmz/6BQW6bR+IPAuNcPnXnoRx9fvINfjCUYastksEs/Q2ei4dxHCJ0/SUDqy6qoW77SpQ4c5mNRYYEvdGHJ3lioWa3aguZze/yTLOfNfH7wPzp4ZZ8HM7N1aL0mkNzbLz3M3vvyZlHMxB8U8qvNzWDh/Ds3mjKAkXsh5ky5AAjzRBRZt4ghF6aRhk2oCf+ijMxrA8chJyTrS1dBoVMr6y3LFqbd6lq2sR7Lpw5QZ82rU8pjEojLJI8PJtlI4Inyuw3H5r1mHDd9O2SPKQmdtZU99TUIb1sXX8noER0LqTApCW9S4IVQ5SloikOQYdplyv3G9WTKnp4mNynPrItOcz7FHtYKk30elXoM7HsPtDEXKblS0sLi+KmNN0p4HzDbRXphDd2dXpsx1DzuYn5/HmEkqYc92W3g+eScPd3tXOOR0UH6lhJWXXsbue9dQHHtyZVkztp6+GgZN8VZ19SqmqiWtOG+hSHaHmVMhZFM5DVTcT1r46ExYlsnCoTNN3lJgM3aSyXg/yXo8HmUw3CXvnVfmO7ZKS//gF34+XdvYQKFcxPDkFKcHe1KEKfihDHFiY2uB1uHYMteTCREhvoBJSL6AcrGEcqMk0xDYmDo4GcAJKAYaPcKGU0PMbuTpYzjx55NwSDvfeSRnJeTMM0oLqvA3VBpD/YTqIfJFDkYWYtFA87EMv3vq18QDmWvK4DV6qwzuFK8tf2H6EoX4r0zwaSKuVzjxdibkjcoOZi5cwmDrIWorCwi9CKP9PRltWMwVMa7Vsbi6jKMH92UyHeUlqgtt9O7cl8EA5aU5WHkH4VEXcW+AfL2E6toq3E4fQRyiOFuHv72HvEcNgwhWs4bG2joGt24jF3hGd1LHnPPkkqFbCakaGXUqEdKWDM7lIFsATpQitrV6S16NDFGjhgw59Ww8iXjXFgKRrpjWJWQz6IE9Oa0/zEIk1DQA2+QsMGuenQk8Vdnt1XrteQR0CNu/9JfS44cPBT8uklfM2IvqRyFJS1RELsIvlrFwfg3xwSECMg6HQ8R+BIcSE5QTSwMRmGfrUqUxK/N0/OFAVJ/sWI9m3pjsfkNoelqrOrtjeWQWE4jOBz2zzpLRyiuljUX+wvVgUfTHVrouq5vijdjAXHZkMRifWgNvSrx4iovKQg1ta1N9EU6QDqXNznBduNgxDcQo/QoT8Wx1NburLCHUDUgPGdkFkWjOU7IiCES4Z9w5QeK7KDaaqNbqOLh7Fw7nEl3YQLFko3PjOtL+GPVzawgrDvIjD+OtXSRFW2ak2rUq4uFY+DFzn/80hvt7sOwykr19SbaLCy0U6zX0H2zDJhdejM6MIsy0TCcWqU9Atq+dh+OQy+9gxNOzVEGNs6Y47pJDL/wA4/4ADieGjIYIxmMUOJCBtGv5mmk/bLYEH6UeN31qZt3NSZM5HuEzFYuoXT6P4fYRcm/9O19KOZ/TophLpYRivYKEVcH+EJE7VvL7Zz6FarmEh1/7AzhFR+JBsvkKywsY9IfIBQHyfTIEh9IgwAflVCvw3BHSvitIi4QuxhgzKuxT2JTxyFM8g3mCL+P/TGTMRSiVUFlbkalsQb8Pb39fEAaH3ptxIheDg6xqNd0UPLY3d0Tk/mnPlrMPmrJt5M+Xyk2M3aFoDeYpUs+OJapNSaiSk6YBDiRgeCP5gSEPKrfeHO8ZoZC0g2IBZXrf/ghWwUJ5bUVqDsEueT+bMtOycn4DceBjcPsmLM+TYlBx/RyKjSoOvv8GSuytrDXRfP6KzDSKD47gn/ZQ+9ynEQVj1JfWED24D++wi3H/BOXlZZHxCB9sSYFJBYtYVNI8RK+TRToO/ipJMwqqZbELh8pm3ljW3aUxU3ojn0exXENtbhGVagMuhxGcnCA6PpICm4kyM7q+qhSYKYAfZB/TPEZD4AlXSPIFo9zFNrrWjAxBlmu/+Zd/IXXmmihZBXjHXaRFC8P7m8jxiOPBatso/9QXUS2UcPi1r8u4Qh5RkW2h8srzKLRaSA9OYZ10EASedMP4XoBitQKnWZfhTpx/wxBnwjuekJee0syJv4s1WrDsvFQtYz9E4HpCzC8szSNfryF2x9KkMXqwI16RMRqJWGm5jNJ8C353KDh5/fwycoMh/JPOMxm5UmRzKF+8hPH2DmauXsbxjRuoXriEyqV1jO9swbt1S3tLRYhHBw1wRVVJSg9YHjJaoTRFKOQQcEMQ156bQ3FpAYOHD1GmAS8vo795D07BgkNxp5GL0827qn7FzvjnLqI4v4jh5gN4O1so8CRtzmH29U/CPT5CcO2WaM+UP/u6SMWxQ3944wZmuJkOdxGOxqgsr0uzdbC3Lb2pyspUSrGEfaWSCIYWCG0W8nLSuEfHcEcD1LnBCzaCKITDAVxEz9i74vuihVlZaKNUrSAau4j6A0RiG0aUSRpq9HTO1D0et5BHjNzEsAIPF0sijU3ziB1bpgvGno9cs4rcnV/491I3F6F+bhX9O9uozTSEIDV8wGll/EULtS//JIpxgsN//f8I0kIjz8+3kV9aFCmBkzfeRqE/lFOA0sMcYkUjKpVLcOZmELBFrdMXhltG6Hpaz6muXI2cXqS5sQZ/HIrcWhYDW+2GaKQnJz2RgYPrymErnUB8gBVOs2tLg3PYG6K6PE+Zerh7h08hVaOPPTsaOcx17is/hc7D+6gsLaHz/R+i/YUvoXH1Ao6++R2M3n5Lx8mkeQR5GrlQqpA6FVRbTRl4y9DOjhR1MJwppRKTsVh0UL6wKhDmaHMfpVoV9vIiCu0ZDN+9gej4WNAO1vTs1WVUNtYRD4YY3b4Py3cRWRZKa+soXtxA2ulh+OY7cvWl118T0SWLWvI/eBPWbF3CHI9tagNP7ME7PkK0fyAxdWjlENtFVBcXpdTPmU9MXMkSdRwHTi6PkCdSPo/Gc+fgHh7DOjjRDijYKJ1bhn9wItTk7riHMiHlckmc37jbQ+L772uU+DAbyYICwaxIxygUUJ5leFRGYudQqVUxHrnwTvuoXVhF7sZPfiqNWBS5uAF7ponR9j7qcy2MHm4j7ZxKlj375Z+ENRzh8IffhRMr97v28ouqs52EGN+5I4qw0oBaraG+tiK7NjzuIEKIxtIChr2BPOTMm2vSkJWbp+e1Mt0MGmNa3jKojsbFXc72r/lPvIjuSR+1+TkJCwb7x3CaVfh8YIf0zJGJ+bJEk90teeRaDRRnmohHnmijz15Ywcm7twUm04kTemGCA8sRmKWsU5Rown8mXJhYmPu3v4pBrwPbdtC9dRtzL72G2voqenfv4ISz5/1IEuXQjgQNCotlNNfXkCPtlxXXcYDx3iFCholJpNVdA43KxdTKqF2+LBOZOV+V4pr1Sxcx3tpBcLQnyXRYq6J48QLKXLv3riE+OtGGi0IR1VdfFDiRM4fcGzfFeTmvvYJScxbpcIDOmz+ETcXctQtovfw8jt98C34wxsz5DQxpB0cncEtlLL38shjjoN9BrliE7Y7glAoIfSqCkRMUISwUsPSVL2C8vYfud9/UEepWAXNf+YIIxvZv3UdtcUYkK/o7+6jS05bL8I4JbWrjOCHss+BihrpMWliF26BrJJ7dLqC8sACn3YLrjxESEUwtVNuzyC/MInfry59KPWbElRqqL15BGiTCZ6Y+SrC5hSRI0fry5yXWOn7jhyhznmbRQemlF+A0mhjeuI3k6FDbHHIWnOVl1C5ekO5tf2dPZH1phO3zF3C0vYPcaCQ3kJHss0qjsFkNsiAFh6wEb84rheVMkzBjtlpFFj8OYhSdojAWOQKws7Mn/ZKiS2gSm4z9KOJD+ZzkE/ULazi+v4PZC2sY7e4jZW4hkhPT2Fg8tkGERCZB+kNNKdxQQ9n3uPjlz+N0ax/lSxeoNoGiZcMfB2IQFuWQoxidh1uwxmPETgnzFy6gd3QgA3prqysozrZkblDO99C5dgv5Pp2BbjZJrHneNOtoXX0OQa+L0d2HyHESXauJiCJOpwM4q8uoXrmoM+2v30TqUak3QWo7aP/Ej2N0jx1ZIYLtbXkuzvMvIF8uIe+U0PvOd7SBZW4Z1U++CP/kBP7uPsIowsLVqwiGHmqLLexevy3X2FhbEWWD4d4uLG+MkM+P+Rs359IS5j73Yxjd38T47bcU/XLKKH32EyiVHJz8v99GsVKEc/U55MMIRzdvodqcRb5aRbS3LUJDsRm2IM3gRn1AgzmTqE5iGD1PRZZPVH9LUiXnvSdpDsWlORRX5tWTs1OdXfRps4H6lcsyjLRaa2JwcAhv/wBzn34FxVIN+//623BSH1hYgM1BpbUKxu/dEoiKnjMsVbD4E19A97gL6/QY4ekJqvNtDA6PYHkRWi9cwdH1d4BIY09eOBMwQY9N9i4FB5NMKs9PX9nRpHgqRfYVzOKmZvhSWJ5HvlpB0SlgcMBJYz0pPEx53Po9ApunOZSW5qXxeXR0ivOfeBGnDx/C2z2ahC2+xWtUrgeLWCxnCRXW7IOs44jV2vYrL6GzfYjG8xcxs7aC/TfewnBnT5o+eCv2yiIWzp/H4OAI9XoDO9fegT0eK7SZL4iSbPPSRVic1Rml6HzzmwZWzPjWlkC2YdHB2mc+i8HBHty7t0Qemk3IZcbmnKXZrCHafAj/3n3pp8hzIodTxfxXv4LurVuS8AVd9tmmqFB0qVxAfeMCjn//DySMimZnUd5YRwE2CpWibDh66XM/+RO4d/sd5AYezr/4IojGMeiqzs1idHcTueMeYlEWy6H2qU+gtrKOk++9gXhvR5AnpzEDm5LetTKG3/k+LHp8DvjaWEG51sTJjRuYXVoSZ+DtbKsm46S2orzzbCiW2EJKe9V2R1OHVJqCyBnqAjEHKs/OIJlrIvfen/u00RdSzW97oY3qxgWMdg7RvLCOg3evYXZlEbWZNg6+8UdAPkDh4iWU1tcQHB0g2HwIDD2ByWY+8zn0EaJZquL4W99CKYoRN6oonluDf2sLuf+vvStrbuO8sqf3bqAbjY0gxVWiSEqyItkqWZ5YSSYeO57yqOYhNQ/zN+chSU3VVCo18RpZthIlkizZorhJBEGCWBpA791I3fs1aFZNZXmch/hFVlkCjV7ud+85555TVlFbXcHJ46fQCNDm/E6J4w7poVWp/6QdSUrjJcqbes0sQxiFiKIAMnkGEmN25slRLEzTF6OhstlEEkU8V0x2XrE7VFqwnPxy8AsxY+4kLNy6jqOHT7llsOgl0Qz0Xx2hUnXRnGswpd3e24My8LmKxDJhwwJxpAtPMezMgJJRERFVZVMco0EILUtBfmLUWyeyjkQzcPnev+L4221ETx4Ltrg4DehKEH+cKipW376JzpdfCQz6nDKG9SiSjEjTsPjuHSbi2g8ewAxDpHYJ+tIia9GjHTIK8qAypp0iq7iwf/pjdoZNv/mWKzH9YG1+CWg6qF69wgFZtPZBkJ++dhGS6cBq1flzBg+/RjIFNj78CJGi4OCT30KiIIb1DZRWFjB69Cdkp0NxXSGh+m8fsvjO+/gzqEnEUgBzYR76/DwSWsbY2UWWJlCmKqb1Cqq37/AL3f36PuY3rsA7aCM6PuT2bsZyz2IqWc8zCyHjvV8JVIzYZLVYYKfFQ4JtFR70JdiXVqiSvz1lepeLpnCfNWhQaTXht09QXVlAz+vDtWwMH/6Rtcbm1hWUrl3B8PePkBzscrXSWiuo3bqJLA7Re/AVpJGwVZPm52Ff3kBv+wXyoQdn+SKmeQTv5ITNaCxCYUjXnU8RU6R3HPD0Twwdx1PTAq+qwNJVmLoGP44wHnrQ4wx5FheWwWRKZTB8OC0bgB8hOGjzjmRh/C3ajOJG0FeldGJzcQ7hd4eslSFmrLy8gJJZQjrxcdo+QiKlaG1exuDpS5hRhkgV62pis18wGGJTprBqJkaTDHsKRnnWctGLTClplbt3UWk1sPvLX8BICvlDTjeJ1spUirvChR/fwevP78Mgm4cCLBYbNGImoHsVKyqsS5torK7h5OljZKddLgo0n0iagpE3BKgvTSUYcy1gcxVWPsXg0/vQSeFJp0vrAuSGg8rVLbz+1f+ImkIQ7ALFzCsIRyMuOpqmMlKTJ0DrB9cxaO9zOIBzcROqoWL87Cn341RnEknD/H/cQ3RyjMGnnxfFSIa9uQ61VsXo+XdQBlT1xamoLS+j+fY7SEYTRO0d9A6P0Lp8Dd7OC2S9PuuW6N1WCU5VdIRk76EbMGwLRrkMjToQHuxEmBk7qNHyep4jILZ+NMKUmPjZQy7aAImPfhrsypfWoFWr8Dpt0L11lpbQ//oRcSnQNrdgr67B/8OfEHQOEJsqLnx4D9O+B/+ojeAFDTeAXKnAunYN6SRAtVXHgPzvBhPU56rwOyeMq0/8MceQE96pWRZUcnfVNMiEPWsGQkVF0u2xdW9MsgJVQ7VaQ0r+Id6QEy04NYVxch1Tyqv3KdVC2DjQlr8YcEXvxjGJZLFQr0CrVhAcnjCTa7ku31SqkOnQ5wtPf7H6xmX0n+/A9Cl//nttC9tLnKu03DvOqIDCo5w+QKZFba4+MvStLTSubqH9u/vIOye87izkD0Jnn0FD670f4fjzL6BFMf+/z6S9YsFCWM7RMUJe75lro7m1wf4zwdExFn9DowAACtNJREFUB3plCuUwOSibKgJqO+oNhOEITusCel89FIOgNIXuNniOMtcvwt/egW3a/IIGgy7iKIRCKX8VF+7qKsbdLpLDAw7vdVaWkVdc6IR5U+TK4StGzZRMQl6pofov7wKnXZx+8aUwKJ0qcLYuQ3ZM9B5/Ay1OxC6orkG9sgX74homT57xyUeekIPTHpprixgdHCL3Q0gG+daYKFG0o6YhpcBeSuvwA3iBD514HMLFWVKScXEkwZmlm3BsByYFRTz54HYhDZ+lAhTxKCT02VyHXq1guNOGu7aCoHOEKPLhrm9ykFTw7BnnW9pX1yG1FmHKKjqffAyVnGArNdSuXxX6EDJv9APuxYedDuOXlmVCo+0akoNqGqYUkqWZCI5PEAcTxpEJi23ceQvxqzZyClxKE4bKKEOH4sCpvyXEgR/IODxzgxU9A7VCQuDF25Ok2COxWbnMOCp9LzoH8jDmm2RqBsYnXahli6NL0ogjqViK6+2+gkE/u+CeuXMonGrPhFaFARL9nk+ws9QN0s+LlIWkUkHrnTsIOh2MHz/lXVUxflDvLvGmf/W9d+F99jtkkwlbSMx2U2ZDsLAwoeovwr9yVYZVr0N3XUYVpuMAIQ24WQBJMWHYDvI8gjW3wFbNGUVLEjlH3MFkzDLnMBghjnOu2mapxFmgumly+vMkGMGsujAVGWFfWIJY8w2Uqw2MX73mlGWhlJShv/EGFLcCeTSE9+Q5RZcxo6pzgp6M8csd5GkmCk/FQfXdu8j8MbxHjxD5IZzNa5Ask0OB5y9tINUkhinz4Ri+T9JojcPUNFmGRg670ylK9Sqmk7DQzVPCSYCUbOe8ADnt49KJ+eT92+eWvQSqIbBs6iUVuJc3MG01kZPTqDZlwZCzsIjBzjZGL3agqgYad25h3OkKiSp7jxiA60KxHaSehwmJ/ychyiULqlPmdAWjpPPwQPkzcqMKzbExfr6HuHP0PVKzuALnrWsYfPcSwcs92NR3t5pQ5lxM+iMk3QFKpoaUEJ+hxxk2M0k//SqGzMLAxjA5JpBQCTL8oS0a2vnMjgd8k4KRd7Z2rDuO8CyEhFG3y6lrxWKYMMM579tYdC503YTLV2Gqw6eHcBEgN196MInxXLj7Q94zHT3+ozDfYS27xA8HET006ww++wyxlMOen0cap0ya0M0jcdzMfUzgnDR4i56UgrYM14GkSTwsqqQVoQjWOEeY+VxRxctBLLHwfaHBVVFNmGUdkq4jlXUoMskIfITDHsujjfk5TFUJeZxD10tIvD5CrwfdcfnUjU967BiWSCoaH/2MhV9TQmfaHb5mer0JtUI+5SGidptlPAmdJPMtNH76E4x3DjiryKpXkJdrcC+uItzdweSwi9LGEi/FG1HOzw2TSzS0BhOEYx+1OzcZ8Tr69AFvpamazIXSXFtFRLMHtY69IaSn779dmCiIblPYLBfLrUz8yNCWL/DbG+saa0AkVeHIcSlKUHYcxjlTP8SEjCsp3DRLmf2MohiGVULZLvNgQL22VnG4uvjsaW5g8OQbOFvrsAiFefgE+WjIx3uqGyhvXYFkm4ipYhwcctuRuxXYG5egkTlmGGPcPQIooYzESIM+p5lRBRHGREIfzeGoNRd6zWbUgwwwGpsbGO3uQZkQbkJejec2jgqMXMwphYqOvUXEpC9Css6c48TBcc4sZ/ZRbIXBbYzwPo8lCSs/vIMhDdKvXyPyBiwLpYAqd3WFWxoyAaKEvdpb15nppAENUYospBPLY/aYt5aoWnc6vGws1JVC756rgE6ekIRl0vcnrQ5pfEj2TAROIQUj0kaktMjICn4gSTJE3gRKRi3gFHrrAvRmjXtwTVIwPDpGteKItiYIoeoGhxyEIw9RlOPif/4cpzs7CB8/hTyasCSE8ocI9fLbr5H3h4zpx5qG8q2bsC6tMnRLbDHJxOQYSIIIpbV5BK8OEQcxqpeWkckGoyfB3j6iw0NGzWioXPz3jzANfBz/+hN2ORA6SQnlN29BqjpQjjtI6RrRQ36G0537F75ghZUCP/7kukRLrXXyzjP5QgcjSnXLuE9i5GY6BRm2GaUyDNtmL+/In3Cu5XQyYUw3USQ0b9zEYOcAFjF+vT5KrTo0p8KDLPWVjF5YZdR+9A4mZDG3vQ3JD/jRta9c47kh6hxBJSRmcY6Ps6g/RNkpwycSZDQ+izeh78HWFNUqzKqD0es2P7aUUuftbmMak8ERXSIOp2OkRdZVDvKi1bcsocVsH0qcsTkoGR6xq2zhoPW9pvn/XsWZLmOmeSdJszRXh1SxUXKrHLGuEj6uAONOB5P2CbcKzRtvIjIUGHGCwfY+5JIBpeKwCIoGMBqUrZqD/n//L6bDPlKFCKTZy1fodGj+UFTIqgqZ4sxnvjKF3oPbLW6HMkRJCr1Z51YlJzu5cISyZUOeazFIEBKpdzpg33D6PLNic0tHkenUElqODZVW+a5f40p/9JuPebCmH2qtr0CvuRg+f8mFkBhJSg6cu30bk5Mu0kEP2fExIy9JDpTrLbhry0inpMfZZ5lG6coGL9MEz18g3N/jgZTY1Qv37omH/DefcGHj4kzShh+8CbVRx+TBl5hSIfnLD7lI2KXej0xzSF+gkKSybCInjLNchmGY3DdySoNGkdw50ihC5AesWaGqThF9GQmgZh6AkgRzbQVmrYngtAdtro40iWHJOgbPnzD8RrsZqltD85//CeHuK3hPvuGKR5v77o0b/Hn+t9/xACY167CWFhAfD5D6HirzDXhHXcAbCT/xWdui6rAbDVguWdjJGJ302FGA0SS3hmpzjl2rKGiVw1dpzzNJeLm6VCojiUJ0dw6YzOKqUUSx/LWHnHc5C6E4a/novlOFpfJnqMhIa1EuQ4kChL0+C7DcjauIiCbv9dEjCn4yED+LECjC1OnFa1Zh1CvQFQPjB3/goUucvzMmSxwz5xbaBNdwpuMW+OVsT5f2XKtXN9HdP4bTarIpsH/ch72wgODoEJI35tOSzoFUJQcdmeHSEjkFJ6RK9RnDl3UT1VYNGkl1OYFZxpSGP9dlgsbiFLkMo8kIw1cnQP8UGc1vloFacw5qyYI39tgtTc1SlGo19E/7jM5YixcQvNxHurfLrRtV8ubPPmA5+Owhp6ug0ulXn0dlYQHd+19AJvLxLz3k3F2yqSkRNrQqNsvPFBAaLRvQpgkLphjvFVnyLJDPU+6RznsLsviIwQEJSdVmmjoejpiUIegna58iaO9BpuhtTYNNMObWZUyevUCyvy/aBtuBtrwAJYzg7x4go/JkqbDXRRLz+NvnLDOoLC9h8HIXSkDV/3umdKrKmJKzLT0AuYTS6hLc1hyGp8fc+ylRyhJQbktmyAlvSUlIKxbmllaRDofwX7w8Y0aFev1v/SMgLvqzvGTBs4LYv6SodaqoztUtSEvz0Mo1JJ1dTH7/FPDJb312aswkvTLq791F+9EzrL3/E+z91y9hFKQTOw2cZ2xnOuuCKzi/ss5/jBedSU8vQ2/NsVIwTmLWgid+VAzd28gngWAuZ9bUrKKUeAg0nArPAhNvjOx0BEnLkSsk4NO4TaH0ZtUwEeQh4IUw6AXIY6imzdwEhYBRhQ9Pehx4izTie0j6KCK6qCMI0ylK6xf5c0nwNu31uZLXP3ifxN7o/Pq3IA8Fumf2jTeQhDksQgMffAF9HPwd9+dv3b9//Pd/XIH/51fgz4AK3AvyXEJNAAAAAElFTkSuQmCC"/>
          <p:cNvSpPr>
            <a:spLocks noChangeAspect="1" noChangeArrowheads="1"/>
          </p:cNvSpPr>
          <p:nvPr/>
        </p:nvSpPr>
        <p:spPr bwMode="auto">
          <a:xfrm>
            <a:off x="0" y="0"/>
            <a:ext cx="17621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7" descr="data:image/png;base64,iVBORw0KGgoAAAANSUhEUgAAALMAAADjCAYAAADOmiUEAAAgAElEQVR4Xux9B5xdVbn9OvW2qZnJ1HQIECCAdKSEKmIBCSDF3v4+pIjSQcUnIiVI9QkESAgEK4qoNOm9dyEQ0sukzGTavXPbaf/f+vY5d+4MM8kEAlhyfHkkM7ecs/fa317f+srW1j18T4BhLw+ABlez0F6w8aO/LcG9SwK4ujnsO+TDggBJ5HH09tU4Y7/RaIq5gBZACwL57+ZrE40AhzP8KBlVTZOx1wMggI+AfwH/EUCTV+rQoCPQXDgaYPgGDD+Ar6vf+zAQaHy/F34u36Mh4HugA5qHgJ8nP1X/n9OpPtPfRA/1/j6m7sDPaFrnI/euF8z8pQcbawvWRoP5mO1rcPp+9WiKe9A2g/n9zdJ63qUMR/SCQLDc/28NQaAJONUv/NCO8A0GCFdiXX6jqwWg8fX8CdeEfFAEXLUUNHhAoECrXhe9Xn1xtLA2+YOO4ANHHXDYhwfmFC3zVIJ5NJo3W+YRTMfGv4T7ZkBM0RqHNrQf2wZ86PB0HZ5hItAJPFppD6bnw/R9GIEvP/M0XYBucufkT0IwcyFEAI02VPk3XyDWWME90Aj2f3kwq1XoaRbWFmyc/9fFuGcxaYYBTVb7ey81mAFSgQLzGdNGo8n2AM1X29/HvB1tPGT+dd/hkxqQFhBaAf9FqkBaqMMxdXimDc+KwbfiCExLAc/3YBTzsIo5WMUCLD+Azj+EfuACni9/At+Hznk2TPgGF4UGj6AVINOqR9uAL3NLcH+cl1jmrkfvGxHNaC9YOO99gblBOPNmmvFBpnpow0EI0bIKqxWaoMPRDRRMA8V4EkE8ASOWAEwbGoFJ7ux7KPgevEIBsWwGyVwGsXQ3nJ525Pq64Rby0Dxf/hiaAd22YSQrEKuqhFZdA9+MwRcgGyH14F2QS+vDGrgP8uQjfW/t/p8mmP8xDJgVW+Yde6BltnDeXRtnmY8hzZjWgOY4N8TIMo/09ja/biQj4NMWC9UgRzaQNy0U4nH4FdXQ4ilYtgXDNGCSSoBW10PO8+AWPWi5NNC2BM47r8HsXQvdc6BrgK4rjkx6TObhazoCXYdRXYdUYyviNbVw9Zjs0MoJpHVWFvvjumr3/5SmdT/2wHrBrCBNNcPCubTMi/wN0gxaAFEzhGYoMJc41cf3vB/XOH+o30swR46gp5nI20k4VVUwUhWI2RasmA3DMKFpigb4gmcHruMil89C72yD++ZLMDpWIkZLbJnQTAKYNp9I9oCiC69QhF9w4QS6ALpq3CR48Qq4fHEI4+Go54c6AOGH10w7RNO6Hn9wWJqhB+qBPM0QznzuXYtwz2IPrjY8Z1YyUIAECjhmai3O2L8RjQkXBr9FBmjztelGQAGZDhhHlhJqMVYFp7oadmUSccsWy2waBvQSmAMUPA9B0UG2kIebTUNbugDGygWI6Q5004JmKOBT3oPnAsUivGIRPv9k0gjyDsyGMUhM2gpIVIaunyGsWdSTclHlI+LStfsdvH4w08JGYKbO3A9m8qNhCH85mHeoxRnTCGZSDG6Hm8G86YCseEAkkdGSFgwLhWQNtKoaxCsSiNk2bNuGaZjQQ4fd930U3RDM+TzyhSz0tW2w1y6GHeRhmHFoBulDgIAcw3MRFAvwiwV42TyCfBpuJoNCLoDd2IzUpC2g2SkAlnq0yKKXHrSkhwx49HKjtik26w2CWQhTmWU+7y+LcM8SD46ml1b6eyanDMxH71CLM0MwKz97s13elGAmV5VRFcMSoM+2kK8cBbuiBslkHHasH8yGroyP53lwHA+e4yKfyyNXyMJLtyPRsxpxz4Fh2oBB505p03A9+I4Cs5/tQ5DthZPphd+bRTFfQGLCeCRaJ8M3kqE+HdnlUKoT8t3Pp4dCwCYDc+d6aEaoIgrNaM8ry3zv4o0Ds9CMOBVP5XtvvjbdCJAGKhPBndJHX8xGX2Ut4qkapAjmeAyWRZphgmCmpaVldp0ARbeIQi6PfD6HYnYdKvK9qKD1JiUxwwhvmWX2igUE2QzQ14tiphdubzf8ni54gYmabXdBUNMg96ICLgrQ/SDl0hhkygYEeD74mIwizeh8YnjOrL5CcWYB818W4t4lHlzKMsPozHwHBzlOB3BHcuYmNMX5mCLxf/C73vwJ/Ru4hK0VmHXNR9ay0JeqhlVRjUQiATtuKzCbJgwqEhGY3QB5t4hiPo9ijtShF5UoImVaCswWX6tC43BdBE4eBDP60ghyGRTTPXDSnUDXOjhdaWijWlA7dVc4THMQ/q5mutzibmLsvgcFo/YlZ37yoWERJjekBfBgSG7GuXcuxN2LXfn3hsAcQx7H7FiLM/dvQkNC5H2J8G++NuUIKMvM3AiOb1E3kYtVwK+shJ1Kwo6FljkEM7+ZltlxfDiuIxTD7csj4RVQEQdsy4Zm0QE01Ez5BLOHwCWY8wgI5mwaXroHxZ5uBD0dcDs7kSn6aN1tGrxkNXyNgZxymzzQhJUIRwSFTcExANTuc5CmdT/1cH8EdIhxLgfzOQTzIgdeKJAPDmDKmpR4f4C4VsAxO4zCWQc2oyGhYvr/SWDe2Dn4MJZxFE6mxsyx9TUTOTOBXCIOvTKFWCwultkwDLHMnBmC2XN9FJ0i8sUstFwBtYaOeMqAZlvQDRu6aYdyHx1AB4EoGVk4+V4YmTT8nl4UensQdNMyt6M304uarXdGsmWSYMOX0Hn/CJXTDgncKD9RadmDBnIwxkc6brV7H6hpXc8+PvzrdQ+abwCBjtVFE2f9eT7uWcjthyI5gWvwVyQi0CWiSUtBkdIXMB/7iTqcdWArWuJF+Bo9ZDd0LNQTiLcs18ZCY+TWbT1saOQfUvbK6JY35o5HOiHR16zvnktDxvGTQVdToVIFdLHOeVNHMZaAUVEFXTdBCmwYGuDb8IMARb8gurGW60NCC4Rfm8kYDCsG06KaQc7MIIyPwHWAIi1zDm4hA6QJ5m64vZ1wu9fB6+pArqsbZssE1Gy7KxzNgqcDDpOZNAOebsgiMwJPwuX8LwPrzA+xvEAy+0TTlqQolbxEfEW5IPKzEVy1e+6naT0vPD1s0IR5FFpgirVdVTRx9h3zcM+7Piw40G0NCdNAfTIOw3aQLujoyQUoOC5814OluTjmEw04+5BxaIk5YTIKw54ju7kR3P/ml5R0XYazlTWUvAxdR1Ez4FoxBGYChqFLICSAiYCW1usD8nnENSAZjyGWjENn6NuOQ7fiAIMsQ4E5lxaq4ff0wE2vg9u1Dli3DvmudfCqm9C42zTk9DhyhiYyYWBbgEUjxi/3oHkeNNeRP7bvIxYEMOCoMHsIZgGvLE6V8DRSQ1e92yc1reflZ9cDZkaA1CpdXTRwzu/fwL1v5zBmVBw7bNuIqoSFvbZpRVdfHq8u6UG6l0J8FotXdaO7uw9H7dyEMw6diNa4Ky6BDm8An9qMxg82AgoASruXeReWp6uEIE1DntqzZsN0fbjZXnmRBhc6XJi6jkQyATuZhJFMwUikoNtxaHYCMCzlE/nKMgehZfayBHOvcGY6gH5nB4L2DhS6u1CoqkfDHgei10ghb9vQ4kkYcQtUBFVMQoPv+fAcRhLz0Jkb4nuIaR7MwC2ln0oWYLjbyCON0PZV77ynpvW89uKwYJZsqMAUJ2NNwcS5v30ND7zdiwN32xLfP24HLF24EvvtPgW33/ci3l2bRvOo0VjZkUZHH/D8S+/gqF1bcPphW6AlwXRD5nl44gZuvjbNCKgMNhV6FhgHYU6FZLUFKOguXFrljk50vf06LA0wK+KwKqsQr6yBXVkFrbISerIKerwChp0EYrbQDIKZmXPlYPazGQGzy8Sk9DoEnesQdKxDvqcHudrRqNnzQPTYldASFUjYScRMAzB9aER0oMP3AwmjO4UCglwftEIeSYM7fRmtiIhniMoRg3nHXTWt55+vDA9mScQ2ZXWsyZs45/bX8OA7XThot0n45Wn7YVVbN5obRmHu35+HFrfQ2lCPP9z7MvTUaDzzwnx8cfdW/OCzk9AcD2BS4Nd8xYs2X5tkBHSflrk/hEwKHem5uqfBNVz4BFP7WnS+9DQsNw9zVDXM2nrEquphVFVDq6wWMGuJSmg2KWMsjAAqn0bA7OTgFfKiZJBmOBlm2a0DurvgdXQi29sDr2UCkjvvi0yqGnYyhZSZQMzUENhQ0cdAY44TXNdDsViAk8vCz+YQD1wkpXBDbS3yH0mcUkM0YjBv/wlNS7/1+nr8E1pmVUqzOm/h7Lmv4h/zurDHdo2Y+7PD8fr8ZehL5zHv3ZWoq61GdXUdfv/Aq+jx43j5jZU4bo9mnP65SWhOaJIM7kkZz+ZrU42A+OBhkGLw1kzH3dfCbMVMD9a98hTQtQZ2bRWMmnrEqutgVNdCS1XDoGVOpAA7Jimf5Q6ghLOdPPxiDopmZOBmuuH20DJ3wenqRm+6F/FtdwUm74yggmCOIWbHELMYgGFeCJ1JFbBh9LHgOCjkCyhmc4gVsqgwNMndoXIWsqVQFRsxZUbltjtoWt/b/xweYWWrY03ewplzX8N9b3Vj2/EVOO3YffGbe59HTVUV9tyuBZ+YXAM7ruPlhWnMuftVzFvYi+N2a8Tph2+BpgQkCZxg3myXNxWUS9OunOpI6mJ4ShnCkIsagOugZ97zyC14E1UEbd0oGDWjoFfVwqiogZWsFAcQsZgAmrnP6jMpzXkKzIUcvFwvgr4+uOkueD1d8Lu7kO/sRl+xgNr9P4t03SQkEhWIp0yYcRu2aSGm26WyLd91UXRdFFwX+byDXDYHM5dBtalz/y+VZJWDZKR4SW2zvaZl5r81LJh18luuKKEZFs6e8xLum9eL1sYUdps6Dn968C1UxVz87Ft747hDtodlaljSUcCXf3IHFqzswxf3aMXZh28lYFaOKS2Fyr3dfG38CKiduH+6IsamVCcqAKrw1NU1OIEGl1oy6R0BuXIh3LdekQCJVVcJs7IaVtVoaJTvUhVAMgHNjsGgzkwlgso1/RxaZreAgGHvXAZ6NiOhbCfdDb+7A/nuDPyaRtTs+xl02VWIJROIJ2zEYow82rDMmMqPDgK4AmZHAJ3PF5Hr64Oe70MNo5QIYIQKRrTb8HFH4mHR6ldsta2m9S14e1gwq8gSLSqwJmfirFkv4P53MhhVG8NBe26P39z3EpI28PNv7oGvHDQFMUvDvLYMjv3RHWjrdHDsnmNw9uFbo5lgpteteVINsfnaRCNASUussE8vUPx1n5UmfoAMLSAhaZowdRt2rhuZV56EvnIhKqgrV9XAqBoFCJhT0BNJGFaiFAGUnA+xzA4gljkPLdMHZPuQz1DRULkZGcdH4277o9i6BXoCA7FUJexEArGYCZsBG9MWRUNohseMPQVmWmWG0rV8H2oZdg/rGMuBvDGjlNpia03LLp4/JJhDPi6DxfDkmpyFM2c9j3ve6kVFQsNxh+yCl+evQCbdg5On74Sjpm2NQqGAh19fjTN/9RB6c8Dxe7Xi7CO2FTWDiUZS0r6ZNm/MHK33tapkSvFKCTpAR9ELkCkUkbdUYn7MYBYcweLAW/E20s8/hkS6C1ZlBbSqahgVlcKX+UdkOdMSnhsFTSQCGNIMLZ2VwEkxk4belRHrGpu0FWp32hMZO4WefBFGshJWgqF0U9QMiwEYI8wL8Zjg5KLgFFHI5+Fks+IAVtkmzDByLLpMuHFvzP6dnLiVpmWXLRoezCLK6QLmtTkDp9/0LO5+KwMDLrabUIfa2krUJm1M26kFccPFq/NX49n5Xfjn4k4h/cfv2Yyzj5yK1iQ7MnjKAdxsmTcZmCVFM/SRBMgBkMkXUaREl0giYcVgWyxKtaRiT3d6kX3rVfQ89xhiKMKqSolV1gTMFdAjMFPOC4MmygEsiGX2yZcLfZKg72aKMOpaUbvbXtDrmlCEjh46dZoFM8lQOjmzDou50Uxy4ufRAXQdFIpFOPkcvHwe1XEbSUO1PYgeZmDW+8ggnRw3SdNyK5YNA2YuFaoZ6kbW5HX88KZncPebfcKluHXELB/1lSnUVsTQm85iTU8BeZc2WENc93D8J1tw9vQd0ZrwYQYOXJ2DtPnadCOg9GUyS+59fY6LdKEI3Y4hHk/BjsVhWAEsjrtuiZpgZHuQfu0ZrH7xadRoQDxmAqkE/GRKQtnkyzBVkEOS/8UBLIo0h3wBfl8WhWIBWn0DarffFbGWSVIf6GkBsh7Qk3cQcBFJYYABU1eatXTdkFxqB45bhJvPIW5oqE7ElVUuaXIcnY1vKJMYM0HTcqtWDLvxM9NCnApNw+qchh/MfAp/fzMLXyocuOIDGL4reRmMKwWUYVw6jBqSehEnfLIFZx79CYxJsk+DtxnMmw7FSsISY6McPyb4dBXy6HM9xBIJJGMxGIkkTNNATGcOBC2jicB1oee7kXn3TbQ/9RTsTBdiMQN60oZumwJmPcyaC/xAwMzMObdQEIey4OiItYxDw847w6hvhgs6eLwNF6xB7Cu66M3nWBUL24rJ54W1A2HQxIHnFmHrwKiKCundISZOQn9hbw+az1JYc2SDFm8Zo2n5NW0bALOIJliTB06b+TjufiMtCSgskuGWwsdgmyfKQZ7mIMaAaWAgpeVxwj5jcMbRu6A1xaAJa9Q2O38jm5qRvYoJXjR6um/ADQKsy2WR8wMkUikk4yZidgV0g2mgPnQGJjwdPh0wJvjkM3BXLcCa155HbvkSJD0HMeq9lilAjJKSVTK/J86bkzBRt+PuGLXNroCVQKAbUnWkQmsq74aJC7lCEZlsHxw/gGbEoclC8mRnoI1OJuKoSsQk4YiRSkWV1I4eXeQDat8Z2V4eb2rStEL72mEjgPwFYctkkO4ccMWfnsGT8ztFWlP9xcIvKq2iSPTWENMCHLpTM7566HaoSsWFrrDGTMLZm6OAI0PrBl8VbsfslwEf3ek+5P0AsVQF4kwgsk1YLGplGVQYnvaoKDCk7DAKl4HT0wWTuvHaNhTbV8HN9MH3mN3oqdI4RgWralDTOgEVEyciYAErC5oDcuGwilsieCEmQgB6vocigyOOC08aygCWaUvFuKlrquuGNK4JU0FDxy9MEB0hhPsHKDa6QdOK6zqGtcwq8ZuMzEMxMNGeN5F2GK1hGFVip0Nfoq8YqLKLqEsUoEn6pw7TZ/ZcyMc2OFGbX7DhEejv++YFQE9fFn0FR8LJ8QTBbMFiYj45c3kUrsiQsotsPod8LotK20BdKgbDySHIZuEUi6oXh27CiMWhxeLwqXDopqgmwoFLDlu/AYt+FhWpqMz2fscuTPxVucyl90exa2URo153ikeNNGcOsOvqNa3YtW49NINhE24czE8lkeeKZKK9lKAMEzdn1xy18YgDqakcZhUo2VAbp5FtKRue5PJXbGot8IPc46a+l/7nZFFIJpdHTzYH3bIRj8cRCytNDAYtRL4LxAlzSTWKRSlopUNWnUyhKh6DweALJVTSAwJXimUjMLKNVwTOkNtKuy4FOJXspC4Fy/5xKqe/qt+d6kcqtf+haY4+J3q/kh0ju73hGbdrR2ma09s1vDQXan+8Y5XtFqaxSLXA0Pw3ckql2FK2IUhkh04i+5XJDX54c7rhpy5/xbA7y8Z9zMf2aknOKNFbFD0Pnd29KHo+4vGkyGMGLTOlthDMPttzkWIQ0Lk8LN1AfXUNLJHjVA8OaYtbDrYwG688+SeyvlHTRuG3YW49x0PdmhpgybkI73PAWAnK+xWZCF8KQ2HiyQgJh1Vdo2lOuke9N6K/JaCpb2elgBE4YqElWU/TxQMd7lI825C8AFkE7JJDRAcaHEOX/hn/CuVTG1pPH8T+flTgHqzHUkXqy+XR1Z2WzDcpZg3LphQmfAkpO04At1iUjLj62lpJ0I+CLxJZYNK8zDEDXXyfAY0RxqgoudQbIwRruOuGvZUURVEwHhB+5yIR6IYtLPqpClkoO5WqYM1I7M3gMTYrqzXNzWWGnNeoVsvRYqB7YQRFkeMEzL63Xu5LtUMAKw/NsitVuu4ZlPo2BKOPCgr/Kd+jZKyoqSyzX9KZLNZ1dgmgCWY95MxUEzg3rsvstQIa6kehKpmQAJc0gpeuogpP3E2l4S0/nMWv6zqhU6YTMCplgp9VLqlJmRXbeZVBkmVa6nXReIdtv/h98jNdeHlF/WiYSeVckpdLEEVSIEaGFzNRoWl+Pt//NQOAxkFypUEeoSlVIkoRhBlQhikz54NxQV4tkUPejA7NN1XfDC0f0pOPye6F5E3ydMM/dGakEiK8paHvTNXDqZkcPi1xcMW6jFFJelJ7cLTdU8ONzKFs74M/fLj7CWdL7j+qygjZpcKHLtJarlBAZ3ePpBhEt0xg8WLbrob6OlgWzW4oiDEyq2nSODH6HFWT50LPZdCzYgng0DFkDggJhBoP1YQmFAoiixs9SyQWlxy+0GEN75s7SaBZUpWSHN0IPVkhOzkprCHrZOQnLRjxlKb5jhtEhaUDJ1IdH0Awlq+NkVLyiAkJ5sUDVgREXR8EzBt4b/mvZXLDzvFqf0NPby+WL1uGlW1tyOfzqKqqwrjx49Hc1CS9JqiJlu4wNB707t986y0Jxw64QrmLlq+lpQUNjY2Kd4YvIpAWLVqEfC6HsWPHor6hQe6hq6sTixcvQVVlJcaNGwc7HkexkMdbb82T729ubsHo0aPV8Q0h/wuprPyMVGHpsqVIp9Pgothy8paorKwasKVL/zkN4uDxPvint7cXPT090kJA9V9mzgQtbIDKqiqMHz8BcerM4tApn4igDQo5pNvXSACFAgC7hTL5SCrCQ4woJ7/f+vav/GjG+1ULmjozWQXPTkr0kM5morJKLLTs5CFC1EyMzDLrtq1pvktRR/GYj7OL40CUbLp/RUPBNMh3330Xt956K/7+979j8ZLFAopEPIEdd9oRxxx9DI466ig0NBJwA79/2bJlOPDAA0UBGDxG/HdFRQVOP/10fOMb3yhJYPyExYsX41vf+hYWLlyIiy+5BMcee6z8/q933YVTTz0V++23Hy699FKMGTMGK1euxD777itO21lnnYWvf/3r/RJYaPkio8PnOPvss/HyKy9LMGPGjBk45phjBJwlOJUtat73c889h9/+9rd48skn0dvTI4uA5UwKzMA+e++NGZfPwJixY8q2n9DhJ610imEFiAsvm0FuXbsUpioevH7doT/jV1EMZvYlRzfDqq4vOYmq+WMUg+hXSUaKBN00NC2gDvMfeikqoR5uwYJ3ccYZZ+K+++5FU1MT9ttvGmpH1WLBggV46qmnxIJ9//vfFyDV1NSE1RHRexdgu+23k5TGrbfeWlnN0qUhlUriq1/9Kg4//PCyXSfA/Pnv4sgjv4C3334b1113Pb75rW9KD4vb584VsB588MG4/vobMGHCeCxdtkw+mzkNF110Eb73ve8prluyU+pZKK3dcccfceaZZ2HVqjZZd0dNn46bbroZlZWV5bdV+vubb76J0047TZ6TC2fixImhVQ7Q1taGefPm4YADDsBNN92EcePHhu8LW2qFgQ0yaHJo+jxeLo1c+2ropB1cFCJQrWfHLGvZxfulqJCsaxQwi8QbLghFwyiBRYJEucC3fpBquq5pJY7xHwjoiBfTAl944YX45S9/idraWvz0pz/FIYccIhaVkzlr1iz86le/kom+6qqrcMQRRwywwLSs2267LZqbm8UC77///jIBBBsdIba/amxsxKhRo0rv4+9pQb/whS8IWK677jp8+9vfFjDPnTsXX/va1wTMN9xAME/A8uXLseWWW4o2/POf/xynnHJKGcUIc4vByv51uOSSS/B///d/cr8rVqyQ+/rDH/6AnXfeWUG/LMJKevHHP/4RJ598sryOi3XXXXeV1/De//rXv+JnP/sZpk2bJmAeP2FcuDNF8pbiroo2hmDOppHrWA0tpBrqlcOnKvRbS/U5PEMlXtcUglmJgCVC0e9KKHs/wmixxuu/Acxr167F5z//ebz00kv40pe+JMBKJpNqAIMApBEHHXQQVq1aJVThyiuvFFBFF3nvlClThPdyUXzmM58p0QkGJwjmSDEotwkEMxfGYDDffvvt+MpXviILimCmpeQ9EMyRZY7AHAEzohivvPKKLKinn35aQDhz5kx0dHTgxz/+sewsXCzlYM5ms7JYzzzzTOy99964+uqr5VmiiCBp13e/+13su+++uPnmmzFh/PiSZS5RFtWpWcXnWP6W6xUwwy2UgFge9FifXSRsGUZL1DXBrBkNULoNt89yqbHUMnmE7tV/DZhff/114cO0fgQPKUH5hNNyf+c73xGLSaBy8supRARmApbWkDREWl4ZBqZOnSpc+JOf/KRqUCi9jdW1KcBcDgxSIfLeM844Q+5j9uzZ8jw33nijLIw5c+agvr5+wLORltxzzz345je/KQ7vSSedJGPBRcPf3X333bIT9IN5QukrI4uqnFqlAEn5U15ZZjqBrBaM1JJhcTfAMWR+nYF4fROsmnoVKZaIykCZoTQ/m8Gs5iOyZs8++yyOP/54cbK4rR566KGl7TiqGv7Rj36Eyy67TLgjwTy+ZKEgDhxpBsEkzbtNlaPLbZoAaW1tFSeMICkHM/n4YMvMBfGb3/xmgGUupxmDLXPJOooK0oX//d//FYpBTv2Tn/wEXKjcdXgPpAkEZTnV4D3yuUmt/vSnP6Gvr09lr4X8NKJifG6xzBMmlPzf8rw1KlJKkPWlE2iWNKOYKyXVK6owNPIEprIiFFlhumqcnLm2QSxz1O1DLZmBetkIsczn+e+gGdya6e1zK7/tttvwxS9+sTThnFRaZqoL3LI/9alPCZjJLwfTDHLiE044ocQ5KXXx8+hYTZ8+XTg5pbbBllk5gIoz8/t+97vfCZhJbfid6wNzpDIRgPPnz8eXv/xl/POf/xRwcqGQE5OXd3d34/zzzxduTOozGKx8dlKMW265RV7b0NAg1r2zs1PGJXIAeS/99EL9LQJUpHywUju/dgVQzKH+pN4AACAASURBVJZeq4Jkw0BP1XhE9l1Ui/ioZunfoYVnoqyPmozkd/81YOZkUWmgV08uSgtM6xpddKoOO+wwvPHGG2LBaflSKR5toC7SjG222Uas9eWXXy6WMNoGH3zwQXzuc58Ty00wExTRRfARaCMF8xZbbCFcnWoGF1dJ/9dUlcYdd9whUh+lNt4PnVletM5cWEcffbQ8GxfUYDDTItMXuOaaa8Q604nkff/5z3+WRVCiGWVgHgwiATNtM7Pt1i4Xyxy5boLVEYKZwbd4bSPsUbTMwx9dPRIQR6/5rwFzLpcT54ickiCghdpzzz0F0Aw80FKShzKAQqeK/Llcs43ATJAQaJEDSIDRilMh2GmnnQQsdLIGW+Z33nlHfkcFgzSEygO/g8C/9tprZZFwwe24445CY2h1aWGZWxHdBwHIhcidgLyYnF4FPQKxztS0Ke0RzOTPkSMY0YjHH39cadMvvywgJiWprq6WzxvgAK4PzKQYDHMTzO0roBWyZWBej/IwyDITzLHqBsRGN0nex6a4/mvAzAmg989JI//dZZddRBYjbaCTdu+992Lp0qU48sgjBXTcfstVBAKFCgAjhHT0qD7wIsAee+wxkcdIG37xi1+IRFcO5kiao/TFz+ACorrx8MMPC88loKkPc1HRueP30krSMnPRRBycC4r3zAgeNWruNBHQ29vbcc4552D16tU477zzBPTcWaJnoNpBFYYLjwuWnJ0BG1KXwWDmwhoueCbZGsOCmZZ5GHluMJgDHVb1aCQaSOU2g3lEi7k8B4O8+JlnnsG5556L1157TYBAy0erRo756U9/WpyrKKBQvk0TSDvssINs7wRXJMPRMvO9++yzjzhjn/jEJwbQFzqA5NKkGZH6wRvnvRBI/JzIgkp5Eo9cCAJZNNxJKLfRUvN3tKQ/+MEPhM7Q+nJxRKAjB6Zcx8VAq3vxxRdj0qRJ8vn8TFIhWnpq6tHn8jv4uZQJTzzxRHmGSPMeCsyK8qjTrWiZC+0rgELfIJoxMjCTM5tVm8E8IhBHL4rALK5HmFi0Zs0acMtleJdWjtoxgyC777678NXIEpZPKF9HbhlxWKlyDiU4OkykGNyyowUQfT/f99BDD4nDxYvgL1c7os+LAjAEHmkHFw8jdlwgXHC8nnjiCYlWMgeEuwOteXSP/Fw6hXR0KRvutddeskPw91yA9AX4h7sCrT6fOXovdyZ+Nh1eWmsGkoYDs6jNrDIq5IVm9INZjoUfMWcmmGmZ46P/zSxzNGFlRH1IQA5+3eAXlQ/we14b5ckyDiVOCBOkwhhqVGAgR3So/BP+V5r5hVkFKgNB/U/8cRqhKOGIFolFm+FB68MpUOUcO1o8Qz1oZJEHvyZ6JtKHRx99VMBM7iy8OPwgEa36k4VVhYeEk8OUnLDDkUoIVT9jEFr+LcpZlPAVdqovZbmFYWR5CzPn+j+v/BmiKhEmHuXbVyIo9IUVf+EdDuMAMtAS5WeojkW6tAaLEcxyDPJIBbjhbdlHwpkjHXfwZMuwlT18uZUaCsiDXxtJVuqAZx6JrJROUS015luzVQ3zp1k8ye2RAX91GhKzUSRfVw7aZEoj0yYZZmVsitXOTF9l+11WnjP5hQmsKq2VZf3lUuiw/LIsxbRclYgib+ULMvoZ/0vuG0mJ5Ma05CpJUyXMS8q8zvuQbnBhXhszE8MeJ+o8Snlu6VXBsZD3hudcs5RNLCwLUjkqzISj86ZGiUWsw4GZI8CD5Ani3LrVCApZGVuVDTnwHJPyOdTDdFeVMi2WAnrlKMQbxkhS/r8NmCOBfiT8YH3WeTBo+l8bWmBJT1SivIA54DCrjBWxbro6IoGbtoytvJb1jA40TxXcErySKSBtfPlegt1W+b1GlHSuikNHckULbkNgLl/YpEEMznC7J3Xh2dVi90I6KliUREdVES0LTbqrcjmb8nfmkesSjFCRNXmdG+48YY4w2w7IeSLyPvYrYCNlVV5VbukHWmZ+rYcgn0V23Wppc1tqEBAWCAw1LqwJZaqnXOHp8gLmxrEhmEcymut/zUdimSMw09OOuONQt0ULRLlJJjC8CIIlS5YI7xvuSqaSaKobje7X30Rx8RJVOKDTkbJl4NxYDPqkSWiaMgVBXIE5rAWSg2baX34e3poO6KyGCbdZKSXQPOTJiydtgXhrK+qb6kq2n88iucSh9R3u3vhMlNHIY8v5NN/H9zMyVw708ueOAMVE9fHjxiAWj8F3i8i8OR99b78rzdtVaryuDsSJWTDGT0Dt5EmIVaRUKwh51gB+bw96XnwVbnu7LHCpLPFUD0Ff91G0Y/BbxyA5rhWNLc1D1nfyPouSE92DdNc6dK9pk+PUpCIpTFUeuMT7/8W/sa8KX1tbXYm6mmrYVQTzGBUBHKFxWB+cPzIw8yaYR0sNl5qvLNCQv0aTycQfiv7MIYgCGrRS/DcDAkNZbTpsn/3cZ3Dyt76BN6+bhdz9jyDFY3E1Tpkl07naNPD22BZ86ecXon58U1ioqQNFB12PP4ElN8+Gv3w5bJ+WWbVPMH3A0YB1iQR+m+7CLiccjxNPPUUmg1b9iiuvFDlPqjjWUwZGeey44457T54zF/hf/vIXkQHLwTyYenCcLDuJmTdcj8lbTASPYVgx9w4s//0fkWT6pVAEBcqVpoFFk8bjgJO/i+122hkkVzLOnoPu557Hwiuvg7VmNYLAlYIL1mKSlLlsV2wZuMfJY/xhB+PM8857j1zGhUcl6IEHH8LiRYvQ07kO+b404A08dXcAmAcBVJGLAJ/91AE44ZijUd8yBonGVkUM/93AzLApdV5O4lAWjVaMOirDvtQ6OeHURhmkoLc++OLrqQffNvc27LXjDnjlostQvOtepJyCWCy2iuJkL0OAx0bV4rS5czBmy4nCh2my3LY2LPrVTGT+dp8cj6Cxy4/mwTEAw1dFQe2JJM5/6zUccMrJuOSKy1Uurw+c+v1TJMlnfWDmBPEeGVFkCLl862YmG7Vg/nxDVyyRwjNPP4Wddpgifd5WzJyDFbPmIMUWs1EFdAAsMIDnWhpwxE/Px5777S/cl3TLWbUKi6+9CZ133YNkISe+git0WXFlVnYsMzRcvWoZtpw+Hb+eddMAvZga+xVXXIF//OMfaGtbjULRRcD+JwOqbspdVFlC4WNF2dgqy4O74te+dAzOPPUkNI8bjxTBzLKpDQ3CCH7/kVpm3g9TMJlhRuowlEVjEIPgZRomZSjmLjB9cyhFhEChLnzO2ecAfVm8dNGlcP96D5JOQfracZICzcEiA3i8phanzp2DsZO3BE0Rw7Cr7/47Vl57A+wVbaodglgr1jwS7Kbk3HbEUzhv3ks45ORTceFVl8lRBZ4X4JRTTxYgMsloQxcDMYz4lUtylOy222470X03dLHX8XPPPIkdt98eXl8OK2+cgxWzb0ZlvgjdM6SxOCnxAs3Hi82j8YWfno/d96cGzYrqAnr+8RDm/XQG4p3sROVLKxMh4LqjztwOdCw3gV+2rcDkI6fjhtk3q6MlgkCCQZQHGWShQSk1gJHf04ncYL7cgMczNR9fP+EYnHXqSWgaMw6VTa2AToh/cDh/JGCOrDAtEyNmzMxihlomkxnwoBGnZMSMA8gcCIaZqb0OvujQ7bHHHnjggQek7Enry+Gliy5BMQSzzuphmWQPS6Dh8dpafH/uLRi3xRYIfA3u0iVYMOMKpB95AklXqQDkjho4wRxaVpRr6IgncM7br+Kgk07GRVdfIdukgPmUfsu8AR4nYXMCn7nKvPicUeh5qGcb/Hns5vnsM09jh6nbISCYZ87G8tk3oTJfgClgpgvgYbEGPN/ciCMu+BF2nzZNDhfVuzvx/JnnwHvmeSTZMDFsRcHWWly4XMS0zkstHzPaVmLyUUdhJi0zdNl1GKi54IILJFsvupSuMvQV9apS53krC63+q8DKtjLfEDB/D01jxiLVTM7MY9o+eA/CjwTM5Y9NYFOkZySL29ZQk1lXVyehWkatmH881MXAwd/+9jcJVshQEcw/v1jAnJI6vaiDQ4Almo9HRtXgtLlzMY68M1/Aur/dg4UzrkSiJ61OCZXTAcoOEQpPO12bSOBHb72KaSefjBlXXanq1/xAomkRzRjq/iKpjb9jyJrcmOmhUXDkzjvvFP9gQ9o6388I47PPPIsddpgqh+OsmHkL2m6+BUm2mBWn1YWvO1gSWHiqtRHTL/gx9thvGjTXR+ef/4w3Z8xAZboPlq8yj9WprlGHKdWkZ5kJXLFyObY8ajpumDVLHok7IxP6Oc4Cy0Gn6VKGT8ZsVLGTJ7uGCiBVwW9vOod0Ni/8vN/qspsKBMxnn3oimseMRbJ5nKgoH9wui5H4aFNAxSMuFoU3c8Uzq2woCsEJ5OsGc2WChI4i8w+YNKN4aBCCWVnmCiofspeqvNmFho8naqrwg7m3YfyELVFcsABvX3gxCi++ANtnGZCyIHSiwnALTJ5XpxtYm4gLmPc75RRcfuUVKmPM94cFM++HzmsUlhZrZJryrNSPI97MNFJSj5K1C99HSe69lnkwmGdj1c1zkJQWAgQQ+/cFWByYeLa1EV/46U+w+777wFmwAC+dfi5i774Ny+dRv2bJEpcZS1EZlpsarly5DFsQzDfPEvwx54SJUUMZFI7U+NZmfObg/bHLjlORiLMqR/YtOUnqL3//Bx549Ankw+dRoSjKhcA3TzgG55x8IprG/geAmeAlDyaNYC7AYLohljYsciyfWP6M9IK5DnwvQ7JRi1QtS8s8FJgNLNIDPFldidPm3opxrWOw4uZbsOKmWajI58SJiUBMp49qBi0VOzB5ur7RYOb9MoxMZ7ccmD/84Q+F33OREugMgVOpiS5qyvxDyW9jwCzxPdmFDCwNdDzb2oAvXPAj7Lbrzlhw/Q3omPM7eU72RlNbvy7tb8mJo7jicGBmdQpLzKgkDb54uutxR34e5/7gZIxtrIPJFNWwz0VfoYBLr74BN936O2QKdMYjYlIG5lNOFM6cbKbO/G9smSMO/eqrr0oJz4svvjikWjHU9s0UR27ZVD3685HZMTA7JJh98kEEeGJULU69bQ6anTye+eEPEV+yAjGfc8zTQ2mxdFicDc1HUQJ86sje9vjGWWbeM/OimevARRotSi5A5g8z+YdOFflzOcXiv7lVM1V0Y8DMbsiU1gJYWAIdz7bU4cifnIsp8QRe//nFSC1aDsP1oBuqslryKsJmL3RmeRHMVDOuagst86xZYiQoPVKJoZ8z+LJNAyd986s446TvoDrBk6IYk2EQBnKeymVXz8SNt/0OmTzBzN1DBahKlvmU76GJujZphvFvDmYODieTNXfMBWYwZSj5rXwQqdkyV4EZXqQaJW2SgYtM35BgpiVapvt4pKoKp153A3J//B267rkLqQInVQyW8M6iocH2PemCyXiYmmQN7RtJM/g+Vo7QCjMgEt0jdxFKjqxiYZYaw9TlF7VoclQu7I0Dsw9X+vlZWAoNz7fU4Kjvn4TYC2+g7667kSjwkHXiKfIL5K/hMWvRc74XzLwHgpl0aGjLrOFLx0zHuaedhNaGOgQ8PUGje+cjk89jxlU34MbbfiuWub8MisGakGac+j00trQi1Tz+PwPMHDDqrZThWJu2oVA2Ld6vf/1rcagGVCCvB8zUJ+gAPl9VhW98+ztYfuPNqE13IeZbcLQAnmagB8DKnnXYuqYO8ZJywrP0qDNvvGWmwsL6PDq6kULD/xLkLHlijjIz6aKL1Im7DceAFn3wOLzXARzMmVVzw8Uw8ProFPbZc09UvfY29KVLYNNU8ogIHehBgD7HwSjLAOvSo7MYB1vmmbNmi6PIZCfODTnzwHtSSUxsIP/5Qw/GsUdPR2VFhaITgTpJ6tbf3IG//P1e5MLIbdQH6j8azJxQJqqTNgzFF6MJJ4AZQKFDwqs/NBy2EBtMM8SrVjGnpfDxmmVgzy0moWLpcqRy6gheTlhWN/F8vgdr0l34bNN4VBbogKneaVQ3ysE848or5LvX5wDy91Rp2HuDnDO6eL8sqWJ1CfVlVpVEF7kyK2BYqsWE/ZFY5rbQAZQOq9L3L8BSTcdrpo9t6kZjQlcalpNVOw9M5AwdL6W7pdXtTuyCz9wN6f2jGiUuM4Cr2paLAxiBmfNCrs/FORjMMgeh+ynpSzwCJDw3kM/qyaFOMloD1AwF5qNxziknobGVljlUM/5dIoDlkzM48sd/s8KDxaYs5xnq4uCwQoN5vlFC+pBgvugSFO66B5WU5qIm1tDRHgRYlO3F+IoE6jXAcmwZYB6SvpDFpWtWYEpjAw4z4qgqcstmtpxKU6Sacd5br+KAk0/BZVeNHMysZiEdKgczw/L8wx2mfOtmsj2tNhWPcosdvTcWT+C5Z5/FDlOnIsiksXLmLKycdQuSTl76T5D7Gp6OVbqPRdk0Jiaq0SBpnDy1NUDe0LFE0/GXtSsxJh7HYVV1qKWvIOFshvCB5QZwedtyTA7VDPa7Y0CIlSmkdnRoN5SHou63X2ke2FeQtlzRjG8QzFQzxoxBkolGZuzfV2eOJilKtqHFpSVTLVKHluNZbUEnin3ZaKWjSg/1+tABDMFcJVtblD+rySml7HOa0nhIEI8wVSJ9pxng/nQnXk3GcOahhyH2yKNIFiVuGP7PwJrkxoOZlowOHYtT+UzRxdpDcmYqOAxIRM4hFQNGPVmoukEw96WxYuZspTMX86oLKDsqBTqyuo6sF6BKZ5pUmAkHoMv08FBfDk+7Dj4zcSL2yOSRymXDrEEVrKDOHIH5+ptvLnF9Bne4ozACOFx+jHq+8lBKv97cH8wOLXkI5nNPPhGNrS1INo0DTFaS/5sGTSLA0uFjhI/6KzsJ8Vofb2ZGHcuBOPn93YYiMKsIIC1zOZijrY780PRIHdjnjFuiiTd8B3/oacdeX/8yvjZuEpZdfz2SbgBb9ZEUPv1+wEyawR2EpfzScTO8uCBZzUE1IwJ5pEGzlImRzyHBnIjjOQZNpu6AIATzqptuFTCrQWPQhKg2JaOV9MFnH2w5+cnAPN3BLavbsNWnDsNx4yfCeuxRxHt6hwVzFDSJLDGrXn7/+9+Ls864wHBXmEatbqksShhBW/LEy8Dc0KLALAdpboKwyccSNIksMMt4GElj+dKGlAxZ+5omvdTILdkrLapMlla5meHALCd/S4KQ5Zkiu3mGh7Rh446udVgxcRzOm3E5xs6fh3d/eQUqaZlpTZkaifcHZlpmlmGRTjCKGd07wSGJ9uEOxOdh6ROTeOgLsAZxw2BmBHA2IjCrRKEADpsZk1r40eEcdH099FoV+M261XilNoWfXHoZJi1dge7bb0esq+c9YP5lSDOunzVrQFIU75syI5vc/OIXFw1sPBQaZVKd7bfeEpPGj4fr+Xhn4SIsWr5c/l6iWmVgPu+UEzG6qVmkOd0Wd3TYRTLSX3wsYObgkIORMlCdoKIxkovg5R9WQTOVlHSDi0DnOSlhbsZ7LTO9eV8yxZhQ45oair6LeaxK7u3EEWefg2/9v+8ic9ef8c6ll6GaEWIm+tKy0DK/T85MMHPXYRuwwVd5QIjUgw0b+Xp2WRoKzKJmCGdWlnn5jQQzs+YKSjeW5oKsqBHDLFs2/57XC5gXq8BVSxZgt2OOxKWXXYJ1v78T6265DXbP0GBmOJsOoJzbV9aQnbkZTJh66qkn3wNmWt7qZAK33fhrbLf1Vsjm8rhm5izc+oc/ynmA/WAmj2duxtGIwEwHUPt3AvNg6sAwNUO5rDym8zfUZBO0Q1lrAoEFnkxWYq4DexmLcRgKzOo3ZdV9avtrt0z8sbsTfTvtgPNnzMCUrbdBx223Yv7lV6CqwKnhtq1yfd8vmJntF3X1XF8y0Wc/+1nh0GyxOzyYE2W5GQTzLLTddIsCM08k1zTYXNS00BKSV0pCR8rGdUsXY0FzI26cMwc777gdFt04B1233I6Y0B/lAHJUFGdeIQ7gTFrmsB8H547zQMPDoE9/ACWypIEETA47aD/Mue4aGIGHXNHBpVdfh5lzf4e+PNUhZZ15Z4YGfP2Eo/69wcxBIRC5xbLsnpIPueVQF6sy6OGz+1A55yx/La0yNVnpB8e0xmw+5Mx3i5oheccyT+rcTycs22Mo9zHdwW+yaXz3ggvxlW99VTa47tm34p1fXomKIs/SiELEGtYkEjh/3mvY/+RTcGmoZrB7/MnryZojtSBn5sRPnjwZ7Gkx1MVFyeAJLTO5M53DIS1zgmB+BjtO3QE+LfPMWeIAMp+ZdXxMASWIWB/ocJcKDDkI6elCHteuWITjzz0PPzr/x7CDAAtmz0bX7NuQ6GS1uKqTJE0hmCUF9KgjBcxR/wvOG+eLejMDOv0OrWoKTjJWV5nCTb+6Cgd8che5j0w2j0uvnYmZt/0OfQUeQq3qFsnhaZm/fsLRODekGWKZLdWN9YMm6H8kNKNc0iE42R6KKz2qOCmfaHJKck2mWNLZI2CHs9CMTjGqxhRQg2D+xcUo/O2vohWzmFOqTaTwUyWiU5NtN2xc17EC2GMPXD1zJppam6F7AXrn3Ia3Lp+BlBMVsDJ3F2iLJ3HBO69j2kmn4uKrL1cqieQznyqyFVWJwRc5My0z6RNpBjPkhnJs2YyFXZSYNMWJHA7MPAf7uaefUdJcNoOVN8zCstmzkSw6MOVIRpY+qXNmPJ0JUhZWmyauX7YQKxqb8Pv778eW4ydCc4pYdNPN6LjlNsR7esJDlkzJR1lqBpixsg2Tj/4CbiSYVWM4mSMqTezToeREVSSrLh2G7uPwQ/bHtZf8DLUVSRkzhrAvueZ6sczZfEFsf7QH0AH8mujMJ2J0YzMqW8aGYA6rw0fCN4d5zYcO5nIg8++cWFplbsFDJRNxu2V7VSoWUYPsocKpfB5yyUsuvQTfO/F7MPI5vPLzi1H469+QKlKWom9NLVVFv+jx5y0bj+ey+HMhjbOuvQZfOGq6Sk73AnTddjvmXX45UkVm0VF7dSXxfFU8iZ+8Tct8Ei5j0IQLxANOPuXUYVNACWYeGUErRhWAHJ/XYEBvtdVWYpUJfF7DgTkVS+LpZ57GlJ2mAn1prL7+ZiyfpcAcnTBFx4+OMClHzojjH+lO/KF7Dc665loc9/WvSyKQVixg8U03CZhjvWl1AE5YxMvcjCva2rDlUUfihlkzS9WzLJViGig5u7r/fkeNlra2KoWrL7kQnztwb9g6rbyGTL6Ii6+5DjNv+y2ylCAlCKWyEwlmWmYF5kZUlDjzyIuEh8P7RwLmqKCVmiUtFQcousonmFsteSMnmD3daMUJBEbShrJs5NXUc2ffMgu7b7cdXrtoBvJ/uxvJIpPOSS9cSV6Xok1Nw0ID+PXyhdh6+nRc9uv/Q6qSlkSHzrzf236Lty6nmsGtl4ETTya7LRHHBfNex7RTv4cZv7xKbptnT9Myz549vGUmmLlYX3jhBek9NxRv5s8ZwmbBawTmoSKAlXYKTz37NLbaaXvomV6suWE2ls26FYlCUaqrCTFTTk6lfmHg3SDArDVL0XDQvrhm1q2oqK2VrV538lhw02x03HI7Ej0ZCZpE8CSYrwxpxvU3s2xKk3wZWmWqLdxlyueAkKa5OGi/fXDFRRdgfENtCFpdwHwpwTz3t8KZRYEOHVQW0pIzDwQzpbkPXgf4kYCZg8BoEttHcWseqtKawKQuy15tzF+IJCz2hyPtGKx4RFad2i0XyCU/vgBv33wr2u68E4m8KmjVQO5MnmahCBsPpTtxv5PGHfc/hG3JP1k5xFRIz8eqP/0Fr1z7K2B1u8i1Lm2Wb2BNzMI1817Hp049BZdefrlMMuWm076vaAafZcAka5osPjYu5DORb9LiUlsuv3j/bEdLyx1l/3EhR1Je+WvjsSSefe4ZbDd1W2jpPiye81u8MetW6JmsOFSq24XKfitoJh7p6cBjbhpXzJ2L/Q/5tCwq6bxRdDH/N3/Asrl/RHFFm2QcuTw5yvexyghw46pl2H76Ebj55jny9WzT+z//8z9466233mMMCdDaVALn/vBUfO3Y6UhZYW8PXUdfjmD+NW6cq7LmwoxzoRuRZT77lP8Raa6yiWpGv878QXjzhw5mZck8sUAM5ZKDlU++VCiEUT/2SOORBMxViC5aNA4of14eTYsemv9tamzEj889HzuNH4+fnv4DLF+0OMzKiPxo2iwT3TrwrTNPxU9+9hN1XFegzpuT8EI6jUf/cAdOO/FE1XBF/i9AMQBW+T7+54en49IZvxBXhrW1p//gh5hzy5z3WCwC+L777hOawediq1yqNiw/Kn9uUiSWjkUFBhwjVteQopQ/J8chkUrimaeexPbbby8P9O5LL2HGOWfhySefCvsWqbw0aTwQaOhGgGO+/W1cePFFqK6ujZqEqKPQenrwwj334rSTTkIuk5EiMWmpwbNS/ABHffWrmHnjjehJpyW8Tp9kgM/CxS+7XoB9d98V/3vOGdhxymSVHyKdlzThyZdfez1umvt7OS2W9II7oxme/feV44/CWad8DzWjG1A9ZgL00AHks/7Lg5lOEieJkSRO6ODORhENIQCiszaiB+PrmchP/lx+ReqIWGg/wNZbT8HkLSfhiSceQaYrrZLPw/O+VfsAA8xxOPqoI1FVW63SP6WYkx1/hNBi4dKFePCuu8OmMRYcQjdwYQa2BGv23HcX1QEpMPH440+I1WUC/uAJICijLqJcjEzYYQZa9LqoWSKz56LX8Xfs6M8EpPf4EoaBo448As0NjfIc69a14+knHsOyZSwpi7rOsw6QjVYMWLqJgw44AFtO3gKuocMMT0INfHVyVdvKZbj7/vvh5QoyTp4WiN+g6wa2nDIFBx1yIPJ9WemtN1hNihYk1aJtxrdg5ylbIkYZMywzowFwXQ8vvfFPvDH/Xbguf6GSvthRiTvINttMwq7bb4dYZZUkGul2akA1eDROg3e8DfmGH4lljixNNEnl62MdzgAAIABJREFUYB7c7Sh6gMEAGbwIyh9U/h4el0t6oYtcpSopyImZuyCMUtxqnkFnqsLOyDdn9hj/j6bDd0OrrZwWdgZiEo84cOGbVBch9eahBn4oZ68coJFEOVS7smiRli9mVdWlnoHgla5bPM450ESWU8fyqvixcrb4Ble1ERBnNmyf5ZOXhhacvUHYakDajoX1gDxVl9Y1LB8bcLKsUjkFlxJx5WHyPR1wutbC9FXBcVQaZTBrjqF0OQxVJUIJ7SudEu/Jd7uGLRFAI8admL0PQriWJOx+h3NA+65hgoUfCZg3tKI25e+HqxpWbaoEIiP+OnGtlPcSNToa3A7iPZ81wFGNbqZ0Bl7/t8s0laU9jvyuwq8MP1vYsigF6hOkRlH+5ktoW5YAq87leGCC1odfdBBw+0/GgRhDHoySqh1KGnpJQ0mVwB/VWMtZfepjoQlvcFDoXge3ex1Mjw63SgGIcqTlXsLnlsUmlludgy3FAoEGx4yhonkMjBhPKFC6dXTUj3xbWDn+njn7bwHziJH6Ib1QwFwG4uhrVHJfWbdO6YcXnqX9Ae6ltHgHn1kdodqQdjhCxaSucW0HOl98CV2vzUP1dlNQ/8ndodfVyq4lveCkI2d4r+F9SY2kNJdUO4KcZx04cHo6UezqhOGHYBYPZBikhfWBkURHSdDTbSQbGmAkKgFdNXVUu4La9krWeIQr/T/OMn8AXHzgt5assuRLKNMWNXLkD3jcMVUZ9oyz7PgAmvK+vzxcO6RDQqVKFlslyzMnRXcdaVHQ+9o/sebBR5B54UXkl62G3diIyr13R9PBB6Jqx6lAZaVk3wmuJNlKhcXFppO+CR3zEdASO3k4vV3w+pTEJ5ZZ1P2hkSdrXJnkcJdgnxIDYM+TRBJWLAnTjkEzmJ6rmliWdoNBH6kW2yBKona6j7bVwPuetH+RNw7H6ZUxKz+SMWSRcj6wj2I2K7qtnUygqroKOg8HEosXJbO/zwcssafwL+GWrhqF+rACH4UFi7Dszr+i8+FHoK1eBbuQh8GDKTUNhUQcQfMYjNpnGsYfdQRik8YAcVsa5UQNlUXL1ijhuXD7MihkMvCLBTlqmCF0aekgXUhVyHqoSxW1hGAOu5LSCtPqe2xpa9gwLAt2shJmsgKaaasalVL7hyjyGFUUht9T9nWbwbyRGBoJmH1qt5xiqb0P0NvRgUI+j5q6egEzM9LoaInxHlAuFE3YRtyUgIm4o7PHP3S0PHF6g54MOh9+DPNuux3a4iWIFYrSD0TF6VTZGFuQMRXIiSWgbT0Zk4+djvrDDgGSCQQa22ZR8fGlQ34+3YlCNgO4npLZwv7QkSui/ICh773flwlb7Ja9jJSDsqHsLYYJzY4jUV0DI0kuHZ7fLYs+HLOSUQ4d8ejf/82WeXBUUSl05UcZ9OfiDp4iRR/6d7sBv+dWHARwMn1o7+hAZVUlqnjEGbfPsBv/gJ1SEBDyxPXUwrHb/8ArNMMKzaGDVgR6e5Gb9w7emfMHdD/xLOrdAgKPXZ5YL6gA4Rm+tLQVS2qopusEdp8dh7X3Htjh/30N8S0mQosn4PVl4fR0wQlUdYohnxEdcB3SkGgsInwNpgFlty6jKotBtVCP6Aw/W6ozdUOsdbyiEvGqGmgWG8xwCQ40AOq9oeOrJN8PgWYMJymoNJ0Nm53hvNUhtrAhqNOGPz8CLWkBmwF6lJaUty+fJyZGbYsRnFUP4jIuXEJjJFUoPukViyjmcvLHCwLUjR7NlkbsyhgeThoFZNTxDZxI3bQAOR9FWaHIp48eV3X6DFWKSGCRV/dbZYbkvUwG2fnvYO0DD6PjgUehr14L23OkqFVFRAnEUK0ghilT8n9cYOw9x+CJ5sGFjfyoWrR89iDUfXJ3WPW1QNKCZ6oiWIKZDiXVCjlUQIoCQvWCm84GpjgUM0pgjtQTateShxfWX/ocE7HSo2AmUgjkvMAohyOUY8NBCqXbTQ/m9bQrVnAe5mGjI0iGQ2N0NEH57z8ImANmmWUzcDLdgMuWXqq6RNlIdboJuaAYALFIClQenSEx4xxYQzixQd21N41culciZjWjR0NLxgSkMkXhXhxVF3JaaGl9w4ZVVQdLJitSA0KLK9+h/ggUQ6Bw/KRrKX9KUDkuCksWY+2TT6Pj3gfgzF+AeJ6RN9UEvLQ4Bw9sOHhKt1brVxqRE/y6jlwiBnvCWIzeazfU7rYTzNZGuDG2CWa+VXgQcVi6xzwWBcJQ9w6tb2QX1CCOyM6UXiT+Jt8TS8KuroWVqpbSMPoZSuLr/0Dh1h8GzRiA1fJ/hG1Sh3ukDT3rUKHODwJmZtIVWX7ftRYaUznlOAWaGlXVHFlETgKBL6mkYpHDM040H2zR6vRmkG7vgq1ZsFJJxKsrEZjcKjkZ5IO0VmprZrdOrmbBgDg/lpwhHU+NEhoSWanS3ItTGe5n0h5ARad5I7rjIVi7GiueeAKdDz+B7CtvIJbuhRmdiz2SXXCIyRCflcA2lE6NeBKpKVuiZvepqNt3N6C6WjRpOpAi5Qk1U1p3eLxR+eYWxXNKx1iMFNLSpFJGjfmtccRqamFWVKl2XvK9AxfIR0MzohUWssz1Wu71IFqdDtV/bQj86xs04ca+h2KmC/muDhjSoJyBg7AEiWf0sYQ/5BmeEVZ7h2FwaevlFtG5egXcYhGJikokquugUV4SpKoTlIQeKHKnjKw4alG6MPOQTSRGNSBeWSOJ8iGLVGAPgxZykGQU5JP4swdkerHu+Rew5v77kX7pFehru5EguOH1H/NQrtWOFEFiddVW74XttCTAwUSimgokd9wOzXvvgertt4GXjMv9S3yR6zukCZHBVEenlIjaAH9hJLcTqUNRmmtg27Bq6mBXMENPqUHl1v5DAbNMluSulgUQwruPtrShHibcict+VW53ozUfAZrZcCMZkmFeE96k5xTgOTloBDNvzuDhIHkUmIjOM/uEG9LrZytYVflsB0BfRzs62trQ2NQIs6oCQZy6MdtTRfoyiwJC5ySk1b5mIlZZC8OOi/KgAm8G9HgCumUr0Idh+UgvLvcxxAK6HnILFmHJnX9B5+OPwVi1BnaeEhmTP8OGOPLBqrTm/fRWEesvC4/PrsLQXISs1vFMC1pDHap2nooJhx4IY0wLHMtU53AxxG7o8MJoI4eChwWRqrEp5XAa9LCzWApAqS2RjSx9I4bkqEaYqWrZ9cp36w8JzMqxUCHk/rbTyjqtB4TrdRzUL9UWy4f4YMncyjKHZ+RxwjwXmm6p05dyWRTbV8F3efYKOT6lNk01VszksWbpUuiWhvoJ4+HGEjAC9qlQPZJILWileEWNCUPaK8dSpBpaleSkh5ZFaEQYCRRLpgisbLGSR8FkJw0Wd4LOdeh86FG8cdOt0u0/FfL8iKcqdUD+VWL9oXixUaue1enKN1A6MO9JhcK5RlxJj3VsG8XmRkz83KfQtN+ecCvi0gFKCmolWGOo19MQROOxUXcR7kwRzQo/I2AHUzuBVGMTtFgi5NAlJejDcAB9+G4ebj4nq5W6J/VPEeIjh2SYBxtgbCMHRfZbHbBjsBNJ8WpVVEq9ulyiGel4yRYmGwezvPJY+e5CjB8/GVrChF/MotCxCkE+rcBBC+16SLevQ3dHO0aPaUGyvhaOJM7YJZ44QKtRhrf/CoCiriPVNBZmPCV6qlDNSL2QRIbo4Elya8p7PgzHg9+TQf7dRXjzV79G4c03UZHLwXbYwlSHKyoFnS62qlURO77X11WT79KZhRFBKxmM4bc1T1d5HaJ8CE0KU5zC8aKlFZnQsJC1TKR22gZbTv8MYuNa4aeS8LjLIJCCARVE4c5WqsRSY9Kv7A3rGJbT0f4lriKHRrICibpGwFT8WYidbnwIYPZ9OH2dyHSsheaRe1IjCM+/kALKDVxlgBcHSpJldBipClSOqkcgVq28MoFe+8Z1xFE5FMrqcmTTK1aj2JdF/eSJcN0cCmvboBeyktBe6OpBb2cXzEQMdWOa4FnhmYGSZEanTVlRBc0w0FVaZRG/4ulVumSJmfFKSdWMJlXuI8SW+gSVeoqeNLJvL0bHfQ9h5QMPwO5aB5tRNwkJy+yFn0HwK9EiclIHELTosyP+Gra0lT2hjNtFFEnZnFCVCPl9VMNHVHKoeX/MjuPcZA0dfk0lmqftg7q9dkFi/Bg4FSmx1MKb5ftVIlLpUIiwE6nyZIfGgyyk0FhFWY5y/Br/p5swa+phVddCE8lODkP6EMBMvbXQi0K6V7wfnVpurgeaVwR543A2QW3H/fVisoDjKbWd0IO1LCRS3KKtcIT6Ub+xSd0RmIUJcZCLOaya9wZqx4xBLBVHceUy9K1aDt/xpOSpvrkFQSwmaocCSllS4gi5O/vCJVvGw7CrRdtVNCwitgSwImem6yI3bz7WPvIo1j74MPzFixF3lF4cyVGShtmvgqujlcOr9Ldwiw4lmPAwSQ4dgzeGFOaGaXAlkEVnnqjK6wEbi3rqAasklOdCOpI3NVhjWzB6911Ru/suiE0cC8c2VZpFqNPT9+CH0LGWomOhWEPLdkM5+2o3VfcWJOKI1zXBiFWpVFPjQwiaKD5aFLWABaW+U0C2fSV0NwfP16XUZ0hEl5JmlIXhqrRr6xGrrlOCeSgF9Xs2ZRM4QkBF09OfFBTKsJTpujrRvmo5RtVWo3vRQmhODsmKCiRGVaMok2uAyprYTmmHtaEtZuDv2Rkz0TIeGi2zaMrcHEL9mNPhenDXdWDlfQ+i95EnkHnjddh9acWXyzTV0kKig1YG4X4QR0ZffbZissRQWCetqwIJSZxXSZ9gOJCfJgd7iokf+bNF98AgEXccNxFHYutJqN19R9TtuwdQWwXPpB4vfftLTFPuTSVIj9xTLVFPRjF5mHwdYtUNYuA+PDCHzp/EqYo5ZNeugFFgUWR4EPlQQAg9pciBouNj1zUgVlOv+qiFgYzSdi7WKNqINhJZAqToEB8VfGCSQufSd1DoWosK04YVN6CZBgLTlPIiWhIedimb5vsBM0zEW8ZB427DgEt49zzezchk0fHoM2j7+33Iv/EqtK4OcTiNwArzc1RX/3BTUNagn5v0/1i2M/Uy6TknerDCJu+figBLTN0Yf+8hXlBKAz+uP7eoP1V1MKSHspalFSVchEn5HnxDh1ZdDWvbrTD+wH2R2HEbuMmYKiBmxTyjjYZqhSYjsTGyS8jd5euSlYjVNsJIpKDr5odAM2RAw3RBDlIhj5yAuS/cVoe3zBLtCqNuFJvsukbEakaX8rHKuaWCb6RjboQpCWdI6Zjit6vcBh5Dlm5H56I3UZ2qBGyGbdVXRBq3fL9YlI2PaDH3Id7KpicV0F1dUjUYefQWvIM359yGvidfRLKdFXyOAMv2qXOHPoNsz8wljg735NFuA3MkBltmTfeEusg5EYYBx7TQFU+i8YBp2OKzh2L+/fdg7YOPoC6bg+Wy5IoGIzxTPEqiL6cag+zFe75PuL+SMZUCYqBomvCqK5CYshW2Ov5w6BNbUDRMdXY5003pU5HmbQyYS/iiUmLDrh0Nq6YWhhnf9GCW5xfnSh3dK2BesxxGUVnmYbcwscx0ZhRS+sHcEMbkywxTaZDfP5jVPar0RpHHmJ/gF5BuW4T0qpWora2RQ2cMQ07bVjtDyVEb+TYcvZJ3GmcL13iN5BkHPV1Yeff9ePfGW5Bc2y7HUJih9ZeMNjmXsF9qU4fa91e/lCpgBIHvvR8KpNR9nbyDYiwBZ5utsfV3vo66/feR3QGFArqfehIv/3om7AULUMlsOLYskOblZfw4evoNPDstPd/HU7o4z6pPBq2wj6Kmo9BQh3GfOxCtB+8DJxlHIFIonbmNtMzRri9hfQtIVSJRN5qO9aYHs2xFoquQ60EOC8+uXQ69wMrs9VCkUCQnmKXQFLqiGbWNYbJ2NMD9oxq6IEMeXL5BuKkbVfE1aTnAwQlQ7F6D9KL5SFg6zFQKBZmUqLtmtKA2ntawhWCqeSIMuxLF+Qvw6oU/R/GNt5DMFWAJ/QIcymIMk6vNAq60CYh2grLvDKOD0U9KYeQo70lYiIk8pYcJ41B98DRsdfwXoTPxiYEheXY6gUDQ1Y4lf/oTVt/5N1hr10pDHd7PAPmsxF4GB68ihsBxVHcjTmTo2xLM3N58nzV/OnJ2DKmpU7DlsZ+HsfUEuLYtc22MOAIWctFQhSELd80YUo3NsFK1HxKYo4CJgLmA7Jpl0J0++MIV1RFa77nC0p9I5uJrY3UNsGvYB54eeDSi5WAeylpvEMaRoe3PexCOyQAum09k0bfgn/CyvYhXV8O3YiFb769QG+jrj+z7XJhItkyEYcWw+vrZWPSra5Hw1SmrYmWp3woYQsoU0hkJQYUh8tD9VAa6jMAK/5ZhUSF5l/LhuLGwd94Z23zxaNhbTRY1RoKDbMkkE6Cy37hQtXwe2TffxOJ77kPm8Segr1oL23FV91QpPFHtiKJMPXU8pQqDRUn3ivaEr5HyKlV8oPRiT+gHT43NmRbGfuFQNH3pcORiNuyQ3oxsFMvBrHJf2IM6Pmo04nUtHyKYw3CCV8gju3oZDCcrgZPhJOHIonOAJPoEHfGa0cKblZa4ia9B0XbKRxxur9AHp20x0m3LkKqogZaqkEAEs9BUipCyoht7OTCQapkAw06g/dobsPj66xH3lFLRn3VS9sFhOoCk0ctCVk5jlO+gMUgi2i1HSir94OgW3NGjUbHHLmj6zKcx+pN7IYhZqp0CKzpCRsL/Ck+NzsCm8sQwdL6IlY88gu5nXkD60adhd3ZIGqlPbmtQ6WD8j3OjqJfUYdMxDflXv0RaruFFrck4fgaylobWwz+N5i9PRzEZKxc5Rz6kJZ+MUUpLYhCpli02PZjV5h2pxkA5mFUK2dD3HIFZzvmUcnUD8Zp62PWNKrFkU1/DgjkDd+1K5Nvb4OddJOvr4JqMsCkoSCek93EvrmYg2UydOYn2a67H4pkzkXAVn1C6sYLHe3cspS+zD74aVQVi6VYqmXhhyqZlIrnDDhj96cMwav/9EG9ukt7VKizOVguhNS3RbvVd5Qe6y3O5HryuLrQ9+DA67n8AuddfRyKXlf4bIhHSIIn/oPwVKjMEqagtwyxyaaEgy85A1gZaDz8MzV86Gk7yfR4CL/ei1CgmO7HMqmLidv+6YGbXzlj1xwNm5mbouTR6VrchUVUJo6I6bKio5K5hq5DXA/JyMK+95nosGQDmsuyyCBEhL1SIY3i5qJq26OyfR4mLmXsesoaJ7NgxGH/E59F06MFIjB0LJGxxruiDq/4cYouHVg1CX0WsPJPv+VLPReA5yC1djnUPP4EVd9yJ/8/ee0bbdlZXgnPnk8+5Obys9CQhCQkQyAgTjTFgY8qhywmPruoyVcZddnfVGO7qnxQOZewe/lG28Sgn3KOHy6btctkYE0W0iZJAQgIUXn4335PDPjv3mOv79rnnXt37FJBoRg1fxuPppXPP2Xvu9a0111xz2WtXUIg5vEpgMgXhS7IDyp5kPjVyOJoPgvn4296M5W8bzCoAqNPJROWmu/4JzDn+JmnGeIDx9gbMcASEQ2xcvoTT19+CgCCSspTYePax+TmD2chEgyF6Bz5GVPKZFpi2jEtVVF59D86+8x1wT56CUVIT1jz6U4qnyMSIik213iWtUM/GXt49PQsr6UwiUzJ0DjXjRDyhoytr+OYf/Bla930KtXQMKwkhKyzFpciAYcXCcFpHnKCHRuaf+TFExecemSeEuuZ8Kje95J/AvA/M5EnHfYTbmyI4sswYvbV1FAtlOA3VhraoNHkOPPO1wXx0mkHeWQBjFqQFzX3fw3IJ4c3X4653/Rzq3/NypNQb67EiicS06e22sbO7g+vOXAfXyenFPQjkfHlezArjnqZgPZrEKXavbKBQcFFfnBUHIg4DBF/4Mj77278D59wF1MMQTs5YyVq0/AQ4JFN6ntMMXQbupTUZUL3xuxjMpJbc2izc+WVtoPrtGesdlovu62jlpP+4j2hrA0k4ktm5Yppg48J5LJ46gcRyleww1xQ8i9z5acH8FBJbvTueGDzEY9NGXKzCuP40Ft/0evCoNhc5oWILwKliY0slHo9B++B/8/Pvku0DX//6w1heWVYqQ02Z7mlC9nyjVYJgoD/o4yMf+nv8wv/6i/iX73wn3v2ed8MRK4EERhwjbXaxQfHT334IxoULsOgFIq1xXageck32RWaHOTMLwB9/zjnzROqcE1sZ8F0ZmaVQkDzIglNXYM4LwMn9mK6VcvusiVxmesJ6nyRo/2We+FyofFLSDOakEpnXgWAsdBK9J8Ie7QICVOeXZW5PFGdaBTYd2Y4o4eT7Pj2Y93f0dEKgO30GRp6N2pu+D6ff8VMo3HKzDHtSK8T8PYpCDEdDXL56GQ8/9BD++P1/gi/84xdQKpXFknZpaVH2lMhrMpEWWwKVStPvj1YIOzu7OPfkk/jHz38Bv/Ebvy5pyC/+b7+E97znP2pxkoY705YgQP8bj+Lyf/0LDD7xKRSH/jWlKs83mA+TXpa/42mGUr4c/aX77orctGA2ZuEtLLJ9opL9CVOSa6NVPri/Y6UKHf6ecKhHfkOVLCrlFufrFDcaazAbBDOZC5qpRBG6u7soVCtwSdWRURAxunjv5+WVjm2Hf8CnBbP+1wcvjuJpDQzqBbz4P/0nlF7zamSOhW899hge+trXsbG+JntTdpu7eOSRR+QHgc3Pxv0w/DX3D06bPBJc9IKmMyv/La136UDKNXbr6+vyFmi7++///b/Du9/9HyfOrcJSSfBgmzxA977P4dyvvBfuxvq1BUN5D0GzGatvezNWv50C8BAElb/jacazALNB10oNZkN4TRVKKFZRtzefz5oqBfLX1909NZVy1LNzNJgjicwj4ZcZodzMxqg/wHDcR322AZPRmf4OWpCoYp5OC454eJ4zmPPjv17Ebe/9DdQIZouL5f8Av/++/4L19ati+0V7Xf6Y9gOZmZk5Esy03n344YdlVwlN02k9rIYW1Ofg4lDuXHn3u98t5u/8osHNRBOSRugQzO/5dXh8ALQn3aFX+4UGMzfwfjdH5n1gFncdTc5LO0xFU+VxJszrXkNDg2kiLxRB7WGX+GgwBzvrMCjOp7BHjgNbInefFq62JV4OFOaIw75uRb+QYObp0W8UcQfB/OpXy6nw+ONP4PyFS0gTBeCHHnoIv/3bvy07FvOvHMyrq6uT38vBSs9oLqvkFzdjceUDN0rl5uIEM7cdcOdivkBUz0IpnjlNBMxPvufXUNAbdo/Ulf+PBGZ/k+3skeq5XovVmkozCGaT07gLFBo5emR/uoDlBimCjVQ84cwX1m6Sek6ZKQDZh8Oj8yFgZkUfDGTSxAh94XP57FhpKO3d0eaWuME3zpyG6XoYx8leO/ZajY9nkjMflWZobWCvURIw11/9amkty2M81T1kOsEVGvz5KDDnQJ6OwBJx0xS/8Au/gD/90z+drOk4CGaV5qkxLXnCkxSt+z6DJ9/z6yhsrmkP0CO7JvpfTzVNvh1qTn/AiV0ajO9cZPY3r2gwP43w+wCYVZqxBCMjX6oVNwRwEiKLyW2qFWcyPUENrbgHOVpLofQHB5E83XKdVMV6uphBOA4GiHbWkY19NZERx3CjEVpXr8D3A7jVKoqNBkr1hszykadT3O0Lm2b06kXc/psqMotD0qQ5rR5wgphburjG+ZlE5umzKgfzn/zJnxwK5uk0Y1IhpAna931WgXljfeLH9EzSjG+7A5iDeern7ww1FwaQyMwmxGSY7Ig89mABWJ+Ft7gEmcplgeb3Ebe2kGxcweDqJQTdHuJxIA6ShZkGissrcFaOwV06AbNYQWa5oqnJhyO1881eXqknWtQojy4AJTKvwfKHSIMAQaeLna11rJw4gcLsLMZhgHG/j3JtRvlk6PVjLxiYdQHINEPlzK/RB5BWWmh+8ZmCWSJsbjemL8wzBbOamdTdxCRB+5ME86+hsLmuBw6eWWRefdsPYPWnnzs1p04J9SWVlGWjct0dL2zTRI4wDWYjHOpVAIcDOZcNyooDeZM2rNo83Lk5ZP4I48vn0PnWo+idfxym34NjZLC5blh2G7D9miIKU8ROCeUzN6Fy8y2oXX8TjEpDmRaKUEf7VeQqiIk+g4UewQyk/gD+1QsYb28iGvbFfrZxbAURvYNNSxyDBs2msAOVuXnRPJP2Uvn70VTgcy0A1V0z0GswMr8XVR2Z1VXcA8+zAfP0HSCwnx2Y9b9mY+a+z+CJX/lVFZnFruw7B2bRvov+yhQvutKxm75zYGZrWIxRrvF5Vd9A7eCLTRd2ZQ5e0UPrq59H95EHZVuSZwF20QWKBVGCmTKvnIj3hclVZmGMnh8jKpUwe8sdqN95N+zFFRgoqMF+LYgRUZoeaOUMnAh3ohj+zib6Fx8HIh/VegNOuYrYsoVz5j+gJsGOYjQ3r2JuVfHOkOau+t9RN/Q5g1nCj4leo4Dbf/M3NZhVO3p6QuO5gjnPmd/1rnfJos58td10zpynGSoy68coBpqfJJjfg+LG1jXvrXaNVEIjBxBqjjnzcxUa6cly5VViyTRSYf74dxDM0VApz46iyiZjTGpKIaYDUNFG64lH0Pvy/aIHqJbLsAnigqc8hKmYkskGzmRGQBhIrpuMAoyHPsLUQOnsbZh75etgL6wohRnHsXR1Tf2yUqAlyPpDDHt90WNg0ITrGJKDc9xJgUblK2p9cYpw2IM/GmBmaRVJpnUP1/h43xaYYaJXJ5h/C9VXf6/aZ/P/O5gNND/5KTzxK7+C4sa2BvN0T3Uq/k+zGc8HmPXrSV/StlGaX4VTW/huArMywGbnj1JDO44wvPB1bD78ZdTgwalWYFdrsCo1GIUS4BWleWAZpkxmxJxmoN2WP4QxGiAZ9BD2+xiHBkq3342F170BVrmKAA4c6ZyplgeCBN3tbVmXUFqYo/U2wtbhRmtGAAAgAElEQVSG7JpWSjMVkZkb58J5Co4sI0Pz0hVU5+akKJTJ/QMj+tPH+T+BWUtAnycwi/yTgahURXGWQ6217yYwKyhTSG7TkmBnA5c/+UGUKO6pz8Gp18SB0qjUZUOR7ZbEbZMzZCzeYv4gAEc+jEEX6aCDoNcSR6ARXBx/2z+Dd/2Lkdqu2As6SYxhq4thd4TGfENGpPhwpMEA4faGUHOiBBbxOS+dMn9R3hKqLWyPQ2yuXcHSdWeQWY44/bwgacb/YJFZ2IxvI81Qs5ucPLclxfDqMzCd4ncRmLVhH7tuXhBh4x8+jnjnCqrleZj1GVizdRiNhoDZdKvwnAJS20JqqzyYqi4jiJDS6HvUQ9bvIOq0kHSbCDodRKtncPpHfhamV0eYBBKNPbuAytwCjAILRN0GD0YIt9aAcKzH+5UInCM6+QScGLLI+FeCoNmS9+FWZ0Q5lk9wHyxz/yky70XmbxvMUlnRbrcsRopWoQLzhXA0UnTJRKQ3YTPwDHJmEcDQ3GRnC5ufuw+OGaNA5dzsPIyZWdi1BswS04yyfAAx86YInckJeecgQBQMEY96QL+LpN1C0mkiajXRHqc487YfRzp/En6UoDpTh1MsKZsrWQ2mPDg4NjXeuQqE/pRliUiRJp9KepCyegBIx0M0t7cxt3gMcFw1X3dIXfBPYH6ewcxttHWaBM1Lb8F6IdZAqBLgAJi3LsuSl2uzGSoC0mil962vY/jwV1GsFOHMNmDMzcOuL8CpzcAqVYFiCUahIs6dhqWa2VznkIVjZOMhUp1mSGTutBA12xi2O3BvuBXzb/hBmS2UkYp9GlztXSri/DVhM/LJ/hyd+8obNeMJI4tlhVg4jlGcnRGnHSHo9KoEJYTnoKml7blKeOqkSf7Kh1XHKsXp1Yq4/bdyai4nWJ+emqMMlEKjw77yDtozp+aUfEBIQWEzPv0MC0DhTCZsRh6ZQ2EzDvvKtw3kfzZ95ZU7aeqVUJqnPVdFCvQXDsxajC28LXlmTmePh1pTcQTPTEBmGdwkxtb9n0d28Ul4jboMtJpzC7Aas7B4lJdVAWgVSrJyS7p0zG2ptSWYAw1mnWbEnRbi5g7C5jbG86dw48/+a2ROUee2yjsuh4SMtI77MmmCaDTZrZcvh5HHNDeB0UpTacpwaLfdglstw6xUtcceDR8zxLTDok3Zcwaz6jT1anXc/lu/huprXqVOE11w5leT1NxP/dRPPaWdTQno8jI14U/9mgYzqbn3v//9+6i5g0Ij9ffVj2cPZtUMH7mGouaomisqx9B8TUGuqZZgoPl1OeXFWEa10nkdE9uF3ZhDgY0rvRDzhXEBlTuuDuVnBWbd/XPGPra/9Dlg6zLcuVl4sysCZr55s6bBXCzB8koyyAixhyWdEUnHjsd+Muoi63cR6TQjbm4i2d5Eu7iAm//1LyFzSzD1xLda05C3CRMkY6YZ6zAEzPlw/R7clfZ5SloqdF0Cv9sRk8VSY0alG8KYkC/nXVFDn8o48dlGZpX+9GozGsz3Pisw5xLQI0Kg/DYj82FgptBoWjUnQkWdcFFV8Owis2oAk2c+9ra36IFWcvRTUXfyn7kfqmaTeI9k3zxtfC04tQY8pp7C8cs5Act6Ae25nhuYAdsfYueLnwV2r8Cem0dxdhXm3CJsFoH1WRjlGkx6i3kFGA4bJwRKKotq0sBHMh4gHfaQcllOp4mk3UTS3EC6s4mmPYObf/5/BzixkYuSJpFWTVNQm8HIbIQEc653zlOn3FRI8856ps5IY2FUOju7KNWqsnKMESO38VKTIhbKK6eEhXl2acbhYJYoObXVKG+aTAuNZmdnReY5rZo7COrpDuDByHw4mFWnk6Y5zxTM8la1YEqBmZH5x6HSjD2jhfy9qaisgCzu/cLxk0y1RaZQnJuD6ZXUVLj+emEsbQ+LzNRm0GvuGuNGcnhlACPzzpc/h2zrIuzZORRmj8GaXYAzMyuR2SjXBcyG58EkmIVlSJDRmDscS2ROR12k/S6YYqQEc3sTydYm2oUF3PTOf4uM1S8bHeL9nA93Kquu2B8g3NkUCWg+AKrkCPkRq6KyitpqWltto8qQDn0EgY/iTF1trtLpAHO60LRQ+bbB/KuovvpeZNQXa9d99dYyPPjgg/iJn/gJEdznXxTYU3h0/fXX79M5TzJRTSVSy/xzP/dz+MAHPiCaaH45jiNKul/7tV8Tob7cVjGJU/YEbIC1mDP/6q+guH7tpomaNFGBwafVwA+9Bcs//aMIS6623NifE+f6DxblqrynzZctrvnVxRWAgUw6R3s1wwuzBkKDOT8+aGlLoZHymjvcGkKOOnWGwY1jbD3weSQXn4Bbr8CZXYE7vwibOXNtVrEZpRJMl5HZE8WcdOk5SRwyMg8lMif9thR/SXsHcWsH42YTwfKNuOGnfk64ZoGjmPblm6XUZaMEdLS7JXoQlbapC8YmSa5Vk06gPt5Ek0EjeWRiP7t15QpmFubEPIYtR7mJYr313CKzbF1lmlGfwe2/+auovJpphoWPfPTD+PO/+AB63a4A8OLFi3jssccmemT5bFmGs2fP4oYbbhBwFotFEdzfeeed+OVf/mWcO3dOrsHW1pbk2hTqT38xst92222Ym2MzCbjrzrvwH/7P/yCXhM763AD7zMGs7GpoAnP8bW/B8jt+HEGRLqc6JZ1AQ11vBRXWUYwWjmy98mZ5/8sC7mklsRKQvRBm41NgFpYhCidg1vvFD5508ut8AykB0XnyUfhfe0B0GcbcAgqzc7Aac7BIjufUnJiQk81gO1vtJWGxqXJmphldhJ1dZKTmmi10ux3U734dll73g0Ll5F/iA6FXkvmhj3DQR7+1iyiMJjtUTBZxjFY2zUENcGeorNzV0xc0W6HjkTDRYYCdzXXMHj8hN4ERhEdlxDUQK3Q0enZpBusBdh979QZue6+KzKQk//q//zX+4A//CN1OR+2Y1uCdHNVTv6a4nnlxqVQSsf0999wjkZjg5+9f62u6CfSKl78C7/3N96oxqihF+1OMzL+qtRn6iDvkxfZmABWYV9/2VqwQzCXmvCz2VGQWn52JHyEDDb2auPjTQ2FmFlaJa0CoXufd0MKufB3ItwPmfUF2Xw6/R8spMOvIzDEkbWV62MWTDyyFawb0W9j65MfhxAGMuVn5IGZjHhbXz5ZrwmQwZ2LxJ8Ck4k2oOV/AnA37SPo9RF1Sc9sYt9oYZhZu+p/+BYxjN6qLIfmu2s8xGg4xGAzR6feQxZF66pnzaupOIj9vuuwDTAXMBcsAjeEduQH5tie+bIrB9qbMjVaWKHBSQorQUo5GKmd+Hy7+lz+UdWcS/OUOqv86+JUhloJzUK7jhv/j32H+h98q260CjjpRWEVrLTI62rc7f4lJTp2LnzRgOORq27ZMmeRAziWhIsSSdcnacUva8/mcZQbbsmVIVt7l0MfOBz+ES//5d+Du7Coj8SNFZHmaYWJIe64f+2dY/VfvQFykj1/unq/dQOWn/L/V4lDb9eQk5j4T/plafjS9GEU07c+9A3gUmNUBwQuinNuzyAfF+dZ4pBVre0n79I2bgJlPahKj88AXETz5GLxqCfb8nKQYRq0uvXiTlqxseNgWLCrn0gyxRGZScyOY/T7iXgcRl1Z2dzDsd1G68SVYefOPS9dIJKbkftNEIna73RFKin5qVIgx8hzcaMUbzx/MG1PaaqUhCmaKimOhYFLpx6U4nIClKXmErSefxNKp67TTJRARCCsnVWT+z7+Hi7//xyiy0fM0YOaDwod87BRg3f4iLPzQm7H0mlfBXl5FamvZJXlXTk1rR8qca1EqRK3mk0aPRluuXsxdQ6cksXpzkdwrMZTRrluqrc97kyHe2hRv59ZHPo7k0W/AHnP13H5w7XsodbDjTwPHxvGf+Ukc/6V/A4P38LBnePJU6EJbkYGq5JINWPrVpx4ew/g21kBcKzILfZN38yIfI4KZkZlt56kKdH8U0hugRBebAN0WLn70Y2jEI9hzdZiNGWR0Yy/W4DhlUc2x8WFrp8k4SZBGY4DWuX2dZpBr7vfESvXYm/85iqdfLHiTJZUJ0G630G61kCQZHJurBCxYti1T3QcHNPOqP0noFpQg4c7tOISbxai6Jooy/JrBFsP0RHZZ95ttzJ05iYh/1XJQzqm5w8Cc39Ucb/n9krxb7CQRWgbixXkUX/YynPyRt6N21x1AuSgPkdrdlzdycjjnVI2OZPn32AcG/Q0JbHG3yalVpe8mRiXz58k0jtB/8CGc+8sPIHrwqzB3W+KZodYN07D8iIQl54iRYeC6OP6On8bxX3wXjLIG87UTnX1/epT25XlbNzx9bUQEoiecVDNjhNGW2t6k6tLDzyIeb8qW1ZLu2TCOEW6uYefTn8CCY8KZrSGt1+AUyvDsEsxiUdYNqHk4AyYRQwko895RH7Go5nrwUwtzr3wD5l7+KhgOl7kAIRJ0Wi3s7Dbl/biOK0evRaG3zf3MdBDaf2dyMNNrmBE6ighoPkABvDREzbPgWZkUsCpGJwibOzBLRdjURBseiqvXiMxHgFk0CIYJK6G/G427DfilEpKZGcy88uU4+6/eAfvkaWSGp4pVvXJKRbC8tb6XB07zBtOjBPo8lT4d/5sFngpIKcx4DOPSGh76vfej85X7UWhuwwu51Zbf0pT1cnK9jswzlBcdH7i+4+IEwfxLBLNOWQ6BRD4ddBDnLwyYp0LzZCxJogO9ytSqXu4ATOMRxrtbwGiobaYOfwwFLKTYuCZgbKPDdnDZRmXtCjY+/mHMuDGsYlEs/1PXg1MoiJUUzcnZAneiDAgiRCNfnEdTf4h+GKP80nux/Ko3wSyzeKAqz4U/9HF17TJibly1XbGvIoiZXjj65/y+qOJK0V8CXk60xAn47WI6ZpLKCn0UjQQ1z0CB6QZXB2cR0n4HOztbWD19AyKriOKxk7CcErZ/5/dw8X1/hCJBoELh3rl5IDIrCKSi72aodOhuLwVlgthx0a/VcPs734mlt78NWbUy2TJAzw9JO/SgozL+Vt9H/l/+TJNgOkWQSEwLMGkwZrCSDEa3jyt/+Vd4/M/+K2rrm6IFp8abYGf9wPcigJdJnqMsXlWxxu/bdzWYf/EXYHJ72CFpxrRdwjRarrVV7Gkj88EXnX6xp35Dnq969wbHmMII4bCPwO/Jbmqb4OSnOfIoUiR5QPomcBDZRRiVAmo0aLn6JNa/9CkUum14dgqjaMFjAQhPOkJ8zTQNRGiU+mPEqSOmgvN3vQKzL3klUGJEZsSJ5bTc3e6i3W7Dch2hrFzbhu0wzSBRoNKMnCFQp65qtec5M0EdphlCDWbm6tylXXUy1LTJodp/GGE8HCCLMjhkZVaug+UUsPO7v4+L7/tDZWmrb7NS2+mG7lSOKQkEv3du1ihpGNvkarEQvat7pTLcF78It/7PP43ii28DGrPC8jC35KeWtCm3w8kbGHk01C78ysqB94ARIkXaamL4wEM4/+d/icEDX0Vh7MNFqNxQuZVKElcuhOMFsqcdv54arfQOQkKaacaJd/wMjv/iz09F5kMK3yNC83OOzIc9IRNnHE2g5zmW2imgBfKDLqL+EBmnqE3FAFhyEdSNOCzTUJHZwCgz0U9tOIUqCuQWizaoQLb6HbQeehDh1kUE3S3Y/hhu6si6AxmfMWKkjgmrNoNkbhXHXvZKFFZOAmysyNCpig3+yMfly1dFrukImG35wVxZcmbLlAjNPz/oApQXgQSzRGeuO0tiREEgWmpG53mLn0K7hZpAPBwi7HVhzc2jeuoWWE4RO7/zPlz8/T/aD2ZlL6oC1XQuIJeLmgSVCDD+5dOGag6OxyAfGwPR7CxmX/caLL3pDajdcbuKfI4yG8+3o4gaRU+pqG0PKtdnu1hWNvSHaD30MLqf+CQ2PvYJFDp9sSjLZzMFzLnOWy/jUda211galVNvXCDqujiZpxmlkvbte57AnOZtnYMXcSLlnD4GNW0yWW6jTwlehDhEPOwJT8u1ArKEhu1hizyuorlV+XcEmGVfs4VBDIzoM1esoVwswS1YsO2C8LtmEiLpttC+dB6jjatwEi5yDxAnLD5cVFZPYObMDbBpT+CSh1ZdPqWOUwjZ2NwVO6qip6Ky7dhwXV38kcmgsTj9jw/s556wGRlXFKtll/KDUToMFRsSB1h0AS+LeH9l2JWL40edpswKNs6+WKSrm7/7e7j0vj9CmXm+UHsZUrEP4HGtWreTQ0ywp5o7Cu57KYnKQ/XiIAG2ibFXgHf6FGZe/zosf99rUbzhOqSecmCSVxJSXdkz5OmE3B9/jMHj59D67Odw5UMfgXV1E140lkeHV4/vKyfpVO8z90bmn+WrJnOiOD9a9K810jnbM3AdnPjZn8GJf8vIXNIB4whO7/CM9NDflTQjTXWSpCPXJDJMjehP+uRTzm16S4Esr8wCHyE7bqMejHylQL4YXS9Flz10uQfMIe+dgYFs7ShO4RsezHId5YKHkmfDtouwCDJL6Y7TOEIWhojGY4TjEfzAFzfMmeVVuJwR1AbUkirktI648KR48vwlRFEMj/s0JCo7AmY6FUlEtkxYms+cbkbssRmq8OOPOGb+HItx4TgIkAQ+ljwTZSOUjWVEi5VEMOIIvXYXjVvuhDszh8v/9/+Dc//X76ExDmAbpPXUYIAMzYp8VPO8+cqQ6cJqsutkL91UQFfksMgjTQvDYhH1O29H/bXfi2Ovfw2s5WWk9BWRfoOUzNKUoLF4srGB7fs+I1qL4VcfQiEI5T0pR/+pnGff1VRxYs/tL59LzKlA5tQ590fXcwuBYaJXLuH0v/xZnP5f/oUwUmobxfMF5iTNchpt+ihT7zR3p05k1a6sE8gtqSTHSpH4I4TdNkDTFEYkHq3at5dHl1L3avMqSd0OT5rlEDUMAfMQBZjlGZSKHkquBZscq4CN7u6K7014zEcxxmNfmh60BFhcXITnqnXEEisOXCi2fR9//EmYliNg5t8lmPnDsmT/8oRnVlyzagnn6VYOYikENaOhwByJV1sU+phzgJoZax86JvOJsBBxfyi5bOX09Rhf3cbm330MV//2Q3CvXkWRUy1aTEMgc+2MFNK6aaNa74ekopOyMQedurY81ckRc9gzqTXgvuhmHHv7D2LuVa8Eqg21g5D3r9tH+x8+j8v//W8RPfIojG4Xdsy0UD8oB7/pdPpzoFCVekTa3GopPUtbFufcXEXnqcBxkZw4icUffiuWv//1KJ46pRpeYo7+PIE5SrOM+yoIZGntal6R7zuRzpY2DSFXSK6Y4p1eF/Goq+xRCRtGM68AOJ4wGRHdhVIltOfrRKwpjAyu9LMP30+S345xAvRSB2mhjlKpgJKnwGzzNbl0XBdiEhUJIn+MwB+hUqlgdnZGmfzJxdHH8tTDMx6P8fjj5+DyKJ6KzJJu2IqWI4j5GgejMm/vtcAs5oOhL0Bu6A+u6p5EHhQjSrG5sYkTL3s57NIckl4fwZPncekDf4Xmpz8Dp91GKTXEnFAWPsrqh6nNqdcAs/qse0e90kSpB58nzsg2MVqcx+yr7sUNP/YjKNx4HdK1q3j0j9+P0ee/CKfZgkVtSwLYIo6aRu2eL/YhWJ4EbjHRkdxeT+7IAwVERoZhrYT6K+/GdT/2oyi8+C6YlYracKL3oD9/YM64pEwfDeQWZQGLgcgEbDYGuMB9ZwvNr92P5jcfBvw2kIVwtV0h63FxeytVsXj2LOqnTiEulMWYW7qAMGW/HXNoJ+FCmaONDPku4sxEJ+Z2zwqKZQ+epAJFATNTANaddHgXWiyOMR6NEI59zM3W0Zih4QufdrWiTXFPeycB3TKffPKCgLngubr407mzBjMvbA7qHNDCYmhqbhrQbLaEUTTJmcMoQCULMevoFcZyjXiq8ZM5KJWKWN/axcnb7pYHjo0GYzBA9x8+j6/97h+ieP4iCtw7LgWzgyyWjenX3tCl2ZBpMPNjm6myP4hMtsNVcT0uFDBu1HDqzjtw/mtfRbHdQTFSxZ8Qa9oIJzeBlJRzKmpeC8x5+Ih1/mllFnoFD/4Nx3D3u34e7s2nEaQJaseuh2F7SE2xnVSrLZ6vyJwmTI5UQi/LwkU+myLJQqRbV9F56GtoPvwgCmEfjmvI8KZle0L9iKiPj3NIvjWBT4A5HpZuugWlM6eRVqpIDE/rerXriuZtD8/tqZUAhqmNYWLB8lxYngPbK4lBIYl5efoTFl8R4iBEFPiw0gjlgoPa7Cxs0nAWlyXqaKW3LPH7MTI/8cR5OK73lMjM6MkILb1/3dJWy22UeP1aOXNeAIZhgLoRoWFEOi1QgJV8OLNRmV/G5oVLmD1+HC5HrExHbBLMOETa6eDKX30Qmx/9OIyrF2EPBnJkS6p0RKd4D1yHR2aViuZboXTBZppIMrZ12HZXppJ6YGyvyXLEqX8tMIsrq2y/siSYxadPYfVtb8HxH3ozzPos4jTAoLUFr1iF15hFYhpwpHAktarZ9qkT4dkCXBWAzDOETlLex1ITBwP4l85h5zMfxri9Dc/M4BVcGF4BplsBTFflXSJKiZGxccAfQYjYDzFOIhSOnUDjxltgzS4ipZmhLnCkMj4EycLta+UZ3YzIaoTMWQoF0bG6JnNm4UKQcDcdARBF4ndRthK45Ii9IgpzK2qd7gFJIX9N9uHxJ85xafhTcmbilmA+mGbwoj5TMEdhgBkzQc0I9A1SDIXK4S0UqZpLTVx89Ks4ftftMJyq5JfSz+D/ggDhuQu48Jf/DYMvfQXplatwg0Ba5Ifha4/XUGCemCnKHyhRRc6ByC902ieTQJyd1FJWZZuugSUirP1pxuR2XStnpmbbcWEcP47yvS/HsR/8AVTO3gR4lGwq3mVMecGwrybivZKcWyIb0EFjmgp+TmBOkjQTTa98fuZZPkaPfRW7n/0M0vY6ihXO2xVhFqlUK8J0XLXg0OJSGMUQIIxghKGMLUXjkUxHh0EKZ2EJs7e9GFZjSWg3w9QngFBNe4jW7JRqd2vins2QcZxizDTFcFU3K28xsxrPYlkcUzANFBkJhaKy4FRm4M0t7y02z1VZhFWa4eKFSxgHsQjOHVezGeSZ+TBoUxmKl3iBpy/oNMe8rxOYxAgjnhAhkiDArJOhbMVIs1iObmEaSPOlJoorp5AVq+hfvSC+yjMnrlMyVhkwUIspLeZtzRbaDzyAzY99AoP7H4S524THzmKuoZ22OZsMJWop55TXQV54K82wavvngk9F/uUrM5QMM1fvqebzgVa4vG7+aOhIysAieTEQLyyhcffLZDf33D0vhzkzozDCwkEyHjqqRhhursEl5Tq7IAyHArRiNPbAPDWWptOoabzkPM70Ay6ROUnTLH9CKXAfrj2O9Y/+FbzWLpxKCU65DKtUgUmxOcFM50uCWXO4sr6Wju3UEnNsaTQSio6V8jAaw1k5jsXb7kFSrYP9PbGfJec89U4kV5tU5jnIFS9NQWZE7f1UicPIYrNSZl4vIha9n0/ujQ13cRlWpSHmi/q2TJR8zWYHW5vbKBSKsEnJuSZc24TLWULHko9lUzNLei5vYujoLCwK2RSyGWGKKEkwTmNE8RgJabY4QN015STjKJXwP5Ib80Y5KK0cR1KswgoCNM99C/WVVTiNBcW+85gWlZoe3owChBvbaD9wP9b/5u8QfPUR2MFY3Jgc8eLjqUj2XlU8wgfr6RMe4fzcipXYn4xMGjP693MvkByeEqCYP+vBgpzfFnEru7ESzVVFwhDiN2oovvhmLL/1rZh76UthLi8gI/vEvyXEAn20aQXB0bZQVJT9Vgv11ZOyl0W0OvlRPYXY/XSdngXU0FCP5v6/ocHMs1x5u6bdJjY+/RGMH/saKgUXVqMmxoFmDmZGaE532La4L0rFTH0BC0UBM6PyENGwC7PTRTDswg9jzNx8J0q33q7GfSQ0aHmopvAUxa0uen5xFbWm6EDm0bKLWfQASgGgojz/jZpeVoOpSviSlMooLxxj3qGbEvlPBvxRiCtrV+Uje2QvnBQumQ2rBItUEdvllniQ7tMX59pfAXNMapAccyopVRz5Qk2yA1hxuU4olZlAHtc5mGmYXlw+LrJHfo7h7haGnRYWrrtJ0jC5n/pmco82aU5ajfUuXUJ8aR24uoMn/ubvYT15HpVoLNSdME8siMXlVEcHAaOaG1Rt7Gf3paQc6uFQg7uqThENRp7skEKlmPv60zj5o29H4+57UDpzXFYbi1kOR5wk0itdSTr2EXW68Mc+6kuL8LtduSGVJS5fojp8OpKp97z/nSuCYv9f3E9XCpjjJJbJFOaevUe/gu6nPwYnGMNu1GDMzCgwl6sw+HOhKO1h02bSrjpKkmawk0XpZTBC5BPQXaDdQdZriUDed4s4/oa3ICo1JsfXZAe0fuMqvmp+cm9ACaYMNPJP1OGXy2bVMbn3pbaWqhtB+9ni3BLcyqy8utpexZxR2WptNXfRaW6jZFqizxCAWS7KGc1EgJSmibk2WANiwmgwOie0AmMnkPqMAFnswwl9VF0DrjwIqjGRU/WqwW2hsnxcTjmeu0xJettrcEolFOfmVaFHLiuzYLCY3t1Cs72O+twCKo0Fidjjy2u4/Jf/DRsf/SgqOy24aTiZkWOKlTe7qYORK3FA+fdMYG3Kou0UMRdVMkywSOTVl363gcB0EMzOYektb8SxH3krvOvOwHTL0vGUeks+g6pa5bEKfGw98RhqxQIyTtVXq1J/bVw8h4UTJ2AX6+Kiqh+ZSSNGQhTvqQ5x+293/uBOwVuBOSGtjaTXxuan/w7hNx9Ahf4UHFFqNOBUa+JVwXElyi45Rk8mg0UUnwJKIhGFMi6UMDL7Q9HyottG1mvKpEev38fMrS9H+baXIpKzTx1XeSTm8Up6bxwb8KNU5Csq/vL2JPBsE0VmNmoURbVP8+5YnsflYlo2bfigFaqoLh2TFRKCLcEyG6c3bWIAACAASURBVBgZgkEXO1cuo721BdP00DhxDEm5CMdw4BhsnJDem+JX8/Y96bk0Vr52QsslSMIAVuSjLEJ9ZoZal6Gnp8VuQTeEysunkBWqIjUl2Ic7W4hHA9RWjivjcrI0fh/bV6/KyTB74oSo/dT4lZIFZP0+Og88iPN/+udIHvkGnGFPUq2MaY3q0ehdhdfQSjwNqjm0oLw5VBCR9jprmHIJ1l134Pqf/Oeov+IeGJzH45MrCn6d0OWni6icYnnP3bXL8Ls9lBeW4NVrQn0OOx2M/T5mmG5YWnY7MYPSF01LCvLydvptT0dufkuL4vyEZGmWwr/4OHY//tfAYAtegw5C87AI5ooGszZfMVjxM11g4SI0GTXLlEGqyWh2BOnAycZKRp+37hbCVgtGeRHLb/gBhK7ySlDFiYHYYL/LwihMMAZf25WZr9zynjuckQRCv5VsEx5SuXl7UU+5UuRTFDKezlvgFlFeWJXJEnVsqfcZj0bwmy102i3J5eLBAG6pIrYGqV2UA0cYDZPKMN0On1LNSeePjqNxrAT64ViEUHXPhJff/Kmrnp/+PB2Kq6eRFWpKn8LInaTYvXgOhXIVXqUKv7mD7qiLxsoSKrRVMDx9bOucmJpXyaxiJGtr2PjYfbjy0U/CuHgJpUEXNn9fQKWi496C+WcSk9XfUQQb+Xxm8ipPDqsVZMeP4eQPvxULb34jzIUFlRpJGpLIsAMloWRsGDTyIWHZ7800KBgIdWu7RQT+ANFghHKljvbOFqrzi/Dqdekc53WUvO4kbcrb5vok5oMmgwSGmkWUoeQczHGSUXfce+RLaH/sg3DdREb87fqigNmm62a5DkMGSVkAEnCMXKqTx5yZ6jjljcw0g3ayfaQ9zt+1Ebd3xb+iFyQ48/1vRVKbm6R3bNcGmYlhxGjqCLXmct6LBaaOzKyG4yhCHI5hhj4qVoaCTj0kc9BPs5iE6Lk+ORYtD87cPJxKQ3TVIS20en1pshA4xdlZDEZD9Lc20N3YRIP+zaUKMpk0IV2mONjplvb+xkkou/AKRoaybaIgOwOVPlku+76TUPmsFRaW1XU0mScqHTCnxgcbGyI0ojVufXlV2Y5pmwKp8qWg04N52gGTAYgM0vjcBax9+GPofO4LSC9chDMeqXz9QMPjmcJZ2AfRd9iIWfCfOoXaa+/Fse9/HQo33oDMUYGG3HROszJq73ldTOW8mm5Nk1DshZlajUd9JIMhyvW6DCp3dpuYW1qQtE6abLajfkxSDH0p+b5Yr4QBRoMBnEJRgoB4DdI51rTIM0cZO03t+z+J7mc/glKlCHd2DsbsgqQaTrUhoh+Txin8cPSroJNQzg0mdBMimBmZVQGYDDsI+y2g00HSaiJq76A7HOH4va+Fxegk1bvaWtqLSL85cMtVuK6rFGykxvS9U92+GEEYIR4PYUY+Kpw8l+W6+mnVhZAss8wTaz4ctRrsYgWjTg+xH8DwXFTnZlXuT+lomsLvd9G6eB5DtpOXVxCJdZcCkxycMjGkcm2ZhmEDJQ5hZTFKVoqCbcpQK/UXe6Yve2DOcz5qgNnyz4pFWF4NlmvDcC0Y3FN97km4pSKqqyswrILatadZhUnNrjfCysb1nH6TCJYg7XbQeejr2P74J9H78ldgrG+gQA5eaoi8ulAFqYBcrq2mELTzkhRYvCfk4ylIWllB7XtegfnXvhr1u+6EWW8godiLCjv+e+W6rhpt0sLOk8a9J1nSA5ZU3AOzuSHDzUypOermzVRhVyroPfE44t1NZVzJ7nOxiPLqMbirx5HZBTWbxCARhRi0OghpWWwbKM/MwdNg5ve2BMxJmGVBgtbnP4Lul+5DuV6DO7MAY2YOJp03KwrMLFwYOQloQ9wutd8ZVXMhGyb+hM3Ihh2MB00pAhmZo9Y2Bt0Bll/xSjinzyowA+CS2l4MZF4ZxVIdrmfB1bN4+RweTcQ59h+GsRLzjPoomzGqViL0l9wUnUPLkSNqzxRmkiGgVJO6Dq+KUpX5f1U8AoQpkTmCDDE3sbY2sf7Et5AWa0gqM0iF+9UCfdGoaLqMgDVS2SVdNoCSjAmrWTk1rbTHvx6MzJIM8X7ZlF4S2EXh751iWYqk9YvnceLsi2DQd1pOm3yB5NQ40kQdp0Vye8+y2JPFmxvo3H8/Nj/xafS++BUUh0Oh8RRlpwaiZKIwl+VlTAv0rzlOZpoYeCXM33M3Ft/0RjTufgmspTllNyZGLKw5lORBTgt5KvRUttZjT/dbBMySUcUIWrsYtbsozTakC2i6KYLtDex+4R+RUJ9e8KS5zWHhuOChcftLUbv+Vkln4l4Xw/au+MwVazMoVEuw+J4oXdAnoJjApGmYZeMYrX/8CLpf/ATKpONoVkifCgGz8qqg67xKMzSYWfbLvSSYQ/aKBcwRx6NGbUT9JrJOB2FrB0lrF4NOH4v33Av39I06tzLRizOM2NKl5VKhBs+zRZaZt5N5rIsjPpVpYYTxmFqMAZxoiIZL+ivSG0O5/pdXTQ0CmFGE5vYOvFoD5ZOn4dYXYNhKGjqhi6IQcb+PaDiAEY+EBtve2MbssVMYGzbilFMpqqnAj0kBjs0WLDuFwkcoUftEYqbEm4e36nR/TpmRq+smghyC2vHgFosIh10MB0Ms3Hg7UhbZsj9ERb2DqrmJii9jqcxHk8ey5Hwwxz6CjR30v3g/Hvnzv4Bz7knUacLOqXJhf0ljRjoVMcW1NDFNDNkVPXsjzvzkT6B6913wlheReZ40RaQcZ8jmw5uZYhvMoFIkKeAqizQ1APzUuUnG6YSnWjRGEoSyxsPgyTto4cKHPgg36KGyyhptFqZRQDYcoLe9Dj+IsfKy78HQK4tcojw/C7teB+gTSAcpOQD2GltazxxnLIx6X/wUWkwzqh5sAbNy3nRo7s0fpYqKyvRRY5Em5iucclZpBp0wqWuOuIJh2JHiL+20EXabyJq76PaGWPne18E5doIlHGLTRidKEXAGT4T4FRRcR4FZHPGVcQnBLGNKQYjROEYwGgF+F/MFTgUzrKdigkgwy1G0vYPED4TPTJlmLKzALc9IA4VgshDKjfA7bVjMw9n0QAbXMOHvbAl7584vCCOiJpNzEY7CKSlF4VlExjLVnMhD0hHULuPi5ADep1NmfupIO/7KxQs4decrYFZnJzJWgkTtAN//JQ+6Zn4tRsr8xXl68FtRt7KxhfX/969w5YN/h1JzBw6bPbqNRJaITMXAdjGeX8LpH3wLii86g8XX3otUKM08PTFg0UrAUjpp/uxvXMKVL38BM6duwPyLXixpp8wYajpz+p3K+xT7Mk2tMh/PYvQeuR/tL3wOCyePwT11Bk5tXowwo0ET4601DM5dRGCXsHTvq+AtrQAuewaUt+VDBuoD5zWNROY4jTPe0N7XvoTmfX+HopPAmV+CWZuHzchcbegCsKKALB1ATxJ2FQw4tKrm73KeORl1YHR2kXTbGNO8sNlCP8xw4g3fL21OAbNhox1lCGwHXqmBcqGEonTk9iKzyD1lRIlpRiRgHg+HMMY9zBdSuIyeZDtgSIEx7HRRqTfg1epIuCHKLYhRuVcil2mCzIjf3kYy7EpkEpGU6IZtGbN3ggEG7TYqMwtIC0UlsOfvT8o63YnSpitifBJnwoBwwJQYks7XIdXWnoZG0Yq5bFP9VSU55dTMbreHk3e8DEahKlUBNdwsaA9qFZTOWv1rlRsrmW0u45WGBw+KzhD9hx/CE3/2Zxg9+CCKgyG7LMgsE1GlgMJdd+H6n/xJ1F56B9q7G7AcG9WVMzL5LulYmqH56NcwuHoep+9+JYzZBqJOE+c/+1mU5+Zx7BX3alfVp3Tk9nTgTG+ks6nt0NIQa5/+KJK1b2L+xpvhnL4ZVn0JJps/oxZGW5fQf/wx+KmLU2/8AaS1GYnCZsJCkytz8+u3p4WWyBymUcbddsMLT2L74x+EQ2puZlZcybl2wa7WVc5crog2g00T0nMTtTgTd0ZmFoC+L0UaqTkBc48mLG2JgmGxhtOv+35EnqccHQ0L3SSFz6hUqqPoVeB5lszlMepb8gQz8qsCMORaMz+UIVk76GHeg2ygoqzTHw2laCxU6/L64nmf8TVceLWq/D6nU8ilG6MeLFpYakAlggRLdRazEONeG1mYoTI7j4SG5NQih5FssaKtAL+YZzrUb3M0S8tSVTrCFz3C2Wd/j0crI9TDwUl2SfYtE73dDXjVWVSP3yC+ahQEHaUB39Mdq6ifN4f0SkKwkyiZEs1mtnexfd+nsP73H0G62URybAUn3/5mLN17L8z5eWl60DLg/NcewIkbz8Ku1RVfnaUYX3wC3/rYh2SKffUVL0f11PUIWn1cfehBHHvx7fAWV1UzSH/Ggw+eEmLSSkI1ZKw0wcZ9H0a09g0s3Hwz7FO3wqqvSHRPBy1EO5cx+Naj6JtFnPq+HwIq9T1fbLm+WqA0FTYEzEEaZw6nNnptbH/y7xGdewhFdmnqDWBmDhYjM3MjtrTpvugWhDrJW6WyOVXYDKXNiPwhskEPWVeBmW3Mfr+LmZtvR+3WlyCSqWFGEA6vZuglJqxiA4VCRQpA6iUkZ1bz/QJmphljit85eU3VVebDGfdhRAGCMIFXrkgkHRk2xvL0k16jKZ/q/hkOl1FGKKUhyhx8paRHjhXFfsghLZpeE0k4gN/roFiuoOB54r0Rbe1guL2DSLw/KJyxUaxUUVhagjs/L9cmy11F1XjLU772i2h0XNZdMmr508xSy4niIbrNNqrLp2Wim9So+FBrqk3axJM2dc7o6KmgvHMqI08Cb/VZ0wRht4d0p4VwfQ3Bbhtzt90G5/rrpLhTTIaKnOP2Flqba1i+4SwMhwYzQLyzjf6Fx+G3t7D+rSewcusdWLz1drQuXYDfbaF63VnMnr11kjM/5RSRV0nkpJHh2SRF/5EHsPvlz2Lx1DEUTp6F0VgUUoSnZrC5IcE1WVjB6qvfhMwtq6WhIuPYO/mmv4+OzElmU56Rhuh+9Ytoff6jcLMQpfocsnoDVlU7b1Jw5HnivJmxQMkvKJsmPOrF6HuEmDZcgx6S3i6yXgdBpyc+ayfufS2S2VVlkKJF4BFnwqgeNQtw6SHHnJmpBgGv/8fGBEX41AonzMe7bbjREFY8QsH14FYb8E0XPeoleGrYBTjUM+sCVcT8NCIPfTjpGGUatYiKS4/5a+JfCpiUkSiGP2jBIA04GKBz+SrSwVC6kEbBkRYxXfpjfl7KOhdXUL3ueqA+L4MHeQmkGIM8kVVROw/OuVBHqdaUcaOUlNLdjDFut2VIobS0IvlzoUoDczZxcsd89awQGMJT6JxaNRp0O0qYuEw6iv32jnRpyZwUZ+aUDYH0CpSAX95H7qFBF9Zz30ShXkd96Zi8Z6M/wKX7v4j6QgODzU0MuVmgUMHS9TdhMB6hunIa9RNn9rh1/UDLA6z5Svn0mkFicZs01/Dkh/4GNdtA7fhJGSmzOMQw6KO7vYuhH2D5nlehdOasFLiKqlRc6URkNBU0tDaDvR6WEkDS3MH6p/4W2YVvyGR0RpquPAOUa0C1DIsNDZuAoZWsfEy101q0xaHYwMb+CBj0EPebEplHfoTG2VvRuOUOjIVRyFeP6SmU1EKP1m0uKbSynsfTonTmkey0yWv3MdzeQjEOUSlaKFYKSGwPgeGgG3NowBNDRdf24MhqYHXDmQtTyM+cO47G0nqu2Sk8mXTQeggOI5gJ7ES1vo3Ix+D8YxhcekJa3AXy7eWiaDgy00Ga0J+jh6wzwKg3Ahp1zN/xUmRV5ubqc5nck8AHJs0bQHsu8JPu1gRBOoUWhV0G+GOMu304jQrsEmlRrsOYBdgZnVKDC5jzwWM5yfQpI63vGJsXL0qBXKmUUKRPHw26+f735EN7s4V63lMGiwdN7K6vYf7EGViU/o59fOtTH8fJO18Kr1bDaOsymlfWsHj9WRSWVvRJPeUhqDvbObonw88SoGNpVAWtbbhhINeYbq0ev49lY+wPENg2ll/yPahdd6vk4wfBO8HwlJBKqeaSJEsNWj9xxiaDf/kJXPr7D6A2bMOuVZARxJUqXG53EqGRB5cFnKPevIBZtBkE3BDxeIyMRVqvjRFpuqVVLN5+N4zGjAy6KvGLLoJkGMAWvpmDrInpyQMD7fdGT2REAcZddhKbqJWKKJc82B6FLyZCOPAjEz6dIksVyWPpUKRcidSlZHSgVDMM+WOMeNBFCREq1FKyoueSeYLZiGGnSvCCTgu7Dz2AbDxAcX4ezuKKEPyceMnMgor0Ptv1LQTNXfi7LRRPnUTtlhchsZWju/jlCVfMFrSaytFEwlNSEMlrtbRYcugkxbjdlfeV01F2qYrC3DzAlEPIdDXwL7hJDOkgUtViphGCdhM76xtosBimUXuRDBQjuwI7w1dOI06AodvH0s5OQvQ3N2QkbP7kGWGJHvnkx3Dba75PaENSgOSD2UDj95UmeBDDFu5Xd2W0vkboOhba7BcM+tjZvCr3hwIqx6sgGvUw3ryAeGdTrptdb8BdWkGBpuIWm1sKZ3sOU9OXby80azBHgiwS4XKRogjth7+IzU/8DRoM7TUPVqUMx62J4TOXV7PjxZsql1ImTUKhgqRIGvuIByOEowFQrWLuJS+HtXBMuEzSQdQOCDcqjLpiSck8hJnyl1OrewtqoDMJ0N+9Cq5xmZ+Zgcc1wyxq9NrgOPWEJUnYfCiV4RXor2HBYc4t26RU947eFoFMcodIRn1x8a+57J+w8ZLLGwls0vYJxhfOo/fNb4D5SOW66+AsrYqdru2qDVdJHCAddYTM93c3gatriB0b9TteDLO+KA+o7EkQMNNWi0+WlsUfkk/nvkZC4+ppG3LlXDjvzmgZgeHI+JE3MyeTPqoJoz6jyEERIRkNsXN1DWaSYHb1hBjpZA7dhtRaZXX6a+pDH9cHnyyZsqZcZ9DHsLWNwtwivEIRX/zoh3HLbS9C/eQp0eWI1FLvkhm3W9jabeLETcyzebqpY1GlctICRGd9A4NOB3PLyyjMzMsKD7FLo2w/CWDE3LtoIzXJlCnPbRry7B0duk1+hKxVwBylSSZRWXsVyxqqwMfoGw/g0qc/jHIwQoEXhCZ3JLCZuznyDKnIxy5czDUMjFZjcffh+H1aa0iRUFg+jsimwldPM2h5oKpr95oSzAsScSWhZWyIfrsDfzDE0sICisWCMklR31BreJkcuegEmSy6dAlm14EndltKZC/yHG13S101W+LRkE2dPqp2Ak9AoMAgQhk+YNEI/UcfRri5geryKrqOh5VbboM5swiDLX1ezNhHNuwi6fRkri1Zu4Tu5i6qHOi94WYZXqWTk6ynEFmZ8iE6Sl6sZtx1T2IyaJAg7PREpUe6kQCOOHiwsKR8qoVp4L9i/u4j2GmK6L22uITS3JzUNprZnSoY8zmqw60L9FGrsvs0Rmf9CpIoxtzqKbFRcMsl8eqT3DUKEbabGO82Mep0UDtxCk6thkKlptbH8eGNfGTdDrY2rqJcn0V9YRWmSxWgit6yk1ynNzKHmoukeOd0zaFqs0necuTw68QERkVYvpgM7qigkgUILj6OzS/9I7B1BWY4lDEjdm9MApqj/8zZtFg9jth2jmUSxVlYwMwtL4Ixs6CXqHD7PP/+3ngZ315CwRDzgTiCy1wuiBCMRxiOODzrqJtII0X5MCpvUOM9pHlsjGBKvuyUGiiUS/BcV01z0y/O5oxbHpljjCN2EAOEBLM/RIULM00FZk5DcMUx0ZYM2+g+/CDgD1E7dhpjtwBvfhnVUzchK1VlMIG8Olv21J6MmmuI1y6ie2kNleuuR/Xm25Hxhudg5kMvacHRYJ5mOuRhFtEbO5kxOptbki7YZGzgIKZNwtwcHK8kuXs46KG/Rd+8IurLK7CoG+a/J6Mhlg+5HkM/rNqnQuoF7Quyj32QSW5eX1oxDdFbu4rSHKWbVQFbOBzDSEKMyTqwMLYcjKME86dvgEHPEtkvEyLkv91tSh9i/tiqvH8+gLKDIC86tYmMSpZEQ6mLZBuiq9aOprrcnTA6T8nT1GcxjDROskznPeQU1UiK8qfgmyY32zv3TQwffwTo7MjFEwce6bxpixeyG9zLV65g9vhJFJZXkHoFxBqIaoebAj9H0ff5RWaJ7AIhyEK2xDl7QNkp+Wh5wpUO2czsiURQ3qdpY5TZ6MYZ3FINxVIJrseo7EgBKAMEPOjIUycRAtJ4HBgdDsUhtGqmAmZ+kfZxUrbETSl++l97QNyJysdPo7K0hJ3hCPNn74JNzQp3ZJOz9gnmFqLtq4jWL6J9eR3VM9ehcvZFSE0WurFcIwrPVTtB58yH3Qk9NkZWwuZNFGNEJehJhwMMul00FhdlPzc/N4/o1LJETTjyfcwsHxdBmJqpU21t7v5mw4r1Bh2VqGFxynUU5xYUlSi7YBSgBdTqSigRkgQajk7FGGysIQwCzBw7LizI7pNPiF2wCKMWV6SoNAt6+kj02AOMWi1xY+XgamlmFhl3yGiOWSE595xW4ieVw6u0RKlIbOUiK3/1YF42TdgfyJkJZnZURNk/yWM1wcN8mP1v5rLtHfiXz2O8vS4eyFy7IBfCtmBzQLFWh8U5PzrXcDm7Fnfxv/lqzAfZU6c4n5dRZsnoNyzGggMEvo/qwgIcRiB5CPLKnD8reSAbHPL5pDXmiGNoJ8xgUNtRKsItOMo0nD+0RDU3BiebQXpPcvnAR9VKJc2QUkHej3KWN/wu+o8+hKDTRPnYGZRWlpF5rhjTLFx3swApSTiF3kPabSPdWke4dhG7WzuoXn8jZm66RfL+PWurfOf2ZOhoQmFNcE01nq5yrERDXxsRsg3c2dmC5ZgoNWqIghijXgCrVEZp6RiKsxQCsbjj8GgmtgXjtTV0nngU/tYVJNQ5kwrjVaQycXYB9etuQe2GW2RWj/9OjvScHJ/ytpMOaRTIVEhtfhHlegO9jU3Eo7GkHMXZeaUEzKjPGaG1sSGYcEsllBpkT4pqn7gG78HnWBEwBDBTUPYf1Cyoohp1cfsUBywB6b7UQ106wzAyDrTmAJ/wopp7ZD6c+05IjrQji9VtjusoeZoWVat8Nk8HZAgyfy2hi1Q6oRwn1WamJPTRbe7KMcU81x+N4VXrMtki5DqLUuZR2vc3b9fKlIk2/qPKS3hqqwSvVJIC0XS40MWGQzCLclN5wgWhduscdcVwscpxP20AqEThbLmmcKIIvfPfwvDC46jOr8LhETnTwMiPUZhZEp6WkTn1B4i7LYQ7a4jWr2A8TlG99Ta4K+Rmp1u7edSbwvCBYCOtackTlSJtcrNECZrBDAPsrl1CoewiTk24xTrc2gy8xWVFBzLgiC/aGP3HvoH2A18CBrvwaA5ZKIpNrwwVsPE09pE4RVRvuR0LL/1ewKN1xBSgdIzOU09ywn6vi+0rl3Hq5hsRiNejA8fVlgQZ0NvYwLjfk25rqdaQgCR7zfc5Nu/lvTmpnX9SlatrzbZOOCZy1ad0oK4RmWU0+9Cjj7UYO2W5xDKVhZH+ziZsDlQq/0nNWOZ5maphcy3u5PkRHQEBTVejRFZ0DUdDVGs1Rae5HoYUzg96aCytKEGL9iqT8SkZ22FOr8eleJiw9WkCPndtR1x22IDt0T7AhEPnUcoDdS0QpgQzjRZ9wO+hYQMFFn+aK5cpQ5nBU2sc4uY2dh+6H0VSY8vzsBaXYGZFGelqLC0p/wmfS4C2EeyuY7zdAWoLmL/zLkRs+U8zBXnNpYU26vpoNOsrL1CeCigqTKiykO2juNfH7uUL4sA0f/o0Uq8o0zmZjs4Zxf4cBzv3OLY/9wmY/i4qs7Oya9wulQG6S4m6cYyAHc1WC93BEDOvfD0WXvIqwHbUQLDcTQVsNoTyNjQFXd3LF0VQVD52HDGVg0mIoNXEzpUNVGYbqC4vwaKCjvZrE32zGn7L05lDcfY8/eY1zcYlbxKbKKX9ZZHEnMbf2ZFmiGEqnQKBpkbaFVuRPxmKJVDO9iwuuYYwGgzR3N2GXSigNjMLw+VSQ1Nm6vgc82inG5FXn0ECRy5rJPm5xOVJEehaFvkCoQUZxf3EwjBxYbLpYltwqNOUDiCbOonmmQNk0RBlI0WNo1GihdaphQaYVAy0MeDNe/ybGJz7JoplBzZzv9IsYl4H2nh5BUmLjO42wtYu/LSApZe9AunsjFgpPFXjpliYydeUMH76XsqcojRaqJkG0vEYu+ubKHkFzNRr6Ha6smyeIFaws1CsL8CqzyEO29i+7yNStFdWZuHOrcKtqn2ETP1AdSNH2vpdBDubSJqb6BQqOP19Pwpv4SQSNSWmTQQUTau0HmqdshGM8a2vfAVnX3KH3Inty5eRhhGWTt0Aq1IR4b7URTrK6qxpr/l8MPV9nkCcv8wzAPOeDxmnc4UVDAKMNreQxl3VYGAaoAn/CYmvn0ZFJyQw4gR9HslBiPr8vPDBFFIqKobPgbJWjcc+hgMfZq2BkeUiiWkiTh5aWQzsdc74kMUo2hY83nWDPjQpgtQSnlKMaqQS4kgXmzqRKORKtoGCxX9LpR0jvSU+a0rlrPSeuU7DisZoffPrGF45j1LBE+NzFkCSfVIwPs5EgxxmwOIdL4O9egzJpA1/yJ2agPlA2qFpUYleBHAcSe7o93sYM3py/x2bHgwlAx/D4QjVpQXE1CGzqLNL0lL3d69g/cN/jTKnX1aOw1k6Cacxr4ZOCWbeB4K518W4s4P46jkM2x0UXnQPlu55PTJaB+QiKZ2WSjDSI2oUCoXrV9C8cl7ciKqrJ1CaXZQmjtIxq9NFs276vuap+KSH9zxDeCo+SM58RJohsTCfgpYoq+pMSvmS4RB+c000GaqQU419ORgFn1RG0W6K2mFflG2cYHFKRWl9qoaJOsxEoEP71cxAEKfotjqyAJIO+KZdFE9hHmuThTHChytzc6qvONxacNjLUZLIIKaLvBzOYg3Lt0NXwyThrAAAIABJREFUiqLFhoj2cpgUfnxIVHRmFBKHeTkFVG5AU5fx1cvor10AaLwdKypPxOFOBVG1jPnrboBDLzXOre05S+w7odQvDuZ6kxxDbeHi9+V4WH+ImMbljiPXjLknh3757+04g6/XV7ArG7OLmVlw63NIr1zB9j/ch+p8Fd7qKdiLJ+DOzAPMX9k1ZDHHyfl+R7qW2folDK9eRLhyCsfe9HaAQjLpVPJTUBqrhmdF7ca5u24LUauJUbuJxskTqHArgekqyWl+DOdg1vFdBSp9aj8l931+cX3NyCyXfyqdVv+pDKjJHUadXVGX0c3eInUmn1xxuxz0DAYDoY5IkRWqVZmoIOXJNrQI3GU8nuJ7DjG6GCcGhtwxRycff4xaYx5ZoawMsjVxLjec91yqf1ba1IVwnD2Ga0YoOwq4uZGJKklV3qkmuBWAhKfPxfSSj5sSYcccmBYBnXLpYP5cSBOZbEn7TVHs8WHmcCypMnN5SZ0EutfFV+f3yh9sfi9Fle3duEkaJrmbEiPxGGckVqKqVPh1aRWLoYoSXwjMaDjjD+X6lOqzSF01giXLPS9fRvuhr6C8Mg/n2Bm4i8fhNOZkSogSBDa3wKK130a4u450fQ3DK5cRzi1h9Y0/DIP2EvohVqdUKizWuNUVxmkc+ZhdWha5b2d3F3MnT4sWJs+H9zEW+wgFHaSP6hg9T5h+WjAroz0NgPxnnVexmKBWOe53ZHxJwJLEMjlLXTMXTjr0WSgU1HotnVer1EI97YhTtHojuegjw0XiuHAsA1GnLa6f3vyCmCbKyLv2guaN5Uwef3AQl1YHtLdNYzoKRZIPe5L3qJNi71DPYZSvWFAMQmLa8BNglNA3zZYpmlzHwCSZOTfbrQXEkqJQ6hO1dgVYLqdZMlseTJUR72mZ9UmtIpMWAMm5QGDm1BN96rQ4S06QUgEWZwLZzpVFOcq6inpzYzSGP+zBsGkRlsFhfVCqI7KUdU5y6Ty633wY1eUV2MfYgj+mwVyVApAdvXTcl/sVNtcRb65jeOkSkpkVHH/j22HUZ1SwYrxIOJ7Wg9/tiB1CgbqQmYayoo1H6G1cheWWUV5akkaIshfbE1BM0mOtxNuL0PuRu5950CTCBG/PLqI/LZiVK+wenKfflHIyChBzXwdtBfweOq0deKUivEIJNkVJWqGlnCx0TqXttWLfx6g3lDy3kxooLK/KJibHpDdGiPb6FcyfOI20UBFqSR4r0S6kKs1gFNUO9soqi353PooIMeOp6K/IoL1ovJfIMfAoz+IBTAxiQ3agsCC1qbrTYqg0M8Qjg1PFNLhxMjqOGmKP1V67hMbxY6LWk2a1aDye6lWhluPkvL1Kl8gdU2XYazdlwXyxUpGHnk0PdjbzAStZo4AUQZf68D7C0BdtDCfM/Z6PcmMOzLEybixYvyoMTGVhAd7qGdgLq7A4Yc/0gabeLJaDoRqY2N1CtHEFw/UrSFduwMk3vR0ZZ/PEUH6MnfWriJIU9RnKT2tyqvIEUIkm98q0MdrtorRET78qLD0pcxiLNgH2IQXgU8Asqaf6UunqM8+1nxbM7LzlF1amIfS3knZrwlo6Eann7rnHkI0GqDRqYq5IqkcaEPrf8I1xX4dMMWsxD3O4ZqsPP3NlokKWP9qe0HQU5CWDDnrdNpbP3IBU2sPqYyowMwXkz5lIRGXglaq7KJS2O1eYsdgTE5LDqmgdNnmedOmnLhPcfAD3wMx/l6SGiJS4SSoMRgKGElLUjAh2MMCVq2tYvf5G7VfDq8F5vYMnmfo1Hz6HdmBxhHG3g36/h1pjBjY1LwIU7b83ZZeg0jHV7h92uyiWCoiQolhwZfur7bqSbsRkbdq7aH71y3DNFMXV43Dmj4v/SVahtwQBnwLBEFmnjaS5i2jzInoDH9WXvBYzd74MMEIMtprY2tzE4uqK6NlJtbHTKCwH1ZFyLdlEC9G5elmcn0jVURjE0+ZI8clRqcQU+7V3guVgViHgUGbokNd7GjCr51AFNk1zyS8UTcYRonFnF+3NK6jU6qhwV4Zhyc3PhTXqfNUgzAckJdiQec+w2xkgCFPEQYSCV5AJF04+2JSZZjE2zn0DJ0+eBiqzah5Pa3cl1RQn+0gtyklShHGKMGAHxRfx/gylollu+n3geJOVhczRgSEsGah16Qrq0eLWFRdQ1WZVb1WZiY8xDkYyBFu3IxSzAK0rmyg06ihWy1PZeR5v9qg4aXywgxkG2N5cEzDOclTJtMVwnO9FndKKVZEzQ2yGlXmIMBls/rD1z5a3uDPF2N3awNziCRhOSeqUzhPfQHDpPCozNdiLK3BoK8txJgrxOc3CB7LfQbqzi+H2FYwbSzj9xh+TKez1S+fheB4WT98oHdSJkSWbXVpDwdoIJIJsS3LvweYWKsdWxEKM0f/IpZbXALNKZPWDoC+dQsyBzfZPk1troVG+MHnvb+cClD1nTvUt2UShWoq77TrNLXkTc8urIr8UnbIUKzo/lrA81cLVLWkl+oMUFRuXL2HU7aHgFuEHEWaOr4pRoxz1FuAEPaw/eQ6rt9yO1FXednKLxeOOd0fbEJA2IpijRBRkNEuvOcrXQnL5A9FZatSMnh0GIrsAr1STqRWnoDa1MoJKk0YIBpWTB0EoLpZcZVwzQlTMCBw3u3rpKpZPLstDSE2B6uTxWaASj+wg6wNOrwwQBCM0FuYBFneSymhBvfbcUGWFjkWaypOzUfJutTFV9goGY5SqZcm3gzDDzAIN3dkAjND5xtcR7W7IA8bgYBTpB0cwpzJBHw8HGHe6GGcpFl5+L+KZFQR+gMbiKryGEnYpllJRlfmECOtt1kjtzS0s0CzRsdBduyopVmV1Vdr8+/qez6DgUwTDXm8i71WodJZ/9lRb+qNMyI8Ecw7rPVaAdgKR7PjzewOM/RHqc3MoNmZF/CJvIjcokdyYgM5viiQHenReuwKNAnSvrv9/pb1JkCRXmh72uXu4x75HZEZmVmZl1l4AGjtmpruHM93DGZramkYjRZmoqyTTWUddZDrxRHFE8SQzjUTSyIvE0ZhGFGVDDlu9N9ALetAACrVXZeWese/uHhEeEbLvf88jIwtZBWCUMHQXKjMjPNzf+9+/fAsae08xGftIl1YRyeaFDOCk0ogQmceeMAL0j44wdRzkCF6SFhq7FVrNniKG5C+KBbAivVL0mziB2HwsWsnEJ1+0mCczA92piamTQDyelWhpx5S5JRczq3muJ74+nVgZnTly94d9pI0RkhjDMciZ62E09ZAsFJRDgB7Xk/1NahWvZ+SPZbSczCaFyEuOotKE06N+WbihsY3eebpFqDb/DFOXUg5jjPoDGRQRxZZKJlE7rSFdYNuT7PmM8DCbhLBWD2HPp+JzSOEbQRuOJ5gR1x2JIn31Nqz1TcxTGWTLZZh2SgsuqtRMwoCchDOhwhGn3jk4lOIwVi4is74hvM/646cobFyCk6M8wvnFFy68Fw6ZwzRDn0KC8JvNxK6DQy/WXmptnUWjv9ZiDvECPGfZkvK7XYz9kYiPpyjfRQqV0KbYqqOJDN2geBM4t1PyT7KcdRHD/G9K4ut0juFpFZ3DA/Q7bUFVIZFGsrACm6wW8UwxhQfImxOZjFA72kORgwCeAKzdyevjMEQis0ozSI0KJQkYndkjzkUNOIZW5Vw6pnh945khZFou5mQyJ4Y9kaXFzM3Je0uWSjAJZEGKs5U7QHzuI2WORbqWDJtOs4Ekq31KtjIzIKjJHQqwiZ0RRkjiRQxhgygo5nIUU7FJpxphLqUL15lP7uMQw3ZTbJG90RiJfF6oXGR2BP4AnU4L+ZV1GMms+AzOvRFauw/gnh7BHA4wC3xEpB9siv5EfOMyjOIlJFl0U2VURCI171KP+KVklaNiJiTlxuEBMomkOHwJ453w3LkBr9lAr9tE5cp1TetS6ZI6ZJbV8D+fJ4RyCZJSzSbyPm6PhW6AaDqDdEHpd3z5xSw2EOoYO/sSFihm5MJxfM3IQlpSNi24VAUfJEV+Br/ThtvuILNaEbWafrMmNhA55nIsBjnco6hifwCPKDPHFrxrs3oiDJMYFUcpMxBPCPorSpkBkYZlTyqKiDmDWzvGyB2htHlZjsyJAPipZkRNDUiezuKP0VkARWMXnOAx1YibSrRl+YufdDI30A8MBJEY4skcotG4pBnEQXMjKZUvRbmaTNViZn+XPeaEycUcCEyRnQnSgTzqM2fz8F0PnucpK2MyYChJIGmLSin0wE/G9zSLF4AJ5Qo4KJLgwGXEViPBXDMEroduvSETzFgqAYf0LeKq2bfnZp+N0W/UpVefXKnALpD2n8F8NsFsSFXWPmZ+DyMGo2COWI5UqhKcNP21mbqpPrvQvDQ4Xre2dZoo9l7o1OtIJln+qmTK7w8E90GEXGN/D9FUEqkVioezYNR3XLPPz4AnCkAmG0X6puyfBnKa9AmnHXmw7SjiqYyc0GqTnW2McINclD5r2lSImtNYVkGlBbLjus06Esk4EvkSIrG0eFOrPJhwPSn3xZm1vvsYxUuXBKw9DQai9p4ubaH46teEz+d2Wuge7MNivi3ihUW0uj1RNWIXge5P5IVZBAlxAROPzEKHot98tL6LQfUUMVKn0jkB+rPg4ZE0mloS8ae0MONiZqRm3jx2X7qYeXgPKUJjOrCSGUQpdSCtOUPDqFU3RuyEKbDo+5h4pEv1kaFQjhHI1M7hFfJhNE5lcueks2IpbMejCDiG13hmlUiQSR3ADEiACFA/fobI3EBuawuBRe5ORLQrRv0uhsS/TKeilklFIG4y4fLpRcx5vYgxzphWDdHt9JAursBZuwyTenmGMpScDLpoExxmmIjlCqKAKm5cMnpnYapydyFKaCq/yjOWgpsEj6nS3/aHGHdbCHpDaecVdnYwG81Q29vFypVtWPGMSpm0Drc6YJbSBFmJGm8TTOF3G+jRciQeRyKXR5TAKLG/WyLI6ij/5RazgIG0Oc58hubBM8z6A2Q3toTIyaKAkUUknTgsqdUkQiCZEwho73gfQbeH04MjbF69DPfkAN1mF5e/+XuIlivSdWidHCIxp4FOWkTLa40mBv5Y2ZhR/dO2IOaqkaRoNFvGFI6terdMLbzGsSzqbOWy9HYJd6TXyZi4aYoGSs48xUhkALiYh8iyRacx0Ocis1bH9Gc0nYdI2dpOUlINenSL/LSQbwju53uQP8jF7CE6GSnRRqYv1kQGRV6jg6DfE/J0vFgBIjlY1gzzyARTRbEUgBL3vwjXnNaRTKcQ9F20dveRv7YDu7IqqdKo0RSUHHEsNlOgUkEkDpwYI7GCVYb/irABOzbEhXf7mMwDZK/eEkMkTKZonRzAGw6QL68hTjVXnoo0zdEOVyQYqw6+6sYzanIEsuhAhQtaDuoA3ZMjuI26GMPzMyWKJSRFuTSCwfEBRtMA+a0dGfrw/kmHZmkxi5+85MdTjHtttE6O5Xc5TZVFHEolC4VOUv3Pfb08ZybTJJRjEAmlAG6zJvoI5duvYRqh2YoCnLAd17h/D3vf+x7M6RDrN19B+doNREoZNJ7uI7u6LrSaUdCHe1LFNKBexu+L+mar20A2lYEVcWSCVa030O8PYMtCprEkWdU0ZmfOrIpqi6xrHshcpM0qWse7yG1fRzxfluNfcHySYqhCkIWaN+FwgIt5gLxjSJrxuXsie5fRiDIHc2F3M5pG7bhidoucBPvYfH1KFYwFBIWxJ7obLEwjzNe9DjrNFlL0+c4k0epUEUtk4MRXwBzENMcYntQwODzB+o0dTBJUVgrQvHcH3nCIG2+9h4O7d0QrpHD7NqaOhc7hEQrxBCbU24smYbIToZ222FeXHDLUuOAcgF0Xyvf6Iww7p0isbcGKl1A7aSJdTCG7VsKcAWKu1PfJ4BYnLC5oixuEjBiSeZk2Uzzn/DRPYwOkEOTwqL23L14wTjoDm0KG9LfhvfL6aB8cI8NUh/MG7dSqUJUKOcl/OY5vk/k9clFcryhNEPbBpRsWemCp+uHzvYyzfPz5Va5pUzO1mDU/jwWcGfg4efQAufIKnFJFO0Sp6E3Ajff4AZqffQqPtJpuD6lkHJlkEoHDQzcqgwBKlBIwVLz1ihIuFDFpRjRLHJuajSbanY4sHnW8OyITwGcnG9S0QHEagpp6p8fSi05kWXHPhGg6ZvXNzhenkEwt2D7jscWKfezCnrjIxyxRtb9wbqKdmShE41LDhhJdlNuiOKTWZhYjS5ks+gLoJzOFeD/QJ3HQER28fL4s8gjsTtCYniPgVKmohkf0Idl7hmc/+xmyKyWsvvo12KUVWJMRdt//BVau7CASNbB39yE2Xn0N9loZM3ci4KxYPi01hYqYepapF3G4mLkQCc215lFYkwn6rSP4oxmSKztIb16FlWLNonU8NAt92m3g6O5vsP7KG7CTZUz8vkTVmR8gd+26MFhUvrF010LnAEoQNBpIZ7KiOygi4zLsIWx1gnGtiWFviMLlS4DDVqWp2pMzpa3NJgJx6wkWdysrwqdUi/7MoeZFo5IXReRwUevFLPmFSpGk9aWIhdN+D41nj1EmfVxkRNWFz1j1jFw0PruDdKksi7P7bA+to6fwB11cuv4KuiNg5fZNpNeU1xvG4owBahQI7oE93m4XtVpNIgGLJbWgI2JjJjQf9lB7fXR7XeSKeWQqawIObzx7gEQihXh5Cz4XWtiem6jITBkvac3N2M0Qxd8X4LW0GhBBRTMLo+kMo3kEI8kxiLfQ7XwuYsxk8sfURsTUxy4SqSicRBozI3S04oOz0K0ewE6aiGVKmMERjqC3vyeF46DXR+XmTWTWtkTQpnq0izTxHVMTJdo0k/QpRuqCWFJ4FGkI6YmRPrYXgCmTETYAXEPw1f6kJ8xwMsTj5UuYi34xW6XKOYqdifpvPsSDv/i/8M5/8g8QXbuKbv0I8/EA/miO0s41OJQDW7JX0CmuWjOSXiiwV9gnV6/L95hixmK1WkU0k0KC3R0GLtfHaNCCS+6oHZW83o4zEGlfR+1BGRbG5yPulzeJV4uZZ74W6FaLWV0ctRe6h7ti5F1ap1aCppgL24PttUN0Wy2s7lwXO7XZqA+33RC93jgxA+JdonQ4/HpdFmZ6e1MUcvhB2OY7Pj4BWd0cy3KM7eiNQh0GwiEp859cWYWRJOOYjX9TOHq1/aeobO5gbMWEQDAJ0wwyxIORRIG8PUeKR/1Fpa9mden9qx+UIYMUAeDrO0tmDHHTDnPmXk+6J5yOxTiCpvQBj1hxY9LdIIMMjACnJ/sorV4SUfZprwWvWpMIxULHbbcQiaVQvLaDUTAWQmi2tIqZbWGqi57QvEhR00KcQjh91eWUQDNVq9CY8FShvokt+fDMSSK9uQMz6mDa6UoAMWi+bkzR+uxTdN7/CSamjSt/6ztonBwgs7oiTHR3MESEXZ248oFZROdzjS6dYWsHr1AORA1XAlkD414PqWwWrufLNTIViWcKiCaT8meZai45YcmKu+j4XDQsL3qIzy17WcwUlhColFIbljjGKRRzRbeH5sm+sHB5MaK8LtMtU1yS2vu7QmfPbe3I1E4GsVrqlkXJzBvBq9Wk4+EOXORuXkOqQJEUVuIz1OsNdNttQco5pgmXlhFjH8lUCpniqlLvJHNcNps+cuczDKr7MsnKblzGaG5LS27C4QkX9cRFZOohHzPhiGB32L/V4+XFeF7dDDFx1DIPWt1CPUf+7nyGYbcjoCD2dAmiEpGTkF8oVWLIr2Bri+1KA+6gA6/TQ3H9kvShvdNjTB22IXMIWh08+ewOdt54A/HSigxQeA+pjzGfBCLnQOIut6Ep0l7qtFSFk1Lwp/koIaMsfNm/ZtuUQSSgpEk0hUHfR6JcEjXV/e//QIRx1t/7LURWy+L8ZJ4c48nP3sfGu29hajrwWwNUbt3C7tEBrr79Luw0o7MeMUsL7UwjQtNMQ4reAsqlYFsBZsMuWk93ZbTtZHKIEccu4o9K+kytNb72kgCixqVctGRfsMYvKgwNY8Zm6qLq1FAMFZyl1+k2qxgOXJS3tuXGCTKMfQ1+76QqbOf81qagzlTMICyT0bgGt14X+2FHepBr8uE4bAln8aSw1w4ooHIsusj5fFHydCutVXyogiSqsurhhlW8TW+5J/dQXN/AOJqRDgatu5k/G5MBMs4UCWYLIuwSsnx1ZFssZhVuFsW2VrVXFfhM+IjD3gDxuCLLmo4jJAFudEUTC9GdarMoEq8ipJJS1js8Qi5P0RMTXvMYRjSKaKYoCpiMgE6GLTLlX016FPWlvdEIxbUKpqJCxMXMY9bClJM85pWUTHCHcPt9xKOO9J3pzDWRbpNi/YjTgeOgeXKClY11dD76SCaCQTqBjd/5OqLJPLz+EGbrBE/vfISbf+NvonVYRbfdQHJjE5ff/bo24aFawhQT15XnbiWYToUYHZX2qB6IAvOzq0N+Ybt6KoLxqXwJNh3KyAC/8Hg8GxypvPvi6PuVFvMLCa2C9KLkk4f+6bHM7WOUhhIld0sGCmIzzGVmc3EHIE1eAWAOYXQIrgRia2VES1TY0cYzoVkkH+LQw9Gjx9jb38Xa5oZEYhEzZ4piRWCxTSYtwVCGSpI1lbcNOzje20Np5wr8mSGoOVoeJ6wAeWcGM1CAJ3WTluxq9epV65FwzPD4Vlw3czxBr92V3i4BO4x4Sk9NK3yGMriKt7t4COGr0Oh9TpuFYITq7om0KveePoRpx1Ba31REXObf7FbM5+KP57VasCMm/IiJQmX9zMpZtgkLvCmsyRy9RlswKclCHohrP3FCYcWTkZ+XWm0lxHJ5dJ7uIZI0pR6pffwZLNpcHOxh++ptTFbWUbyyjjv/5v9ApLSCK299XUBGLP7mZPewAKYtHB12T0/gTqYoXr0p9C3VKRDVQE1nngHuAM2DfXkG+cqGMMclndAMe7XtNRZlac3KZniBTNgXJxbPpxnWy2hTBMCTbTDHqHGCse8itbYpuZlcwExbCszZ5G+jXz+FMzUQeAFsyf8MoZwnSmWYSaLKdP+PN52WX52eVO2JTAZeMEG1TTJrVJmxW+z1ElbIyGxKi04xvil3RYqVCXsSwK0fw3QsTMlWDqaiSZeOGoizKNL459BpNfSYk2pZL+hw18vRzYGO76LfbiGVyohqJs10ArHmUkh/Mk9keqXrsecXMx+wLUKMc5hmgFGtIQ89SjSg4cjQiZo93KTm0Meg3hSwFNWYqGtHDxaV7Cn6EmGzIoTY76Hf6SGbzSNOKQahUmmy6cKHnF0bG1Z+RaZ71Kp78vEvsfX6LfRP2jBHU2DQxqNf/BTlW2/h8je/gea9z2QBZ7dvwIgqpJy4VxGN2O1hUD1Cv0cPxzQq174mMwI1epfmvgSPfq2Obr2F3EpZdE+k2c7NpUkYSpYsBFWFdzxsy2jYzotC91dY0fS0fCkHkItZnIpGPrqHezLd4lDAiGhFI/aApwFq+0+Abke8RGL5gkxynGIRc+lbKvdN3oLAHyEQfMNQ/KpZ9TIHZSLQanbR6vYlsrOhYBEcw4RG5GlD5i9lo9jAV26lptvBoH4qgiO2bSNOU3fROFbwQdWV1bnxIl8Lm/ks7ubiMEvMBceznLKJeImI/6mcUU1d9UYMN8ILFnP4Fjy0RGt42BWfu0J5Q1SW/LELw4lIvmuJxO5E/KaJSSbjm+cc6wmpDjjR9IbwXFcgsUnKY5FnKC3OEI2oW3byOWUrwSpU4LAAhwG/WkXfbSCVSKNXbSC/UcZkMMCg46Fy61XVwbJtZSUsmBIPc04M9w4w8ceix51erSDOrhWjsmAtCDwiy0gxUTiuZ28Z5Hcu5NPCmZ8WwDmXK6j/UFF56Wh7buF+2fQi/DWDniYvTTNCqhL7pc2aWF9RBdKK0pOEuAAVQSjZ5Z6cCizRyqbFEoyTJuGF8T4ReOMNMRr5km8nMmkBwi8a69zr0zncoSd0et/3BETEhJljV7b3uKB4z9n05xh9GlDWy4PZaYgLVL5UEP8P3WNUUl6CYgwfuEoEwpxYJFZpUE402myOGNF6ibiKxPoOaau7RTQO87pwgzwfmRX2gtFUeXdg7iHoDhFMDGTSGakvxrTKoCIS5lIcsZ4waVivIyw380yoVJ605gi4oWqQMpLUtZPmM4ajBdWbnYpZplVcEx8aOT0pHP70PjKZHIattnRg8ltXhCQrGFsO48WdwMW40xFzJW5qh8aVTgyJQgkRuoyxc8NTkcx8Wnp4ruT0qXxBMBR8NiLCvjS4Pluyy8tS/3khaaCrluVuib73XwJBem75G2bk5YtZpj5hlTQZo310ACvqiEAfTW1040jR+f0JTCeCmaM99vhwqCQ0HEo05i60U1Qd4lAi1ArWubBCS8tGpfjiYOjC81wROmSVT4Scqn7ZgyY/ZCLRiWySqNcXVF8inUaE+nRhoaghqQowrle2dj0iKMkd9AXw7kSjiHNQEKFOh7rZKpsIxbtVAJHNsWAf6wLw+ZxZnuYU9tTChLIB5hiOF8Dt9BFPJkTKrFmtyiib94IYaBWHFS9QkHYUdiQTO8o+dnhd0tvQVxZe49lQmykHl3okEodTXIPB1qFoX88w4jS30UQ8mZYFSt0NURtiTkxB0+5ABmHtkyM4rFNyOaRKHGgQEBZg2uMpQl3rPkbNtjCM7GxGIKjC+g6hqyEXQS5vWehGiXKelcz6Juo7HdY04ffPQsniSbwg2TgfuyM7O1+0mJmj6rdhWun2UN17irUr12BKL1LlPqJxrCVqZXjEAQTbcv2B5L42dZPZ1tJ6u0qlSBNY5OVDcpYaM/M9OSWk91/IJpHal/nzdASv2xCciMDhKQfQacuKo6q7Adp4ES8cXpE60ii9RYRbn8XdJEAswX5qHOAGVO0I7QWtLm3h9rrcTQrvxVLqF05k5He0fAKLwAn5fOYUMW7oTluiLPX4iPOIxeJazpdTb0OmjN12U3JyJxaDlVAOzNPgAAAgAElEQVTUs1BoW11RGOuWH7eOyaFXYTSJGLEh5BOGRdfIR/9kT3rOlBtTY2UTu5/dQWUtj1GrC388g5NLKy+bTAFzm8VpgNZv7uDgT/8ckaNjTLmgJz5s6ofQOUGfEiJFxtNM2z3LsClk6cvfqz6U6l3oM03UrVQbeNF2DAcyC6oU30Gx6y/+0tFF3/e3/tU//xKLWV6JYWYGYzpBt3aC4aCL9Wu3FzJaQlYVKS8iyIBuqyaLkf1iQgSlx7gE5VvKmnTQDHsBzx9J6oNI+4qLjTnLlFy1Yxj0iJ6LOa6AxKlbl8znhbVMLQ6lnS6W5qKvQS008uiSSWIn0moETfz10lsug2LkfZ9L3EJ1gsVIcelcVSeYKt/4cwqErzokVjBG+7SGDK2OEwkB0VBXxDSmGHY68IYuUmleFy02qEVxJpCjG396LYdaX+cfL/EZZGTSMiJeXBFpAYXSYwSeYjxoYdiqI1Mson5cRdIyMWw2hI0i0TpfFm1lYaZTgJEn36CD47/4Hg7/5F/COj6VNIISD2MBrjDF1LQmaUcyJWRXxRCkHp8Va4HK1S30em30j9kcoEKScnl1yC5ncIxEME2lUd7ehHd8jGmtoeUgQu6fnm69YDkv//W7jz/9CotZ8nXqlXl49vA+Ni5tw8zR0soSIRbmoBQIH3aH0tLiQmZ/UkH5zo6WF83Yz7sonV1mCOCWdSNj2QDjdlvAUFGDIi9Kf2PU4xCB4oaEiEZ0J4T2BD669aZ0EAg9Ff9nYYToG/ZVK42X3FhR4ZRIrnJzMrPDRUXoKMf9abYpuWD8kRSHViyCFPvvNIZkl+Iss1+8k8SgC65T7CO0oAI3j5Uj+0fJ7qrzjsMvXsEYrYN9RKhhEo8LYyQRj4pZaby8ItNdJdrIn1UsoEGzh/mjXZz883+B2ckprn/376A3HaO4swG3N5ACMbuyKlhuQoVXdnbgDVy0Dg9RvnoFfXeIlWs7CLpdNO4/pOQU/EkAM+4gZ9nYf/83MgWdb2wiWs5jfO8Bej9+H/PAVZNW3TJ6UVx+/jG8+fTul1nMOpzLYuZZEgj1vXN8hOLNqzL/nw1GGLQ7sOO2eCMT6SVHin4KL2PYfhGAJKTc6BitZE9HrrCDbcoH8hhTYg9oHB0hVyrCSsTEAtkjPd/zkcxkBccrtH9KbGmAuKgkfYldf+5HXnJ3w2/JAaopQWIrTGw2j+2DZ8incoL46w9d5ApFWMm4gJQ0pkAJVYZ5p04Wzg7U8xermqNMoUyBxdqlikzvQh6m0nhWcM3JkK22E9nQwZwjeSod8Q20jjXtO3oNnBztI1dYQW7lEk4/+CX2/oc/xvzZMS7/g/8M5T/6Fk7vfISDDz9GYn0DlZs3BG+TWS2h3/cx9Hw09/awvbWJfhBIgVh98BQ7r16H5/kY9LrIrJRgjAOMByMZ7tDLprRaROuHP0btf/9zREZ92aCM3OFWffEjOnt6r+9+qcUc5jkKfyCRYD5Da++JINusWBLB1EAyk4GToL4Cr0GNYXUp9dIF82UX86KG4/vTsej0UOSmuKAlqptzTAcDeM2W6BgPPFfaYVzI0n6SXqeCB8o/cli8wIDyZQv8C0IFxWkEQyMIIZXmiLcHHbP6LmrHp8hurCGayy6U5JdUHPQo4vwWW1rb565MQLDE/ZLpGE2KuaRBr0Yt8zC3WALSt4X4kSm6B3sS4VPrmzDpi0Iq29jDmAu91ZJuUH79Eiw6PM2Ak5/+BM/+8R/D2j1C/JvfwOrXv4n244cyRHMq60jnihiZE1HrN4woItkk6HQza/cw5AAqk0Zj/wjrtG8ejTH0hoinU6JwNY1HkVtZRe3JYxTiUTQ/+AV6P/o5bG8oeTRrCdUt+uKcmTflSyxmpQkUVppni5NuSA109w+RLJcRIyFSbL3U8SrRJSxYlorXi4iNX7SY1XuHSqBa4JAdjmEPbu0ENgckJJ9SEH0whH9SJeYPue1NMeEUZaDwyNJnNQVgZK0JjforhuaXRWbiUcRZln1mxSYxOYL2ehi7PmwjIjgSIx5DUhNARQ1PppzLTPYLrumC6xQtDFFFs4FUDrFSRQjGC6FuGW+QRKxG8DzRWMCX1tZEIH7Y62FMgmwwRrJQQjyTUyr3kp5MUf3Rj/HsH/8TYO8A+XfeQn3gIp1Jwhv7og2YjMeFTTP3p9I+tLMJcSVgO5KzAbuURdDtw6q2hR41YSdKAmAcTjQhlh9kCBG+agwGYksdEdcxJZIpY6EQyfT8LQknV/rvvzjNWCzJ5QJNNc65o91aVQq97PqGouKEAqbPJXjhfy73Ib/KEjqjpKsMUWwOgpEo8ti+K86ppGzxu45lYDjoo7C2LqLaUm2HG0KnFws10Red31/l4pZ+9kw0nB2dqejtsa/MqSZlfG3aJUznaB6foLS6DsSiIu+oTrwwL34+gCzFkuevi0U5JYEtB7HiKiLpvA4kKv3gJFGKZ2mAq67OsHqEIZnbRC86cZnqUSCc8FqlqKStRKYBqj9Ui3l2eIKtv/934aepbZJDzxsjxhRmMkat2cTKzlVM2UalWA7lGPwR0tQh4UDt7gPM7jxA1B8IO0d1xwixVVQBwVtr4GaIeVHdJJ2lvrCbodKQ8Ov1L8yZX7KYOTmbuH0MqlWkiiUBEQlYO8RSLN94/Z4vXcxhxNM/JPayuqGjHghzP+09yDxwNkLQrKLz9KEUprFYUqhFc9uA2+9gMpygsLqhJHE1RkC3nlXrSC+eFwbmpQisFFD1X4jQ4VJbaClyKJFGaguO0KpWkYglpC0ZYRvTZjU/g0WM6cBFp99DdqMiD3ZxMZohsaAxLYF5FDT37Gr5WYjZ4N8H8SySKxvqdFxcK4NOqJesLIcn7hB9Uqkax0jky8hdvikUNsFQaCSbRELtTlD94U/w7L//HzHbO0bmO3+Im3//u+geViW1HPsDdBtVIS1HN9ZEQzrouWgcH8OiyM1KCfMhOYMjTH78AZo/+RmcGf0m1fnN61ZQVyWrLs96Wc3pKwaUr7iYw1dX41TFhBmjXz0WSCIF+8QknpO658/uL7GYF3ifxbxCD1LCTqOGc8oipCl88xTNoz2k4qZoQ0RMR8iZ4hVNO4R6W9jS7NmKGhIjiR6hhT3klwbm5cX8HFBJtKLDJD4El4tgOlnMDWFzE0fBo5dYYgWr1W6qUyA6naHXaQDxCGJ0vxXsiXaG0t238ETRcz/RYj7rNatinDPWABHYxXVEsgUVzeR65AOrjs18IuznzumJTDzT+RyceAT7D3ex89q7MNiT1hh1NQDhsxVXJNR/+GPs/aN/AuPZITa++0fASkns4hqHx0iulbH2yg3sP9vHlXfexnjoYT5h+zZAp1oVeAHBS/nLmzj6t3+B0x/8CHFGYEnFtNJVaP0QWgnrEzT8P9WXfgHk7rmI/YWL+WWbg1pv7PFORyO0nj1DplJCNFtWqQaHI1/xK5Slkua6FhYP7XRlLzMRnU8wHnZw+Ogh0ukcSltbwiXzWzVE5EbpLqAJ+P2udDOKlVUB5ojois4d9Vjkc6Il4SUvuhIX5MeqrNVHt6XaWRGSAvou2q2maCqnCllpD54XQFS/x5c06S7b7wjgP7NaFvVTkmeVEtJZ0Dg7SEObiDAyK4KEKIJE00hWNqTIlRyTPW4lZAB7NoFfraFxfIhsZQVJUpXE3H2GwdGhcDGzl0i8UOY43FRiMslrmE1x+sMfYP+P/ymsp08xjjoYTQ3xoDFHgRB0A8IaxiTuKhNKgR/wM3BKyH4zJR2YYvkekpMZnKmMSdQMQNIZPfZ/7nhUPXsdrV/ePlissrcef/by1tyL1yMBOkp+i1fFIcbE6yO3cVl4dMssgi+7ppWundYdk+pMg1H4WIjQ81x06LnseeIrJ750jIUUaGnVAMq9arCEFHbTEfx2UyIE8Q0UIFcjca1IKhcWtsHOX+Vi6rm4p2erWnrIC8/queSJw24PxmSKXJHWFlEpLFlLhPeBhAX9btJ4Dgikopxto4U5lZvyzHUV81oWcEhYXUQfnffrCwuznLFpC/DLSWmxFLmHHP9PEQxpqnMIJxpHaWNDhCkV70Y7EAQ+jh/ex+rlHURSPB0UYJ4dEp6t5nSOk1/+Evf/138BHOzDoeQv83NzjqhMaVWh5swUJHis0xvWBHL7dREgpyG7EwxzIkWszYCkr626FZQO+dyX3PKXBcVlvVzg97/37/5/LGYe+zN63M0wnXpo7D5FNpdHrFxZGsOe5UIXLeqwu3GmfKMKFZVJKRoOhx4EyXjeQHSC08WS2DwspKBmU7EQ5oKeByOlPMqTYTYWHuPYHyKVyWNOXLL0VNViVl8XL2Z9AXKqy5G49CWLmVK63liKHtd3EUun4GSot8fXV+kCsRZymMhrLKb3SkpXWs9z4cxxMsn2IX0UlQse/fd0Y3Nx/OpBcLiJuCVJXEhmESusaKCSIieMGPEHXUxGE2TKq0p5iMAiTcGS6C1NkCm8ZhV+v488LYQtpoi8fH7TEojCdOAiaLdgTEbKZFKnW+GIOTT10TFNVzhqYhtOT8OM4qzkUK5aqp2kb+wLC5eLJ55qz59/Ls7N63+9xaxEFKlYrxgOzNzG7Ra6R8co36R/Mo+yF9PCn1/Y4WJWN0ENQLiI3XYbE4KUTBPJQhFR8tikN7wM9Ka64UR8OibDLkx6gqgSQ8bvRHmRt5dIZwXpR3YHF5vq3b7gLi6hE4XKrwXCuTqZVvGagnEAx6akbErsdWnWqTrXIfzqDFEhH0lX6BzyyJkjLqozEdshwCdKsRdBnilGM6+MG0nZY4fFkiqe+Dl4AsYKZVjRhJwUxDy7/Z5ob5CBksqtyCkhnqc6MqoujlogLIo5leyfHCKazyNOO2W+j6ZsnRXLZysuvFvKovT5tahDUAhbuOB0Uc89zB/OFurnnsJXbZfyU5kvAee/LD1Qi1lNlhS6TIHbG/v7Ag/NbWyfy0e/TC9ZPiKFvWll222LUiXRdU46hUSOUlIK9xyewXww6rZotjAdSVs1zLyeuEUplskcU2KC+wNkGKFsW/JnicnhtV94ZIQANZ3lcgBAKYPhULz0OOGkqSMxyEqkRjX4FxFKI1ElP156fZUxa81lDa6fjzwMWk1x3wJfj/kr008uOB4wOgop7QklHDmLxBDL5EX3b0IgUaspRp+RREJIBSJczsFVCMPm8EYCq1rM6jqUctWgUYfvDpFbo9h7XEbq4XXqj7TotkiywxRizommvv+LVr1epPJ/ejWGEXQ5ki69aNh+++rN/s8/NFMtZsJezh++4cZQB8vZ17lTQWB9CnkQMhSo+HPy5BFWL19FJM08TEUV/QcNIlnCTYaRkf1Hto4456/XJLolc2oETTkqFibqvc/fJDWN1CRcjrndPoatE1gTT+e1xEAH8FodUceJUotCUg2VDix6mSqoLo5H9V5E2Sm0HckEVD+NUTc6mcScWGzxDtcLedHJPuuyLZRow5aJ2q3qUywipFL38XotzCYTJEWjRBlQnnX/uIDZT+Ygg9mChUgqCysaR7vVEiH0NIUUk1lhVitdu7PrWLzXUrRT5qIqCLCN2Dk+RCydEPcogo0U8k3Bf+X5LecM4VPXi/ZzC3IplV0AtZZTtTNu7At5fy8LpC/6ning/BkXcyiDpVZv+N4LybFzNyJcUnosvChYlNhiv1YVwuXqlWtCxVezLbUQz+B8ansqjNlccrJu9VgEZXKcKNJfIxoVQE7oMbjYVIvUQE8b9YaTdyHFaNjFsF6VyaDSZjYRGRG1dozMRgkQIDyFbhd7TKHdtGKlejhKFJICj2y18ePTEoE8Pn4mVdycl576XOq0tPPP/rgcGs703KyZj/rBAUrr2yJNxiKL/okE+Sumi9oA0sOP2BjNgKE7EgXVeD4vgjvcBArLrb9CnecLT56lY4Q2be0G3F4X2fU1Md1ZPk90SXo2eFp6veUn+tLoupw2hFnGEirxoqxCR9gvta7lcSjalBYbvyAEh7y5pZi4aJSo2xGOEs4YHPTcO332+Ey/mdJLmlau5gvMi9VRRxnTabeLk909pFJp5C5dkjm/wlGo1RIKnqiC74KPrfNR+UB8g9kEXqchGOIIR8fEQIMCfWSwDEUjgtrzrMBJC5OcWFfiMsidTaWSH/QG6Pf7yOUpNphQwwkd9cJuw0V3+mXfe2FU4ZIdeKhX61i7vIWxbm3ytcaRGcintceAH0zRoSJrOiMSvxxJ04IhhA+EvorhAgwdbcPzMcSkLArckLEym2Lv8QPkizlkiiuqUNYG8cvXvIjyF3yQF7GrP/ejS4tZfe98V2L5588J034uWpz/C5OrmZH5olTiwgd17p30wgwjnP40TBdYjDEPLK5vAiL3pHvAc0aPALNgLm6tbv0UQeAjv7EFK5VRD0anJSoA6/afHs2+eJuq7DRMD9jVGHeamHTbSvGHElaYon14jEyBmOK4TBOVoDaPU7VgmPezQzEYkF7vIC2dgIimBIXFaTgw+VJB44U/tJzCcRE69Hg5OkA8k4YttCdqtBHeOhFpMt8LECTiyG1eRoyWGxTl0cF9sXh1gq5wDWGacL69JRt3qcAUr25uGq+P5t5jrO1cU1LEspi17lwY7L/0ir3gYz+fsy5+5MWL+bmGxfJvnH8DEUeyDGN8Wj07mZ47TMIqfBEQ5a6p446VuP5PyanONgQJsJ7ADSOxpOBliWhT0cDCbOzJsUa5KvLuYjRepLq7+AOGAtf6PeQ+K+/BzyVYeguqB6kXs4ypeTwTd+2KUTuRdSJOwnGAOxaoakb8+5TGmTgsUTB9MhKrBlKpyJZ2RHlJRT3ZYPIBlQq/KkS1QF94W59/WIscLfyBJX/sRRMrjE3KTAgTF81qDYW1DbWJJj4mAx8edZVX15CorAnLQ8BTrFVUVbfAdiwuc7E+NH0pvHwNsDpriS3xweYTtJ89RjyRRnxl9Rw/c/lElDx6Oe28KNKeW2qfB3OFxqGLmvSvERfCVDhcd05lxTDu/8N/qOesul2lM3pZK7ooOn9tof6XGnJ8/ot90kC04jgkdMg9E+0QdUdn3kDoVzHCBmNJTGlirltPIUIqjM7q2NQX8tw2XU44ZCuFfie6XjfJQiHskur10qinu6yBSX8IOxVXXQ0hyTI/nmPsulJ4RYmFlu+pjaubfOpjSg6hcAwL+NJFt+CCrt8yYlC99Nkn4OsF4tLKTTgWqj75ghN/iDklcXNZTNMpWHMbSpdDXZ7scQm86o6F7TLp/9pRUUc9I7Sx3Uy+odI4YcuEn10+iTybQAQdhz0X8QLZ3eoaVZ0Xhgyda6tv6kd/VhGEunNna0JfqE6Az92q5Uf7gsW8wMNc8H2Fj9H0tvkct/+7/9YwfvU778p9lss0OQEylMQWxahtS0avkq1K80Kxojl104YGms+w/OG4mKeqxSRG8upWc3rEyp3vwEWk4rpaGGqMwXfh95ZaXPLA9C1YPuIW6+Bs159pW2u5Lf2wlRCkoimFJaN8Vr1RQprTGdZZF1xnjb/F0EM/YWVRvHSKLRbnkhXYArtxYemkQTX6o3HxEXRUr7aQyWcwZr/Y98T/m6g2pmCRZELGz7R4GHe7ir3NEX48BiedQMxxMGh1pEZw6HdSLKJ6dALTG2LukxUPRFJpZCrr6NROFFFVRm9s2ymMupISUH18dY/C5bS8cF+we8Ou1SL4LC1piQEKj7Gos/RLhqyci9bzOcjw80hM/X4ylALw9Z//yjA++dZvz3nkzuMOkvkCksWiQBWl6RbQ0IXRLcB8FOg+J8HxzONG4tkx9kaY+hS8VlgvpQ7PSEj2tjryJYMLp2/C+D4TaJTPtOjvqEihCpXwpAjX91nudy7r0BFU9WF1B1V3GvhXVEMQuAoXgspGVBRnHr/oqIZZ51Ijf6mdpADi+u4vsVPYB16MngXFpgRi+AnZx+Fv6RGJ+u1wkKAfQPgACYTafOt1PH6wi2Q6iXQ2iV61hlw6K6NpQipn0RhmyQRypD0dHcHrdQWtyP55s9MUi+JBd4C4HYHLdl2lIqdNJmKhf1qD2+2KipJTKqGwvoaTu/dgeiOlHWIwfRLS5NlI/axKVELzMr1R91iyLN0AUAcWh0Da9o2vwxH3ueeoQV6arKrSNM38/4IU4/nsTb0xgyCtMyjSwyzVxqt/+WPDuPuf/8fz4vqaUO5pQk6zRNcbYDylaDElUzlJU9QcTqgooh2dBbAjjsgGMGJQcWhIydZOGza9+JS9o04RQsSBir6i77B0QC0tkzAo66Pt7GRXR93Zwba8mMM4oewM1EKSvFm3/vh7orchKbIBkxBMnTIoRK02k9TLVd+rc7dYBYXlRFGdZLT6tQXgxAmgZlpTlJ0lQEA8Ak3s1QKQZRK2PfXxHcY9gXeWcljbuoLDh89QubGN4WAA97iGYDSQZ2Dnc8hurIugNyUYKtd24MQSOL3/AKZtIFlYFVF2r9UQcZnYxgZSmSQ6+0fIl8qoHu5jNuxLqpFc20C2WJAFHRl5KgKTQyiNLZ6i/F8lAMT7xlOVUZwYbd5Dfg5eMxViCc6X1EempAKllJtDVxgJTbJu1Ymr7vyZVt/i75ZzxuU7/1xeIgFO12usvwLLRKayIvDT1X/2rw2j8d/8l/PaSRVupyfRl7kI1etJfiTxk4Y60WQa6WQCLjEQ7hDzvif6FiwCJ5jCjkaQzlI9Po1Bswu3xbHySLh5wjSWhX1myh5eb3itLzq4wp87a88t/mYxzeHvUriF+APKefEUUWrQKhILXJNtNXpy2yqztANKFBALrKGIi6wzRBI/t3iXbrBsAD6YKd+SbqWKukRhcNFoE8A8mepAJFA5d0BLCP0g1d+Eu1mdUIJvcWxkb1yD2/REkiy5kkN9b09Ma/Iba8jmcji690Bkcldu3ZJ7f/rZfRFmWXvtptQno+Mq+o0aUpUVTEslOhOj/cl9xC9vIrW2iu7+PmZ8zuQfXrsurPnW43uI0uWIkY42EAIpCEkQOlnSUZRPccLRvWWKUAzdv6x8BtFEWg1aqI/d74kDLYFhZI1YlCwWcu9coqhirIf3NzwRL0wyFlXSeaFK9eilVRqJIF0po98b4s0//75hfPh3fm/u0OY3GoNTzMGOxxAZjjBsUxl+jOTly5gnU/Ap3V+nzUEM0WgKViKBoTGBV22ISTldkXiM5VcVO5jA7fnQk+NJhgzmTGCaoXbC8mZcLiuWP1b4M+FiVl2kcOqmflIwu/EY4qWcgPNJ6QeLPH0yiCVxxEK6UhLLiYlpYNwfYlRtiAnQ+aj7RdtKHXFy4toxuLMJklRGJQTUiohi/qTXB/p9TCIz2IH6tCod0QsknHuHx7PMO1UXx49HsPXGazh+eqSswyolCQKkgx0/2RWLifXrJIf20bh/H8YoQGyjgszVbRjkF37yiWBmCrduwiytYnR4gOGTXVg7l1F85VWAz8MfoPrkKdxuH+u3bmI8dOHu7yNCRzDecPFdUfkYI3IYDMbxCBBPIFbII5lLC4ou8EYYjjyMRiO1VR0H6UIR8WwaXr+P/uERpu0OjNFE0hlpgy7SC9ZUWkT4wsgcDt0Xdbdcn8Y7yUkyizlIra+KXvalf/ovDePRf/1fzYl19Xt9kSLtd5voP3wMczSC5ThI0cahVIT7+DFG+3syORuzB7uzjdTVDZgDH8GJEpgWoMt0jFSugEg2BbfZBjpKpJtP1eI4NgSiLB3cIdPg+f15FsFU8Sa4BMtExIkKIo0kyQhPjlwWgaNyutnAxbTZhbPIX4FIOik+G8NqE1PbQr5cRHf/SI5VZeX1/BZ6yaLm5jAiyF+/hkfNE1zPldFuNJHZ2RYg+uFHH2F2cIypqNorYRklNKl5h9Ic0CmHFgoQzqDGkmC9iNz6JqpPj5G7vIFoLoWjew8Rd2wUNy7Ba3bR398Fxi7miSQq770rPfHmp3cwIY3NjqDw2qvIVC7h5IMPMGk3YF3Zxuqb76F7fIpRt45SvojG7iOxgytuX4dXr2FyfCg+LcIA0WAoDm+MRAKxXBGJUgl2IgHfddFvNjB2Gai4uUlVM0Vbjwkkp5NsIFBuIp1MYTTwMGg2Mev1EJlMpGPDzc2WJ9MTYdtfCAFVJ9iyQA8BXWaSPXDVVo0ReBZV+nvX/uRfG8bD/+I/nRsiBmLDP20itZJF9+FjOP2hOKMmX7mFaLmM7oOHCI4OJTLRO2/ld94VRNa01YXHSJKJS3rCTTEZeLAKWcQyaYxbTcy7XYVl1bmiOuzPvsLI/KLUSRUBJiaGgczKquxOqu37no9I1BYzTObilEDw6y1YTIHY5qL+MWV1KfJNFftWT343tVqQAotKomcYtxenFufTIgMj08bN7/wt3Dk9wGpnhKHrYec7fwAnlcBn/+bfwnx2BAOUEePTUK00ngjp1bIYcA47XTgT3Ypjlq8/uIxvnBiy125I2kTgVraYR7RYQjwRR/PhA/iNmuTjPG0Kr96Cs76G4ZND+I8eiQSxVS4jsb2NfKGEZz/8EazREMbONjbe+x30Do7RuHcXqXgchZ1LaJwcY+xNZZP0TvYxq9VgMf3idSRSiFYqiBaVCOOo15UoToVXMmpmZgSJSgVm1MbopAaD6SfJtEnizGeYkhwxUtrOcUqy0RS03sLU8xZ4CSmYXzQBVG7HskEEyM+Fn4wjvloSJg/nAIQVcUqbTqew/Sf/m2F88ge/PTfTaaTeuAWv2YMTjWBG4evdfQGXx6/vIFYuofvwKWbVmuqHZjOo/M7vYnB0goA3pFaTiOmslpHgdCoI0KnVxV85V8hhUKsj6Pe1JJUqAMIFvZxiLMMKP5dFcUplGli9dg0d10W+WBD5rk67hTiNNmkmWW/AYg9VFPy1nABvSjQmAPiIFUGn2UY8kwDH7uN2RzaZPl1V2rJc6D13EWFLz7Ns3P7ud7HvDTB/vCcEgMq3viFV9d73fwTv0WPYwVjkwHgcjg0DybUVpI0ZeTkAABRJSURBVNbWgHhMDDoJzPeqVVgiJknFphlrGhjziBBTUze34XVbGB6cILayguLaBur372HSowyugWhlE5lXrklBd/qzX8EZdmWzp6/fhFEsCD+w+lcfIs4Nu7WFtffeQf/oBO0792AMPBjbG9JBOfyrj6Vmy6+vos0cvd4QLe7szo74NNJimbZ2tL5b31gTWK4x9NCfzVF841WkiwU8+d6PYbdbmNkOkjeuiydk7+BQDAZG/gjd0xoK1KezbKFU8VkpKKwugS+KYiwoJddWXSGLXi+pJBKXKhiN6ftIp4GpmGnG8lms/aP/2TDuf/u9+YRN+iubyLBaPqlhtbKC6if3hL2RunJZInPvwVNMyW+LzJG8eQXR9R3Zyf37d2FQCtWwkXr1FViZHNKOhfazZyKiHXFiyJTLON59ioQ/0l1+DTFa5I9yuboDocckelbLrEQinEmtHfZKU0ISFW6AZQgwnovU7/QxrDfE3EfkXfUETrUFDZHONdMpUVrqtTtIphLo1uuwpjPYQucxMOEG0HDORaG2VIXzMphm+U4Mr3zr27hfPUY8EsHm5cvwLQs+GSeNJlKYoVE9RuekhojlILNWEhvlwdBHsrwi6YhLj2/fRffRY9FxdsSyWRnp0J1vtlJA+dYOhkdVdI5PZYSdzqYFsklBlcrrb8IsF+Du7cP97L6M68dsirz+jvhhjxqn6D26jyh1pdfXkX/9VdHG6N57AKvbh59O4dbf/o4oHQ32DmXiWN6+hE53KMVmq3qCYDZFfqUsCMajJ8+QnhvoPHkKkw5fuTxK77yOqGng+EcfgG4Gs1gMyVs3ka1UUP30Mwk2azeuC0TgZPcJsumsyPP2j49guwNZyopsfFb/hF0jBpkQBsvvRmaGYFbsUk6wM8HAFcFOq5BDvFLGZebM9779zpyJ/sSOSiHBb7ZqDVGlefKLnyNXWkNy6xL6j57AP60isC1s/Y1voscJ3+kphs+ewWakLZaw8t47mM4ttB89AAZ9pHIZNE/rop6TKWbQuPsANrWVJUFhq08IYyqvnNmYWcrbj9FMGG3C5lVmm2Ebh1QdybfmLFAgRWuyWMKwP4Df6gC+JziHsMWm4JCqEBvzaL60hk6jjXQuJxukW63DHk0R0LXKYYuJN47azao1JY1+3ZpTLUET03gcqzs7OGq1UHzlOlbKK9j/9cfonJ6KBhtFCtdubMOMxtFqdBGlKPf+AYzxVE4MpJPIXr2K9KU1sWGuf/wJZo226v5I64o91AiCYgZbb7+N+v4B2rtPELcMpHIlGWsPE1Hki0Xs/+j7cDp9aQ3y+ktfewdmJo/B44cYHx4oRaPVVSSuXRdK/+DBA8wbVQSJBFa//g20hi6KqQROf/OpnK6vffc7uPP+L6UTsra+gqPdfRQv78i8oP6bT2F1W6pTs7aF8jtvor3/DP6dezBpj5yII3b9JiKZFPqf3cOU1xWNoLizI16Qh493UVxZRWQ6Qf/JQ1jTyWIyrCrIMzsIejVJC1BagfwD6WYWJhFDUjRKwjFqG7mMkAuu/rM/M4y7f/CODFoE52s7KHztNgamIda5pVQKzdMmspUSBrvPMDmuYppO49p/9EdoHR6he+ce5oMe5tEYiu+8iRGVJg0Lu++/j+gYiFcoLJJGZ28f5cuX4E98tOizTKckmFqEb46oFUUikYXFijnUWNb0JOo6u8OhGr1yAikKkpa0fYSAmY5jniRwyEA64mBQq4pqfFg8KOSfSiQo6Ee1y3ymgNrJCRLZrIyvG62G3MjK6qq8B8H8A+oZByqnXh4+SrRgLm5G5Fg3CxnRjbP7IxF1pLkOozcJn9GdHVz75u/i8Ac/w+TZvjCeWc1T3JuvMYvFsXbzFgbHRxidHKkNq9WQLMri0pUrn8POu2/D7zZxev8+LHYG0mnkb93CYDBE79FdxL2xkuhKOUjcuCnYivpv/gpmvSafZ14qI7FzDbFoHM179xFp1TC2HaRffxMuTJQ2VzGvN1H/+C7G9hy3v/1tDFwXRx9+iMCdYOe9b8KyA+x+//tITOg9aCB+61WsvPk1PPnVzzHb20dsOscslUT6ldsYzwL4Dx5Jh4X330unsf3735Jy9+CTT7G2soLu0akYF7EVKIW4QBLUiIltVNHwoKs0GwfaKyac9jHIME1hi5CbP5/J4+qf/j8qModtP7FYiMZQePt1dH1OhwzkMhkRCh8cH2J00pAja/2bX4d7dIDmB78W3EP8xjUkr15BdAoc/OwDWG4XphFDdOcynFIWbrUuPiGb16+iV29g5g7F2ld8NDhCpxj5hNFxioCUKa3na46niJOynozJ96hfTOV3FhO8AUy7CJSP8KiJJTCmPFe7LaqfUnuF7dwQrz2nLtoKXNdF0PfEVDFazCCSSSJqmOgcnMpmSeWzGA9cTCi8zdeR3DdMoLkROQJmKJwjsCPSqeDwhF0KnhZjComzYCmv4Orf+9s4vnMXrV/8Co7kiVoijAvaNLH61lvo1qsYM3KH8FiREVBTNJ+pjRPD6o1biBbSaOw+xrjZRjSbQ5zyAqMhJr2hsKTNXAqR8qoQaw8//CVs6inTF6ZUQmJnR5RPm3vPYPZ7wqNMVtYxokPXyJeuCWW+6k8eivxAZXMLvdMqpk5U/LHd0xMMHtwXYRfadXAjFK5cxt5PfwKjXlW7sFDA6muvYFCtwXvyVNwBWOcElXVc/r1viLMCaVq9RhWbpUuonpwKcjI2nkgQox2yGYtL4yHmJGDFTJjRiChB0aCIPX1GXo71Z7MA42AsAo7T0Ri3/+wvDePet96dy3RM55mUg53G4ii99TUMRxNMhi6ijoVRu4nRSRPZ2zeRuXEDnUf3MLjzEMgkUHz3TSQY7X79KSb7+zCtGezKGmJXd4SJXEgnUXt2iNicF0ZvnZbgD2Y+p4UGxpgiU8jK8coBx8yyEKusol1tIOKOEMyVQUKKmsqmIYMb5n9WwFTAwNyxYVm2SD2R98dFJbMsFn+y2XkKEGUWQW59FYNBH/AnYtbOlGAi9pMWBuJBAmSKeczGxEV3YYt0a0hfUq0oNYlSFbaa8DE1URNGRgZGk2gwwySdRfob78CvNeDevSfFKc1B+SsB/7FMrP7WuxjUG/Ce7MtwwWYaQ5KuHhdKNi8lRQSRShmptYo8k0GrjslghFjERiqVEo25eTohbcNkNiXyD5G+Kwwe1go2GeAceAx6kkcHdEPoexiNR7CSUUkN0oUSRo0G/EZdPBGZ+8bWKzJAO/71x0CrqUA6sRTSr78h7bfqBz+H2WmLh6G1vobSzjY6T3YRHB9LDeSz//7GGyhcvozanbuYTn3EMxkMWgPkV4rwuOHoaBXlQralS8VOzmg4EoKy7/rAeK48VyT3oOIEbfk8uV/xREK6SFv/y58axt1vvzdXaDWFi5A8ZB7BLJVA4bXbGNFGbOQjHrHRP6pi9fZNOeZO3n8fs/YA8SubSG1vYuaOUPvwE/JwEC3msfLWa9J099tdxcMb9hE0u3KhTjoOR2b4QDRbhDvyEfEG8tDnwQyzRAIbf/P3JOLVP7krCpoGFx3VcUZjRGNRKfKG1ToiQ38xwOZn4EhVYTvOKE00U+TDtmJRIOGIaM3c8yWFmAx9jIMAmVIBI+JQNK6CE9GZ5+tmf9gU1/mbwFL1IERH7HDEHg7SmbcP6VOytYFCMoUxfUJ6bFEyCKlUhEFj473fEqxFf/eZJEOsPzi0EAtf6UeTWa2QXlz8SKSQKhRgxWwpsCbDgThW8QnaNKS0HETTCUU8D2iiM5bv+UJUYI9Q4aNp5UZWOJU4+caEv7JtmMqnpW/cb/fgux7S6+vi81L/9B5styfXbRbKSL96W6aT7t27MAeuiKNHNy/ByWfRf7aHeasti9mLxXH5D/9IlPoPf/5zke/KX72BeL6I+t5DrG2sCUum12zDHw5lHRKCO+eYnCx4iubEUiJREIyHyuqDkIT5HBPigwausOXf+L9/GC7mM1CPyktU+2yaySB5fUd2tdsbinLQ2s2rGLZaePLDnyIaTSJ39QqMqIVxoym5ajaVxciaw5uO4LY6mPcpXRpFbKWAXCaFsT5phywe+y623npHvOaqP/8A1siTYzq2cQnm1R2UExk8/svvwbFniBbLiNM4PKGUJal1l0/G4Z2civgfjzlhF6sSUvB5HLLEchmY0aio5ZPFkkglpMc8c1kNU/2IBShJouTWUZuOJFhfFgHBQgJeCgvA58crS7jykHgqOAsWj8YcEyMKq3IJ67eu4JRttdOqkG0lYBSKKN68IdSno08+gz8coHT7qjjZ+q2usK0Nz1NGRDOVN6qAw9e2MI/HRa3Jsk3p/fJtp8OJaCRTnJERWbazEicSRKSdiMsCJnubrS2mZQwO04GPuRNBNJ+BZUfgUec6HsPcc9GvdaQA9PsteLVTucP2+iUUb98Uid7R7i4cf46ZHZFx/GgawDs8lJE5N+N0YwNXvvWHaBzsov34MVZWK7AzOVipBPxmHc2DQxRXK/CGnvAqE7k0BsecHg+Fae6slLG6fQWnDx7CPzlCRE5FG3a5DHu7ok7nRg+b/9O/0otZ10gKAcZxrZpQsV02SSQQ3VhHbusShpMROiMPWYrtGSbSCZoWOvBYpLWb6LRamPRcTCZjOAkb2UJeNCv80UT6u6uba2j3+2LwzpFvs9rAzW/9Loyxi4Pv/QjOdCotrsLrb4gJ4+jgGJNne+I7Z+ZLiG2sw50GWK1cQuvkBMNGDZVSDv1aA35TRQLpfoSoPPZdVyvycIeNLmbpKCrrFdQePBL1dua+onREriH5dozqjAi6KCEDXVAVumctg2dtdxDOCBcDRM0dVFCdUFXeQfzSFvJvvyosksH+kSjlp9cr2Hr1FYynU5w8ekqmFzbfeguxVdrIBYhHopgR59DqYNCuyXTV6A4xeHYIZ8ayUCEPSf9iTowY8c8mYiKEmJBahBuApqGixknFIXasZjMMPRfD0Qg2MSVEPM54GhlIbKwLez0ypfvrAFPfl0kpIaGNbg/pfBrRiIH6YQ3RrS1cevU2ap/dwYTj8tEcQSqGyuuviH+KxwnoeIKRY6H82+8hd+2GpJXe8RHcelOCT3/qY/32Kxg3BvDdLio3rsE3TLFrrn7wIRxuNMeCc+UqNq5exenHH8M/OgQ5+mxdWmsbyL/1ClrVU4yfHuDNP/v3XMzvLgpACUA62QzB+ew6UGrKyKaQ2dlEcWsb9XYX3aMDuMQhcETNgsWykEmlkSqXkC7mhfVLHY3hSU3wtEza44UcSrdvoHZ4gnQijm6rj9LNHVheF/UPPpKWzdiOofz130WmlMWj//cvYfEIY4S9vI3i5iYO79/B2J9i8923MfJ9NB88RLlSweD0WKaNlIXSW1I6HMm1NTliJ+0BZtk40sk4BofH0qtkAUZzG4oHCgowST8Rlc647b64ZBEGaxNBGGGrUEMbL2jyy9R60RtVEEX+dEDToGIO8WJZDDjpWxjLpVC/9wBHnz1EPJfHyttvSo870utg99cfy6KMFkhWZQSLwYgnUM4k8eD//Hcw+00VccWXUE3Q1HhYsV/Ye+fpxuhNNKMK6BR+UZhlWjmUNzdgGjYsO4ZBr4V0JgsnmxHTIg6S+vU6DEY820FspST46FOttr9Kt6qVVRG9OfnoI/Se7EoDKkinsfnabfRqNXSeHUjHKbtxCVuvfw3tVgPt/X24p3WYlGqI2shtb6GwsS5Sv9XHjxCvrCK5fRWxuYGDH/8IFq2nbQv2jVvY2N5B7cNfwa9TwpinQBzG1rYo7zefPMZk7xBv/vufsTX37oVABN4kRioWWPyXD33MG8VcK5tHqpgV4I6t0WKEHU5dmuV00Ot1BQfNYUSUUEgWPDxy4lGZEAXUnWCRl8qiP+hg3DzFfPdExqTIF5B9822QKXL6wU8FUjp3HEQ3d8STo/3wM9H87SccXHr3t9F+eoT5sI/ial6Y4bNmT45kemdIMug4SFRKSESiIplVpz8H35+44XIJ0ZiD0WSkMNsc1Y9GiDAdKeQwDWZoHh6qHjCP/BDYurSYF50grcWh7pWCTvJ4l5SA10OLuaiBCKdYkRjanQFS25excvu2DKKC6jFOf/khMn6g/D54vyMmxpaF6MYWkuslOEMfzTsfywkmxa2eoQmhVadZClEWItM0nlrL1DLnYJZHgNHTo1MZeVvmDO1mCyuVNXROjxF0e4hI3aR8ZIKIhWg6hfLGOhqNU7iDkaj0c1hVKGRg0deQJ3oshViG8hJz6QA5poF+o4Xq7h7GLp/JHPFkVjwD7biD9vEhvHpdOhjyXIceSq/cxiwRx3T/EO6nn2LqmIhcu431K1dQ/fBXGDerCpceT8mAjl0ub/8Aw719vPUffvnixSyZx8IcXuGBFWY1gvnUxIjWSHo8J2IFMmgw4AQk8geKLi9KOloClguawJW1NWToedFuo3LjFvrHh2g+egC73pWnE9+8JJXywYN7sHd3YTOv5dF5aQejvgfUj2B4Q0wiJiKvv41UPIveowcwI3MUOZK9+xiWN0agNa6suQXfDBAhFYrXmCug8PqrEtmYbrCzQkFGvo+yT1AiMex1Grk0Lr/xGsbVJup3PoOzLHyzaPupPaMONKYo0uFWfia600E0AyuZqcUiLAJzamO+uYH8138Lc9PGuF5D9Ve/RGpAE3uVRjCloX7b2CIO5Dv48N6neP3qdez+4IeISaEatgsVJUKyIS2+eLbBQndUlTaqcRVgF4vIVDbg+iOY5kwCD1Ob3jGNjzwxmBfdZBKM2b9mOyxqIru9iUQ8geYzLvoBpqJWY4lkr1MowhNi8BzjDpkyroCK0rkUUhvrImTOwVbr8BjTdk9OO/rTTCwgVVwV+YcZf/b6VditHurv/1TkiY0rN7G+cwX1jz6CVz+VTWEXSsi99QY6bh/W0Sncg328+b0Pjf8PKH3KzdLi4b0AAAAASUVORK5CYII="/>
          <p:cNvSpPr>
            <a:spLocks noChangeAspect="1" noChangeArrowheads="1"/>
          </p:cNvSpPr>
          <p:nvPr/>
        </p:nvSpPr>
        <p:spPr bwMode="auto">
          <a:xfrm>
            <a:off x="0" y="0"/>
            <a:ext cx="16954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data:image/png;base64,iVBORw0KGgoAAAANSUhEUgAAAc8AAAKCCAYAAAC3VlIEAAAgAElEQVR4XuydBfgGTVX2708lpKVbWrpLWlJQQKSR7lZJESWVFCSku0tCuru7pJFSkFCRkNbv+sEsHA5nd2f32XnynOt6r/d9/8/s7Mw9s3PPnJr/p5REIBFIBBKBRCARmITA/5tUOgsnAolAIpAIJAKJgJI8cxIkAolAIpAIJAITEUjynAhYFk8EEoFEIBFIBJI8cw4kAonAoSPwG5KuKempBog/l/SQQwcm+9+PwLaS5x9KeknQ7N+S9M2KAf0LSfd15f5N0kkrns0i0xG4k6T7S/pfSYzRt4IqPiHpdyS9QNKVp7/il554g6SLBXWcW9L7Kut+o6SLurLvlXSe8rfrS3rSQF1vDp73xX9N0jcKJn1V8T7ea+X8kt4RPHBKSZ8faNMlJV1F0jklnVzS0SVBDEeqxGRfi51W0u9LupCkM5XxYJ7+5kCHKf+qfQUk+7U6Akmeq2OYNfxsYXqFIZ2nOFDOIulD0k9t7PeQdM8VQbuIpDcFdTxD0rUr6j6VpM+U9tjifyLpmZXk+cOyCP/PwPsg8/eMtGcJ8oQcafcfB+/6SSHQClj2rgibtb8puLCRqZX/lnRiSUNjW1tXlttTBJI893Rg19ytI0v6iqRjSfovSai8INPvS/pdSQ+TdLrSprNJ+vAC7XudpIu7en4k6RSSvjxS/70k/bUrg2aCkx11IGMnT8pcRtKrB97VnciHmrMEeT5K0s17XnKo5Pl7kl4o6Zgz5lqqbGeAdmiPJHke2oi36++dJd1vpPrnF7XiEq24oKS3BhWhrv/LgRcw5z8n6bddmbu49teQJ6pqTAR98spCsC3Jsw+H7p1sYIbUk0uMxbbVgWbhoxP6/b2y4fqgJLQmkclo2/qY7dkwAkmeGx6APXo9arFnSbpaT58+IOkS5WS6VLc59V3KVfafkk42oHKjDa91z6Ce4xme7aSGPK2N1PfpCKWvRx3p7KonT2yvF3bveIKkv5f0KXOSXgrzXagHW+WlTUPRJmC/ZjMDQaIdwS7/f6VM9+9d6Fu2cUsQSPLckoHYk2Ywn64r6SaSUM/irIJtEVLFc3FpGxIq4bcH2N1C0qN7MH1aYBdF7XlLVz4iTxZZ+83gIHWcHic2CA1is+Kf57dVyJNn3+3e8byBDcyeTLPBbpxR0j+bEqjjUe+zkUhJBBZDIMlzMSizog0hgG0VhyUrePayiPoTxTGKbfYopjBlziDpkxXkia32rK7clSS9KOj73YtzVPcTtsePSzqzK7sKeeIgdS3XF5xkPr2hsdiG1+IgdNfSkB9LOtdCNvZt6Fu2YYsQSPL81cFA/fgHxUPvvMXlH29GQg6+KAlHFXb3qH/GpC/kpu857FOoDj9WVExPHFBz/lFxiLB1va2444+1a+j3f5d0AlcAb1lsSFaicKChEx/OOJwIvP0tIo8p7T+fpHcGDzCGL3d/v7Gkx7m/vUwS4+QlOnkyHteQZMn3HyTdJngeb2C8gjshhIbxxUZpZS55nlDSFyQd0VSGutJvJKZg6cu2nL/+XUt9d++SxHeLPFfS1ct/n71oRAhPwqkMrQhObqjen12+JTQJQ/JXku7tCuCYRNgTmyLmDGYETADMcxzXmAeP79GQ9L2LeXPVopXAfsumj/Zim/2qJDaHryn22ZrQPebdquFK9Id65sg659Gc9s16Jsnzl2HDHvaIEo84BCinFeIVbzvi2Tl10vh3/ockTjZvCRqza+QZnRDp1qrkSR0Q4OUcRiwu1u7Fz2wuLuDKERvJhshLRJ6PkXRqSTzTCadJTrlWIFfsapbYHiwJol+KPHHOwknLCkQBYSwlLeevbeNS3x3r2bcldXbmG0lCTY/9F7X80HoH6d6gaAf68OsjT9rPZhKC6xNsrmwufzBQ5riSnl7hZNZVwUb3phUOTrtGnh6ioXVwqbk+uZ4kz19AdntJDxz5wDzA7CyvMBCYv+riw/uYOKji+LeVXSJPnIie0zM7lyDPvnhKe2ImVMarZlHDYpuNpI88/zU4fRATyCmmE0jbB9gzTyC7JcjzJKUv1hmJEwmJEYg/XUpazt+ujUt+d5zSPms6j92ZsJMo/jXCiG+Mk7tPWtGVjciTTeFlKwFnk0bZLhzKPsaGC+/xc1TW1RWjLsg72mB3ZXadPIfWwYlwLVc8yfNnWF5P0pNnwvr1cnpCheYlWnxQXVq716+XTDCcaAjS52P3wq4ZpxYru0KeqJxQM52oB98lyJOqXyzp8u4deJ2iqkXuI4lwFCucTFDFRtJHnpwM/EJFYgbsj534U2HnWPTSFckTooc4CcfxpH8HSQ+aOYf7Hms5f3nn0t+ddyBDRY/z2hTBPAO2UaxwRJ5T6qbsAwKNAX9HHUz9cwSnOb8ps/VsI3kutQ7OwWuRZ3aNPFfpdF96Pk4NLO6kMrNClhGC6VGDQZCQ280k3VqSz1aCyoeUal5qFh//DJliyLNpBVUy77WyK+RJ270nq+3HUuRJSjqfmo9Fg9MYJwrs1RBPJ18rv/Wp0frIE1U9diZru0Uld0NTNx6wXZo//kyYDu3jZLHKybNv/nPKZeMQnWhW+WZazt8W3x32Rpu0gk1L962CDcTFhgpiRJtzu0LgHiNCmXwIFGWGyJMNFb+TUepoJZ6ZDRuJQ6zQJtYSm2aRJCO0iZSBVsi1S5s5TbNW8xwbQOskRnkco1i/+mySEXlS/jvB5KAt2Fa9LG3z9OTp31e7Dq4yv1d6NslTemixXVogiQEjD+ZHAnT7dsuohshoYmXO4nPH8sHYejhRcLKwsgvkieMGOVqHUqMtRZ5gA/7gYgWvVzY3xPhZIUUgqQL7pI88yeTzekk4inSC1gEnFISMNpA1GoVOCNNBo9CCPDk506aliZO2t5y/Lb47vkEScXjBRwHfgX8KfmMOMEe8oAplnK30kSeEDVZ+DPD05VRobd/Uh3mI7FNWyL+LTZxNOP/mBBypg6kLoiVEyj9PWFgku0ietetgT5fb//nQyZOJyAnEp/DidPHwAfhxFuJjtMLi7Cf7nMWH7Cbe+5OTKB6BVradPCEPbEd4OQ7JkuSJuo1Tnp3X2AIhcEuqnDbJMMRvfTJEnj4MhTpOU04I2Db9It2Fs7QgT4gBAsXjNzoxrLKKtJq/rb47PFQjhym8XfvUt2zs0BRAdFYIP/LfeESenCQZe7JWRYKz0p+5H9iU+5CnKeMUOb4NfUe7SJ616+AU3BYte+jkids6buZW2D0eu0el0ZUjp6k/ybBw8ZxVndQsPpAMqh2cWzhBdK713bsIW+FDI05wl8gTlZi1waFaYmd8etePJcmTqjl5jDmIeDVr9FENkSc3unCzixVU+o/Vr2oyIDe8KAlBakGeXRtQNbJ5A+elpNX8bfXdRRtKsMAJZyi0DC9bb/vGa5fv2eIZkWefyaYbgyiUCsLFF+C7lQOFFy+bUEJY8CpH6+G1OZgDooQhvGIXyHPuOlgJ4fLFdo08l76SDDuiP2F29qkhtDmpRvFVBNtjP+1kVW9FYiv5WL4UNKZvoYjaDfFC7qgTsZ+wiLPQYwf2skScJ3FukD62n04gUlSb/jqypcnT3uDSN4Y1yemHyBO7EONvY+fwJiYGlFOFdQizHr2rkif1QsTMWfrphcX9bxdcJlrN31bfHd8KYUtWIEG+16EUfJwco8QSbPSsh3ZEnkOnWtqBrTDKrNVpKqLhor3YXCFLyJfNM3NuSAjBiq6x45ltJM8p03RoHZxSz6JlD508I/VbpH6NQIeM/IRmsltPzFUWH8gHdW3fDSRTyDNqP84ChJB0V4l1ZZYgT1ReVzQvxVmHWEiSbrcmT16L6g4VXiSEC9g4zb4Paog8ecbnlMWpDEIjZMV+V9wo86flJauSZ3efJ05QLCjeyY1Fkg3c0J2fUxaQVvO31XcHgaDStIK2A3vikPQRnP+eI/L8O0nY54YE8qxJDoITFZcNMHenJjWAZH2qxq5Nu0yeY+vglPm8aNlDJ0/SeJHOy0oteUYTEicj+/GusvjQJtQ7ePxG91+uSp7Uz0dNjCSB/p2sSp487x2nIFJCSf5xTeTJhcdsOiJHJcbEn06ij2qMPKPQArwr/Y0ubBawkSNLkSd1RRme+DteioQ8LSGt5m+r7y6K5UXTwilvSPo8TP33HJEnWgB8JIYk2mjjfY2WqxP+n42d986tHcehi+B3mTzH1sFafBYvd+jkiZ3KJxCvUdt291b6AcH93SagHrMZgT87TNTRuKGjdsJW6HeduKaTXN1KjcMQthJOJ6hLCf5mYbeqVOqD6KyNcBXyZAfOQoLathPreLEu8uTd4IUa1Qpjgyqu5haNMfLk9EoWIyvYsGziAt5zPJPgYkny5CTzL5JI02eFd6LeZce+qrSav62+OxINoFGx6xr/j31xaMz59iJPVU6s9u8ReY4l4u871XZaBMaI7x21sf1uurGDeN9fiBa7LadLwr/8TTqejO3YbyN52lCVVdbBVef47OcPnTznOi5ARF7dyUeKg4F1Vx9bfKKBI3AfO4pf9FHH2dybNeTp60cNzMnECu3FxtJ5aq5CnqgsbTIEMEFd29ls10mekRNIlGyi7+MZI08WauyeXD3WJ6hWrW1ySfLknbeSRG5dL0udPlvN35bfHSprf1crzjYfGhinaK4wttiXraNeRJ68DyLsE7x4fcYivjk2tV2MMTcRYdKwwkaMdH6YIHwsMrZNH1c+ZMfnfT51IJvoyGFpW+I8a9fB2eS36oOHTp5MFJxobKJvMMXtP1qUOryjUBXUktbOR9k5iw/xW8R4efG74Dnk2XdiRs3ZnVRWIU/fZk7RuOp3sk7y9BdRM87YCmuvRRsjT/qEdyNZbfrEJ7dYmjyZv9iTOd1aYcHnhN0X91e7brSavy2/uyi4Hu0SRBQJqn08ZlF7WolOlH1xnt42auuJ1PucHrFRdvLIoH1DccjEFTOXrUSXN/A7/fOe+vydMYgShGwLedaug7VzefFyh06eABrd7ziUJCHaJVIP4Ss2uwl/m7P4oGIiu5EXn8B8Dnmi4rM5WLt3cDrs7J5LkSfqbzxp7Ye7LvJkYWJ3buf33YKctEMfVA15kiYP22Of4PhBnztZmjypN3K+4e82NeHchaPl/G313UV5lNHYcMuODy8DF+ZF5FMQhX70kSce1qhR/XeLOpjvwDt2MWb4MnSCp7a/RB5CRbPg5TqSyDzkpe/kGZEQ32RfEvttIc/adXDu3F75uSTPn6kVsSV49RsfAh9Vl56PpNPEYXIq9Y4oZCIhI4mXOYtPX5YU7xAwhzwjtS0fEjZXXPqRJciTxQq1EqnKrLQgz84+jGqKkzUxcGSv8an4cBrp+ljz4dSQZ6S+t3Ufv6R27P7Wgjw5dXL69J7f4MHiHYU51fSfMi3nb6vvjnhBNoLew5ZTFs6BqEdJjIJ/AlmfGGcvUYIEygyl50NzQ9Yg4sYhJsgaT1yf05nE/ZwabYIOwrjQ0ljhG4JkiT9lLcJsww0qqDMjRzi+N07QSOfZy7eNfRmPbyt9qUopsy3kWbsO1s7lxcslef4M0j7PxRrAmYgQG6TjpXbxIePKSUuQO2oen+OSAHvu2LQB27XkyRiz++TkykfkVXye+JcgzygXL9i0IM/oai4/DuSdJTHCFKkhT04UXD1mU/F172AxRR1upQV5Uj8xu1EGnb67RmtxaDl/W353eMmSxGLoirA+DMgUhJ2ScfWyRGJ4ctMyZ62w4fOpAGvHqCuHs2HnhwFpc1tNn1DOX+HXld0kec5ZB6fitFj5JM9fQDmmgotA50NjgenzbFzV1b97Jx8C90FaWSJUhV0w6iYbH7YqeaIWZpccqZ43QZ6k+SJl3lSpIU/q9Engu/dwC45PiN+KPLFvMgf994yXJZ7WQ2kIh3BpOX+797b47qgbT2vUm0MOXb7v2IjJ0tRnK47Ik3hf8EfLMCb4SqDKjy7d5uL2mqvNeJY57f0r7BoxRp5Dm8l1kecYVtHv0To4p55Fnkny/GUYUbVAUsSLDQlu74RCkLOS4Pg+WWLx6YsjW5U8UV3hZchHa2VV8hy6kHnd5IkaC1t0RORjH1AteZLk2yftp+4Ih1bkyfu47oz56yVKQj7W9+73lvPXtmHp766rm4sJuJZsLI8shMSVcqhx/b25tp0ReXJBOmpXiNFmlrLPUT/aGOqPnHcoi8c76mJSP/YJ3yamI2LJ/bpjL38fIk+SuPCOiMB577aSZ008be28XqRckuevwog9gcuM0bljR8ANvfMOxMuNHKIQJ2EIYzJn8cEblFsTcHjhw++75HYKeUL2uKXzwdFu1DZ4JUaksgp5jiWYaEGe2IG4ZJqdP17T2PqImWMx5DaTvmuaxsauljz7xhhbl1fltyTPPtUf4UKEbqD6nyot569vy5Lfna2bejnRceLDkQzzCHZyPNr5niEdHHaIOxyTPvKE0Djh8m9OvGhesDti0kEdC8H66/Kid6H+x3EIpyBUx5hv+EZJ+Qk5E8LW2e19Gkh71Rl20S7eGscbCJu28N1johqy/W8Ledaug2Nj1uz3bSXPZh3OihOBRCARmInAEHnOrDIf21UEkjx3deSy3YlAIrBuBJI81434Fr8vyXOLByeblggkAluFQJLnVg3HZhuT5LlZ/PPtiUAisDsIJHnuzlg1b2mSZ3OI8wWJQCKwJwgkee7JQC7RjSTPJVDMOhKBROAQEEjyPIRRruxjkmclUFksEUgEDh6BJM+DnwK/ACDJMydDIpAIJAKJQCIwEYFDJU9yXpIk3d5OQPYPgupTEoFEIBFIBBKBQQT2lTy5UYEbL0gQTXJuMnXwT3fbQAQK5V+V82URBHyWIrsx4XYTMgBZIb8u2XdSEoFEIBHYCQT2jTy5Zohrh0itF13b0zcopMA68YSLkndicDfYyCTPDYKfr04EEoH2COwTeZLb84UlwfJU5FJlOxWx4fJJnsvimbUlAonAliGwL+TJRdUkPB9Sy1rov1eSr3MJNpfjcsVPynIIJHkuh2XWlAgkAluIwL6QJ7ZKbkLphJs1uPyYWz4gSC62/ZYkbhdBun9v4ZBkkxKBRCARSAS2HYF9IM8zuuuEuHrn4pI+te3gZ/sSgUQgEUgEdhOBfSBPHITuWuD/cbkH78O7ORzZ6kQgEUgEEoFdQGAKeXKJLJe0XkoSoSDHK7eRc/M6F8miOn16cMP5EA5ctssltReQxOXByNckfahc3Ep9XIo6JO+SxI3xyHMlXb3899kl3UTSRSWdQhKxnV+R9F5Jzy7ORX23qfv3XUnStcqN9Ccsly5TX41ElyLXPEeZqZcRc/Ezlx5/rKisn1hU1jXv29bxrWm7LQMGXHa8imA7p56HlkuFbV1szM42UvmfSfp7V+YDks5p/vbNwLntHMXMEFUfmRr4BrnU2QqXHd/X/a2vXp49jin7thLe5d8fXQzON/GiERyW+L79K1rU2deNCMtbSHp0zwOnLGuh9704T1l3oscIpbuKpEsWj/9uHWRdZa69tKyrQxdYrzLX89mZCNSQJyRxb0ksCNwyPiTYFe88MLm6Z3HwwVGHOMwhwfGE93LTeyS0n0l11PIjN6g/rSxct5Q01D9I9waSPj7QAG52f76kK87El8fWSZ6+mXyALHJvGWj/No/vHNiXJM9zS3pP0Ag2j58ZaNybJF3E/X5HSX9n/rbP5LnU920hbFHn2PyaSp6vKPHlvt6IPAmNY3N7mbFGlE0/B5fXVZTNImtCYIw8Ict/cs44NU27WyHcqCy79ldLOn5NRaUMk/j+QXk+qM+avxNsT9gJcZ41ArmQHIHTaCT3kXSXmooGymySPGkWfST+lX972fbxnQP9kuTJ+znFn8E1pG8+UozTIBoONl6doOH4bUn/av62r+S55PfdwdWizpq5NYU8rzawyffkyWmfNQeNWK38oGzI3l37QJZri8AYeT5O0o1nNAEVE2qI17tnj1nUUlMmDVVQ32WDDEC/K+nt5h20F1XtFEF1xcf5ZffQ0SThfHQM93fUb5wi3ieJ5ApWnRYtiEuTJyryM5s2sUgfXdKpJf1J2Tz4/nMKf1QAyraP75Rx7MouTZ5snthEWeE02pkKfBvRfjze/fGNkohDtrKP5Ln09w1eLeqsnVe15Mka8QljevL1e/J8mKTbuEIvk/TXRROGaejuklCXW+lTq9f2J8stiMAQeXKKe3PwLtKocbsACwiLNmqHBwYnyfcX5x1bxcMl3drViaqXBQr1KAvKWSTdq5ClLfpFSZw0f2L+iP2VU2wn7PC7zEKEqzxA0hMKMXL6up2k6wV9em2x5dqfLiGJv1uhfkjq8z1jsAny9E15Zsnba//+iAD3XRjfOVM9Ik/m6XeCyjh5E/PrpbN58veTl/H23wonSeakF2xUf+D+eFNJbFSsED51LPe3Xbd5Lv19A0+LOmvnVS158n2xQe2T6OSJnwdmqwtKOmL5N2tWJ6xjxK57rQdEnfbP2hFsWG6IPF8s6fLu3RAnpPJD93dOgOyKfH120pBb9kvGPkkVkBET6B2uPurh/TgHWLmCS2iAehbS9cJpEFsfKmcv9yi7Ov93+mVPythDsUlY+Vwh8L4h2Qby5FTMpsHKgyTdwf1tF8Z3ztRfmjxpA/PCnxyjrFRoK9BkWIclvhVOEpClla9LOq77GzZWNBqRbLvDUIvvu0WdU+ZUDXmigWD9GkoHOuQwNNQe/Deu7Qowl746pRNZtg0CfeTJjhyVJDsiKzhB9DmfvKE4FPHx8w86fexF3UmRW0w4FVlhl+4Juvsdz0S/kDy5OPl0ZfDUxcPWC2qzPvUtkxy7wbncQ3gOQridROTJSYMTR59sA3mSLclvOsAeD+NOdmV858z6FuQZzQU2kpzerUTzkQ3cHwUdITk+SfKtXEwSzkaRbDt5tvi+W9Q5ZU6NkScmE9Y5PPuHZA55Ujfr5+lMxZiWTjKlA1m2HQJ95AlJ+o8YtRcqg7nZeSLVxj0lcRKMhLZhJD+C+ZEQFjtRWZTIZ+tlSP1F2WgxRBVybEnEiiKoU6KbPnAtZ1JHsgny5CND/Ye6++YmVKdrH209q1N378r4zpn5LcgTtS+7fRuCgNaEhQyP8E4ilTmhU9EGz2fFoo6bSXpsT6e3nTxbfN8t6pwyp8bIEzMQWp1OWDvwwj69e8kU8uTAgqmACIdrmHqYb4TL9UUeTOlXll0AgT7yxC3a3nXJqzxxTX09qfJq3LKH6kUFZlVil5OEod0KJIiTwRDJR9diUQeT/pOlMkj7C4ETAN69dyrEiorOxoqugzyn4I7NBIxQl1vZlfGd0teubAvypO6IGK0jFoseqljrYMZcPEGPXRWPdDaPVvATwBbGptHLtpNni++7RZ1T5tQQeZ6sbKJR1XcCkeIMeWX3klryxBHwI0ED0Xgx1/xaN6UvWXZhBPrI80+Di6EjNdWU5thkBlOe82VROXaLCwsNtlYr7PyIwxsSThBR8gWvlo5OqFPbvrS3be37OXGi9oqyLe3K+Nb21ZZrRZ54e7/cNYi4O7zKEUKeiPOzwgY0clCjDM5veGhazQp/Zz5DrKgDMTHgMIKGhQ2bl21KktDi+25R55Q5NUSemHls/DcER6pQ4teXJE/mM2OPKSpybpvSnyy7IAJTyJOJfP4V3s2uGnXqqkKMFFl0EOwB3Umxq5eTobcl+Xf2eVnivOTJGM9iVMs2bm9KHzZFnrSRUzGey/6EE5HnNo7vFJy7sq3Ik/EnThOHjU5Q0/H/xNA+RhJetVbGLljHiQtP9bmyTeTZ4vtuUecUrPvIE1W9NxdBpDjh/ePC5Nm1l7A51LZRBMSUPmXZhRDoI8/rlh2UfQ0ODtZ4PbUJOBThEGHlVpIeObUiU/4oJQTB9qPGNku4SZQhpi9zDDtKYq5oL++cIkuTp43zpN+osfFKpE+oaLHD+PR0fHTPMo3elfGdgnNr8qT+BwdxtMR1coMPzhyWWEkzSRYZG1oV9Qc7J+q+LkvWlD5vE3m2+L5b1DkF34g88Wa/rSTUtp1YZ8NVyJP6+KaxeeJliwbCOm1y8sQju8/nYkrfsuyKCExxGGKXjeMEO/tISKNHQgXUTZ3HLdeBdepRwj5Qg1p5SE9Q/5RuEXPpPWBxKsJG2yeROhZ7JaED0WJHNiRiPnHKscJJ5PaSCILn9ME/2FuttCTPqH9RkD43zKD+6+yzkcPQto7vlLlAWWLlfN5h7FLfDSqqifO0j6E54TRkBVXu3wYaC+ITWWRrhPnFqZXNDxs12st8ZNz4njhtPC+oaJvIs8X33aLOmvHoykTkSfaoLv8s5disM2adX8Gq5GnbFyXowGsec0zKhhHoI09sgny8PlSFuMrIu5VukKyApAVWyJKB2hDBE9RnufmXYp+sTdAewRU5cpC4mQTOkWBHQkXJDs4KixMptrxgkyI853zuB4iSOmzChHU4DPkMQ769qLV9snDK2FP1Lo3vlE+EsY02P9ZObuubSp48i0OHzfCEExt2Lh8aRezzO6c0fqTstjsMtfi+W9Q5ZUgi8vTPo+mxlwAsSZ44MPrc25A3Go2UDSMwlCQhihdk4cbu6bO14E0GIfn67AmQ3Rq7M2875Doxn/4MWLhqDDJjp9+dZPlvCMpKlFMSMibLC956XiIvR8oQmmJT/XXPQf6kzbLCQsbl2z4D0TaQJ96exOh6wbHFJpbelfGd8olEGwfItO8GnDnkifOGz7PMfLBzn00havQlZdvJs8X33aLOKWMyRp6k6mTtsxu2MfJkzhHDzma8+wfbd5TshbShaO+skGyDkLqUDSMwRJ5c5YU60guDyaTC+xb7H04R2GxQIVlB1UQdVohRik532D3J90gGHz4YVI+Qqs/aQTnsjlYgY3Zn3sMWj1wImFMB9ifS85EVxueLpC6fIKGrn8lLGkLvEUmqNe8cwjPbQJ59WZd89ppdGd+xT6SLvWQBw37IPLKCowXXrUUyh0TmlQ4AACAASURBVDyJ7cSzciijDPPOb7jG+jH2+7aTJ+1v8X23qHMM6+73IfJkg85Bwt+6M0aeUZgY6nmI1B8MIhs7G3w2+ikbRmAsMXxkc6hpMvYz1Fb+thIM4cQeYjudKqhJUZfZoPSuDrxkcS6ovWPTvhvCJtuQT59GXZym7R2MPAcRo07x5TdJnqjXIQjCKQiuxoHICt7JxBt2CSC633ZlfIfmCtd8YXfuE8JHsCVGMoc8qec1JkQlqhcb2NBVd1PnPuVXIc857xt7JrrPs8X33aLOsb51vw+RZ5QvmufGyBNnPjR4XjPBoQRnJNYcNChszrne0W/S2PxzIEjZMAJj5MmunhR6F5/QTj5y7I247kfCiYcFzV8YO/QKvMxIOedvabHPkI2DuDp/ShyqF49bCCfyvO37cNg5ckl3JOs4eU4Yip8XhVzYxXrZpfHt6/cYed6weMNGz88lz8hbuaufRXCJkCzf3l0gT9rc4vtuUWfNd9S3BmB3xAEvMo+MkSfv5ZSJCWWqhzWZqshYlbIFCIyRJ02EjO5XbuXwDkS+C5zKIM4XjPQNOwFOPf5UFz3GLo1A876E2fYZkjSjUiUd3ZCgcnlGUeNG91wSkoO3rr/82wbF7wp5jnl97tL4RpgPkSeOXoRH9TmkzSVPFj3S9UWLn7/0eqnPfFfIk/62+L5b1Dk2Nn3k2ZdykfpqyJNybLDY7Fvns772oDFi84spy2uPxvqQvzdCoIY8u1cTDsKOG49akhAQ1kFYAITJbpsTKm7UUUhA1HzUEajTCC7GdkCMHOpGQltwLELlCwnj2DLFG5d6OU2SpJsdHupMVCV4oJJuD5UbdhRIORIwwV6LKtgKNlRIGftEn2zDyRP8iDnkpgc2En2J/H0fdmV8fbuxj3dxdzhLYfvEzol2g8Vv6PqmueRJG6IbL1jYwNHfDbvE57tL5El/W3zfLeocGpuIPHFCZH3pk1rytBiRQQrTEan9CFNiHmEWQvXPWgTJYl5K2SIEppDnFjU7m5IIbBwBQrb8bSl94U4bb2w2IBFIBJZFIMlzWTyztsNAgLs9CVPyzhxDV4odBjLZy0TgQBBI8jyQgc5uzkaAECw8r7GNY1rA1EBcsvdoJuavxoY/uyH5YCKQCGwPAkme2zMW2ZLtRIC0kzaDTF8rr9IT6L6dvcpWJQKJwEoIJHmuBF8+fAAI9CWdsF0nvy0ZrVISgUTgQBBI8jyQgc5uzkaAzEw+i4ytjOQcJAyIYv5mvzQfTAQSge1GIMlzu8cnW7d5BMgj+qpyeTWhMIQRkOWKUCquecPrNgoj2XzLswWJQCLQDIEkz2bQZsWJQCKQCCQC+4pAkue+jmz2qxYBPGm5H5FA9E64QIC7ZlMSgUQgEQgRSPLMibHvCHDbDjf/kDHqTCXEhDCTodzKlEdVm5IIJAKJQJJnzoGDQoAr6LgaDG/ZoevDPCg4/nDZMGkOUxKBRCARSPLMOXAwCJABCEeeY87ocapsZ4CWjyQCh4ZAqm0PbcT3v7+nKnfG1l55x3V3JHLncgPuSeQigpREIBFIBAYRSPLMCbJvCGCrvLTpFDf/PEkSt2FAkNxW8S0TXpJhJvs2A7I/icAaEEjyXAPI+Yq1IXBGd9UcV5NxkfvQNXJra1y+KBFIBPYHgSTP/RnL7MnPHIS4MBghmQF3JH44gUkEEoFEYGkEIvJ8sqTrrfii10m65EAdeD+SCxRPyPNKOrm5sPqLknieuxFRsw3J30m6/cS23kLSo3ueWapdE5tUVTy6aJvb6PswGrs8ufU4bwLLd5X5BKDPlXT1guzZJd1E0kXLhcPEdn6lZAniAneci2ouXOf+TspaeVtwcXrVgJpCZCw6gXvoLMV26+v6fvlWpr7DlsceTD1Dsonx8+3hIvvrSLqUJEKOuOGGceKGGy6zR0X/dElfnwBGi34RAsXFAKx5eGqfqLSHdrJ5e2lp59DF7F0XmJfc3jNHHiPp5iMPXkTSVSWdx2TN4nvA9v9VSZ+Q9Jpi/2fN6ZNo7b1/uYA+eiZKc4lmiDHe9nkYtm8T5HkJSY+QRCjBkLD4v0DSbYtDR1R2SfJcsl1zJv7YM7tEnpvAkrnM4nTUAuSNJD2t3IhyS0lDWhZI9waSPj4yCIdCnpsYPws9i/m9JXGjzZFHxgT79Z0HNsT28aX7BVE+UdJlxj7eslljI8DBYEj+M7jurqL6nxYZIs/jFgKvaSt1saG76YAD3TrIc+nxqsWxqty6yZNT4gNHFjLfcDwhryDpfUGPliLPpdtVBf7EQrtCnpvCEi/bzxpMLyyJsBO0GzXCKYHkCOSs7ZNDIM9NjV+HOWT5T87pq2b87lYIt6/s0v06Tpkrp6hpXCnzA0mc/N498AwnwLENQ9/jfeR5FElvlYSmaorgbAeBvaVy7V3y5Ln0eE3pd1XZdZInqmBUhXMEtQxqhi+4h5cgzxbtmtPHsWd2gTw3ieXvSnq7AfFxRVU7hqv9/RuSzjag6dh38tzk+HXjwLjdeMqglbJoqlCbvj54tkW/HibpNu5dL5P010WDger17pKu78oMqflRKf9kRt+7R/rIk1P8X82sl2/qgmsmzxbjNbP7/Y9NcRgCfAbBSo2OnfKoN9ClH909TzaXexX7FAR5akk3k3TrICsMqrXzV5Dn0O7HI9GqXYsPVAmxOJareBWbZ18b547zprHELvZq0ylsY11mIXbQD5D0hEKMmAxu12Pbf22xsUX4bCt58l19J2gwJxhOMl4im+emx482oi14c9BeTk3MS66Go6+oHtFgHd+VfX9xErN/btUvTp4XKPZuyOWIhWSYa50w/z4q6QyundzOE9k/+b4JpbKC2erhASbYNh9VsR4zB9DekZLSCrmc+SbQ1sADrL13kXQtVw7HOzD3NvJWattW47X4mrwu8nxosV3aDmCrIN/oR4Je9e08UMFZh42pA+hf1apdiw9UcYrAbmEFI3ykzqbMmMNQXxvnkuemsey7tBocuG8TVaCXe5TTgf87qqroBLPP5Lnp8WMMXizp8m4wIE7G44fu72gaOMX5NQwNlVW9b7pf2N2v7drOqRTnHC+ogD/n/sjJleQdXnB8fKT7Y99hBmer85XDB/9Gw3LZoE42ABAtGwMrPP8Z97epa2+tw9Cmx6t67V4HeTIgXwtSpfXtqLrG4yzEomeFQHc76FMH0NbVsl3VAzCh4KclncaVv5ikN/XUsU7y3AYs8SDEw9bL4wfUt5wMsD8R0mLlRcHc4/d9Jc9tGD9OSGiiaIsVbISRzY0yXETOc2wg+QfS/JhRfW66X79e2nM60yHI6SQ932xEMMy5aOM3hTwnLDM/3ZBworbiNyT8NnXtrSHPTY/XFJwGPRB9RXNPJIQHvNFVhmqDS4YjVVNXFNUMZGkFFRTPdSqEqQNo62rZrkmDUFnYZ87hMVTcj+15fp3kuQ1YRsQGNEOqbX7HyxaPSSuo1JhnqKys7Ct5bsP4QZJ+I8j6gIpzbhaoTfULEiD8DjPXNcwEwpSAWvQ5Pd8sp25O31Y4Yb8zKL8UeeLZTCgX+F9OEnmh/UUKqKWtP0EfeVYuZT8v5kNVNjVeU9v90/LrOHliv/Q6+w9IOudIi0nqHcUZYT/Afto3gLU2z5btmjUYIw/hTXhPVwYbD7tEvPi8rJM8twFLPnwcNqxAgsyjocWX0zynei+nl/RJ98c+go6GDscPNnt48WJXQv3IRocFw8uqcZ6r2jy3YfwI47B3qoLRh8rCPvd72kS/ztxjiiJ+nZApP0dt324l6R9cZyHhLwUAUBchf1ZqfFD4HvAPgCxR4Z61wruXNeYd7l1znDV9Nzx5bmK85s6ttZAnHmfYlqx49WtfByK3bavGWeXk2bJdswdk4EFCMdg0HMGVQc0CsaKyYsfI5oJF/k5BXQSZY+8Ykjkahm3Akg8cLKxgp8FeMyQ4z0TXj0XqwinkGb2Tk9TVJL3C/bhp8tyG8fvT4AJyNhw4Ec2VTfQrIk80ZXyPmBAiB66uf1zADg6dYOdlfkYJPKaSJ444HCwwbxxpIqCQrA+vaUGemxiviVD8ovg6Tp6kSyNtmpVa8oyyqeBk1C2Sq5Bny3bNHpCRB+9QvAzn1t+KPLcBS+xK/qTIic/biT12fR6pdp51z6xKntQDUWP/sQkZNk2e2zB+EXlGHvZT5v4m+tV38qTdnLRQ20YexfyOeQvVZSc4U3IyjGQKeaLlIzmD99avxTJyTGxBnpsYr1oMfqXcOsgTu5xPh1ejto3ctukAYQZdou9VyLNlu2YPSMWDtPtBJpNOxSM/L9KKPLcBSwLBOdnZOV1jM8NF33sSAljkYVhj88SGhBoVz0mSLvylpKO5QcJj3CZv2DR5bsP4XTfwKkWdbp1tpsx1ym6qX8xB1K142aIVsk5QnDwhIxybrLCJI7uQvUoPNXZfqtRIxRupbTllguPJAvBoC6Yf1mPSfHK6RBXsT/uQL2WsTF17axyGNjVeU+fVT8uvgzznGoFZeLx6i8UQR44ulmrqAFqQWrZr1mBMeIj4NlJnYefjJhEWZ+zDbCpQ37KzJTewl1bkuS1Yfl7Sb7tO4wyB7axPIochsCQsyAes15Cnf881JT3T/ZH5i+2pU+FNIU+ehaCtMP7fDTpYG+e5DeMXOQz1xRh2XSV9HwkVmPOdxy0k0Knht6FfxE7ex40N+ZSZF1bI9U0OXCv0jdjkSGrJM9qUMFdwOMI73ftLYNv08fQkDvEXLExde2vIcxvGq3oZXgd58gHjNMHJwArZObxx3P4ehargiXZFU2jqANr6W7aregAaFlynw9C2YAlJ+UUJrQcLRSTYiFEN8mFbYeOBbdLLHPLs06CQTLw7fdSSZ18GGvCPnMZqyXMbxo8TF5sWH6riY7vtmJAUA+cXK9jNSLyCbEO/cDzzOZNJ/o4N0gqE2l1kwN+xcxLSwtyIpJY8iQX18x/HQ++H0r2DLG6cmq1ElxRMXXtryHMbxqsH7l/98zrIk7dGgcJDSRKi3RL1EL5is8hMHUCPQKt2VQ9Aw4LrJM+WYzwFIgjPhwGwCLGr92FP1Bt5MPP3yDWfv88hTwLiWSy9oDHoFtVa8iR43Tt8cTr2J9HuXbXkuS3j9xJJf+iA4vYUTkI+rI3YQzY+fg3zmoYW3zi4osrEkab7B3+E5wfjzKnN33xEFiE0aJ2g4kdrZJ0BX17mbd/8jzxTI7Ut34PfCEKokK+XyOOZMus6eW7LPKxac9ZFniwUTCDvKUpQNLsg1Aek58OjlLRTnEp9rBEZX8g0YmVV8mzVLtr4F5Lu69qLCmZO3s6qwXSF1k2eLbGs7T9B6RCS97DlVIbTGplaSNiB3Zyk8T7vKO/pS5AwlzwjtS2ER7q0LkXbEHl2NjCewSZETlUrQ9c6TSHPbRi/SG1HX1k7+J7wvkWDhUkHuz9mCCuYK6zDDb+16FdEMpAfROrD6x5c5pptp88XSxIELr/ohG8X7/EovrMrU0ue4EQqSitsKDmhE9/MGoyHPmYgbiLy6y7PsXlho7LK2ltz8mw1XrXrx6Ry6yJPGhWRSW1jWSAA36swViXPVu3qq3efybMllrXzhHJ4yZJ5pu80NlQXqdHINuTzi3bP1J48+a44JZKoHLLzi7zfCA6R55hXI34B2L4jmUKe2zJ+LOjYoacK9lESCkS34iy99uCEw4kYZzMrkPwdC9Ew/hAS16V5QmLTRkIIn4pvap/7ynPa7JIzkPQgSjU55V3ML+9/MnXtrSXPbZmHo/iskzxpDCcxJvIUYYKhyvHeadQxdQD73rt0uw6VPFuM8ZS50pVl4cBT0Ws6hurC45bUj5Hn7RB5Tm0fsXt4M9q4uVXI84aSnrQQeW7D+HHSxnHm4hOA5aSGXQ+15bq+cU6ZhH9098fWNre7pD3KY1tbx1g5S56URQUc5bL19XAiRXVu/Uoow/VgnKCtTF17p5DnNszDMYzX4m3rG4H9iYEYc0Hng3hWuRC376b4qQM4BMiS7eojz6E8q6ODNbHAutW2tnlLYzmx6z8tfl5JXG/VFyfX1cmC8YyiWsOxbUhWjfNEZcypisXMylzyJOcr+Y2jIHrqn3ry7Nq06fFj03O/cruSdyDy4wOmECcOhmOydL9I/cgmjdjOMeFkzLpHLCP/vU7yxLMbcwRzpU+Yg5jMiKH36+1rgvtVp669U8mTdi49XmNjNOn3dZ88u8ahxrh0iXVDn35K4xmHtxfXQkGcXOczJFMHcAycpdrFeyJVETcG4F6/DtkkedK/JbGcixdtYMdNVhVOCict2VVwumGesSiwS0cFVyNTyBP8CQlgIWIeo/bCGxgbk5ch8sQOxSUKxOmR5xXbJ2YM6mOORVdbdfXPJc9tGT/CjnAexKOWZBeEDxGqA2GiIuWEipdqFKbTN55Lz0vqQ63J3EDlDykSOgRBov7HBo8tFpK1atp1kidY4A+A4xD2WtqJzZ25SNYyNh5s7Lu5RHIGuyFgc4aKmlCwTqauvXPIc1vmYTiXppBnzeKSZX4VAexdfOwILvQY6lMSgUTgsBGIyHPueuxTanq17WEj3aj3cwerUXP2slo8hDlJI8RxRddm7WXHs1OJQCLQi0CS545PjiTPtgOIxyf2LdROZJMh+HgsMXvbFmXtiUAisA0IJHluwyis0IYkzxXAG3mUYO0HmAwo3O1HUH5KIpAIJAJJnjs+B5I82w3g0yX9SakeYzwB7n1eke1akTUnAonANiKQ5LmNozKhTUmeE8CaWJQsNngMkxT6Hyc+m8UTgUQgEUgEthiBJM8tHpxsWiKQCCQCicB2IpDkuZ3jkq1KBBKBRCAR2GIEkjy3eHBmNA318JXdc9xlifNSSiKQCCQCicBCCCR5LgTkllST5LklA5HNSAQSgf1GIMlzv8Y3yXO/xjN7kwgkAluKQJLnlg7MzGYlec4ELh9LBBKBRGAKAkmeU9Da/rJJnts/RtnCRCAR2AMEkjz3YBBNF5I892s8szeJQCKwpQgkeW7pwMxsFldeXdM9+55yt+XMKvOxRCARSAQSAY/AEHn6a2549vckvbHc9Xb9kreVewa5/f3Lkt5U7oV7+wSoL1LuWzyPpFOVOwtJqE4i9a+W++a4d/Epkr45UO+67pf7w9LeC0g6UWkPV44REsIdi6Tl+58J/afoUnX+fXBfKHceXn5ie7J4IpAIJAKJwAACc8iTK7a4hBeC65MnldvdfzBQhottIZrLVI4QFwbfVNJLesq3Jk+IHQK/0Eh7aScXXnOn3pgsXeedJd3PvZS8ujcZa0j+nggkAolAIlCPwFTy5GR12crqX1fKcvO7l6NIequkc1TW1RWjLsj7LcFzLcnzbJJeLen4E9rLBuP+A+Vb1HndQvD2tXmby4RBy6KJQCKQCNQgMJU8a+q0ZbiSi9OQFxZ01MJzBJXwBddInseU9EFJ3IIwRf6vbB5eFTzUok5ec2lJ/n23kvTIKQ3PsolAIpAIJALDCMwlT05+kB/OKEeTdJVye8ix3Ou4guvUkj5v/n7kYh/9LVf2qeX+y89Kol08dxdJ13Llfizp6JK+7/7e6uT5cEm3du/6Vmnb84sd9iyS7hWcyr9Y7Lg/cc+3qJNX0I4Pu3eRru8F+SEkAolAIpAILIfAHPJEfYmDi1fHnksSp8IjuuY9UNKd3N9OK+l8ks5f/v2NHnUwdeGIdJzg+c+sgTwh+C9JOqp5FxsC7J7vcO8HyxcXbOxPV3B22hZ1du87niScl6zg2OTbutwMypoSgUQgEThABKaSJ8RxGkmf68Eq8vb8iKSzroDt2yRBAFbwzH3vGsiTsA/CP6wMea+eU9L7XPknS7qB+VuLOrvqGU+ctI5g3odTUt94rTAs+WgikAgkAoeLwFTyfFc5LfYhxmnyne5HCPcYkr5bCTNevNwCQgjL5Up4zK+5Z7F5+nCYSG1b+cqfF/s3SSc1Dz1C0i1dJfeUdI+eiiPy8reatKjTNoeTsu0DzlmE/aQkAolAIpAILITAVPIcC3sg3jOKceS0ii0zEpxnLlXIEvLllIpddEgiVWQL8nzlhFCavvb+UNKRzI8t6rTvxg597vIHbLPgm5IIJAKJQCKwIAJTyROCuuPI+yFPSNRKpGY9cQnluKojl5ruQbLvdgVbkCcn7fPWNGikDJuBLua1RZ329dhdu6QIn5R0+gXan1UkAolAIpAIGASmkideorcdQRAVoT85Ygv8gHmO/ycO1Hvn1g4OJytvW2xBnu+fEYsa9QGHp/8sP7So077zsSYpAhmfLlYLapZLBBKBRCARqENgKnk+T9LVBqruU9ue0oSroML8tCTS+nmBeCEXiJbYSk6X2Agv7Ap6MubnFqEqbwjIZ9W4yRZ1Wniwyd6t/IEsR9eomwpZKhFIBBKBRKAWgankSbwmRNgnhKt4L1hCWojL7NSWURYcnIluIem5plz3DsIsCGmxQnYeH8/Ygjyf6DxlacNDJP15LcBBuRZ12tfcXNKjyh8eGuS6XaHp+WgikAgkAokACEwlT57BCzZKj8dvUeYgTo/YKDsh2w1EaWXIg/ULkk7uypMM4KPuby3I0xJR97p/kUScKl7Ec6RFnXPakc8kAolAIpAIzERgDnkSt4ka9b/dO8kIhLqVU6aVu5fsO93fUCV61S+EijrUy3UkkXnIy7pOntyaQujHr7sG3LVkVPLt+pvSN1TP2GT5h/+2t8G0qHPm8OdjiUAikAgkAnMQmEOevOdjJWsQ15MRl/kHxebYXdHVtYUwDU6NXC3WyYMk3c41llMcJItKE1I+Q7lB5UaSfIwnj6LGxWvVSouTJ/VHZM/fIfyHlQQE9Ju2Qqq+vdHGoEWdtOkOksjoZIWbYLg+LiURSAQSgURgIQTmkmft68lN66/I4k7Q19dW0FOO5Anc8LIO8oT8URH7E3VNF/6j3H3KNWVWWtSZ5FkzIlkmEUgEEoEFEJhKnm8ucYM1V3ORjJwYzsg2+PLKq814lvs7r+j6entJD14TefKaixay9vGrQ0OA5zA5gPs2Ci3qzJPnAh9FVpEIJAKJwBgCU8nzMZJQu0KMZ+6pHMIjvASPVH+bSPcIWW9eNBKDyGkN5xpy237dves15fqtdZw8u3eQ6OHRkgiTGZN/lnS9IBbVP7d0nUmeYyOTvycCiUAisAACc8gTQiPxOP8mhhD7JCcy8sJyyoJgfQKDqKk44eA4hFMQIS7cNoK98xOFnEkF+O3yIE5Klqyjq85a2Txt27FnojLmJIzd9YSl3WRVwrGIMB02FpyWa71xl6wzyXOBjyKrSAQSgURgDIG55DlWb/6eCCQCiUAikAjsLQJJnns7tNmxRCARSAQSgVYIJHm2QjbrTQQSgUQgEdhbBJI893Zos2OJQCKQCCQCrRBI8myFbNabCCQCiUAisLcIJHnu7dBmxxKBRCARSARaIZDk2QrZrDcRSAQSgURgbxEYIs+97XR2LBFIBBKBRCARWAWBJM9V0MtnE4FEIBFIBA4SgSTPgxz27HQikAgkAonAKggkea6CXj6bCCQCiUAicJAIJHke5LBnpxOBRCARSARWQSDJcxX08tlEIBFIBBKBg0QgyfMghz07nQgkAolAIrAKAkmeq6CXzyYCiUAikAgcJAJJngc57NnpRCARSAQSgVUQSPJcBb18NhFIBBKBROAgEUjyPMhhz04nAolAIpAIrILAtpLnH0p6SdCx35L0zYoO/4Wk+7py/ybppBXPZpFEIBFIBBKBRGAQgSTPnCCJQCKQCCQCicBEBJI8JwKWxROBRCARSAQSgSTPnAOJQCKQCCQCicBEBJI8JwKWxROBRCARSAQSgSTPnAOJQCKQCCQCicBEBJI8JwKWxROBRCARSAQSgSTPX54DF5F0VUnnkXQqSceQ9BuSvifpq5I+Iek1kp4yEjLzd5Juv+L0uqekewR1/JWke7u//56kN0o6s6TrS7qUpJNJ+k1JX5b0JkmPl/T2yjYthUNfyFFfM74v6T8lfUzSKyU9UdJ/jbSZZ45U2a++YuBEPUNCX5gbF5B0olLwa5I+JOkVkp4u6X8GKojmxP0lEVYVybklvcf9sGq41brasNT8WXFY8/FEoB0CSZ4/w/a4ZfG7TCXU/y7ppj2xqFSxCfK8RFmIIfs+eZKkW0j6QU+BpXGYSp6+Wf8h6UqS3jLQp9bkySaKzdKFRuYGc+LPJD2np9y6iGuoma3bsPT8qfwcs1gisH4Ekjylo0h6q6RzTIT/R5IgrGhhXzd5cvK5bGX7X1fK0n4rLXBYlTxpHwT6O+XfURdbkufZJL1a0vErsaUYJ0lOlF5aE1dNE1u2ocX8qelTlkkENoJAkufPVKCoQucIatALVi6UU+uforadWvcDJN3ZPdQCh4g8/7mol7vX/7qko0s6taQ/kfTnQWduKelRPZ1sRZ7HlPRBSaeYCO7/lc3Jq9xzLYmrtokt29Bi/tT2K8slAmtHYNfIcxWAInvRkYtNkLR/Vp4qCYL5rCQwYmG/i6RruXI/Lgu/t5dNXaT+QdKtXN1zyJNTMBsBbGVHk3QVSfeRdCxX9/+WPn2+/L0VDjXk6cf0mZKu6f74CEm3nkCekPF3gvL0E/u1l8jm+fDgnd8q8+D5xeZ9Fkn3Ck79Xyw285+YF02dE7tk82w1f1b53vPZRKApAodOnoB7Wknnk3T+8u9v9KhAj1iI9jhuRHj+MyueMpYgT9SLkJVXx56rOArRfisPlHQn84cWOMwhzzuWjYtt64Mk3WGN5Mlm6kuSjmreyYYDu+c7XDv4hl5csLc/XcHZxPeZPFt9R00Xv6w8EVgFgSTPaei9rXhb2qfwzH3vhsmThf00kj7X052/L84s9uePSDrrtO7/vHQtDnPIkwsBeM4KJ9Fnr5E8eR8nYCsvlXT5njacU9L73G9PlnQD87d9J88pU6l2/kypM8smAmtFIMlzGG48V88uCdf7y0kiWos1sAAAIABJREFUJOTX3CPYPH0IyNSFctWT57vKybmvN5ys3+l+hHAJxfluxYybi0MNeWLzRK2MCvTmkq7u2kPYCiRvVaC2SGTzXFVti5oYO6uVPjU6ZfiO8GA+gnmAEBbmTidLOJG1CFWpGP5fKjKnDXPnz9S2ZflEYG0I7Bp5tr6SDCcRYiQhSwiHRRt7zpAQ9+dVeesmT2I4bzLQSGx6UQwip1Xsul6WwmFVb9uPlk0LKtQ+aUGexJjWhi31teuHLv70kMhzqfmztoUwX5QITEUgyfNniJ24hBcQBD814B6SfbcDft3kyfuwFQ4J5AmJWvEq56VxWIU8OXGiPv3wSL9akCcn+fNO/ZiC8my8upjaQyDPpefPAkOQVSQCbRBI8pSwVxH76D1SaxHHK9Lbu9ZNnniG3nakwXiZ+lM0ff9Aea4FDquQJ81CtYw3KyrTdZ483z8j7jdqH85lZExC9p08W8yf2m8wyyUCa0fg0MmTU+anSyo7Dz5kwyIKuRDvx+kSW9iFXUFLQN1P6ybP50m62sDs6VPbnlIS4SqtcBizeTL/eDfqeMKBsCvfLjj9EyL0rJ7+tTh5vkHSxdz7CCV65Apf6NQ5sUuhKq3mzwpw56OJQFsEDp08r1tSr1mUcaAhhd1zgzR22DYJabFCFhqvWpy6UK7qMAQBQoR9QriK9wgmpAXHGtSKrXAYI8+ovTcqeXjtb5+SdIZyEvXP0A+fkpAY18gRqjbOk5y61lOWdz6kJ4FD7Rc6dU7sEnm2mj+12Ga5RGDtCBw6eXKSgCitDHlVfkHSyV15vERxbLEydaFclTx5N05OfTlgo+wvnKSx1yKtcJhDnqg6ibX1EsXT4vkceeFaW6Otp5Y88fr1GY3+pcQEo0qeI1PnxC6RZ6v5MwfnfCYRWAsCh06eJPH26k4WAp/th8G4jiQyD3nZhpMnbSJuE5Xyf7sGog5F9cwp08rdiz2Rv7XCYQ55Ej7j+0AbL1ls07YPEdFCpn3J8WvJk1tT8PAljMbKXUvGJj8H/qbMI9T82L/5h//+pim4z+TZav6sZRHMlyQCcxA4dPIkcw02NiucLCAWVHcs4qgLuUEFdaKP8eQ51Lh4Z1qZulAucfLk/XiokjWI68kgkD8ojirdFVpdGwmj4ATNNWtIKxzmkOcfSyL9nZfOMavzGIYkbybpYa7gUBxiLXlSZUQI/J3NFe8kIQW4Mi8gVT83/CZs6pzYpZNnq/kzZ03LZxKBtSBw6ORJ0oPXr4g0Ti7carIN5FnbFfL03s8UboVDLXmSOvCkJS0iKmafaxiP1RNIIpfwmNcqY8GYRDKFPNlcoI73J/YajLkJhrtVuaask30mz1bzpwbrLJMIbASBQydPQH955XVenEhJHXdFN1Jcev3gDZPnmyWdvvLqrBeUS5297a4FDquGqnSwWozHyPOGkri3dFXy5PmLlo2Rj48d+ljx0qbfflO2z+TZ6jvayKKYL00EahBI8pTIhvKiIDTB4scJAicScnJ+3QH7GkmX3jB5PqaoXiFGTjyRQJaE2nDlV+Rk0wKHJcjTx7AOkScOU4SY9Dn1TDl5dhiSSOLR+lk88Jhw3dr1grhfntt38mwxf8bwzt8TgY0hkOT5M+hxDMFxCKcgwjpQG2Lv/IQkCIn0d98uo4RjjiUof73XnIVyVZsn5Am5k1uVf1+j2Go5MWED5BREGZ/MwU+8pXGYQ55kQvpySXn4uMCDGBsjCSFOVnLzshGgj6hruYi6G6clTp5dHdgzUQWjdcDGfcIyR2grjkWEATFP0Ez0Efe+k2eL72hjC2O+OBEYQ2BbyXOs3Yf8O/d1Yhe00pHnIeOSfU8EEoFEYG0IJHmuDerFXpTkuRiUWVEikAgkAvMQSPKch9smn0ry3CT6+e5EIBFIBMo9hAnEbiGQ5Llb45WtTQQSgT1EIE+euzeoSZ67N2bZ4kQgEdgzBJI8d29Akzx3b8yyxYlAIrBnCCR57t6AJnnu3phlixOBRGDPEEjy3LMBze4kAolAIpAItEcgyXM1jEm+fk132woZfLj7MSURSAQSgURgTxFI8hweWO6Q/H1JF5J0ppJVhuxDQ7lOKf+qPZ0v2a1EIBFIBBKBDFXpnQO/I4k7GrkeK7qGrO9BUvqdWBJp21ISgUQgEUgE9hSBPHn+6sByvdIL9bOE8VMlVbZTEcvyiUAikAjsIAJJnr88aKcqdzjWXkHF9VMkMf+gpKeUxOA7OA2yyYlAIpAIJAJTEEjy/GW0sFXa68V+VO6GfGUhyP+S9C1J/1ce6/49BfMsmwgkAolAIrDjCCR5/mIAzyiJ+xg74Zqri0v61I6PcTY/EUgEEoFEYGEEkjx/ASgOQnct//vjcq/nhxfGO6tLBBKBRCAR2AMEhsgzurx3rMu3kPRoV+j7ko409uDI79ggqQd5aLkM2T4CyZ1tpI4/k/T3rswHJJ2z/O1dks5b/vu5kq5e/vvskm4i6aKSTiGJ2M6vlAuQn12ci/ouQO5rEh68f1C8eXnnyQtG35D0RUmvk/S8oioegy4ap7+VRCYiK3gB37G8l4ukufiaC6S54LkTLpO+r3suGtOuyCnLad3biM9T8BlqOxdlX1XSBSSdqBT8mqQPlXY9vaHX8knLxeeXkkQ40vHKJdb/UfqD+p73f32gA+vCapW2PlnS9cYm0MjvzMVL9pRZYgzPLek9PfXzXt4/JHbTa8vh+X6s4MFWl5L/UVkL7CvfVsLcVhmCf5d0AlfBWYpvxrZ+X6v0d2ee3UXy7PvYWAQ/M4D8myRdxP0OmfAxgcO3JR21/H4jSU8rZHvLkZAeSPcGkj5eOeqXkPQISYTDDAn21BeUjQJOSX1SQ56Qw/slsRBbeaMkvIs7mUoIkC9xrV6GyBOnLJyriJ0dEhYNNjzPqcS1phgbHy4Sp94jjzyAbfvOwWZwXVgt0dZW5LnkGA6R5+PLxnVoqPjmTx0UOFTyXHJsar6pgy2zi+TJYH1M0hncqLHw379nJCEPTouctjrhtPjbkv5VEhPus+a3C0si7IQ4zxrhxAKJvHek8O0lPXBifC3EeQVJ7+upu4Y8WYTYEHh5i9tQTCHPqw0QWx95oh14taTj14BaygyN64RqfkqW/+Qcwmqev1shXF+2JVZLtbUFeS49hkPk+Z+STigJx71ImGfv7vntEMlz6bGp+T4OtsyukuddJN3HjRqqn07t6gcU4oBArNhT1+9Kerv58XEVO17/DlSuTN6+UyLqMxazOYL6kIXiC8HDY+SJyocNAicZhBPVtSShUuK/rcq5lhCOIekTRt3qmxWRJ3GzhPSg+p4inMAvu0DWJsb0xlNeXMryftSHr3fPtsRqqbYuTZ4txnCIPIEc88bLe8btQZJul+T5UwRajM2Mz+VwHplKnpzsWDSmSGTzPLqk7wSVsOMmdtKLtXnyGzbCzwcnOE6S2Ay9vLR8hPbvN5XEIoVg++JE1AmE0mUWYtf7AElPKMSIupUPNrIlvbbU5d+PvRGyod9W2B3fSxI2VggS9dPNJN06yGyEevj8Qd/GyBPVNO3vhPfdvWcAawkBtTPq7D6JyPPhpV/2GcibjdDzJX1TErYc2gdZWmFM0Q78ZOCdQz+hSXhzUOCtxTbMxouxuUzRDPiTMSrvc7nnW2HVoq2+63Nv5mkxhmPk+dSeb421i3nhTRFdXw/t5NlibGZ+bofx2K6SJ6PDScDa6/hblOHnaJI4FVqnpR8WdRBxmwjqWRZwL5w6rlTUff63e/SQEDZNf0qJnJwgDux+Hwne23dKpZ1kP7IyRp6E3xCG0wkk9Lme6V1DCJzu3zGSttCTJ/mAv2RsyryeDQr9py4rzMkXS8IZxQqq65fM/Cyp7/LuWYiTsWIuWEELwancfxu+T62watFWD9sc8mw1hmPkyXfCZuYHrhN9m4yu2CGRZ6uxmfm5HcZju0yeOOk8MVgQ+ais4NHJyc4Kti+84zqJyvDbkMMCJ1PsLf5E8qJCuF3dR5SEF6lP93dbSewW+wRnIYjbCska/KlsiDxJ+GCT1EMYHh9b/xghYDPGrosH8pB4ouHmmWe6B9AGeELriuAB7W28qCAZ86mCNoOFlHGwgvMYNt9I3lAcimgD/9Bn7Oz25NsCq1Zt9X2cQ56txjAiTzatdm3iO+C7suK1H/6ZQyLPVmMz9Vs7qPK7TJ6o2b7qbjjhNHMSSXhqdsKizeSyQhiKJdTIzZzy5xgJF4kIHK/dY0siVhQhxAX7qhVUwZSJVNddOVSIkKUVVNo814Xt8FtEnvwNF3/U0latFZ1cbf1jhIC6GjtTJ/QRb8fTu3Z68ozUvPeUxOk9EuYlJ40jmB8JYRkj7aguSBJPayvgjt12lQxRLbBq1VaPyxzybDWGEXm+05ko8Li+hukEmzh8C6x6nY2h9eCeQp4907D3zyRQ8eriTYaqtBqbqbgcVPldJk8GKiJGbHGPKqPIaQNbIgtlJ5AbTjTWtno5SS9zI085TotDC+xpJH06mDGQySfL37Ff+hOmjS/tm3C8GzugF7yMsZ92UhuPS+jNdUdm9xAhEBvK6Qs1eCcQKQ5AV3b1evJkE8BmYBVBvTonXvg67r5V2jCXiG37W2DVqq0e9znk2WoMI/Jkk/Zg0+jvFqLsbivyPgp8yyQ4sc9sA3n2zXc0GLQZL328/CH+x0qClL3UxHm2GptVvte9f3bXyRMVpvfEs0HdhI8Qi2glckAgUB87lxVOVMSODgmOTNH1Y1YliHOOP2FF6tfoPXxgPh7RqxtryBO7Kva9oaB/3j9ECKjNbEIFnDWwpRKzOUaeNgHFKh8VWHjb11h9fxpcTj6mvh6rsxVWrdq6BHm2GsOIPLk7l+/RJjng5NnF/OK8d0PTKRKK4PDXOQDy0zaTZzS/0IYQ/uXXqxrybDU2Nd/BwZbZdfJEfUMYBrFgnaBK5P/Z1T1GEl61VqLLqk9nTopdWXaEnCyHpM87GPVRR8bsiMmCYqWWPCNPZVs3ddaQJ+WwuxJyETkodW3rI08+YO+oBJHi3PKPFeSJtyoq8FXlOJKI/ZsiESH1eS5PqbcFVq3a6vs15+TZagwj8mTTyndzfdNw5h9mB7RJmGsssaIyJZZ7l8mTrrIRBw+bcKWGPFuNzZTv4eDK7jp5MmCoavCytUJc55OKXcQSKwRC2IgPeThKsT9aPGrsYoSWRFmNbLYjQk98ysIatS2LQ+cNbPtGqIxNVt+XbozUgezQu/SD1IGd6Mw99fJ7RAiEuuDchNq2E+sUVUOeOOBczI3RrSQ9cg1fHKpqTsdWULWzYVpFWmDVqq1LkGerMewjT74hq1ViI4m5hXmEw18nfCN842A3lzyHQvCi9s21eRJrja8Gpg428X/pzCD0qdskdP2rIc9WY7PK97H3z66DPHGO6QL0O0Cxm2HH8FIb52mf40TDzssKHx35Xb0qFtsjRBAJcaPEiVrBQQX7WJ9EDkPYKY9rCHquw1CkcobQcRiyGVeGvG0hCEJVLP4Qal+ygIgQyMzU5Z4FB9qAupbQE6SGPPGK9p6yDwk2PS0+uMgJB+0Ei5h1vLLvJn0fGOFl23nckuDBquhbYNWqrR7XOSfPVmPYR54kBIE4mO+dQJCYaqwDILZCNqiM17aTpx+HyEuWbxt/h84no4Y8W41Ni+9xb+psTZ6Ec0SB7X22qznkyWCgiuRE1QnOJZw2SOhuhRg+PPkiiZyPODGSGD0S+ob6j4/fCvYXbBed0CdUyJxurdxG0j8MzKQoVAU1qbU78vhYnCeOQtc274E4UEdH2YoiQvBNxJnDJtivIc+bGyeurr5/KTblqUn1ByALf8IuzYbGh6oMeR5jP8MpxQq2axI4dNICq1Zt9cDMIc9WY9hHnmh0fKYlTlg4o1mnNTanJMDYRfLs0y5h88U5D6khz1ZjM/VbO6jyrckTGxUJCqxApv4kaommJsOQH6Q7BXltfdwXi3WUQLqrK8rVysJOejAfMsIz5Dwl3MLLBV2qP373BMbfhpIkROo7nsFj1WZC4m9j5Bnl/8QWzAfnZYwQUDdTn90Q1ZAnJ1dOqja3MO/GruXTLPJ3bMSMBxqF7uTHf0fexzUfLMkVfNIFTuRkbPLhQvSPTZH/NrwWohVWLdq6BHm2GsMh8vRetb4fOK2hAuVb30XyRN2MZscLmp3O7llDnq3GpubbOtgyLcizu56KBRZ1ysMcupG9YFXyJLaTD6lLqRcNKAvyXw+MNAs7E9Z72OLdybOcZLGZYnPExmqdGbpqfYKE7u98DKj9bNwiv+ERCAF36fnI/gOpcSr1fSFrER6zXsbIk/Kkn7MnZE6ftMmH2QwRAhsJyMZfH1VDnrQBT0l7Iu/6gd2TOULWIxYB7NWQqu8/5bCTzpFIdU49jAl9xvsWzQCqcsJvcD6xwsmGOqy0wqpFWz1mc06ercZwiDz5JiEXPx5df6ytchfJM1Lbsm6SMYhQOaSGPFuNzZxv7WCeaUGeY96fuGITVxnJXLUtdb1m4N5Bfre7ub4BxpMV1VDfyXhoYrD4k20ocvLhubGTylDdbDhYZGzyh658DXlGtll7Z2lX11AbCcQmZtVLLXmSj/ijQX7fmo8NtTdq+aj/Nc9TJrIL1TzLRgN1v78xpyVWS7d1KfJsMYZD5Em7idmOtCT8dlbjPb4r5Mmai0YOz3c2jX5j4DfJteTZYmxqvo+DLbMJ8iQ+C0/YpcmzT9XJezhh1IZKEE9GLKg/JQ5NEuwzODIM3SfK81w0PTWxPqSMyrGzgfh21JAn2gBCeqzzBaouFi7rbNVHCOz+Sc7ASXkuefIcpyo2T/7y7CFsUePTf58veOpHyztJCXjxCQ+CETZv1NxeWmK1dFuXIs8WYzhGnuSvjsYePwfIs5NtJM8JU+2nRfHVIH2mvWatljxbjM3U9h9U+XWTJ7lEcTXvcxJZ5eTJRdbEf3UXWtuB7C69rh1ckp/jrGA/zuhZ+vGMosbldFQj2FAJrxkLlWDhfla5uHkouUENedKuqByndfLfdtJHCD6doe1n7cmzewabIo5YNoSmDzfskiTJ77vLtAZvW4YN0f3KCdo7EPm6UNFDnDhuRdIaqyXb6ts/V23bYgzHyBP1PZoXG3JGO8Df3t+76+TJfEND5JO+TCFPcNnk9zX1e9zp8i3IE5tVFxdIWjx0+Ex+ThxM+E6XHwG3CnlSX+SYg9qNEJS+ezb7BpCPltMkSePPV3JZkh4OByg8VSEe7Hgs8FOFuiEtPD6xI56yZBKCgKmbq80gTtScY1JLnjhLYeP0Y476iKxM3YLE6djKWEKHqeRJ3fQf1T2ew/SfhRE7D6EgOBahIoW0cJ5p4Y3LfEBTgUMKnseEFhEiwAKGloITKnGyUThVh01Eni2wWqKtS5PnkmM4Rp68y1+3xcYSRyF7/eAukSftZ26xKeYbZ23E2z/S7EwlzyXHZmztOejfh8hzF4EhwNjelkIffOjILvYr25wIJAKJQCKwRQjsE3liG+HE5r00URP7WzW2aAiyKYlAIpAIJAK7hsCukiceanjEouZE5YcKkHhBVH9WatLg7dqYZXsTgUQgEUgENozArpIn6dNslps+GK8i6fkbxjhfnwgkAolAIrBnCOwqeeJoM0aKeK3h2ZqSCCQCiUAikAgsisCukmfkoWeBIdHBlXq81xYFMCtLBBKBRCARODwEdpU8CfZ/lSTS2REOQzgKLt2EOBDigdct7uApiUAikAgkAonA4gjsKnkuDkRWmAgkAolAIpAI1CKQ5FmLVJZLBBKBRCARSAQKAkmeORXGEIgyCHFBOFd0pSQCiUAicJAIJHke5LBP6nSS5yS4snAikAgcAgJJnocwyqv1MclzNfzy6UQgEdhDBJI893BQF+5SkufCgGZ1iUAisPsIJHnu/hi27kGSZ2uEs/5EIBHYOQSSPHduyNbe4CTPtUOeL0wEEoFtRyDJc9tHaPPt457Ba7pmvEcSF4anJAKJQCJwkAjUkOeZJJFgnUuTTyzpRAUpbjT5cLk4+Okjl1xHFzZzCzwXCkcSpd/jQu2TDozSRcrF1dyk3mUe4uaV70n6qqRPlAusnyLpmwP1tGxrdIHyLSQ9uqc9XJLNZdu/6X6nj2RTioS0hNeSdNZy48xRyg00NROcsSVTkxUS8JOI3wqXRV++psIskwgkAonAPiIwRJ4Q5RMlXaai41+RdB1Jr+sp25KQjisJ8q5pJ82DHG4q6SUbaOtU8uSG+d8P2hmR56+XZPlXrBivviIRed5Z0v3cA4+XdJMV3pOPJgKJQCKw0wj0kedxysnmFBN69wNJnP7eHTzTijw5Vb1V0jkmtJOiP5J0CUlvWWNbedUU8ryapOf09CsiT+4zvctEHHzxiDyvK4nTupV7S7rbiu/KxxOBRCAR2FkE+sjzYZJu43r1Mkl/LenjRR14d0nXd2XeJulCayQkFvG/mon+2yVdcI1tnUKeJLtHzdypyH0zPXkeTRJqbZ6zwmXgd5T0vnLDjE2Wj+r6mK58RJ6XLkn4bdFbSXrkTNzzsUQgEUgEdh6BoZPnBQoRQjBHLETDia2TX5P0UUlncCiwgH/b/a3FyfPIkr4s6bfcu54q6QGSPiuJ/p26nMiwA1rhJpajS/r+GtravaL25PkISbccmF2ePDlFv9aV/9/S98/31FNLnmcptm1bzZUlvWDnZ392IBFIBBKBmQjUOAwNVf00Sdd2BU5YHHTsn1uQJ/WfVtL5JJ2//Psbki4bNBjyh2hRR1vh+c9sGXnixfoOSWxO+sST5w2KfdqW/1xxnOqro5Y8jyfpa64SNla0MSURSAQSgYNEYBXyxEHlY5JOZ5CDoE4SINmKPKcMGiplFn0rke2wZVvHTp5gihftWNL1GvL8oqTfHgColjyZI9izj2DqwpsZck5JBBKBROAgEZhDnpziTi4Je+M1DGqoCVGNRk4uESFNBXwsVMXXR5gKJIQT0+Uk/V5wmkMlje3TSsu2jpHn7SQ9yDQG1TIn49OPkD79wHHKC2FGbHAiqSVPnv2SCxPCUYsQoJREIBFIBA4SgankeWZJHwmQ4pSDjQ6nokhaElL3PpxfLlXIElUucY7YRYckUj+2bOsQeZ6sEB3OP51ApHg8Y2O04k+enAq/EDgYYfe9UyFWVNpscDqZQp4kRSD2FvlW4Gh0kB9PdjoRSAQOF4ElyBOHGxZoYv/6TiMtCYl4VBIuXFXSkSYOJSTrQ2tatnWIPF8kycZosiE5YwkTGSNPuh3ZPSfC8VPvXp8kgTpebJIifDI4CU99T5ZPBBKBRGCnEViCPDsAUKuitn1zgEgrQjpnScxwrJmjwGmKMA4rrdrKO/rIE8J6oWsHRAppRbll+zIMEbZzD0nYTudIH3k+1iRFeJOki82pPJ9JBBKBRGBfEJhKnvSbZ7B54mVLoDw20E44eUJI3s7WwgmHU+anJaHu9EI73i+JOMcPltMl4R8XdgUhX8qMkedSqQQj8iQO87auH5xCSbOHTCFPynNaJf6WWExsk1OkjzzvaZIiYNO2tu4p9WfZRCARSAT2AoE55Gk7TkYbMttYeXaQSLwFeUaZb74riVyxzy0eorZdhFYQ0mLlbEEMY4u2du+MyJPUhjYZwncKAeKkM4c8j19iPonPtPKvkm4v6Y2SyEvMPzVJEqjj5pIeVSp7aJDrdi8+huxEIpAIJAK1CKxKnniBknHICmSAHdJKC0Iiww1EaYUTEmrLSHCo4cRsBYIh0UPrtnb1R+Tp24rHLcnYO5ly8sRxiJSD2HKtQJRoBGzChCkOQz2Q5p8TgUQgEThMBCLyxEMVdSYLcPfPHUrScY8SJzfUolb+S9Kx10BIqA/J/2oFQkVd6YWk9WQeitrPzTBWWhB9V/8YeaJCxp75E9OgKeR5r5JC0faHlHyk2PMZiJI8D/Obz14nAonAAghE5BkRzacKkfqrvB4s6c9dO6KcsS0IiTAOTmlWCMUg5y63wfx3SR3IDSo36snYgxr3XVtCnrSd9hAWYqWWPNnI8KxNZkA9jyu3yPjpUkuebJwe6B4mUbzPa7zAdMwqEoFEIBHYDQQi8sQRhzskyQlrhRMmzi2QDWnuICWuq/Jp5FhU/S0cLciTpAevXxFmkidw7ZeVFm3t6h86eeLQdOugPzXkSUIIxgWNgRXS6qFaRxuQ5LniZMnHE4FEIBHoEOizeaKu5W7Oo06ECkedqwfPtCKkl/fksvVN4FTH/Z3+rkscaDg9b5o8sROTYJ/Tspca8uwjZbQI3HUaSZ48J07uLJ4IJAKJwBh58jt3ZGInJKvQmJBGDhK6qyT+20sr8sRblLCOobhDYijxFiW37dddw15T7IGbJk82HGw8IhkjT3ILfyjIpsTm55IDA5fkOTar8/dEIBFIBHoQGPO2RSWLavOPJJ2rpIojfRwEiSoQT1uSIkCyQ4nCW5En3SIhAI5DnLJoI1eUcYLjPkyuzSLzUXdFGqkF7WYgurarZVujE+IrR07PQ+TJ+IG/v0OVRO6kJ8RW3SdJnrksJAKJQCIwE4Ex8pxZbT6WCCQCiUAikAjsLwJJnvs7ttmzRCARSAQSgUYIJHk2AjarTQQSgUQgEdhfBJI893dss2eJQCKQCCQCjRBI8mwEbFabCCQCiUAisL8IJHnu79hmzxKBRCARSAQaIZDk2QjYrDYRSAQSgURgfxFI8tzfsc2eJQKJQCKQCDRCIMmzEbBZbSKQCCQCicD+IpDkub9jmz1LBBKBRCARaIRAkmcjYLPaRCARSAQSgf1FIMlzf8c2e5YIJAKJQCLQCIEkz0bAZrWJQCKQCCQC+4tAkuf+jm32LBFIBBKBRKARAkmejYDNahOBRCARSAT2F4Ekz/0d2+xZIpAIJAKJQCMEkjwbAZvVJgKJQCKQCOwvAkme+zu22bNEIBFIBBKBRghsK3n+oaSXVPb5/yT9RNL3JX1L0pclvUfS8yW9rrIJtThQAAAgAElEQVSOLJYIJAKJQCKQCFQjsA/kOdRZyPOakr5ejUgWTAQSgUQgEUgERhDYd/Kk+5+RdF5J/5WzIRFIBBKBRCARWAKBQyBPcHqWpGstAVjWkQgkAolAIpAI7Bp5/pakb5ph+zVJvy7pCJKOJeniku4v6cRuaP9X0mkkfS6HPBFIBBKBRCARWBWBXSfPqP+/I+mfC6na328r6eGrApbPJwKJQCKQCCQC+0iejOrrJf2eG94HSbpDDnkikAgkAolAIrAqAvtKns8IbJz3kHTPALC/k3R79/e/lfRX7m+ogu8o6Q8knaycbF8h6YpBnYTNHGnFwfnNEn5jq7m+pCe5el8midCeITmhpBuUDcUZJR1H0o8lfa2E9bxU0nMk/WikHlTmx3RlziHpgz3PEUbk5XiSvtFT/iKSrirpPJJOJekYkn5D0vckfVXSJyS9RtJTnPp+DGrwod4LSDpRKUzfPySJMXy6pP/pqeTJkq439oKR3/H6vuTEOqJ5iUniL3rqOXcZS/vzv0k6acV7MX8wr/+4ONedvMxfxumLJeTreQPjbF8xJcyM5/hW/lPSxyS9UtITB5z7/kjSC11/3ibpQhV9HCry75JO4AqcRdJHBx5aZU6t2Nx8fBsQ2FfyfIek8zuACVl5dgB6DXmy4L8/WIjeGJxwuwVhG8gTe/DdJN25gsz/RdItJL16YGK2Is/jFgK7TOVHwWJ304pYYAgYoh1bXKnvz8oGwjdh38nzEpIeIQlzx5CwEXqBJMwfxFL3yVTy9PX8h6QrSXpL8IJtIM8l5lTlNM9i24zAPpLnhSW92YHOB8luOjpd1JDn4yXdKBhIPnBOS1624eSJE9WLJF1uwgQk2cStJT2655kW5HkUSW+VxAl2inBKZuGPFlnqOVvZCBx/QqWc6jjdWdln8kTj8kBJU9YBiPMKkt7Xg+uq5Em1fK+QOf+2smnyXGpOTZiSWXRbEZjy0ayzD30foPe2pU2crjjloVblo0Y1ezTX2NtI+oeeDoyRJ+qcfy3qQ6ogixFhL6iL+G88ebeRPDlN3HLGoNEfToCvDZ5tQZ73DlTktc1+u6QLBoVRLaNKPkVtRaUcp6vLSnqVeW5fyRNVNH2bIyQdQbX+heDh6NvFge/Mpizf7NElnVrSn0j686Ae5u6jtog8l5xTczDPZ7YMgV0jzznwPbSo5PqeHSNP7JwPMA/fS9LdRxoSnTxZLL4TPHfkYtPzP61i82Rhe1dwokDtdp/ijcyGg9Ae+kYYjxXsXCxs2EWtkGiCkCArq9g86TsnGTZFVp5a2vXZ0gfacpfAjk37wBW8reBVzQnaChsd6iBtI5sAbFqMJWTp+45qjlP4kGATh/itPEbSzUeeq/25pc2TjSb2Y7Cz8t8Fk+eWrFzgfrOCJXZRK8wvbxrh9xry9Bg8s2QCs39n8+fHcJMnz3XMqdq5keW2AIF9Jk9OETcuDghDUI+RJ7tmnGw6YWEdixfdNHniAMOO3gqOMTiFeCceTtY4axzblb9OsUPaP3PiwD5pBUeVPhVejcPQaSWdryzE/BsnFU9ovO+IhWhxdrLC82SR6gQi/pKko5q/cZrG7okt3Arz/8WBwxUajLHcyrtMnmwosV1aYXMBRh9xf+d/+06pOBh5B5455Ok3qLwz8o7fFHmua04F0OefthWBfSZPMMcuhsMIDjN49EUyRJ6Xdio8bHPYVMdkk+TJCYEThFdd027aHwmnTxYwK5zQruL+9unglHoxSW/qqbeGPMewtL+jKsdj1gqn7PeaP+AYxknGCt7El+950TkD8kediXfykOwqebIJwdPYe02PxUGjtcCRxwresX6jM4c82ah4j/HIwW9T5LmuOTXlW8iyG0Zg38mzgxdPUhZ5TiReIvLkb4QXPM552EY77WgIN0mep5f0cdeoH0rCMadPFRkteCyw3n0fWyAbCiuo9R7bM49XJU/CVM5enLJwfCJ216sPsXli++wksvViBydUKRK+gR+ULFXd74Sw8N5tI8+py0UUqnJRSXiJW2GTieYhMit05bCDQ5ZWCCHiOas2ryFPbJ6o/1Gdo+a+uqsXTchZg/m6KfJc15yaOr5ZfoMI7Bp5Rg5DeJViH0Sdh4ceKqZrBJhyOsFG4wkkIs9oSJ4m6bqVY7VO8qxpErZDb9e0z52pJ6YN1af1UCbsxcfKEsLDaRAC8jKVPDkNXaqQJSpcFlDsokPCu606lgW+NuSlr142G2OhRps4edaMtS0TkSd2RJ9p6wOSOIEPCWNjU2N2Zc9Q7Kfd/6/qbUtsJRulaKMbkWdfm/nOIXc8dpn/aF3Y5IGJl7E4z3XNqanjm+U3iMA+kGcEH44hOMZ4iVRBNeSJHYiwiNqrzbaNPGk/RNQnhPFEnpMkg8DTuBPsvTiasGGxgjoVYmWDwsmQBZWF7k7BC6MkCTiwECJCIoMx0vJVQrLvNn/EkYVbdFYVSDvaEHT17ip54uzmT+GR+jXCDzLymxlCtWy40CrkyYmTb/TDPYM3hTyjKjhZX60kxrC/j5HnuubUqnM2n18jAvtKnqj7IAOfID6y49WQJ0OCGpMsMZFDhR+ybSNPCA9C6xNIEg9bL4R6eFIlxSGxgXPFkycnHlTk3ou3tn7vsMRJeGrMaPQuNBl9dnLK7yp53lXS37gO15JnNK9xMmLz1Mkq5EkdOHfhBR1lA1uVPKkfTQpzxpo2xshzXXOqds5nuS1AYF/JE2jxovROInww1nOWcn0hAWQjeoJTZxFWQbza2N2g20aeXwk2Enb60adoUxCFy/Acdk68Ia1Ha+10tuTJKRMnJMjbC6ccFi1UisRscrrE9uQdtiBfynTyhmLftvXdStIjaxtYWW4T5LlEej7GzifBqFHbsrmJ5j2mkk+NkKeN82TNYdwxwRAKg4r2doHGgVhqrhK0UmPzZONMCA4bv9+X9JeB8xwewvgvdDJGnuuaU5VTL4ttAwL7TJ6RdyAL9ekc8EPetpTlw+eD7ARCJQRmSHDAsM9QFu/X7wYPLR3nGREhtkfe35e/lYWEU7kVQhe8R6b9ncw9pMhj8WNDQv3YxFhIUd+S5Yl8qF4seWJDxhvaChiRJpBYQ682jdIukvXFqvnIjeo9ZR/SE4i/yje4q+Q512EIIiLcyQpqUByGbE7kGochjzvZu8jiZYV5hLbEJiGpIU9fd+QpS3uZ22zQkDHyXNecWmU+5rNrRmCfyZOPjxhAK9y2gu3SylicJ45C1zYPEJiP801kI6QYNr/Iq7XPhrY0ebKrR92Id60VQgq8t2T3O8H9EKGVl5e40FWm5JjDEKdBiNLKkGcsmGOfteITeOO96TPT4G3NXIiyQc3t366SJ/MNJxo/P4aycIFRtBlFu+MvRphDnqjIo8sCfAzvHPLsOzHjJIeNFRkjz3XNqblzMZ/bAAL7Sp4kCCBRgJdoYR4jT+IIrUMKdQ5lkokWAsjUn0S7ti1NntQbZWwhPAGbrSd2nIDwcERFa2UoBKV2qo6RJze54MBhBUJFzeqFpA1kHvLiT57cmoKnJuEQVrD1RU5k2P9oAypikj3wD/8deZba+naVPOmD3xDyt6EkCZGGgGfwavYXCcwhT27PITbZC/MVe3gnc8iTG4UwW3hBW9LZPcfIc11zKmhm/mlbEdgX8oSY2EljOyNMhQTfnqw4dWCfsdloGJcx8qTMe4qTQTeOnD75+FADIx3xQEyQzsPcgA9dDdWCPPGsxY7lYyJZ6HDG6H4jPR/ZZnwOWBbSU444zNTM6THyxG6KvcsK44RHKKoyFlRUd5yKUe35/vAc4Ud4Q1qJSJnfIWbGhgxRLIjUCan6evsI3L5jl8mTuYsd2XtNgzcbzC49HxsrTl2cSj1GkRYHfOaQZ2Q2oC7vDDaHPCO1Ld8pNtdvlwEdI0+KrWNO1XxTWWZLENg18lwFNhLDswh4qSFPbGgs5lZYYLrg7jGPXWxFfbebtCBP2hllDarFb0yFV1vPGHmS9IBFeBUBV2+LQ7XLadrnbq15DypN7MYsqEOyy+RJv9hg3rcGkKAMm0GILcKoljzJdMRdo5gTyBHs8xtjeiBJh82vXEuerGtogDi5slnCzm7FE38Nea5jTs0cjnxsEwgcCnlycsTW2e00LdY15MnJknhHm/8VYmABQcU3Rp43DC6x7trQijw5eXMlGflspwhZlbz9c8rztuwYeVIW22qUy9a/kxMpady8jY1rtR4cNBDHGEjVq6OH+oIDCYt/DaHvOnmCA+TZd7l2H06c2sGosxf6cquGqnT1ReO6RKgKCTDw2LammBrypF2t59Tc7yyf2wAC+06eLN54fOIdGxEnkNeQZ1+515R0dUPkSQA5qQH7nFVakSdtxu5HeAMnSXb6Y8RB8DwxnBHpzZmeNeSJ1yMkD0Z9wuKG+pB4Qp+oohuD6Fns1YRljGXP4Vm8qslO1Zfk3te/D+RJn9hcsfnwXui+v4wloSNcGj6ULGQJ8iQDkk9cT3tWJU9itdEisWGzUkuePNNyTs35xvKZDSGw6+TJBw0p4XrOP8RXQpKfl/TOQpzYdoakljyJScPG6TFDNYTNkI8dmyvOD9hUUG1x8mFn30fctKsleXb9RuWEww02ThZJVFoQK3F7OE1wdyfJ0KPUZatMzRry7Egepx3aeK6iwsP+RnIHvDwJY+gwJB7V3g3J+DM2jHkk2OpQ7XJixT6KAwkqQsJ2cCwirIZ3cKqd4o27L+QJZmBEzmJsj2CEvbvzysXDmfkBcaIKH5M55MlYEENNKBKaj74LzqeQJ3OPsCeInnbzLeJIFzkmTSHPDq8Wc2oM2/x9ixDYVvLcIoiyKYlAIpAIJAKJwC8jkOSZMyIRSAQSgUQgEZiIQJLnRMCyeCKQCCQCiUAikOSZcyARSAQSgUQgEZiIQJLnRMCyeCKQCCQCiUAikOSZcyARSAQSgUQgEZiIQJLnRMCyeCKQCCQCiUAikOSZcyARSAQSgUQgEZiIQJLnRMCyeCKQCCQCiUAisBR5Rpk/uEqI7DspiUAikAjsEgJ3KmktyThFNipuGfJC9ituaSI71ZUX7NyULEo1r72qpH90BfuymtXUZ8t8tWTs6nuOtJhgQw7w00viblVyTZP0n1SJYEiqRP7h/2uF/njMPyTp7LUVLFEuyXMJFLOORCAR2CcEft/c1HN9SU9xneMCdhZr1k/yQXON21KyD+R5oZIvmTzANUKyfm6/4W7dKH2iryPJswbVLJMIJAKJwJoR4GTGBdqclMj//OeFTMmd/btloe8S6fvL2Fdt6q6T51+XzcScgxk5hrlhaSwfeZLnqrMsn08EEoFEoBECd5Z0v5G6ny/pKgu/f5fJ816SIM9VhJMnN/1wg1KfJHmugnA+mwgkAolAQwS4aYabZLjtJ5IPlDuCOZkuKX3kycXu31noRX02zyuV6wHnvIb7krl9JxJuuPr7clvON8qtTtyNeodiD/XPcAJFNU7ZSJI854xQPpMIJAKJwJoQQPV4XUk3kYR6lgvmP1NI9SHlWrulm7Kr5Pl+SecIwHikpFv33BEMno+RdMPguSFHrCTPpWdd1pcIJAKJwI4jsIvkycYislO+TNLle4izGybuFX6zpAsE44aXbnQ5PfeyXtOVf4+k865z7GuNunSQ3cGNJZ1R0vck0Vh2X6/pueG9C1U5drkoGtdiLtnl4ltUHv9QLiCe0l9UKejDubQXoLjk+UjleP9FSbzzeRUGZ94ZXWb8e5LeWC5bxsvuUuWCa9yruaz3TeVi5rePNJpBB59ICN+hnUOC19ldgwLYA3Bi6JOLSMI1HS+3U5WLudndMV64leMaznjhPfjNoBIuxL7elAEJytoQpWghwJaBN94qMvXy4tp3nanYsBijE0s6UXnwPyR9WNJLJT195HJz+65VxyNqN44sXOg9R9jl37zh/Omqji6Yv3+5GD56ffS9cDH7SYPCXC5/X/f3W0h6dE+/WHP+uYRI2CJ8I1yE3kmreqeO0y6SJ/xA2A6hIpw++fdZJV2mci2mPJzg5RmSrh38HRXwn7m/821C1GuTGvI8bollunBPqx4oCTJ5ofudRfR2hSAhuUiY8LeSRDzVmKBTf0QZpKGy3CDPkf+2hfD6yvaRJ+/hQ4J0+uRJkvhgf9BTYIg8H1/UQEN9QDV06qBAH3kyRizqTNYagXxuGmxeDpU8IconVuIHeV1nZAO01HhEY0mMHLGHc6SPPJdu7zaR5yskEXriZVXyrK136jjtInlO7WNUHnspa68V1lcOC3g5W4mcuWrW1SXa+fM6xsjzmJLe0KPLtg15iyRPrhzjOXX2EWf3/N+WU+BQx24vCZIea6+tg5PiFXqO/ZSLyJMPAlfpGmFzQNkfBYWHyJPFj5ND9BxV8VG/u6cBEXkeRdJbK8bIV8n7mayMXSeHSJ7HKSeQU9QMeinDR82pMhqnJccjahJaBBw+5khEni3auy3kibPPc3qAWoU8p9Q7dZwOlTzRiDwqAIvvzK5RFMEO7WNv7y3pblPBXqX8GBk9refYvMo7/bOcFM/Vc2ynLGpEFvU58vVCRl8IHo7Ic+o7HiCJXZCXIfKkLKpnsmpE8qByYo9+i8iTSUNf5ggagwuaBw+RPAnOvo0DD1sNLvcfLxudu0tCjW+lT/285Hj4McVs8ZM5A12eicizRXu3gTyPUcwUnerdwzaXPKfWO3W4lgxVwS747KABLbxtp/bTlycDEd+bF7SAqPytXFrSq9zf0GDinLQ2GSLPi5VTp28Mtjy8z1AtXkvSQwN7gn0GdS4uyRAZOwb01Udwlb6y58SHOg07HW7aViARYoqeW+pFxXmz4tXFAmPlXZLOHyA6RJ7sdPidvh6t2MHuE9gbUTfz7s+7+sfI86k9tkXGA9ttZOvhFZ48+Qg4YXs1HvVD7J8tp3XaeJcyXrapPy7YerWIhyvCasx+Rh27YPPk5ImzAnZYNhJHLP+2mgHm1EclncEBw0L6bfO31uPRBe3bZmCeeHgwv6OdvB+zVu3dBvLExHPLgZV0LnlOrXfqYn6o5ImZDH8Yzw0QIsRohTAWfBCs4FODuW5tMkSe/1TUnrYxGPExBKN67AQHFUgsEozAOPawSHcS6as5faLe/VdXCcTM4mCFPJMsdB8JXth3SsXByNtk+8jz1ZL+MFCrcjrmpMbiagV1MrkwrYyRJ304fmAzRfWN51mfRCfP00o6X9kg8G9ioyLVM+2GaCELKzzPRmhI9pk8R7r+858jLQzqdxyxPJ6txgPV8ufc+6L0cRTBJu934tGGp8X82TR5sua8Q5LfSFvo5pDnnHpr51dXbl/JkzXbq19rsOHk7D1rjxfkwmUDzJivTfrIEzsIC7V3munzaiMIlgXDC44VOLJYYbeOwwoerFZQneGB2wmLPcmCsbta6dtpd2XYfRDsayU62UaEwEnyNMEC1dUVeXlB4mworETkyQbB4h0FJPtdrX9mzNt2bOKgavQu4X4Rieo4dPLEm/BjkrqUbGDERuQkY4CP/D51PKJ5xWLLRtdLLXlO6UJtezdJnowVXrRjScKnkufceqfgS9kkz/G1m3UUvwN7SiW6wG8sp2I/qXwfeRKy8fqgJhg/yvoQLa4cwTldfTeoh3ASn9YKA7C1K5GBgrARK6jScEIayrSBxylkaQUnC56z6smozX0q3q4uNghsFKxAuGwIbD+jRY7nrPoYR4ZrmIr4OFmQwawTHIFsWMdU8mTzwyKC0f1ykhhXvxtHVTkWenOo5MkGDo0IdkE7Vow5Jos+Z5S+j3DV8cAV/8WucnKt+jlJkSXIc257I/KctDBJmhuqgoc/fgOdoPVCs4JNzcpU8pxb79R+76vD0NyTJ/P9igGIX3LmLQ58rPNrkz7yvFGJZ7QNobF9nrMQIYRoBRsRuulIuIkAJwwr3nmFrBTeloMamGtuhoSTahTDiL0K+2knESGMuTtzWmZT4IXTKvbFTiLy5ON7sCkD2UKUXX3ElKIy7oSJQKynfWaMPOk79UCWED0n4jHPzBp1x5Lk2Td2OMLQZ2IqwZKNw2PLIuqfaRXnad9z5h7TADZpbGk4FY3J0uOB7cdqZ3g/3yTfphfaiCbDypideqn2boo8T1Y0BPgpdAKRou72V1hNIc9V6h2bI/73JM9fRgRzCb4yXvBHYZ1FMIN5DeVU3CeX7yNPHHyw5VkZIi6Cygm+twIR9MUd4tzjg5rxtCIBQyeQKyRrpc+xyHc8cuf3Ls8RIfDR33EERcjOq5z9hxiRJwH4qL1skgNOM93p5QkuTRWbETB8nGlPH3niWIVHGvZnkkZMEUi2LzSmq2cd5Bm1GQ0DYQGEEFnZFHmiucC+zSZraJfbajxISvKnBgiucmIuRnHSU8hz6fZuijxf5E4pbHRYU9BqrUKeq9Q75Vuk7L6S5xgObPJxvvOmQhxD/UGLujiRdkkRPhloFsbet/LvfeRJXCUfgBVyF+I0E4m9/677fejGgShOxwPAqYtMO1ZqyZNFzpMIagObqT8iBE663kHJ9zciZk7DNkNGRJ44ZtAnq5rGiQlnJtSDOJ5YYuUjQk0+Rp68m5jTocxDQxOlLwWWfWZT5Ekb2KzQRuvGviny7DBBpYjaNnLuajkemDEwZ3QS2du732rJs0V7N0GezAnvFIi6j0U2yoVae/Jctd6pi/SukyehQfi68A9mqshs9//bOxe4+765zn9WU427UG6T21/lkuRaiFxzyZ2kRoQybmnQVBq9kjRFJPdIjeswckl/RPhLY4iEhHKPJEYXpZoRac/r81v7PNazztr7nHXO3uc551nv9Xr9Xv6es9c+a73396zPXt/1Xd9VYjIUZHnXgYBUe6W868PFmd+8O2SnZUg8nYYvHbTdKO+VHNpIblDeHpGWNE1b3qnFSe3p371u4/WbRSnNTtdx25bC+X1Pp4/6YHL/kiB4tjd0ioKrDrltnQIs3a4yJJ4W0HR/p0X+Yv2DT4M+fFKDIzn9kjEmnn5B+FCfQjBnbJH3C4+ZOWGFZ5d24+XJLHLhLxnglOKZ74/0m6a3Itm2/BL2X/vtQWk7Fi8Zi7/tQjz9Xf592C3qFGHegJ1GWpuvn7MDiRZlzufhN3NHuadej6EtT25PycWbu23nau+uA4bsLfJLr92ri+LZ4iJwcFPxnOK+tQP6IYqnbdMvKouUpo7fcHESllLsTImJ91V7lpkWe1Q8PpbibHwA+SIpQh4/Ust8o+uHxPMmhfRjjvz0fsLSSd+lH4sHuKENyqWAISf7vVvSi00DhkqzYLv/HDCU7t0rCYIF0EI4VDzzTvNh+jrf04N/mqpvSDz9AmIubsuiWCC9tSQNx/ZblV8e8peY3G1bmsH7Tc/BIt4+lKcPdCh3vud1ncN85xTPnLU52BbSYsZe01i4SnclnmkbvE/We33TkofRz/k8nFjD+TvTYvuwu79U1hHPudq7a/F0ysR0rPHv3e7axVrwpuI5xX1rB+ZDFM+hAFPbpm10VbHYOh7FsSNpcXY7a1GppPuYvaUxz3W76ju3/nxIPD1781tu/rl/bF7ATYujNz2jK+ViLQWjWIBt1OfN7pNvVfHbjINHHEWVlvy6HEJpq0opYmton2cpHdTiO0rZWDyjy7fpDImno/48k0wNygZiF1Ia5OAXB7sEV4mn9/FZKNPiN7J8rXjxucU7D/pyUJeDu8bKLsVzyHPgNePFLO8kxLOUAcWDq9cLF2XO52GhtgtrUfxW7q0yZlEq64jnXO3dtXjm/XdwnreVLcqm4jnFfVf8tJY+PkTxtPh5KcOzxLT4pdfR/ql3psTDXgMLYF5K+/Nrec52/ViSBG9ozU+/8Lqks+anwRIl9+qiwfZF+80hDWgoJT5wpKXddnmShNLG9LEkCaU3abfFgUtpJKv/NiSeXkeyazOfYfvlwC7QPNuRF7Nzd8OYeOZRtfnDdZCDWXimv0o87a7I3cyljBz+jpJr3X/ft5mn3dUWpbx4JrFY95xKPP2CZre1X34W/xws5/X6vJSOXbJ7PfUizPU8bA9+QU33tdn979noUClFq+du27nae5Li6d+oX0bTNIZTiOem960dvA9RPN3H0qk0/vtHJTmdXrobIWVi17pfDPPkM959Yf3xOLiXZUw87b/26SF5cU5Bz/48wNnNajEci/C0i9ZZhTyT9dS6NCuycTtStDRger0uT9lkYfMMa5GezxtkPY13u/J9jPa559n6x8TTn/lNyeuyDtDwmpwHKQ8IuRva0Y6eyeVZZsbE029pZudgoFJJj25aJZ6lPLh+UbGg+5QQc/IWHZ+g4u1HpYwrduN6f+tY2eXMs+S29UBoj8UiFd5U4ll6obBIWUjz7U7eMvSQDFK+vWqu55Fn+/KAYq9OaX/noonriOdc7T0p8bTt257z4wC3Fc9t7ls78B+qeNpD6KPfSnEx/t06Utxa4BgNj+eekXpcsobkOuSlJ2dzGpqxlnaD5HkCarlXXz8mnh7kLVze7zZnMSi75ErJ2/29Q28067TJrgQLWcm1NUVieK+DPbrQkDHx9OU+PWDoXEXvzVykHlwlnkNrDeuwWVzj5An5VpC8/tziaTt02kBveXKi9vzFIn8Bmko8/dLnH3y+5GC7d7CIXyrcLv/I/QKYv3zkqfGmfB6lVHw1z3Xs2kWAxZTtTb/vpMTTAXF+acjLtuK5zX1rn9mUGYb83aVtHHMlhndMiPdnr9pbPsbErl4vT+SR02mdvRdPN9YwvPaWrzvmnS8dSeY3DA88qVsrr+c3aL95vHCFhfnwW4toTXGqJueoHXp7KQmC++q1rTTLz9B3em3Vs+XSHrtV4jk0aOVbD1aJp9tm9906x6i5na8oZOvwtqQ0EUOpv1OKZ80z9LWe3duNnu5FnUo8fX/PMh0Znq/Br2qnvR7pGuTi+qmexy7Ecy77OQnxtDfHXpZSQOM24rntfVfZUf75IYun+2JXqz0lY+P+EOUTCzsAACAASURBVBN7exzZvioByUGIpztpf7XFrQTD7jSHC1ugSodhe1+jQeYLyb6v1029F23d48bsOvUgn+YXLT0EC7LbaxexT3IZKkOCYFeWhXFoxm0R8puoXXhDx0OtEk/PYDwr9vpeWvLjd9YRT0ehOix/bJ+TxcYzXW8TyZk4uYWf8Vg5KfF0buN7FY5vm1I83W+v43vbxzpeFqd7sx3attMDDxb8pnoeuxLPqdqb2s9JiOfQfkC3axvx3Pa+rYmn++sgOnvkPDEaS86/YOMx2y5de3sc87GqHIx4uiM+IssRbM7o4P92oITXAz2IeOtG6W1psc/TAmGXl6/xmqEHPq+buq5dCjXFD8IDvaOwvLbhbSWLqFy7fX0auYVzVfSov3NMEOyTt9g4A5DfZr23zmJn96GDLt6xotGrxNPVnZAhdTHZgDxgpsazjnj6XnaxO3DIa3j2Fiy2FDn82y8CzoizWC/07DYViaFj1dIu7kI83X+78C3ufn52JXvLSmkmMbV4uq+2Lbuwbadm6GfhCGgLpO3dwUr2TFhkVyWgnuJ5uE2rvqfmt5NeW8qrPKX97Fo8VyVP2VQ8p7hv7TM69Jln2l+LqF8+nD/bUf1ejnHApb1J3knhJRN7LW2PQwFFJX4HJZ6rDGBMPFfVPanPNxWEk2ov39sWgdLMc9Xh9UOEcls/kU3lbT0+envaCWz6Y8y5IJ6n3VLo364JIJ67Js73QaCCAOJ5HNaqUycq0HIpBLYigHhuhY/KEJiXAOKJeM5rYdx9UwKI56bkqAeBHRBAPBHPHZgZX7EBAcRzA2hUgcCuCCCeiOeubI3vgQAEIHBqCCCeiOepMWY6AgEIQGBXBKYSz121l++BAAQgAAEInDgBxPPEHwENgAAEIACBQyOAeB7aE6O9EIAABCBw4gQQzxN/BDQAAhCAAAQOjQDieWhPjPZCAAIQgMCJE0A8T/wR0AAIQAACEDg0AojnoT0x2gsBCEAAAidOAPE88UdAAyAAAQhA4NAIIJ6H9sRoLwQgAAEInDgBxPPEHwENgAAEIACBQyOAeB7aE6O9EIAABCoIdNJXSvp+Sc9Nqj0kSE+ouA2XZgT2Ujw76fqS3jTx03pfkK4y8T1P/e066SckPUbSv0m6UJA+l3e6k94v6QqSXhakO+8DlE76tKSLlQaLTvoGSR/K2nmDIP3vfWg7bYBADYFO+kZJt1QcN7/Zv9P+37lH7nPLIP1uzfdMde2hjil5/xHPqSzilN6niz/KV/fdu2eQnpN2tZO+RdK7JdmWfjZIj9wHFIjnPjwF2jAngS6+sP68pDtJ+oqK7/oHSZcM0v+tqDPZpYc6piCek5lAGzfqpHNJ+pSkr5H0WUkP6cX085KuK+lJkr6pp/GtQfqTfSCDeO7DU6ANcxHopBtL+i1JF9zgO07UZXuoYwriuYGltV6lk35S0qNXcHhpkL5nX1ghnvvyJGjH1AQ66SxJ75U05pZNv/b/SforSX8s6TlBesXUbaq93yGOKYcunpcK0l+uelBddGU8PLuONc9V4AY+76JL6IWSvnfgkndJummIM1MKBCAwI4EurlXePPmKL0p6lqTX9ALp36FjEzpfE/r/nbFJ1bc+DWPKoa15Ip7VZjpNhS6uad5D0n0kfatiBN+He1F9wkmtn0zTO+4CgcMg0ElXlvS+pLWflHSTIH3wMHrw5VYe+piCeB6axdFeCECgWQKZV+1fJV1zX+IMWnsoiGf2xHt3wq37CLZvk3RpSf9e0t9I+gtJ50h6cYjrB2uXLgbdXHztCscvfEaQ7req7lRt76SHSfrF7PvuH6Snl9rQSZfr34bzNZhrB+mPhtq9Iya3kXQXSdeTdIm+LZ/pI4QdRfz8oVlzJz1b0g+u4r7i83OCdLOae3TS4yT9WE2dwrWPDNLPrrrHVDaTf88unu0afXNQm3+725RzB8n3OVM66Z69izS956uCZDsbLF387d9LMdDHs8eLSLL42RbfLumVkl4UJLtgx+7zNkkel1x+M0h37dt1td4rdENJl+09Qx5z/Pv7nw4uCnG72dplStvY1ZiyducmuBDxTCB20k0lPbXfs7jChvUyST8a4kL8ytJJf9fvvVp5beGCleI5Zds3MHSLkLe05GWVeM7GpA+q8LYa730bK94P+uAgvSi/6LSL55Q2U2A327Nd9wfURdE7UfHspH8n6WcUg+5WteWjkvyS+tpSH3s35z9KOm//+Q9Jep6kX5H0gH672BAei+69gvRn6/Cb2jZ2Naas07eprkE8e5JdfNN/7AoDzLlbOG8XpHeseiCd5Ig3b/vYpIyK59RtrzH0LgYRLQlP38lV4jkLky6uyXoAumgF7IeFmAziqJxm8ZzaZgriOcuzrXieniWeqHh20ldJermk765o95ck/UjJy9O/EH4kudcN+q1j3ue5Tvlbv+SOeYN8kzlsY1djyjoQproG8YzGYtecXXSblL+WZJH4+FDl3v3hH8WmZVA852j7uobeSRdQzC60cIfm/RsUz7mYdHHfm13qdl3VFEcm3irNunJaxXMOm8leOhydPYu9Vz7QkxZPe7E8I6wtdq/eIkivz7h6X/Vbkr89s3fV1tzfy0/ej130mM1lG7sYU2ogTHFt8+LZSZfsBeD8GVBn4fg5rytIskBeXtJ9/VZYyObxtiBdZ0Q8FwkG0kvs8n1yXqeLa5u/mv29KJ5ztb3C0FcNDmPiORcTM/UzSovD9n9K0ksl/b1iViQ/21tl13lN+6ywYuDvpJ+W9Kh1ntEmP9KBNc/HhLgWvVQ66SmSHph9UFzznMtmskF+lmdby3Jg5nn+IP1T4Xdnr5Bny3nZaM2zk64tya7SfIz1cs8v9DECduPeRNIvKaaMTItt8fIhroueKZ30Xb1HZfEni+wis5DXSn2f3+j3dDr70EMH1uxfH+K9jpU5bWMXY0qtfWx7PeIpPdFrlxlID7bXD9J7CgY2NEu9U4gZP0qDm2dBf559sJTqrv+B3F/S07Jrh8RzlravY+hdDFr4gxVpwcbEc3ImXczp+YlkTcgYPcD4WbqtR6VfPzpby4EedsOPbiI/cPGcxWYytpM/200GuhMWz+dLulvWbscG3Drfd9nFHMx/KunC2fV3D5LvsxBPu2f9AlgYlnTHIP124QMHjT2iUMf7st+QPbfZbGMXY8omNrJNnabFs5O+uo92y1NcFWeFiRH77fGOGfjXhOWZzMLor9VH1KVV7jBg7GuJ55xtX2XofRCEo/gc4TdWxsRzDiY+OeIFWYNeGaTblhrZSdfQ8nr1s0OMihwshyqec9pMNghP/mw3GeROSjz7JQl7rs6XtXvw8IEuzhp/PLv+WNauLkaN2xOWl18Pcf91SVU9M/1Db2nJPnx5SMawuW1jF2PKJjayTZ3WxdNh3W/MANr9ceGSaycRz1v02TzSqnb5uN5RWHtyvQdvz3LSct0gvTV/eJ20rnjO1vY1DN3uoF9O2m7XkhMmXDHrz5h4zsGk5EYe3LLRzz7/RTGwY1HeHVa8FByweM5mM5l4Tv5sNxnkTlA8/TvIo1q/IOk8Q0sCXfSA5B6Pz4TkZKBOukOfzzbHcfWxrXNdfBn871klR+16vDrjFu6kWW1jF2PKJjayTZ3WxdNrY/m647tCnJEMlj4oxWtneblSiAE0x0oX16O8LpWWS4foYsyvdYCBRSAtS27bLq7rzdL2MUPvpEv1Lqb0rdpCalddfhzZmHjOwcTpyfxis035QlixpeCAxXM2m0mBz2HvmzzQHYrnOs37SFhe1zyq18WjxJyvNi/nXexD7mLU7quyCyyCFxxLwTdwBJ9vc8UgfcD/Med40t9/cO/4VGPKOg9hymtaF0+vBeQbyQfdr9kAUQrF/85QOIe0i4fO/uekvt9CHYiwtGm5i9F564jnbG1fIZ4Ovb990hcHNnjTt/dU1ojnHEzSDeTb/E7OFSTPSIvlgMVzNpvJfhuTP9tNHuaeied7gnTVEZtyMpZSxP5RStIuJvp4c3aPD4d4nudg6WIC+dLxY0fjVRfXRWcbC3cxpmxiI9vUaV08nTzeSeTTsq54lsLgHZiSG7ff6uwatltkUQZ/SBXiOVvbhwxd8YDpPCjq9kE6u5NeUimeczB5p6Srb/OD6OteJMSkFqdNPGezmUw8J3+2mzzTPRPP9wfpSiM2ZY+OX0TzctnFNrguHv13ZqaYlNEZra/rjwArRRIfjVddPEhjtrFwF2PKJjayTZ3WxdNbT/KUc+u4bUuh+H4OV8gTNPeG64E4TV333DCQ9m3A5VVy287W9gFDdzCDo5L9I1+Uo6CDGvGckcnvSbpR9oN4YFiOXt7mN+PB6CC3qnRxq9VB2vsmD2zPxPNTIW6LG3ohu4oK0f29h+pMHEUnnUdxm006bvv/X2CF29bb7ByTkJdvDP3f57aNuceUTexj2zqti+emi+ROReew87TYiL0Afyw3ZSc5T67zVqblh0Pcj7VUKsRztrYPGLrzZKbJENzfKy/WbSvFcy4mDorII2V94osP8J6sHLB4zmYzC7hz2fsmD6+Lv0Wf/pOW8wXpn/P7jczOqvd5dlJJCJ2Ew99dcp9aGEvbUD4XssOuO+ljki6Ttf9qQXr3EKOBgCHHbHztIoBpi4ChtcbCuceUTexj2zqti6c3Rjtlld/o0vKgsBzgc/R5pzN5bfOtKmeH42uBZ67vYlLmM8mb++J1zv8Qogt0G/Gcre0Dhp639aEh5tRc9HNtt+2MTEoJJpwv1G/YVUmxx35YByyes9lMYgez2HvtQDeSwaq4nj2xeDr5gb1N+bjiDFYOaiv97p8h6T9lH/xOiC/f6djjrVjekpWWp4cYpV+6r7eqOBbA24fS4sMtjs7n7fs/21g495hSax9TXN+0eBpgFxMr/0AGcyxJgs+0dHBMXpxO61hC5y5GoPqcvXQrxNIPIvtxlCIih5IkzNL2NQzdh187kvYoBdu6M885mXRxZuwIZifjTsvDQ8zqcqz0xzt5APFaqfMT+987Q8xCNFgOVTwP3d5rBrwunlriVHRp+VJYnome+XxK8ezvVxI5rwXfLN+u0uesdaRtfirRfYP0a9n4UMol7RdDJ19YEuYuJqV/ZIHdd4Tjqf7mHgtL0bZpszYeU2rsYsprEc8YKepcqKnAmbE3OdvoFun5zlJMnfegQladN4R4Iks+ODvjx+2SP9p1c73S/s7FNQMh40PiOUvbV4inf6jXCfEYpaNSIZ5zM3GS+qM36qSJztr0pD7Tk0XWJ1I4SGKR3mxx6dPCcqq7/Lke5JpnP6jPYjP9vWd9tqsGvj6q1Jf5pc7ru37eaflkkL6+dJ8ZxNORtRaE3L78gu3UkIvPnJ7PmX3yXMx+gb9cHrjWJyjxHtI8wtbR4Q748Yu9jzlzej4vV/gItbwcS5CQjD1z2saYeG41pqyyi7k+b148+x/9qreiMf4+yf1aCzdsP7PKU/FN9fx83t/3ZaI1WduTH9HYPZ8alnPH+q110G27SyZdPH/Vb/F5ruJ1noHdVlcZcqknfA5WPA/d3sce4hrnoL46DJxwMrV49pxLWYPWsUNfM7h01MVj9hwcl6/nrnNvj00+QPuzAy8Rk48na9hc9ZiyTkfnvgbx7Al38fDnYuLtkYdgQ7xNiHkpz5RdCkXynZO0fQ3xdNCQE0F4Vn6s7It49s/AgTEO6MrdYGO/J4fy+1key/c5MMActHj2jCaxmZOw96GHuIZ43jtIzxp4ppMmhu8ZW9y8L/rYuuUag/ozw/L6Z/5780v0cwses7HbO+LW666lyNujelONhWlDRrxZG40pazCc/RLEM0HcRwo+XnE/1Vix+/WF/SHKPnElNbxSUuypHuTSzDMRPP9At2r7GuJ511DOrbk3M8+kDz7VwtsyRrNF9de/z6dPrHMuaz8oHrx49v3Y2mYOSDzf5G1MQ4Fjc8w8e8Zef/c5sV7ucS7tseIXOCcqeOzY1pPExn04g48lG0y+0F9rt+j/sBs3xADJlWWKsXBN8dxoTFnZgR1cgHhmkPsovZsrho77mLHL9YdY2+icAcRn7L0wlFNpncjMM/kxeX1l47avEM/R5BH7NPPMeDilmTMi+VleXPHkFW8XcGCRk9s7cvoVNdG4hxwwlI8ph2zvhb54HXuxF9lnzXrt08sq9kL4sHOnsiuWucQzsUUvJ9y9P4LML+cOaLKw2n3qNUyPKz6UwO1du/TPz0frOWn8tyuu6Tra18FSHq9e58Pqg+QXxKqyrW2sIZ4bjylVHZnp4r0Uz5n6upPblt7Ew/KZfmu1pTBID84817rhCV0EkxMCv4Ov5dnuADJfsZcEEM+JHwuDyTJQmExsZHt0O57tHj0MmrJTAojnxLgZTBDPiU1qr2+Hve/146FxMxJAPCeGy2CCeE5sUnt9O+x9rx8PjZuRAOI5MVwGE8RzYpPa69th73v9eGjcjAQQzxnhcmsIQAACEDidBBDP0/lc6RUEIAABCMxIAPGcES63hgAEIACB00kA8Tydz5VeQQACEIDAjAQQzxngdtIdJP1WdutzgnSzGb6OW8acwqXE9O8O0tUABAEIQGBqAojn1ETjQI54zsB17JaI546B83UQaJwA4jmDASCeM0BdcUvEc/fM+UYItEwA8Zzh6SOeM0BFPHcPlW+EAAQGCSCeMxgH4jkDVMRz91D5RghAAPHcpQ0gnrukHb8Lt+3umfONEGiZADPPGZ4+4jkD1NUzzxdI+v7ssrcHyQcGUyAAAQhMSmBQPDvpcZJ+bMtve2SIJ6MfKwOHCd84SG/spKtIuqek75J0KUnnlvRXkn5f0q8H6S01beoPdL11f7i1B1IfSrs4LPYvJJ0j6cVB+uN179vFQ2zvLemHJV1Zkk+Af7ukJwTpdWPi2UkX7g/svXN/0LYPZn6XpKcE6RVjbeikh0n6xeya+wfp6aV6XTzI24fgmmFarh3iQdBLpZM+3/NZF0fpunOHeJ+j0knXl/Sm7OIPBOmK23zRom4n/YqkB2f3emWQbjvF/bkHBCAAgZTAXomnpJv6xHdJXznymJ4lyYLxL6seZRfv91RJV1hxbSfpZRa1EIV6sHTS1/bX3mDgoscqCvzSPk9JD1UUSAt4qVgEHxikfxsQtlrxfLWkWxbudRrF8yclPTrrq1+27rPKTvgcAhCAQC2BfRJPD/S3WrMDni3eKkhfHLq+i7NmC1mNa9rCebsgvWNAvC4o6fckXX1FOz3DysXVM1vPOoeEc3HL/xakn95WPDvpeyW9aKCdp1E87yHpOVl/HxWkn1nTprgMAhCAwNoE9kk81250f+EvBcmzjaXSST8o6dm1N+yv/2tJFpeP5/U76XmSfmDD+65bzbPga4boyj1W1nXbdtIFJL1f0iUaEs+bS/rdrL+exT9tXfBcBwEIQGBdArXi+ZgQ3aolwXqKXY7ZBzVrnouqnrV55uU1xPNJ+h5JvyDpa7J727V5+SB9LP17J12yF47zZ9f/g6Sfk/SbkiyQl5d0X0k/IukrsmvfFqTrZPe9UT/rzPvudto1+GFJ/1HSEwtrjGkdu3P/S98Gz5a8VvdV2U1fEwqz8ArxtKv6ASNGUDvzPH+Q/qkg5ufq13vzj05izfNbJP1J1pA7h+iOp0AAAhCYlMC+iedrJd0md8d20jX7dcSvznr/2CD9RCZyFq8fza77nKTrB+k9BQEYmqXeKSTrlp3023bpZvU/KemqQfq7xd876S69QJcelGeT3xakf02uL63VefZ56SD9Zda3lWueXYwu/YPCC0F6q9Monl8n6TMZ9OuFyIICAQhAYFIC+ySenkl+Q5D+vNTDgWjK9wTpqokQWVw9gHptMi0OBHryELkuzk7umH1+NPvrpPNI8sw1D2QqRrp20lslfXvh++4epOdngmgX66cLs9UHBcmz+aOyaubZRwE7inZVMvTTKJ62ZQeRpbP4s4bsadJfETeDAASaI7BP4rnkKs2Ew2JkUUqLBfcCQfpn/7GTbijpjdk1Diq6cMntmIjuLSS9Jqvn7Seu9/lOurGkNxSs4+uC9Df53we24nhLykUXbc369uLePZ3++TkhbtmpEU9H8/5yUsUzXLuT8+0gp048++f/CUlfn/T/PCFuI6JAAAIQmJTAPonn6LaCLu5VtADlxbPVj/SDp9cv8xnmu4J0jTFqXZyp/n3hmisF6f2d9EPeY5p9/okwEDnbxXVaC2Ja3hskr8stlS7uhX1E9sFbgvQd64pnF/fE/mm/TryoZiG9rCTvKU3Lvojn0GP5kuI+0b+V9NHeDf0bi+c8VKmL6+TX6j//XFj2QEz64+FmEIBAuwT2STwfF6QfXyFyFs/BDf9dFKA8KUMx+Cb/ni7OUBwAk5bvDNKbuhjg420vaRkU5S6e2/m67PrXBskz3JJ4OnApT3TwZyEmYDgqY27bTnq5pNsnlzsBhOt7+8ahiWcJk12y9wkx4rlYOulsfTkpwmQJGNodHug5BCAwRGCfxPPJYTnQ51i7BwTuGottHZ30cEk/n3V2XfEsZdZxkNGb+z2jzriUlneGGMhUEkMnJvC+1bS8NMQZaen60h7FpcF/SDz7NdM8KcPtg3T2QM7XfZ95Dtmr3dA3HMoy1Um/1kc+u/7vB8kR0hQIQAACkxPYJ/F0ijxv7C+WEbft5RbbVbq49SSfwa3jtvU2mM8WvvgKQfpgF9PwPTP7/OMhukRLYnh3Sc/NPjgnxBlp6XpHDD8m++CtQbpu+rcB8fRs3dHFdtsuystDHwC15+J57AWhD3jy9qTL9OkZvWUp36L05hBT/ZU4PlJfTorwoiB93+S/GG4IAQhAYCz7zkBu2zn3eX4sxFysQ+LpWV6ej9XBQN6DeCZV3xYBQ6WZovc1OmDoi510kz4HbqZlulCIUbjHygC7T4eBpAVdXB/NZ6UvCNLd1hDPT2XJENzuKwfJwTNDp42MzTzNNI8qPt9AoNOs+zw76bslvapgEJcIMUI5534/Sb/a//GJYTnXLT96CEAAApMQ2KeZpzt0Zo2x1LNOelSfPCH9+A9DsiWki2uWDjLx1pK0LG37yESptFXl7NCvIXZx9uO9nDmve+RrcH0i+g/2SRjyriztO+ykCykK3XlXtXlg5pl/x0NDTLxwptTMPPu2O1gnL+cq5RLueZeiWSdJktDPRP1i5ET8abHr9n9N8gvgJhCAAAQ2ILBv4ukkBjfIZ3NdzAbkBAN51qBHhJg16KgMpNAbS5JQWm/0/W4RJCdtWIiQRT13F37AeW7T7RADruPFbXwyzE3SxO9dzEiUJ3WwgF12zSQJaffNyLPKIwGsFM+LaHnrzZfCQKL+HYinT79xkFieAWrwJWuD3wBVIAABCFQT2DfxdAe83cJrgN6vafehjxNzsE6ep/ULfRae/5OJpyNMnYQ9T3ln96rXxBbp+c6SZDffgwqD8xtCPJElFWXvufSJLnlxPlXfw+5Tu1kthh70h4pdtM4q5Jmsj9BaOrJN0ktCzFR0rKyYeXrP63VC3K6RtvslY9G2/Vqyr7fges34SdnXfjIc3zuZ3ntut60PCvidAsjLBMnRxGlbShHRS3tlq38hVIAABCBQILCP4rnug/qpsHwE1Zm6a7o3h77HKfeula+p9S5Ei7LPG52zOOHDNw8kpi+l51u05akh5unNBXeVeK46t/XVIa49LpU5Zp5ddI0769L1fMapJL/kpOVYVqnFBwPbiRDPOS2Ve0OgYQL7JJ5ew3ImnIuu8Ty8RnmXoXMvewH1odHFJPYj93dqQOfW9ey3JBYOWnI78zXV/NrSkWQfkmS3qI8lGyrOaXu3IL1w4PuHxNOzXid0KAUvbSue9w7lGbdfUradea7xqI9d4tn1rcNyNii3hZlnLU2uhwAENiawT+L5jD61nIVxaHbnwdMnhjwkXdcbUSK7fB8v6ZtWELJoWbAeHOKJK2Pq5qOvfG1JBO369PmRFt/SYdjeh+oE8xcrfIEDbx4QRo5SG5lR3zVEd3RJ8LcRT78E3GjkcO5diqdfDMznBQP9RDw3HgaoCAEI1BLYK/EM0v26uFbptUjv0btSn1HIrlTnln3G0EHVIwLqYBML3p28Jqi4HWYRleszO19vMQzSe9eF18U1QOeRvW2fS9V7RL1G+/gg/VEn3aEknt7n2UkX79c8fY3Xcb3lwuumrusApDHhLs08R5NArAoY6lMPLvaJ2l3qFwDzdpKHhwXpH0fYzimeDhRy5PT7+mxNzxt7sWHmua71ch0EIDAFgUHxnOLmI4OuN79760laLIwWzYMvY+J58J2jAxCAAAQgsLRvcSdIBk4dQTx3Qp8vgQAEIACBbQkw89yWYKE+M88ZoHJLCEAAAntEAPGc4WEgnjNA5ZYQgAAE9ogA4jnDw0A8Z4DKLSEAAQjsEQHEc4aHgXjOAJVbQgACENgjAojnDA8D8ZwBKreEAAQgsEcETkQ896j/NAUC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0GuodgAACfBJREFU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/j/YZkKAOx81mA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44100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" descr="data:image/png;base64,iVBORw0KGgoAAAANSUhEUgAAAKoAAADkCAYAAAAIJL+eAAAgAElEQVR4XnS9CZRvd1Xn+znz+U81D3fOzU1ISEIIAcILM9IiIAiKdou9lkrTr0URNKBMGhSlu9G2QRAafE+ePrEHun12twhCpEEiGAZNIPN0k5ubO9Zc9Z/OfM5b330qEbpX10qtuvem6j+cs397f/f3+927nKKom/E4p9P18byKosiI/D55WnD7Nx+FqkOR1VDV+IGD59aAC46PEzXMLnVZnp8hxqeYFAyTigvjXRK34Oijj3PuNz/MQjgljYccoKJJxuReQOxEdN0ZJm6HUzicmu8zifscWj6CW/tcTEesvvJGXvYTryJwHYq8oq4c4sjD82C4V3Pu3C5bmzt4XoDnOWxvbzFNxlx6/AR1FZJMC3Aqjhxd5ODhDmHkUDfgetA0FXVd0zTgOK59um5D44xw9P6aGBqfpnFomoaaHEjBaWhq367RXd8+T5aGOEDcden2fPqD0L6GUYPr11SlnscjS2rGo4Zs6lIULkVekBVD+jNw5ZUHaHRJnYqiTAl8l7zQa9P11n3xcByHqi7sdfueg+PoPbhUJdAEeK5LU8P2Jpx9fIssK4njgCgOiVyHTuPbPUzchtLXdWja15CnNJ5LE4EX+4SuQ692mM0baq9kGlU0dY9io2Euhahb8NDud9i85S+Y+/qdLDoRceMxM8nBzag7NWQlYRPYta1cyJ2aXPfQgdJzaDzwgKCBsGoIqgb0n+9SO+C0d2D/o7GvzpnT42ZhMSYIXOq6xA9cmspl/cKY++8+ReD28dyQwHMJQg/XramKmhqPxq9Iqwnd2OfA/BIdr8teWrCRjhk7Uy57/ALjT/wx4wsPUMRjZiYTLllYYVJBQsBu6VIurxJdcSVLz3om8cIy3d4CTe0wzFO2Yqj7ATMLPZaWF/D90P5fVVWcfmybra1dwiDG93UzHba2N0iSCSdOXE6WNHhuRJZPyYspyyuzHD4yR9zVJdJ1KWkaBUOD6yoQ9N4UkBP7s1MrUBWw0Cg4qXAciwpdYjx8vvPti+RJQBj6+4Hq0uuHdLoeQVhboDZ1Q9P45BlMxzXp1CVNGrI0o2oS/CDnxGUHcf2GMIKyyvEUOLVul0fd1JRlYYGpe6NDodftui5lofcY0NQuo2HBcLdkPMoZDVN7X77v2D0LfY+OE+A2kDn2zqmrmiqvKKsCvxPgxD5+1yMOPLqOy0zj4Pg1e05mhyvOu3SmDpPJGmV3j/CR+zj9qf9Eb2fMbNGwUEJJxiTI8D0fT6FY69rRvgcdNAWqo8zQ2Pvw66b9LHV9oQhdatfBVeL4njhtcL58y73NysoCs/NdFhe7RJHP+tqYc2fXycYNUTCwANHF8/2GWqe6UpbxSeuUvEkpq4yuF7I4s0gVRmznE3aLLa5c2yT7fz/NuftvwxuUHPX6FFtTiOc5F4S4V13Fwe97IdGJS8lLvSlPh57KD/D9CDeHSZmSBiWdQY/LThwiDEJOnty2TBrHOmABYRTi+Q5bW2tMpxMuv/xy0qRC5zbLMkajXVyvZvXAAoePzOMHCtbqyWBts6mPYwFZ6BLiNIGuZxvUdtUaHN1pfdV5rx3u/s42aeLQ7UYEUU3HsmpgX4OwwfNVfeyWUOi9jCuSSUM6rUmSnCwb05/xuezy5TbL799A/bkq9VzK9OBYFWtwnPZg6QDpHuh/1qXDzs6Era0xyaSmqfQ+dOhcmkYhuZ+BcXEdB0c/qwAqapz94ujHPl7HJ+j7xB2fOHTpui5u0JA5Jcmwws9C6nHNcGcT35swl2zz0J/9F7jrfg6MEpb9gKSZshcUNHFI1Th2MNy6QS/fsRPfBuQTgap/d5sGp2lQUs19h0Zv3nVxXIf6yZ9pcG770ukmyxOi2OXYsVUrFQpSlc3Q7xGFXfxAgePiB9BY+fEoc4dJkeBFLkmekO6O6Yc9OnPzjKspk3yTp25usvGJT7J7+k6CuYblcJbRZo7TP0h2+ZUsvvxljI6usue5LHohTVVShz5FFFIWLv2RQqJhtxpTOQ2rqysWqBcv7lCWNYNB3wK004nxg4aNzYtMpyOuuOIpFHnDZJJSKV5pGA738LyG45ceZHGpY/HzRFa1o69/sHuvu+jjoEDdP9f2vd8bqFXh8PCDe+ztZPR6HfywsZussq9AFczwfAWXrplLljVMRgXptLE/Z2lBmibMzXe45PisHdC8KKw6BIFDEECtl6IEJFhgwaoqoJsbPPn/tjYSzl9YpypcwqCL54UEfmg/owpZlsrcFUWtLOwT1C5O1uAU4DseXujjho5l03AQEHUdwtgh8NuMqlLcJFCMIEkaqmlGvbNNWOxy4favkX7+i1y6vcus2zBxM8Zdj6mrNKB60OBX4FcNXt3g2SFrr4mgjJ1hx7FEoKTQ5DWu41F7DpWggmCK0xhMce69bdhM0wl5kRCrBLgOWZZbFg3CmCiKCSKfMHQJY53KhrLASllelSRFRq5/SCuYVvidmJKc0E9ZeeQk5z7xf+OPz9B0cqVKwv5BNp05TvzoTzC+8qms9WKCQYeZLMV3ChKvJI0ENfrMjyOqNGdcJVRCiXl7o+IoxvU8fB+iWLgwJggd1tbPkSRDrrzyCvK8ZjrJyTNVARgNx1RVwexcl8uvWMLV6UVRXO1DgP2s6ajE+0CIIzBl8KktV4I9AgeOSnnucuHskDOPb9Ht9ImigEiB2lVG9Qgix0qvvl/ZL8sqJqOcLK0tuxZFxWQytecXrtVrKauSKIyo64rl5QV6/ZhO17FsWzcVjlsaPhbwE07dWE858/i6QYBOt2/XxfN8SyoKBB064dqszMkM9XkECtKpcGSN5/i4kUfQiwi7Dp2+Q9hzcCOhG71X5T8HL3csWLeTmmy3JNpNcZiy8egd7H3q33P1xjphNSUJa7KZHqOytKzoNRCot6lV5mvLnjqRQlTWBniuBaXKvd+4RJMKtxFEaMgFE9yGwjJrjXPnV7YaL/Dtgk6SkeGhqKNAcOn0+nTigLCjC+/axXepKcqGqnLJ8pqd3SFFWdOpA6rdnLIsDSIsdWH9M5+l+sItzFU71GGC0sRWMMP8S17F4st+mJOTEn9xmbIpWOk59AZQ+DlpowPRpdxWqZkQxCFJquyooNI1cOj1upbBlMlmZhWosLZ2lmky4qqrryBNSguK6aRiMi4sw9ZVRVknXPeMo3iB0lSJ4+oxhSMVqDWup9IvjKTyIYigEiqYUON5tQVR28SETCc19939KL7XJwoHhKGaF5+oo7fqGm62n23UQFUkUx2cmqJQI1MZdEmSqWFjC8a6Jo47TCYT6rphfmGW5ZUes7OeYVgFs0o9tfCpw6lH19naHDI7O28/p+eLIo8wFuZWjCkL1xRqolQFCxd3UsK4pM51IX2c0CXohcR96M84xD3rkyndwkqvDmWQ1zTTmrWkZm+rpDvWe6sYPn4n23/wCZ6+vUZT7FDEHqnefCkU3+JMp6ntq7KroEClqqmmVQEYeJSuQ6XmUGdD8V01NCovpX5OP9M2js65e9T1j6jqmsl0SpJnDAY9/MjDDwN6/YiuSkKnLQnCceo087xhOi6YpBlZVlONapxRSZlXhB4seg1f/ehHWTn1KPPNmDDKraSdzCqe/YvvYGv1cib9VYJOD8+pGMyURL3SmhBHrWIVUlVqhhr2VDLT3EplnudtoPZjur2IKIK5hY5l1DPnHqEophaoWdowHhZMJ6oAPllSkaYpWTHh2qcfs+rgeLl12pZ9dATVpHhqmJRHlFU9C5g2rSqrCiPWBid8r2sNyX33nCadBnhOH98XXnYJQ88Ykjb42sevK0hTHRgxKxV5XhAEbfbrdCIr1cLTYRiTZ6V1+gpiL6hZXhlw4FAPz4daYK5y2VifsnZx17Jzt9uzx9Jz9/oB3Z7CQoevPYS67+PMIcs9nElBPVXAN1SOSxO6+LGSks+MArWLQaTGLdCZEAwKs5pyL2OrcMnLmHpL1XNM/vg9rP3Rx3naeB2qbepAONWn00TEpfCmoENtTVR7aBT4yo8NKJu6baCWgiliTjzPkklTVjhVTV1WBNboNjhbD9dNkuVMk5TpJGWaZXi+S9xTgEb0BiH9GQWqK1AjwGXpu8pru/m7wymjtMJJPFCjkAnbuiTnz7L5zW8yv7ZGdvEU5Hv06oTg6GGe8jNv5vHOEmm0wEy/b9knnCuIOxn9oCZoQgvUPHXZm8IkbUiSjPF4TCaI4KtpiS2jhiEsrXQtk338Ex+xhulHXvdaHCJ2NjOy1KMqQoa7CVmeU5RjLr/iELML6tYr6kaBqfcVUBSCPG3QNvgWpGVRWWOiayLYo4BSkLmoPsLuzpTTjw4pc9+wfBB49qnspuZL9JTglDJznhV20NTshGGI61UW0EHoE/iegVExKmUpHKcsnJNmI8pqwpFjKxw8OLCgE3Y+9egaezsprhNbNg1Cl9m5mG7fI471dDpcqgCCGZBMHCZjwRaPZJxSlpUlmaAbE3RVBXy6A49O5BB5FZHqtueSikJKhJ1y9gqXnSnko5r5vGB6x9+y/Zn/wKHhWWI/Qf1fWQUM6jZQS1e0VEUlNkWPp1AtCmJf1JVDqeyp4PTVRFd21ZUsFNz4LuNsStjvsjfaxRmeKRt1oJNxzmSSkaS5vcBY5aDnWTbtz4QWFF6octlYtFPU5NOS7b2E7UlBlTqQOgwV6KHHvOvRrF9g+tgp4iql2tvk8Tv+ltkjh3nqT/wk57w+ZTjHwtxM22XO1cSdnNgvcWtRZQFZ6TNOXJJRQzLJUeZPksQYiCcCdWYmxvFKDhwc8NZfeAudbsj7/+X7rPtNpx7jYcN4VJOnDXmekeVDnnbdUaJOja/srUpaKTh9fN2YpGE8LhmP2+ytYDVqyPeJ44jBIDIudzhs2N2ZWMOWTCoqSz/Koo5lw5Yl8douHcfKelGoEW0IgpBORz2AAhXCyMcT4G4aBO/U8Strp0lKVZfUTUJVp1x19XGiSMHc8PDDZ8gSPXJMv69sDrPzkZXuuNPiU6sFNdSFSzYSF+2wN8mZJKk9tuJB1JoXebi9gKDn2+N33IaBSrfnMlFbNCkIc5fdUco4U2l2mN8dsfOlLzD5+i0sldvkk016vT5N4dFtQnxVXfHyXm1NkQ6OoeSyMc5dldfzI5wgYCpIRk1WF0zzFFc0aOiSNQW7k9222RpdSBp1+JORbk7BZKpA9Yh1yrqendDeTEAsCiMQ7SHaoaHJCrJJyWiSsS3clTlUScXEbdhJRmycOs2RxTl6kcfK7AzedMSFe79tWPPQ9TeS9xaowx7duMPsIGRmoBJW4QWVNU5Z4zKtPYrEp9x1SMcFo9HQAlWltNNV2fcMmoivXFjssr19wQjsQ4cPtU1UETHcUxMjfOqRplMaplx97UE6fRWinKqs8b3IcN/uTs32ZsJo1MIMZU+jeeq2IVOWi6KQQb9Lkuh6jayTbqkgfY/I/X2C2iivlqhvS7+yRWUBLGza6QYEUUEYOkRxYBnbULICtXKsGRSm1eOKBxZH/JQrLuHAao+qanjwgccM0lDHDAYzlp3n5pVcFKht5m9TmEeTO6R7DkUGm4I/eYaTlzjjlI7n4gQeeeyS9Tz8OGQQBMyVHk1dM3Uq6qwUT0jgRuzt7FBnCctbW5z+9H/EufAQ82FBPtqh3+1TF0L3LVetIC2disoTpSfO1CGsHfx9elM5dFzXJMB2ldG77BiHbnw2p776N5y85y5WFmaZjSLCwMfZO7/bpFJNxvpsGw8czxiAWKWgK4DtWVDo1BsXh0MhvDXWm64Z1y5pWpGPUx5eP8d2ssfzr7teJBqZU9GPItLtXbo0rJ+/QK+zQDyYx1X3HnrMDELmOuIjfdy4IXNFu1dMpBxNPZodl1yHYjQmSVLLUAoYleneoEOvFxrmTLOhZRY1NcLNdRkwHuprtE9XDenNOFzx1AWjYcoqNU7S90J2txsefVgdtIKrzYZBKMVLOLW2QCsKBU9qgSm0YJAlDIyjVQbT91SCC6X+LCzblnDjDUxyaez7hUmjjpqenCh27FpLjTKqRkqYrue0ZjotraMfjYeGr+fn+1xyXMJHw0MPnTEinrrDYDCw1zAzJ+GheRJnWgtTuzSFQ74DKpZDCsajPbplQ3n6Iodn5smLnHEvYG82pOl36AVdBolDI1EiaMj13tMKd5LTrVI66S7J33+D85//LL1qRMet8dXdq4paSEp9cimcikafyqZiAMSbFg2BF7GX5jgzs5xLp0wij+t++JX0X/pc0tDl/s99gfqx85y+7VtcM7tIR1Vt8/H1Js1VWl3hY6Zj5TPhHI+47xPGKskenuRTryWSFcgC/Pkooc5h6kA2SSnHU/z5HquXLpFtjBmmY7zlWXY2dwkKZRWHoHQJ0pYg9HsB/iDCEc7sxwwMc3oUfk3iVEzKnHwC1a5DqQ5+mhhRrpsuol+cr4C/aKPVgwsk6dhetwJYMEakf5YEOHSZCJdVUw4e7nPsRExWqNuuiYIuO9slZ04P2dlM6Xa7JiAoCFXy22zZcpoKGuHTJ+RXNXQKMrEBanQUvfoeNUtZWtpXy6S1SnlpsEDwQVSWeNbuoCaKVUkiw6rWqSsbNY7JrcmkZS729ib2OvQYJy5fptuFxx9bZ3MjJfTnrJkSVleQdno1Uacxmdkeq/aplXtELw1ztiUD5ykrpcMD//2vCLen3PCKV5DPBpzpwIYLgd/lYN0nKmuScsJIDZwbEqcZxzseo9u/wnc+/UcczsfETUWVZ/S8DnVV4sUBpSCMDq7oPEHFRjwqLQXlRQYPJ1HInZtrHH7us7nh3TcRLs/zl/f8PRfWN/gn3/8KBoRwx7189n3/inxrB+fxk6cbkfd5GjGdKljb0x9EyqINfghhLPlOGdXDdQJqzyNX1pjkVhbGZUmTJHTKksHKjJHHh3oz5E7DlltRJAVO4jDag67foVHQNClVF+q5kKrrEPkefdelJ/CuXsBpyMqMcVYxnij7Odb5iyjXjZe+b9nM1QmWxFgbCyBiXP+mZkY8alPLq+AyTRLm57tccmlMdwaKSljXMan11CNbbG+WdDuzpixJ/NCNVjNkGnrjMJ3mbG/u2nN3ul1jMFSyhd3VyLR4VKXbscwrOqzIa9PsJZdmmSBLY+JERw1M2DCYVeUSjPFaZco4Xc+oMSlYo73CXp8eazyeGuNwxVNX6Q9gc2PKyYfW6UYLLebtBrh+TtytiKVnWNKXvBpQiwfNGsZpxmY1pNtULO0lfPsP/jOjux/hxd/3fYTXXcHe5Ye4GHkUlc9y1aVfQZGPKXo9NsYpxyKf0e3f5PHP/Sfmd8+w6hV4yqSEuIVrQambp1QnXKkDvY8/8Ew8cUmLih2npjh2iGOvfx2d5z6TUxcf5TuPneb6G17CiaPHCaoSv8hwdMiTCWe+/GWch+8+1wgT6WaK0kmmKlstWa2bpUD1Q8+6UpV+SZttR1pS1A3jbELS5DhZwsHegNWVWQazEbWwbidiJNI2q8mGOUniUYxLvElCXqdUfY8icujMdIlql8gx9pLQcYxgKOuSSVYiv4O4wCxX1yzSW5ymuF/p2a3OLyZA3K86BAWX27TGjqRR11vQCTyOHZ5haSW0blSlW0lw4/yI04/ukDcd+nOzREFmWS4MlJnb0q5GaWd7yObmrgVtt9c1Yj8SPOq0lFTLmTaUVd1m1awx9a5Ia1I1qdPUXncYB3R6HYMe/VmpatDt+KI0W1FD3XDjGeOR7BWkwwK39tje2qZ2Gp729GP0+pBMSx6674Ldt04kwUHHuyTsuAQSZiRDOmK9PYrSMTbG/p7tMZgOce5/kPN/9nnmhlPO7G2y+qxrGTzjafjHDkNvBr+28CPKM0aTCUlR8tgdd7DxnW9xuBhywM1wkj18XLphjzpXiXconZLKKfGsl3FaKdjxKTyfPXX0q0t0nn09l7zipVxwa06vnyc6uMIV11xH5HQs6zZFZt4SV4GeyQkT4Dxw+15TlAVFJrlN3avKsk5Dyx9KAbJPRzdD8l5kN7ipKvaalKGTUPglXd/l8pUVlgcdw1sijQsXTARJK3v87Z0pbu6Sr++YNEcckhYZs/0+3ap9nsp3aby2e26sjEpZkcjQBqnkQFNLLOUpmwoH7pPCClBn39Rg6k9BGtfMLvY4vNRnvi/6CCoPpklBjMeZkztsric0vVm8rk8nTOl23Fa/l5mj0xpKzp3dskDtxD0kkEShS3+2Y3xubJKjuMAWo+p1pklBLg536lCIw5XoUBTGiIj6E6xSZo/Dhl4nsGRQ6nXRkJSQTRsamVd2ElORTATwGq659hhRLKkRttYTTj9yHteRbNoxDtZRA6f7JbpLcEFCcdOQAdnuiOMR9C6c5tznP4fzd3dwQI/j5y18U2k+sEqwuszUKDmPfppT7u6xs7lJNR4xUOVqKoIyF4GHZ/BI8WH2B8ukXijlMmkFkyBmXbLr8gr9FzyXQy+6kd25Hmd2t/E6XVYPHWV+fpFO1DGGQojeENATRot9C5Fz19d3mzzLjYppnUS60U/YyFpjREuv7HezcvaI73IqSq+gEcXjFRxYmmO+FzMIfUI1XVIc9ObriiQvyQoR8A5e3WHj7HmccWZZtLcwx9ipyOVkCqXzemZDU0YQ0dwI65XtRbA2Tq/PTAutTNjqSa2qIy5OTUxTl8xEDqFf0F3osnxoruUWm0L0nP2c6FNZ7x6+7zRJ5tCbW7ZMG3QaYxL6g57xwSrxSVJz9swaWxt7dDo9y15xLH45pNeN6IbCXu0Vli6dl1KhCtJJa+jIpjKj6H0UOIIM3ahlVTo+UeCa+0wytfTtTECmEkaVRu1QTSryacZkPGLl0BJHT/SNGdE9koiwrorw2HmTtWdmFqx/0LURxajoUZYWtu34Pt08Y366y2P/4/PsfO2rXFe7uLs77Mb6sRAvdyndgCKMrBtXPnbSKbHnEroukavK3tDkGU2R48nEIwZIAdpGrD13macE3YitpuJUNuHgi57Hpa95Nd1LL+Er376DueUVlg5fwuqBw/hOYHSnp4qw76l40jjVyoX2HM43vrTelEVuioCyVGh+z1YNUAbVh7pXZVrJo5VZzBrybMTB+RlmQ4eZmciaKMcpTJJrhQgFdKuTN5IdRe4OPeM3dze3KDdHfPMzf8VTnnYVy1dfxrDnUYfCZ67dMJ3mIBOZKBZZnbmyjrpjddltWWtlwtZbKaLY4EhZUBcZCysxncUOTihfqEh3lXtlY7NpST2lHBdsPnKGioDuYN6U/8HCDF4nxInlMzVOijop2Lu4RTLOjVxXQxT2AtxugBPJwNIqLmZAETkpbJVVNGlDPRWHW5ukK0+EKk0gyCBvgBcaNWTXTCdIipAKWu1Qj8VNt5xlMpmaarV81UH8uIImE7EL6hdks9idMrmwZXZMZVSz2NiJlCtJB7eg3tlhZXGGb376T1j79re4XNnywhargz7nnJLSCehICRRP6gZkYlyc2jhumYV0EtxaQoBD4DhtkOrxa1FQtd2zZh9u9IOICztbjBa6PPMNryd40XNYm+zx4MWLPOWp17A8f4jYiy1GFNwKGAlO4sb3/VX7Ff2Jyg7OrX9xthGua+kY3zrptgNtqRR1u8pWpTUIBWWeE2YZxbmzJA88xPEoZK7J8ZqMwstwY6WWhrBqaR5HXSG1Ebry8o2nE/xuj2R3yNn7H2a4tcPVz3kmyVyHIlKgysAgvOmReFLAGrpFQOSqM/bxXb/1h5qrSBBBB6I1f9iBkpZclXQDh5m5Ls5sTFEVdmGFm4xJl3wnuab0mGyPqIULwwA/iAmEz4WRBUEQrysi3iPZmzAap/huYPg1NIlU3X6No6DRoRYssZIlnCmMLdwvWkhcaEUpSdPTtVbz6BIWylKia8Db1+X1WhSoIv4lUojjlVCRlhmHjh+lqac4chzXDcVIJuuY6Sjl7NkLxHGPngwTchyZTNk6jxSo86J9bv86k52LrPZjwjxhFpdhmXN2Lub8JKXjDygqYdwu1T70a3Tt1As40uraJjewzFebKUnupkKfSgHWQDnG8Fx1zbUce8PryZdnuPvhu3lstMuznvU8lueWGF7cJm7kLQYnClk8dsDurRxWbXr7Xz+cv/7M440kPwWosmkUK6tKKVGJ1UVrtW1JgZIAsyQlSFLi7W2++an/wMLmJt2tTcJ6YlAgk3FDbhhcgsYx54xxaZRE1HaTVd6CMKTjh8w4Ibs7OySxT27Z2DH5TYG6G0Fe13SaAFlxW1e7RDFl6MpOow5Yaxnb5yv35RhJdXmWkvvgRxGV7nxZEsud7Mphn1tG81prPZNKZhwxEnmbQURU1wWhaLAgsgZJQSHyX/Hu6OiJh6UQkpeHooUeClT7BmU2Hz/qW+YTdjWTh7wFrl67+NYKtYSRDOtm3pDcqAohpiHA1URD0LWDlsk5Ffrk6YSo0M+JevLMASVrnwzUYkKMElPQW5O974Cq2x4iEPTxVBElC0PoB+wFPl/YO8+3Hn+cwO/JnG+yprhVXWtxySL4AvUNqhTqxoVNdd1934JTvYg5+HW0zfTsM84Kzk6H7AB5V/KbrJsVXuEQEhA6HjujES9/zQ/xm//2tzh08ICJ0jJSP1Huvztcna/+5ZlGmCsUzRLIeOLS6Yemnbc4aJ+8Lmqjh5JJQp1mhneyO+/lvk9/msubktk6MaUnDxxSjTqoqTFHTE1YV/iNdAizz7asgZWkhn7tMRd3GWU5tbKYA7FcNL7HKHSNUfDd1hHeGi2eKGdSX/Y7/Sc8m3pGU2RUnjwJzwZZGt+nDnxqM2k2RAXUuUYnHHkucAOPNEmIRPDrNYrFkJ1x320vpkNmEqlXgkjKLsqAkjWdRm4xMSFh67U0uKCncakal7JpO2+bGnBkdZNTMydzK/ZihUDDQE4qIzsbssClUJUQ31y4NkJSCozOhGw1mVF3vUlj6o8yr16XrJgGZ/Se9Qr0HOozTF/Xda6p5cFwfasEsnW68r12uoVHCNAAACAASURBVOx0Qj4/2eCLD9xPR/DH9ay3sCrkBWZmVxxEnmsZrylKsxiKWcmrilyY2nEoVaV8z4wpO2JrxOKqsROMkV+iEYOiRgEmqsrdmIubG7zoxS/mt3/7d5hbnKOv59pv5FtH23dh1G9+8XxjflNlUqkk0vf7ClzPlAZlUp2EIqtIp5l9StpzphlH0oQv/+4HuXS8x9x0SNyUZD7k/Zj1Im1xVbfHnJSFsmLddRhJRmsc5qOuzdaIYyyb2rJep98zfJWXJbs7uxxaWjHVw6tGVrqlewuDCVNHcccyqyUOw2XqQD2jtOQSn5oQIPN1623ciBxGOkBZyVX+PPnWLs1MyNlySBU7LJYu824oUVUgwuyCg5m+4fJOp2szSAL+VlFV6rIJnViBL5pOQenTDSMa4VBlBd08QztqzmYNNjnKnNJINbXgO5zv9yzADijLyGwjD0HksC16hpB+4dMvNEdUs1lP2Ow0dH2PRQWwG9iBH42m9Ho96zat0tSNNXqCC60JvMFTQc0bBmGXdDTCNy9vYK8tXZzjM8kaX3rkQaLZeXPny820ub1BdzCLzmfgBeZsiRyX+W6f8XBo2VhyuBOGVBozEfwJAi7s7vD4ZI9Uen1RE5QNS/1ZojimCVxGZUYTB0ZlpeMJL33uC/jQv/4dlhYX8eXV3G+e2nm2/WZNCeD2L19sfFnTpET1PDoD3z4lmVrpVwYTcZ2Upu6ko5Qkw5qFg9mUO//kD4kfuJvVyYiZsqQIXMsUd1w4Q9Tr0K0qrp5bstN4294WG7gs+R0uW1hlJog5vbHGxcmeZdAVUSO9DvececzKzksuv5bR42fohRWxGi0D661atLu7Z3ykTN5RFJlndTqdGq+K77FVp8z2exzdcxlVFd+arHO6mpqZ5jVLV3Ig6LEdFPzNxfs5n+zwvMUjHItmSOOQBx59mPFkxFVPu9IUsK2tHfq9WZKpSB7scV2nYjzcoiNqqTODF8+ws7HBQKoWcvRnuF5Akld0e32Gu7vMRBFzUYBXZriDPl/d3GXtwhavfup1BNMJWZ1RHpjjs7f9DScOn+AZhy4j2E6pmpK/vvfvqE4sC2RwxewSkeNZ8zhNEzo6tCqrfuvK8l3HnGa9XkxVlPS7PQvUbDhlsdOlL5gg7lz3dWGOzyXrfOmxB8lUygOf0m/s0IzznAvbIxYXlvCqio5sj0lGP+5YEuvFXZscGGUZG3t79OfnePqzns31L30h/YPLlpC2L6zz9b/9Gp/7qy/gz3Tory5ycW8TP4jId0a8/DnP50Mf+CArSys23KeG7IlgfSKjWo28/csXGj+Wpu8S9X0zoHQHwlZtMyEs1FQyh1SM5Z7Z0ZgJ9veDdcojn/0vjG79HxxPpgyyHBlEL9YVd+1tcPjEJYzXLvL0+RWcacKtZx/hqhtvYFE2vkwm5poH184Qzg2I/Ziz6xdNi057gWWH4/E8jz18mt7SQYKow/r6OocPH2Zvb89O89LyEltbW5ZRZubnOHv2LLOzs0ZB7W6c4fpDB3m6M08dx3xl8xSPV1Mrmf/46HX0k5IzxR53Ti/QOzzPM3rLNFsJ61HIoxsXrBRt7myytbNlfoC0KOnEA4qsoC5zDh1cpswnjMe7NN0BdXeGofC657I0M0s6TQnCiOEkZTA7z9rZcyx0ujz12CEGElOiDn+/tcdkZ8yLjpxgznVwYo/tDnzlzjsInZiXXPVsZqbtwN9tD9/Fo+6Eo5deQpiWrJ+/yMLiIufOnaPb69Ef9BntDTl+/Dj33H2nScGLCwtcvHDOvm+wOM+9d93JP3rGDRyMuvjjnKhwKAez/OcLD3LX7iZup0egLB+4nDl3Gnd2ht/79Ke55hnPsJ7jvq9/k3/xkz/F8syc9Ywq7cLevqSw0OP9H/wgT73uesoiM7pJfK5ee5YmnDz3GG99x9u466H7mJkd0I/7TDd3ueGqa/nYR/4dq3MLNFFk9OQTH08YeixQv/XF/UDteWZC6c2IiJazR9OepYF1MeRF2jAdpkyHOeOkIdlLOB7W3P9nf0z29Vs5nreB6nV7PDaZ8sBol0rzTHXN5f0ZVrtdbjv1AHOrq/iTjCCO6a4scm570zjS2U6fR86dJdMYx/Icu5MRi92BmWTC7rypG+fPn+PgwUMWqMp0M3OzbG9vW0bt9nusr62ZvGnzCsNtnnnkKMfpm7Bw29opLpQTu+DPmz9GvTNicHiJrz92H/NHl+mPcrpNRLKwxINnTuNHyswO42TKtdddz0MnT5nK0om71mxtrp1nbkZTBgF7Zc2p8+u85AXP5+G775EDmjIvGczNM0wyLrn0BOdPn5UplGddcTlLnZi98Yhb7rmH2f4cV/ZnWerGdGa73HPxDKe21on9HpfNHeRgPMvqyiqfve3LhMeXDQ/WyoRpwWC2b6xMnqcUZWm4dNDrs7Ozw+EDBxA/PtrbI4x9msjj9KmHeOHV13HpYIFOUtKtQ7LBgC/mm/zVow+QuwHbScI4TXnG9U/njz/z32mijj2O3zQ8/J27efmLXsS1V15FP47NfLOxtc31z7mBj/zRH9KE7Yi0iQ2yNWZTE1fCbsfg3bSY8tNv/Gnuuetug0n5NOfGZz2H9//a+zhy4jJrpK2PsD7myTnU9u/fvGWtCfbLvrmlZjw6ZvdS6RcfqgvjkmlycpiRjgqmiXT+lEudjG/8wYeZPX0fK+mQflVROD57js/FrCApSxZ6MVE6YbHbYTfPGE5TQo3HDmLc2QHpNKHOcmb7M2xNJ1SDiNF0Sn9hliIOeOi+e7nm8FECU8baqVIFqdxEknSFZVrXkXBhS7gbk1vULA1mDSNpYPD8dJepcaiw6EYUwxGHjxzh1MWzRk6T5HTDLotHLuHc2jp7410OHTvCha0NGs0WeZplctne3qUuS66+4jK2Ni/aOPbC8kHuvf8kz7nu6Vw8fZrjBw+ZQDJKUrbHE1YPH2ZzYxMnSbh0cYGB4zAc7XJyssPKkYPsnTvHIPaZX5zjwcdPs3L4CHs7E+uQF3tzdDodTp47zdyhJTZHE6paVGLM7lB7DbZ56tVXWoDs7GwbFl5eXCKdJKwsLZuiFHdikjLBrXJWgphDvT5BUeM3ATv9Dv81ucCX184ydDx6Bw7xL97yFl7/+tdb4ynmQYS8KLvTd93LD7zwhTzlkuMEog8zHcLjfOSP/5jOwrz1DuJt5THd3ts1derAkUMG2WSxlJ9jc32DH3vtj7C7K5+px/XPeQ6//aHfZWV1xar3k+7E72qk2kD9wlajUQR5T6OeQ9jXkgGZUjR1qrldlyqTO6ohGRVkI0mZNXFVM7t+mq///oe4NN1gdrpN121I1Bl3ZpCwInAcia7KxgSiSlzfNONBf8bmn6wbrDS9GbMjpaMXk6vh0CyP67AtC9h4l2Pz86aMmK/TFifkhHFsDYOaAl2csijo9tX8yH3v2gVW1683nnuQB41leDl5ItGdRWEn2Ey52lng+NbRmj4tTdoVka2yFjFMcsKob7Ni62sbNpUw6EW2jKMqc3YniY2PL88MaNKUQRybL0ENRuF5NKEMP1N6rke/LumUhTnd0zAkEykZiKqSE0reAL1mdb8BtRomz7fmUtzw0vwsu3sj3DCirBvWNtaMEVhVlQoC685Hw5F5fAM3oMqlxLX0XVJr4NIlzjK0I0KToWUF24Mu/1++zq2b65y44Ube+NabuO6ZN5g7Loi1C0Acqqs5Gu69/Q5+7NWv4ZqnXE4y1bGv+dXfeB8ves2r2/vpe3awP//5W/ja33zVEsf1z76eH3vdj3J49YA1mp7jcttXvsrPvOlnKR2XG573fP7Vv/03HFw9YB4PIxn/p47fAvXrn1tvBJzDrouveXQNpnXET7ZSqiv+pvQQZZhMCtOsZS2fbXKm3/4G9/+XT3GFk9DNdkwOzOQ0kpIUDMwfUBWpWdCqOjNMU4gI92V2qFkgpMwK6EUMQ4w4lqojGkUlOp+k9LoxVaXGpOVQq0oKkNzn7Q0ww7ICqxFHawJfe3E1hDBO6Pe7TPKEpuuTSxIUV1dUdP3QOvpMw4xxh2ySMIgi3EIsb2UDaJqKl3KUaZtH2KU2Z5OUGs09pfZ+q6aQLGBMQ6DutCwIRf6LvpFvN9DzqvsvjCdUdz+r0YskB22kCV2mbknR5HTUQQ8T+mHHBgI1NDHVRIDGVqqaMK2sUaptzYjHNEvtPau5TCVbaseBH5CNZHfsGFuj12uz/HHMzu4OqzN9mmRi5h8Jf7sLM3zWGfPNccqHP/2nLC8fMZhViobzA+pIpvNWlTp59z287MUv5vprn87G5gbXPeuZvPdf/ysOHT9G1jQMswl//KlP8clP/qF5OyaTMbOzfX70h1/Hze95D4EWU+jQTBN+7ufewpf++lZe8tLv59ff/5scv+Sovabv/vieZmr8aN7c+/A5wkHXRlfVqauR6QSREbONpEBbEOLaLI9K7kKxy8zFk9z9539K8fDDHPc9umVC6DUkAs8KIDe0bGVTCMY9V4SySLgNqRoHXEKtzJFXU+NWuq0ygEjKdUN6bkw3EXWskcZ2Nt1UskqEe9jykvvu+5a2ko9SPKpkx9J41DpvCXvJfPISCDuZn9YmHFsM1Jpa2qEyObYc41Brez6xonoOSautUNPKy62bX49RW+aXUqagb6ctRc/KaSYKRjxq61NQ9yHsLB7V1bx9URNFs0y0rUSuMZ1mMSzpVCQvfihJQSMa4kd9Sxhe4RHo/UlY8SUyeESVXo9D7pamkoVSFLOyHdbU67C7GJOVrl2DIKqIfPHLKUlZMVxe4M+ybb742CYf+L2P87wXvAwn8PnSf7uFxy+e5Q1v/+e2yEL38P7b/45Xv/wVPO3qa9jY3uGNb34zb/yZNxn+DOOQv/v2t3jHu9/B2sV1Ik2jmnfEZWF+nt9832/w3BtvtOuk6/eXn/sCb/q5n+MlL3kpH/zQh1gV4/PkWMI/SKdPNlbDP7+7WRvv0Tl8iB05f0Q5OKEtnggqj0CjA7qAVc40m9pam5XdsxTf+BLnvvENOuOEJd2e0R4BFW7HJ3Nq2zEk0l/Kj1e79hh+ndtkYqGNKJ5v/NsTW0jEKikrSBXpzS+S5jXpuCL1KnbynTbIpMBI31Zmqx2TJZVVZwY9kwuTyZg0n1gACQIoE6jz1kIGBY8oHF0kI8gtAJ4IwJavE1Fuhmlb3mC7fFrSW/+v0oRqW16VvbUjQMGq0ZJ2N0Dr6jJpwpSldoZKH7IA7nurbCmEpGrLdsaFinv1TP7VtyvYNLKdZLv2uHp/rhPZsKLTxDbhG/iVEeryL/VyeR988kA+jNSucU9yLQ4jkyUjglpQxGdubp7R+DxOM2JWe6aqhujQQf508yy3nHqMG77vVbznX36A973r1/mz//gp3v3um/m597/LFDphVAvUV7ycyy+/gqJx+aVf+VVe9ZofNgigZv2WWz7LzTe/xyyZek1mr5SPsXF429vexo//+I/b9VCl/bu/v52f/umf5pprruGjv/dRlleWTZ7+7iz63QqV86fHXtQcvPZpXPtDryZZXWW7P8OuF+F15El08GRN00YUGcXkQaymlPfdw8XPfZbBcMKgqJgzfTejqXLc2CdVLrC1Ta0vVB5DGWcrRyKb/lVB2o7KtmMKNW5d0PdCA9TDquJcmfHUf/xDzPz4j1pKmu7ssrG2xXgkZ35k3bcyoSY1xU6kmXZGaXZqjpVDqwR9CejtEKJyepmVXDh/kekkMYOLZpQ0YqxPk4ufkGFrFaB2Dl8GaPHzwptqUpQlZf2TbGseWBtF0SyZ4EibgUXlmS9CVgI5/bO8HdCrpfQ0ZrZeObBkjeojJ08RheIkdXDEgWp5hcZqNMGgw6PBPhmCHMpcMMrDkSw83mFsqlDALB3D6xItQs24ycRtU84OpbrvysetQgpNSog+HK/R83PGjz7IhVtuNXj19ek2t26e46wDw6amp5Hts+vc9J738Pr3vNOkYZ3HB26/nVe+/GUcPnyMxZUD/MYHfovrb3iOiTRFmfHJT36CD3/4g/QHM3YthMtnZ+dMvHnDG95gwSqeVxDw5MlHedPPvsnoxI997GMcOHDAsPn/tvSv3/ja5pH1TYLjJ1i47pkMrr2OZGGZqj9jCkUgzWe0Q5yNcZM9Tt3x91z49u3MTqesBjFRntMtK7qeYy9Wyo58lQpUYUnLppW1N5Re6/xWCS3Fwbka9moIJLHqYkjBUmwFAaeckuNv/nGWfuxHIFqwgbfpZGqBqkVgctuY7m5NlhqykNm5nnF08i1IBlUgabZLmThLSk4/pk0quW0jkYatSdB25Lp12Ct7lblKaTtqY0ss8orpWHuiChNAzOKnn4td+2qBFQkCtDur6lJDhJqtKlrHlNiPdEqSDi1Il5fnOHxs1dS0Uw+eZjJqfZu93iydODKTTetxabeyKJPL4S9Xk4bzHA3ylymjoiSvHfrIzdWhijUt0hD5DT1lcI0by5Qi30TZbhNUv8BknflsyO5tt7H1ha9weHGJv9p6jL8+/yjJbJ892cr8hsnaBv/nz9/EG3/lfda4STZ+4Dvf5pUv+0csLa5w2ZVX8Tu/+xGOnThBXmucfcxv/db7+ZNP/RFLKyv7tFlu81wba5v8yOtex803/2o73+W6XLiwxtvf/kvWEH/84x/n0MFDTyz5+l+yqjVTF699fqMRpkntM/Y7sHIQ/5JLCQ6twlzPKIZyewvnwhr+hYuEW7vUVULQl8JS0fc8AilSyRTHl4pdUQdyeis0NXHoEtTqYrW+pTUt2/IyWzHoMshruqWcOCleFFjZcLyYk1XC0Xf8JAdf+2oqb84wr/Fskgo1+14UlqlaD+1+dgzbTGe5XBdX5oq0nWXXIrHTj62bh7Pfm7GgaReaaXGDep92bY+mG/QcMntrDFpBp1FyLY/Q4+nnZKbWQg6pUvbzcYWr+WBh+tKzZWUauZ5OWrN3Mp0wTUfMzEYcObrM/KKmNduBuccf3WZvd0y3MzBcZ5KwioFcfK1v0Ab0LEPnwuglZZ0y1SRB5RBVMoOH1JGDo50Ifk1XdkFPvYD6ixpXrJzWCk33WOo1bP7t37B5y5e4tIBJNuFL6Rp3jzfZLQomany7LsPxDm9408/z5l96n+0SkEj94F138sof+H7m5xa5+tpn8KGPfoylAwfI5L9Nxvzae9/DZ/78v5rA0A42OtbsbWxs8opXvIL3vve9HDx40JLm2toGN9/8XjY3N/jEJz7xZKD+b0v/+We/uJEUJwOFG3YYVjVj3bBel0r0lOTi4ZTuuOCAG7FQuqQqHbEagpTZTtdsYNPp2AIt145P5QJlOhxCBarc+8Jt0g7MeeSRyXjhwFzWGNW156Q0vciw1YzT4+Rwh+Pv/mcsvvaV1H6PWvtY27as3fy4v36xxXVKh213atsGbVeU7IBadBZSVy7nzuxw8cIOQaAJBI2QhAxmZJDWn93Ws6rR4FqNBrYKaCzOWNOvw5w00aYXbbtr959qOleBrk8Fqufrleu5ApIpjIeVBepoOGUyHVPXGQtLXU5cfshGm3VdgyZmaz1n7cIm06motsicWq6awta9Y3hXh0trkyrt/KoL8ianNq9wgJfr26SzO3iBRnNqOraqqKR2ipYtqGrivGLBcVj72q08+o2vEoy36Y4S2+10uzPlGxsXKWcGpD7spiPSIuGfvvGf85Z3vbfd0+rU3H/nd3jVK3+Axfllnnb9M/nQ732MmfkFa4B1GN/5zpv4ype/aOX+iUBVEtnZ3uUlL3kJv/Zrv8bRo0et9G9sbvG+X38fZ8+dfTJQZfv735b+h5/9okZOmGwyIdgvowIktk1NIwzTjI7bYc7v0dHMdu5QBqXtwVSJLWzkoCGIQsZFYg4odbnKll7jtf5OW0HoUvitlVpeVeFT2QEHuba8VQz7MNU4RwGrVZ8H19a58v0/z8w/eZUtwpV9zJbwKk/LNfUkr6olZK1tzmbj9xljm13SggV/YBa9kw+tsbk5phsPWvNzJ7Qg7fW1V0tZuaDRijuZ7UrNJNXtPtNEGVVTpZo50mizFqFpLBk6vXbNZBAqMNrtKXUd2Q5U7UlQsCsAtQqzrKfMzAZc/pSDRtVFYUhTqNTD3vaUkyfPkWfaR9W1jC7mo7W8axlHu/FE1JyoCTmPbFesRopGGiPS626Qd0TMS8fNCWoh2Jy4rujJ5jec8sAX/wej++8zk89ktG3Ote7iMrcmu/zt+hrjOGaq/VfdDudPn+Kt73on//QX32ITJSr9933nO7z6B1/O0tIqT3/2DfzOhz5Cf2aOrC7JxmN+4Rd/jr/75m3MzMy1dkxtJ/R882U873nP4/3vf79xvt1Ol82tbX7jN36D06dPt4F66NA+PfJEEvpeX6pz53Ne0Ij8FUYMaq3TaW1qpdfO2YiYkE1Ni2t9x7dxZ9FM+tzfYNl+P20mNfOszS4p6vbHZLWU1nWYhrUF5UIeWledlAWx6xHPdHi8HuFGId0yYHEa8sjekCMfeDOD1/0gRR1Q2oY9NT3K3//wYaMzooGUbkT9aNZKWLfJjc/UnH5Vemxc3OP06Q16nTkrlf1+x0ZJwlhuI8eWrennq0rqV814mFmg5ppg1UjJVIpYaJtElIHjnjKqFmC0e7lcWeqawAb6xDBp6YUCfDRSfy5LYMLSco9DR2favalOuyrIFqjZlkLtk9phe2toY946LNoAqMYvlCtLcwiBYEdMpCmHEsPfagYkUoiPduoCt8zZePwRjmm9Tz5l78wpkgvnGN39IOXeJtvhhJ7fcMgNWaxixlHEn6e7/PX5s9CZpdI2cNdncvosb7zpLbz2V99uGbwbBjxw3938wPe/lIMHj3Dl067ldz/yMWZm540zHg33+OVf/gX+5itfMvN2u6wjMnecthY+97nPtYx64sQJEweGwzG//mu/bv6Mj37soxw5cqT1nX+XdPo9f77rOc9pInWcwtB5ZRdAVFAZB0zFOlVZy79p0E27N8vKyHpNRJiKYMvlWnLcdt7ZnG4bULZc2Oa523XYSVSZ438+UV70TPlRadJ6wWTgk1a1Ya5+2eHRImfhPT/FJT/yKmp3YLugxBvZHk1bSNtWxifelwC/yGR101a+a5maNZEqWidk7cIOJx++SL8/TxhEZoVTdtRotEaWtV9VtFPr8VSQlbbLNM81ClK2+wSM2tIWGddGnFsIIDmzHc+2vbGZCG0t620XyWkPwK4G2QLN5K+wvBrba5SpuagkgvitscMPbRdAO/XhcOb0NiPtTZAAEmproW78/krJqqHvR9aoJpnm6mtboeOUJUGVc+fXb+Ubn/kzrpufYVBOcIY7dKeF4ddiRkOdNYOqYTYPmYYxfz7Z4MsXzpH3Zig9bZz2yU+f5403/QKvfe+7yJvCAvXBe+/mpS99MQcPH+XE5Vfy4Y9+nJm5RXOupeMRN9/8Tv7iz/8bS8srFpxzc3PGm+7tDrnxxht5/2++3zKnGtnNjW3e9e53c+H8eT75yU8+SU/9T5z/k391Tv4fz27IGyvpYS1vUUjuuDaVONS+Us1B+Q0dDaFprEdaew6xdBYj9ls82vaoLa4ST2Z0z/4iPFvUbDJmu4QhzNvdSqp7HVs/XjPUmsNu1+b4Ha9PdugAR975RpaedT1OIYPx/vTcPnazlsnGLOxJjXRvKSY9nACgQ1amRv8I4+1sJzzy8Dq+ZnVkIA7bAT3bsBxLSWv3NWmZbikONy1tpl7+6naFZdu4aYZfUxDKqjKZa2+sglf2QgV5+/2a5W/HpsWbbm2t28bBK556gF6/nWXSsZbzVRSbyHkdbJuSEXuSamXPjk2yih0QTNHz6EDIYGIUWS4VrGFcaupCU6GO+T+dNCEup9z6qT8ieORhluvExpolqXbjgL5NYGSmhPWrgDzuccveOl+8eJbxTM+c+lrzk5w9z8/c9Ev843f9iglAcejz0L1386IXv5BDh45wyWVP4YMf/iiHjhyz+axsOuG3P/Cb/PtP/RErKwfIZLC2IU+X7a0dXv7yl3PzzTe3zVQD5y9c5N3vejfD0Yjf/8QnDBLo0D7x8d2mabvDa09/dqNlEiJw0aiFG9rEqDCZgJFkwlh+VeFLV0OABU6lYNTUoDp5pbZ2zWEbmG0X3jrl9x3atq1ZSouCXvZB12ZshDXltq80Ct0NOFOk+EcOc+krfojV65+Jf81ltr040n4nE+Xb1d7/8GZaQl1a/f4I434T0u6Nl4FFeMuk16LhzGM7XDy/Rxj2bEBPZLRmdVw574XDpBbXWTskmGv0RkOMZbtW01aV63va32WgWX5NRIiDNbnZ9u7r7UvlUlYuyeUXnWqlZ8bxSw+wekjUjGaCBTEKW+ahJ25/l4BrVJIeb7jVcN+9ZwmDntn1bA9soB3/DX5Xri4IisYq1dDRZu2CelLaQpCe9u87Bd/6D3/C3le+xDEKBn5F3GtpIa+Ub3CKK/XOjRj2e/xFssFXLpyh7PRtnZI2UO+un+dnb3onP/WL77FdBfIJPHz/vbzghc8zHnX18FH+5W/9Nk+/7pl227Ut5f/5g4/zwX/72ywurdjMlTCq4IqWKP/UT/0Ub7vpbUZPJWnCubMXePPP/7ztuf3IRz7CsaPHnqSnvpvofyKGnIsnbmiqyDdH9lgz5VIVasd+08Vs5dFv922YmFd4Wl0uXbsdXrPib79JpJ1XUkp1pdbsj5vsD4+0EqKr2XfP5vgTZTzfN8OFPjK34XyVcuWPvYbFV/4A3cUDuPEMiRPgdUVL6aa2Q3NPqD3t2MV3TaNKUNCApuCfDTe2apNp8/sjRDvbKY89um4YULSJRp9Vcu2dSMaMlNW0jFifIu0VrAqq9jeUCFfr+1qivx2GVBJvV0y2Q5Ct1NrOQ+k3zEiIWFqe5fiJAxpxt5FtR1nNAtX2Q7YZ1jBUWzUunkk5fWqDXnd2/zApkzdmwQz7Ymfa3yii0auNwE3nYgAAIABJREFUsmaaaVONfmlLw+6589z7za+xtLHG7L0ytO8Qy4frd0h1IEiJ6oKuXHFNwIVOyH8rtvjahfN4YZ9UB8l32Nw6z5vf9sv8s5t+xfaUSnl69KEHeP7zn8uRY8cJu33e+773830vfZm9BTVbn/vMf+XtN/0C84tL5qyS5VLQRzj1rW99Kz/7sz9r11rX6d577+cnfuInuOyyy/m/fv/3bbHd9yah752dch658vsbzbPr1+1kZPYrW7SxpCus0niE6lGk0MgV5Qc4gcytCkHN+LTCYCsb1iYE2a52Vfr9GW2tubbFBK5jU4saF+kHXVNvNpMxw35Ac3yZ5/36O+DwMnS6EPSpnb51+NrObGu6vytQ28Vj+x9NSyWZitTuim3XRMalbTNJs5b20eyUOum93YRHHz1j21tc7VOKu2a+UOBrQM4CNJeS1O6M0t8F6qXxK6uaxr8frO1YeRuocpopMyo4tSNB8qfootnZLgcPLdAftM4vG+zb/+0q0uFa6fUJCCM6zeOB+9dsuZs2oISRpm9rOj2HmdkQP26bvkhfioq9TqBjzHhryn133MfmmXNcfeQA184O+NZ7b+Z4PTUfhltKGdRsU2lQToa6IA/Y9iL+YrrDresblP1ZM+5Im8vPXeRf/NLb+NFfeYelKYG7U488xAue/1wuOXE5kyTjLTe9nZ98wz/fr6AV99x5B7/89l+0/VGuhiIjTdAKGwd84AMfMIpKH6Kn/vLzX+BNb3oTz3rWs/j4v/s4Bw8d/J5AbVHkP3hSnZPP+MFmPB3Z0jBlFN1ccWZaMCBrnRwZsoY4VqbkTrJ1q8YH2MSlHlCZxlZgVm3zZCMF2tChSSZ7gBYmqBkKQpKiZiSIcPggl7/y+5j50VdBL7Apy8oLmVaiZzo4uWBHm83bB7F1JKYQqckY7hVGOck8LalSpdTW1qh7dxIWV2eNCjmwumTUlRCCsu65czusr2/bmvL/n643AbLsvMoEv7u8u7w9X+6VWZm1byqVJEu2LMmyLSzA4G4Wy7hNQ9OMHUwDPT0T3TBEMMx0x0zQDU1P2wZj8DbNsAQ008ZAY8C2ZNnyItkqlXaXasmq3PfMl2+/+70T3/nvK5UAV0SFpKxSLu/99/znfOdbDN2RvjWJVWQO+yp6A0g1zl8nFQCRm8/S20DYMTmpRZI+uP3KRFmQaKFUTW6sarUSJibKshTg54uEkUS4ia7ZbKNZwVlZ1UNHgaCWGrh8eQu9Fm3Sq+L8x2HPKVF7xQeQiwxVEMh3aMYplrf2cOPVRbixhTuOnYDnNzG2s4HrH/84pns7qGhkBXBbRyFLhJCjL6G7xEbPKuNvBwd4cmsDfqWKAQe7DPA2tvEz/+Z/wU/8n78sZseFNMPS1Wt46G0PYObIEew0D/C93/f9+LX/8OsYbYyLdqzT2cfHP/EJ/P7v/4G0XJ12GyONBt50z334T//pN1CtVuVt9P0Av/Ir/xs+97m/wH333Yv//J8/LL0rmV9/jzCd23Zqz528N7MJexT4fIurbS5OoxHB6yYSMnEPp3kp34rgIZEscQybw0QSo+/1UR2tizcmuaV8E2QZlWriA9WkSG9mCmPveBhHHn0EzvFjGJCn6FbliRfP/FtqVf5chF18xiQAcMV/k3+rfRBhYWFXVnB8cpV5Lh8o+usn8CNf0fXSBBOTo5g7XJWBhFjsfrOPhYUVAei1zBYP/ihkRTWQZD2kGYcYZV8pgWI2qXRsLYgKqKAIDle83vkdlkg0L7AKB7CLBZTLBVSqrhxWMVkT8lTOfZWSr+iGHBAZMKHs2RUrzPd0bKy1sbHaRa0yrmTsDnvMBNUaYcNArn4OTntb+3h1ZRNBoGN+7AgmtBHEnR5aOEBjfwOLv/mbOJK04WpED1SxIQWSbYfcMJqFTrmMx5MOvnBzAdb4JFAuI6LB3GCAf/yB9+OD/+ZfC3GaKM/KlWv40Ic+hGKjho7vC8T0G7/26/je73lU3SZJiPWdbXzyU5/Gt55+Robae++7Dx/64Adx+vQZ4WTwzCws3MBj73tMhu6jx47hd3/ndzAxOS482mF/eqs3HR7Ul+99KJNrQFhOhIvUMWHjPbTRkUQQRXqTpAvCSiTz8ommmZXSHwAdr4+9dgujE6MoV6uy7ksjRX9rBwHC8QYqD96Pme99BLU7zirFo+XApzLVKqk8Ipni1b+o8Cwyd4gr6jA1R97c7c0QqyusorHyricxRDyyiDbQnjETs1rCIByoaMo7PT2Gycky+oMAyyurskN3nAoYWccEll6XAxS1/VyHqspHyTg/t8BJAjNwGcDrnfiqspck8WRs3MXcXFmMzlhfGdtDwE6850lclm1a3q7wY/JDKqojWwvKzFUelI2Mhmh7Ma69tgPXrqJEDRN8uOUMbjlGoWiIVfjy9ZtSfUemJuFWphF6gMkq3A8R6z20nv06vD//HGbiA9i6D523BmmKhEDkN78FC82Sgy+GB3hqbQWPPPZ+vOvH3ifhD+RqjE9MYGJqVqBAndwCP8SVq6/BrVexuruNX/0P/x6j4xOyq68WK8qVhSSaKMba8oq87hfuvKAWFmwN6VFlaHj/+/8JXnjhBem/5+bm8OlPfUoqKlfU3/WgvvLWd4rtiMZejFzPlLYJrILKgIyLUOKTArdLeFUeG8gEER5Uk0wockp1HPh99Dwf9VpNtlLcvvQCD14aY+LCOZR/5Icxfu9dQNEBXAuZ7YgtNsc113SEND08qDStoFMxPa7EgIssIM3E3raH1ZU2Ou0BqtWaSqdjAkk+ecsDlhvqEp9kde31+gLWk8TLZL8Bq361DEOcpnktW2gfeFLdiiX2m5B4RrGUJAN/GEgmwWYMilBWkISgAj+UQefosRpGGuS+QnpTSXBhnyqQi9ow5X2SHODhx4Tep0cyxElUpm6J5eTlV7YFHhsbG1U2mAXaScZYWV1C+6CFqYkJjNTGBWwnT6NDq/Gmh6lYR00L8Y1P/y4mFq5iPO3AQF8dVLkxI/U+KtcFNF0LX/Cb+NKN63jvv/h5fOgXf1ENGDaDrugzpfwXdKugHGZyCuXqzjb+9S//Er7y9Dfxs//Tv8Sv/MIvI+XtppEza4jNPMNLeLbosM0+ihX105/+DP7dv/u3mJmZFeYbw+t++2O/LbIgqhG++0F908PD8UrodvwhFD9DTSZsByhF4IEd9qCstGRWqfFaEyY69d1k0cR+jHqRd1SGtV4LhdkJnP6JH0Xl4bfCmJgWtMAouWJCwC1WkRW100OVXuW3GMqpkCro/Z7QRpI1n9KKSMNzz14Ts+FKpS6BaHJQaftIiS+tJ+WKZmYTxIdf8kyZCtLjAoA9aiSOMISn2CY4dklwUh58iwa7FknM9CzN9/iMLBIjBw5S9JHl4SRspfBSrkijqI/5+ToOzZbkoFKerggzKoRMvfrKY4ml7PaDKkgCrYuo92GbpLuy09/a6OL61W3Z8hSLNB7u4cWXnhUF6B2nz2N0tCH0Q2rOQsvAQRzAOhhglj6oL7+Mq3/5FzgZDzCi8bAMZD6Ql5fwosCFHAQL2Lcs/E1/G5ea+3jvz/w83vtzPyvMK6kYRDFY5Tnw0SNLrha5UrG1vYVf+OVfwsXLL2OnuY8P/Mhj+Miv/jpcw5Ferz1oyyqV8wIx4k63jQ9/+MP45Cc/hfHxMWmjqAA4c+YMPvGJT+LI/JFbCai3S1GGSlTt2p0PKbRTzpzynFIbGuUYp9ygbhmQqKFJPsTrQbl6cJo3C0W1Dowz9OMYK70O7vunj2H+n38AGCXIlSBxaogdVwxlhQfKA+97qDgu9FC9MGqJoB4EnyYS7CRZ9RLqgVK8cOkqrIKLer0hb3qJ4Q8uDxeHOJVnyhfBD9hHJhKwQNt2guec7Pki8Drn5E3An1V5d2dftkBDzJIYKYfKMh1j8q0V/z8qHFhFuXXi9knYVR65sB2MT5QxN89hgVioCiJTRnNqwFPirOFBVfGXao+vKH3EWnmwWVHpzc9WZHujg3Z7gOvXr0sg8f333407jp9A0MrgUfNFzmoc4WDQgk+2mWbDXlzHt/7gD3E4ijDmtWGl7Ll9ZLnRsNofcsDlYbTRdh08Huzj8StXUBybQmliAgexJ1m01UoFKal1zPniilyomBoaxYogGxv7+zhIfKQsFmQbdQb4uZ/4abz10bfjyPkz8MNA5NyPP/44PvvZz2J3dxcTExNqcVIoiJUmSSqf+fRnRPpOlOO7VtTNMw9nlF2wcknKcJ7JySGE/YSyw8ptHzkYMHqGVZZqAE7fVILGnEJN9L0Q21mCqXc9iPM/+aPILpwS8gkHCXIFUs0VHqrQAGTEYB5npFw4yKiQDRNjXyitoOuiIYRrK6b7nob11SY2Nzoy3fOAcQgpVVSuEr3weWXz9eeQo65n7qADOVCkcYah2pdz00OlAtlTvOKXlrakReBQ5nDKdgwVW8R8LS7gjDw0jXQ7WsGTxtdh2FrOFQ07qFQMzM2PolgejvC5l+GQ6f/3DqpKYuHhVz2t0mqxvWHYHJ0DF66v45mnX8bk5CHcd+89uHlzCTNjMzAjCv9ojdNFmPRQMjLU6K6yuoHNp76JzpXXMO9YcAcdZGkfGSExsfxhNaJhHTVarPY2eqUivjTYxdNrq0gLJXTTBAM9Qy8J4RgFlGITBceWsF/+Im2RBcynpMS1gaor3lNMOaGytb21izCLhZNMtIQcYoo8Gw1afzpyOLla3d7eFhSAB5U97uzMbE7EeaO471ZF3Tv9cBZlKj5FesJ8U8kDKl0qK2iB6tGQNswwbBqGxTIJFnRKVlzsdbrwiy7sE0cwev9dOPSeR6Ednha4iQIyHkCblDRN+clzqk508k4VMM81Iyu19HN0J+Zh1Qil6NI329K76rjy2hq6HapUbfGtL1cY2sBwNNLvCC3xSymAnlAmD1KnHSAK+YIxZMG75aHPXAIeVH79jY0daRfIqmJVplafMT2lCm3P+Tm5R+PjmofvdlXSiu/RsJYPRRduMcXhuUlUarrs7tXPxf9HeTfJQzh8OKXnZb/IQ8mrX8VHsvdhpVpaWsMBw40zCyePn8bWVkuse8hXjQfURTmI5TCEyKwQI14f+stXED7/MnqvXcZIiWl7fVQ4xBAuIwsyFm2rbBIDgai4qrbRLzr4Un8XT68sQbNL6JExR6vJIlUBHupwlFqYySSWhQ4l73EELomkmIh2jJiMKS4qdIlR0GQiGDB/Hq6rmWbDIiFKYpKf6FF1cICTJ0/hM5/5NI4eOSoEcpkx5HV7HUflhkvbOvuwyNiYYJHQPzQnetADk0pQrhOp0+ZcSrsXMqr2eh2Ylo3R8gjanR6MyXHM/PgPo3jhBLa1EIfOnYfJHFU28Iku3k9s+ot8UyQEi9CXAvGp4WQ/J4au0nDzW1Q9qfAGZD+nYm1eu7yMTpty67pM+YSAeECLZcUPZa8nBuNiysAAMHJC2QIwC5XhE4p2xoPIHpQZpOxr9/ebQkVjThJbEjL/y1VbHgAeVH5eXssqbIK5VTTpZbAE2fxk/7dRrZmYm58QxxnBWUU0qH4W+SfhKfmY+oGo6WI/yumUwbrstdc3VnH5tctojIxicuIwpiYPiXEbbdDJ3uoytabDHpMywQSJGSIrZ5g76GL1E38EvPAKJs0UA0sZ1rn0T5DkPJLXlSMiVRYhQkRi2GZi4Fh4qreL5+nmZ5VEeMmgD6NaQr9Fv38OuraofptxgL5rolMqoFvQkFKQGGYwI6CoFURyThKKZJfSVC0PJxmKIVUxcETTz1UqERnu+H/rN39LxH0M/uDf4WEd0jhfeeUV3LhxA9rSnQ9nhIF4HfALsP/kJcxUYBrY8kqmG17IzYzjYKffxcr+HvyCgfqxedz7nu9F7V1vQ/n4HDqBh5tr6zh+8iwKhgXHLgsWG9GWlGG7gjaFua8mn2gdmkXCSb61kQRiQiiGVFJZqVGNKb6nwNLiNna2+6hVRwQz5VQukYplFTOkhkaFdfpUXTB2fMA+kmwowlShQCTFEg1vGWtZRLlsY3e3ib29A7EGUmQV8lRJkGZoGdej6upnS0H8dNAjSYUcBYbxUmrSxuRUGfPzY4pmyO+BQ4QMLEQhck7CrURrQld8dm25CvmgPn/porQtR48cwcTEpHK+IxtLNmoMa6OYMRPzD7ZHwmk3MwRmhtGVTTR/4zOIvv0caoUY+yUfoR7BZsskZEz2yHydTfFn5VFlSIRLHZZRwGbRRLPno8rqmajsBJ0p33EE13LldQsNDVd7+zj7I9+HkR96FIFNXjKZaUrBQX1dQsEiK6/wvnPLehFR3rZhYlsXqCor6gxDx4njJxR8RYv3vOouLS3h4sWLoqWan5+HduWehzPJq5QmW20luEcmq6nuVAQ78+IMHVbUcgkDU8fSoIOZN78J9/zcT8M9Po2AeqGCg8iLsXR9CceOnxIvKeZIceCS7FsWkog8AOqLhr2wcrxT2UxqacBKTnxWHPGED5wgpn5eA7Y3O1i8sYNSsSrXIJlMPKhkMrFCkrjBg8qCxoPK2G7mNZFdxOlctlfUPdFYwUhF81+puOh0+jJQkSkv8T2WITlQKlsrx3Xl8DEsl2QXlVpNvqjvBdD0EMeOTWBsoiQYK3tltjM8pMKOF+KJcnGR9iS/RXjwm/stfPGLXxRi8aGZ6VzVymWDTAJ5QLCaM0UOTuJMvkThSzTQAozc2ETr338C0cXnUHET7JcCeEYi6go+9EQ+Ysb4iFM3lwux0DUrPjslHXu0azeYLaXDFBKHWgrwFhH1gGmijQgHNReH3/MIKj/9PkQuxJHQtEsyf4h3LFNP8ngjPliSmSV5rLndvkjaLYQUghI8iFXmK3tZ0ddppsjxX331VayursprMiqylgTatTe9LROlowpdEVmJVFT65nsxTLuIAaXNIzUs9TsIRio4+u5HcOI934vy4WkB5Q3Jhy+g2+xg/eYyjpw5Jy4bsiEWm0Yl7lMhtswXfZ2NJCYShInEOpPpLLFcbAxlkNrke0h4xdAqqB3hyuUVICWBWHnpU+9Euh0HIB5cBSPximb2KEV6kbCfKCWRXodKAIOUAj69PIxKzsssp36PUfAqY0rySSWpUHbEOcSkyCPsgXlY+aLyc9ZqDo6fGJOWgjFBrMhDgorYy8sbRq4ss2I9BAFzozJ8+9mLsk58+8PvVHQ+6ZHZAhEgj+XrsJqKraZouchbIa1S9HeCzLDbLN7cwsF//CR6zz+HspthYAXiv2qmBVgchhJyXpWYMqF2RedMkKIY0Gs2wy4tRgsuzH4sKA/fJ4/tCI2Y2T6wH6yUscZs0tNHccfPfRCFE/MwqxWBG0MxSyOuwxxYW9kv5RHqaoPJAUm9hpxvbMeW14R/JitrCsKgod1q4Wtf+5osAh5++GFl1U93Qh7k1TvfdqtHFadiWnVT4qyRWuagEyXo2hb2bANj73wQ9773h7Bd0BCVXEzPzSNmlRLcVUO/28fi0jJOnjsrenrpUVj6uV4LEjQP2Gel6Le6kj3FA8xJmyYRxZqN+rgNu2TKm5SRZURnZAlyZUWyRCG6dHMX+3s9mY4FRy0o3FJIxbwPxSKdmyNem0q6zOuZ5Ag+mUMf/2LJleuXJGo7x1IZuEaclX0r6X9cZqiwXsVvIGDN94yfh7lRfKGJcU5MljE25qpAX07fOUGFuCuJLOx7FYYbo9VuYntnHevrK7jnTW/C5PiU4LPsyXloeSjpFUCpNMuHEvip5Z/YBAtRnQMV6xj/IwVurGP7w5/C3kuXUHHZexJB4ENlwg0LcCJlyBsYNLsg8Ui5XrtMN8yAvaIyObYHKuWEb6iPUFYCNAnhDUgHnMxxsdJswRofx8SDD+Dwux5B6dRxaCM1RToSrFa8WRSDLreQHEJO0hDklVS4qhoTr0Ps7e5ic2sLzb09XLhwQbZUfNCH0Z3Cu9g591BGcol0qBIgQHiPE52GNh3Z6lVU7r8PJ77vEThvOi9bqBvr69BLNczNzktktSnEaaDd7+LG8jJOnzyFgmnD4e6dWVTdATY3d7GzEyCNLVhCz6a8RWWIxrTsZtZSUcPYTBm1iRJi0B3Fl89B5k/GymBY2N9LsLy4Jcl8NUJUopUi816x3/liKIoeHZkLMlXzkKrAXOK01Dep0DT+cqn+LJQkVYTXT6fbzAPVlCuKYkgpfFnuHRr3CkOKKX82ZmYn0WgU5HOqxBbVfohnm5BOVBwSJSk3FxfQ67cw2qjh6LF5qaASWUOyj9gFqWWFAP9ERDh0SkJ07uzCYZMVSmeLRn8tPncp0pVtrH/s09h85TlUrRQl3hyc+FEQgwo3Utc+7dWFIWdyeM3gRIoKuc9IozhDlVbrfD8okORFIM7hhrDJGMNJCDJjXx4BPYonpyZQeseDOP7oO2CcPEqBmtpe8Xce5ZPTlpS6lobyMVEbtSiixdCVK1flAaY5xoU7zyuHczmkrMk0tuBtkkK7+ea3ZpkfiVcmTXyY+LufxlhMfNTfdh9OPPZDqF44g7ReURlQmY6r1xdQLlcwN3tYPT00KmPuVK+HpdV1nDx6HI7tyor1YK+P1dUdCQOm4weHBGqZiI+yUsmbk2XwwhBeNBCjtrHpCiYP1aTn9LwObDGeYodO4N9Fr+NheXkHg34gvFKqULlp4tWvgnPZ/3Dnr2IZFZ+U1UmFcIjTCZMHySAqFGHbZWh8Z8QjqqciJGVvrcgjaj2rpvMhYD5SL2PqUEOuJkmeofrB4O6eRhOv5w3w1F157QrW1tcxMTGG+fk56Y2V1ku5EfKfZG4pt5ZhPKTiBAxTQoY+W7Ltkj5ebdxSknZWNrD6sd/F3osXUWcWbKRc+LhXdFJKqpWOjUmKNAUmusMDJC09AI+4NmVAMhsoLwFCh6Gpo58pbnIp4eJFuZwEgnPrGMRAh4d4agqz//gHMPGDjwBjVamucB0EREr4XRRssVHiTU3pEb/6q6++hJ3WHg4fnsXISA0TY5Os3+obEpeaPJYh77q0qw+8JeNWqBDRrDfFZqsH+8RRnP/x98J89ztQmJuSCT/WaDPoi9fR+vISKpUiZmdnhPwhbwx09PselpbWceL4MTkA1LeTPLK320Gh4KghxVGZ9oo3qvBFPs3caAUBez4fTlHDoZlRjLOyZr5gjHxzqCUyDVfoenu7AdbXtqW3JI+Uu3y5KvjCsKcmy579leB5JJeQpkerH+Xrr1SdfFF4qGiZo/iklD2HsS+HhL0S161h6CEI++LgPDY2IssAIasYxAP5s6joHjKOGEkuznZMZh4M8MQTTwgEc/fddws0M5yA1UMjLBa19r+lWLwd2hp+UNn95Pe/0o1lagYItQj26jJWPvIxdJ+/iFGGQCQ8xKoIMDuBgk2VGqWUGLwV5TNL1VMSTd58ZDvxnzlnRraDA8ZiMg+Mqg5WWwJfItvRlb7O48yr4QZDay8cx4Wf+Uk07n+Q+m5kjapgrSRsuxothAwMdpv487/8Cxy94xQu3HsXLDp2k3bTG8Cx6zIlyVjwOlCgXqK1M2/JqKdfDwOsJSHOv+f7cfJ//nnoI1Vx/+3SB71goVIsA4GCXpZu3IThmpidn1FyAwaZ0SK70xOw+szp0zCNEtZWDrCxvicMJRl+qDGySSJRfRh/K7MHJWoTplPAPnEgq9HDc1OojxQEJmElHPo5iYSDoQW9ALu7HRzs92S1KbzZnFKj02KSqgJG7VAcJ/2rmjTJeFJVl+4jBNmVdkkmUIaNGRpqtQomJ6n7V9guQ1U4uHk+iSsqGLh50EGjUb1Fd+Qh5OEkxEL8b2FhQYYC9lysloSi2JuxL1fAtiogb/x1+wfVBK7YZMN5TikpOFDKQdUjOCtLWPvIxzB44RJGC7yeSVdUa1uDYRgclIVrIK4Wyq1GMmQVjCQAu4IlblUzHhYjDaGlAyGpxGwHJd2FsiBDbl9GUPKhifQUAzuVQODt0MO5h38QRz70c0AlRafhIqLkJ9Hw2refx+WXXsV73/9+WCNleIkPi1e8F6JSKnJ7InkFfBhivj70LxPMUYN2/fw7sl0253efwamffAzlt94NL4kRWQ5ctwYzNuQaSWOV6hclMRZvrMKu2pg6ROsWsnr4A0TiMbS8zIN6BrpWxPOXrgqBo+jQjLYk4LxM6TanQ+W/yurmeZQrsNKxnwwQhGQyhZiYaODI0VExQxPiM4NOGIcZ0XGP+ay8KphooqFHEvWuJ3Y/PMj8I6bj8ZAqEjSrpYrJZM/Fh4I0QUEg2EdyYhXStJ9P3IRONNTqVRw6VEGlwjc6N1DjpBsFEr9OMaC0u/xYGMphvHTpkqwJaQAmQRD5A8I2YfjvrLrDlJDhQVXV9h86qHIfyl8batM0+qcy7xUR7JVlbHz4tzB48RLGCgWkiTqoqrON5bCyZSO2pdwH8+Mv0pQ8GY/bNDmv6rBKIjRd/BJPnG8Cus7Q2ZCVMSWSQKsmnmHJgZEqG1skKGnYaYYIK6O45xd/FtZdx9BFhOcuq0XGfffeD51BF+JLq4oHXW0KbM1InskiJbsXe01heiit3Dfe/YHs5Hu+DxPf/3ZkU3UERQt9boUyDS6nxVYEjVmcbQ9wDUQFYH1zD2NjJcwfmcoNPRj4xYjyAVZW1nDs6EnEUQHPfvslVMvjcOyaaNPLFR1Eg0j6IEuJvZ8cVJ8+TQlCX+GdrHr8XKTinTl7SF1RwvjhVR7JIeYHhdHPekFrmm6CtZVQXE3oRMikZb0Qy5XPA8JDRcoeqyMraLfbheeRUaWuMf5myyDUPKn0qhWhXwCHNK5UZw+zJ6U3K99LEnEUxELIZXtrGysrK1Kdzp8/j0ajkRtHqOlVpCyk/kkPqv59yKx6vR34uwdVHU31e3hM8/EkyxUHZN8vL2H7ox9D/9JzaFimUCITav3lNeIimk2qCIRufRbOBUrFq6Q1uaPRGw6qSgdTwXM8xdLb5mkzpIXqQYpSZsEnsW85AAAgAElEQVTUbASGBc80MCDCoZsgl2VhdwvuabVWP/sjP4j68aMIolTOAjkfHlEMXYPDKi+vB4VffKiGkiIWBmKsRI6ev5xhchyoFxFbTMujQlRD2k7RWd+HtztAITPRi4jNafCMDDs72zg03sCZM0fFKaRUMqXS9nodLC+v4MTxU9jb7ePmwjpG6tMStMUJt1yluwgUv9JU+3CuG5nOodaECdqtvlzJ3A1zQDp77rBUYfEr5dqEJG5ZIFCOoqPT8bG71ZHVahrRKtcR6CplQL1OuIeTfRFjY1Vh4hOyazYHkhrCw0K8VIYTGrbl2xJWWMmnkm0U1aSByEdmZhuYnW3Ilo3OlVEcorm/B25RWJmpWecWhb8EpM61VkNP0KG3qtRHsaxULcwbD+qtZvUNB/QNB5XViAA+BXqIUVhawu5HPobepYsY4S2V0LCDGik+gMODyv5dnjB1QPPqPMxOU9OCCh4UuTnxbi6CTIXbKnKSdLOKnyxOj5SzUT3L9XoBiWPDN3XhA/hRBMty0fdD1KcPoXjqBA49+BZUHrgH6XgVAU2Lmc5C0hGxabk1VWylEmWqjRYHM1HBR/1QRKQB2yBahBd07G15WLu+Ci2kfzs/ZhPUQGYX0MsiNHf3RPtdqxbFhOH4ycOyIWp3DnDzxhLOnDmN61fXZZhynREUuPWolOCUMxQr6qAKCUNT0gSuIrmL5+68RQIz4Y8efU51nDl3GLUReWfUVCw3IDdEwO72ATY2dsXvydQ5ZDkK5iGhJfWFqU+DXvIVuMcfH6+hUjFx9eq2krA4FopUucrETtMzV4n6JPtVrUx5tfPv8jf7a+7zGw1XjHaf+dYz2N/fxpnTZzE5MX3rmh/KhIcHcni1D3HB4R5bSNP5ryFL6I396u3V9JamV46MlhZkYOJVaS0vYffDaphq0M06NUXwx62gpPQJXKYSAWXjN/yaUnFVOuMQPhLMljxUJjbSJpSO05LxRad5QXaFy0rfWx5WMRchSmCZ8I0UzUFPNmcF24GtW6gbLvQeSU8GOq6F+M3ncOGn3gft3Alkpi18A43SfIubrZwKORyk8iFTDurKeiubnqyKpSEdl7sHEa68ckPgILreqSRnQ77ZYVLe2sZGnrDMUK0+yEQ6c+YY4tTD0uIqjh8/hs2NFrY2mqiURlEsjggrqcSKWuZWiP0pK4kKAmavSK+mLLWwvXUge2kiCHyq7r1/DjBIgOY1ToZ+JkGyG+sD3FhYE/YWMVvx3ZRodIU9EoZRenlidzx87L/4xpFVGMs/uUFyS6TycaulnAB5UC3Tlph05mpJZKNM8D1Zf04dGhV7nq989Yu4+547cPbsKSEG8/dw4hnqfYbV8rvZ1PB7Uwf09aMzJA0PD/WQSSSPp1zB6vByLSzYJm+mhQXsfPS30X/hEupiPmcL/knOKv+cLtUkkqs+VaEHChNQghjGb3IAlEGQ26A8mGwQDpCRSE5h4sCHXnKw5XewGfVQKBVFt1WPTYyaKp1lz+sjdQqo2gVUGUZnOQIhFopFse9MSYKJEqwHIc7/xI9h5p8+JnCWypHVkJGUIvkCbHqViYg0wIMetMcffymbnJjA8flJ0GTu6ndWxf+IxAihUNK0VnaxilhNsHZ5dVWS9rjd8YOegNiH56YxNtbAxsYG5ucPYX8vwPrqFkyzKOQU9oq1UQsED8RQwVQ9pyJ6JELHI62t06bvKf2ePJmQ77gwAdNh78LDRlM2U6x2lhZ3EQXKCoc6e/afJr2tmPVpKBJLIpGQPJhKOjLU/fOh4f9DHylBIsQ4V+n1HcfEYBCLFRBNK/j/tlo9eQg2Nlbw2tWXMTMzhgffdh8ajTI8vyeYsRql1Ym7/aD+Q4d1+DEFSd2Gw+Tndcg2Ur3tMCBM2cLLsIdYkYw1TbRr1uJNbP/Wx7H3za/LQS0USpLkwieLARaDXhsa3bI5e6hbXHnJ5aiXfOc5/W7YtgzhML5vfppiLwjRNHQce+DNmL5wh1zzVNF2VtZw7ZmLWH75JYyVS5geG8UIfQ56PU6csIsO+lEoA5SeGBIZ5NZG8dLKKrJTczj3Lz+I4pvvhFYuI7VJvlcthdaPCLEg2tpB5+Kz0J59cinrdnuYOzwjT9rW1h7KblHIGXyRLCbRMYx+6KijZ1heWpU3ksA1V47N5p6sEsfGR9FudzB/dBJ+z8DG5o7ATmwdbNeCzdA1Vx1UqQRC6+PQonpUJe8gAqD28hxI5o4VAaMnQj0tdeRBubngYXlpG/XaqHJ/pnOITU98etSTFJJDSsSGSc3z1dfgEEWCNCd/brJIZiHh2hEfKapN1WaIPzfRCvbMrOx09ltb25CDWq64eOR77oVNqqBbQBgO5L23xF3iux/U23vR26/3XMj7hhZADguHldyxcGjhLosLXqK5IRthNF6z5s0FbP7mx2XXP0rOsOYIUjLwA1kWFWTJIVG7anAaArd5v8qvw1UmqypnAd5yhFjoGxcHCfarVYy88xE0HnoE6cgsur6O3iBGq9dCq7eJuXEb83qE5tefQufiJRi9AwkJNhgix69GTFUEg+wJLKmyZauCPS/Armvi0LsfRu2d96Nw310cKMQz11vZRvvpi7j6x/+fYK/ad77dzjhY8OmK6Ctl6Bip1YQ9w77SpqNyibQXXczM6Np389oizNRCNY/h4UFXdjY86NuYm5+X/+bH+eax97NdWw4n7bsVK0lxDoemZATziYvyWlZZUjrm5qcxMUV1QR5Cy6SQAXD92r70sqT7KXsd2kHywFFmwpUqqykNf4nRUjpCCEzJRojZsk0g55Ska9rkEBcVn1MuUERTxOuQ30+KjfUVrK505IGi1qdQAKamGzg0W5W1aRD6cCgDyKvj362mb+w5/75bHVuN18F+9edyMG+hVNxYDT+LWmDQgohbN4YNkwBt3byO1Y9/Ap3nnkWFhnaaKwsWEnIMZgZwaBX1hPKCkkElD8ygcE+Y+L4nke8kPPMGZW/epU/X4dOY+Z5HoZ05h4MCsU8X3b0QOzsHKFQtNI40oBdC1NMexvtdhK9+B+tf/RK0tUXMVqvo7+2h5hLG86WMExOvV0YQdAPpUbtk49HWfm4ah9/+II7cdQHdjQ0sPPEkOlevYTTLUCHp6dIzrYwyVa/Tkwx7y2D0tolyjbhnAQ51QxVNehUeVO6aF67cpCE36pUGms2umNWyZLMabm8zBnJWmUTka0uynIRIS20Nw4Flq6NoXUKdiymao7szjXjV9UbIcXyihlKFh4n0uwKsAnvTEDdvrIpuiqERyjnaFLY/ZeF8GJTQhQeVLHySp1ORo9CjyeszO9UR9hQnd9vNUKkpc15WqjQjNVzHjYVlLN7cQq0ygZH6CNKUQbgh+oM2Tp2exfhEUdLyZCcvKS+vX+G3H9a/26/efnDVWvT2rVR+UAV3VXxO+dy3gf0pp8iMfAVbMZdo3Lu6iKv/94dx8Oy3MFspw9ZLwkJjbkGZy5UkEqgqyaEeQTkIl+YbB7EToZ+DqStdlGmi2TpAb/YkDv3kvwKOnkBgFWTBsbOyhRGrhLkjM7BKFfRsDQODVErGs8doBCHcyxdx9b/+Hqbp2ej14Rh8uDjYBiiaJoIBPRd06I6LMEdvSIBigFy1XoXvdREMOtIelpg6yO/t2uU4G3QDdJr7Ekhlk95m6SizyXU12OUC3Eqe1y7JyDFuXluBbbpwnRo2Nw4w6Iey2uTa8qDZxuTkVG41zsPXV85VaQzHLYrhryKPsNYqv3y+9uwhBWvmrp4ROjrpaBTI8UovYqRex9RUCa1Wips3b4i2iQeeLUex5AgJmq587HvlV66d4gEVQ90e7co5IAWyr3bkoFLGoqMx6sIlayv1kSQ+nn3uomx+jh87jTQpSi8cR7pQ+KLIw8zsOGYPlxDGrPSK4CJGE7eXxrxX/Yf61Vuj060p6vX+dgiZ8o8EJcorrmK988fi1cXrWZNsp9TVUdndQPOP/xQ3/+ovoLVbqLkNuAUXqZ+gQCeWOERGPgZJQnlfevsD40dMqxEJLESWJNwLH3Pf/z5k3/cBbBgFXFm8LGZ5F86exEStImiDz/7ftuBnBpJIR3AQwvVCHEpbWH/8L7D6xFdx1LBR9Psw7Aye7mOQkszjwKBrY5DB0kjI4QPL7AKVE8YsiIQBbi7X9gwRyaDdXEizkCz4Xh8hXadNXTI5M7rHjbCaEsKhmx9tzmNJvLt+dQXImAlqYn+/g4JZFBkD+6r9ZhOTkxMC/fBN5KA1jLTmYGOQFX7rTVQcSx5SfpOkw/FQc8ghKhAlfelxBWf1fCHRsh1Z31gTc4hSmRQ9BjVYKJVdqa7iU8p3m6QKLhP4s/UBT2QcIQY9BpnxmjfFd58tQ6XuiPuIF3TwV3/9Z3jXux7F7KFj6LQCpFFBGP39jhrouPM/f2FKVrwDP4QrT7zaAckhkBKZb5HE4JjoI0HznN9A5CEfZmKTTCg+rvSSze3Q8yyt9kEPvd4AberRwljgHm73qlUHYyMVhSVbQCv2MEapdbsL3LyOxT/9LJ574msYL45ivFiBGQYoEQwRBxxuf9R9Q09bKkr51RlEJ3lWfAzSDANSGg83cMcv/Fs8d6OPl9bXce6uEzh5chqaRitPtpo0a6M9E+AHOpKBCTOwkfYCaP0tTDgpPv+//u847sWYNRi+1kNcAboGpTsBDtlVWF4MEqKYKN4JArlhB74voRvcdLINq1ES43nQtlbTjBN3p9UW12Ix7C3aKHDYKJlwKhbcstpt01GP9NjrVzewvx3CsSrCaGfynfJmSrC5vYZTp44oOQafDllXRqL5CT1lxMCBiBWDVyfbA8Yjyk6e1VYI07wOCe4rERxtD3mYhzATP8a2hBWRiSSlKsku7MP5Mb4rlPIQntHg9WLEvo6Y8uZ2iNgLkAQ0ySghiHtwqzbafgeXb1yDYet45yMPC9QUeim8boLYZ0gZOQGRWCvWRouYO1aB4aqHrCAKTxp45DdE4MPb3ZWAObNWErEkVZrENVk9iKyQtsgFQ2SFkmTIPp3AOZUN7b0IW6vb4oDHQ8TsAv6ODUsij3ikSo6BiekyKqO8/chq8mB6PQXl+Bn8F67gG3/239FaXMGEY6MYB3B6LZQiD3oY0cdTLJdGNAeZn6HNCCWzCJ1USip3qxZuPjyH4PhZZMk8Tp65E2PTNTAwwLRTuGWGOivVAnv50MsQ9QhhJUj9GGkwwEQSYe1z/x0HX38KhzK61kQIjBAeYhQ1C5VQg+GLYg4DK0FopDBT0kIVlprzlVRDxf/eWEozXoe9TkdkJ7zCeKI51RZdO89IZeOuQTMUpHT5lWXsrA8wUh+XNSCzTFmhKNXb3F7GqdNHBUQXxn7IgSOBP6DPe8ZQupyKx3ViKkkqPFyk6gnMJHimOsikvPHqDMJYrl8ORxy6uJHhsMXhhygC3U3o/Kzcn9nz8gEgw5/VWJf+lK4j5FJ6PSZMqy1IGHvYam6j7XUxOTuDc+dPodvu5kHFQEYSTqLLg9Yb9MXn8czZKYyNOfCDCKbN4ZiMlQR6x4e/uY+DF7+Dxae/hcnjxzD78P2wT84CNRt9nVGVOrsZFHVLKG+pEeWeCLbIsDfWOmhut+Xrm3TsFkzQkNCMhFi2ZKQy2I+gd4Dx6RIak4zv4Qo0JS0fMV+nVoB4cQXJfhMuPRfInw162F1YQLq6js7GMoqUi3f7KBsmDvQEkelAy4rQmhnW4hTBv3gPnPvuQcM+gpJdBE1lCiWg3OB7rTK8qD7ga5rQlIMO3X2aCseyHBkl9vzEV7D0l5/FbNqHqffFtpR2QY5moxQYgsPSOqhnxfARwUl4t6hfb9zWkT11Lc34ovd7PfieL1eDSydmh0B4QYafgmtARKHiPQ985+UFNHcG4uVuW44YOVAOkukhNrdWcObsUUluY+8hU7fPHyJBONAQ84fKd+hiROYwuIHAtQadqIBM8WrYYsugFgLEWlnVKAyjq7Oi1ZEzMGRkEfJiRSXux8qvh2xTMgxoZpbxispEMUu4k5DSzt4mur0OGqMjmJyhXbcjPqCkjVB9S7Niary4x+/K+jhCY2YE87M1lPjQckPCwYuy6P09rD/1DHafeBr60jaM3Y7gzIWT87Df8SYcfvStCI5MIzLYg1E4rgtd0uDX4Ao507C+1cPaRlOuvyKj1jkwca9OPy3eQLkvVyE2kXg0o2vTnRN15gLMTSBKIskp6O534bc9FOIUlYKBYk7l3dUNNOpjMC9fQ/jqSzh4/hnpbau6j8BNsR9F6PQNWK0y9Po8jv/qL2HR5YNPxMaUfpEqjFLNhk7jCyhHacrY05DRQIlKHx+E6DMtPIlRevkVvPCpj+MoejCzDlIrRkx5DwqwA8Y/mdI7980MfhqIStkQyuTfx5a1pVeSjJgld+uB78s6jBJd2tvIlM5AX7egDMA4FacJrry2AH+QYHb2sPSV7BfJVNKMABubXKEeh0H+Z0okgEYNsaxTw4GBWKZ7X8xy2YcSX+Uh5+cQ+MpRnFWKw8g0V1ISTu90KYHAU4SZ2EupOB2K+tTqV1EHTdhMUU5jJOxtCjY6gwhdylGQ4friDej0so9CTE9PoVqigDGCTc0Q3e4o6eWKMMngh540/2kRKI0VcejomGC0LhI4TDHu+ug++xJu/s1fwb9xDa4XoZEVYPtS+9DXNLTLNrypURz9oXej8cjDSIquBAFT6BEHBhzTRr8VYX2pKZboxRLVDQnA3CiLpGM67LCfTKHTXyosIPU04Qb3SfLWE8wemYOfJNjYaoKsKspr2F7pdCXMlHVS32lg0A5wNIgx6h9gcP0F7D31NzD2F9HRmmj3uqgXJlGNptE2pnD+//o/cFVPYHNzVzQlyJkyoVKNeDjnj3wnz1imSJNCNOCt0g/QG/ioBDHGrl/Bc5/8GE5qXZhJU/RamcvMVwuFkG2QDY1bQEPHIPHh5NEmfxfSkwq78FyQEdtiTzSUa9Dgim+4IdlFvI5VJCOt/Lhuu7ZwQ/ozJllwrchDyoQR3Yywun4Dp04el40Ezc945RIwp/FXv5UgptDO53RNczF60hdgUD5RJkNfk6dXWgHxY6K1YwaP4LtE6SjTBy4HqLGX4Z5kEvbTDkMcFC7L9sVMGSKcotXuwS6X0Rr4eO6lF2EVbczOHYLrOOLHyVUdNe+WXlQpfyJM4y49RkQXvLKO2qEqRiaKcB1OfgPYkS9T65WP/x5W/+ormNETVG1WGJIrYvEzIJWB7iEB7c7rDbzW2kf13rtw7//409BPzCEtuojNIvwQ2L/ZRn+nL8YSHFDgmtCKGgyXiIcmEfK0Ms/CEFlgIugxZCIUzLPTG8CQRDdLelnDsASNIPZcrjgyqXu8+vUSslBD1Y9h+C2MWx7aX38cT/6Xj2J6LMNU0UGpb6KUTGE9qaP8P/wUzDvPI6NqgkJBRxMfhXK9CIvf39BLOSaNNBNctNf14Q8YQ2qiFkaIv/UMLv/p7+G06cHJ2tAKLBb0EuNBtWHQ+E4vSOYYY9p1g1ytN5J0h6iJdvUZLyM+KJmihJ9ydrVgeLkGiRiofpuZwOLSohzcGcp7TQ1O2ZBUOk0PsLR6DWfOnhQnE3IJGUM1EMmyhs5BiIRbKG8gvFIxKyvS3ID2OsREaVjL3KYhFsrgXZ2btDylRPk+sZUgaUThkPRtUiA+9/7iLyWr4oFcnfw+Lj33IlbX13HX3RcwOkqGvoNuqy3VjA28DUcSmHe3m3CKJXhZAL0E1Edt1BoOqnV6HTCNrAO958P//BN48qO/g2qU4fjRObiph7jblEpol12RDLMolhh8TOZZP0Sx1sBCcx+7SHHXYz+MsXd/P8zTp+DHwNKra4gGGWyXjHgd9emGVEo65pT48Aq5JkJAW/nYRG+gwxuEsuIVA4xBInJlvulkqdVGuC6lTx2HpASGpUvwRqvXQ8gIpgx45ZvPoL63iYndVYTfehKneKP1BkhbBrqVCWQf+BGYb74fnbgA3XZRLNso14rCjSCRWqAyqk/FgjNGmGPUkR8r2Knbw2t//mfYfPpxnCgmqFpM+qYDZIqiZqMamjB4Q7CJMFMEmupfhdg9zH64De7TLn+9pw6qcDxJvctJtTQhMJQWikMNPwGlvGzy1jbWZOiZPTwtVcRydZSrVDp6UlHP3XFaJThnhbwCQq5+/o4GsfhmkiJHHNQt84An4kwikY8lsvFVDpNIDmWY0eWgEq9ldVYE6xD1Ot2cLezvH8DzfSUt5o5b0paBxbUV7KxvY7IxhiMzhwUjZpvAEZ3rR94aPKZaSCyLPFML7dCHn/oypM0dcjDRcCRKM15fRu+lF7Hyl3+N7Usv4o7JaRRNA12/B5MYsbi/AH4SQrMLglQw3pHXMOccYsym5Qqo3ep7sGZmMffTH4Rz9DhagwBtw4JWq2PATUytgqJjoeQaKDlKsEhJCYtJZ5Cimxiyaes0+xJRz8pE445KiQQdJhbGcEuGFBC+trLEyHro97rY6AHPfWcRo7UJvGVmGuaNq/jax/8j5sMuRjwPY0YZW4MMyycO44Gf/VfYK0wgc8vSmnGg5qHn7MKlANtErnWpmOBNyRaKUUJhz8OoZSNYW0Al6mLECLC/cQNbq4vwd/ah73UxFqYoUZKd0mlwIELCJGOe1ndZQ7/4xEFGgJVwEhn3fCNFGsyAtIIlik5GsZAQwQmf/qB7+7tCpJ2bm5VrmiQQXv2Z7mNzaxnnzp2WXTGZ5gwUYzUlFpkwd8mLbh1U6W9pWGZkqFQcOaw8qKyoHKx4DchqlYMY7RS7vqgBOGTR55RE5qnpmvgyNZsdWRlyBbuz38YG8UckODZ9HDWTUogUlk7DBANaIYHpFiRyna0CYro6GEJ17KURkshD1t7FfL2E2dEyBleuYu/zfw3v2xfhZtxs6UjpIcADmqgcLWI14lnAxBP+EYWQsotXXqks81Tectpnu+FHGpqJjeKFO1F+673AuZMIxkeR2Lb4HIxUy3CKhNtIDOdalMMd0Ov76DK3lq9FL4QWGYgHIWzDRJkojUQLabBLOgpOJgNwGvWxu7WI/cUV9OIaiofPInEbMJsd1LwOzGADK1/7EqKXXoTbi2E5NaxAx/kf/XFkp+5FwJvBMmDayutArn3ZbvFnU78zqn0DojMRuD0jMFA0E1hGBMtUZsxGGKG7sIz1b11CdO0a6kELFa2LNNmXAdhIK8hSJbK8deXng5X27N9siZpL9aK6fDOiEKBKUlM2koRnmL3EvpSUvIODfRkqKHHlPxXYzvWbJ1P/2XOnpFVIUxOhDxmCeNAYw83izMhF/hKme5aiUi3JC8E1qDqoueEZuQUk0bB6tH25agYDXwLGuPKcmR1FY7SkVq4FWzw7V+gmnRVQm5zB1Mw4lr/TRHDQw2R9RA6WVSxAr+hIef8xVZpGxGRJeaTz6eh4HZTDCA16at1YwuC1K4i+8zL89RXUCQMhkgGHmy/20CLZIP5HaYipIybsxV5e+LM0R46VOTLNHITInB9ochECEwP2qfU63LOnMf7QW2CdPY6g5gIlR3zwLd4SogMDAom+DMVdOhzE6LYG0tcOuj2xNGWxYGRmdcSRfpB95U5zG8uLC7CjEEenj6FYPYJm10Cnp0ELImSDAxyfq8IwfKx+6xvYv3oTc0fPICnX0bNqCMsTOVrBpQUXM8oU4nUzM4XOkPhMSiR7dBU1xLwGht3REE/tiQ0OcpGGkc4AS49/ARvPfhmzjoeK2UXYa8NIqjJo3U5tvAVTXfzCRsZKyumeZd0g/5AQglQMJRUhPEQ8lE58tLDZb+4J+6haq8lgVK4wvYMAcIztvQ0cP3lU3JuZm0TIj1WRPMM08jDo90TsFkYkNvDA0USCCc+KxEz8dihT4QujcFjioQotEDA/HCCIOrhw4YRQ9FhqLl56VtLijh07jrGxaVh2CVtrPSy9to7xch2uQR2VgfJoCYW6iW7ah13iC875KIAeZUi6HmyuzzZ3sfalp+B96wU0DtqopMwYyOBboeSlkp9psyWi0YVsJ3hyLSQk7gh5J/eeYrhEQHyQ1VwpQAlsU5lJPZBjFBF0OXWZ8JjYUq+g8sDdOPqed0A7e1QRpA0HBauMSKerdIawF6PQz5B4CVoHPcSyCAmFyF2rWzDdGOVRB1QoP/fSs9hp7uHMyTM4PnsMRuai3cqQ9EyELbKrfJh6hJLmw63b2GttQ2fvr7vwTRcBI+wlpIKKXvoZUKtGGZEtB1Yh5WqbJbdGHoPkkuxDuNLKxK4yEt8HTdj5ZtvDeBij3t7HjS99Dv3XnkHZ20SZr1lCnwOlcfu7a2bt0hNbGQ8dp22+kbrNAF6WeXUt8sonX5T4J/FLr+9ha2tdKuD4+ARarS5KRboiu9Lnbu9s4tixIxL2QE0Tv39ulaQPDg9EYnzPPXdIYtvVyxtwSiVFADZ4zfEwKTtyQRnIEUhYVUl+pkNxX1akrfYu7rrntGiwllev4atPPYF7770bd5y9U7Ll6SLNnu2VS2swEgs2+78kRWOyjgFzlmoWSnUdvtcTpQKlENhtAcU6vCeewjP/7x9Bb3cxUynBGPRhpREKeqxYWeKOp0yHJU+Q/bJmwKdRLk89V+Z5sgjNHLQogclqQkqjMEk5kb8eZyTEb80VLJIkmm6SYcfOcOTH3o25n/hR9Jh95ZSRZkUEez5GnAqaOz10Oh4KhouDgy5oI19rlOBWdeFlbO4u4xvf/roEPZyjs6Jpo9OPkZD2yK8T6PJ+xn0fcb+HJBig6jqIQx/legN9lm5YwnSixRF/sVpGIVUYyhRC+WqpzaFsjemmbtuCwRu86iWSnYiBCv+JM1IumSyYokqJz/oqKp0dXP7DT6De3oTdb0OXzNfXh6nbD6t26YmNTLiVZUt6IoYZEDdjr8pioa5e5oJysovRbfewtn5TOKV33nmXkDx2ttvSnxgFQw7xkaOHJbqHT56wocgDTUJJ9bkpEOcAACAASURBVJg7MoFavSi42/LSHjY29+A4JRHkcQ3Lz3F7bhONYwM26KGiHbI3DaM+6iM2gpgufFt44IE3C9GB07aE+orkwhY5DCRNh2ZqFQkHTgox7LIOx4pQJXDfOkDqhQhaHhZ/9zNYffIpnJyclmErySIRLfLAjZbLiMlglzC4RN4YeizZ5LvSq4npRrmtprjb5aJBvtjKfi6n83ESl/SfRKAfmiebugUj1JAN1JIicAwsMF3vwkmc+Wc/jsqJ0+hrLqy0iIOWj4gkkNSAH6ZyYGsjFQkd7g52sbTyGoK4i3/0j94jq20+4LLCoEKUgWkHtN+ksZiOzItk8CFHt2TZiuZZLUF3HIwWHYHrwpjkIFWwYnGcUeK7oWRnWP1MEVASFeC6MIZpxSjq7MlZKYEwydAPKVXh9RjB6nbR8D3sfvmLyL79DMZSH37QkgH6H6yoL3x1MxOqnOz0bdnjWkxLzq3nyaENmO05IAspRK/Vx/rGomBed124EyMjFexs++K0R07j6uqy2NXQaHaYB0WRF8O8Zg9X4JbZz0kiAPq9EMvLe9jdbakqSBtxg7JllYrHb5jYLmUU7Im63TZmZ8fw1a9+DX/8X38PH/nor+Hc+eOyulVe8bTWoekWH3EdN29sYW/7AI3RCfFzNRwDbkWHy2vSzqC19hGubWLvia/i5heeRLk3wAStgbJUKjsrilAVDcbsUI0qOytZmUrwG5t5VgfaBDH9mZM9rc7plUUfJpqSmQZCroEpQaZbN9WuPCeEm0zuupmZoIgpDFtgcWDfzip9kAEHhSJmH3oYjXc9itLYJFqWC4ohuGnzAhpguNjf38Vg0EYcd3HoUAMXzp+UoYb5p0RfKJjrexEG/gBJmCALUsE9Sa005DUrCDEks6nPYW+ZgZGttKbkg8+VtSQREobi4oQUQjHxUDo2ziPkh0hkp2MirWSwKhnqzJxlz8dM2ChFL0ywE8boUSJDYnyrg8KrV/DK//MHOErPs7QJjc7bt3Efb8mnXvrGbiZrzJKJYsVEsVqQvo+XlJR1yfXUEPQVAZmy6fXNJQz8A0m0OHVmRnpRYqXNJr2ErmDuyGHBMknnowK0XCqL3yibbDqh8EARGmLvQ9nH7k4TW5sHChvVyb53cpILKV/0Uw1hFUxUykWcPjEmMuyB38FbHrhHFgWsTmLTI45yvFdNOFoBq9cPsLK+idrkCCKThw+o2sBEyUVpcwPb33gaO1/+KsL1TdSZJRUFcCXxkZqr1xn2Ii3OYTseKrYRwxhNasloUsPVH61zKHhLcwUotek8euzPxAxIoigNFOiRwDeewjsefr7h5AuIPo0kHLYZlBSbYAu7S4+o0VEcftNbUH/LW+BPzWLDC9ENUgzCDPu7TZScIk4ePYKRSgl6wk2bCYOuggXJ/ZDiEPk+BqGPhITqOJMtEhcqhM2oh9JcQ3b65ZKBumvJgEZzNf4dcdamUlj2+VGeFUuQXi2FSjSd0zM4XNzUAasClGTFyvJrQKdVvQe0enS/yrDX3Uc18lFcWcHV//LHGNvbQ4nkGlI8+drTtUb+qZzPtRe/uZcJE4nR3mUdpTrXp8q4TOwOYw0prcW7JJZA1mSr64vo+U2cPH0MZ88clmAHTv0E8q9dvybiPtcpqihGGZGVfQ6pW+IBJTxUFd4k7icZVahttFuRmJ+J5Y7wJhVuxyUA2U71igunwFosXjwCitMwTOIn+YLmJiLU+tM+prka4+baijgzO1UTdcfAuGOiffESek99E+HLl1H1AxhJIKCzUy4iJt/htl2zSOmGyk0h9ih2z5BRKxGm/BBjauj5xAJCoww52Mr3iW1ApGsITMK1GQr8WK5A5edXKp/XNzLi2CfGDhxCdGimhW7fR0oG1anT8M7fBWtmHk2aCmsF1MZnUaqMwTZsuKaFok4nQg2aw68Zi+dUPCD6wJhQesYSf40w6HmwTUJaRWi0W5IkGAOlIqPhiYioWHtxigmAoJ/A66o0a5JPvAGHWxYA5SxDL0xKespV8pip0lMmzvTAMkMdeleDv083QR0b/h4QNDF6sIvLH/8Mxrb34SYRDCoMCJXKQeX3rFS02qWntjNe+UUa4pYNsRnn1a8IwbqYO0Q+LSUjqao9HtSNRQRJFydPH8Xx4/SfCmXnTpL0wsJVzB+ZR2NkLCeVKFGazIe3Es/yA3orKExjPIBo7jndS64p30xaSrKPZCsgcJkyVJMDr6UimyGExr8c5amPJEmIY3VBQ2egYWV5GWmnhbmii8LqOq59/m/Rf+FFTJkmSrKa9EVeItwChrzd4u/kDiL5oR2qQ2+XNStvVw5Y6rDSS5SuH/LfMldpciAFGKCxWE75k1xcySVQ+vrE4G/1wKmYJI4yfO15tdvohxGMYhHtwMdLzTZ2SyNwyqP4gR/+MdTf+iC2/QGW6UNQLMHWXdSZjkJ6ZBSIXEWzDQxEbaHBiWJ4vR5igwHNichoGnoRJWbfcjapGtBrOvQiK7zSWlEyH4caKA/zOpG0gZxZSN0kEkBKaKniyqKCG+Ay6ZduhsSNxRGbZhhmoEPvGDSzwk4nRJ97/9Y6DjV3sP7Jz6C+viEug7TUlBASZbKpDil/P/vkRkbicblaFNIBWTLUIPEpYaFS7HtWUtWE97sBFleuIzN93HX3HZidHUXEDYytixVjt9sSOxv2Y+xruHseZj+Jmlmgm6G3gkqI5n/TaJdTIyuBAnxfl2iIuRsB9TzjLmOmFEO3JCRY2RmKPZMSp6v/nx8i6Xq/id3nX8HNv/0y/Bcv47Af4xD5rxqpZQMxGSMJWZjzoVKfDg/lcOrkA8tft4cgDIV3/KLMwyL5mN/PGwRQcpUo20my528dYBKn2eNGyuY8NDM5OLxk+IpwMeekyoSMOqcDfwCzXsF6p4VvvPwK5k/diQsn78aLry7g5NvfjgsfeAy7ozWsRCEOBjEquoO6XRHPfpKDyNoPtAiDfhdWGEsIhFUpoT0YyEMxqruo8KCWdBh1A6hlSEuislIZX7QIkvYP8LuRcHxVNBKhwkh60zgNUa1XhMFWI+POBvxqirDgi0Og1deAVgFZXMD6AdBOBqh0dzCxfA37f/QHaOxvwTcjxAZREeX4l+u5FQz27OPLmeUyWIF0LipOcxIKt6ViDpYhFaZ8KCQLBnAtLF1FoQg88NCbMdJwVDwUY2HEZJTwBbmgKiuUIjNh7gs0FqrVqEiL81+51pyVQ5m8qsWC+husSRTraQi4nsxl3uwTaRzO3ST/3ebVy/6WPWq+xiTAjU4Pvecv4+qffA7R4iqmHBd2EqJkGRh09mFoGYpl2iPG6KWB0nXxisqDIeQ7ELHdULKcM/mH+ZxiOqXMdQk9KT+z3HIn16RyOhZidQ5dDX90CkkLodq+sZry++af8eOiayf+WrAR0VrI1JG4Fpqeh9iPULNLMmAaxQqanOQdF7MPPYDJB+9Hp1jGgPct5d7M7OOGrKCjkWRI+10YMw00phswMhObC9uCIRcrJIKbcMqacrIpJdD5Gxks2MhiVlTA5xpcgjZIZOfyJxXvW1qQsogwYJjr1QrxaVfDoMZvso9iFKLYNaC3LLQHDvqaju3uANPoI/j2Ezj4689iqrePQhZJvy+ZEpIGqXxC5T5+9omljJxHi2RpidxmsAH5p4asxYYWilEQyr+HQYCVjRsYmazgzfffKcsBvhnEGHlQpe6JXQ2tH5X52DAdQ8V/8/eQevO6AlPBSurrDZ31lIsKp3n2ShyUeJ/SrlwNKMJN4PaHdjARhXZing8cHODglVfR+fLXZF1H8siYBEYlwgQi5FQibzVi/mkIk5msjoF+4AtHlAdVtaLDfpSmDvRpUpwHce7g38mvd3U0VX/Kh0e+t2H+mXAsWUKJs/J6V7lb4oso+KMaGFhh+U8eVIkvSGIUHEfoe+yLQiIBaYISh02pxDr6XCRUG2iFGXb9CO6hwzh095sweu48cHQevYqDnTCA7liYZeYBpSiNkrR2XhdYWdiVwcim2YJN5hqD4FL5zRh5gytn2BKULIsXL1F0TY80SW4blXpDZhFK4oVlxxvZhkGfsnKAguahSn2/pyPyTKz5JkLHlfypqc4Odj//32Bc+jrG/RYKYgmvoqQIA0qIszzgGrTnnlzMRMtucohy8qQ5xbjnUWZoghCYhSiciux1r72FIyencerMEVmp8vMpZj0hHPqJhnmAQG4ZKNc7HZkVqnirmIp/TP5fufyA254h5MGDEdPWks7PlG+Ieb0hBIZAzmkCkwebjbckL/jwX1vA6hNPIfj28yjt7hNtQZGe8QbJufS+U/bm/M4kWIGwEXtxEbaxmtM2XMFhcpzkPFJRqzJBpZDnWbGspLdkikwElHAMbmJUXix/ccKnAW6qc71Khzqm3Kk/6wqWngkW64TprQGLbQSznugFxkGIX1fi5QHYkixDYQsrZUFILPRw0jJLUBmzNIJgagKNR9+BqR96F8Kyq1zxSNUjhZFmabQrSg0sMQ5+t4sy9Us6Zez0XciU7NymkziLBwPvuLBRRiHcUlJFwP+mL229XhTpNFsA6uSI8tDjissj4qkWfFQkUQToJMA2s6qiEBXfg/nCC9j/88/iSGcHtbiPUKMIVGVJSPdOD9b8t7a71M02N1tot3piolAsVuQbUKCrIsfyq3jBQAxtCWXF8DA1W8fhuVkR3XFLxSqnUjSU3+Ywuka9JWp7IbaVkTrM/KV6WEV4Vis4NVzwSeZhF3NehgnTjZl/n7t0MuolDJfenwnMOFTxlN0B1v7kc1h/5lnYna5M8yXB+WIVQ0rRH68TVn3BB+nteVtiCSVa/PwasdOhJTe9UhUuRQaZYJxiXc7hr6BMG0jIZZyOrsP2EvnckUOLRlV9HSpBeTB4CxQLEmBMR2hHZ8aT4q+6QYZqQggnhkaNfRwgLFtiSJdxu0PlQaoJgM6lgnxDuQkbN3EUH6d8rawiBgPatxfQdxwUzp/ByZ96H6w7jiN2GTQBWIkl3AYm1uyKfdMy6kZNXPmKvGU4CFV0eHFXVuT0j5UdfgKRBBFH5WvXH3iolMuYna+i1w2wcH1Z3lcalxRy8jZ5D3QTNLhuRgpPS9HhyjaLUVpaxep/+xxqN2+gkXZhUQ5D/yoqYvmzyQ1DTZqOgljs+2nW2guwsryNTqsn6Rv07RTDML7ocQg/9CUxmZY9s4dHsdvahB+GOHHymJRqZaOoIslZgVVvN1S/DOcLNbVLp8qDBW6uVHIdwXTKWfiL+3y1olPGCBHtz80CooKBdsa1YYHbZxhRHwVuI+IMB198Ehd//08wdtBHg2SYmJE6MrFINJBsunjMeEB5zQ4DbOUap4qULwqVtgaixBNskNcZ2w6xXJQmif+fMixW07khr41wMg1m2ppwPU6pGaKihZ6o/TQRsVnETBnLaEF6bcJYFgnhQrQOUUpNVDXiuMqvNECCPnt+SxMGFocRDl6WJFFT8KchDnwZ3iy6gRd0eAUdbUZ1WozhURk/Xc3AUinD7A+8A8d/6gMwuDUqV2X4Dfj1NAdLV3bQWmqjYTdgCUVSQ22qgrDA2zOSaE+2VKJO9WhETEJLW16DublxNCaYCg6w2O3v0hmHQ2kq6EPmOtBMKj1SePEAYURykA0s3UTz819A+doCxr0+Et3HXr+J1KGsqQib2yY24Sxq+ZCsBZ2MbDfFauon2NtpobXfllJOnmGlTrDeRaVaFv07KXnrWztiiMZcJIL6PFhDB7vbJ2NFbM47OImQ1CXlWdmYq1xNej2x0rKFILGFwxSvXX7edruNYq2GQRojTCK4RASSUCbUrD9AfPkGrn76D7H/7Au4Z34evRavekaz6+hoMbwshhFp8vcpMRH4yTDEmdCn7EEGOJoUc29vwqTsOfBQcmz5uzzAfEOkH5UACNVH8+eKCBnxYFNIyBuFxBryBNkeMcaHAmQahQnYHSMrmGhRBepaKLIvCCN4slbhm1pQ1zLZYX0PNvfuxBLFyZudOat6LEsBavNJhCnTGA4avDiUg80kPqdgIWUrlqjDxW0YHy7SHt2ZedzxTx6D/oMPwRgrIzZskcJYho0rr+6KpFxPmPNlIExD2KMqQLeIAkIvFtO5VmsfGkPYIg8nT89ieqaiTOkYnqelWFvaxkGrJbMNk6upbkgSQyQ+lNuX9BC9m5fxld/6CB7STMz2B2gYGUKmHZKQHTFUROG8fC0a1arMRAf7e9SoCRAkUJT0rbQqHyjYgQdGCCoi7FNjLK9AyiDk9s7zl7jTH7Jn+MPdgm6Gg70cVuJ6rKKsvso+kqRrHlZaCtVHqsJ+op8VY3QkPELe3EAyBMpkzLMN6PYRLa1i72+/hOUvfw21foARRl922qjUK3Ilsq9NbcIyGUweQqmY3M+zn9OE5cQgBN225eeRg8rrJUrgpplwO9l6CCx1++BE2mMYygHl/8M1K1PomD6oW2RHafB86rSYkKfSCA0SVgJPKQfoJmIx7U4ldJNww+GVlZvyEZuhtgNPhlrik6zwlGjzpZd0Av5sjoWQQ0uYIqNtPVsl11Zhy2wKyB0OY7gFWw5uJrJrE73QxEaaovzgHTjy2A+gfPooMDIKFCro9oHFpW20D0JZZQs7oGQjof0R++4kkYPqh31h+Y80SpiebYCzKy2SuByQ6EyBMzMcdLvCm426sSg66I5YLjuokAhettD92ldw4y//HPbNRRQ7XdC1i8B+QfKqiDeaMvH7ScwES5XlGoZxxqtQJnfKT3JHLiXxUH2ZzgADVj1GCBLYFmaTGjxkHBCnCxKr89Eih29uDU15VVV0sBxUlwo1DGhVPS1/UjHXpVmX6KViwLHl2nTJib2xhrXHvwl85WnEy8sosk91DCFBc98ceCoRjtVE+hvGbfMNjUMBkmnxTY40pSusHOx/JTWQwxlJOIytpA18/nOqYZ2ot7r6Va+tSOVUEhA2i5kKImFnOjzHwCD2pQqR7sqOe2Ab6MQe6m7l/6ftPcCjLNO+79/0XtIbSei9CRYsgO6K2LCvunbpqIAooggKoigIiAICFnTtCoiyKoK9rIqgFJHeIb1nkuntO87rzmCWVfd5n/f94sEBiZlJZu7zPq+z/AvJpgB2EVkQNrtJhymqU2CQYEDKDUHQmwjLHlzkzXVJbaEh/gUidiY3XRz8ugRBq/QQ8voMWHSaIrPclKJDJRfaih67JhWj6vmwNIsmBwmjjarqcsj14DlvADl/ORNXt64Y7GmS4KmqDlBZ30Rjc1BlZocIv4XEbge1IXR6rCoZpGVq/l7a1k6ul2bxI++PKtdaVF6sgmdpaRzVjaQX/YOIAnNHq8qo/PJL6r/+AfPOg3iagjgsBk2pxWKmPhmnWiyS2uThaNcWXTASSUpDoPbbMU0gTIEtJBBbfoim+65thdQmSC5BQvbRQv0QY19t65EK1NTx+O9Hv+YBoDVJ2lxVLvqhw4dY+c47yo9eHEUuvPBCBU+TZikai/P5ug00VtRgF6ntb/6F4XgJeTodOSLmJoxOg46K2hoC8q7ZnNQJwUr29sSxR2N0wEGm1U5T1M+xWCM+Q5R0k4Vu1nSyamSvnKTKHGezvpE6uwFn1KgQ82lpaUqpJAV0VnpNOh2ZWVlUV1WpAJcbNhGJk6G3qOboMH6iRkgLaU2UNz2dwzo/tYRJM9iw1AfINjupNyUojzbh1FmwyTo5FKUwO5/a+npCiZjq9sNiFyQMAhkRNfopsDopcHhJCKnPbGB/rIkjUT/1/iCemJFOjmwK0rLwhZopjTQRMicVGTBDZyLL4SZkc1Lf3IyhpoE0syx2rOjzsnD0702Xa6/lu21bqYol6Ny7P/nZOQSq/GomKvQSo5oGWPCHfBw4fIDa+iqtJGrx6pIFz3mDzlNbRZGXVx63kjAkpsRgSGVbHQZBbIViin4fiAUxJ8PEjx6i9qvvqPlgPYYjx7DbrDQYktRZTWT26U7xZZeQ1rWLiP2GkppuklZfSW2g4H3K/Vg45QY1MlCZymhWHbGoOKuxwQnLaq1OPYGmaZFLPDmjhkMBpRnlDwaUWOy2rVuZNn0a+/fvU3WNKONlZGbwxOzHuPj8IRh0FsacfyGH9h8kw+4mGmwmw2ZCFw9iMeno3a4DBY40tm/eSnmwGV9uOk2SRaIxAskg7iRc7O1Av3adOeSr4ovjOymL+eib3YZLMzvSrUp4/Dp2Jxr4R+0udpnCeHUuuXvpXFxIZWUtIYGnif6APqme77TuPdm5aw9V4QgGu6xfQvR255JhsfNJzUECdh3exjjepjj9u/bgm5ojlJpCOITTVBuklzcPn93Az7Ul2IUh0RwmM5rkjB692L57L1VC4FOTlSS+YBMWoQaFYpxRWMRFRd3QNUU41NjAx1X72KtrVkrP7oiBNhEb5xX3VKfUqsO/UOPRq0Yro7SeS7ufSq3Hyfe7dmCrrmVIm3acnteWSDBCncXMkaIsFn29gUqjjjvunsy40eOwJIXzpmHCBfTz6quvsHjpEmobapVlk5Ay5WeJRFKnLp34+vNvVPMtASkzYenaE4LwF9v1ljrfFDcof1ZRVwlapQyLYUo0Yw/6Ce0/QmjNh2z8/HNM+Tn0vvnvZPTrpdRmxH9UF1OycanVX8q6W2uuUnIqKcC1Yni2NBMnB2Hrz/9jH96iyS5PqpSgBesZiTDjwWm8tfIdBp07mEULF7P2/XeZO282Pbu05+k589C/+hEbv/iWrf5GqgN+nCYzPdILqKyrZFegijauNAYWdsEZiPFT2QHW6yrI8aTR2+il0RDh4OGDXOrtRo+uvfji2F5+aighYIiTF4wxvO85FNQGsemSVOtD7HdE+XDvr/gTVrrmZdErO4NIQM+u6kY2NVXTNt3OuS47XXASiphZU1lOeaKZQiucm96WfGcmb9bvZWu4EncYBtryON2Vz2FDgM8r99IQCdIVN+c48hG7pK3Bejb6mkmPx7mmTT7ZeiN1wCdV5Ryu95FnsNImL4fqqI8dvnJ6ZecwytmexqCOt44d5kCwjLbFGfTKyKeioYHtR48yrKgPXWyZfBtt5KuqY8pz9AJzGmd6cvmwvopNdWX0shv4a3E7vL4gLr2TiCeND+vK+Kr6GKXJMN37nsKCJc/j9WRhsgkPLsH27du4Y9wd1Ptqad+hHeeccw7ffPM1+/bt59q/Xcctt9xC1649VV8jkCEpIVXyk0ZLphcq4nWa06AMnwV2IqWDSAklo5ikHBSz31CMaGODaniNHpciSaqJqkyB4q2F5FPR9j/4O4UwOpnaejIpSxtVpUQZxf4njD8eZd/OHcx68CGOlZbx4oqXOL3/aRw6tIdHZk1n+w9fcWlxR66otuD1ZvBhoIr9DbV0z2/LXzI7UlpXyzvHtiA0+6H53ejjyuRfR3bwUvIgPXMLuTa9E8cbq9i4YytnejuT060ra47uoiYaVLWjrraWK3ucQk+hScejhMwJQi4T63b8wqGYjl65GZyW7sVqymRTZT3rGo5TYAgzpjCf9n4TQZ2b5/2N7PdX0s0KFxR3VxSR10u3sY9G8h1eLsvqTM+QjeY0C+8e2MxeXyVnpxVxQ9EpyhD3h8Zq3iorp41Vz4iCHLKiCfw2O2tratheWkVXi5shp59BaW0lHx/aQobdxJ1FPdlW7uP10jKyMy38pWMbuhjs7Dp6jO8P7WdQQRdObduN7wjzxpaNeFwermvbiR42Fyv27+Wn2jL+1rkdp6d7cQfCGMJmgp50Fu/ZzMFkQNXIsmG68ebh/G3seBKia5qMsHL1OzzyyEw1ity3bx8+XwPPPLOIZcuW8+isx7j99tsxGsVCXfPrUrphLdnt5DhJJbHWZWHqJNZm67JA0srIVCyp5vx/G6h/FMutiVmpINVG/hKwIt3YjM5qZv0HHzDn0VmKovzZ559jlS1LyM/sWdP4Zt1aBqXncKejI8FYjH/6K9hWeoy+hR0431lEY6CZtyu2Kzjb0LwunO7I4as9W3gusZ/e+W25Ob07iViI3UcOkOvOozbXwxsHtlHgzCAznGRf1RHOKCzmUm8RyUAzYXMSk9POR1u3sT2e4NTiNpzhdpLUu/m+qoZvQ7UUJfyMycsjx6+jxuJhaczProqjnGmzqCN+d0kJv1aXUJ+MkOFwcUF2J3onXASdBj48uIUjej+d9S4uy+mm+GHfVB/n9cpy2jktjM7PIV8MdB0ePqyu5ofjpbRPz+Ls4g54RddAlhBEaOd18OGufXxb6+P03EzOzc3EK02TL0KyWRwL9cTSnGyyJFjz82bcdhcD2xeSaTXy7qEj1Nb7mdyzD0UygpNSL2qh1GxmwfGt6LLTyTPYqThSgtuTxbJ3P4SCHBJOPW+/+zaPP/64Us/59JMNqteYMXMmL730MksWL+Hmm25RJFAhWJ6w8zyBk/h3+rPW/2gfCmjUAr5ujU5LBekJHtb/H4F6MvKodUCLm3QgHMBks7Lqnbd4au5chb5/d80aNUoRNum8xx/h6/dXM8CZxkhXB+WRuqG5kl3NNWRlZtBR76CuoZYdwUo6ujP5a24ncrHy7cGdvJ8spZcnn7+7OuMyQH3Yh9HpZWOwjrVHdzOoqAdZMQMrj2+mjdfFqLxeeP0ClBGgr501W35mm82K06knOx4irrdTi4nj8RA99UlG5uXhDkGFK43ngj52HTvCYI+XgqIivt35K3aLlUA8ojQFLi7sQXefoIhMfHZ8F9/EyyhKz2JwTgc1HtvaUMVXlXW0J8nYvByKo3piFicfVlXxdX0VcZueAocDd6PINtroU1yEywJr9u9hc3OQi/IKODctTfUSrriJzJhdOdZU2mGXLsY3+/YJuxqHR9BZEY6F9bS3ZDIpqxh3dbXax0adHjY31PLSwV/odcop5MdNbNu3j3qLiRVr1+Hu2Z0YEY6UHuPuiXeze+9OrrzyStoWF7Hxxx9Zv34Dsx97nBHDRxAKx7DbHC0mxSmbTK0BmPnZFwAAIABJREFUbf3xb1jfViS+kwNVHiNBnArk/+cZNXWntP479YsqtLsuQSQZ5+23Xmfhk/Np06aIlatWY7fZCAaaWTB7Bhv/+T6nWlwMz+pCIBLlg+qj/OqrJKSL4pZZaixMZl4mvdLy6GrLUKOd70oP8lWwnJ7mLG5N76lkGCOWBGGXiw+P7GGbv46/tu+jOvSlx/6F1QSjs3rSHScmmT06LKzatoVNFgMJSwx3UhzrbMTMdioaGznNaGBEQTHuqJ4aTwbPNdSwu7yMvk4nviQcCzRz5bkXsP7zDfhddp6cPBXHnnKqv9vEAX8V6xoO4I+FyDZYiduNVBAjZMukbXOAMbm5tMVEwGhjbVUl34bqabTHEM8/W2UTvYzpXHnqAHRhPyv37+T7YBPDcgoYmpGDPxrGKuvPgOACojS5TOyLRfhsxw5CBh3mNAONNFOdtDAgsyPjDZlkNzcTMCepTHfy/oHd/BJppn/vPqQFEvywbze/Bhp58+sfyOvehZjMjQ0Gdu3eyX1TJqujX7aHGRnp1Nc3MHPGI4wcMZKIzMhlbtuyKk8ZrZ0cqK0TWesyIBWYqe9PTZAkq6py4H9z9P8u+aoVwPj3glQ1YbLCNBtUcb1mzSrmPv44FpOVTz79TE0SLGYDTz86k6/ffIOzXBncmNeV8kiQdaFqjtbX0MmbzikJO5kC9vBacYg+lkgXOu18dmwPn/tK6WPMYWRGbwyhJvyuBNUOK2sO/EKJWUexI5s0vZktgRIMsQh/tedxVpaa0dFkM7D2160cNVrom5/Hqd40AgYDP9dV8mNDCacYDIxy55IfNNLkyeTphgq2NdViS0Y5HG5m4hOzuezCi+navj0Fbdvz/LPP0LOoA7WbtvPtyvfYtWWbskeSNaRopobtNnbHYxRFw4zKyyNbb6LR6WZNVTk/11TSPiudQQXtaB+3EG8QTGccEf79rLaEjc31nO3yMjQzF2MwhtOZrqxxDOEQSauRLaYoq7dswupwMbBNIW4DvFZyAL3BzCRbAX0MVsIm2GgM8VbpHo6nWbF7XaTLUqaymQOHK3l6zXucdeFFSkxCVsUrV77D3CfnKDHl+fOfZPny51i79p88PvsJRo0cpY5+FVyif6ucXLQN3p8lrlRpmFoQaTiQ3wQoUo9XiLr/14HaOs3/h4ZQEvyBJmwuJxs+WceTT8yhobaB777/Qc1Qq8pLeHL6VA59+gUXtmnHYFsm1WYd7zdVsP/QIYYWdWaoPp1Cg5XyUC1x4WAZ9IS8dtYd3MkPgRpOcxRxq6s79liABmeEnZY4H+zdQbPsq2uaccjuOtelmrp2VhcXdeqLPRDD5zCyfv8uyhJwpiubvzgyiTltrCvbz4bgMToYktyR1YG2jUai7kyebixhc6RBWXn3OP98ps2fS1VNJX8ZNJB2bdvyzKJnGHj2WWqBoK9tpn7tF3z81kpF7sv1pLG37DjvHT9AB7OBEbl5pAl2NCODd2sr+P7wfrpZnFzVpRdpTVFqg2ESdgs52Wms/PVnfmyq44zsLK4o7oylNoxPp2N/Ux3FOgu5Dhc/2SKs/HUrDoeHvxd0pqfLy1MlO/ip+jh35XTmLE+WWumu9Zey3ldGg05UEpswhcNkG900+KJ0HnIhS15/Q1HgHXYrN950A2+/s4qXX36BSy+9mLlzn2Tp0mU88cQcxo4eq/RoxZtWQTtb3LZb16KpTJqqUVs33anMKkrUspWTz1Nuh0raUppxNZ5q9dE6VbfuzFLfkvpaakzVOru2HvifnFXV5kqnJxQOqGHzwcMHmP3oLD5d/xmLFy3m4mGX8vPG73nm4YexHjrGRUUdONXupdKQZENDNWLCdnZeMee7CjDU1BIyxDA4LTQbEvgznKw/uJOtvlpOtbfhxrTueAN+Ql49b9cfYEdpGacV9uSMzLY44nq2NZfw1eHtmFxWhrbpTpe4g5DDzJodmzmgi3B+XnvONWSodeWXdUdZ6z9InsPMTW06k+vTY/Rm84+ao3xTU4I7J4MHH3uc0waey77dezh3yF/IKypg0aJFnNqrJ2bZ5Mm6NgZNpdX8tOItmg4c43BJCZ9WHKGzxcwdxcWk+WKE7G7e99fxZfkBCpxmLu7fj/IDh/h2727atmnLsKIe/Fpbwwel+0nXJzm/Qye6uPP5vuwoX5YfZIA1nUvb9mCfJc6rP32HyenlqvyO9LJ6eLfmCJ8f2cVZWVkM6dxDbb/fqdzPzvoazra1YWhBZyyRMFtCNWyoLWdzZQNbDx/A5XHw684d3D1pIps2/cS+/buxW608PudxXn75FZ5asJBr/3YtVqtTbcUUkEep4Py2pTw5eZ0cY60D+vfiTGXePwvUk5/g5EK49Qghlcb/rJkSuFo0IXKTsjiI849X/sEz8xeq/fd1N93Ipn99w9EfNzMku4ALCtqSE47xw5EDbEqGCScSpMWSdLQ46JdfRL7ViS4cUevIf9WXsDFQTbkF8o1e+ie9nJmZw/HqEj6IVdCYhI6GTAZldqDA6uKzI9vZG6uhWR+lhyGNM7LasbO+kl+CtVQRoiBm4KKiHgQjMbbUlLHbFMBgStA3K49TOnfnYFkdX1eWsae6lMKCQsbf/wC9+p/KU/Pms2rVSvILCjjt1H7cfuutdD+llzL5FYFCQyCBviHIslmz+fLbrzgWCZGdjHKuw86gnCKqKpv4tLGOQzo/DnsCpxD0kknK/H66puUxOu8UKnx+Pqg4yFF/qTJkK8gsoCQc5lBdNZe4Cuinc/CvuhK2xQIELRZ6Gh2ck19MtV7Phz9/j/iodcnMxpY08W1TNY16Hb0jDq7O60KxzsR75XvY6IBvDpdx7fARXH3d5bz+xuusW/cR7Tu0ZcP6Dbz08ousXLlK+d6ecfoZDBo0mHFjx7fgI7SFUaqHOrlG/bfO6qRPpHE6uW49Ebj/LVBbZ8zWwfh787BUQdx6KdD6FxXspcDvQuJDarNQU1fHR2vWsmb1u+wvOUqbjAyG9D6FTvV+cqsaSE8m+P7IPnYZEyQF/BwKIra8/fKL6Wn04vLHFORtQ8VedloiVNlFKEFHRkTP0A7dOLp/L1uTzcSdTiwhHaelFdHelcGn238g7BbwdRxvCHq17cwPJQfxucRnKYIzCh3TCvAHohytrqHZbsSS7qRLr+7cctcYFq/4B7uOligBCltYx8VXXEG/c87m4QenKfykrFNF1WXUmFGcNeRcBTYxCDgkECUeDPHkooX8sOsX9CYr8fpKrNXH+GtBe5qPNnBI9GO9ZqKGRqJBwWnqaIrE6J9ezG2e7oT8MX7Vh/i2YS/7QhUExbnQ4CQtaeaStDbkB6N8UrKXqjQXTUYTmXo9/fIK8Fi9/Lh9Gw1mP16LTa1vD4SCJD1OqG7kynbdKQwn+KrsENttBhLtu1AfjTNq5K08t3yZ0huTWergcwdz//1TOHjwoKK1CxO1b9++zHtyYQvXTGM5pK77/0nXf/JjWpeO/zWj/k8DNfV9rWF+qcA+ceMkwdfUoOrRWAuaW6gfFaXl1DX5cFmM5OvNbJr/LK7DJeS5HeyrK8PnEZW3JC6dAaNgHQGX2YpJ+O5ifxgL0ugwUmsRWJ4em8iL24wEfD4ccTMxo5l6ErjNNvUcTQ11JM0JkjYRq4jhdnqobfCpJsdoRYFFDDEzIaOVsNNB9/POIatnV7xZ6biz0zhcX0FdOIQjZsMaTpCZlq1GUyUlRxUJrybUrHxAC9IysIlnqF6HL9iM22RXe/2K+mrqYyJDLw1QAw27N+Pb+Cu+3VX49VbiDiPheBW2RAC3eIBhxJawUhw0IWvIoM1Elb6JskgDjRGw6Z3kmN3kC2QwEWR/qJG400M8IZiHmJpwCFA60hTAEQoqYea42Uy9IJvMdoINdbRJcxEP+2jS6TluNDNk5kyidjeF2RlUlZUqkFDXLl0UALq2upomf7OS+QyHI+Tk5JCWlqXxxxTr9rcN5/9JoP7ZjPVPA/XkZujk2qJ1V9c6oP8oo2pfT7L5p83ceOtNiktujuqUPHlY4E7BAMUJA6eHDeTU+GjyV+DNzsKXiKIPx3EnTcojPpSMExJYnYCKYwlsIkejTxDQa0yqRCxGedSH1+OhuMlMUzBCrcuswBzGWJw0xJWvgbjLREgvRLU4mRY3yWBISf6I/lNFIM4B0V4qyCe/S1d27DuAMMKSbgsNyTCONA+N1bWk6ey4I3oyHS78Zjjsr8OQ4VKIfHNzRAlQCCKoSRfHbbVhVOomZjX5EEkeuy5Ax3QThpIaosealBxlpsNDmjmAJ9KMJRRDb3dgcqcrIwwE+CFjSkscYeMakg5MScFr6YlE64maQjTqE5h1DpxhK/F4mLA5hsgMe2128hpCapzXKNOXpElRy9NE0dAWozxcTSKUpCymo/ysfuxu9mOPgUXhOOI0NjaQmZWpRNkkKIUXJw3U7t17ee21Nxg8eLBmvisicsJ/bxn6n3zcnzwNSPUzv5dRTzRdf3T0/0fH3vLTfu/JtCwqQSiyiq2d5n77FRXJRCGmRJUvSHltJc2hABlWtyrsm2Jh3CYjjqp6Ns5Zgre8GpIh9FaRvQwikDFRP2kW9JrRiElQ4JG4mvMlLEaVDe0tiB1BxIcFz2kwYxJ1jliMgN2kOOzWeByXToc/3ETYIUr7BkxxPTaDhXAoiE8XoirHTeebrid3wACqm8KY/eIg5yZpMFEf9asxkctiprmxCZtkrkCIcNhPxGrA7nKSbA6pABU0vjg8i/Kz7N2D8trjUUzBOI6YcJTsBMJVGI1NCu6X68qh4tdSfv34M4JbfqCAKNlWK02BODqrk4jaoYv1eJxA3Kfwro6YExJmBa2Lm4PELWGCgmpqjJMXc2MUDphNR6MI+orOVSyEVW8mJJpZTsEtxMiLiYFzLXoXuLCxpzFI+rTx2Pr3IRlWyiGq5hROlPQlUgYINyoU0szlpATIzW1Dfl6+AjFplKTfyJEnuxr+t2aqdRP/fx2oqbtAU3RroQjLL6dIcepeUuDoEw2Z/MNgUKYGblEkEfS9QBiiQhUxKl6TEpI4Vsq3MxfgLa/BYBKQmOhWhnD4o3h0FnxmPc3CO0qKxLfGZwrq4pqkpHCOwmLYJWYVYqgbVUIOYs3t14ygSIajWAR1bzQiPs3CN8JiotnXhDMnE2vfXrS/5jKSndsSlqYPM+ZADJNRHKSVoZ+qs3WC0hJFO41Pqi5MQHTokwbsSU03SwTQBGAhto1CgYkJZlaXxCZY0piehGhkWeLE9H7lt2TVW9CHDdAQpPy9d9n/5eeY6uqxxfU49RYMCncpBDjxaxJquh5T2KykGoWfpDOKNafmVhJrDJOpT0MfjROJi2GGkUBS7CkT2ExWRdILOuw0BoO4YnFsCqYvJrtWdjf5Of/DV0i0bUNcdF/FT0swwgmNcSrPIZJHRrGsVFw5ja4jKtupLKrc9hRNV0D5/8k6VlOgFvzyb4/5bYuVaspTLOj/qzmqz9fIF19+rpT0NJKbOJWYFIWkZ4/eFBYWKZVqeaEiySjoehHIsolqn9jTREUtTLliKnhheVUFO3/4nsr3PsVdKhk1jM4YQx8OUYyFdNG4Et2BvCzFd1c+RxKIkk2am7H7A5iE8iy8JYEoGqUGDKLXx4gYYkqXVBibyBA9bMCdnkWtTU+TU4ch00u/iy9Gf9oAovI4YQ0IeVB8Qavr2LplC3aHXVvpKQ6/BvKWvX274vbk5xcoS3K5b61GUeoWRkEL/FGtCgW5Ll5dQseW2lrTpmiKBNm6+xfCCp+pwxoTPlhSAW6Cx48S33eA5LES4vsP084kkj165T2qS/cSM1qU16vVIcxPkaOuxxoU2JwQ5JIkDBZ0iRbau0lsjKJa/S21t15PTTKGrU0uMdH2SsjPNigL9Y3Hj3LR0tlYe/cgnDQrTS9lOKIYD0L4TAWkBiKprq6mqqpK2TIJMCXFIpVMKrBQxebViCRqqzVgwACcdtcJ4EnrUzrV46SCWPOXiP7xwP/kJur36oxAoJmRo4azY8cOsrMzT4wkAoEA+fmFrFq5SnGgRIRCmehKxtM8ucXyTVGW5aJHRS8gGufRJx/ni48/om/cQp4vhFF0kwKNZBpNDCzuitdoptqa4Jz770Y5MSjFBrNCsn+waAmGI6W0dTiwCF1bBGFF7VkvdGvh0EdJKCKehXp/nHhOPv0n3UnUYSJqTGJLF3+ldLbuP8bh0koGDx6kAN4Ou4PPv/icO++8UxlVpD6EJSDvkQTyiOEjufXm21RjJmYPAiSXC6bUCVO8MZ2WdbUkogWqERM7du/ktjtGKmsk0YNyi99VQKxsDEK/YPhVV/DXs8+mYf0GajZtxR6LklbchjbXXIGuMF+js9gtxJrr+e6lfxDbsYd+Vq/4ZVKvYHYWDVOsD5GQ5BDRY7U4qQwEcfTpRJdbrlV1txw4pqRZcY5eXfUOoZw0br37HhIxjU2gNkaizi5ivkB1TTXr13/M5s2bKC0tUzQbsYBSxEghILaY2aUyoyQjCdi6ujo++eQTCguKTvDslHSUYJxP4Js1OpM8Vqk5/tkK9c8CNTXvknqzrKyMq66+Qt1l4iKtUUgSygL93nvvZdTIMepz4Q6JD68AfZVWQCSMyWKhsVkIfC5efvMNpj0yDZfLSfeInvYxkWX3IRocZ+QU0cHiVdn5sNfA5S8tFrsQpUyEeENFYow873wyS6oY1qs3+eImKEoevmbiZqmdY1jkmNSbaY4mORaMc/rcmehPaYfO6RQesNJPknHRomdf5KOPP+GppxbQoUMHdUJs2LCBm266iby8HBV4sj1JBaq88UPOH8ITs+fgcDhVoCrkpCDaRZVDiaekangtWOVDxCr0SROvvvAik6bfS2ZelqK4pDndRKSpiyeoqa5m2uS7GTtyOMZAiPq9+9kyfyEZ6Rn0mTYJfedimuSmsFtoqCrj+UkPYdu8nVvadMEaClNrSJAUSSV0BGJNZOVkUF1aj8WZThVJek0dT8aAXiRsAo5PKMHjYBKmz3qMt155m82bfiInq4BAMKBu2tQRvXbt+8yfP18FndMpXDBxuYlhs1tVcKkSIKUmk9LgbykPSktL1WjL5XCr0yllu6QxP7QGrPWHBPCfrlD/LFDlYsm6S7gycqd98eVnXHfd9fTu3RPJpvI1KbTlz0srXubUU09VPqtGnVnNElWQRUIk5e50WPFFQ3Tu0xt3bjouu4XCmmbaxURZuoKz8goZmlaMpTZIAB2HC1ycv3w+ca+DJuVop1eMzBv7n077qgau7d2PjFAYq0jhiMGbRaMku0xW9GEdFf4QGRcNIWPaeOrMcfQ2p0h+YDNbVb310nMrWL1yJUuXLqVdu3YKaPHJp+tVoGZlZSlnQPk+ISSKlr182Kw2Fj2ziNNOPUNlAKH8asAgrcFUIHTlR6HRxOWPMsyN6fjL2WdxvLYcZ5pHjX4kqESHVJBPUnrcesvfmTJ2DI5ojHBdI988OkedLP2m3U28UzEhvUVZ8lRXVTBn/CTSt+1iYnEvRZprNElNKraWIrGu6SkI87Q0liTvmivoePsNiBBqTGjrwhlTDE4DT8yazcIZs6ivCwgSEJPdgt/fpBoo2VA9//wKOnYUG1GdClKHqIaray4+C2L1JCWZxtpVN2rLxkoIkeXl5QrYkpGWqYJaHiM3fuomaL1alX9LkKpp0R/t+v9sw5R6Usme8uJlfz9v3nzeeOMN8vNzW/a0ok0UoXu3HixYsIDMzCzVaESFLi2apqKTahBzhyC3jx3NDz9tJr99IVF/I70COjKqGrBaE1zUtSft6iNkRy340LMn2855Ly4mnukhoEQkDNh1ekYOHExxWQ1Xde+G2+fDKFTkeBS7VWTHo0qLPigS73n5FC15Al2GjSabDb/IRRosKmsIjnTZs4tZ9fZbPPvsErp166aEJj748J8MHz6coqIitVFLnSgSqPLvmuoapj04jdtvH6Fo1Ha7swWXmWLkthz3LUosUufJJTy2/zCnnXEabToWKw1Yq9lKPCyEPB1JvZGapkZGjxnBfXfdiVO0ZKvr2HDvVNo6PfSZPI5I52JMxjQCiSTl1RXMHn8XWbsPc2deZ8y1dQScYvsDtrjY2Gvs0ITdQ11BAb0fmIS1Yzu5yzSVRJNB8bVEzmjetEdZOu9JKqrqSaabFTFSMt4TTzzBggUL6da9iwoggRhK0pI4kKCUYJU6VbOH1z4/MRtt6bmPiR7q3r1kpmedkIuSQD3B+m1Jp62nTv/rQJUHygVS5LaW1v7o0cPcc+89HD9+HI/Ho35wKm1fc/U1jBt3BxabU22S1FVKxBQiaOGixSxevJg2RUVKE8oej9GjPkqHUIJuHdrQ1m3HWdNAVtKOP2lih8PI0LdfIeFwKFVmuXtNiQS3DxpEbkkpV/fpRbog+XUyHw3hMlhJilZSXE+j00nxrdfjuOwvxJxO4mGR2DEREus2oYUndax48TnefOMVli1dRpeunVWTuO7jddx2+20UFrY5gZEURRC5QJIRxPWwT+8+PLf8RVwuaRK0rv+3v7WRnWKwiq+7CFjoddw1cQJvv7uKrIIsjR6tM2CKCpVDOFMG6n2NDB85nMl33olXpydY5+OrqQ/TxmSh19QJ0K4Qkl4lAFHZUM7DE8bj2XOQu3K7YPXV4XeL/E8EpwBj4qJEYuKgwUDHO0eSdukQQjoTFrMDc0STzhRvAqFoPzp1BssXLuJA5XHMaRbVhH3xxReMHj2G9PQ0dV0lAOWPBKa43KSOcXV8i1BHKwSJei/kP1kmHD9+4uiX51ETipiIl/z73PXkRPkfA//W9cGfHf/arEwTKpMiWn7QqtUrefrphSegWlqJEMLtdvPkk/PocUo/pZwhQydhKG7euJGp0x5UTitKPjIZwx2N0b0qwF8z8mjfJot4qA47ceVGHMbCbruFS95+jYTFrpxC5M41keD2cweRXVbGlX164I0GlKykCDbYEkbCgQQNgu4570w63Hkb+twMxJrPFJGAMhBTflAygtHzwnNLWfXOmy1Hf1usFiufffEZN914I3n5eS0qLlpzIa9bXr+MwhobmhTsrXu37kqrQI58ETGW9yB1U6fUDuVvcavu2a8vzgwvCYOmsCKQRdnBJ0JxkgaLkoUcPXo0kyeMxxaJE6yq5av7p9PGYqbXw3dDx2KIiOWNnqqGCh6aeBee3QeYlN8dS301fq80P0FssSS2uIFjIl954SC6ThhLICebkMhuJE1qkSKKM8JvEp/W+6Y/yNLFizh4/AjZ6R4lVznpnkl88803qqaUrkqut6yJJQ5khdqzZ0+yMrM0kqfSwjXw85af+fxzmQrZVccvQh6HDx/m0KFDpHnSTzRQUkbK87be9aszqCUhqhM8qgTvtY8/Wnf959ZJ6/7kQy6Y1KVSp9TU1PDoo7P4cdOP6v9rhbJODYgHnHUWc55cgN6icfArSkoVHvWXHTuUCFoyGMMm0jsNDVxiyeDi3CL04SaSphBJUxSrOHokLRx0ubj4lZdIyPEqHb/gH0lyy9kDKKiu5vLe3fCE/RjiIU3GJ6wngJFAXi6dJg1Hf3pfkkYLUV+EdLNbGc4arGaaEjLQ1vPc0iWsfuctli9bRoeOWjP16WefKAJbfn6+WliozYvFoupUeY0yzairreeBBx7gjjvuVL+Tks5saSi0C6AJzklXLFz4VWtWM27ieHKKCtQMVbxX9eEYbpONeEg2FxbqmpoZNXo0906YiD0SUxn180n3Uey00GvG3cS6tMMYsqmGqaymjGnjx+Pde4AphT0wlpUSTRfP1AB28Uf1hym3mem/5DEM3boQNDuIxE1YJKsmZWOnIomoWcc9j05jydNPcaSigjyLnQN7dzPujnHU1tYq/QcRHJEsKPX4uHHjuPKKK8nNy1XIKTUTV9MNAyteWsHMmTPJzc3VRN0SSZVRd+/erWrUVGD+Vkq2yMO3vG+qMRNth/8WqK0HsqkI155U6k/pTMVr1KZqUfmQRuP48WNcOmwYGRle5dsud5xAvqSIfnDKg9xww43qmHnm6YW88vLLpKVnqMeKaELU30xHr4drvG3oGzfirz6O0yuKJ0EsMSOhpJl9HicXvbJCBWrSZEEvK6lEnOEDzqCoqoqre/UgIxzEKDVwUq8G1keMRnJuu5bsqy8g4vRgNghtV/GAlZmZyAmJhr1wKF9ctpjVq95RQIwOHdurdeeGT9Zz6623UlhYoEoaeYNFm0syikwpRHlZRi+SOT755FM87jT1nmhiGKIiop0soq8lIGT52pVXXsG+vfuxOm3EdSKKG1STCdG6t1kdyiO1VgJ1zBgmT5RAjROo9/HJPffS1mGh74y7CXVqjzkiSoVWjleXMX3iXTj27ue+4l7Yjh7HKKYhIuiQhL2BZgZMn4z5svOImiwEwjqsSRuWlkWGTgb+Iotp1jN1xnTmPv2UmmunWe1s+HgdM2bMPBFY8vrlJr36qmvUzSk3rbpx/c2K1y+CJZKMnn/+eWbNmkVBQYGa+rQOVKlRfy9QUzd364yqatQ/y6itA7V1VpW9r6aSotWoklXl75T+1HvvreG222+mf/9TlJyNzA4FaXR07xH2HTzE9u1buWfyvWrOabbaVT1jkX43HmHymNG4vv+FtF0HcAlqSiePF917AWdY2JNm40LJqLLdMoo8jlFJT44ccCZty6u4umdPMkN+LOEwNpuLkgY/vlN60HfONKLpTqICWjHaCPmaaPA1k5Odp2oqEfow2UwsXvw0q1et4rnnltKxU0dMRhMfb/iYW2+9haKiwhY1Qk3yR7wKjhw5rEht8nbs2bOPL7/8gj69T2nRqdKOSMkKosYtMkWRaJhfftnOLTfdjE1nUWZyDSEfGZlphP1NxIIR9Vxxg4nq5mZGjh3N/RPuVl1/oK6JdffeR3uHlVMemkikU3sMUTM6vYWy6jJmTJ4Au3Yzsagn3qPl2PVJHDYbhxvqCA+0OT6wAAAgAElEQVToQ7+H7yOan0V9KILTlk6gpA6nwYzF61aSJkrJxGDkkenTmfvUAspqqvB43bz6yqs8s3ixSjqyyNAqPh1TpkzhhhtuUNMdOVXkVBXOvwSqmOwtW7ZMZVRxIZdAlYxbUlKiDEl+L1B/r4E/MQX4s0D9t4FWS82gfU1rBuR4k2ZCZoepYa1kUVHYeGDqFD766APlDSUrRxkRJf1xenTtgcXtYOOPG0nzekVKDL3RRGNFJVdcdikz7rqLjdOfIOtwCaaQ7NLNalRjihsJ6E3sSrNy6WsriDus+MXoLCnyNXD7mWfTrryGq3p0J93vxxqKquPzYCzB6Y9MRT/49BYRIzEGMLBwzuN079mDC4Zdquls6cwqez6z9GlVa6uM2qmDCtT1G9Zzyy03q2YqVTfV1dWobCFZQ0RpZUtWU1PH0KEX8sLzK9QRqfGHtJtZ6eEnRHInpma0r7z0Ml6bl5iMX6ww7LKLWffhhwpk3eQPgtFCbbOPUWPHcP+ESTgiWqCuv/d+2tkdnDJ9AonO7SAqTtImqipLeXjSBOJ793BHhz5klNeqEZ3IONanOem0eDbmHh2VdE8gIYo18Mi9Uxh5/Y2ceno/Ikahuogku4nH75/OvKcXUlpdiTMjjedeeJ4lS5Zong4tcpei+CiTjosvuUTNWAXYI+p/cjPKNEcEipcv/y1Q5eiXQJWuX45+CVSVKU+at6aCNRWgJ2Si/ieB+ns1qgIdtEhLakebJqomFyQUCiipx8uvuJTq6krlyBcXQV6dRlUQiRdZUQokRPpBuSOLsrJZ+uwixW//6aEnyD9WSbrINIr4roBL4iYFd9uTbuHCV58n7rQSlIF6Uo8NHbedfTZFlfVc1bMHnmAQQyRGRTRGwVXDKBw1nKTFqgb64ka4e89OrrjsYpYuf5a/DhlCTKgPIgVptfLss0+zUjLq8qUnBv6ffLqBm2++mYKCfHWTSjatqanmo48+YsWKFXy87mPSRXAMKXGq2Lxps8oiSinwBBhYBuFiq1nJ5Mn3snXLNryuTJoCfvI75DNh4p3MfHgm0WafEhUTpem6pibGjhnDlPETsItrYp2PL+95kDZ2F70fmki0axFR0SLFRENpCY9MmIhu/17GdO6Lp7ZRYQwqTXHyhw2h4Ibr8adnoo+KtquNT774nCn3Tuaj99dQXJSnvLLEzUVm3TOnTmfxk09RUVmNI8vDK6+9wpw5c1uaZK1RktNz6gNT+fsNN6r1tyx4JKMqozRJPwZ44YXnVUaV2l46flnrSjPVOlBTfKnWiKoTzNMWfr8K5v+bQFVazOockFmaJlQlP0SyqpgObPjkYx56aJrS91crOJFVFKMucZRW8qXyoo2UlZaz+o03OeO0/oT3HODXRxaQfeg4XosOvwSq0Yo5ZiKMiX0eM+e/+jxJp1VppopZl+yobj77bNpUN6jxlCcSpT4UJNahLWfOnEosKxcDotUpBr1Rbr3hOjb+8B2vr3yTAeeco4LCKEGs1/H80iWsWvkOy5f9FqjSTMnRL02BZEWpTysqKnhpxUvIpmXatGmkp6WrQJWsKp+PG3unumiprl+gcWaLkY8++pDZsx+lqcmPwegkGI8wYNDpDB95K3eNG0dcFiZ6k3IjafD5GCc1akughmqb+NekB8mzuekhNWr3tgREKj1pIFRynMfvmoBh9x5GdeuHrtZHjSGG7vRu9Bp9C9bcDgQSopFloqG+jvlz5/Dh+nV8+PE/KVa+YAmlhh01GHlw+nSWPv4U1RVVODPdrFu/joceekjV3ZJoBE/c0NDARRddzMMPzcTjcbfA/jSZfLFVkoT14ooXmTFjBtnZ2arjlxpVy6h7yMr4LaO2Vn9sTZGWeErV+L8bqCen39aggd/+ran4pWwhNKU7Ta1Pk0cPKrXnFS89z5JnF+PxetTK1B+NKAiex+Ik0RymvrGZkePGMmnyZPThIMk9h9n9yALyy6ppitehd5iU/Ys1ZlVd/zGHnYH/WE7CZSFuNarnshp13HTGGXSJRLi8c1ds/iClVhN97hpH5vnnEwhrCB6bxcirzz7DgunT6NqpE489s5iOp55GXI5nwU/qdSxfvIjVq1ZrGbWl69+gjv5bKCwqbBF5M7FnzwFWr3pbZdIJd4+nsbFerVBlNNW+XSfWrl2rVokqo0p5o0sSDPl5etFCVqx4EbfbQzJhptnvZ/KUSfTp15sRY0YqbVcxgDDrzNT7mhgzbgyTpesXxefKRv5171SyzSZ6zZhCoFtHgtK5GyBUcYQ54yeg3/krt3U5FX99E5UeG/3G3kb+OQMIJR00R0T9L8J3X33Ckifnis03L65aTW5xkUJiJY0il2lk+vRpzFnwJOVVlaR7vOzbu5dRo0ap5lFOEznepe4WLVc5aWR+LnR3KWMEuCIiacK2lfnzxIkTyc7OUfgOkQMV8MrPP/+sdv2pMiLVOEkjpqmcn1x0gi4cDidPrhNS39b6iX7/ezTJcw0sm6pdNVlH9Vh9nJrqKmY9OpNNP21SYrci9S2yiqZQEn0gRp/+pzH76YUY7FaFFdXtOcyOBx4nr6KaBn0jBrdRbR0lUGMJG6U2O+e8/DwJj4mgmPua9FiSUcb89S+4y8u5unsvEtW1FF85jIJRI8CVhT8KVrOePVs2Mn34CNLraunWpRu3PDqLnL6nEtfJClFYeLBs8dKWZmo5HVXXb+Tj9R+rCyLHuQBPZCN18MBhXn/9dc488yzunzqZ73/4RnlCCSDF6XAxd+5cBg48V2Ugq0U4YjEOHjjAPZMnsWfPTrW90iF+o2H++f4aapvqGHHHSJW1nGanknuv8zVx+ziZo07AIf1AaR3f3v8AuVYTvaZNIdi5K5GEAbMxia/yILPumoht/x6u79iXqhofWZdeSP8Rt2jvu92tNPv1cR8Tb7qecHkJZ3TqyqR5C/C064ASO1V/jMyY/iCznplLSXU5mU7hx+qYMGECn372qcbOkNPBLBz+pJrmyIjussuHcfrpp2sbq3iCnNwcBT75+OOPVWxYZN0sG7TycjZt2kTbonYn5HtSgaoQeCqOUnA/TepTQQVDoZAK1Na1Qgrxc/LAvzWgNXXkyy+hbacktf82KxTZ85AYEyUTPPf8Ml597RX1M6xuJw3NTdgTRhJNEeY8tZAz/3KestBxoMd04Bg7pswmt7SSsCNK3Cy6+NL1WwhjpcRmY/ArL5Bwm4iIInMyhjihX9OvH/nRCBd360GB20vXO8Zg6d6VhMVL2GCkKdDMwkemsu3tNxhR2BN7ejqnzZhMZr/+xOR3QVy1zSxetIjVq6XrTwWqiY/Xr1OBqlaoUoMlEpSWlPPCCy9w1VXX8OzSZ1j23BI15FdS79E4l112uarr5D2UGi4cCfLpp59y5113kJamHZW+xjBnnnEGb7z+Kht/+oHR48fi9wfx2t0tgdr8O4E6lXyHmR4PTCbUuZvaYFmMCWrKDvL4hAkk9+zmb11PpzGSZNiTj0FeptKYDSfETMTEtAl38fU/XmFo124UFxZwzSMzcXRqD+LbIFgMg5GHpk9j7vwnqKwux+mShi+mjuzLL79CgVAENadGilaryrAymiopPU5zsyx+DKqpysrOor6+ni5duqjXGg6KtahOdf0bN25U0EjJyq2ZyzIR/22e3+I+07JUOpFRW9cJqYzausBNfa01aCB13Kc6XM1PSepVAUDoVRDtFDG0R2dSVlaq1pFiQYPoc8Z1hBv8pGXnsnDpMtp2bK/gefq9R9g5bR65x8tJ2qOE9NKRm9AnzAR0Zo44rKpGTbg1aoncpcZojFsuuABDbQ3DTj2N0y8YStFFF4DNTkBsv20W3lz1Gq88OouzknrG5veg3qijeOZEss4+m1hCpCxlkG1m0eJnWPUngSo1kxhsHD9WyjvvvMMFFwzlp59/ZPxEjYUpQdzY4KNXr96K9y4zRFmIyHvy2OzHePvtt5QXggT0oYPHef2VV7n8skuVbfnYiXdo1poRcVIxUN/UzPBxY7jv7olaRi2v519TppJrNdJz2hQiXboql2mjIUltxRGmj58Ahw7Q35nDDfc8gPvcM9XWK2oWE2QHG7/6hvHXXMmFBW0ZnF9MfSzAJfMfx9mjI2ExQU2aMeuNiqS48MknqKgsx5rmVVZCEh+CIrt/ygO4XHaFjZCGShooeX1yE5zQilImx1otL++pnCpBNRnRVqg//vgj7dt2OClQlTe8KpO0Rr0V3Vr5iLXw+ltvpU4eDbQe9rf+f7/Vsimtfo3UJQP+aDRMXX0NCxbMZ817q8nJycZskJoyRFSkZmSfFIlT52umV//+PL/8edKtVuI797Fz+nxyDpeht4SJiQ+TyUYiaVKsysMuM0NffY6E26JWnzLUNyR1XH/eX2gqL2f8qFFccPXVGHKyxPMAncXBvrKjTLxnLM5fdzMipx0DdR4O6+Pkz7qbzHMHE8WCISorVOMfBqrUqHl52gpVbtC9e/bz7rtrlPBwk7+RMWNHs23bNtU0iuGCrE8fe3Q2F118UcsRWcrVV1+FP+BXg38Zifmbo/y0aTNpol360w+Mm3iH5hQTN2BJ6tV7I0f/fRMn4IhrR//X991PntVI7xkPEuvWlWhEC9S6mhIeHH8XjXt2M/W2O+l/y3ASDhnpycA/TsmhQ9x13Q1k1dVzTdtudLO5Odhcx5Bn5+Ho25lGowV90oIdI48+MI2F856gXAI1I12xhmVMJ3DFL7/4kmeXPsuOHb8oYqXVphmTSE0qQamaR1l9tmB1U++XUOXjwmUrL//jQFVmSCpUf4MJtlQC/xaorY/2/yxnWyaorWZfqQD+rfiV0U1YuZ1IsL644gUee+wx8vKytbskpvkISfUvx7lwmhr8AQKRCNMemMrfLrkUe0WNyqg5B8uwmSJKIjxhEPMFE/UmPYfcFi5+7TkSHjMxvfieatucC88eqGgab65cSUZujrJ0jBmE/qxn/vy5vLlsIbcXtOcaq5ecUJK9Vih85F7SBw4WnqYSiBBN/j/KqBKokh2VhLzBwO5de3njjTeVaJjU5C+/soLZs2crpWq1+29s5Nprr2Py5Ml4PV7efOsN7r33HrJzstV7U11dy9+vv5knZs9WPq/fbf6e4eNGKfiky+rEFNOpGvW2saPUrt8pJgyltXx53wMU2Ez0njGVeLduRKNiYAfVVSXcN+EuTE0+li57BUtaJkELioaj18WZPGYEO//5IUPcOVzSphPp6NnVWMWg5Qux9+1MnckqFsO440aenDKNuQufoKSqHEd6usqoKQCJNDwHDspi40vWrfuYo0ePqPdDFhlyk6qGumX1KVlYbkgF4JHa3iSby+P/dvS3PrXFWbxF97FFm1ezsxdSnS4SiZxopk5emaaQUScHbes112/ZVtsVK4SQgC6amzn1tDPIyvK2ZKGkEmuVWrApIkBcEWmVmtVDfWMjhlCSN15YTneHm+0zF1JwpBKPQRuQJ402hbmsMek46DUz7PXnSLjMxHUGZZWoDyfpWFjE1JkPq845LqYSwukxmfn1l91cd+FQBqS5uTGngP7BOMZwhL0eC+1m3Ef6WQNVoMo6VZT3/uzoLy4uVo2BgFHKyyp588031YBfjvXjpce4YOgFCpjR0NCo3jKpaUWWsai4SNW4W7duVZseeV8P7D/MDz/8SPcukhWDbP11K7ePGakyiUVvRhfS5qjDx45h8t0TtEAtq+ObKVPJt8nRP5lo164kE4KnkCblOPdNuosbr7qKSy77O4lghGavVWl9fb3hI2aNHUf3RJRb2/ehnYBQIhFKdTH6z5uFpX936i3CwrDgiRh5aso0Zj3zhMLJutzaUkIZEJuM6rqK5bkc+7U1tWoScP3frz8BJJfYkO93ulz87W9/45lnnsHj8SpzNSFXHjlyhI0/bKS4qO2Jrj91MstG64SAdOuga330/1ldenKgagEsfCDN4EwyqLY+1cYLcncNGTJE0RPkF1cGBJGIohdffNFQXFkZvPbWG3jSvFhdHmUSYYnrKMzIZtWyZ/lp5gJM32+hd0EuIX8zUUzEDCZqjDr2CMJfjaeMxPQmYs0RLCYXVw0bxpoN69QyIZLQamSzTseQswZi23+cW9p34RSLngLFG0qy3QjtZj1A1jnnkRDGnoyQzAYlxbN6zWq1VenQoZ3iCn366ScKOC0ZVWonuaElo65evVrVqHIzyU06YsQINm/erOo1yTLCJXrrjbc4Z+A5OJxOunTurAAd0mRkZmbz/XcbiQl4PBnnp+0/cdvokerEEeKiUXb9jT6G3zGGByZNUo1mqKSGbySjWo30mHYPka7dSMZtGI0J9u7by1dff8KwS4eRY/YoP4Og20J12XEeuesOSr76nFv7nsJZ1kysdT51Uu0ONzNo6UJsfbtRKze9zo4zamLJjEd4YOEsShuqcIskfQv6/jcjkBZbSaORBx98kHfffVfdgHKKyPFfWVnDO6veUafrddddR7t27RUgXDKqjKekqZRmKjV3TyVIAewoh8STRIDV6f/flFL+qARIOYTID5F6VNKz+gHJJMufW86sWTPp2LHjCbyhcIiEVrx521a2/rKVe6dOod7nU4AJh8UOvgBOs4nbhl1K4Z4SOtX4iZUdJ13AJ2JooTdRY9Kzz63n8leeJ+E0kVB1lYl4c1RRKXSyrRKcq0Fc/WIsmTOblx9byM3FXbmhqAOOcD26mA+HzsROg4FOMx4k7ZzBxBUrPonepGfR4iWsXvPu7waqtm3S3pFdO/fw3nvvceGFFyvvAblJ//nBWpU5O3fppN4LuSjjx49Xm5n7779fjbfE+a6ysoopU+5n0qR7iYUjyhhj8/afVUYVOopyO0kaqGnwqRq1daB+Pfl+Cqwmej58H/Hu3UhEBUooHr8BpS8rYyCL3k44EqchEeSlBfP5cMkSzs/LYWhhW9okNPOKhMHAzlATg559CnvfngRkT5i0YU4YmffIDKYueIyyujLcNpdCPmkJyaxusoz0NLU6X/vPtTz88EzFJUvVqBKsAwcPZsbDM/js889U6SMkT+kSxelPHi8jK5mjapjd37wgkoIiEwKkYvZq+F1FFhRI6f8mULURjfyJKZ6UBKqgguTfX3zxuarFZHSRAsXKLyTg4qfnL+SsAWeit5l4e80qnpg3F4PJjDGuw5M0KeykW5/kb7ntGaCz46ivwyXdn3ABRePeaOCA08AwCVSXlYSYX0R1au0nTUjcolNTBaM+ya9bNnLn365nsDmbYVlF9BSAbqSGuDGEDQv7dUa6T5uGY/AgwkYDJmGcGvQsXvwsq9as+cOM2jpQ33//fS666BI1vpFfMxQMcMaAMzAY9Spwm5ub1DZLTpWSkjLlwhySMY3eoLSbOnfqpmQdDboEm7f/xPCxo9VFMSZE7cVMTUMDtwkoZdLdOJKpjDqVApuZHg/eTbBrJ0w6h6KuiBGvmEKoPqNZrMT1fLfxG+ZOmEB+g49rOnWhq81GUpRSgmFVR/8SCTBoyVPY+/RStbwxYVPEvFmPPsyMuY9RUVNGmluA0loSkkBVk414jC1bt/Dgg9MUb0peq7z+xkYf6enpzJk7h3PPPU9tpmRL16ZNoTr6ZSlQWVnJ+vXrVaDKyZwydFY1cMvAX02RWizGxSZJUF3/y0DV5qYCTNE4QMLpjnD82FEemHo/u/fs0jwxFXBYr/bAf7/u70yYMAmL2EXqYtQ01PHM0mf55wcf4LXYMTZHlQV7JOTjTL2DKws7kdbYhEdwAeLKojPSqDNy2Gni4n9IRrWStNiIx/QYdeKgFyWm1wx3a0qP84ToI336JaM7nUZfmxtzsAGHI0Eo7seIlUNJE33un4b1vIGELFLIxDEbdCxetEx18ycf/TfeeKPKjFp9rh39qYwqgSoUFXk75j45l0WLF5ErDZ1AxNWuX694VDLMr69rYODAQcybN4+M9BzlyGcU9ZjtPzHiDgnUpDIolkCtbmjg9jGjmTJpYkug1vL1fQ+QbzHRa/o9+DoU4xJgS1TW1zESxqRyErTGBNQc4KF7J7J77Vqubt+Zc9KzcYu5XDKCNS7KikZ+DQcYuHgh9j49tUDV2cV8lEcencFjjz9KVU258lBI8fVTWVWWOBPvnqjKHBlPSb8hiUrwHuPGjVWQSKfbxWuvvcbdd09SmAkRe5OEI4H69ddf06Fdx3+TllRSQAmDmjkruKHCDGiO3cqR+3+TUSVIU+a7yvtU1oNBP88+u5i3335Ts1I3GtUguKa6ns6duzF/3jyKC9up3b7A+UXS5kjZMW664QYQ8y1FCxGb8gidA3FONTg4t7At1qAPYzyCPmGkWWfhsM3CRf+Qgb9VaUoJvdfYImQQT4QVDXvliy/w1tw5DEzL5trivhjq6zFaokQi9Zj0MoC3cyhu4ZQpU7EOPoeoJUnYFMUoK9RFy3lv9Xt/GKiSDZUC8849rFmzhgsuuFAzSBOnuVBAXYhBgweqWWkKt6s9xqQCSnb8komEXyUAGb0ucSJQR945WhPtiCaxYaSqvoHbxoxSGdWJQXX9X9/7AHk2M71nTKGhXT5OU5qi9AivP2FMEAiFcBtdvLn8ORbOfIgLc/K4qqgDWYEoulCAhFUCUpnxsTcY5OyF87H17a3YEkmz1Ls6Zs+ayZzHZlFRU4HDk6bZtbfS29eEfJcrUV8JUsmqslbt3aePYnh4vF41nnvr7be4774paugvAh+yQj169KgaT3Xp1FXFUGqaINw3Ua0hpi1NVFMlLt8pFut/00f9vRq1pRRtQUoFQRdn5687GDHqdu0YkK5bfOr1BmUAPHHi3Vx++ZUkono1dxNEe1hUO/R6dbEfuvd+2nuyiJmTBBIBOgTitK0Pcn679rTz2NGH/JgSRvxJM8dsNi54+QWSbjtR4dkIFjaqHdvRsJ+SI4eYfded6H/dzS19TyPNFyfdbiGUaCKR8OO1ibKemf1JKz2mPYD7zLNJGhI0OsJqvvuPJc/xwcr3/7BGTW3kJKPK7z506EWEwhpRMRoNqYz79xuuV5hbscuUC6l5xcbx+0NqKiAbq7POGqhwpwYxJ/7/KPsKcMvO8tx3uWw5fuacccvMJBMnRpISgSgW4IEapS1SaKkBhd4KUAqFQnsrFMoltEAFaZtQLG5YEohAfDKSjM9x2bZc7vN+/96TncOE3jt55pnMsdl7rW99/yev6CUeeORBvO23367EOpICbmlgdpFHvwrUGgP12CK+/94/waRj4tQ/ey8am9bCKl3JOpqWiothQme8VoZLzjgb1biNN59yGs7TXVSiFCUVnUWzCyCJ5mCY4Py//Bi8c85E7FgIXRc+NPzNBz+Ij3z4zzGzMAVvcFgyqhzRmo4bb7wB737Pu4Qb1hvwcyS3uLSAr934NelL+NiQvUtZUYJSWKOGXHqkasPFFSoDtbcgkQlQbsDSTHSWUswvNAQ62RO6eMFmqh8nuDJQe5/jfExRMkw0m4t406/9Cp59dq/UqaxPedSx6730JZfjb//27wULWpY64iRFnCcys+RNtUwDv/v238S9t9yBkfWrkGgJNlEhb3oZo3mOy04+CZNFCS810YaNZysVXCOB6qEwKduj/FVp99hqzOEzH/sYbv2nL+BNm7fi0tEJEVUrS5ovxrDphhfG8I1B7NFsnPqn78PABS8WsuFihaWDgS9/8tP45n99A5+6/h+xkbx+08Ddd94hTdKG9WwAlBLIU089iRu+9t8ynqJbM5kG7GoJPPmXf/k83v+B92M9aSYUVpAyScfSwjJefu0r8KE/+zBGRkbFVpzbGgbrg488hN/4rbfLTaa9owMT84tLeMtvvBXvfffvo6IZCOeWcdf73o/JssQZ738XwlM2o2LWRXKF04PELIQ3+c7X/SL23vEdvPr00/Bzw0MYabVkApInERzaUeolYsfGVFzgvI98GO5554joXOC4qBYaPvn+D+KDH/0wjs0dRXVoRFmNapogpjZu3Ij169dKaccVqDpdduNz//QZAVEnXYqSYVr4t3/7d7kORJZRZilLM7VCvf9+bNl8ktTWGnjamMhiYN/TR5HRHUZsK3kqU0aI7IfopzdT/fv9lXPV/g2V1KVZBtPS8PGP/4WIu3KHzSOfQUyARsWv4dOf4s6cq75CYHRyI0hko1JIqaljWwMuf8lFmA0W4fk2VrcSTCbAwvIsLhibwKvH1qPS0dA2PewZqOAVrFErNEM35ecoHR3gu3d9Cx/89bfggtowXr9+E9YRWZ8rl2hT02BzRadZ6NBRWStx4fv/AP65ZyFyTYQ03tU0fOV//wO+/o1v4q8/82ms3bZFXu2P7r0fv/T612PLhg2yFiYo+Ik9u/Af//2fuPzyK2AUDszcFmCwZRt45McPiYIMjy6ag3VabQwPDqK13MR73v1e/Pqb34Y8SkSeHGJtDjz2xON469veJoJq4imKAssLC3j7W34dv/eu34dXlui0O/j6e/4EW0wf5/zRb6PcuQlEXbOhZMCHBnDjjV/FX731HXjd4Dr80kmnwE6bSI0IaRGhQjAQuVdpCGNkEI9OzeKKf/gHVE7dKRqyiebASTX8/Yf+HH/08Y/g8NwhDNSofUj44jx+5U1vkgE/N1G9hMUu/pprrsH1n71emkr5RfwHSnzpS1/B+977PkGdMfjYx+x/dj92PfkUJlethknjjRhYnuNcegGxYGVtQd+xlFKq1fw+2rFnmQz8+3f5/XOs/s89F6hd89o8x803fxO/9c53YHzVsJQCrMeY0ukjSvrwZZe+FHlOmRcTBW3YyVGkRAy55qzRFD0Rt999G97zp+8VDaaNhYH1hosmbSKbbVw5MImzhzcgyywcrlVw5ec+jXKwIjJB5KEXeip04Xe88edhPHNI5MDPr9RQDQMklArsBimFyXjuRX4Fu8sUL37PO+FdfD5S1xLaNN/Al7/8BXzhc5+Xhmjb9h2wbQ+33HEH3vjLv4R1pK1wTHRnbrQAACAASURBVGOZeOrpPbjx6/+Bl117rdRVlMoxbRu6U+Lw0cP4+F9/Ajfc8J+o16piIMyia3h4DNf/8+excfNmoWtknQhuRYkvPPjAA/itd/42grgjM06NrinLbfz+r/8afue3fgv5M4dx7CdP4tAt38H46CR2vu83gZPWIidOgXNXw8SeQ/vxll9/EwaeOYq3bD0NZ/P9IkDk0ayBmIhCPGVhaVhEjsNxjJ/75CfhbztJYI6Z7sAsTXzqo3+JP/jEBzC1NIea62FublZYuf/n/1yPgYGaBCrvMZtD0nFuvOFG+ZiMlrrmd/TJ/dKXv4q3v/0dkoWpyMjgO3bkKH7ykx/jpM3b5QFrLkSYm+qg3aZyjicUFk5NGKRd3wklzrZSgOJEWNR+PGqvqGYnOz19DO9937uFmcmjl9HPeqPZbIlqyPve98fSQBDcTLIXf/cgrCJpk6uAL0XUN8EXv/RF3PTNr2FyKURtqQODulCNeUzmuciXjxqDCGuDOP3Nv4LHO4to0iZMK1AZr+O/v3UDvve1r+HaNSfh2qENGEsTGHmCjKMNXYNd6AKEoZf9YpahUa9i0yuuwsLokIj8Gg6pLTlueeQ+3Pf9+/HZf/gUNk6ug1cfxL0PPIjfe/e7sXHNOnFbpkjv4QP78bGPfhQXXHSRqvq5OqQkppHLVOPm22/F9dd/Vi54QvGwUsMZZ5+DP/ngh6DbjvCTirADy9RgmzaeeOpxfOCDH8BSYx6eTfmjCMOaiTddfiXOXrUGM9+4A+bBWQxURlBMTsC76iLstwukVDU0XMHbfvOOW3H/9+7BpWNrcN3arRg6NgddTxDpOdzMQU2jancMuAYaRoFFTceW174WrbWTONbuIBfVmBx333knPvylT3cH/j6+duMNghRj88OA5J/Kqj3Du971+7jm6mtkW8eP9Qb2zIrf/NZN+MD7P4hVE+Nqte5YWF5cxhe/8AWcevLpSMISRw/Mo7mYCnDddEw5kRhLDGoisUhjEiug/ylQpZBdYWuuPqaL1eDC4qzUE9xSqYRPPdMYE+OrZSbHZiqJaaVNtWSlA1CaGnLWTGxwNdZ8OayMjLYUC48/if2f/gqG981gyLOxnC8htJuop0CNaik8SgeruPGRB9Gi4RclJcsMupXBy3JcseFk7MhdEaAIyhipsLK4xdbhcthd6CgcBwsaMGWU+P6z+7Gv2VI25jRGm9iI9S86C2/9g9/Dms1c85WIOyFmG8uwXSrbsUsHGgvz2LRpI3yKtYkGFnlCSvSNJ0Sz3cRSY1lq85RLCM2C63uoDw3J13JW6JCvoWniSU9u06Hp/aL6UkliaGGG8pFdmPv6zbCm5zDEDR/pzAy0ioe9CHDTnr0iX87xnEDYTWDMd3D1jtMx1ggwGiSwLQ2JUSIPdQGrR+02Co4BKw46mo626+GOfXvw4/YyKkZFyoJc0/FYMoc7H3sYk2s3CWuBg3yZi3dVUYTUaZgY5HbRpYxlLCeDgv4pd5MwjHHk6FH4HtUGVWwkUYSNGzbB1l3MTzdw7NACTK0mWrHUwrVoa2+qYOXGk4HKydILoqd6mfVEe/1eVmXEi7UQ2YkcIemqVuKvVpviBBoqlZqyx9YtCRIR82VppgMprc6JD0CBGnGcLPqn5nDvOz+EnS0dtU6IttPGot/AoOPCTErMxAH08WEEjgHLsBEsLMlR6dV9aUqcRoThVEOMDCFLjTIVmUeLMOVCF03VJM/RJn1msILYdUUSh3NaOvUNbTkT23/5F4D1Y0CFQN5cxiowbXHl08gEMHR4uoUoCdFoNTAwNCDkRVs3YEJHp9mE5/twPA9tilToOmwKq1GtJFLSPQTkUAeT29uYDzcy6HmGKgf2Uwv4ySc+hcUfPIjNuo26ZWCuOYvhzavQWqS3VYF8yMfRLIBdH4DGxqOrztKam8capwK/TQFixV3j5/PcgKlxqRKLJHxI01zNRJOkvGoNse0iLoB6bQC7Z4/gDZ/4Q+in7USWOXxlEqTNZlMaIzJN2URxz69gfDlq1ZpSkeHCwmDTTPVZSgnZCCTbKgNem3P0NEMelliY7WDuWAM1fxx+tYJU78ByKQysxpuWzZ5CYZyfB0o5cT36nDBFf/AyA3FuyNojpL250BNonc4jXs3CyMxUWFUGsClD3y4hQLKpiOBKti5gpCnJ19CXFvHoX30OtacPokxi1KqMto58niie6biDvEaingk7SDGQ6ag6DoIyQ5sYK/LKyUCVToY/MYdByBn7S3avmZKRiYoCHbJDffLqyfUhLsXAcphhIU1w5jVXYO0bXglj3SoEIhRcEw0AirLF1B5zWehwN01CXI6cpreEvZEZK4rB7PEoTtY1+OIAuwv/I39IfohBthdPkljKE3b7ze/cjx98/t8wFmRYU60gjzsw6W+fB8g5f252UCNKyTawwHGY56Adh8qyPi8x7NcQLTQwZDtIglCM5kSX1VJK0KahIdYpYMxVLbdRBmy/Ds4mgpDJxsKhsIHX/90fw3jRixBodWSlmtDwF4/93japv6/hSpVlH5smvmUKkHDrSJq0EoqTO6/o9braKC7NdRA0C+SxDdPWURk14PgmXM8SjQgq1/B7pJkieor/4Eo24MoOv/f3/mAll4gIIr9CEys1FGa9Svp0EESqM+yOHwj9ynXeFiKblCU2mymOeRlO3AoFSROeUcDdfRD1uQbqYwOyYalqVVx0wc/hzLPPRsihdpnCJuiE88a4lM66yX37UA0JxYG7AcEtD99qTxeaU25qCfCp9/wKojgWrIEI/hqmHOtyoV0b+48dxpfvvg32ugnMWUCoM1ea0HMLuaiKGAC1+Flj5xEqDo0WiPZSgB01AXCga1TQS2XMxX+bjSQFMDIuSkylGTvsVkRgYmHffsTHZjHqOPA4IUkCaSRYtzU7Lfzar7wRazZupcyfjIxY1rj1ClIBqnMCoiGPKJTMcksh70UjgP8WL7hOpRYdYR4LJchMS+gh1bB1eLYnJx/7iem0gw2vfQnaE6vwr5//Mh577En5WT0hs/6epRe8vRji9WOOkOkI72x3BttD4skEhmyCVMeq0Q141TWvx8jgGlQ5FzdJjzfg+Y6CivJAEwYJRZ+7kj4vxJs6UcD2nqTPf/6f8aEPfQi6UaIiasyK768WAurpEdQ2azJKNWqJHPks/O3cgEdBMOn8CQ0MoVUItSuxPkgxSpnKYUpS6nDMSbz1Hb+PS15ymTRsHEeVvNg6NzsqK+dkFFBKhkBqceEmsIFmDHy1SiWaYyX+J92psGCfmxIrrAlfRwTTt0UM4nff8U4cOrwfy3GMpOoicJRwcEAGKYUYLBshO3ROZdJCgh5cJ6qnFiWDmWUHyyGqUYt4MdeXpGZz0lDAzoChWMOQyJ9bKFxTMAvEjDExc+5JT4C56Xnc+rX/xvjOs1grdDfXfGC4Xuaf/F+ek/wneS00Ufhm4Syf1lPhsPEt53xZOuAwfpmn2B+IfDk/oUlTWZy2BrNBhHe9/W2459Y7lHRRl7fPbp8Zrye309+AMzmoklC8UeSqPs+trwTiKIFn1nDu2RfiT973YQzVJqGZJZwhwKuYqFRceTjF3KF7X563Ql159J+IisLvUy+wkOEtRVnVNqobGETAdwO1n03I0y7lTorsEVA5z5CalQNqHs0l07ueIZ+fwdQNN8M9dIzYLuS8ILCxemgcdcOBnqWy/7N9C3GRCq2FQUq0P59gBr6TU1SLQ/gSJo97DunpfmKom5QVqQSzyaO5i4biPZbplVhN2wL+3bP3GYHlySq94iP2XGy46HwYO7ai9G3olvo6tmtJxsWCmm5IcFCsgUHBB1bL4RQFbK5aWStQVG5hDru+fiP8OIaR5NBp6MCv5fUlE9Wk+G4iriNalMEIcpyyjmMtJVEuP0d4K3wAlfg2c75BGSNiQjnYFzoHR3gMQRYqJTJNR0K+pK7Bz0o49JKNQnm9XFxotos518SL/vCt8E45BY/85EkszC2KoQRLOwYsAUD9XqfPlQCS1iRx8S4rRT+io3rW5wpdJ9y6REfUKrBh9XYMDqwSrIRdL+H6JvyKK0scKRW6p/QJ9VFXUlH6lwDqRSnKCY8Cfk7wpl086nMvqi9bdesTjUcvBWp5DLKWlaeYw22I9j67/vzgYTzywb/G+MEZMaF1qzSFiEU20eFcnxuaMITtcS2aIGYjx4mDKfsfuSmmBGEpwWgxAFhu6CVSS6OwiNB5jbyAzRWmgB5KJAxkvianhjgtRGGwMjAorMygTTWYmshcHtZzjFx4Dna++ZeB0QGUYYig6qBj8yExYBUGPKo8s6HIM3TiEHXPhRa1YCc5sNTEgdvvwtPfvhmbmvOoJrE8IDxpeFG5BBHwMSepPIlIGIwzjLgDyJfZvBhIkSjTMdkVqDkxfytypWDAJVjlnfNr5JqoJQulgmKqF+q6TEmsnCNFsnkNdKJEZJIebSzi5f/wYegXvxilVgEc77jEe48Fcly8rEsMVZMgNW4Uowkp01Xh1YsZRTFlNWwKzuHI/hkc3DeHweoquJ4Pwytg+wY8T2VU9i4i5MurUfC87pPrOdFmamWgKg0ipYzCXz39dcko5HVLg/R8cjazGrOc6MCzyaHOOw9C9jxU0mPmiwMUBw7iwT/8CDbNtKELv4jqazxZC+W1yRuYKZcRl0Pm7gXiHppZk5lFsiMpLBwBCWaGoggaYou/gSRLJZBdHn38mRz7cL3KcVrhSQ0l76MoZJxjUq/KdtAJQnjVKg4tLuKYHuPiN/8Sqm94OYzRETQ0rlBdsRgKO5GsTV3fhcbL21yW+rX56OP4yWeuR2v3PmwdHkGVe36ip4hmkjWlyugMNBYrjEE6p1A0jZ1yh+5/fKqFsaGyEx92RYkjL5/XU0JXSa9L8UNUUglPHiLeL7oC6mL3Y9HYokgRZm0Y3PWTHlQbxsOzM3j5P34c5XlnqU2Z3AT1SymNs2miTFHvXj9/YdR9btSDwjcjSx2laEj7ISYBeTozAwf3zSKNDTEYpoGWYWlwXQuWrNhZiyvC5E8Fan/Q9lNZn8uPKqP2VIb5whmoFF/oUYlVYCso4HHNej5fIqZSIqeGJgNL8oGYvMCOY+hZjOTgAfz4A5/AprkAetSGxRqsZA4plL+UBKeBOCDgmNlYA/H5bKg4meWAPyU2VE3C4LG55j3XIDoAEeGNpiXiv/I5CiPQ9lLkAzSx9klCNZymnCWDnKrNeZ7AoMI1SwrTQlMvsL+9CPfkLdj0iuswdNElMMY4uolgDdZU4xTn0BodhPsO4th/3YgD99+HMQMYol8A0x8N3nrTCJGzLOR18vpxMkrRI65YTUtppToDVYi9VhLJw8XEwA2f2T2ZEhn3KdaRwfKI61mWBhL0avJBWmWmUygYMOmtUKTwBj2hqzc6ITSrhifmF/DKv/8YcPF5wrlidu4FZc+qvKdo8lwmVYmpHwzNjHq8+ZatJYR2w4xKChFyE0cOLGB+uoX6wAgKEjlNUl4MaT5ZQrDxlQYtk/mR4PWfy9DdqJRU3r1wKkH2Xkwh+M+eUh07UAreshQQPKE8RN2nuUt95eksP0Oym9Kc4raGF4FPvFGw0cgQ7dmNhz7ytxg9OAuXGqfs8BlploGA9WBBOF2CgdogirSQ2aVFzU454nJRTY45xuHTTgE1AqsZaNAQmiUixbCWksAlgIuf0wqEFmtJOoMUgivl08PmS9SQxeRLATNYsjBaWJPyERO/JrMG74yzMf6ql2HgwtOQu6y5MzT3HkLz9nvRvPM+uIeOYk1F/CvRMUKRIzJj7swtNQ2RRofBm8vDI7gEeeB1pBwreS4CjnxKOl8RJiltpfhVmZK1lBZ/ZrH8YVlTwMmkdUJqFIj1XMofYnELIgmYiQkqyTOEBR2/6VfFpYWH3Y0WrvyLPwYuuQip4ymROjaJUt4pZeh+0d2VvU1P54ELH9W1q7qV2ZTvTxJayibTRRIWklXpF1CtU++Ayk+KviRLJAEBFdCaRUnTFjkC5ajgi2fm4ACZ2blb0DIY+DV8QqlRlAiHn+KsKnPyZjKOmSGk65far0cqVI95r6CX+amYhqlait9oUDc0iZE+sw8P/uXfYeDgFFZxzETtUAZfN8DZwIRxAtNxhZZMKW/eFFv8jBiguWxi2PlyRsibSDo1HxtmGypLSy1YqGzKF8H7nEkPxKOUKHn1JLPOZD5Sp6yiTYjsMf2jNBNaXkhTmJc2FtMMrZqNoUvPx9Zzz8DCkcPY/b37gYPTmEw1jGRs7FJkRobYzJELq8BDUehCCadGqsp8NCZjpusSh5kl8wxupSqgaJkHp2zc1OvV2DjKhIGGaxpyNpV8DzwJ+P6k/iWTF/L9DiqwdEoPqWRjOhyVhfAoDZqVaJcaHg+buOrvPgTr4guQmzWZL7NzFxBSdwF/3KjsBFvLnuaWBHBXm0zVrUrEWLIsrz8pQLqG5YUASwsdzE0twtAcUVUkqIlgav5iA6c1i4JrZ7ga6SId2SrQ5iZphSKzQ2MxzTREvKtCaRgGDl3rKOkixy3zCg9jJX0toxCJULXXl8KeczUprTjU541XgcoRigwg2GiTd0Wp7UOH8YOPfgJjM4vYqrnoLM2jww5Q14XOwuPOp2ociYXiTaTGW0QbyXipW6dyVEMqtTotnq8U0xM3kOzeG030vLspaKsOsd4ZI3+TKqx70fvLIDkl2GETakc6CyW+GeApS5PuVIP1p4zq1CnD6yI3kRmH2YV3TU20VAaR+fNzq+veDeefeqHLOIz/rtSx3dWkZOPuw6Zm1V0rFkk6kM2cluvIUwM663DNkTIxLBMxnauWBdwwQ2CZ+EFrGtd94X/DPO9sFKigkMJY/eqfBPUL8fY+39/PnGjk2ft+1RopzDJ7jyTMMX94GWErR4cesrojxQ9rc8M0oLU6ccl9cJbEshGgrpBlkhDOS2UKWa7Dp8EwZUWpFaGQ49QNUrdQfMl4IWSspzyW1MfZ4Ki6mfUHMypPcV5sVmGqRlU/h6YIVpEjfvppPPipz8B85hDGWxEGPFfkumUjInA9zpdysU7kDJXrwcAsEYsCZQkvA3xOsIpCGqrjRXJfdL3Q2E19Sd9wtT8i+27Sig/LcchJBG9ST9ueGk38e6/RlNBfqf4lGrPP//d6NV1/YBxfY/PBlkZLNbG9bY9cwm6C6BHjujoj6uO8k2xITB3LnGPGBWqWD8fU0Upa0OsWwuVlDGo+4tLCsyhx9h/+JoauvByFV0F+fLz0fPn8XjnUfz36kXf9gf28h7trEtdryKQXYtikQBaWmDncwdxcA0VOFJUp11QrwpRnBNIsFn9Piw8+M1t9CEkUwx4awlKeIuGagNkramLIcMBFoYxEpDxSf8pFkvlId9TbbQalQZAbrbKpiKrR+lCYSt24TkKZM4aHDuI7n/w0tANHsIV69nNzcMg9ytUMjzaMaacjVueu5Yi3aGByNijDKeny3UxDXmZitX5cb6vvSvHCrAyI5y7qCwfqygDt/Z21ucDcNPouhYJ+77nCrMxE8igQm8uGyVJK3b0b3hv99D7Wf6NVVlUPfc4moyt5Q9giO38VqGqOquamKmQF5cgyJqd3VYGOQ6tPTgJJKqRFpomlzhLGh0aRdAosxBr2ljpe+zcfg3X+mWpB0O3uV76XlRuqlQ9if+3a+1x/cB+/Dl32gBYxjkoszUU4cmAZeaaJKBvl97UiiMo8DzmBRWv3fiz/6BGYa9dhcsc2mOtXoySNwrDQov9mCQxL4dotQrs1KM1pC6pKy1BfdZl8olnXysC95+vLzlr2a8wGLOjV9kKsY5JQ6lSXkpXPHsDTd96FQ/d8D2OdCIPNDqp0/OOIg+CPbpfPepPAFlnTsh7NDXn6WadpJQ10u0DeF8iMPz0fVg/T/++vXmZQoPFEarmeWVovY668aVLzmsQY/HSgHu+U+3DCve/P2CiaMnRSpxYnB9yn88Hnlk9qcjaJ3MqpqYWMBvUSSU4WQ4mcrpyEI3LFRaNe3UJzqY3SG4J/7gXY+KpXw7nwXEQcESnkwvOMSFYG6MoTqj8YV36uP4v2Thxeb4JqxM51mSTRecRRgRqVBBlbsrSZXS7z+Xksfu8H2HvnPZh95hmRhdx0wfmYvPoKjJx1GjA8gKQ747My1oGq7uGT26tS6eUpYyHOJNUEDTZnnQxWBnYXsMu1nsKhsglRQ2lVFWYw2PFyPsvGLs0QPrULT952B9IHfwJnoYlR3cAI9+tphEjLkHGA33UvZjWo59JqdKtm9qqE15047Pqf8OdnrhMH6omCuj/DrJwpyzuih2efw8fKVyKPdJ/YQi+j9hq3n3rlXRghhXLVlJRdOlFJrCF5Q5VYLoOTnb/8Vl8Fm9oIVKnR6AlbyLGvZSmCJMIy8RUnbcXEpZdjkmvq8dVI/Soyjoh4L7qXZGV3f6KjfeVDtvJ7ekHcG3fxGsn75XsogOlDyzhyZAaW4aNaHxAGCONRC//1m+W+274D/cdPiOJG5rIETBFwLDI0hMGLz8OW170a/tq1Uqznto7E0mX8wwGyAEt4gVg7kYlJPg4HtZRxBElqJWxyimSWooJSalQGKcdTJbcw0gaJ0C6tJzkyMbim1XRkzSYW7n8Ajdu+j/gnT2MkyVFxdKQGy5He3JRjI64VDdiZIaorbIe5unyhXysDtXfRXyij/qxA7f0b/Ud47+f1btyJas/e6K8XmP9joPLakZYtRh+85iyfeNLwN4NWidVxHckxEK82+wrOmG2qIaYpgoolm7l0uS0W9M74MMw3vBzjF58NffsmpJyW6FXhMLm2oxq2vof9RMf5ibLmc9dTbdr6r1FPd1c8qXplEIEqeYH9e2ewMN9AtTIoWGaui2v1OrQ7N15eDrs2Rhy6VnREyEAU9/imTQ8Bb/rgKE6+6mXwfvGVyCcdtC1mQtaLlqwiab3DaBNOFMckPN1lvdvtaDkjpaYSO1BJNfQPEta2NGkc8vb24lybaXkqNZWAObh2DFOkS03EDzyEH3zysxgPEkyaFmxXk1EPsytVTpzClHEUu+KcA/Ru3967UL2s118Drgxkjnb6fx1vZE7UDPV9YW8A3oPA9Qddf+bpf0Coj9WT/pYA6zZWL5S5pB3g2ImmuN0HXbZ7grNQvYKSxcmQl5TdUSBudtZZSRgmv9ZEM8+QVKrYdMnPoXrFS+GcvBF51UbTUexUOlsPxpwScKylGuL+477/9fWXLv3BuLKe7f39uDRlVyHluQTASUmO3U8eRByRVeyiWh2Q60M2rzbzGx8tn3r4AZidJayvOEgWZlAb9Lk0EVlEN7Xhu3U8PjsN55wdOP+P3gGcuROlU1FDb8MSQhbriJx9GQlZBeOLNRCV+8jj15Ehg0nfddaYppqVEflPDCSfcNtzZbXJ1ZkpM7tYrMvtUmVJ0jY0x5Rtz/w//Sse++qNWOs4qNjMAMRZAsFiA55Drr9aJnCsdqIC/4XE3+TR6hqerTzWT9R89Qd0/5G3cqO38vjvvSaZ0faZpvWXASc6CWQ8JUdXd3nSG5lwhtKV++yEbXlA/ZovwG42J0TsR1oFhjeE6aUmqtu34eS3vhn2Gad3mQkmkhoQsHZlrs5TjNJcmTRmSTq9ff1Pv6r+9/2zpynP/97+r1U/Q6G/9u4+jDAgjNMXJjMBT2xOtcd/9HCZP7YHS/91E8aOTGGEGEgjgFkhsptp20IUFfBqg5hbbiLUNKx5xdUYe/11sDeugeZbyF0DUff4YaNj80KyDk0LFKaGTFDsBRx6bXKDQte3mABcorhZYwFLyw0cOHQIc0uL4upMJ2fy7Wt2RdT6SPhK5KfEMEmh3b0fj3/u36A/ugcTcY4KpXxoKc8xGIfkAKEbJxTc+tnH+HMiXS+UFf6ncqI/s/RqsRMFOh/Q4+7JfYPzXgmx8nXK1JT41u4oULKrrEYVdJCLH+JG4zSVRKFZFqKUaogOIr2OpeoAVl1xIernnoFpWqMHnFT6GBmYgFb14Kyy4A2QCcARXyJ4Wdki9k1JVj5Mvb/3v88XrLdWfKJ3TVRW1kQX9tDBaSwsNFGrDEnd7fsVlVHvffRAOdpqw3rwUcx+49sYpnirTt5MjMKi5QrgOVUEKesdC5XSxnQYwdi8AQPXXIaxF58Fe/sGhBY9RQ1hRJILRPS4ACU4z2SlY7HdUQNqLgw4dKcCNYmARw4fFl7O8MiImFIcoT1imWNkZAyTq1djwKsIV4eNU86ZadrBsGnDmFvC/F33Yuobt8E+OoMayWecArC7ZWZkw9BT2vgZTc3zM6M6+vuD5ERH8cryoP97+oOydwNXZnHJjmSicnnStfjpH5udaITGq5dRvkhnl8+uXm3kFMZVbTVibsRpAWnaQjPJLQeo1DFy+nmonvUilKvqmDJytAg0KRzoHR0DOa9vjsLXUF1TwfikjxqjNYtRyrRF1ZgnesBfKFBf6Jqt7A2OZ2QZqxmYOrqII4enUa8Oy5q3Wqko8NFj9y2VcWMOq60ErXvuwdwtN2G8oN0ht0CpDNiztEDqOih0HU6iKdvwvMA8T/Xt6zH2yqux7vxzkIwOo2DNSddnkaXsLgYItTM5My1EVpGrVzr6TU9NYWlxUTq7LZu3imU5RQd4uh2dmcaBQ4eh2yZWjY9jcmJC+DZc4rCMoLSky50wbSx3H8DRu+9HcM/3US4soMpSglsizhT6ArQ/gF44+J7LqCuzx/9LwPZqtt739nvW9/88eV19GVVKzC4arX/j0x8cApIjt4vjKAYoMQClmmzwN0dzqUkCJGkqGsraCMa2bsfEKach37oNi6YtgZ25JtrSkFpitTkcukKDaWQdpPUCI2sHsH6oBtMohIgp9O0V45OV1/KFAUzPT6MnemDlvbNfKTUszQY4eGAKuubAMGzJqFLH73koL+OgA69YRr1xDI99+YsY2rdPjBvMLEanTFDUPLkIRUoBLsLfRIsGEZmoJRB4GQ3VxwAAIABJREFUHuqnnYYtP/96VE/djrJiC+qG4F1mVQ6N2NERq8oG4ujUMRw6fEjYhmsnJ7FmclJepJi+cgmQZlJfcq9+aOowDs8cgmNYOGPH6fA9BVxgM0ZIWFHEMPIUBmFwTzyFxQcewsF7vovawhLGugIXK4P1Zx1NK5upXiP0s4K0PwB7TVHv+D5RA3e8Lu3WqCdqQk6cwUROF9Rp4hNrdBsmBhLHfpFlY4aUFtPD5JnnYfVZF0AfmUDs1BA4A8gtD45OrEGCpKZJtqRk50jiwEg0tPMYy+gAXoGt46MYm6zLtk8YBP9DM9k7AX5WQ9j7Gf0PX+/EIUyTA/W0k2N6ahnzs004TkUA2zIlOPRkUc5Nd1C1ErjlEo794HakX/sWtgUh/CJBxwaWuQkh+EPX4CQEbRDIKY+3QNUKy8NiXmLeMbH9VVdh3WuuBjasRW5qiCnPQjVjAYHooja82FjCKTtPxto1a0QWXHbvomrMPzk9IAJLNWWFVSBIO5iZOoYnH3wUp23Zic2nnCpCYlLok01pEdQRwSReM4gQ79qLx/7pi8h370ENJmq6AU8YompboyYCxytQmeUKEp43o6f20dv99zKyfHnX/eV5KAB+WC04ep1+72YdP/YFhPHTO3yCLliny1aYEEVyg3o7fkH8P4ebUGmTj7FiRDCjCqCmLGVrGFB2nCDoDVuw/aVXw9uwFXOFAWoXwq7AtIbgUODBLpBXMmS+QppxE2k3SnGfLg1LDOgWm4sYq9Wwdesa2ANqPNV/UvQf9/0PMj/e39WfKCGsPPp7Dy1JgIIYKoHlpQ727TkG16nAMj0Bz2hHnyrKNFT6pWmyhOLZJ9D87D9hw/I8SkRwSfrSDUzrCUI9wFCZoMJMVRAtyXLARkKGo/xXYF9jHs6W9bjw538Rxssugz5SR0hVjtkZPHzvgzhz52nYcdpO0QUtuMbjMFeOPAFzKWCLwN15vFHYhKggOqPoyDoBdj38OKYOH8Gpp5+OyW1bieuQ/XdKmFxewKPUZZJAC9uYvftu3P/5L2FoKcBG3YInlOYSiZYpDAKbPoMFgomMUEXLgRGpYOGojXQNBcRWg3kif1TASG7ogkLImctlZMTXyOAUhpYEERFYiruvwCbq+9RQXoNPOR42fXqK2KCVZiLzX8ISCeo2ySkjzdmsiixkxDdqxyi0puoBCgdpWcGC5mO+OojhF1+MkQsvRDgyghkKSiQJhj0PHtffjg3NseBVbDg1C4bHR5YIeooKFAiakcxO00xD2CGuwkBt2MSGkwdks9Nr+ngM/0/TiRcKUH5f7/v7S4BesEri5j3RDSzMtLD76QOkmmFsdBW0o89mJZErnQbtWDqozh7C7F/9Lda3lqB7OcpWDK20sDRgIDIjDGctmbPlBft7Hu8WIgsC0vWIIHJNzHDbkWmYvOwS+Fe/FIlrYjGNceq558LjqIFMUYKHuhQWNk4mUeNyH5XTibRiQlJjn0/hWUqdG0J3njp0BAf375cg37jtJNlgOL6PTkgnaqLxbRRxG62FWbQffhRH7n8A+a69GFhsYChO4IsWQY7SMhAJodSE7XiIQ6J2VBMoaKZuTDKwBKUk1O/uMUi4Yw8ySHAzs2qvWGQG6gaqdDk9sl+XLi42R+R2EepIvpWeqQdNtiIKuGPxgSVLlNc6KeDYvlCZo6KN0krRynMEpo+WO4jq9rOx5ryXIBnfgFnNQmDyvii0Wt02UeOQ39ZguCa8qiv6XiyblOcClTpLBK0EUTtDGpQIOznyRINdybD19FHyGdV50kX1n+gI/1lbq5XNZa88On6m9SYeCrsop2meAkuLLUwfXRQ9AW3/weUyjQqEjQhaGmFoeQ67PvARbIrbKI1ERLOI62y5xKFGGIk6QnkIbB95aQogOTZIJQEqKdmg5CWRqmBi1+ICphwDp1x1Jc545bWon3UqIqox8whjxiJ3xzARlZnYpKtCSGVIvl6hWAjaXR2txGlKCUFuehDh2LFjmJqehuf62L71JNQqVVG2izoBnt71BNKkg8HRAWzduB7NPc/g2DdvQ/KjH8OZmsdErSJHX5Sn0ixwPkmIXsiRjMZtmzAj5LeAbMh8ldNWHeEqkBULtkt3en7j1gcTXDn8V8HePVJVsu2yRXm0dwEUxJYSp0pKtGUgD0NocQrbrWApKzHvW9BPPwUbr3wZvE2noJ1R6MFC0KSySyqCF4VTiP6AP+TCsXX4DNRal48kF7Tn1QpEnRSdJoOVIhmlwO4KI8SW08bh+rxfzzlL97+fEy0CThS0x7v77vZs5VRFpiDsg0gDJ9mRGGdLR6eTYXm5BW3mYKNst0J0WpFy2ps5ikc+/jfY5lCkoQU3KlGn8IKjwytirA4CYUguecqjlDeNgcp1ajVjA1QKkEXrpMhcFw3HQMTjfXAIYxdciO3XvQLahlUiOpvZlnw9j3xmTEVW69KBpEFQ/09iH6W1GVBxSnqw4s5zh91uE3A7hdkjU5gcXYUdp+zE4WeekanB9tNPxeBgHWUaQk9iYGkBi3v2oPmde3Honu9jpJNgDVHlWSLkPgpNZK4yniDxT8h/PBpFSaUrQyQBy8BWCCXyqVgry9a2izNVJ7xSWOYHj+Nhe09iF+1K7CyB6RS14GiGYsWkaPQWjhmR/2aBZtyAU7EFYH2smWBs53mYeNnlGD77FEQDVcx0UsSJBSutoGxCGiSWH7FTIK0AVt1GzTVQdy34NU8CQLZ2uuI9pXGOJMpVVu1kyFMdSZgiKdvYsnMSflVpvPbqzxNt3fo3eCeaEJwoC6/MqFy48USjFDuzvJKJol5CAW360YWy3QkRZaQTl9DCBjo/uA/bxoeRGDHyuWU09h7CzKEDMOfmsDnMhLXY8ZlpWLPlEqhGacDNKItjiBHBuO1Lt0gIHrX2uYptGx4WBmo47Vdfi3UvewlKj40YJXIU9l+R1UhL6QKJhXZLqgoJfZlkYA6xOeaSUQ2B0wQtRzHCZgtPP/Y4Lrv0Mjz77LNC1Fu/eROMiBoAzDCE6DB4EuSHDmJ+97M48sWvovPkbmyuD5DpAs02EFG2p8sAEIFcxdRRONDu4Fu8pgSnrAJV6t3eKdDr0ror8hecJxK8o6u6lfA8BiohemJHxL/LCltDI4sQVnUc6CygHK5ix9XXYc1FV8IbH0PuWliKKV/pCUGuMxdDi3RoMdCkig3dpes2DF9HzdZR90zZWJE8xxONiCpqHERBgijMJKvGYYYkosZVilyPsHXnaqEw9zJqr3nqz5D/r5ORE40H+zOyXOceylJ4aj1peUCbvz8owyTBYhihWcbI8hDjaY6Kq6NlRNDjBOtrQygXl/DYt29G+ZOnMZpHsJhtS/pbpsLu5AFt5A6HG7JtspYJLHCQmCXCOIdfH0KbNant4/CRKaw//zzs+LVfBLZvAOoeSoq2KhqmoH7kWerBAwV8Qc6vLhiCmLUw/0WDmaGQsoEa8nfdeSdefs012LN7D6Iow2mnnKyA1pxzJayLc8RZAGfQQdCZh5NnOHjT7Xj8c1/GlqUEO6vDSIKWcP9JBCRjlYgwXkApBbr0ar42YcMKzUNlTFltStCpSO1Wun19Ra8J69Z7XZynomQIg6x76LOUMETklpZFVBrcFbVwymuuxo5f+QWUQ4No2TXh+9ccG2VaYunYIhIiNQsHHZZxaYFWOxA2hus5cBwdrk1Kh45K1YPnu0Kg64oQIuKD3olVZo0zdNoRMgok+xq27JgQL99ekPXGUOqofm612v9ArlwM9Hf6vbHdiYKbjad4MXQ9UoU31bOafOaeqNQMA60gQDOP5FjdOjKGpfYSWh6BtQaSxUUMWCY2+jUcvOkeHLrl21gdLGIoo5JxiJzgEK5M4QmCvJOGWG+R314IyJdAiCTXEPAJNixUdR9TS000fRc7r3s56q97FdzJVYBnyDaJSCC5BCI9ooprKVEp6kFbSdaRvNFs28UlLpWL/5/fuBGvevV12L1nl7BJt63fKsc0Rx/syEVwCyWW8hZ0n+zVFLWsQPHI03j2S1/HsVvvxsmVmuJpdVFioioi6z2yaDlgVwczA5i4V7II2METQSZNUjeT9ug5cmNkKNaFyHQtGDVR4FNFgdBINKpPq+zKCq2ZlVigosyWLTj52mvgnnEaopqPdHwImUdfFy47UjgpH1gbQSPBYiNGKynQ7CSipEc1F98w4dkmLN+A4ZCKbMPxGKjEQ/CIVZhdyrazaeORS3MQTgOGRirYvGNcMsbKsRPfV3+g9o72/j9PXJurB/V4p9+3SEipRG6q0kuCVePyiPDFHNr93wnLgvVbpgRqK46HgdIEAboNt0BiZuJfRLU+hyJczRTlgw9h9uv/hdXRPNxsGZXhCpZaAQqjhqZpYrHTwJaKDSsLUVp06tBh6BRlUCQ2EmYtqyJFezPKUYxPYPyXX4uJi18Ee8MkBIhNYAovhvCEOEoqkHMKIEU2dZYUp50EO2nSLR1fv/0mXHbVFdizby/sPMepG0+SMzvlQ8Snn2M0HqlpBl9QLG0ZbwliN4mw+OBD2PelG+AePIIySlC3PcFxkvnAI5KhxoUFt2ICpCFoQx4UDn972FyF01VcezXJYqZgx0yOV48RITw1UZvWEBqF0MFFhjPT0GHcTq7B0LnnYNVFFyIeGkVbszE0vAresCcsV2IaBI3GtWmQotGK0AoKNFoJqJicdFKUHVoVUX9Vh1G1qQ8kmZSgbq6vZe7ZJdvxPZDuQ73+5UZTAmbrtrWoD7EmUmvlXuD115a9wOyvUfuOkeOZeOWmrj+ge1/PR5arXNtyxI+LQUppS+GQ3X7HPMMSrl6IIVnd9TFgeNAsDS2KNRgZojxEmJKqAjjtAsNTc5j+5teAXT/EuN5C0JpFrT6CTmyjYZhYDpvYVnVhJC1pwqiKXGY0E6BeJxOlLjWxqNmZLgLNwlSWYvisM7H2pS/ByIvPRjk6gIg8b8o1Zhmbedk5W5aygyRnyuWKtitqQduZm2+7CZddcwWeenaPqK6csnmrbLrIvRHsJvnsFLtgJuzE8Nj0EfCdxzA9IsxDlDMzmLvzHhz+3g9RHJ7FAOVIZR9EjC3xr+rBIJyuTBRZkdHOh0oCs68h5N8JsSPq33Qo/1MgjCMYLI0oVJsnsu0rbReNUsNsVsLetAmD552HVeu3IB8cReR4KL0aLDqNVCrwKSLm8QFW4PQyKxAGCTpBLr8J5eu0EhQJwec5fFKos0QWNhR/o8eCSI7LE6PKFJGPdIiAy9HqtOVTk5NjGJuowGBdL+IRz8eU9gfoygx5IhjlC00Cnh/0SjSE3SnbH4pAU7lcoMn33HasdJwSFa9AxTXhOx5qTl3mbEQfca9OEAiNvFKq7rR1DIUp8j1P4ImvfAZr81lUig70nIPgOlqWh6VOA5tdA0gaAmxJS6ra+aiQIRq24Jq2HJ0BBWYps50DbkkFDwfz7HnOORU7X/tymGfsENtHZhvhZ5kOkqIU8qGZ66pm7LFNTB13MVCvVYGaFAlOOmkLbPqKsi0v+fqoEaWG17xXSZKh6hNNq+rdqLUMv6oD7TY6B6fRuu/HOHr3fciOzmDEomw4MbJSk6DdacI2TSWxQ8OwbnevRlldsh2/kpaRto2Q4ryEHRo6OmEgCoiWnkp9uMAJydAE1l32UoxeczUq23fgycf3od2IUbEq8LwKIs7JBnxUB0zYZSyvg6VIFmUy/yXYKQiYkXTMzCzKQ0ELIcMsMD09Ddv2ZVYskkuyvOi55mlK5jwJEWeJOLzUBqqYXLMKJUhY5BJC4R96888e9ra3BOj9vRd0/Xv/3vf1MmqvhFiZlYWhwHk0AdSljjBMhB4ThQkmJiahPXLrVGlXAbdewKrosCn55w7AppZSdzSUhiGSdoykoyFqGkg7MeppCz/67F9gdHYXNlY1BDMNmNYY0uoQji3OYlJL4clw1UU7pbuFD589TdCGX2WNxKQXwSFviIYQFMClaolXQUPTMV/k2H7Rhdj8q7+MYnxAcK18qDN2/UIzpigvPUO7YyBDxz23qkDd/cweWUdu23YS+A8J47/LjJXjtyjxZx/8Mxw+eBi/+fZ3IA8jmEmBasXDTPOYKHo4uoGBLEdy8AgOfOd+tB7dhQ26gxFy+rMII+PDWIyaWI7b8BgAuRIjUxwlzkZ7BEcOhFXp0aYIsW3Bq1WxuLyAIo2wSEjdaadi3aWXQl+/GfO5jbhwEXZKzC00UBscQlaSg2Wg4nsIkhbcug3XJFC8VFONhIHHB8ZAYdjopNTkirBu02oZ1vOhmp9qiEKcbRALbCqhEGKIqeNgG2h3WuInUKn5GBoZlGANwzYsS0nx9Mv39Bqpnpt0f9D11569LNoL3JV1aX/HL6qP3fJpYbaFI0fmpKkkD6xWq0PbffNcaQ0UsIdzmHUNRs2FWRkQuxfOEUmzLYIQaStD2NKx3LLQbqfwszZmv/V5GI/eicHOLKo5iW1VtN0K5sMmThr0UCBEAwWWChdWdTWay3SVNmB7gJUEGCwzjMgRGiAjltR10UnIobFh6i5anRitio+db30jape/RLTnmVXoJtJOlO47Xe4s2S7puPPmm/Cyq6/A7mf3iuTQtu3bZfulGP/qmCP8j8IHN91+M+64/U684y1vx8aJNYiX28p/fmwY7TSQirHuOaiJnn6Jzu5n8fDH/hqd3ftw0sgIguUFOL4Dd8AXTyRHY+Z+LlCPqwSWOSKuij2q/1loJ5FkrljXMZ1kuPJ33onBV1yB3CM0z4Wt+zKOazciPP30NKxqVYTaBjwfo76JVhDBqBJcrho8xLkEKm90GKZYarfFQ0D3gc3b18lun2OoxekOOssJOs0O0oRKxKo7lQ0dcayeicm1qzA8VhPZoJ60kGAw+iR9ekHZn0VXrlSfF4B9xEB+vF9crb+WlRlfDhw52MTRI0cFeMNMmnbFNrS9t3dKvZLAHE5gD2iwGah+VejQJrGzZYE0ThByQ9AxMNexkQYFRqI20nv+E+07v4KBxlFMujV0AgdNt4qlMsHqARsL7XmENR/WxGaYY1tQDI9BM03ki7Mo5o5BW5iG2VrAEOVekhCONB3USK3CMHy0whTLcYHZAhg942RsfOMbMHDKZmC4hswyEcmEXRfLXQJmbrn5Zlx1FTPqPikRtp20HXShJ12mt5+XDlYvkBDuJh/mzryEa7pK5KI7bmdNypFWEbXhsNniKrS5jAN33IWnvn0zRtoR/FaIalLAq/gICWbpdfzdco5/sK42XUeyXEg6OB+Uio+1F74Yq9/5Oyj8Std+sRBEPcXjuNMv8xyH989jabYBg1o23PkbNuq+A4+0ISFTlgK3jDPWpgVszUTQasHQU2zZOonhMU+2iZTZdLQatNxEazmSJUnO7Q83cIYulGSnalH9XUTY4jRGEAdwbAcue4Lj84nnkxF7EEbh5HfFNST4uodcT+CjRwnq7fqfF6A94mBhIGyneOrRo3Ia1Wt1mfXSCooy89qu7y6XhlWgMqjDppCub8KuUklDiYPxiaOJWScosdwxsdg2kUQJRvIOolv+C82bvoKNRRODXIXGBiJnCIeCBOlgBbVTT8LgmTsxuH4bTGdYfIwsx4FehEDYRHjsII7++Ifo7N2NVWmMOkdFcYLM8tAkE6BSheaPoJPomGotoPRKnHneOdh4xaWwTtuKrM6Vpy4jI2pPMVCvvfaV2LNnvwTE1m1b4BIdpCp/dQV54lFIjd2urkuXaelKT0kEcEXmmPWfkjCiq56YDmWhNGicebZ37cbTt9yF8OHHYS00MZSXqEqBkcEk0kz4norSHBVAarlYyIHAdbH63HOw6fLL4O88FRgZRUgbI1L0uHouEtk+iRgwT5ZUx8E9R9FcCOWEMQxPVAW1nBwxC6lhCreNpwSDK0sCOFaBtZMDWL9pVNSq05IjR74fV8yNZfQpl0IxgyWIhLbT1b1VKzdReWaZQAlayZAsbQ3lEiZLYwEPdXVyCNFMCGxKRQmbkwMhHZuG6PHbrq7AQ6IXy3pejJfUAyrCDrzWOnY9Oot2M0aVbAPPEg8z07XgeTa0R+49Jlj8wVoF1ZojAv+6XchwmL6kRNYHSYGgo6PdNuTPKG6jmi6j8fUboN17N9aXbTh5hKQ0EaCGY0UVI1deg9qlF2NxpCZgCjPI4bGmdKnSnCMpU/hGAWdhFtne3Thwyy2okGlQFvBXT8JevwH6hrVI9BrMgoa3y1g6/BSwa6+MVPyrLsGOV18Je/24jGqo6f+Nb38b117zGhzYdwyxVuCk7RtRZJkgqrhQF2Qia0jOaqm6Kd7wapTEwTIzjHA32dgLdE8N6UkvJmGOHHi+Po3W5Z0YC7v24PD37kXze/dhotNB3SRvrAWDdo+cU9oOGoWGqUzHwOnnYOKqazF+5lnQR4aVvCQfEGWoIsczA5XCGULQ48liOOg0Y0wfXsLiXFOU+OgKzbOZGk0ZHV54iguJL4bjFZJFxyZ82J5ahvD9dgXqpans9e69Ne9z89BeantuWKQVpugECOKSegJaIs21rCQKSxBWWqZjeT5AYy5AEhMx1pUI1UqZbHi+idqAjdqQB9sjW4ArdtbGHIoXolnGV5V1Sjzx8BEYpieB7fg6nAp/K4cU7d67ny2tWhWaa6NiW6hRbtEuYXl8k5Hs2csQiCIdQWAgCjTUkxiDS8fwwPWfxvD0fqyzE5RxB4Fp4ljuYuMlr8DENdfhIOUZXZol6vA5O3UNdIoUCW1gCCLstFBLY2zyHCw+8mPce8tNeNGLL8C6k3egRb+qig9Lr6CWmIj0AAnB3cst7P3O/Xj2oV0YGB7CuddeglWvuACY8HHDbTfhymtfjyP7ZuXJ3nbSBnlaiXnlvpjFP2UybbIVGKhdPSiZdXZ1tJg9ZEQiUyhdfEOV3ioffQ78c5iUE6KJQwaki8to7XoSB269GdM/fAAbHQerLBuNxiKOpTH803Zi7etei6Gzz4MxMgnqFYfLERLa85AOzMzh6FIjuh4zV4kgjGSWSDYmWQ1cK9OL6ejhZXGbEb8u4gI0F2Wuw3IMjI56GJ0wYJPuTkC1mUndLmBXWS4ofMKJfr3QmpcYBK51hSYPKq0k3WxIxXALcTvH7OElETkrMhqKGIKC4wRECelwhh6If0B9qIrB0ToGh32FI+b2nTVyUqDd6KC9GGJhmqtuH3ZFvQ+7osOvGbA8E9oP79pfst7TB2sySvFcG0OjFYRhC46WwSE4IC6RRRrCSBMTq8lOiPLBB/DUN76K9QzoxcPQzQINzwW2n4qdb3wrjuk+moaLweFVSKMQftUWF+eIfHuGLgHXaY601UTeWoJHAXSCW3wXc50OUBtA7DooWynqSY7UK7GsdZAGAS6e3I72XY9g17//J4LZA/DPHMEln3g3Hnh2F866/OV44qkjdBfHju3bZCjP3CIuxpwYiBO0WsmKkFj3d08RRDpUptQelFpwqUrWXQlGUKszVQuDRlOdZ56NLGhh7uY78P1//neYs4sYHRnDqb/w86hfczmMyVVYzkrsPjCNzmKAeu6Kh0FMjykqSZklBoarmFg9Ktmn97LoQMmMOTsT4djBORpnS1AKzVqzBDUehcrToFazMTjiYmK1C6vCMVyGPE9h0a2GoA5C9Pr4Y73Z54lD9/igSY5mxjrp18zQXAQQlxB3Chw9OIepI7MYqI2gXh+QMZfQ3dnoUcuWUqFhgFa7ISotXDZs2bYZAwOWTBI6rRhTR2awPLeIPCadflBGcXRGsTyWoUB10BUZfO3Rbz9dUiiWwJF4uIpOle4gKQZNA/UkE1AwaST0rIyjEkWUY/XBGbS+8S0sHn4SvpugWoSCPpp1baz9hddjYcNGJOPrUWouqrojT1NuUjU3E6yoFuuIGinxIWJpE0QhOlmAVhrArVcFUMI14urVE2gvtVAR7dAMjSRCI8vhRcCmNmA+8GMs3X0LrHQae9rPIjrnZFz38b/GoekGdNPBuo2bkYhBAnXnMzVi4W5ewMzP7a/ltnTV5RRJTqk0c83Jok4FaimEQ/5HvYEsDFFlZqZ5MVWYCatrtPDYrXegkmvYcMrpsNdtRuH6OHp4CntnFmDWBkV4jg1Cza0AESUmMxH8iGhyYQFr163Gxo2D0kikSYnp6Q4OPDOFoJNgoDoAr2JJrUh1a2I2Mx63JFCmEfIyxOSaQazfMgKdvgY5V9aaJCBhBXTf88p55wsCZ7i5Eu0BTc2eOZrTLeRxiWOHFzAztYSaPyg2PVyH0MxCmcWQZs2TiduuTObVNKjgvaApyY4da8S1ZddTB5HEMer0mOqQTu+JhpdbsWG6GhxfQ2XAge1Z0O78jU+WF197NZZsA9MWEA3W0EoTrBoagRXEsAirS9hVcszCNWAG44mn0bz7Hth2hPmFQ5iwTSwtL8PfvAXr3/BaHJsYQzowiiF/CBUG1qALrUqQeQGNwR9wqA4krQJBmInowVzYglHzsNhuYO3qVXB0j3Z2QjCDmSJJI8ETaJUamssh7E6Iba0OZm/4Cqq7HoJvBLg3mYW+ZRsmz7kIqy96MVadfVbXWNhW0pmiLy9qCt2M2fW9Op5Vu2YIIofDWObmSnFnqdGaMKhkI6QJhytOAtgEXUsnkmP6yFFMHz2CM845X+q3ItNxdP88FubaIuYBbtlsUkMoAByiRmlFEeJQXkoBtQv0EvV6DVtPGsfMdICjR2claw8ODEstF+UdOC5hkco6nGMc2X7FETpBQ7ROB4Z9bNy8Fm6FTntdgmP3NOhHPZ1o396fYQlaF5kQ1ukU0NMcqXMXZwJMH5lHFBawHF+ggzoNE/REmiCH69muyAgfTB5QAbdn7VBO0dHREZGKX1pelJmuX/GkQc86jBEbjk9xEVWfulUbtmtAu//0Xy1XXXAWBn7uXHTqNTR5AQbZoSvFZjcuYEU5oiJHW8/FV7MSdjCp0wKgjSxoojg6hV0PPgq9OoStr7oWzYn7d4CQAAAgAElEQVRx6XTHqlUMEUTil7CGiWlU9jVWaEHraEjaJZqtFI0wRWRoWA7bYo8+Vq9i0LVhc01aURaSYZEgpGBFQOVkG1GeY6C1jKE9T2L5X/4FE+EijvoREsfD4WYG/aJz8dL/9S74YyNqdKLrchwKM5a3XIDZCvTSo9FI4yRaSArJZDBQe8xQsTxQXgC0g6SHlFKCKWWOy3Xl1MwMdu/dh4sufImIbCxOdXBo76yajdIFhk4q1EBADL/KICVhkkmAKgQsTwp0gg46QYA1qycEWELXQJ4ElF4k0Y21m26pU062bcSOxqlYjDOrtTsNFFoqgbpqgmYZqskXsWdRe36OZXucWNeHguoPVOIyUjaGIglJ/SqPTywOPzOHqWOLcLwaTJtLAhd+xYDpMNMTUmBAzwzJ6CldFBk/AbUccsTkZvF66ZoYStC2k+t6PlDNhRZMy4TlmnB8A65PW05bTgftiTNeUzZsE+1VIxi84BzUzzoLWW1EAqimVwUiRz8tQe7T85VsMD2Da3N4G2DItjAY5ginFtFsxXDWr0O74sMdrMO3NNSsHF5dh1GnTzxVUmzYuY20zWaqQLuVodGiZynQbLdQrbpYOzaIAdeERqNX3xWXvRaLeV7o5UToEu24RBm1Md5pYOr6z2HN8gyOhEcwUq+jHRT4UdXGy/78j7HhRWer7pfzSWYF00aeZKKoUrKsEUqMLoQ/ZhjWsFwWEKitpBl1WSyImRrvNinJaSpQQOFbcaVr0IVuFj+87z6sW7MJZ5xxNjrNCPv3zCOJWW448IQKzpFNAV86chacrlQc9F2K4lQ6Yf7sMIykPGD37zq2uIQ4ri1GYY5HGSRl7U5+L+9NFKYCy0sTtQLNWKcZBbafvFFAz8JIUHizEyrHvNDRL06BmrJLMqjpRYXsGNjz1FEsL0fwKgOo1CsSUH4F8DzWsAVMizIjBpK0RCcoEIf0QGWfUyBoEI8otRYMR0dtpCY4BNbZS0dn1QSGYtJkIzCzOpRI16E9eP415dHlJVhr1+GMd74NI+efi/l2hizQ8YObfohNG7dhhBsCLUebublmo6xY0gSIWl+SosLFQMwXlCHk9ai4cAYq8HwNvl+iUtPgVlnrcTnPgZop6ithkKPVSgVEwYF12KJChoPVE0NiLWmZhH25KHQT7YL79Q68REe+nGJpNkGnyDDqGpj78lew/N07MDhUosbqtjRwaMsGrP2l1+GBPXtw5atfhaHVE8hE5pILAgKeexLuyjRY3J67wr+CDRBODA1xlaVF1GgqfjlnAZTqltpVQzvs4EcP3idKr9s3bcXE+FpYpY35hRaeeWYOulWFQTalbQomtOZqqNrcs9OLyKePGpIok61SGhey42ag8pjkTSIsjwLLvm/Dq3pwPY5ruu17yfKikGwlP4OY0iQTp+4gamH7zo0YGPTkIVQDy+fLRx4fRK0QGO6VBAzUVEukXrdyMggcZEGBJx7djxIOvNoQnIoD08zgeTmGBmkpmUCjsXDZFWsmOi4RF03kUYHG3DKKWE1g4Ogw6y6CMsH4tjWYPxRibnFZeoQK1VF0avkTmuhCu377KeV1v/ubGHv5FcDIGMAtiFtBGBV48tF5OaJpIe5wCVB3EJoxjTrgaI7A1PSIw/AcaV6ik6QIo1QylD3owh204daAekVDna7BYjKhgM+tOEFAo4aIx0GGqBWI83C97mJ8sg53QIPh0JLRRxSy7tFgW7nYaIdLCfx8EMs58PhjD6N54zew9ughTFZSaHEDRcXFwuZNuOBP/wRG1cd//MdXsW7HDrzovAsEmBE02vBMW7IVN1UEXRcmgSkKC9mTr2MmDlq076Ghc5UDVSVCHEbQ6PC8Zw/u/t53cd75Z+HUndvFvYR8nzAo0WhGOHJ0EbpO/SRPjjBm0jrRTy6fV8oU0Uq8lEBjVkwiIGonghgiWMVyLBlb8Xel6ohRmOua4PhVTYA0MW2Q7+9kCNqpAJ+J68yLGKvW1LFqclDqX76XlTv3XuD21pr9O3tB9OskViZwdBM2JT1jA3EjxwMPPYlqbQwut0emhnrdwfgwFyUBHrv12/jJP/8jxhZmYBJEROBMTqVFE0Zuomp5KNMcnl8VU5BQz7EYd/Ca330PnKtfg2cOLaHVbMNzueBQ3gEiklzefUuJHVuAoVrXmtCDZldx6HAHM8fa8AsfHhnx3MUTXlbRYRl0ijbgJCXyKBO5HxrgBnyao0y5OVdMOAM27KqGmqOJQ7LNJbJGdm6ORkLoYC71C4lkQZNHQobagIfhiSrsOv891rQ+TDgw2cyFLczFEdJQw/K+Bp44cACjgz427TuI9m23wGwdQ9CYRUALmPPOxSXvfS+8LRtEW+CBRx7B4ZkZnPOi87F+1YR6LZzjEWtqG7Kt4qyUA+ye0QYbCcJVOTsNmm04Op2UlQ/pD+75LpIyx0teejlqgxUkaaicPFg/xzn27D2C/1vbe4fJUV/boqu6OofJSTMaTdKMJCQhIaIDGIQwDphjcMDY4Ijt4wj4mu+SfMD44nQcr/O9D8w9xkTbgE0GYSSwRBQoozAzmpx6Zjp3V3WF96396xKNDL7/vDe2PiZPd9eu/dt77bXXmpxOIRZvRDQSE9XkaMyHmoRPThoKu5Gi5zi6iNYWcjZKed60NgqFspQDzKhsJIJRH6KxoEB8wbBfhgmESGVAYaiMWsxZKBUc2X0qGhRHK6O2IYjOrqbKpOyNZOVq/uix6i5H5/nivUXeqx8Byw/N0lDO2PjHc7sRiTcgkqhBJBZGfU0IMZ+JSEjDa08/hvFf/xwDqXnlpFLhv3P6F6TGQIkbrg6C4QjyblkcwMdSSZz5i19Bf9tZSOfLmJpIopgvyqp+gCcqJY/M0oLwipjteEHzDrcVa3Fo3wwWxlJIxBoQjcXpuih7R+EEhc1492jwW2RDmciYDvKmI0Hn5i1oJeUwHE4QA/Mh6ncRozUiP0n7RFgoWCUR8+LPGAVeJDpT+xCvjSHRHII/7kKL0oUjCF9ZDQyKpSJ2J2dw8NAYEsUIWtqakNAMjPz6t4jv2Y2GuIaWRBzJbAF7oiFsuvkmOLVRNHQsgUPrxFQGO3fvQVNtA+rCMXR1LkUoTAtJQ5xD2HGEtLDUixzdGRSVp8Ama1HTQDq5KEuE87Pz6Fu5Ckv7uiRjmKxpeXPQKYUOkjkTQ8NTyNI0IZQQVzqao0WjOhIxH2IRguPqdzMDEJvOpS0UM46sKpcKDNaSBCUxRU5ponG/NGDMrv4gt19VG+iYXG9moPJ1pOOgJTRC2ymisTmKzp4mCVqFb9ANT+mVHkscqabxHQ1UNmB+tb1ARUXZXTMd7Hj5EBxfCKF4Dfx+HxpiIdTAQCIawPAL2zD569+ieyElXyvKLIvrQjqCpANVfIfIDc44Fpx4FIPzM9j4kx8hcPo7ZIMjkyohNZ9GPl2CXaYQhw9azii4NlNxgIHkEzY8x3cvP/caQr44dH9YXuREIoREgrCB2iFmoU/hXN7NWbppFGyYBRcWd8NzPHpsKRcCUdpZawhziY+jP5GCNGFxNm2VJSMYRWYCGjWEEa2JIJrwQY86Mh3T2Xi4QG5yDuOvDWPe1VDbUo9AuRZzM0cQmBtB7K8PYk0xhzlnEUFKrtthLKzsxbJPfhRJq4SMBnSuWYP6liUyTpwcGcfMyDjCmob2jnY0tTdVbG9oEsbTQ5dlPaWVbyOdTmF8eBjlbF6CfHn/AILRGPJmScjY9LriqLFcpl26DsOwcGR4Tsae8XANYuG41Joca8ZqaPXN2TqH6BRIc+WEKOU0GHkfCllb5t1F+icwo0bY/foQSahA5fsMVPGTIc5pqoxKAJ7UQGbnUrGIkplDd18TWtrjEqjKZUl5kh4bpNWCbNULeKJwKQrh3BejLxUJ6MCRoXlMzqcQCMcQi4RQG9RRUy4iHvRhZMeLmL3l9+jmMIRHO5cpKQtKnQE6KQpLyhXyTZaj/kQMRzKL2Hjj9fBvPBNlckFoeJezMDs5j3ymIBxVrWQ6rpp0KB9O7ilxGvLyjoPQ9AjCxMmiYURiOmLyYlXgERHO8sEo2shlyyjmuE/vwqaAQY5QkolANAJfNCiWiP5QAD49KIt4rm3CZUFG6jb/b3BXx4dgkGBvGKGIJlAH8UIraGDv4X2wxhfRu6QLTfW9eHbH81jMF7Gioxaxkf2IPfAI2mcnkWa54Asgb+iYX9GLtTdcDX9NBAenJzE+v4hwvAarj1stWwxGvihr1iNDQ4jWRrFi7WpEIlFoZR79zPqUzPTh1d2v4sjoEFb196OzpR31iVpVZxM24jHDsSGtgsrUKXAEBjMcB1MTi5gdSyOhxxEVMkkA/oiGcJ0fgbgPbpCrFmWZ5pCQDofIQgj5tI3FhTwK+aJgjP6QHxTkC0nAehmWDSkhKltY8BzHGgzSogPHJtRjIVdYxJp1PYjXcf1G3RAk3bxZh3/s5442UxxyUAVGHMB9cA1KewaQypSw98AoND2IeDSKgF1GswY0hgMYeeEFzP3hNizNLsLRKBTKtR2RyBUyDclDLnsbPzkfPuSCARk1n3XN1dBPexvyDDDSKqRm0KT2poqP5liuSwYRJwghP6MZyC66eOnlvYjH6uXiESaIxXXUNYQRCFGzyJQuWebitg8Gs+piGfl0GZQG4LSEYiii+ezng2Jw86AKqNEfFeg4e9e471NEanER7UvaZJjA7+OYMEIF5GwK/3hxC059+4lYVdeDid3T2L5rP1r6O7C0O47m+SmM3XMPmobGUcutV8Eoi5gN2MisXIU137oBoboobEJWRQsjw6PYt3MPzjjrDDS3NImoRDGXxdzsLP7xwvM45bS3o7+nX47J8clJPP3MFqxctQLLly8X+UPP9O0o1sjOX1a8lUaUUDwr/1ILhKdmoJlBxMI1Cp4KkENBLyobPpLKfRai0ag4qUyMT2L7thekBDpu1QlobloKvy+IQsGQDQHWabV1CQTC4nUkAnPsFdhMFXMlcTPkUMakqZxdQqwmhGW9rYjX+IXookQu/vXAtDrTvi65I2iyUguUJK7BKruYmZzH8OEx1DU0igw7peua9QDmXn4FM3+8BR3FRVkekzq/MhXj5Ir/Y28QYIYORJAPBHDEMXDGVy+HveHtyEbiFWcdNdRmc8gTQitksi71J0WlmZRK6p9pGna9Oi2s8XA4Ipuo4QjH7+xAya4iA0aNyCyCuNzXyZoopmlsxV9O3IwGYbQ25xiPevoOAv4o9EAIlkncj/NTG0axiFRqHpnsAtauXYMwnZoLWex9ba/Inb/r7Hcik17AwWcPIFKuxdqzT0OqMI9QehCRnTsw98BD6AzHoaXyiBFnDZmYCOSR6V2B9Td+B8HWepQp0kbHVOK96Rwe+fvjCCdCOGvjWUiEwqob9vnxt4ceEsuipqYmJJNJnHXWWairq1Pjw8qCXvXF9N6X66/8M+VCMv9k02WMjyygkGOxEUGIhr5hNkcUjSOrXrkm33XPnRg+Mohntv4doXAYV191LbZvfxHzc0V0L1uBd75tI2pqOHoF4rEaIQrFaoJyRxBhIL4lCcMiLFVGKjMvGXT5cV1So4qQL6FEgdb+WdhYkXBel+eshqwUIVqRYsRAV/k8S1NlZE1MDE0hY5SEnF4bDKCe9fHLuzD9l9vRWphTwxJuucu2A2XW6eLNdGkjZLEpD6Ooh3DINXDmV74KY+07JVAZV6QZysSOI9gyITK76HI6wk6W+CYnLiyan9t2EMFAXJEEQrT80yRIWdT7w1QHqfwSg1mUGJ46flhv0YSPrHY+Ss6vCVAL+8YiLhZSBruypq9YPWWzhHy+gL37dsucl7BM65IW1DXWYXR6DHPzSSxv7kdHUw9m3AJq7SyCzz+N5MP3o8sw0BSOytSJWv56wEXaNZDsaMcpN9+MUHsTyoEQbEJsNHIjtubXsHPvqxgdH0PXkiXo6lyGaKJWVAcpKpxKpbBq1aqjK8LsXsm68iY5Xp3nHZFyQQUvYqASBvLLa5BZNDF6JAmz5JN1FU5ibKcAPWBJxstmU/jIRR/ELbf+b/z0Zz+Wo/4XP/8V/v7UMzhu5Wo89sjzWLZ0OZa0LRWgvqGB9EALrmZKM0XdWtpncg+K9T7HsuTCNjbXYWlPi7DgSAYhTc7THaiGoLzH/5YWQ/xm8bFSwwKKxVFmnb0Jy4FixsCRsRkspNIIu7ZYadq792P24T+jKTejEoCsmitrdDLRLC66OQ6CwkUPoegL4pBbwulf+hoW+jagEK+X50ZCDTef+bx44mvlUtolm0gAbIvmqiFJ7aOD85ibzSIciiMWS0hhT4yW4LMe5g6S2glnA0HtKpMFfUFNIHiRyPWkdAwbCH9Ageo6V0dkRs3vMQV/Jf2Ouqi8zoPDh2V3Z+36tZianpTutVAuoLe/H/FAHbIZAxbNMKg4eNftWJFKYjnH7GzMwgEU5IWhb6qFTPcyrL/xOoSaa2FEopRBEYNbZiCqVjvUCTVN7H31VaV617IEPX19CIdoysDnVRaZcW5okgHvZZ1jxRXkWlaEvTRCTnQtEcNgvwiNjY8tIDmXEwguyDpVekrCM8q55d8ufB9Oe9vJ2LVrB/r7l+PXv/wturuW4ze/ug0tzUtRNjTU1TbJ8c/VYXY2vBlldMG/Q01R05RpGmkMzS0NaO2oFziR5CI9WHFLPsYbzlsvUY//zWsCxVllUlHPSyxBCcLT26qyI8Y17blkGm6+gNpsEbnnd2D+sfvRUkgexXpJA1CBSrt5srhcBAwWqwEUdQaqgbd/8StI9pyAXLRW3YSWIWRwqtxwLUazzIIrO+uiAMasrGFkeBLpxRIcKwTX4VQkIbUU57PU0mcdKdMcViDs4LgWT0mYgiNBK+4yug+hsC5Z2B/i8U9mN8nJupQXMkGhdDe3Qi26OKvGgmyfqZlJCfC6ukbUNdYjk6P+Sgia5kfZKaEmO4vYK9th/WMrYjOTCHAlm5ZCFCxwfciR4LG8B+tuuhbBxgTKkZj4MQVsdudkQpWFpMzbhwSK2ckpDI+OY25hAeef9wEJymq5cgYtpyPeRa2GcuQak+8pZBceWWXlm1SZaHE7dCGZx+xUCsWCIcFENhJB+8amBE4/8zSsX78afcu7MTY2it/8+jdYfdx63H3n/TJ6JFTYUN8qpQiBbwl0nzLclUCtbNkQz2xqqpPfqQeJ3pBxRgI3x8KWZMHqpqkapqpWMqnOuOp93nTkPzBQlfEEA5UjVTY9IpHL/MBN2IOTmH5qKxYefwCtxWRl45X6XZVApbu3y7E0d+ZY2lKXLITDronTvvAlTC1biwU9LI+XdS97m6iMj0PQilnTZUepAtVFcm4eQ4Oj6OtdiULOQXIuIyRdSlTzSGPSUgx5UYtSq7eWA7MitEVqmk7IJkwSBUmvHGm7cgyJtKR0fZp0+tKtFlVW5tEfjUWRz+eQXEyir79HoKRQiMeuCduklhkzvoOAkUK7sYjcC89gcvMTaNZd+IolhMlz9elYpBpKdwc2fOdbCLU3wg5FRamF8qMkWBiuKRuXJaZ+WntTch067rj7Lnzq0k/KDcMgqJavYZ3KrFa9/quAcg/2YUdti5ML/6n9KQoohOVK5jNlzEynkU7n5MYUuQlfCT/9+Q/wqU9/AoEgsPWZLTjtlFPx6U9dhn//4uUI6DG8e9P7EAklYFCQoeIWU1MXlcwvDokaJ0M0ZODrzRuZghiWYLBq0ZQ2Pjxo6Kfwxsz5htKlIit5bFkjBGjJPI7avxNuN22SAjIKLVPgjVirWUZq12Fkn3sZycfuR3NuVm5eIfdUZGVdv4OCY8r4moEK2w8jGMYgLJz6+X8H3n42ZjgW5lp6gETyIOIJv8SR5tCdwNGka+TdPjU1jenpOZz29g0o5h0cObyAdDov5lTKQ10Xe3B2b6KiTIDOJiHCFjCYGCwvKDNwmIyasCuNGDMk6Vvc3RYepQmpbdmEcS+d3M9cIS8NwWJ6ASuPWyG1SZSqgeR7lsk00mT71HINaPlZNFtZHHrwL4i+dgB184toCoWF2ZSNBpFdsRzHfesaBBviKIYjcFzq1VN12idaoYZTUiK79LPyBzC/kMYTm5/Ehy/8kDxPMQnmc2VJVGUDWX1UqtqOp5F4ZsvFFLobtwHEkEx2B+DTgnDKisbEIzCbcjF4ZAKZ7Cy2PPs4rr7mSriuhS3P/B1f/PxX0NzciInxJD584cW44mvfRKmkyomZmRnU1iZQX1+L9qX18tttW5PXl0wls6xKKJZcrEtNS2HVvOg+QVv++ZhnsHr7+tUlwNH1aOKoYmnEQCW5h4GnQ7f8wpCi+ooQT1Jp5PYNwtr5GuYe+Qtai5VmqmI3L41cJaMGdB0BUzSRhO02pNk49QtfQOwjHxY7er6svMm4REHzZfHQPbLXcrO5FNIZKkybmJoel0Dr6e6TTcC2JXWYTxoYG509qugWiRElIIeS0EFJurhoKCqrrfzlzL48ikhJ84cdgbbYqfLOE96MUL8IUHMFmzhZWdQ+eJwVjTwMq4TVqwdkrBkJ++GWS4iUdFg5YNqGjGudQhY6srBH92Pxd7/HhnwBus+A6RpY5HRjYAWOv+nb0vXnGDK+sDJMI4wU1GD7mPlc6OzoqfFqA3feczc+ecml0jixgaru9EX+RmzXVab1Alm6ZvZn9Bwg4E+3R40Xljcyj0wypigNz5Gt6oKTMyYOHB5BQ2MMt9z2G/zghzcI5+Dxxx/Cl770JdkOyGZKuPQTn8XnL/uyMOGZUenNtbiYFBZVT08HotGQbAcYHEkGFY9CbC11iIwng0tWDXlq6CF1FFfePDeWY+UkqzOqaIg7dF1Ru/1vCFSWUZZf3G64fX14117UUKFlz0HMPHg3WvNzij7JXUVRJ1R7VybH1K6DiMOmnc7gQQzBwgmfvhR17z8fWns9LEvN0XiT+TjGpTT6C5sXXR4PLjgJ8WFqekQyQ3t7B0yKMsRZI9WJIhwpZDMz88JqoQUPA5XE4daWOglqWq8spnLShJBnKPIzCR3RhF8mKsQNhdRh+4SAoUZ/ZRkZkntpmAZK5QIsx8DxVEnxawgRYXAMhEs+lPM6pss6MoYGh1qeyEBPHYF9y3+h/8gR+AJZlPlZnw+pvgGsu+FGBNubkBeHQLX+wUCl7r/NsaJsZyqGlOkAd96tAtXbP+fF5HNhKbB//37s3btXbmIvkPk+g4AlEa8kR4Z8DiHK6LBWYVb1nJmZhXxsVP3ILNro7u5Hc2stbr/zVnzs4xegf6ALe/e+ggsu+DCi1ADQIvjC57+Ir3/1Srz80l4cPHhYrI54E9hWWbIu5/+UJCqWWKq40jsQRyVmS3jHUzIhxChPlgumuo7e3l4MDAy84bQ4tjaVTCvlgDKs54oJA5Wmvzox0DJlMqlpzZvWxd6XdmCJ7Ye16zXMPng3WvKzag+XlpWVQGUzZYr5s4OoHRKUqaAHMaiVccJnLoX/jNMR6l6meh+eYtzq5clQLkF7/smUK0A0NbTCfkxMjkg2YKBSToUlQSIRQ1tbDRpbCEAzs6jNRjHh8mlCRmAZMz2ew+wchcdIiPXL0S+BGufHCk9VhhJ+mAZ1OSkeS01OW9hCtPQxrSJMO4/1G1ZJsOt+7jjZMu8v5TUsFCiAQS9P0g7TqHPngTvvROyl7dCDWTkVCpqOTG8/1t1wA4IdzSj5aOgQht/yiYI0BeC8QKUWKwO17Gq465578ImLP37U6tE7/ijN/dxzz+GBBx6Qix+LxUQD1qthGaTMPMFgSIK4so8sF5eNAZunQraERLwRZskPuxzEJz91GWrroti9bwdm5kbQ1BzH/MIUvnvzD3DOpjOxbt3JeO+552HlwHF4+u/bcNt//UEB/AzAMvePAmhqa4BhFGSfic2ZWmVWwcX3WejwfQUTKU4Yb7qLL74Yp59++tHm6q3kI0VEV7anWeJYsH22qBdKoFr87QEUy+TQunh12/NYHqqFuXOvZNSWwnRFD0B55vIhMKNyO5j7W2Gb2YKBGsKQVsb6z14K65QNqFmxXBHSuT7j5xo59XaL9JnKuFyRZjfJjDo2xkAFOjqWCYOH3Ei++NR971veiliNGgzIzpEN8LpkUllpigo57sYo4mwwEqw0UhRoqKy9UihYDMv8sLg3VSBriEe/JRee+kekpxXNFNafuEpWFKCZQmHldi21BQopHcW0H6WMg5yRQluwCOsvd6H8zOOI+IvSoRZ8QWR7erDuP65HqLMFJXpf6REJVKqLUC/fZnandgGd70iGdjTcda8KVGZS1qkMSu+I5+Pj572mihec5YEqCcpqt4gzaerP0+2EtjfivqLkJDlhiobqsLhQwuwMZR19sj8UrQmgWFrA9OwIRscOi57Vhg3rsWrlWjgW19NN5LIGCoUCstm8BFt6cQENTY3o7e9AyWCHSD6tquXIsaDMpog90E2RPYHNYUuF8G3bMsQ42m9UxInffGalrDpVRuUajlrFYaCyRqVOQN4g0RzY8Y/nMBCuh/HKHsw8dBdaGaiC8jA5qKNfFLbZzZKKS60y24+iHsawz8L6z14C97STkFjRdzRQeewzUIvFArR9L8+6wnMMBYQVdeTIEfnDHe1dqpM3FWxULGUlAywf4B49UCpAuthstoBSoSiwlkvSAijZo5a09JArnFJm1miCs/6KIa4VgGX6hMRS5IoC2Vf5vDDTCYZn8kkJVHa35AWQZU9zyVzJgrmowczowjTKl3NoDhZh3PtHWM8+hXhAqm8UEUaqeynW33CVBGqhOlBp406MkepqbxKol3z8E0ftyz0bc2Ycvk+IioErpF9whbwkwxDBK9lgOuzyK2IWhMGI79ol4UrwJLHLGkpFF8OHZ6D7CfeRXmiisTGMhqYoSkZWtoCVwghXopWuayFPZloZ8/OLygzDdRGKhNDWUa/qbJ5oZCk5HATwqGSw+kXlhKNd4QOUTXkcXjPonVKZSIwAACAASURBVAg84o8qnlSi9fWminUuKSJKv5XEdxFQpqO4zXXtAIqscFwNu59/GZ2IwNjBQL0TbaWZiiy8ClQWEqRROjS5ENcXdksBFP0MVAcbPvsJBDeejmAXhxuiSqGyqu5TsOXwgQmXpqgMLHaHw0OjcGwd7UvakU6XhWnOonxhkcWxiQ0nrhZRs+GhecwnF+SFSUQTiMdrpGHIZIqKWB0OSaD6Qw5CMU61uCinBMooNEVkiMd/ucgL6qBUKsgEi1DW/OIU1p2wAvXNCdimgYAbEDQgX6QGqAsr74OT1rDgKyCIReCW21D/4g74Kddu0ukkgsW+Nhz/7SsR7GxGgewmPSKAPzOqF6iy/lvJqJxGMqNe+olL5IXhxfKyDm+il19+GS+++KJko5GREVxyySWS5Z5//nksaW/G2nWr0bm0Bw8/tBkHXhvEiRvWY+PG06VJ2vrM37H5ic3o61mBk056J554bCvKZT96e/swsLIPg8N7ceDQTtTVR/Dxiy/Cn/70JzmyG+vbkJxNo6+3H1u3PosTTjgRqcUU9u7eg3A0hCu/+e949LHHMZWcwDvPeBue3f4szvvAeXh1x06Mj0zi3E3n4tmt23DC+hNglg2MjAxhYmIC5557Lo4//njkcjlBZ6oZU9WohrL4YC3Kk9CSMTjpkLKoQXEKyw/KXrFHO/TqIGrSJZR27MHsI3dhSWlGTk9CcyTtMIaYkbnSxLiP8CI4KlBHdODEz16KmvPfA6exVk4AYfJxdFrxuNImRpNuLBYRvJJg/vDgEUrlonvZMuQykHUREgPm55MyLejqakcqk8P8fFaIGtTVZGvHXSRidfkC9334pDRFUyOWGlJwCXXyeXSamo4CPQO4wpJz4Tc1WeDTQoSxgLnZERy/pg81dRHxNaXNDY/TnGFhQRw7NLjUm/cVgNQoCrfchiUHDyFCSmBZQ8ENIDPQibXfuQrBpc3iMMiun1Q1LrWKpI9OrFP5BUiNWjn6P/6xj0np493JarEuiC1bnsYvf/kr/PjHP8ZHPvJh3Hrr72Vi9dnPfgb9K/pxxrveicOHhrBv70F873vfxbeuuxFnbzoTmcwC7rjjdmzZshVPPbkF8Xgd7rn7PgwMrMF137oJTz7xGHbtehGvHdiNVat68f7z3oMnnngcd955Dy684MPYvu1FXHn5N3Hyqadh8NAw7v3TPdi1+xWcffZGnPveTfjlr36OV3a+hMu/cTl+8tOf4JqrrxEPg+/f/AP89Cc/w3/7xjdx07e/LUnosssuw+bNm7G4uIgNGzZIY1jtG1U951fvq0ATeIi1JcsZyXVqIgZTaR6wlxwfnIY2moTxwk7MP/5nLCnNKSEKvpYMVO6i+Wy4IWZpFxGL9qMBFANhjPhcnPKFzyPygQ+SQCbTSpLDRRSkor6uTYzmXB7pHOn5/S4OHToogHz/8gFk5l3kMqrh4Tors55tG2K6oIfCckxx8sEgDAV5tHP/mwt7eWSyhIuCCAUjMjblSm+Y3ltWScjMM7QHsoGmFFBvh7BnYRKJjmYZ+aWmR7F+dS9opJ4gkcMhRqgjbejIUE2Z06x8FnVOFvlXt2P+b/ehr5hDjUAfLhbgINnVgQ03qRq1KJOjkDB2WH3YAR5DnCA50vWT7V92fZJRL7n4Y0fn+qpBCkrT8eyzz+Lee+/Fd7/7Xbz73e/Go48+Kv5HX/7yl7Hx7I3YeNaZuOSST+LGG2/CBz7wAdx2220oFPJ48skncMEFF+CTn/xkpXnRcNVV/x21tY3Y/uyr+B//4zsYPLwPDz3yMC688Hxs2rQRDz/yIO77y/244MIP4dUdu/DVr1yOdetOxCuv7MSjjz+IRx67H5/73Kfl797+x9vxwP334aMfuwiPPPoorrv2WrHv/PF//gjXXXc9/vCH23HxxR9DLJrAZZ+7DD/72c9w2mmnCZrhyUYeO7GqDljZyBXCjSaGIkxxtA6VzGtVXFUsCq65yOw4iOSjz6Cw9XG0lHgVSEV8fTJFUooVUFKXEalbwyj5QzjklLHx6utQ6D8JGYdwF+t/VBCjKMK8BpMTJTdRE5SuP+B3MTioAnV53wpkkg6yaUt15iUThlESbFDjSislFyNByZhBasNTmoYaQQS0s0Ukk2np6jmC5XSG7CHXKsP12zA0A4ZdQo1PR9t0CdZsFi/n59C6ZgC2X0d6Lonly3vgayAFLosoR6wajStCyBg+GOkUmiwDdbNjWNjyOLT9u9DBGThteOCARUp+eQ/W/8fVCLY1oEjtqwCbKQ2a6cBkrSUMe2pMqUC14MPdf/oTLr34Y0cdn3nnM1D5xkx0xx134gc/+D7e//7zcMcdf5QL/bnPfQ4//OEP5Si9/vrrZdR5ww034Be/+AVOPfVULCws4K677sLtt98ugc0Mxq+1tXXgyUe34bLLvij6AM8//xxOOXkDTj7lJOzY8RLuvucefPQjH8UzW7fhM5+5DO95z/vw0ks78MTmh7D/4A7J4GdvPBu//d1vsWvXLlxxxRX40Y9+hGuvuRYTkxO46qqr8Pvf/x6/+tWv5UaJhKL4+tcvx1//+ld5jF7XX21y5mGoRxurSq2obAuUiyCTbFmd3qJlQDUUgvKCgIzM4shdD2Hh4fvRXs4o6UqWVtJ8kz3lwGATCxdRuoa4NNMLY79ZwKYrr8J4wwoUorUVYT6Wgi5q62uQSEShTU0W3Xg8JJKD3MkeGjos5JTlvf1IJakLxDq1DLNoqqJW1lz9CMS4cx1ClLvXEV3m+sKUkibDkmlWNm2ixJqSe0jwoVDKoLU+Dn8hg7BThD07g8ILezG8+zXETzkeHaeehFIwjPHZebT29cFprkc6k0JDIAzT9SFdLIiwQbPronlhFubLzyG9fSsaimk0hn2iXG36fJiHD7meTqy75hsIttQiq7NRjCFgcaLCQKVTHpVTaPbmytFPx+Y/3XcfLvrQhUcbDgaq1/Xv2bMHO3fuxDve8Q489dRTklWZiR5++BGce+670dnZKQZt/FpbW5t87eSTT5ZgZs3JDLZ06VL5x1rXNG2MDs3hHe84A1PTU5ianEAiEceatWtw5MgwBg8PobunG/PJeTQ0NGH79ufkZwdW9SBfTCKeiAoNkZmeNwOP8u3bt+PMM8+Ux0Hc933vex+eeOIJrF+/XoYNzz77D6xcuRLNzc044YQT5Hke20i9kUStGLbKwZCQlFp8pNyl0Fs5qg3whDMFkgxlbQzd9RCSd/wftBkZxQEQ7qmqInj0M1B58kbYeDscoUawz8zjrK9cgcWeE5EOcFTPU5p9MTdHcsIK08ZG8m4sHkYoRHBdw/DQkFjHdHf1I7uosmkhz6NfiRwQD9PDnOGT3BxATU1E4Cc2wiTGyuTJ0QTQ58JaNssxKbFSFsYldHKx79GnUJoextTYfgTTadTF43gtn8bbP3EpatefiJcmpqAvWQotVotEtAZOsaTMGkoFtPgDaDOLSD79ONI7tqHeTCOmU1cKKNu0SQ8iW9aR6+3A6uuuRKClFnnhKCgclavSJa7CaIrUQR1UDgG49/+XB/4qgcoA9S5YNkutAaovF98wUuVNywZU6S2psTF/H6E8j9DiMbD4eTZe3kalgrkUvPfSC/sFTYjF4iIk4SELFJvI57OyZ0aYjsG7uDiP8y/YJEZmnIfze/n4vPLEawAZHFnRSIgfRTAYqNRFZePMx+ONh6snU/+UUT0quBSKmsxrmA3L4hHLyFPQG9W9HddG1NAxct9mzN7yv9BSSlXk4jWRsBeBDZ+NsvoAIbYIjh/lUBQHbANnX/kNzHWuQzoYq/B6lROLrCvZZWiHDiy6hC1oQUgm//DwsARVd1cf8pIRuf1pCUGaWwAUugpEAiJgxe+vrQshFiegzmdByEdZddNoJZ/jujGXz1xhaVvMBMPDGPnx79AdoWN1Fn63KJS0pOsiFUoAnX1wupbj5PeeD4MKggZHglyGAxrCQRSODOHQ00/AP3oQrUETsUAZlp/rglQsiSNUjsI0/Zhtb8Cqa76qmimKTji6ONrphG4SIQlU7m8JqZcrvZoP9//tQVzwgfOOAv7MgoIhRyISqAxAb1JFDJUQDzOmF4j8Go9VZiy+ES3g9/HrXgnBwGJwNze3Co5Mbu6uXQdF14D1PAk4XPdQwU5RB0Ukj8ejWLOmFzlCYmENJaMgXTuzN2mSC4sL8nNh6mE5rmC0fHx84xassNZcYHx8XAK4pqamMlVTQeu9vSGjCuNG+ROoo19lRh795CNTP1ZRTsnxsBBMlzF035OYvfVWLDFzItjB/3kZVXBY9gdWGSGWYdR3CEaElLLpuuuR712NVIg2oYrrzOfFvydMtH27FtxgkGQTTV6U0ZERoeB1dfWI47BJhgyZTqTlWQqApTIGzbK4lVpTF0YsQQdkTpA8b03uUrnIczOySGAfKORz8Psy6Jqfw55rvo8uzYLro02MAVu3Mec4yCMIN9CAvBZFS2c/muqWiBtIRi8jm02juDAvNpG+/Dx0MwWzPI8CsjAI4DtAjVaLSCkE1wwg29uB0791BXx9HbBq6uC6AeTnsyils7JwRmEFkmvY9bt8bvDhgYcewkcvvOAop6G9vV0CkcH2t7/9Dfv27cPGjRvR0tIiQfjHP/5R1lROOeUUyW68ye+44w5pWBgIDMhrr70WF110Ebq7u9HY2IhHHnlEMvZ73/s+mWQdGR7Hgw8+irVrTkAmkxcFwvvve0g2bj/4wfNEIWVubhq797yCszaeKXBXoZjBQw89JHXmGaefgbnknIx3d+/eLcd9V1eX7Bn97Oc/w7Jly6TW5cydJcLvfvc7+TmWDR534a0CVfBUkU5Xu1bs3hk4BO054BDLYbH9LCmubc7C4bsfwewtt6K9XBCqp3iaUkFbcFQLbpinTgkRRxeN1yx8GNQcnHPzd2D1rkKKBBGOuckCMy0UC0U5abQdz826xNJIvCV4PTkxIZXykiVLlNsGwWJOHyqiV4EAhRBCwjHl74wlSMUi71SJoPCJyKDA0GAUefxTEYXAfhZlZxrr4GDnF6/HipAftk7xMAMln4XZUhGBYFw2X8smOas6wgiKhU8xTG6BifpEQgSHFxZmkCrNwxfT4ItQsYRZEYg6EehstiwNC0uacOqXPw1zeSei7Z2wHT+snIFyvkCcWTKqkIdptmVxeGDhic1P4Z2nnSqBysBjtmI25VHNAJydnZVAINOeP/vYY49J8J100kmSvZ5++mls27YNX/va17B69WrJeN///velVuXHzLjcHmDg9/X1SZYdHRvD1i3b8LbTThdiTnf3Ujz+2DOoqYnjne88RaA9Yrg333wTrrv+Gixd2oGSaWDr1q1Yu3Yt1h2/TvSqCEnx5uHHJLWTZH33PXdLdt+0aZPsyHOYc99992HNmjVyw3mcBm+A8WZHP2ElBiovrJzaPjoWMlBtof8xwVHTgEEZNXUM3/sIZv+fW9HG5blKoBJHZTPFo98JaRKoUVppIoicpuOgbeKcn/4ntOUDyFd4CUyWRJpYhnK6pj3zxIjLi8EpCSEkujUT4unp7hYSBI97RjcDlUHKKo87OfEarlEH5BgKR9n1E6tUxxUbBSrZMVgzadoXWigUswjEUlgXCuDFC76KNYk4CsjBCJThiwcxvTCPRCwB3fKhSLFdzY8mTlY0aqpS1c8vO0OWz4+DU2NwqKjS1aH2gcjQofVLhWmfhYZMeyt6/u09WGitQ9uqNbBdXUgpYCkR8YtriDChKI3uD+DQ4DAe37wZ73v3OTLL5/HozcAZWGykeEMzWzHg+EbwnDVfbW2tBPOBAwcksxEBYNPCGpWfYxCzEWLg8kjn0KCxkcHuSmmRTC7KqjgZUwxEmlfwCOc/OuwdPHQAe/ftwjmbzpZalrquExOTEvDM7qx/5UiPxcFTgPAO9feZaXn0NjY1SjNEqUfeTP39/ejp6Tl6cngw1T+bRig3bY/pLy2IYucpkzIhvpTBE7lMvNvQMHTPI5i75VYsKReVkDCZZZx/V9hTZZo12+WjzZR0/eUCzv31/0TguAEYsshIBRhHGGOlPLnINrRnHh92Wb/UJOolKKenZpBMzmHlqgE5ZmSMRUTXZUNgQCfUJKvP1Afi+7o4b5BmRs11ygkq4S+KfdnCPWWNWzQzaFmmo6ts4pVzv4gVlHSJA/lAGTm7hFw6g4bGOqGNzRhpMWFr0bg05heWt5UpojZci0i0Hoenp1GKRtHUuVTtXhk2dBqN8cYNasiEfMh1LkXfB9+PuaYaNA2slH2tiMZFNbr8acgZeSWKViphy+anMLuYxurjj8dAb48c216QKnaUTzIYA5JZloHBi8uMyOOTgcjjk4HMwGSgM4D4MYOZJQCP4HQ6LcHK38chC/kQtbU1MoKcmpxBcm4By5cPyCBCzHy5vgEbE+OjyBdyWLt2tcz7aSlJ8jUnPwzWVCqNqakpeWzRSETR68QCUnlKMXtwDF1fXy/lAU8E3mCeLLp34x0bqAryJ8lbdfusNZkL2EzJZ3ka0Uqe+gaujcasjeIWLlzej4bsghKVIylGrELVKorFxVDXllk/kxkD9TWriHN++z8RWNEHi+LN9FIQ8TcTBdpGGSa0sYOmu5BMYWEhK6sesWgchwcPYX5+Fv0D3WhtbZYnLAW+7ZPjSdhTnDdTwIuAPCdQQaW1zjuMWYMvqNS0ekCILa7PwOqTliCwbx+2fegbOHnJUsxbacxkkghFw6LvGUvE4YsHkA2XUXQLcElrKxWQiEaRcENYWtsm0od7Dx2BnahBex+9TgHd4LOiUIErvkr5sA+pznZ0nX+eBGrrquOkmeII1cqXZDpCU43BoUH89c9/Rk/nMqw54UT09Q/IXNuDpLwVlPn5ealDec2XLGmT7ElM1OuemX09kgoDlUHK0ok3woEDhwRe4THNn+NUiA0XWWnLujvkd/DGmJycwuJiCp2dy4Sqx56AwcwbYnR0TGrOnt5l0mwxsMk24+NjwPEm4VJiY1OTlCoMPN4UXg0q4L7uF+3RQ4cOyc+wZOHj4Y3Df9KXV+1OCfu/8jlvL4DymsRGKbLMZkqW9AIBmFYZdfUJJJIFXNS5CucvaUVTflEFKqd/hKwrOCozKk9d4qgWuQ/+EA44Bs5moA70wqLKIln+1NQqUUCvUqNaeddlYE1PFDE9lZU7p6GhHoViGoND+wXI7+3t4WK+kCRoeJBJ54VnyJ/jaE6N4tTCn/AixXbFqDgFq03CptYElg3UAaODePBjX8dSLhJaBmK2LbY9GpWmiddQ/5vz4BBA+L5QNpBl8Y0AOutbkAjEMDYyhWCiBs2dnaJ3JViPZSKo2QiQn+kDst3L0PWhD2KmIYbG/hXQtIBsoXK5L1vKYsu2rRg+Mox3n3kWlnf3wMeCW6cArakUnDk9iUSkpmSGZHDxgnv1qceM91apvUB97bXX5Ps7OjrkwvNI5u9i0yUYeSU4WFZx85dBQAx2YSEpf4sllwLRyXoi/OPH+MSksLKWdXbKa+yB9N6qM4OY0yhm1LpaiqKRsE0GF5c2FYNfrC99PgwODh4NVI8A7iESR1v/qneYMVWGroxNxdxNHf0UwFBjTg3ZfBa1bkQd/b//32gvZ6VGlROPzTuzsO5IGSfUUKIwpia4+QGrhI2//CkCKwdgBoJKRIO9EXW0irwhLbWKMjedxdjogkwKdH8AtTUJUQ8OBl3MJicxOTWBpuY2tLR0CD7q2gERSmBW8KAX78KJJqxG/MuAWS7I8dXYVIfO7nqEgmWkd7yI+z5zJbr9ATREA2D1pJsWbHIG6Fxq05lEScnQR9EJBFFwSOkrwh/l7lYEydk5hPxBdCxZqtyIhbjAEsVBwKUxooO55mZ0X3A+0u2NaF25WlzQc3NpTA6NYMf+XejqX4bjVq9GIhxCNBASb9ZQLAa3TFqhWkF53S9eAwF/7vszE1Xjlh4O6S0EsmFhQDNQmQ159LNUYNdf/XvZpE7PLMiuWE0iLg0JIafe3m7poBUerZyjR0fGRY6SToSUEmUj42G9HhWRRBmWJnyMAqMF1U6V52zNjV/eTCwRVI3c+AYT3mM3URVMpbLfUYufymTKkaREPR5FcPZRAomj6PkCRu5+GMm/3IWW0qLUqCpQ1cyeR3+RaIuPpBRd1HHK4Sj2lvLY9JP/hH/lKuQo0y/5ypVun9pkPDk0u2S7hw5MSCEf8EdkNZqAMnU1/QFuAlJSsozxsUnMzaZQk2hCPNIEOCEU86VKTcq7XImM8cmRD8DXmhOvBjphNMaQz6cwN3oQkf2HsP+Hv8FAXQ0cXxFBsySmuNxIZMqnK5TjC0qnqZPxoPlh+QIoRDUUE0ApaGF8/Ah8RRNLG1oQD7Imo8OTIy8EH0IJLuZq63Dypz8FbVUftMZmHB4cQ2Z6AYVUBn2r+6GFqN0aRYSTCnaVLG1Yy8kekjJY5QXlG4OB+0r8r2h1akqzkwHI/3oZjhmRbywFGAgM9tHRUWmY2OV7RGwVFCQEOwJJZTKLshHAaUxvT5fQBtPprIh/cEY/MTGDXLaAFSQVC1mdNaySaJcMazsyNvUen8eT9VaiZcJmlmWtmsHK0oRBXT3YePNAVfCTVJgScMprqEy3RRmUqIDi6gtH5r7hKWSe/AeSj/0V7WYa0jSwNKsA/syoPPp5jcI0UnYCYim6q5DBu793M9yelUiF6IdN21E2muxzKhPRcsZyX90xKJpNFJ+oqa2RXF1bH5EmicRlrlb49RDm5hZwcP8RzCVLqE20obOlDSm67wV8qGupQ95mJ61Roh5NNQmEokGZoBwaO4TZ1BwGlrahaWIR+/79BnSF/DD8RbkRfFz5cIMwXQ2G7hdaX1C8MdUEpKzrKPoduIkg9NoIsvkMFmbnUMwVxMwsEotJoFos3KkgR82Bzk6cfdWVmI3oODCXRGNTBxqjdSilc9CjARgw4GfmpDgCV745RuWLr5OpReK06qg51uRFZFDOzy9ISSNE5ABdmy05kuWYpXW7Q3eSGgkCqkTz82NjYxK8ra2tRzMxP2bdb9Ae0tWQy2WQzXHb15LvI4eCI9S6+nrU1dVjdiYpvOBlncuUbbsYiqk3Hql8PKnUIjLpjHT8jCwSqNWWKVMZH58ujRfLEj4+b6PWq03/ueOv/AWpSxU/lIRpMT4mY4oKfQwo2rZngUODo2guFuG+8hLm/nYPWoucTFWYUGoOBJcaDAESujUB/EmczvuDOKI7eNd116HYvgKZULRiuAYxpygVDJQ4/StOWe6OnYOIJhLy4ofiIURifsTr6LLHI4RPlOlXyf8RapqdK2HHjgOwMhmsX90v6nQd/e0A1641FxTG5vrB3OgYtr28HS39nehZ1Y/acBj+PUN45d++hv5oBKWQAYc3A01pLR1FBiQnZJSZlHUX2VaAG9BRLJtSDgRjcbH44VKLwXqPEy/XRU1dnWzKlgwDRc3FXCKK9k2nAwM9aFl1HOLReskIFJG1Zf9HtIvgp2AXWf+iGa107r0mREQfKr72XocssugVf1Cv3Kmu7RgM/CeIgk35SDU6Zeb1NlqrNQO8o9v7nMeBZRb2MjfxUb4xyLxGz/ub3uNjpvSI3m/WGMmSXiVYPWof/7ZXY1c/h6PTKSYLLhmTi+qzELD9wvin8YauOQgiACvvx+SEgdHxGfSEXZRf2Yq5++9EWzEtp6KQUriqzuxKeVQ6p7ARpxiIE0DWp2M87MfpV34T6dYVyAZiR8fXMjbn1jETwsIRy92954CIXXE8Sk+fukZmQ0ojcr+aM1mKRbhSO/CIzuXVQtfEoSFs37oZq9b24T0XngtTMDKl/vbK1m1IzkzhHRvPQKStDgZshH0u/LsG8eIFl2NlNIpy2IQT4g1AeInZ1IdCiIEKREiAIG1QuOtUySM04uO6J3zkzoYjSgtJsoeLVCaDaCSOaDyGqUwKs7UxnP0fVyOyqg9lGkxwv77kwscbLqzDYYZmBuUIVUQF2cmqBb3qRqlal8m7wNXZ563Wjfk9/FlvxHrs0eqB6ww8vnmjVv4Mg5R1rnhjVW4Ubz+LAVn9OISvQGNib3Xdy7QVKp4XgNVlh7f+7T2mN3ts8nNcyiMPgp4BPlsFKq0/NW7uuiLxmZw0MD6eE+Xw7rALY8fTSN5/J1oLKWFUCymFaoDScwBFGiERuzZ9MpnK6QGMBjSc8dUrsdh+HDJ+dYJ5W7Le49cWRy139+6DiNfWIRgiIyosNaUedBFPUMKQLxZ/KQFjF4vzfFCEqRz4GO2lFLa/sAWrNqxER38X8qUihg8fxoql3ejvH5AnSBeQEkzEOKnYNYTnPnwFVsQisKlCwDqYRzbpd34fCn4fwja7Qg8KofoIZWy4cakrFz3uKXGq5A8oE2BZ3SBkw70rAwa1mFb04qQbr0aosxU5iz9PXycHIXGWY7NGDSfWT5xZE3LRlRKILOOpZsq7gN5F9jJtdcZ6I9tIvaxe7edlUC9z8XsZVF5we1na696rM60nV84A9jyyvAZPHelqoVBpCyjN0+obyMOBq4Ow+n0PWuPPen/rn7+XpB0aBDNQOVh5PVB9nH5ZPgwfSGJm1kA4UovOoIX8i5uRvO8OtBVTynqexOkKzY9FbZnEfqsMv0EifUSO/iGfgzO/9HVMNq9ENpiQfod1N4c5JOSL2URhznb37DkixT2VkZmRognqftqiUkEQP0DXEMtVLCpRltZQyNN5uYBCNomahghijRHsHzksWfCk9ScgpgdFXIs1quxz07KGCiu7hvDsRZdjIBaDo1PihnIztohmmbqGIvWq6AMqTHyC2qInp+AaPmvCI9yBqgQoazC/AO+cnqm6rKAB2d5OrPnvX0ewuwNlfxAWcVRKvJcd+EQKXUQx1U3C2bLmrzDSFbvHC7Zjj3cvgPl175/XtHg/5zVXXoDz815AeT9frRHg/Rw/5wWddwN4AVmd/by/533t2J879vEczUoe4fmtL1n3AgAAB05JREFUtKYqn389YDm5q2RU3cuoFDmm/L0DreTgtd0U0tBRW9eMJbqJzPNPYPbe/5Kjn+09+wxPKYWBanF8TZ0BU6nIyF6/5uBdX/oahmv6kA1RwFLVx0LDJOmep5yVc9xDB+ewuJgV5T5aTvMLYnIQJuuHPFPWGpw20dSgjFJFBt0xC8ikZtC3ogvNnfUwPH0iwiPsSWUwYEk369glok0o7x7ClkuuQH8sIkMAevTpXJxz9KOByiAl4UFm+JXuUlyhmEWkkeQNQFpNRXZH9Ds1aaw48kvZNha62nHC925AoLEGJT+J0zH4SPuxHfhCfsmoot1ZCVQqRwv5gjOXSpbyspIXSNVZ1rv43jHqBZh6gdX+hBds1ZnZ+7nqQOfnPGJItUCb97u9mpdfq8563oy+OlDf6hivvvGqH0P14/Q+f/S/VIDhMmT10e/6xCGHNSpl8Pe+OgbLjiMSrUOb30T2xc2YvuMWLCmlQe4laSlMPNJMBVwYpCjSRslkEIaR9wVwRHfxri9fjonmVZJRlcMgsVp1LZhhNbvouBNjWYyPTSEUpMRkVIKhvr5GBCPI2ifXkFrqMtoqEzZgk1CEbRVgmlmc9PbVcvySdOALsdN3YeQKiIcj8FGgi47JDrEwC+beITz12cuxPB5nO4QA5xwE17UALJ8GgyJsFfFXBirvEBH9ZbRrPlEJFDc5CSzWPvx+Yp7KbY8fZ1wX810dWPe9GxBa0qgyKs1tXb/sTHF5y+KLzwEFsUqiC9yZJ09TFG9fP8KrsxEvthcU1ZioFwTVAekFojy+ShlRnYGP7bKrv+Y1Yl59ysfg/V1vjdtrgrzyojrYj70JvFLh2NPBu5G8G7M6aOVrTAbENHXuwKlmyqYEvGbTigFOvox9r45C8zXAp4fRFrSR2/E0Zv7wv9BuZCRQiaMGKqQUAfxJGCBqYlIXgjWqH6N+DRu/dgWm2lYhG0pIeaSuN8X02EyVoTllx+UC39DhOaTmc0L84ESGb8ykan5PGMYvcpQc3fFJcPZsmFl097RjaXedHM1lFsHy3JSsZH2MDYwBnesrFO7lkujhMWz5zFewqrkRtpGDmc8iHgwiwLFZBaNjq8mjhSwdBirrJK4J0w2apmicuLAEEOhF0ETqI8ktKE8ww63Z7k6svel6BDtbxYXQ1YLwU92DlLMgUJZAVVggjbjJ8BcRwkqgVteeb9UIeQFRnYne7Oeqg+zYY/jYrOsFi1evHpvlqr+/+nF5wehl/7cMvn9Km6+XOf/0PAQi5MlGTir9VDmdpMicwkjolLL3lRGUDPpfJdCqm8i//HfM3XMb2gop0elnoOplJYhB7SnTT1E9GyHCORSw8Adx2C7jnKuvwWxrL/LRGuXnJZoA3HZh529AK+Ysl8f7wnwRk2OLKGTZVQZFFkanKgbNX5kVuVck++GKMQO3jOb2erS014JDJf5C8Z5nHeqjkK8tx79byCJKRLhso3RkFObmLdh5+91oCuoI++mWwWKbRzCDxQdOPZTSCFdzlXOynwx9NlIcbRIfFJkcARGlBuJFYrPHbtIL1EUG6rdfD1SuuOplyssoSR+zsjNFWJKBSl0RIQdV7CX/VaC+WXBVZ8hjM5V3hHtHtZeB3yRmjn7q2Cbt2I+9gHyr3/FWN9e/+ptvFaiyPcosykAljsqNYUp2On6MHJpHMsn1kjCWBizkXngSs3++Ha1GWplbSDPlkVLYMKtTKUzROAnUEAZdC+dcew0WO/qQj6oNhKMNrGWJSLOWzxdcBqVlAKl5AzNTGWRT9IunC5uUgQIeCw+R9QopdUENDfVhdPTUwh+h2jEXaBWVy5BZvV+O6Ci7/JKBwtQ0Fnftw+G7/4zCvtfQE08gTAUR16LoDMqlstD6HLLQhaSralNRMxEKJEkx/E4qgfCGUB2u2o1k/6ZQCY7zCOJnHQevB2obyqKVqQKVhb0TVIEq8JTMQXzSTIk2H2+EqvryzQLi2ED9V5mt+tiuhpXeLPDeLDNXf9+/Ctbq4K/O9P+3v/NWGVsd/Sqjsnki6B90Oa6mEYfQUuC3dWSTFg4fXhB2Wm/YRWbbo5j5291YYmShEZ7i6nNFH5WeVRYbKpZ6VGd0/bIufcTnYNO3rkVu2XIxm2ATJZKVHKIwUDlCNU3TpT0KrxKDNTlTxsTYvGRP1iEiAEDlXU3Nc6mEUl8fRefSWsQadCV37QC0nqLZgYDm1AuiYjNDaWEBe5/agr/f+ge0p3Ooy+axpqMDFs1lrRKCrElZIwqcSCyT6iCKXkbTWDVv1pW1tphrqRpSSBGV3SYu57E04IvCQM1UAvX4G69HsGsJLHEMDEIndkc0oTpQiRoQGxRk8P/7QPXqTT5WL1DfrFn7lwFT+eL/LVC9suH/n0C1EORRRI9YNrmUMLI0OEUdu3ZOo2S4WB7TkH72Ycw8eK+QUmgsRySG9EBWacRfy9wOsC2Ey5zkcRUljGEdOOc/rkOxZzlyXJupCMt5cBwD+/8FZnURdYpNAosAAAAASUVORK5CYII="/>
          <p:cNvSpPr>
            <a:spLocks noChangeAspect="1" noChangeArrowheads="1"/>
          </p:cNvSpPr>
          <p:nvPr/>
        </p:nvSpPr>
        <p:spPr bwMode="auto">
          <a:xfrm>
            <a:off x="155575" y="-2193925"/>
            <a:ext cx="161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1" descr="data:image/png;base64,iVBORw0KGgoAAAANSUhEUgAAAKsAAADjCAYAAAD64+QYAAAgAElEQVR4XmS8B5Rl53Wl9/03hxfrVejqBDQCQYAg0AgEg8QkBpESqRFlyhqJpGSOJVnyyENRnKEs20uylmfGI0/w2GtGkZJHYSSSoggQgQCYwACSIAEi50bn7urKL9987+91/gdojZeBVauB6lev3rtv/+fss/c+V33r/pd0XTecOnWae+69j+PHb+K2227D932qpsBxbPzAxfddLEtR6ZKmaWgqyNMStILKoixL8zOW45AVJWUFz790jk9/5m7anVVqFJU944CTceSlk7y5G3HDwEM5cxI3w263CeyAqHRxC03TQGLXzHRJnVaoqiYZjlBAt92m44XoyKfuBqgoollq8W/u+Szvesc7uTFYwx7t4qRzoh0HL1NsV1s8Fna4Owk5lzaUbohqrVM1CuYzolBT1SngUZq31eC4LhrMawGF77hYqkKphDLfxXETWpFmeSmiF8W0uh26aytYvS6D/oDLgiV0pdnc3mO8tctsNOHsaI/JfEYy3KfY2SQoJlg6JawbWrrDzF1mw+qw1wQ40RIkkNkudGO8oqEj13E+w/YmkJ/iQ5fD26KU2LIpoy77vkMUNLStjBSHotH4sxm6qNCNJT+N65TYqqZxavA9aHeoO310PEB3l3F7y6igRVFXlOUYO53R2skJxhcgO01WZmzrw3zzzBXc94JFtnyEqZpTlUMG7gq6dMktW2BhsKJ0g2PbKKWoqgrHVtiWQiGfs7m4OLaFZXvUtaJuamxHYduKpilpqpLbP/8xpQSsRVFgWTbnL2zQ7fUIgoAoClDmCcB1bVzPxnEssEBrTV02FFlNU0NTQJpm5sUoZVHJhe8ucced9/HQw0/h+100isae0U12eF/U5rgHy0xRQUbTsWl8F9eJCGoPu2gMQuaqJmsq1DzHrjTpZIqloBXHhK5HE3oGpHY7Jji8zm/91e/zD973kxyP1tA7e+jxBG83xc0a9vMpJ4IWX08szmif3dpnqjto7WDVCaEvsCyxLY+yqmm0Rlk2daOpaw3awnMUdZXiuSWOk2JbKb5X0ev4RJ5Ht9sj6ndx+h1WV9bp1jaTyZTRbEIznWJlBTvjXYY720RlxWFHsR4oWt2IThATVQG7ScPJecHp0ZyLw4Lx3KboDEjDFlZRESv5iGucbItb1xrevVZwpbWL5wUkjo9utQkDTeRUlJZL3YCVTKnTnKaQzy1F6RQl79XVOHGE3e3TdJao20uo7hr+8gEsAa9SJLNtmvE+0dYcZ3gWklOUVcpuc5DvXryaO54smHbXyXy5ZgltepSJhQ5cmv8fWKGua/MZohsDVsuyFriRoiBHqV4AWLDmuNDUFbquueP2jyv1yDcv6vl8bn4ozTJcP6AsCtqdGD8IDEgXldXBsqBuKqqqocgryrwxYC3ThiTJaKoaPwwNYMsa/uMffIrJrMC2I7QGz57Tn2zx4QNHOKZzvGYfu6tpui46DHH9GEd5WKVGVxWJLimKHHt/hldoktkMpSAMQzzHpWkFWKs9rF6b1rVX8U/+73/Jhz/089wQrFGd36PaG6H3LqHSjFmi2XNCHk1SHppoLtgDSn8dJR9oNcbWpak6ch2aujbgVJaDVhZK2yjLQs6qY9eU5ZSmGuO5FXFs4TgNvU5M5AdE7Q46CohbHfp+QFalzMoZSCXdvAT5hI5uuCJucY2r6FcZqW2jG4e4cU2jmqiCieVycjfjhV14PnO55ESEboQlXc2zWE03+fAVXa5pDQmdMVa3Q+2HRFEL17OQYqyVS1M3lOmQep5g5Q3FfEZdzEAXOK4i6LRwOn2aVp+6O8AarOGvHIT+irxZ0tEmem8H79IYe+8Uan6SokwY6nUe272Gz/1gzm6wQtly0FaFV3coUwvLVzRKowWUWpvKaik5+LUBp4BQwOq60rEtUwClQFR1bX7GcS1s2zKVVUB2+999Qqknvruty7JgNpsxTxJTVeWCCSDiVkQYebQ6EVHooiyQxxZFRZ5WpElJWWiKpCZLS+qqXvxiFI8/8SR/9defodVaIm73cZQiqIYcb7m8Wwesk+PGBWrgULZd7FYHt9XFCkJU1VBnGfMyoZnPCbamOEnBbDJBmoYf+nieD/0WarWP7rZo33ID//j3fptf/ZX/nte4K6Qv7VJu71PsvUidjMnGLhU2L82mfHEPznWO0UQHSYuKhgTfrrHlIlmuHHrzXqSqSiuxlBxUh7qqcG1pWgWOVVDkQwIfLK+g1/PxlEW33UO1W7hRSKhg1swo1Rxnfxu1cY6jLYdr2jFHLYtlc2BLUj+m0S5xpbGahKKeUlg24ybgXNbjW5sFj46hcpfIy4bKznlrr+Ejq9Cxd7GWHIpOl3h5mchzwfOoXQ/d2Ogqp0x2UdMxXpKRT6fkWWpAoVwbr9XBaXdR8tVdwlnq4w6Wzf/L6Uyn+zTDEc7mGGf3NGp+mrxI2NdrPL5zFfc8XbDtDkhCh8YBp+liNT4NqTAnGt0giFjQgEVlXZAqQYl+uRurl3GjKevSgFWAunh8YcB61xf+R6WefWRfC48QsGZZZhBuey6tVmTQHYQC1pB2O8D3LVCaqmyYTkpmk5z5rCCfC1grqqKiKAs8z+XM2bMMhyM2Lu1w6vR5qjTBnW3yk1cf403ThhW7pOlp6oGLGrTxuwO8pQFWryOvkHI6ZTIdosdj4otjGM8ZD4dUusELA/wwwh50YG1A0xGwvpZf+9f/K//Dr32Ma+0lkhe2Kbf2yPafp57vkw/Bri3OTmZ8YeRxsnc1c7tFUpT4gYXLjKaYoWpevlAltZbrUUEjFcrFsdr0Wj2SZEpZjkBNWFnxSKspruvQDzu4lk9qWfjdNr6lmFZjymZMPNri1a7mpgNdDjc5/TwjDGyqwGPuBIarCTUIybDqOWkyJyktMucAT80C7juTcGLWRgVLJPvn+KVb13i3t4Fvz7HXVxgFMb31NeLIQQsHDbroRtFkc/RkG3uyizPco5jOSLLCgL7BxolaeO0ubreD221jd9pYnQiCwFTGLJ3DNMHZmWONNiC9SFrk7OsVHjy1xHcuBOz5K4yEHjo2nt3HtyKKaoplLVq6gFJmHylkgjX53n/JWQVzjuOgZCZqBKxCD4RuNlSVgLXhnrt+S6nTTyda2v90OiVNU4N8qajtdgttNfiBQxyHtDoBQSikFwPWybhiOimYTnLyWU2e1RRZQVHmdDpt8nwB/F6/T54XfPXe+zn36Dd5fRTwjiZk4CuSTkW9EuKt9Gkvr+Otr8PqspQ16v09prtbVDu7hGd3aYZTRi+D1fE9giDCWunCyhJ2v0f7+mv4lX/3z/nlX/xlXustU57aotkdUu6co0n2zYdUNx4vTeALuy4nWodJA1eQiaUbyuwskTemFdlcdqzPa25cYv2wh+tXzKYlwx2Lh799ke2NjEsXN7n19Vfxrndfy9rhim9++/vcd9cLLEeHWekdoAojascxLTuv55TZHuvphLceXObVfYdBPqPnaJK4xbTVRrXaOMrCLytUnlInczxdUwwnVEnJLn2+clHx5Utt6vAw4eaL/HdvGfAa51lagY3dWyePe/grfcKBB6sH0b1DUtaoRkPYOYe9v4na3yGfzsjmGXkuXFDjBQFhHOG1Qqx2BNFicG1Cn0p4ZDbHFgoxqWE+ps6HTErNTrPKnY+UnEjXmMVrjAWAvoun2ubAFtUcZTUGA9L2BYxCA4RiyUAvVVP+kb9fgHPBXeWAgH6ZAtTUldAzzRdu/4RSLz0x1fKgyWRivoSbxa3QgDaI/QUNEDrQcnEchZYLUNXkwlPnFcm8pEwxNCBPcyzDMwrCSLirPCbDtl1Cy+Kl7z/A5Hvf4YdKn7WWQ9EDeyXG7nbprK7jHDwM6yuopkbv7DDduki1uY1/cY96OGUyHJnKKlO67wdYvRZFt4W/skz7ysv51f/zX/KRD/88N0cHqDc2sUb7NNv7WPMpSbbH2Onw+CTigbHPRjQg8aGxKvLZDr6zwfXXt/jRd99Mt1Oh3D1KvYcmwSZAVx1i7xhnTu5R5jVHjw1IivME8RitYl56XvGt+37AeDdBdfsUyjZDoU2Dm0+5rdvl7YdWWXFz2nZO5Fuk3WXSpTWsKMJSFra0yLJGZyXl/hB7soc/2qJ0ujyRDPjMuTanJjGvbib8zE2Ky7wn6AgPCQ4QrB5F9SPsFR8OXQ7LxxYdancTfeEk1t421nRENpmSTudUSYIjhclz8DyFHboQynP51HFkDlwjE3syxE8zdGJTFjVpVbFbuVwsB3z+u2O2OETVWmPWVKawudpHUF6pCm0tgChNX8BqC1ib5v9TYQWkZk5oFpzVPFopowbIY+uqQDSMO7/wcaXOP1/oJEmQIUv+FAnK9TzCyDcTWRBJdXEMafdcB9uxqMqKbC6yBkiVTuY108nc/GwQ+qatWubcNEa6kZPUlCVrAWTPPMXW3fdzxVIbq6VwugHh8hJhbxl7aRn6nQVYJ2Oy/V2avT2crSHFaMxsPFm8Ptcn8kN0HFC2YyN7RYfW+Z/+/A/5wPs/wC2tdYpLZ1HzfcJhhTXPmDRjTvkDvjzyeS71SOMe+02BVlO6wT4/9MZV3vimg2h9CcWMQECghS4JD3eMIlDnUhUWvNx2HPP+TBVwI/xghWS/5JmnT/DYyTOM5gV2pnHymjjL+JHVw9zW6xOGFU5QYEU23uAgTbyK01nCDiIaqabznGqW0IwmuKNt/N2TpgqeqQbcvr3KIzseg9E2H31Ln8udJ4mFRAeruINDeMs9nGWbpreK7h8B26Ga7MPmmcXBnU7IxjPKeUI+mWAVCS2rIfTAjVwIXLQvoG2RBTGFbnCTPaKqpMxcJplF6nU4n/p8/1zFM3sdxs46qd2iVg1WIxxcGXA1UrQMCBYldKEULf5bgCtAFBXqFQogapSoWKIG2LaN49pU8nuLzKgHd9/1caXOPJXoJE3NcCU0QJQAy3YJAg8vcAlDH9e3ULb8MuksFZWc/lKqrE1ZamaznCRJzWM6nZAgcE1VlYpeVw1V0dAUFUGdMyhTxt/7PuMTz7Aay++xaa8M0LFwpS46jrCkwsznNNMx9Vgm+hFahgO5yHluDkLohlhxSC2tywvwVgb8i8/+Be95x49yc7hKMbwE1YR4rLFLm4ln89W55qtlxC4ulhswymtse5O3vD7ibW+/DKV28d0K29L4vmfajyH7lkWeFcynibn4tuPhGU3ZNn+n5OJbDpEdYquAfWmTkxnNfkZcKtSlfTqntjhcauxYYS35ND2PsNPDba9gLV+B6i2hKan3h1S7+zT7E9TeJv7eSzRJym7Z4YvDFb52UVMnKT95bcQPt87TFWrWXyNv96kDl/5KTNXqUnVWQNk0yQSGl3Cn+1jTMZNRQlm5pIXm2WdfIHZdXnX5OrHIWG6F5TRo36HxXEqplnWBSlImicvc7bPTtHlqu+bRjYqhcxmJM6C05GCXOE2OLxopirTRaDNUyZzzClAXVdb6LzTXVyiAzLLCsVGOASuqoRHZUoFrW/zd535VqRcfGWkZrNI8pxAxX3iTssyQ5Hgvg9W1FiVdSVmuqIsapaWyWBRlzXSeLLhuO6Dbi3BdeYGilUJZCB9sTFVSRUFYJvTSCS995V56e7scXeqgApeq04JW2wBB1Q1WkUOaoOdT8tEYlZdUaU6R51BrAttBBz5VJGXBxxss8Qf338kP3foGrnf6qDoh1wn1boKuI8bRgHtnBQ8qh8Z3QJ5f+yy1d/hHv/AqvHAbx6uJvGVs5eIHorPm2NZCFxyP5oz2c2w7wPdC3ECujzLyj/IVOB5kNa5ySWzFcJbgJBXtykKf38d67BSXI5zQIet4lH2foBsS9VewD74GtXwALQPd9gZ6Y5N6d0a1s4W3dxZrNiMpQ746XuILZ3N27Zg3dho+tJbT9RKqTkAqpkqvQzf0qIOAKozNB9/kCTrbI5jv4E9HzDKb3bLNpTzm20+cZJJUvOqKo1y22mG1rczzqXJkVAnhmBYOeeWS6JiNzOfprYzn9jQje5Wps0putxfyXiNgzfCb0hSTVPR3JaBbAFW+XuGlliPFbNHmzQCmFGWtjQpj296Cr8pgi1AGja4r7rj9Y0o9/e1dLdVK2mvVNJRVY9qfoF+eXCqM5cgvku8tynhTNcYNkScvqoq0SPF8i8Fqj7gtulljVIO6giLTht+WaY3OG8Z7W6y0IP3+Q3gP/4Ar2zKM1KTdSPQyAiWnVEp4icpSmjRFZ5kRtcssp6kqczFckbVFG3YV2nZwel3++rtf49YbbuY6e2BckLGqsWyfWRHwyHbOo5XiVMujUCm+zrDznJ/68Wu56XiBG44WA4K7gmO3CXzRVWtcR1GVOZc2LjKfZzheQBDEeIHQHdGGPZTvoR0Xr2xwqpK5VTAvUirRhWcp7tYU/fBJjpUxiPba8mGth+r5OP0+zto1RjKCKexsoi7tUu4WRie2987iTcdkecCXRj3uuNiwFa9yNB3y3x71uTyegp9ShhGdtVXcRmN5IsqLRuyYVqqLIUG2hz3cZZgH7EVX8ego5mvP7jGqF8P0SgxXLNkc65T0GdFiiu9YFFabrcTh/P6cc8OSCzPFSPUMfcnsmMoKFoCsKyxxPHVlDrfWFpVopwIFJSC0sR3X/GnogDGP6r8Hay2fuZQ/831xSUsc11kUvqbgc5/9uFKPPrBhHCwZmuQHRPBfTHAiKEprsOUZDPMQecboX41CyyzQVNS6Rls1rV7IYK1D3JIJW8xVbfhsLsOXSFuJRtzMIk+ZFhssnz5F+yvfZGk2Ieh57EQK7fu0a8+8ETMVFjlNmpiho8kK6qJEKY2rFpy4UorMs8jrhjry+czD3+DW195i7NYcly3HZYTDuWnFd8/PmXS6JB2PYbZPv62pt1/kt3/zZ4niDdzWDCtQ+P4BHKdH5Ec4lo3n2iTJiBdffAqs0lAcPwrxgw5RPCAM+1h+C+2H+FlBOdxlUo+pnYKqnKNnU5y9GdV3TjDYKmjFS+h2Gz3oUrYjdKeD1zuEI9fNGqPG+1j7GfM9GW5y1PYJPFMRff5up8v94w7TaIC/e5H3ryrefKDiYDRHizUs1MiTuUKG0IrGdoyDpesJfjHHSlK26y7PFit87Sw8n3Yp44OI8ukUE3p6wuEgYz3MaasU1VTspS67hcdIhisdoMM+td8j0y6lgNJyTHEz4n8j2mmNhdirjjGJKqEDL0tTjitV014YAyJjySwjlVUGrFeeQ4qiNCpXjBgxnxLKIuWLd/2OUt+597SWqirTmG0vWrtwHSUtRARd80TypPILMPkAJR6zltJdYnuKqB3Q7gW0lzzCtoO8frGsqlKRJppkWpHNQIwcbSkupWdYO30S/zP3cLRKcSLNThtqx6OTWcbmq6W91hVNlpuqKtKOgFQ4omh0jkQSHIvctcmFrPsOf/mdr3DLa27k1dYSmzPNWafFi3nDqRx2vS62yDKqZk6K60844p/ln/zi+7GdnMzaJlpSBK0BfiDi+gBXxfiux/7+Bo8/+U3aPY10V9F5XbdLq3WYdnQI7S+j7TZxrXGme4zSLcbVDuP5JfJkhDebEz21hff8LmvtNSwnQscd6tYyKloyVq0KcnD2IMup5h67kwBP5PRLT2DPh+wkAX90scvD1pXYKsTLdjlgb/Kj3Qlvbhes9foMk1yCE9hWhq8SCtehEkmslrCDTaJanJn7fPXEmBeSDmnvGFNiaZl40oWyMaEu8HWBrgsD9Aof5bWwRSVQDlljUUhxQONLx7UFoIq6thBPqhELVZwp+dO4UUIflbGuzZe0f9HyHce4muJky/eEXjZi29gCVKGhttHZx6M9kyX45tf+vVIP3PGirg26Fa7n/n2pluHhFT5h3Bzxy4Vj1I2pqrZlm27thS5Ry6e3FOPHirDlGPpmfJ68JhV5ayZgrSnGDVmWk1sZ+uRZnvuzT3Ntv0PgFLgtTdBUdFKw5e06ctTmqGJuOLIbhtiBh2s5uNJSLIvassiEG8sJ9V3+5MEvcsM11/GqusujF6b8QEfstDuM/TZ5uEpW5ZhkiAtVdoF3H1d88Cdezyjdp78Glp8RttYI4vUFWO0Y13HZ3TnHw489wGBVTBJwAw/H7tCJjxIHh3D8AY7fxs4amtmIYXmJcbFNlc4psh2aZAd/IyV9dIODWURcW8SdmDoaUAU9026VU6DUFFXU6MJjNnNNB5vvnSWral6YWPzlBYtT0avw6OJYwrEu8hq9ya1BwvH1JcImpR0pQj3HrRNS16X0IxrlsK97nMh6PLaRcnK/RrXXyL2IUZbj2p7pIjIvOFKc8pRSF1iecM6AqpJhWjgk1AoK38KOHdQ8IahrvErogmNsYwGFcaZq8QsbbBm0mwVtRHkgYRV5hFjXElaxxLUTQ6kwmQfLhSxLzbAvX9LJRau/9+7fVerLnz+h5Ru2eLEvfxlf1hFOKoBZpI6asjHDlwRYpBILmKM4NgAXItzrt/FDm6glup2Re40ZkCS5sWXzeUU6SvGVTzYrOf3iRb74+S+ZE324a3PQTlipcgaVgyuicZ3Sssd0vApbKEkrpAw9fNsj8iIzgcuFE0vUkXbpKP7Dg3dz/DXXcau3zqN7mvvmDZd8jzzokuRdKldReXM8uYCzC9x2Zco//Nk3MGOfKM5Y6oZ44TpecIAo7OPYPrbrsLd3gUcfe5C4XRPGjkmXBV6f0Ful2z5M4LVQcvW1tLiSzeIco/ke7rihyjfJ8ouQB2w9ssWhjYpDdU07qI2l2kQ9POG+ljLWqM5ySCrqeUWVa3I34GLt88D5EQ8NG8bdy6ncI6SVxrdSWsUWveQCxzsNbz7S4ggTlnSCKjIS2yGNOuzh83TS5qvnHS5VXZz2qmnZjcqp7QxXO9hENHabRrlGgqrsOY1T0WgZeF2cqjHmSWU1jKKGxG+Ick0v1bRzmyxwmYglLxN9uRiaHKnWknIS3tzIkBXQWIGxvW3PQTcFNhmeKnElXacrxsmc2UxUF4swaBGGLTw/5PY7/qlSX73jpBYrTLRUx7dMcEVau8SzjKCrF/xU9NKybKhLCXIUJj4mwnzghwb9gVRY0WQ9baZkka4khCI2rOiESVYxqioTcAkTmwe/8gjf/d6zYH7PhFjtEzYZbdsnyEva8ynXt2puPtiDosZqRQawoRebN9BEIbWtqIqScJZjo/m3X/0sN157LTc5K5yZK76dKp4Q8yJco6y75LYms6Y4TU3MiFXvBJ/4zQ8wLM/R7zmEnmfaexAtEYdLOE5gNMHhaIunn30Y18+Nhuy5khBr02mtE4cH8J0WjuUZPj3L9tiqLlCUKd5+TTbdJK2n1PoIf/tHX+Ymuty80qdjJ7QkjyDVwHEolVzfEp1nWFlOqC3TWhPts0OLk5nLc6OCl2YWu97luO0ezLZYskdcFuZcFaTcuhYyqCZ0DEhKChS57zCq4WQe8dCOy5mkzZgeOuoyr3K8UAZIGd19LB2DdrG08N0MHGnjPnbpElbi+zc0VsN+2DD1oVVbphPGhcUssBkGi3lGlTW+CVaJDi1UQYGxXgX8Mnu76NomcH2UynAcUaJ2GU2HRj0SHb3fW0JZPnkuCTefO+/+pFIP3HlSy9TlBQ6e/zJoBaxGAZA0kAjjmrrQxsGQci1TXF4UZGlBHLdMckYmSi+QpIxkEYWHaAPWPK/NC0iqhm1dkTeafuHymT/9PCdPbNEaLFHYGZUzJqmmpkK184ormpK3xppbux5uWePGMbYMI3Ebp92m7rSpAodGvP39OW5R8Hu3/yduuu4abnQGTFOLJ3PFl3cqRp1DlCqkUDWVKkxSLFIZevoDPvbxdxOujYhbFr7t4rs+gd8mDHs4dmhoQJJNOHPmOYpaHL6CVkvAGRH4SzRVQLt9gCBcYjbbomy20a2Svd1NnN2Clm+zN8u5sLPCX/3hN1ieltx2+RGuO9zjcjWlne6Q1pXJ7VaWpJAsQlc8M4Xp9LVDplokbo+Nueb5/ZJvbEgONaRTD7nugMNNh9sccHNa5RSfklA+Oxm4bS2cirIpmVkBG1WL75/KeXwD9lsHKSS/KvmFIjPRSL/0cGuJ9im0I/NKQy3gq23iAnwTPdWMfZh7ilDqcQlBqZj5FiNfFEtlnDGvqheBIBlgpHg5MmjlJk1nVQpXu9jKwQsttnbPMpxtEEYB3XiJbqdn6KKcIbHVy6JagPVb957WJq/qC1hdXKkcYpsZG85bRMyKmiItyLOSQr4kdVUURsrptLum3fd6XSy7IQxlGpUDtXAoStMFlJHEtoYjrnnVNXz97i9x+9/eQ6u9Tq6FnypU0JCL9dlo4iznuK94Vyvnymyf5bi9GI76Xeh2qZa6lMs9mra8kRxvY0QwTfnX//kP+KHrX8vNdp9qpnkxc/ibrZSNwRpzlYrEj6UClOpT5yVq+iI/8cHLuO0dIdNsg47YytJllI/vdbAtAas8vmF/tMlLJ5/miiuPMJmOiaMOvc4BDh+5mkcfP8G0UNz42qNMJqfZn+0YHZidKUWaUVpd/u6+bR767pxrlo+yf/IMV/RC3rtW8mp7y1iddezRBBJbsnBFW8xTIsvBszzyXDHNIWtcZt4SD+03fPfRx7j+YJe3XHeEHlNz+DynJpQO5Mg8IdNLiSXcs87RZUZR22wlAx6+FPLlDYusdyWVHTJ/WUMPc/Bqj8xx0bYFdkVmpzSUtHKIKgunWciFmSv/rfAN8BSJq0lECNIKv7FM1LOhoLZSKlUar88IjtrGNek26bhjTp97ibjTYmX1kJE6fds3g53QAJG/Ftqrw513/1OlHvrKOW2mL5FkQo8gchcW68sTmdFK85psnhufP0ukWpYvh2QXTygmgmVEX21+Xk6kEXpFuy3lMFqm7HfCDhfOnucPP/WHpLXCCQeIxh86PmU6xw19GtvHmY44HlS8p1twNLtEr9UysTtrbQUlXwcPoI4coOm0ycYj6rNb2MMp/8ef/nvecjgETQkAACAASURBVN1ruaGOcUYNW7T41FbKiaUeU7WHK0NE1aasWnhuiJPvEHde5IMfPUT/QINl17TdAAcH35VMvo+lfMPLJRY3ne2wu3eJwfKSiQ1K4uzrD3ybSVJjtzuEXsm73nYbQRRRyEHWDrPxiFkV8ndf3uTJ52xa1jph6RJPh7yzs8U7D8wI2z5KTJHQN7E9uY5x6FIlKVWSGQBI3jUtaqa1zSgc8NSzz3PV2oDD3RBVzBj0hXOWeJ2IRvigKI8SXC5zbDFAijFVNqNSh3lxtMrtz1ZcVAfJnC6FA1WTEmaNqXipE1JbilpVJGFqIokC5Li0cBuX0nWM0iATvKOVeX25JRxchmSRFiW0LgpAhWMt5EYTT9GG9FDolL39TSazfQ4cWKPfWkFXrhn0qroiL0VjlaimopD5yLK554ufVOp7Xz1raIAErIPYI2oFtDoevrgyi/dLnjWks8KANZ1nFGVDXjTGZr14cZMbb7iJJE3Mi0JmPVv8c5EjxJWQyV14kMvo0j6f//ztvLR7FtXtkOLh6ZBW7RHmpQT1wfGJsimvDTLe0004VF7C73eo2hFqZRkOrOIcWMM/chjd7VCNRqTnN9HzOb/3p/8Xb7/+ONemLsFWztTq8R+25jw76JM7U9puhJ26ZKIeSNA6nRDFJ3nre3yuuXHJ0JjAsnG0S+B1QEtncXAcSdzLqs6cNJuxs7PJ3t4eGxe3OX78Fl5z83Eq1fDYDx7mpaefp90ZcMN1xw3w83RKbfmcHbX59J3PM9paYslaYZBO+a+OpbyufcEEQCyhOWGIIyF0T7LDwvOkQVU0yZzCWOElRVUzSUsTHIrkYCvLbE60Vnok9QyvJ2s+Dpa4dFqC8RV1VqIkqpjtkiQhe8khvnexxUPnNEO3tzBDdG6GKHEmKyeikgGZgjSqKB0J4zS4pVRFB+351KI0mEzqIgNSC1B0bcAqE37mSLRSEdQOkbidTUWaTZjVUxJyGsem3VnGUxFKgFrbRqsV+mEKXbWQU00wSmvulsr64H0ndCBB4dA3YPVDl8GK5CuF6NqG3xW5pPRzpuM5eVpQ1hbTec5wf8q9X/wSt97yRg4dPsRgsCRSvflg5cWbFLhyzePOnr3ID37wFC+ePoXb95lWBdqJ8Bsfv4Ce45kwjO1FtLIpNzpzPjAoOJBfRK/1ydohLPVQgyX8wTLd7jJIFK/I2L20yVPPPMnfPng/1x48zJvCVQ6mLvupy6fGihMrh0nKlL4X4RcVSXMev53yhtdey9FDJZ2li/it0sgmgecshragh0J2gqQVKbPms7e/w3PPPcn2zhbLywOuu+56WnGHxipJihFLrVVm+yUnz5zjxImTrAwO8vpbbjZOzETHPPzMnL/5i+c46B7keNfh/ccqjtlnaJl8g4+KYvxeH+UHRvtciMklOplSSYY2mZPPplRTCaPIfpxY2xFBp4fTbdG0XNzlGGIHBKy1NmAtZ2Jdjyinm+RzmOcDLszW+OILI54SO1gyAOWcTJcgoe06NPy5soVHV0a0r7MK3/JR0hG9wNSVxrGopUDpGiUhJq2JlU1lV4z8glrbRFVIUNrGhZxONsETmdInkO0EYlxriSKx6IRLi2C2KDVG5ZFhbKHzyzfuuus3lPr+1y7IRpXhrG2J2wU2QWwTShQHy1RHWWEp0pI0KZjPEtJMnAmHzc19/vRTf45t+RxYX+fqq65ksCzJIqERjtHJLl68xNmzG1za3GVagRV62I4oChLCdfC0i9vIQKwZZxleu4c32ef6csTPLNUcLrepVzqULR+r38Ua9E0ApGtHKOUaY2KSzrjjy/fy6e98hUO9Ph993TtYlRjbtOY/TwPOrVxNkWh64pqMTnPk2hlvftdlHO7FdCO5KNsoqzTWyXg2WsQb8Wga0QF9Op0ujz/+OC+88BxHjhzk6quvpNVumcC68HWDLdGO0wCr6uDGDk7ocfLsLudfOsPBlRUuf8012O2r+O3fuo/2VPGmZcV7XxXSSc8bsLq9Pk63j7M0MBkJFbfN69FpQjkaUo/2qCZDGtmWmEzIR3Mi2cuSnEKri+p3sVcHqJUl1FILHXhQlFSTKdVogppIoGWXYjZlNoNZeYA7Tuxwx/Y2xWiPNQrmbk1pu7SqFnmdmfYfYBFoj0mS0O52KWXqqcQk0ritkGmRyNofftMQVg2BLWDV7NkpygtxmhCrEFOzQeczwlAMgUUHLa0WVnSYM5sZR664CceVwVX+EhO6NgaDXAOprPd8Qqnvfvmc9G6zuiKHOWqHFFVqQCcWrBibaZKRzWWKXjgNSSauQMT3HnqUO+++D9+Wn5GQS2lUBJG/tNmClYFGOJjwWB/JS1m2Y8R/Y6FWEsi1TaZUexVzq6EJW7izCcfme7w3TLklqvBs2wjxdjei6sXQCugYPinuVWU86NNbm/yrP/sj3njDLbz36puZpSWPjFPuTgL2lq7ELR305BJXH6346Y9eDe4p8zpkAWM+H9FqhYuGZttm+1R4klRNCfd8/vP3cuLEWT7ykfdz7Ngxc9qFBni+Q6fToalz6jKBNETVETl7qFjRP3CNBL+4//a72Jtt8vb3/hxf/UrN3qPP8GPHFK9f9U3yzHUcConm9Xs4Bw7irB1ArawZ21nvj8kuXURvbaH2dtHTCeW0NFy9G7rmWlvtFiwtoVcPUq8fxT101DhZzIbozfPUOxew96ewO0TP90lFx2zW+dwz5/mrMy9xXRjyY+trVFZp9upWZhGuYMavaKY5vnK5JAdF6IrnEADL7TbbkyFLRw8wKSXDkdDxfJI8M9SgV/vM89zY4ZOqYTJPabshg7ZPIFkQXTD1As5ZHT7/2Hk6r34rTucIZSXO6QKsZmvFFj+sWVTWB+89r6Vl9wZds1Ig8pUfuaaNS4hFdFaRDqSyih4nweOitpDOcv+XHuCpp54jCjqmCi8CCJJSqilE4DZl/GXOqhablhIfE1vSamxqxNGw0G5J7YqIXTHHwS1qVpIJr3Nm/Mgg4GCS0WcxBGYdh6Ll4L8cP5N8QJ2LA+fy9Sce59j6MTq5x3llcfvFbU4uHWVLRfS1wilP89989DhB/wxha0jPDdCFotXpks4nJt2TNw62H5jX/tB3v8OJl17kR97xNiNXiaZsDqBlGYojPrexE+W6OTbFxMbWHn4rYTfbYk6Ly1dexYFwiRdOPsGdX3qI7eGNjJ94ho/c2OW62GI1jPDiAE+GtuU+tVTW5RWco5ebfEazNyK/cBG1sYGzvYUaz5hNNPPpPr2gIfAblISA+svUy0eo1q/CO3gZVqcDsz3YPEWzcxo1lMo6pxlfYj4d4ziXc8dzG3zu9Cl+KAj4QDvALqYmSNSft0wMda+ZsVNUXPO6N+AdWKK2xGXTTF88SXXyrFFP9pMx4yohtGxixyMLbBMsamY1pecTX3WM3rHLsYMAazrj/CMPE8yHaF0zjTs863T540dOEd70o6j+MXQVG6NHcCSPMQlDS8LXv67U/Z87oftLfZJ0aviq2WaVid4sximKXHZgFJZ2TJWRAau2pMVt84W77mc2y4yDI9utYRhQN4VJzMh2pdANYypoSYOLfVtj17IBKafFM9pn5YDlFrj2nFILn5SwQ4BfpKyVe9wWa95m2VyWN0TiQYcNWSyrsotsgLRqv7DJhhll1GGcLlyX785zvpJUjAeXMa9rWvkOt73O5offHuFE+yiV45WyNt8xA4NDQ+DYBNGA5144yde//mVWVnu8/g23mm6RzOcmgO37oXkvEjF2XVmv8VGSUShLWk6fKilI803sds1+WVGNNIfjNRyvIXOX+YO/OM/T9zzAR4+v8pYrVmmp2swGcr8BtdQ1CodaWcFePYCELErJxW5uYW9ewt3ZQo3mzKcOk/Ee7bDGDyrsbgC9AfXSQZqVK7F7q1hBgMonMN2gGZ1DTac0k4xivs14njCvL+OOZ7b54skz/LAu+eggYEnNaYqaMolJQ5fNnsvKj7+Py37yA+j1LhYlVpqw/Td3MPzM3QxkUM0zOst9ivGMbDqnWe7wTLpPeniZN/3Sr9J9w49IrEXUNNTeeZ76F79D/cwztHVE5q7yvLvKnz1zBv8Nb6P2V7CKcJHqk2FLrPSX17UNWH/9H/2+/uBP/5QBZ41sCThmmhe7VYAm1aPIZXVF1pTll7pc3B7xubu+xKXNfcPpeDnbala1ZRtRbqCgC5Qlk6HYsZJdlES9NrlHN5dGEZOJUG/V2G5OqGaLyddqg9s12whOus263uMtSy7Hs4qrSgfPbcj9ktJrDNClWgdzG5U77HkBO0HAM8Mh356kbPUPs593ObC0Qr7xCP/wQwc4+poNGmtGK2jTdgLcsMuktAmdmN2L2zz15PNkRc6tt76W/iBmNNomly3bpsZzxSeXahbR6fTMhq0x+cSaloEmt3BK0RgrpsUuY8b4pYUn+0siD7WP8cWHIr75l/fzOjvh+mXNek9xyw3XmvCGZB3a6+vUrRZ1u0Nlu9RZjt7fwxvu4O3vYI0llO4zHu7hREDU4HRDtPBWWaXurqP8lol4olMop1TZDlpWsCcCxgnzyuH0ZJ27n53zvfPb/IjK+Pl2STu7RONbXGo6zK44zLEPfYC1t76LLOgxYUZsN0Rlytk//xzzv7mHwSwjDhyGuWRfLdKyZKvj4LzlVl7/8z8Ha0dInA5p1tCTfHQ+5juf/BjRSyfoa59Ed3nOWuZPnjhL8MZ3knt9XFkhqiX1J81/EYQR3nrXnb+h1Pvf+kl9zauv5u3vfDtLgx5lLXtU2kz04iZ54q2nsnrsmdDxyZdO8uD3HuXpk2ex7VDqC2laEQSh2WAsipRGl9i27NTIXUAWgPc90VALKsm+FhJVaVGqiNJucLwSpxyiqgrb6VKrLqX8bhIcvU3MJV6PzZtosyoczRU5RSZVCdUIrQgoMosTWvNIPuPZJmfbj6ijdbJxj4EXE+fP8Au/dIj48LPGDo6DJey6NFNpHazy1A9Ocf7FDW656UbW1yW1nzOb7zJPhubwFUWG6/jmwIpnHYSxObieH2BHAbncZaR2cHObOqkomgkTdZF6NsJLa+S+HXl0FX9214yTD27ww502N6zk7J35Jm+84VVcdeSgOM94MiWLndzqUEvETxYvJ0Pc6RBnPsKZZqixYiLbE7FNFVlYAlbJaYh54oZ4XmjAKnND0eQk1QxVpDCZUOY5Y7p8/2KPB06WnNlLeRtjfrabYScXGfoNrbf8KAd//qcJXn0ZtdWjqqULlrgqN3dn2f3rO8j/5gsspaWpU7tWwV5V4h5cY/kfvJOjP/FeVNCl0B6lG0sVJMqlKs/53j/7dcITL9BXkDkxz9lL/MH3T9N78wfJgr7pXgv6aPY0TC5Z/vvuuz6h1E+953/Ts/mco0cPc8ON13PtddfQ73dJyxRbi30qfMBmZ3uPJ598mqeefIqdyRh8qSpCD+QECy9dxL/kySXjal7hyxlHRxbG5PY2MnTp2mh1CtdEziT/IbagLVac6GTal/AZjXBd2YtWGRLqW6trLqsslh1FT1ZhQteEwsVNE+NhczjjbFFx0Yak0yIXaa+28etVsuEmb3sj/Pj7l6nd03hWTCtaxg0LrMAhWjrEffd9j7Wlw9x0/Bpm402ybEqZJ+TZjDSdmXUfoQASqhCweoHcBCQmjGJsP8JyferMoZpKakqGviGT4oTxvKu8JCkDKu9V/M7vfQO7PMpa5fHjVzp0dx5kyZ5y02uuIA5DGgmfd1aZy2GTA1uk+HK7oNmcUm4kksvQIyFhCTlrartBy7WQZcF2jPAvT2JvEibxPHJdM6wSgirHmUwY0ealtMd3LjY8uZWxO9zh3VHGm+yJCaPc8lu/Se9Vr6ZejyllXd7pSKQErxRTv0bXOZt/8ZdUn/48/dpnp0g445ZEr7uF4x/+MNHVl5uOqrVL5cYmiGOViiBLscoJD/3qrzC4eJFWUzN1PZ6Klvijxy/Qv/WnyJ2eoQDShUW+EpCaJULdLEyBH3vnP9cS1pBwSp4ntNoxV1xxOYcOrZtAwWg4Ynt7l0uXts32aygVJfKZ5jPT3oVWWIK4Rc57saWoZCVEdIQGW2QpCXGb/1vwYCnxkoc0kUPpo8IKzD1lFglzs7fz8sqheWq5r5W4GplU5czscgVm631xix+5MUZqu8wam7nsSxltrjC2XqC7TIYv8DM/1+LWWwNs5vhqhThawYkr/LZP3F3j3vu/x8raEW647jBZus18LiL6nCyZkc6nBqyBL3eoifDDFn7YJYy6RK0uQdA2TlddOhSznCKbUBbbzPJTzNI95nlDpdf41ne2+dJXN8G9goCIm4MJ15UvcsNKybWHYuw6oXYjcq+LDmRzwCIsEvw0RSWZ2boo5DZKWYKnNZ5JQmmQ+zn0Q5QoOU2Fh23cIOWHZjofNSWB0jgFnKtXuffEnCd3clR/wM7m89wwP8evvOUmDv3ir+FffS11KI7dLp4vHSzCpoWbaZMjkPX8jf/0KerPfhZGFSPP5chP/xjdD/8cRdw2g68tHrvtkjcuEzukIzfTmE5RzZhnPvFxopfO0kGz79o8HLX5o8fOsXzTBymdAVokLnNzkcW2ivAswck9935SqR9/97+SEKApueKBC/pkJ2s+n5pKEkWR0UQlHyA0QNaqJSYrIFnctUymYfnphaVmSTZTToTJvtYStsG35D5RrgGlgNRIRKLuSuDWrOouwCoAf2UDcvHNxX07KiHokjanwpObXKhG5HoTipB7HshKSeMGFMojk6czezyuSYrZsns4e4J//LGDHD66R+CJFHOQyD+MH3t0llZNfvXOe77D+vpRbjl+GWm6wXSyS56OmM93SeaSBsoM1fHcGD/sEYYDotYyrdYyftgxvFXsvnw+IZtvk2aXyJItprOcNI2o6sv4j7//ZWbpMlnVNkuZcZOxNL7A+w463HYQ3HqLqBeaxL9ThdilBVVKKSAuU/xM0tAWiXj/4rTJhypTsxzowEaFstUhW1MKTzpZU5ubo1WezVx7bOUh37+keGzLZtjE5oZ2+1svcDw9w8d+5UMcee9PouIlzLprNaEmQXkBltdGLqyAVS7oxp//Mc1n/5a+3WJbwWUf+QD2298Gawdl1XmRItvexV6/nNwPcSX5PxpDOeKZ3/pnBC+coW8phq7NQ37EH/7gDGu3/AyVOzChqVfuNSBYMLcVegWs733X/64XEoyU34WPa277Iu28bszthOQJJO0l069xtArZABU7b8ErRGIw4JPJTRI/AlizCis7Fdqc/kV2YGGdvbIoJiAXYJtVh5cD4K/c9+gVsEqUd7Hca8xfsSlMHt1Miea7yliQsl7RaPmA5HUKfw7MMqMuEvLiST7+ySvoL58TiZbQOkLoXYbrR/SXD+DHa9x197c4fPgoNx8/SjLfYDzeIU32DVhnsz2zXhFHkt+NCcI+UTggbi3Tbi3hRR0qs3hUUyQj0vklsnSLPNkjmYv71yZPj/Anf/J1knyFeeGZZTrJ6U4vnOQNq/C+61dYl/yulcniGqEl4C1NtdVVtvDWlfB+Fy/2FkEV2RyW1RFZ4pSVJLlSnmRGHbPSkpQVdhiRNg0nhinPpy5PbVvk/lGTy5jMJow2n+Ud/pA3t2te/4n/mc7x22iSnNmZF3nhwa9w6D3vZP3mm1H5IjAt97O69P/8CXzm03iyBeJYjC5b5cbf/V2jSMhW8sYTj/OtbzzAf/3J/4VscMjcL8DNZmYR8bHf+HWik+foy70qPJcfhB3++LFzrN700+RO/+/vKvhyq16870Zzl5gC73vvv9G22QpYDBFGJ5UWLm6fI3aj3ClQALmodAJQq5a1FmnsisYSkNZispp/pZSaLi6PNj+zWGU2N+YSgEtxMJsH1cuir9yd0EG/cp+sl2+M8Pd38jCVYrG1UMmhkH+N9ra4p5Y8l7wuaXvCm+VuMUJLlPj58tqrGXX1PL/wy+tcfiwhdGti9zJi7zIzjLR6PaL2El+87xscOXKU1157kDTZZDoZkmbi9uwznw0NRYpbMZ7Ym2GHIOya5FUr7uEEbQplomaU6ZQ83TY+fCFe/LxiPo1JZut86o+/xXS+QqN7xlaWoPbO1mkCd8Zr1yKu9eC6lsO6mxM4Y3yG9JoZoayFeG1mnWWyKKSvEnMjOdEj5UBWsj1sKIJN0ricH6dMnZDEjZlrh2lacS7JOVfbZiO1sWRlJ0A1OcNzj/Mud4c3Of8vW+8BJsldnXv/qrpC5+7JM5uj8mqVE2iljcoBoSwjZGPjxCUIkY1tgn3NtbnGJlwkGTAmXrAxRiJKJAnlsFppozbObJg8PZ2rqqu6vuecmsX2fb7hmWcXNIxmuk/9/ye87+/UWX7uxay983c5sv1VJn/5OBOTY5z/yT9ncPNGUsJHE+8eIdNfehDjW98m14rVLDnanmf5rbfBKWdy7PGfs3/3a9QGy9z7+QcJe4cTtoIvwVrhxfvfQ/HwcYpRl7ptsyPfwz9JzrruFrxUKUkJF/gCJ2ktEkU/EG7AVVv/ZywNbjkh5QlV45d+sfS6FhyH2thP6axWgs2QYBWrgxRUqa5WilI8CbtVRP3ikZKvle8lHwotEMtELKielJ64mjqIi1ZOA/F8LcyBtWEhJkSFc6W02W4ZYnzrqvtWiCwyCJC89qSvR9INSczlG8rPqSduvNDXxSPqHmLDphQbN45giJzOGqSQWURK+qTZNPlSmZ8+9gSLFi3lzLWLabdnte8sSqt2q0ajWcHzWwqrc9XdWsB1c6TdnBZbplMkMqSZLWLwBmFnlqgzi+dNa6ek4/dw+KDBN7/2Mp3OEtKZJZh2hqY/Q9ubxqZLSQQpUUA5qLLErLNxdZ6lbo2y1cAq2HSKfXjFEbpujmJUI9X1kodXwHKtEOoRgW8x33F59sgUr86HVJwe6maByBDnsEs7FeFbBTAKifI/qtMe38W2+AQ395m0xXZS6CeYrZFpN3BLWQY/+iHMK65QnarWInHI3D99EfMb3yLXjLTPPN9p0SiUado52sdP0L94iNHBIpv/7jN0C30qezSCOkY4z0vvfz8ZSQMkPdNgLfPw9mOU170pCdaFg0iL9QUPl/xdg/Waq/+X4oP0FFpAu0iAyTRKrl85ZaXCl/NYbbQSCKIaFyW7CKzlBTB9/FjEsr6OaUdGhhnoE3pgQQcJc/MVKnNVpo9Ogx/reFFmwGI61BtdijBT0gTJUbo675cTVJrlrmhq5TqX9ExzGHWTJ3pHtfxKKiJjcOEAxAqf0CeyY2DFFk5KhDVHWXtqnbvvOZ9OOK5SwWKuR9VNtmtTKPXy2GPPMDSwlDPWLsP3KngdIe15yenanMfz2zrRk95qxk1OWOm7OlaalF2EVImOoJUEhxnVCLtzmka02vKTLuZnPz3M88/NE/jDFMtLaYgjwG1Sqx3Hapn0F/qwJRetTbC+1+SaJS7LrTmKbpOwbOH1lOlk+jCsAnkRuIj1pOthtIVD1cSuBIRNU63VOyohPzsyy5G4h27PKjpxXl2nMnjxZSIZW9jdAMdo4U/s4gYmuK0U0/JjOlYGO+yS74YETor8X3yM1JYt2oKU/FccCJV/+iLGN79NvtlRCLAcWPOxRctwkpaUGXJk0RBXfvYLxKUBukJrEehdXOepd7+bzO7DDJo2nuOyPZPn4e3H6T/3Njzpr8vNLlpahTgn7leJwUcevd8wrr/u0/F/wgbkixI6scxmpUg5WfBIeiARq7ACORFNg45QM9yYuaCClU5x+cY3sGbNClXxSPEjIhpxL2r51k0xPTbN4d2HODF2gozr4tppOl5Ixkkv2Ky1H6CBKnQXGUxI71ZoMY16g3ajTT6bZ2hoGMKYaq2G5TgK4OjIKSNFmmTzchMEWawgreCyVvsQXWM3v/PW8zn1dMEfTZPL2eqgVLqKXeapJ/azeOgUzjx9OaNHdmGnZTjSpdmuatC+fuh1BgcHKRaKejvIiDmXKejY2HEKBF0RsJt43jydcF57wSL48b0yhw9b/OD7+6hUeogoIRWH4YiOImSuMqMP1mC+TNrzyDem2XzqMOcuciiZ8xQcH7uYwizliAo5AjdPKidoICHk1UnNT5Kem8WamSeuBjR8i2MU+N6ecQ4ZgxwNSmRKK4jbHhkV50UYuTSVynF6yyb+8T1c4x3lLaUUpmg/xGoik8ZuQEPETR/+JLkrt2n65+tUM2T2Sw/Bt79BpiPvrLgvOjRTDr7hkolEbB4ztWgJb/iHL9AtDhAZEVa3hRHVefaBB8juGaU3hCibZ0exxOeeOUjp7JuJ0n0KFO4spIiquFr4+OGP7jeMa6/52ziBZ8m1vHByySm7QH9TSLEG28K1LiegnGh0CJ2YetTELDu86fYbyJfcpEG1ABhTO4w8yVIaSfO+m6U2UWXvrj1MnJjEkbGq6dCYb2ALYUXn7tL1EKV7RMtLsEaBEFgch2ImR7cTUq9UyLquyvSCsKNaUkOgDrZJPWgq0tHu5BlMLyEKxCHZIOIo68522LBpgExuGttpgOmrCLuUX8SzTx6hlFvCmlW9RNT0Sq/WmxjSEmv7PPb4zzn11DWcsnatygijjkdGTlrLxLUT/akfCARD8vyQWt0njPNMT6f59S/H2b8vwnKXExoWflwHp6mvd7PRoeWHDOdyDEcBQ+0p3rA0x/LeiFLao6fokC6lccRiPVjG6B0kKq4RWxpRfRymDuNMH8eemIL5hhZvR6McL9VTPLpnFkbOpRn3kurE5KSATpvMBFUyJZN2e5rq4de4w6hyXzGF3YkJLVH4yyzTp56x6X/fJyht2Ppbe7wMfKb/6SHib30TRxFBIZHh4xk2gTgsojadFEwNLuGN//h/6JYG9P2xojZmt8azD7yP/J5RegRsnMmwvVDic88fpHf9LUSZQf33yOF5sn11Mlgf/eF7DOPqbf9T0wA90xRJnpi8JCdMipwEYKDfYKEKlya+4XSp2vDD2wAAIABJREFUhg2c3jQbb9zM8PJBwqiFLciZMFKCnqSsna6BHyX9wagekSWjFpnXd7/O6IExUl3JY1WqrmAE+Vm8oE3La2nFK4rxTKGsD4vM7235ZYI29WoFL2hRKBYoD/Ti5EXVFemnXMdxO0UwJ00vOUl9tXfYmSmu2DjIORcUyRebOI6IbUIdvT739GGy7gCnny7A3nmibo4wylGtmUxNeYxPVLQzMjhYolQ0KORDshl5DGsYsbgxfSW5dLw8YadAOrOIsaMNnnt2jJe2TxOG/eSLy2iFAX53HsOVYtYmDDN4XkR/xqHHm2Mls2xbk2N1rklPJiCnKrM8cbEHe3AQc3ARjKymK7SauWMYU0cw5saJpyeJqg3ansVow2T7nMEzExGzzhLqIgPqpHBkoCAaBUfAcF2OTRzCrM3wO07AvSKp7ciQQcyLovoPqGZsljzwUfou30yUgkByTwFfPPQQ0Te+TlpSRENeA4+OIS1NF7fb1oHMiYER3viPDyokToyd0tUwwxrPvPcBinsO0xPE+I7Li/kCn3vpML3n30I3PSQkMY0BXQXwX4gtP3xUCqwtn4ylKNHGkDT0NViTXHWh/tcglbxVWlSaS4jpzg4J3C4bb9xC74p+zEwX24q1+eyIukpQ6x3wI0FAxQqvlSNWmubyZ222zsE9h6hMVkjhaFCpuktQRsJLSpmaTworP4oSDI5oXsX5LZBfsaCI0xQrxs26DI4MUu7v0wKsLaAIcdPOzFOdqzI30yRrD2pg2e5xLnnjMGtPKdJTll5xTYZx7Hj5IKV8PytXl7Sv2W5naHtFZmYEtiDYz2H1lIVhlVwmoKcnIJutk88GFApCnxH7yQCd9iCN+QLHxz0ee/xpRsdmMC2pcvMYqTye6HjFd2rL/gKbWq2D17EZ7u/DmD/OcnOGG88qc3qhRa8bkC6XMXoGMQYWkx5agtU3QHrFCuL6HNH4KJ3xI0SzE3izUzSrDeq+xXSQ5oXROs8dbjBrDVA1xXKTYyCdwe82GZs6QsOfo9hfJNVq8Wba3CsWcwEMp8Qw2KVjdqjlXJY+8EF6NlxJW6aFZgo7DJl/6CG6X/+G9s9jMVbHvopVZGrlxB4tBw4PDHP5Zx8k6h0mlL0UEqxBlWfufy/F3YcZkLhwXJ7P5/nsy4cpn38LkTMoeOOESSGQlAXwsASvBuu1Wz+pJ6sWLgvLHiS6E4hW0kXQLLIrqUECOpBeW6vbYMW6NWy4YRPVuE6+V1yhJk43Ih2SAB8kWGXiEsZ4oWLi8NpCWBHLMZw4PM6hvUcIxHohVbMWUjGucKQyrp6sQiBM24WECiNo9LhFbPuMLB9g8XLZAhMwMztFZXZOZXyrlq0kk87QbDfwQukExMzPdJg9Lq3ymGKpzYpVDkPDFsV8iky6RT4fsnPHXs1DFy0pYrkSROKGSBPF/USCHjcK6geSfQJ05QGbI+PWsa0WfquCk8riNQrUZguMHfY5cmSKVacsY+u2S9RZEUbC0U88SEka1VU00e5d+/HJc9b6VQo87uvOcuowDLgNXKONaefUNk2uHytTJOW6OAWXOBC5n+wKqNOVYrDj0fE7+JFNQJ4Tx5tMtRxqVp7ZbszgYJHdL+/ilz9/nIsuPYfTTllBobfMD77zPZZvf54/GChjB+IKSAiQgoSqZ9OMfOD9FK7cQNUSSadYskNqDz1M/A1JA6T3GmJFfgLqEyE9ntq0DwwOseHzD9HpHUq8WVGLVFDj2fvfS2HXIYbjFG3X4dlcls9uP0Tx/DcT2QOqrxBRzMlhwMkWpgbrjdf8VSynqYIsBFCgXAu9+/8LU3NBlCInqwSwLddFyJU3biY7UmRo7QjTtRMUci596TSO38UKhFVl4AsS04+0Qd2OWkrbaMy3KKSL+PMBz/76OY4fGceR5DyTJZsVnI2c8klPVcx7eLZujvGMJplBlxXrllIaztIMq5h2l0I2LYQ4Du85wOzxSVYvX8XK006hHgreRThbJpNjKRr1FsPDLkPDNiZN0pZFxg1x3CbbX3yFtJ1nyZKldKVRLJSSTIFUWlo/osWVYEMLwY7XotNuYMchs1Pj7Hx5D6EnfcseoiCL6+QRefzmbev5k3fcqoeAtKCl7ywonJMdEGnz/fQnP8MqDvGGDevphjHZbhMrFgS8rxinjpmjayZLRawowcYHtpigU2p3TshnIoZPJogyaUwZYj9xCdsxZj7NfOTx5a9/i1deeYnfuf0WLlx3Gr09JeoNj7/+yMewH/sJvz/Srzpi6QA5QrGWbTnZNOUPfoj8xitp2Cah5WqqUH/oSxjf/GZCwjFkF4N0YmSoLvZqj6YLhweHuPJzDxL0DIoYjWzkkepUeeH+B8i/tp/h2KJpWzyVdfnsq0coX3QrXXsQU0TyUpUvMF1P/vnoI+82jDdd9yndKSDNdaUWaVQnCyCSkb0UVEnSe3IsK9VfcSjPtluvprysjxONCYaXSaNZDGOQ66bIdCzM0MT3Y+ptn5rXpurXMGxoNdr6BB3ed4Rf/+wpclaJ3vIAUShCGHnRpRugTVjtmWZEeFLKUVpUpGdJmfyiLKHbxo+bWELM6/g6D+9NF2nPNXj+meeYb7V447YrMW0ZaqRo1TLMzcwzNCiEQJE7dsm5ReyUWIJnefG5FygXBhgeXKru1IJAjR1xDsTYGVsNbNK+0ZshMGhUW3Sagv+EidEaB1+dxjGL6vzNZi0arUkuv/IUPvKR+/R1lG7TgjxTd4ipUMPq8t3vfJv+pcu59A2X4rUblDIpwqBO17IJU1l8I3EwiMnIJVkJVI+z6rnPLMSpNOsD+cRHlLmmKKA8+f42zz39Evf+4R/x5jvfzMc//hHF+Qh6XcARzXqdT/3lx4h/8ih/vKgf0xcLoIktNMRuRCvtUvzIRyls2oInbcWUPDBQ+aevwLe/SyDkPclU40ALx8C0dSTetOH40CAbP/MFwnI/QUqYAx6psMlL97+f/Kv7GSKmbsQ8k3b53M7jlC+5m8iVYDUU6CYxKMOqkxPNR37wLsO4edvfxiJ+EOGznGXqqpQAFf2pqqq026qJr6ivpNhq0aS8OMuVN24kM5jByEmjtEO5kKdkpclFNnnSkm7jt3zmKjWqrQb1botOKmL/nn3s2bWXtCng4DSTx6rYRoEwFOJxWjlLct0bVsjgcC/Lli0HMyLXm6XYl8WQBWuGj+l0k85B1MUyUmSl/2k6tJttDh7Yz569r7F6zUqWL1+pVbdYw3O5hB8rPU2R+Amotlqd5cUXX2R4aJiVS5eSzwnJWiDKrrbPZHLlKRZUHBAhjabHfLVGvd6kI0S8lsuep45QmayTy+a1GBSl1qbNl3LttRck42G5qZJRPpYtwJCAvv4iu/e9qP3oDVdcvlAFS6olvUZLT3iR6yS1gyDfZaAq/8XWW6KQzSZDGhOaXgvLlT1SUhPEjB4+zjf+5d/5yY9/wyc++WlOXVVWzJc4m0Kh4Oj39PmXL36G0q9/ytuGexUbFEka0JVPn0bWZOCjH8O57EpFOknNIMC2qa9+F/9b3yNl+pidNrlOhG+LaCWlBbN0FI71l9n42c+JT4rIlTgKMLwWOz74EfKv7qO/6ykza0dactbjuBffSyczqAZJpUUuaEW0sD/pwbpx69/GYRwKczkRmeirkeSXopgyhbChOgBTZ/DyInqpFoVFaa65bZt6jdK9Nhmx/8YxvU6WgpmhYOZIGw6tukelUqHWbDLn1fnls08yPz3LWWecRU++j32vHeLIgUm8pqFInnQ2R7tTp2O0WLp8gMFFPfgdD8tNMbSon94BcZMGhATYbirhc2mBKI+TuGmlrSRXYUSrUeXFF15kenqKCy+6SPHzqkF1HNJiebYSkMfr+/dz5PAh+vt6WbZ4MZm0ozqAwcFhFfJIF6BareN3ArwgpFKrUqlXaXm++rW86ZDpfXUmRqfUiiLqLBmeNBpNHSsLiEN0AwrG1SK1S6M+y72/dz3nX7hWF4xceOEFWsApx1Sa4gsLIpKc4T8/VLqh1D0RCiW6CXkKRBXo+01Gjx7k8cd+zgsv7GLTldfxi8dfoTYXU5uWfVnQEnGL7aisspQziWd3szWY445yDkusSAKZiEXT5lPNx4x89M/JvuEKMlIwp4Qu2GLyK/+K/+3vYxtS4TdJy44JO0VDJpWhTWCnOTzQy1Vf+Dyx6HJtQ/u2RqvFK+/7MM5ru+lLBQRZk13pAv/nhXHSF9xL4PbpLSmvmdZMup8i+f2TocC2T8WRFC8nQQQLaHIlCAr0bMFnJF8j9g1phHo0yQ2m2XrzJnJ9WZyiWDyEt2HSnyvhhAJzyOIiNLw21WqVpu9xdGqKnzz+M2656WZa1Rbtus+eHQc4MTqLaxXV8q1PlN2hZzDLslVDrFojpI6O4mfKvQXlwMam7AIISTmmCmfE168FYicJWRUnhr66EqSr8Pq+fTz11FPcdc89eH6ggSgwhXKpTK1eY3x8nP2vv0691uDaa64ln5GrN0WhIBgh2QHmKspmtlKhWq8zXZmjJjRq36fWqFOfDph9vcn42EzSLQm7+hDoJC1KtBEyKEl8RYJCN/D8Gtdcez7FMpx11hlcdtkl6pQV2/bJUfPJsfd/i1Zt2yQiI6HFJH4l4Tg0+dKXHmTs2BGGhka4+eY7WLF0Lffe8z78lqsuZUSsbjvqLE3FLqY/T3vsJa6iwZt7smT9QIk1UZxRLWsl32Xkzz5M8Y2X6fUfWWKxrzP7pe8Sf/378u4SxXWFWYSW6JUlhTBpOVn2LRrmui9+kSBfwDeF0hLg1Nu88sCHSb22i5LToVUw2ZMu8NDzxymtfwuB06v965P6FHX3LtROOm697upP6VBARpcKK5R8dWEma7mWjhmlxolTkQqydVJkhbS7da6+eRunrFtDpT7J6lXLSadsTD8mY2ZwY4dUbGkbqdmWxn7IoSNHeWXHTrZt2sLM5Cxhs8uOF3ZRmRKto6sAON16lzdZtXaEvqE89771qmTLR5LJKvtVXQjyH0nudUyb5NndbpKwJOhj6fP6hB0RTbt8+n//Pe9593uSZRyiQ0jJCZjRCl+GF5W5Oba/+iqvvraTTRs3cc7Z65Jrv9MlJzLJqMuJiUkN2LlqlYbnaeBKsIYNi8nX6xzaN5Z4stQWmQh29IZaoNPIQhHB30tXZWZmnJHFFr/7ezdy8SUXKn5JPhKe/oJsMgn9/ydWJR1IVHCS48vI+JFHHuVb3/46F118PpdeehFnnnk2rgCOQ4e3vuUDeM0E1iG3ovAJKq0Wrpsla3k0R59jMxXeXHYpem3crq2pmRAGK2Ka/fDHKbzhcn1dQ0dAQm3mH/4OfPV7ZOMavtmgY4fEsnMiBMc3aNs59i1axtaHHqRZzFJNCYYzoKfh8+r9HyW9Y7fulm3ku+x2czz0/DF6z7sX3+2lE0sHJ9lCqNP4BYy7WrGvvUb0rImxT2wsMq+XL5bgEktEridL3a8yXZ8iW0qzcs1Keof7lJ+6ZOUI/UNFLSiq83NkLIclA4sxpbGmTE9ZQBzhRzLN6XJ07AQvv/AKl196OX4zYHJsmpeefZVU18GU9XRSMaciRhb3svbUpXS6Dd71zrsQC3yyilN+TIGXyZcKkdBPNNqaC0ooyyZA2aonghYBFEowmxw6cphvffPbfOTDH/ltoOraRV15o9hbJcpIEdpqtvj6//2OboZ5671vVQ1rrdEik80zNTNNtd7QHQqNdpvp+YruZu00LMb3zjM/09AHXUyVIg4S4YsGbSCNc3nhQ9UKd8KAemOOO+/ZxNvffgsFAXho9RtTbzRUgyD//+Tj/w3WLrbqNbqMjR7nk5/4ay2K3/Ped7Fs+SJ9GGSAaNt5grbB7977QZr1FG6qmOx3sEyacYgrVOTuLNWx33CDXeOOHpec38Tpyj4uR/cD1DMm+T/7G9Jv3JoMV9IiWvKY/dL/JfrKv1EIa4rGDBy5wQztALmecK9yvD6ynCse/AKtco6KLIAxOvTWA3be/5fkXtlN3mhTy3R5Ne3yxRfH6LngXjrp/gXSYCKmktv85HacH/7oAcO4+tq/itV9Kg5W1YAtfJEsu7C7VP057FKK9ZeczUVvOA8371BpVLX4EIdlFLVZvXopf/NXn+CUFWt56z330W74us81UptLF68TaKN/z67dGqQrl62i68Gul/dy9NAkZiQAsrTuPvW9JstWjDAwXKSnN889d28iaCZIGuG/mpboN4VcbZDPJcEgJ+nCKENPNRkVCw5eRBa2ZWrO/JWvfIXfe9vbyIp1RG9SuZJNHv7Kl9mz73X+4O1/yKrVa5XxJKs7f/PMMzz6wx9y9rr1bNt2FZOT01pcycbvmbk5KtWq1DFaeFWnA468MkO7FmguKaejBFt1vq4vuvR/pbhrtRu6HE8EOlKsbLt6PX/8x7cwIOifVhLg8s80RBcUa/9/wTo3M8kvfvFLPv3pf+BDH/oo1113rQa66Nvl9/I7kTqO5QC67y2f4OhonXKun7SVoRJ4BJZBUaZixjyVo09wgz/J3QXZAdAiSJm4gUXWbxG4BsWP/0+sK7YqENgUZz4+J/75O1S//F16pdEfNxQLL7eHDIJcD1p2ll1Dw2x6+EHlF3RcNGc1ax6vPfAXWDv2krMDaoUuO3JpPv/SYfIX3APWCK6f0q7JyWDVbYSpVAK52HrtJxPHaygqpeQLRU3VUdBWh9LiEudtWM+K05dQbc8QhJ5S37Qnq45POHxgH5/6yIdZv+5c3nH/B+iRZWSyM0q0PnGk41O/4zM/O8VTv/o1973lbZwYnaI259GuytK0kGNHjhN4sqKoyaWXXEihmMUTwW7sY0ZtMq7JkqXDDA0L8UX+PsSikUF9EoUyJ71MSSP0ZNXdCB1dXiEH79joEb717W/zgQ99UJP36ZlZDhw8xJckgH//7Sp8+cznPk++WOS8i8+jUC4yNDSk6cEvHv+F5pJbNm8l1mXMAYfHxpibnydfKqkna36izf4XxvHryYRPROryYgtnQVRgbVnNI0QUDB0PS9FWq06zedsZvPNdt2tOLIIdCTRpkcnpePJDoWYLbor5+XlOnDjO//rUX+nX/q9PfZrFi5fr794R1qorIna5TVx8T242g9tueS+F7BKqc3Uc2yFyLYT/LTkoZoOZE8/wZm+We4ppGstyVIZK2qPN+L56NJb98Z+QOfdCPXQkRUvFEYfF2fzoTynIkvjIw2o1kv1ZjrBcpY3mMlHqYdtHPgq5oiIvk9XpLZ7/zBfoHDxCPuXTyXTZXpnny08foHz27WCPkPIllfvtFrXfpkaas2686uOxIy7KdogjC3XllJINJbagvFNccf0G+pb14Bt1rLTI9uQ6lpRBJH7yBFv8+NH/4NknnqSv3McNb7qd5SvWKGVQSCl+4BOoY7bLzOQYr+9+jZtuuI3xozPQEVKeLgcg9LscP3qcqckZli9bTr4gbHzRuQpDSdy1kfr4Fy3uJ5+zWLpsiIF+If0lLgQpNJLiasEKs7BGUfLEublZ/vmr/8wfvv3tvPDii+zdu5eU43LX77wFO53h0OhRnnjqWY4cHeXgsf30D/excsUqhgeHKeQKTE9O8fTTzyhZRjoipVIPfhippUZy36jpMHvA03RGPlRWqQzbcGExmaFjY3VddGOVPYpGduOmU3jnO28jl0v+f5JP647Tha04otUQqLNgmF548QWefPJJjh4d5S2/cxcXXXSxMlXlwRStcNtvknYdpUdLkSFoJmk73nX7R2g3xJUrebQMFHSqQ7pjqxFzfPJlbm/VuNqMWfOJP8K+aQNeLAwyA7vjJVvDrTQdWXwSx9hywoYimZKQb9MNAyrPPEs02EvPmacJ635BVJ/GkCIuFrZSsskxMqSbEGJGAVZQF1Y+n/2zv+E/frSLodU30M0Oi/pYZYLy+slqKxHmyxxAuwEbtnw8zjiuohVlq7M81a3I00A9f9NFLDp1EWYuJrY8MllD2aESFFYqrQooM47IuDbf/7d/p9zbxymnrVPhivQIJUHWdYZGl2zWZmr8IPv37uTWW+5kZqIKXUd+XuLQpFlvU6+1qM03dZN2GCRL4WTK5IjCy6vT11tgyRIx+5msXbuUxYvKyYmqi2sTPYNwYOX6V3uYIB8VRdPhgx/8gLaHJFDOveAChkYW4WZzqls4cnScZ198mabfUkr10fFRpiem6e/v55x152jfdtfOXQRepN2EcrmXoeHFOjd99rnnmT/eINPp1yGDXFlyEktummhy02QzOV0HLwEj0BC5CSRn3bLldN75zlsW0EWJGN1xksUjcv0JyHh09LA+aHIyX3zxxVxz9VW4rqUicEE2Je+Fre09xzEXnMWiYEuC9U4N1rQWoiI4ETCIcLxyHYfQbHFiegdvqlXZbMac8en3YF57GbNkKHYtnTrJIpRATJgpwecbpDsCCJZerWhZY8xGk6PPvIQ12Efp7NN1b0BHKn9TWK82TiAWHIPADmlYMhwXSHtAKfJxo4iPve0Bnvr5IZafcjNBuoe2I7b1ZBmxtK5ObnfRYL3y6r+OpYrvtj0c8UM5JtVOneG1I2y8eQtRtktgSoFh6hJeR4ZqpqMEu1hGqPW6wso+97nP0Ts0wunrz6XuSes5MQWacUe3epRyDpPHXufAvl3cftvdzM3WdSwYdqSylQkZOhWqzDUxyOK1Tfy2gZNyMUV6J+SSVEy55NLfm+OiC85kaDhpwMtVKW+B9CldocKEElQd0q6t1fsXvvB5jh8d5QMfeD8DA0MINVG234ViKjJNXh89wfbXdjFdmWW+OUe+lMEybI6NHeXlF15i8cgSLrrgIrJOnomJSR0GCHAum88zfnycqG0RVlOEniiFQi3aZJu4ZcuJJleaVPgJxUWQ9XISCl9r69bT+JM/uYm+voL2VtvtBLkkoBGZjz/40IM8+ugPuOOOO9iwYQPLli7Tk1ahZZrLyfeXgko6HPJ9xaEmyZcEayKUP3myit/LkFBRiadFNrTpGi3Gp7dzQ6vK9fkMq//i7bhXvZGQAqbYgzqe6ma7skHRtlS5lQrk5o3pWoKJijErDdov7sboL2OfuRZSrnZpjJSnhbbpJ7dG144I0xFd3VglCM0mqXabv3/gYzz2k90sPu0mQqGHC29LW3yxBuvJ5W4arFuv/btYk+cwxLFk+OFRjxtcevUbWH3eKXi2oCk79IhlWRDi8i9KZVRhk7z8XQqFHA/+08MsXrWatevWMzFXod0Ror20sWIytknJNZk6eoCDe3dx2+33MDc3r6qjxFclE50EUNxux9RrMdX5mHbTpJjuxZurk3XlDWiTMgMKeZutmy5l+YpeYil9F8yOsuNA+rQntyR+7RvfYPfOXdx003Xs3rWTu+++U5dNRGJ/sUVSKO0Rk1d27+M3z71EoVxmrlphbn6Ouek5FccM9Q8SCD2xWmftqtNYvXIVR0ePc+DAQXbv2UfGzZK2cxgdR5GgYmkXfYNsBhdhd3JKyhhb6Qn4YaiwjGajypbNp3D//beSz6cXcu2ERPLaztf4H+94B5dv2MAf/9EfIngnyXN1f5T66RdShlRauy0ChpABiVrcReqmwSopHQvB6pAyHPXzSz0i4nFXrElGg7mJF9nSmeOGcobhi88ks3YtsSfTRyE7CGNVCgGZSlnqvTM7pgZcKMxW6ac0PGJxgOTSGEsGkzTAFMhenVRkkg6cxBGSiuk4oilZsFd36poW/ODJp/jnn71Eed3NmD3L8WPRYSxoAxYcAxLsGqybr/67OJZiRCzOtiikarSsNnf+0d1EhZRQfnRJQk/WJWsYFIT5ny1hWq5edVI5SyPpy1//Bn1LF3Pq+nOYrMl0p60vqnjGi46pf84ePcKhPXu4/fY7mZmtqAs2VAWqVNktvdZkr6jXtmk1HSYnZJWjiy1o5ki2/UVYhk+zMc0N12/kvHNXaVtIV9TolWEyMzvL5MQkX/7nr3La6Wdw9113aPvnM3//d3z4Qx/Wdog4CrT4M2xq7YCdBw6yfccuGi2fqZk5RkeP6XV9+trT6BUEp2lz5MARDu47QDFfotuRfQkdPaHa4gSty8pNg3K5rBW95Jjy2sgJnjxAIntzlC3gdcQuZFGvV9i27TQeuP82bV3JSTI+PsHDDz/Er379Sx588EFWrVqlY2EJUrkOZZAhJ6osfNa3M5YFyIlpQNoiQeSpg0NO8ZNpwF23f4h2M63NfrmONaeW5EF0xEad+cmXuDBdZetQVteVprppWvPCg+jgmB1V0YmTuSpL1ASxHpq6rE1oOG4YUpB0RVy2doq2ELGlVSlim1xHu0uZjoutFGy5YKTgTpD9sRPRLRpMuTbfff4ApbNvpJsZwWsnJgDtnS9M8eTvSYG15e9iETeIW9I0Bcnj4bseb33P7zFPA7uYrPguiVLftOizM/QWe5RI0m57NOo1soUcn334IXoWLeLUc9YzWa3oaNIwIgqWScmx6E87zB4ZY3TP69x5511U5ivaq/WjhmK7JWjrrbYufAg8l25UYuxInUbFIGfkddGFY8WkjDbzlWPcfMNmLrv0TBVWq16hWefY8WO8uvM1jhw6wk23vIkzTjtDvWTj48f56le/woc++MHkdLIEwCAyuGQv04u79/Dvj/yIiak55qs+I8NLCIXuMnqUriwj7qYYKPVpS278+ARZsWM7aV163NfTn/yuElSSkmimKsEcaJtK0ptcvojtJFgfSXvklK3V5rj66jN4z7tvZWL8GIcOHeT73/8+q1ev4r7fvY/e3t5k8iVE/05HUxsp0MQ54coWQRnAqJwvmfLI0ELcG1qcabCKqF1yVglW6U5IcZcASQTwLL+3YbWZndmB6b3OiNukJ5C9AXmCOE8rbVA3mxQiYa+a1O0UHUklZJ+TFLVxhCsHhbDLXFuPHEEkqTtETnhZCSX83cjRnQOJICpZ5yY/X2T6dNNdqt2YfSdC1pxxI7GR1/7UJKSlAAAgAElEQVS4pHZq218AofzWg7Vt6z/EsZgDVcPYIbI8wmzAfe++l1o0j5VDi6OsaVNKZRgu9FIuyHofC78TMlWp45R7+dt/+EcWLV7C+nVnMjc/QzNsqr+92w3oddMszuSZOXyQo3t389Y77sZrCLjNYd6vUA3nqYUtPfFkYtRsSoHicmzMwqsVSYdO8qS7HXx/Cs+f4ubrN3HpRWfrNVWtVPj1E79m/8FDnHX2erZedZUWVdL7k1N17749PPb4Y/zpn/yJvmjymEvAVFse4zNz/OBnj/H0iy/SP7xYqSxiwdFtnC2hak9RnalTn22RsfKCeyYOBJzR0mByRRLpppMlkGoHkqtaGoXyniatKCm4pHGva5g0wERn0eaKK9ay5pQ8O7a/qEDh66+/nnPWn51IM9W0mZyoSctVNLGSqtn6fVP6xi/Y0XXjn7SWJA+XRdHSazbVK3fn7Q/Qbgp6PqNXuJzq0pAVsYkQqkUd1vKOYoUV+iITp5MiNDK00haNVEhO6hPRJUvRYyTr1WVsG0mrTDownUC3BXZlmIQEodibLULdqC07BrpaYIt4JjIzkryKkBAjJZjTgKovhWgPaxdfmqjuRNgvr6Hc1wuFprwe2me94erPx21xSIqzMtXFMxqy4Ii3/OkddKwGsdWmVMpSzhSwI4eCXaCn6OKkxQwX0gwgLpT59Oe+wLIlSzj3tFOI2nUm6lPKtrfzacoplxEny8T+XUwe2suf3vNWDOFCBS5TjRlmwyqzfoNOKqYdNAmjNr5vs+c1i4O7Ak5fvgorFWK7AfXmMTrhLDdeu4ENl52vm+xe27GD3/zmaW696x56+gdoSXHliBJWewLakvr6N7/Bhz7woURnIDNs2+Hf/v0HTFXnaYWRvmj53l48gSKrS1XK3lgt56KmOnZkikbFV06WSN+ldVedr+j37+sfJhK1UdRNVE/dUOF2MpCQwJUHJ/A9TQ3sVNKOMUw54WfYsPF0zll/Jlu3btFOhRo1RcSxsC9Xi7Pfqt6SaV1qwbypg1dFOYhNWuY5chYlgS1pn9y8d97xHtpNA6ebIeWLbSile16FcN2WMXtKTrwIKw7IxBGOSm/FySqeNhnTpvQ6d2VCJWJ42a0gVg+x4AcBsuheXmmhOyhkRB4uqUUik2zUIU+LKBXo9sF2Kg+RQxYLx5K7tEEj9knFaXKdZNwcyqI4Ffsn06uTHzrBuu6q/72gDRCLbqDjtDgbcu0d2yiNOFjZSNOAvEDJDEm8BUzmKm/T1qUVIenePP/74S/St2Ipp595ljpR52p1heQWi3mypkmf7eJNHOXlJ3/F/e/4UzqNmEBQlYTMNWaohR7VqEUjrhMaLSwK7HjC4xeP7GHxoh6GFw/qnqRcXiZnE9x03QauvPxUFYg8/+yvFNBx+ZWbiU2XZiBaVUcJfPLmV5sNvvyVr/CB971f4W8iXH5t506+891/567fvVcJzU+++JL0jfRUkKJIclbRVZqk8JviNmgzdmiC6kyLdCrZKNjxAhqNGkODi5CXQlFIvz1ZddPdAn8h0QKLKEhO5KmpaSyzy1XXnct7338fxXwyFJAcXwJbmvcJRU+CcyFYdfFzEqxyBS/QIJJg1UIxQT8tkBh0NC2n0113vJd2S5RZklpJr1S4j8pJJ5TTUDBLguwUU58IEgX5FJ3cUyWpRkLRkUJY8UFyKy2QyE7+M2HTSgtR+vWShXiyL83K6E6uHLKpMKBtWcm699DGVS5uRJhq0zICUpFN1s8keCkrkaqedAr892C95m9i6f91QtFqyt6ikHZcZ/0bz+SSzecTGA2ctKjkOxRzRXoK/bqIzTZtcm2fdKdNoSfN33/1YQqrV7Jq3blMTFdJGWkdM8ay1jJt0p91mXn9dQ7u3Mnv/cHbaTci/PmO+te99qxsTKIW+zSsNg2/ooLsA097/PLRndg5sU/Ifq0c5VIvo0f28+7/cR+33HSGdgO2b/81jcYMl11+JQItNc0cobD+ZaeVbbL/yCG+973v8a53vUuVZKId2LV7NyfGp9ly3dXsHxvlF089g50VVKQULd1EvxrImyCzfYN2M2Zuos6R/ePEurUkRdD2addrlHr7CWVIonlZcporTElxTNK0N/FFfF6dx/Pk5BQEvMu2q87mne++i2JRQKtJ20sC1vdl657kpQmhMbFnLPyZRHAidlHIVfLvO/kpKYPkpImoR07W99NqpghtSxX7qRAyXQsrFB2wqLodLY7EkSontBlJfzRFVnqkwgoQy0rGpOOYeFGgyKO4HTA/MZUs6xsYwMhnaQWBovczcsoKFkmGFUaHbNyim4roCP/KzGFGDq70wq1I0wBhDMgtlQvS+qsEhizO+M8T9WSwajfgqmv+Ug2Dgl9P1EgmFW+WviVlbrr7OkJxQroRxXIu4bvLZCOT1q/NNT3clk+pv8xnv/Y1SmvWcNb6i2jWO7rrteHV6R/OKdezbHWZ2r8fb77NZRuuolkLydlZwtaEVqWB7O0MfZpmR/ee5lI59jw1zStPjlEsjlCpCaTY0St6cvIof/3JB7j2qlUYccD2l54gCltcetkbCeRUkLVAcrIsMOmPHB/ja1/7Gu9/3/t1kCGs2CeeeJKJyVm2XH8t+4+Mcnj8RLLsTKqEWDxjYuTzaQuush3pdu+wleLI/mNMH5slb+fUEi6aX8Fedi1Z7GHpQy3XvaCB5CaQZny9VtOmvkxiBEIsHjHT6HD55Wt517vvUvW+6HKlgJIgVJJNoo5eCMhkVp5IsM2EqyXnqQq6pdgRZFLCdUh0L27C+tFg/TParSRY26mOuo5l3Y9U9YZQWSzZa5VS56rasGUdUCzQOHEchASmT9NoYjhSGAZUp45Do87KoSFmZ2cILAc/k8fI95IrDukhFTTEVSHGUUkTAk0vI8m1yWF1bc1lY8OnY/ua+kkKkYsy+vx53UR1lewTSG4T+bt2A7Zc/eFYWhOhl5yWIlCuejWN+jVnr+bSLRcTuQGObEFOyU6sFoUeQeX4uO0Iw4/JDw/x4Le+ycjylZy75gxe+c2zZNI2y09bgZmTbR8hI7kcUydO8MufP8ED7/kLZiYr+kIHnVlItfCiDvVWQ/OhblemaRl+/dO9jO72sLvDGKY08gUfJFtDTB547+9x7rp+Vc+/9NyTCjG++OJLSAvENox1c7Y4ZWVrzN4Dr/Otb3+LP//on+tJLL/ns889x+49+7nnd9/KvtExDhwdIyccfnloZZTaadMMPGrtNrWmLEwWJLnDxNgMB3cfIm9laVfr4oikWO4h1OlZIlkU2Z5oMqvViqZE8mJLn7RUlLzMoFqtYVtdNm88k3e9605yedliiPZoZcujjKilWNKBgijh/osfSfleon/Qilz2ViULgGUsnSgLJUhl5Jm80Xfd8TFasvpPDiQ87XlKiWOKvlV0FZLrSltMBNl2RoktsnRNhj8o1lSYDm2oz5JuVVhVyrCmr4ArbmPbYrzeZrTW4UTXYd4u0cn1ksqUBBgj5ZaSYERTgWGRijM4AgPpitTQI7RDItku2ZU1x9LZNXQ0rzu1FsbW/20osPnaD8cpuTa8CMeQzSEOQbdDSyLcjVj/hrM586LTtS8WiKAkL0+IzPojZV51IoP8ohG++i//wtrhIRZ14ZlHfsD6889k7QXrqKcMytkSPVaemXqNp559nmX9yzhv3Xpy+SyzzSQFEHlex6thd+tqrwh8k+9/fwft6iBuZ4n2+lrRNE4hYNUpfdzy5s1cuH6tLsXd/vxz1Ks13viGy8lkCkkOF0e6B+DVV1/hpVdfYfXq1WzetFlXlIt/6YUXXuDgoTFuuu3NjE1OMV0Xm7ZLWnYntD0qzSq1dl29XPPNNq12jN8ymZuocuDVg1iS//kRlfEpFi9bjvgjkz5m4nf3vBbNhT0EIuIWTa2KpL0gmXunumy84nTuf/dduqRZ/EYCm1O1lTClkoNUP04qy5LvLj1OKR3lRBKBfKQaDXkdElCJTMtcumrgg7vu/BiNtizHk3FpR+mF8cKwIo48HDWBGsQCQ3aytLWBLyHvETWncVvj9HcqnJHNcsFAmcUEZNo10jJRdFya2MxFDrsbXV6YbXBYzJUCY7PKdCQvFt2G8MdiW3eeSWohP1nH8GW3MbFAASM5hWU8LJlER/N2TakWEKjyev3ox+8zjI3X/XkshGuzE2s/MamhxSPepRF7OhRYu341p5+7lp6BQrLPs9umI6pzeWDCDstKBR778sOsNbqsknHt5Bil5YN0h4dp9A9i9C3GyAjuW6xUEa8+8xRG6FEsFzjrnEvxowxePSQnI7rGQfDr7H7tGE88OUnKOIWsPZDIhNItBpZlGVqW5cpNF3LJuedoEbP9+Zdo11ts3rRFcZxSVR88dJDHH39M3/Qzzj6Ls85epwVOzpXrxuCZZ5/lwMFRbr3nLsbn5qh6bQqlMkXLpTpbZWJuktlGhenqPFUxCXYdmtWQ6kyb1195XXc7deptmrPzDA6PJFezmdKBgOzHktM0ny/oDF9aToLE0SV2pqn91zD02LppHQ/cfw+lksj1EuFPMoUCe8EnJRhSoYbLLaTFoRSAUgpJQEuw6vWf+LYkB0g8W2ndUyZx9+ZbP0wUCYhNplbiXXM0f0xi0sORQUIs4hETM1emEXZIZ1LUZ4+Qqo1xQT7g0rLF2nyBYhQoQdsW6K34scR9GxmE3TS12GU8NNlTqbJ9sspxYwh7yRoCV05rG0u22AQGWbUgRQRGh1h31aaUDG5pu1DUY53fugNOsivktdRg3Xz9J2NTVv2E8ilHshAA5Wkw6TomLcPXFYa9i4osWTHIspUjDCwaVGWWFbZJzU9xRtbgFw9+hjNSIZetXELHb9Aupqn09lJduZpjVoYdx2c49dSzWTmylNrsOEEwy2uvvsiJY1XecNFVrOhfTrd2FDvYT8EKObxvivGjOWrVErsPH6M40IOfClh+2jJyvWm2XbeZc888S3dQvfzi87TrTTZu2KgL5h559BGOHD7M5i1bWLNmlebY4ouSU0teEPGUvfzydnbu2scdb7mb8UqVmrSuiiWygjOq1hifnWC2Nsdco8ZcvUWjERAFDu1qwO6X9hI1Q7xqE6vT1TFt3ZcdBC0tzmTJW7nUo4MBGRxIAau2IFVjhXriSrvouusu5p3/41ayWVe1sXKESstLU08lIgowT5YFx7giEo8ESS9NeBFrJz1kKeQ0SI1QA14uXtk5G0YJvPnmm99LV8BsYsYUb79dIHIyiScsqKu1Ra7rlICi871Mzkxh+RXSzROcP2SzuRRxKi0KshhLDignpfuwQstIyDeh9Fol15dmvsV8o8XLEzWebBY5bPfilfrIDyzDilyoNinITN+M8KWlp6mO4E6lCyG/d6xDnP/KuDqJvdRg3XbdpwQKoMm2IUefYH8kLxKVfypFtidPR1AyrVl8QS2mOmRSMVatwoXpNFeuGCbjzrFz5xOcv24FZ/f0k++YTIUhc0M9fG9sN68dPcaipaewc6zBqRds4rpbbmeicohcpkZl7CD/8dWvs6q/n3e+7U2kjCOYfoWyk1dxSDa7klfHIv79sefZNzbD+ks24hQH2Hz1Vs46a60iGPfu2q78f3G4fvYfv8CmzVu5+67f0atEFqtNz88tLFeThRkia0zz0osvs2//Id581+0cn60wOV8hnctrtSxvd6VeYXxmXLcXerqntsP0eJVUmGbvjv2EDSkebOqVeWZnKjrz7u3rJ5M+OcOXRXNuAjsOAg1YCSqZQMnpmy+4nHvuMu5+yzUMDvaRKxYSwsxvR4zqJkryUMlLpbOwoMQSofzJHoC0nLS/qoEaJS2mWCiNspzE4I7b7scPXIxUGi9OEZoF4jiNEXV0BWYW6bHHtLsw1fDotlqcWbA4PVXjgnyHtd06Q1ZIKp8myiaBashGH9nWKLmnrgEyiZodaEWy7ZIpP8UjszE7U0UORuLUytFfGmYknafTrKkIpmOlVJshQoO0DjCkqJTZcbL+Uj5OAgMlDfjxT95vGFuu+dtYcx7tr0n+IxGeoms4Sk1uiaNTUOHdFpk0uiY835zgbDfiqiUjrC3YlIYs/vXxf6V/2QDnrjyNTGAwXa3zb8/8nGhVmYs2XUKpt5djLXhyzzg7Ds1w+dZLGFkcMZjpsDTr8PoLL/DCU09z5RVLuWDdaboGsi/fQ7Pi07AXE2dX8ONf7mSmkcPMLeGSyzdz2Ybz6YYhTzzxOP/32//CqhXLefvv/xHlngFt3wiOSKHIrqvrgnTiJFVpFy2wNA24+w4OnZhgdHKctFS13QRdU29XqdbnlbnVasvo1CfyUhw7NMnE2DRO7FKZnGVuappCqYd0TlbYJ8JvGSuKskoa9XLSntyUJyqidluWFbcplbOsPX2Iyzedo4WY+NTyxQJLly9l+dJh+kt5JS1q1yqMdLW8Nq+6obbftPGvg4CEmyqkPu0kqIFQlHFpHXPee+e7qFeFgJ3Hs9O0uvIwZXGEmtNp4sY13Q8RWC5hKk1vymFtVOX8eIZLsj6DkacbuqP+HJ2CTZyzlVijDlxBhbRaCnAOZSnHXJO8LFokw7PdPL+shYzlBpgNM9TnAwZth1LOJbK6dNMZAhH7d0xcmWiFvmpxTRFMLzywJ3lXvw3Wq6/9e4VSyThTPlVlI08ggjyXNT5pXFGBSwui0yQOapwWjXPz0hSr+jK6gmho2SIee+pJepctpzwwyOjhUZqVOc4+axWDS3LMhVNU4grtVIBZHOBELc9zu1/ALja5YN1K1q9cQa9dpDo3zSs7XqLVCDn79DUs7e/BcU0CwZ+bPdQ6few/AbsPt7nmTfcqPVr2qT719K9YumiIP/z9P1BWv+StsgpJWh8yK2+HgWpD9UmV3DFl8+yzz3Ho8FHedNcdvH5klH2jh3GyeR0Be56P54ufqpP0R+frNGoeRugydnCcw/uP0q75OtlJxSkGh0YwpIXjCwJJEPaJ3Vt8bIkIxdI3QCp8gRLXmw09WdeeOcLGay5WT1ZTiYlNzXelwFg0NMC5685i1eIBChmhvcSY0odNput6YotmWNM1gTcLA3WhQyDFgSWTp8jm3fe9g7mJGnZaNqc41CkQpnpUBOPXK4TtqUSUIhsKzTxlYGX1GJuzDS7L++Tke+bzhAN5Oj1p4lJad7Zacp0TU63MEzXbxPNNjJk62fmAVmCy3y7z2FzA/twQ9fQgvm/iVGv4XhWrlMMsFMHOYHcc0tJmE/qgFIDaOViYf+imlsS9q2nANdclwSrwKSPy1SYi2bcIwExZ5R0mJ0VG+nDtGlbY5MryHLcubVPMm9TSGTKnnMpXfvCoospXL1rGqsEBzlq9DCOo0mpO0o0atFsC6G0SO2km61BP1cgtdRk9MU5MmvWnXcias1aRio6ze88Bxo5NU292OHv9qZyxqkxtapYwvYg6fTz9ynEqXpZS3wrKpWHdsSpTn4suuFCvfrl2pashjXWZ6sg68pOKc7k5ZPWOKP+PHpvgxttuYdeBg7yyZ4+uUI+kipbNzmFLt7S0m03Ny6RAOLDvKLte2Y/XCCnlenQaJGvtBwdHCAJZoOvoHF9OU5n/y8mnhG6ptuVnsE1aEqz1eXKFNKvOXMSVV19MRyAjYYe2L7aeBlGnQ6NaIW1bnLpiKZecv54lAwOas+oyCan8JVANS1cwSbBKGiC5rWxwlCmU2EtktPmP7/tL6hNzpE1HN5lPhBlmzSL1rokXNHBNDzvr0nXyBFFG8emn+ONcPxBwSjyO5Xahp4hZKhOXS6T6+nH7+7HFVxb4NGen6c7Pwdw0RmUWs16jVg2Yt5fxi9kuz8cFatlF2nrM+7I+yuNEYw6jUMKRRSJyygdSFvp6QwiwWFOcBbjFf5tgbbn672JprAsxw5SA1TWE8qQ6YGR0RCcJcM4y8Ksz9LoxN6+K2FA6QbrscsLJ8LLv8d0nn2LL1qu59fJN9Iv6qF3Fa80R+nWspoc51yCoeTTbderRLJklFsPnLmUmSHN4ImTn3jHMfJcbbzqX3oEeGvUuu4/OsfPV50lV69yy7Uwiu8gTz+/g+d3HOOuiG9i45V4WDZ/B88+/okF12RuvEPVHIpMT4a4MMQSdKHZoka/phCiFa1o8/dTTnJic4oY33cSOvQd4+pXtKjCWubbkTB2/nawzMkyqMzVGDxxn5yv7ZPUJ/eVh9TmJllROwp5yvy6v02bSghZTVFFCa1EBuoqIxZVr6aBENuEIA2HlmYu4dPP5eGGgyipJVbx2O2EMyP/WbtGcn2PFkhGu2riRVUuGVfDuCo9WYlEWXSwEqxZnYjuR31UeFi9Uu9B3P/m3NE/MURQjZStgPE4zGrscbXrMtuvaNnPTBTqhrPUskvbbrPJHuX6FwZLuKFZegrVAOt+HVRrCHVyKu2g5Rk8vfmUOf3YSpscJJ48Q1ycI27NU5lp4/hKebhX5ZZCjll2MmSqQFoG/GzLRmMBI50in+8h0M3Rlqic/v7OgtFpwtZ70nknAqjZg41WfiW1ZSSmwV6nudYmao0KH2BRfvTypIUarQias0+f4vOm8Yc4oVdk5fpCfvrqDW//4Hbz02l7OOOVMNm64XBn5KUGcT42DTHmaTYLZKnYtoj53iNzSCdyVBYJyPx2zBzvTj+86PL9vPz9+8jluveE2Lr3oImrRJEE8x74dz/GL7/8EfwbOO3sxp59zDr1rr2Z41dXQKrN7xzO0/EnOfeOVmJ6sOSmAa+PJojJZPLewZcYT8bFlkjYMXnr6WfaOHuK2O+7k5R07efTXT+L2ldS2Ywr+R1Y9OgVq001+/pMn6QY2WUdo12XVsVqOq7Zpcc729fYpxftkjnXyRdZZuja3DQ1YSUlklNr2mrp9fNkZw1yy6Tw9URrNhnqPJGBl0tVuNbVVJb3H2alJSvk89911CysXDZGTg1WG/8pzkMaV5KwJXE/leH6Eq//A4N8+/tekWz5mtYEdxczEEc18jrH5Os/tO0JmaA2ONQxeRt/3AnXWcozLl3fp6Y6RSRt6iqZ7BrH6hnEGRnAGF2H29BLP1/Bnpggmj9GdOUFcmyaoz6iUstku81izwOOppTTdpZhxAbMdgjlNo3OYjJWmxxkmFRn4UqBlclr8pqJAD8xEZ7HQZzbgkR8+ILaWfxRttibbqVAMcBKsAi60lf4nqnqrG9CTChhwQ3pTDTauLTH68k/o5A223X03PSNL+erXv8MV267m/A1vwBLVuEyjxsYwTkwQ1udpz8/RnahidSexl+4nfcYgbUs0m2X1sBu9WSpGkYZ7Jl/4h68wlM9x3x/dSL43oOVV6IjeYKJB3q/QmJ2nfN6dHJ/u5eufeJjZ1nHuetuNrL/uTZhGjjC0aXY83N4irpnR5N8qZmkJclOYUWHIwV272LN3D7fdejuP/eY5/uPpp4iLWfV7rRweImOX+Nkjv+TAzjEGepaSFsZqKCJqyYmlfeRoUVRv1RjoH1CQ38nR4Mk/dXuNJgDqLdY+axgl/iwBzS07fYgLrzhH4W8S+HIDtH1PwRuSOsiDEHiepjgyshUW1x/ccR0rCiU6zTa5vIMvWE/pBgmjX/xuXZNSKg2tDkatydPf+VfGXtnOomwBWwiIZsjRuWmGVqzl337zCidSA+T6zqITFHAFwtE8wXB1F1eutVlR9sgZwsHNYvf1keodwCj3kJK9tbkCcSvAr8wSTE3QrUxjSA7cmFf0fisu8KNalseNJbTsERyKWFGGyJpitv6q4qX63MX6QDaFzZstiwgDV1pXOtz4z095PR/90fsM48ptfx8L/c/sNLVRr8ayhWDtWm6Se/lNiimfVHMS5o9zxSKDC3vbnL7uNKqGxaJzzuOff/Izll5wHpdff62aDu1qHePwKJw4TtSs4Ndm6c7XcKwanb5RMmf00xGVTqqgRDtKKbrFEYKeizHcVTz5q+f41c9+/P8R9h5gUpVnG/B95syZPrOzfReW3ntRREWx0LHRxBY1amKiKWqixhRbNLFE/U01iSYmmnwmttgFuyAqomJBkN532b7TZ079r/t5Z1jM9/3Xj9deqCyzM+c853mfchccN2MUjjlqAKo4U+zIwN/ejmyvheJbu7FmexoTzjgHrYcO4r21b2DO6Usw7Myz0DB8CFyq8VHMgR2n44NJ55cA1QBpZgy8/+46pHbsw5nLz8MnO7bjxc83otfnwM0VsHHdeuzatg8hLYbhA8dAd8NwyGcXsApBP6Y81Hk6EFpFIRC6RQ70yyvS8j5b+FBC81K2jmy62GBxzpqsqcKQCc04evbkw8HKOTAzK4OVWFZmWHqtEgFWKhbR19uLhSedjItPmw0nbyIYIizRFE8FAeDwJlsa7GIRVcEY3yDef+zfcroRw2FkCyh0dck0xAqG8NLnW3EoMRj7Aw3Ih+tk1t5gZzCysB8n1nsYFcrKaCtIPlmyCr5kEojH4Y/FhYLuFkzYmTSc3m646T4gn4GTp8uNi85SEO/nI9ig1cHUEvC5YdhOEHl/Hj00IdGTSAQHC1+rJEzJIOCQsaKwrJXR1eEGa9WPNG3Oovs8meFZBfhImSY63Ufde9IXqC9P0c8CkgEbxa59qNWLOG9qLU6qTiNiaHCiVdCbBuHR197EqBNPwIyTZqshdqkIdB6C19sJ5MpPXIY1axdigy2EBwXhxehXRRe1uJgyeMnBcKKjYBsDYRgNSPd2Y9Wzj6F372e48rxzkPl8Ew59uA77t2xHctSJmH7e1cCwcdi3cSP2bPwUuw9l0HeoF8cfOx0jjp6M6tHDxC1P8X7UhkmQTYYPa9auwaFd+7Dygq9j67ZdeGbdO9h6qA1bv9yOIc1DRDerryMLH2s5i1JIBlybOFhu+IhbNZHJp2SXHacjNQHiZYlxGTeJQrjyauBIiWMtrlypi8A6t66xBkPGN2HqrAniHUaBN2bWkmmKTwJp3pKhXVc2XjwiHctGvrcHN37/2+e5opUAACAASURBVBjV0iDiwcIwZXnDh4KJhT66tocAh+y5Aj5//Q3401mUOrphcImRySKfSsMOhbBhTzu6Qo34xA2iI14Hu+SgWbMwML0fx/iymBHTUBe2xH1bo7hzJAQ3HIYepkuNIYN8jXLxXIbkMvJl5nIoWB46nTB2IYH9wSo49IMsaUgVdXTBwkE62ugNCIWHwqSptWcjJEo6ykldjVnLLpVl88BVr9xAwuC9nkYBAqsog2euJFm0F12ORYJC1SDlJeIroWvfNoxoiGHluCiOD7Qi4rMRrG2EV9uE59euw9AJkzFl6nRVLFMko9ALO98NZPukvilmLfTm0miZ0IDQAANuiIBrF0ZtExzEYVQPhhuuhRMZAMcOQC/mpF763Q9+hOMGN8P5Yi1iA/yoH92C+jN+CDc2DiUvho7Wg3jj5VWoqRmFSU3DsP/t19G3bxdGnDQLYxaeCi0eVRKSOl0dTTmOX3/tVeRKJhbOPx0vvPQKHn/mRfijVRg2djwSVfVI9+TQuucQDuxsEwCG7gXgFzt67lAslCz6HmRkj06ZS58TEURaOSdIjcpGteLAKJA/v1+yKpcCtQ0M1kZMP3GiCtZ8TmEHqF5jE+lVkJKNgcq/WyqQo+8g3d2J0QOb8JOrrpBRFrNRgGAQnYoqLDcoV+lCsxwYloMbv3UFpgwdilOPPha9u/aj0NpKi0gUfBpeX7cR0frR2GpEscNnCBWmXgeSffsxrtCH2TUx1IZM6EETeiQAH0WbuRAQ8RA2c5rwrzySPQt5lHIUi84jTz3ccC16/BFkgyH5Xsdy0WeF0Opq+KSzBwWtCb7QUGQNUTNAUqDAdhlb219SVRYDq1b/SNPmL/4VX0ksF7kjDhh0qyZ2kV4AnJDoCAV00Ypv37sNLdVhnFxrYckgP2K6C18ijkIsgtc+WI9RY8Zi2rhJAqpw/S4KTlYUogOpDIK9GcKKkHYKyMT9GDlrJPL+NhSDJQQT1Qh7zfBHarjWRilaB8+OIuiG0bbqXdz/67/juBOaMWOmjsaWOGwngeDwZXCaZyFr0Unaj9bdO9H15U58/vGHOHHWTMTgYuNrb8Fqz2HF0rMRPGEmrICJTJS2PgHs2rEVbzzxnIyqdvT2YuCw0aivb5ETJZUqimsfqSxffrYTPpIY8w7CAarEFJVcPdebuiPQPq4MdYcNViVYlWq44EPLegZOeTzF9StvQCIZk5p15qlT5RjPMFgpCmKVpFTJ5vPyUCkelwvbNAWZz+ajbfd2/PJnN2Dc4BaRiCTVnQsPUpizBVO2aD4GMXS8+fgTeOfFl6Q0WHDyHNS4Gjp27kQwEsba9zYiWj0Y+x0DuzIlNIRr0BwIoM4ootbsQ5NWQsTNIOgzYYR0GOEgjJCBgEGsKqed5GARnuFIuUL6O7daph5ANpREkQowFNJzSR33kEcEhxDAh20pZNx62EYLOg01R68SkrIDzyD2oSy/dkTdKhus+Yvu8igQyxQsT0vAkDkj7XxohkB9J3K0dK+IYroHLbUxDMgewNKRtRiajFJGHoEBSbz2/ptobKrFMWPHC+uRzSh5O6ZlIpy1EcmqPXmHa+LZzZ/i/O+dCX9sH1hXOx7pMoOEgUngjJuoQ3ZXN1697xEE+lx0xgdh5Q9mA1Ub4WUz6OlMID7yAiSGzkVBi8mqMBYgcyGNtj1b8Pw7b8AuFLBy7pkw3tuGF//0CCJDBmPpj78DTB6CjOHi2Zefwx+uvgVHnzAbw06ZjdETpiLVnUVvmnPQInKpEsyMgz1bD4rMEaksNlW8MxnJkJyTBiMUcCC6i5oLqr4/EnzB5rSCHOImjBL1rFsJF4zGw2gYVoVjTpoMjw1WLic3SXTByNuyLPT09CAajco4i4EqHq3MuqkezD5mOr629CxEOBF3LZnNBqJhSTDMzjxWCXLmr96tO7DutdfxxJNPYvKwEThxyhT4XAcvvbgaLQOpAknjER3jmkfAn6dUk4WgUYSOAoLsY8w8bJuy8TaChg+xsIEosQIU/WVGtIj/dVCSxB6EEyaHKwov4AcnTRo3oMQHuzo6EMKWniIypSoUffXY6zeQ8XQkbKV/wOCumE8fObqSpcCCRb/w2FQxBfOb1baF2ACxrFelHsHBNJrobEVDdRRNXhaTwjZOGTEEYbcAI27j7Q9fw/BRTZgwaCBidNB2OHS2wA267ugiWpEONeO5zbuxPnUIK84aiqXTTRi5XsCoBjgK4XalFMPmZ1/AxvUbMHveXAxfcR4ef+hvOGHuCIRD+xE2gvjgiyx6E4uxeOVVTNawAzZMJ4Uk6zWu67wiPv7wfTz5t0dx6QUXY/DYqVj/yz+g9bMtmH78TPz281eQG1KNv97/IFLFEn7/5FN4Z80HWHjqIoSTCWTyefR2ZGHlgAM7OkQ8zi6SxuIhQWZvUOkBsARg/WpS7JgVa1nLVtmKegiUcQLt7e0ihdPU1HTYMY+riuGTmnD0iRPF9zZXKEjNyk2WlAHM4GUeEpcc/OL2jdBHyy6iJhTETVd/H1U+D35ufjheDBqCq+UUlo5kuu2iuP8AvJ4U3GwRO7fuxp///iDydh4nzJiBnv0HUIUQGn0JxBEWIb1kXRLFXA9CIU0Uukv5gvLOpRp5IQPXzCPi8xAPBRGhEkyxKOtW1wjAIyEyEoEXjcGiaJ5faQ8QkM73xweuy3Tw+cFu6FoSmlGPd/sKSIWqEUE1LNMTL2DljqAA55UGa9VqAlkW3uaR8ak8sKiywdkVJRWVJqpCUgiFDJ2draitrkJcL6La7MOEaBiTGqswflQt3nrrKTTVBTB5cDNiBD87Okq2DisYg6WF0FE0sHq/iw9SGuwqHbHip7jp3DEYlVDUaLgxtO/ch01r1yDRWI2Jpx6NcHMjUN+AP/3qtzhz6QLRDLD8Dbjzj69g/KnfxCVXfEc4/D5fUfChGjXuZTzHsYeNVKYXDz/2TzTEqzE02gLro01o374dfUk/jl15FqaPngi3eQDa4WDNJ5/itdfeoiIyqpNJxEO1SHcWsH9nJ/btaEfYSCLop62kokGT0Cc0IDhCW3EtBhQNKtS2jL+yeTZJXlk7QEOYsuoS1MQBmxgxaQCOOmGcmKRlRXLTFdFlNlik1YhfLScClqVsjch1Ik63mEPUp+H6b30DI+vrEBSYoCOzVof4UL5LMiZKNjq/+BJuezes7jTMVBHdxTQ2fvkp9m79El2H2jB10iQMDlWhORBHMB5FV7obTTXV8Pwu8jZxy2FWiSLO7BRzsItZoJiHbpuIc4rDTp4CxaEQvHAEvmgUOl0Y41G5lvRAYL3K6+Pls+jJ5bDpYCvC5F0F6/Bu2sUe1EHTG4VkSMinMCXKXhaVbdbLL/9QSV6KFbs8xRUuhaISyCZIBiKKk97ecQjVtUk5Cng0VFl5DA55mDasBh3bPsCY5gTGNtUiwKAncQ8B9Ll+dGUsbOsuYV0xidZAnRzXdW4HptcVcdFpY6C3b0d23T5Ydi+qZidQO3MYrIiBsMWRmoFH/v0KTlm4HJ6/Hs+v7cJv/rEW9/zhdzhlwUz4fCUEiUo3idVMwReNoOiS0EjsVAlb9+zEw3//G3Z+th1Thg3Beaedju79bTiw7iOM91Vj0MplyE9oweedh9CZy2Hnri/x0foPREnPK/qhW1H0dhYRZ+NXIm2FTICgHOdSX1LKUaeRXEmNxixLSgWWPOFYVNRZqEUlul9kKRgkB5LGXsCIiU2YPovBaiNbLGfWcrCyDOD3M3DJBWNWEv0Ah843RQRcC1eeezZmjhmNIAHYOjUYTDgimUn4JmAUbOx88104rZ3QUjl4mRL60rTq1OAWi3jprdXIhBw0VCUwdchw1NTXioBGhDDRkB8mDagdA56pweTDVMoD/CryqwgnXxCp+2A0Bl8syk4TRlUCRlU1jEQMftZmPhslyp/mSvD1daEn24NP9uxEvGSjPlyL9bkQPsrFYBqDYAtJm3visu1q2YuNJ4xYC51+xl2MU0Frc1Oo3Kr5bFJQQpRMBTNJVE97RzsSNdWi/U/6rE5luEInGiMOnK69GFMXx9DGGpogw2SjUnSRzrvIpi105WwcSkaR9gdRZ0ZR7XPg5PZgxrg4arI7MNpfwIxFk+EMyCEb6ADF54x0CBGjBQ+/8A4mTj0D69/rxPubTOxoN/Gz26/C7NOmoKhnELeBUMaFnlDS6CU3hFQxi6ee/Te2fbYJw4cOx6LFi+QY27zxI2SLeSwYOx0Hf/M0tOYmDLruMny8aweyjovPt2/Cl9u2wbV0OHkf3AKVDnXZYJHzToFkNlKcn/KY405efAKor0WhYMuSUop8Kp/B4kCp/BFSx7EUxYnZOOVLWYyc2IyjThgvijQqs3qqDCCAhp5bDFbWsAxWydz8f3Qf9+C3TVx61mk4afJE6FwL++nhbIlYMEl9tADyFz188uRz0A52wcjkYRQtZLjCtYpynz/+8jNotTTFK6KzqwtDRg3BCbNnIYSAlIG+QBh+z4BNWk82jVImBSfPQC3Ax/VwX598lhAVH5lJYxGEa2sQqa0ToEqiIQHNcJDuLaLUlYa/oxWd2T5s2LMd1aUiBoWr8XE+gbVdBrKRobBp3qfR5EOJCR9Z/4tbyxln/MpjRiXgmjdBHAaJSGegcqQlWxiayTo41MVgrUdAr4HmVqEUJKOANUwJqQN7UKN7IoVj+9ic6TKX1G1D+FT0NO3zuhFJhOHr0hE2DJheH7TcIYxucDG+JYWRE2vRNKIRjtEDz00jbDUhbzfg/qdXo1BohtldLw7TO/YfwPd+thKLvzYbWS+PoOMi7vqUVleO+qlduOVXd2DwqMFYNmcRjp4yVZybyePv6mzDhzs/w/b1H8P/6DocN38har+5As+/8RY++uQzRJpqUDtgAKyCh0LKwqcfbEa+jwCSiAj00uuV9SqPcY6c+DvHUW7JlUBkkDI41bxaEVKYWWVoT41TOoL7/SpYZSkwQaYLmWJeGgtmWNOxpLGVRqtcr1ZKAQaxTQigY+KypWdg9sTx8FnkbJHuQqlf8s+o3gcYloZ1DzwMo60HEeqtmuSVmXADIaTyOWzashlDRg5BtDaKPEzsPLQPn+/ciXMvuBDHzjwRuVQevnwRbiaHAg0/+npRTFOWXmVWivlR/DgQ4/Efhi8RRbShDrH6BkTqBiI+qJq67ci0pZDb3w1/6wG0Zfuwdu9O1JeKGGrEsamYxJoOHanECBQ9H/xEAJbVvivByswqPliLT7vbs8sAWl5Y8b9ySaqj2gE7QLpKUMXaQ1tXB+K1dYgYcTkmc4TehQzEdCDd0SG1W6A6Lk+3NByUyimJiicKmoEqo17GKZ6/GyUrBcOz0OBkMKWpGu0dHdjR0Y1CMIQB9WFE9QJ6ciW0Fixs70ljzLBpqHbqEHPjONS+B5fdfAZmn3a0OLPEIzGY+RLioRx+cdsv8OLLG3D/fb/B1EnjoCci6MqnURONw870Kphd3C/blw3X349n3lmD+PmLsKWrC9OnHyuGF+3t3fBrIXS39uHgrkPIpy1k+4qggSm782CIOqimaKJmCxkR+4gGqhCiTn+E1kVKo5SdPa9pgE7TtJIUEQtb1qdckw4f34CjTxwvNSuDlcHMmrXE7FkuAVhOKBtO+nWVFHaAvZ1p4opzl+G4MSOlwaKDN4OVOlSG5kegxOyr47Vf3o9gey8MrwTTywp71Xb8yHnAp598igmjRqF5RAvyuonBQwajzzRx3z//gTHTjsFl370a9aUCzD070dvZhWxPL0q0U0pn4ZBfVuB63odgNAQ9HoFeFUGkrgaR+gbEm0cg0RyH7c8i25aC25pCoLUVu9J9eHXfbjRaFoZ6Qewo1WBddwDpmuHIkrHCBFmmYlc8sA6XAQsW/MLjhamIKTCzCgNUlDqInyQ7UUzYJViTdTUI6USaUwtUeTD5TFvIeTz2GKwmkevUiGKjxSok6IcViMCfSSKAEMxwK/RQCV4ujUGFHkysrcXeHgOHnCqUYjXwldIIIgM3rKHHySPjlBD2h1GjxRFzDHR17ca3bl6O08+aLcdvZ2can23ahBuuuxxnr1iCH//kLoV6NEviI+oFg/Csooht6Jwpw4bPdLDlnj/gi65O6EsXYltfBo6po0iJGcdDujuHXdv2I92Zh98LIeSPoK83JcrZJJDSLtKi6nPAh2gkDj9icvwqS1EFxJCtVSBYdmwkZTsiZQIpNuTGDx5Xi+knjJGVI5cABLLQrojBagkKX+EILPo7lCkyDFZZTxcK+M4FKzF9xGAEBPhREu1TjgyZEGhH6rcMPPOzuxDqzAmzrsj37LnoTqWRp91lqgcTBw1GPBlCtCaGZCIJXyyB+KQJ+Muzz+GzL7bg2+ctx7SmWuTaDqHvwEHYqQzsdA5mhriInKzmA9EYQlVRwbnS7C6SrEWwulFMqG0yl/vy0PoK8He040BvL97duxdVtOj0xbGjUIUNqSBytSOQtWxRhinrJX1lGvDSiz/QtIULbhYpJanFSJeQr/LogOgpOhr7qf5m4lB7q8gvBgNR+Mjh5yOukR/kR09PlxiosakQ+3f+Iy+sKQo7V7d5vwgF95ndKHoZhH0FtKQPYWp9HQ6UDHzRC2jVg1Es9SCgpSQbkZjWmz2E6mQ9wv4kAloA6fQhnLxwAq787rn4csunePKJp9De3oVf3H4bBrW0wCyx4SB/iRsRquX54S9La9oaHbptxDxg26034iCblrNW4MNdHbDzHopFG349iL07D+DAnnZoNimUIWFnCn61kEehVBD5n1CEqHmqbbPxKtOmZS+g5q3Ks0WNtAQRZQTKbi6a1J4jpjRh4nHDYbtqBm1ZLgrMop4jfC5OHMQdXAf6Ur0StCKQbGlIGAZ+8M1L0VIdRchHU96C2KnTxNigXGWJghVR/OV7N6PWDsPMaLB8EeRQwub9XyA5IA4r34kRDUkMa6xFxK+juq4OoYYGmHV1GDRtGjbt2oU//voejKyrwgljxyDORQXJjqksSgULvUUbGTJTY0kxngv4ddTGYohFowglE3BCOpygrvQXUilo6V5YuSw2b94K19YRrR2KDztcbLeS6Is2wnZJKKRiTj+eVREkAalZFy26xWM2IEFAbEDLihoKNCzEYvEG5Sioo7MNNTVV8PvD8sP499iwkT/e3d0pIxnSjiveRbIhFwqsJlmHaHc+B5GaGCYfNQiFdB+GZjvh7d+FFDcetcPQA/qlkqeQgaEFUVebwHsfbcDgwaOwc3uH+EoVCr1obf8UF339DORyXRg/dhzOOP1MaFpQHi6B1tEmk9A8zghNS8QoKKhAuXG/HoDR0411V12OrT1pZBYsxSd7e9BSPxTwGTjU1oW2A+0w87SMD8FP0QhPBaWMkrhE4eyZE6qyqg+xBIqzrwDXnKSII5ePeIKgJACyFVjX8voQUzB8SgMmHjtcJgoUbzPN8rqVji8MXoeNV0YmCUViN3Qfctk0tKKFofUNuOqySxAmmotJhRpRPo7STFGeMmw/fKUwbr7oasSKIaTsADp9AZnRxnwmkgETeoka13mMHT4QAzkJ8AcQI6IqWYf4gIHwJ6rQk+3Dm2+swvaPN6ApHMDQuho0JKqR6kkjV7Rhen6hv0dDQcQCPlSFAlKSoCoGRKn14JMa3LILyPR0ouvAQXQeaEeypgVWpAkbDuRx0FeNTKwRnkYBDGWmUTFrqwTrc89+X9MWzGewKiwksyvByeToV9QwSFuhEiDTZGfXISSTVGnmxedEnN+vPDa7ujpFr0kkg2TsRXHbSrZhdmPh76Crpx1zFs7BN751JjKdfRgWsPDivbehacJETF35deS9oNAsDL2IgB5AJqPhkf95EolEI1a9tE62OW1tu5DO7kR9k44//ek+TJk0WQzMSJRj18xZHT28uCunfmskGIGPnlaU5vEB7767HoXNW+A98y8MmHY07CVfwwP/8wJ62zLE88tGijgAoqwc2uVQkkgClQqBinYhCnecCZZBF0qsR61bK52sClaivYIyrpbOORSRG0ENhmGTGzDxuBEycuJclSeCZFYO0B1bwC0swHhKpDMppcFFx5f2g1i5eBGWzZ8Pv9R5tnIYpNaDj520H0EvCL2g47KzLoe/YKAnGEFnMgajVMRA00RDIYfxTdUoZQ8hk2rHoEENGDN8BCKBIKpj1QiGYtCCIZiGH73FPA617cP2bV9g/77dCAdCGD1yDHq7U8ICT4ajSIYMJAxPvGddAyjEY+L8wtOWDzfl5g8c2IdQICKYYH+wFu0ZDdv7HGSi9ejhDFungSqv+1eZApxNSYM159Sb5MyXY1vUmRlk/HcFwmCgCsHX56Kz8xBisajIkNNToELZYPZgsPJmcK6ogpVwukqwqltpm2nE40EUaNenWagOuvjR18/A1if/gsFHTcbMb30HtkviGsdBFrZvbcM3v3E9PN1AsnogYpEGlApFdPfsxxlLjsXJp0zCqFHNSFZVSfnCY5Tvj6tBHrMMqABFj3N5VMWqsLf1AP74t7+irqYRS2afDO3Rv6DHH0LrcfNw31+fQtgXQyZdQk93L6qpIRCrQrFA6UwipkLC7eKTzs/G8ZHosZapK0euBo8MVmHYBojI8kn9yswqBj1ssKY2YcJxw2FSNilfFJNiuhYSG8DXTzFAqfVqm1J+COXaKqLUuR933fhTtFTVwk8qi7jykqFakmtHShIJg35bw4VLvw/DjMINxZCiMiFNmVO9qDXzOHnMSMTNvFCVMoVutPa0YvLRUzBk6GARnRPvK5rwBWPo7uuS8VretvHx5q3Ysf8g6gcMQjBgYFBtHZojAcTMHKo1G4FQAJlIDE48gq5MD77cvkVE24YMGALbMqAZ1WjN2NjZU0RKi8KJViNTcKAHQ+KVyzKysrniNWZRKTXr3FNv9XhkSeAp/qSCppVtMVkCKL1RF+3tB+SY52jG8Ctb8crNou5RJViV3j0rJ6WAJ4xPedESqmJh9KYLKBbyGN4QxjXfPBNbH/stxh8/FePPPRcuJWgIJtZ19HT6sHzpZTA9D80DR8IqKjeWjs7duOXn38XJc8bDdbMCkeMFNU1uk3Tx0qKqttBTTEvsL997bQ0e/uejWPH1i3DirBMR6cng4P2/QioQwxfjZuD23/0TzcmBMgUgYTCdSskAvqGxUWqwtlY+qHH1EJJOQr8wXi3WpjzqKExW/vXVzEpTkf5g5bRAUJduCUMnN2DcscNk8M/5KkXb6MhocvBPvhJnxraJdDolpRZ9tHo7WjFn+jhcecEFouAYoEEbX1CHCI8wmxHloWkBETE8b/kPgEIAQV8UVN7p7GxDSHcRcQpAxyEsnDgew5JxBLQSSloOX+z5Qob5xx4/E9FQCHZXBj7SrDUd6aKDlA2kNQP7swW8+sEH0ENBjBw0ACNrEmiCjSYoCpQbDmHTnq3o7O3A8FHDUVfXhL5eS7CtHfkADuZ9OGT5UQrE4OgUZrYEa+HI8K0MBBKyIHdWmloKLFpwp5QBYrVUNrE9vJdlRhVnWwdUBmnvOChS5DzWyKlgCBJ/yF/d3d2SfWLRuPwAUWYmoU0aNpW7efVYm0XCSUTDIYStHlz9zdOx41//D45beCxalp4Fz0jADVJwV0frfg1LllyGUDSMeLwecCOyYWlt24HrbrgIS5bNENM41ql0z+PoiN26aeYRCCuW6rat2/C3h/6CCSPG4ZvfuQIlKlSXgKjnw2ffuxJoGoid007EvX96GslgnRxrFYeQUqkgxy+Dr7m5GfkS3Uso88NilQ8hNaf4xUun9Jn+uwzgazFYWayLwXGIJ5IG2zMxaFI9xh4zVOFXSyWxIhIgi6P0BVRQ28jz39nFd3UiFtRxwxUXY2iyBjqTAms8Znja9xA8pPFLccmYIL5+4S0oZQ2YGQuZrhTCsRBqGpMiyZ8+uBc1joljmgdgWMhAxC5g8MAafLj9I3y2fyuGjRuGCY2NCKaKouCYKvjQlnORCSWxuSeDdDiK3V1tSPV2S2adOWwwRsfjsLv2oW3nejTHAxjRTGxyAFlXR1+gGgetGHb2GUi7SRSRQMELwDEMlHw2AhSHdQuyZKmMrZSPgqY4WAvnq2CVkVXZHIwXWFTryoHKv0zpw97eLrFADxghCUYFOFDBSkCx3IwgGwhC1qhIRxCMstTh4oE3lGolmSz3xSYGV/nwg28sxOZH78Kk2eMx9qLz4YZqlKqIHkTbAR1nnnkpItEYEtEGBPwJaVTa2nfi5lu/hXkLJ8CjxBEU9bpQoG0Pg8jG1m1fiudVb3cvzj/nXLQ0D5a9OmswWhmFLWDb9T+EmWzA9qmzcPfvn0RtpBGu6ckDYZp8wkn4s4S+wtrcZwTkQdWFQaH0/EXXl4RAdXR8JVhJNuRnJ2CbfyQOgjSSoEiaW8SgifUYO3M4inZRVMRZZnBrxX/nQoDXlCAQ4WTlsnK9F5x8PE4//hiYuQzqonERJxGSJP/UT9qVJsgrW/OjL1XARV+7DmaB4J4gquI18FF60qNaNQVWivClexHq7cW4eBRjq2KoCbiI1wSRdtLYcWA7gqUcGuMJBGMNKBpJHMr7sLWngC4EkQuE4IS47CihjzysbDeSuoeErmHS8MGIwEGYY0xu90ygzw2hFwlkjQZkEUfRJc3HQYRUf95HNvLiaVb2bi3TsHlRFepq7h0iJvy/fkk1oGTHGawcA5FHz/Ufv52zQsIJmdXkNpXdi+XmSSmhy2iLOvqi92STz2UKKioQjiPT14vGiIXrvrkI2/51L6acPAWjz10hwWppPuw70IG1a3bijtv/jBHDxsBHcLYvLiiffLET117/NSxYPEmCVQ7ksujunj27sXbtm/IWxowdK5ZArJc8ktWCBnKMGo5NLA/br78OxWQDdk49Aff+6RkkQ/W0V5RcqayMKWtrS2MjQOgcSw5SV1ibx+R3lhksWegpcCRaiJmBwSraBVIq6BKoSvCCEMwSWibUhbstgAAAIABJREFUYtKs0UJsZJ2qYILKoFi2YrTsdLhbzwmB8Kjp03D6KbOQCIfgF5arLphSQyYcPhQJVqfdfDaHzzdtx+69vfj97/+OZNUA+IwqGWrRnUYp1XOdTqVrEyFaN6W7Ec2lMDgWxNC6BBK0HtUs5PO9ONTdhT7Hj0KwBkgOQMGIS6Z0fAZcn4NcKY1Uuh160Ea+mEI6Y6K5aTISsRpxiAzzULUcFNIWNL4PI4GspqNA6X1YsnqPWsRG6LD8YVl6VKYBlbgUmfaF8+44HKoVaUXO92S8UkYRCS2jnDmkkzXVsFoda0ExxlXShKrGUPLaXDMqnya2zHKT/boMv6NVNUilOtGccHH91+djx9N/wMTZ0zD2nJXIOEE8/8oq9KayGNg0Bffc9TAioQTCgVopziOhMA62bcf3rz4bS5bPkPlihOYa3b148MG/SCCcMOtYjJ0wTiQmOYSXUY5HZxgPeY6UvAAiRQdbr78eJQbrtBPwqz8+g6pALShSp2gVyshC5Hn4hBNdZRjIZYn0LyESjiBIHhI18zlHFS60ql8rNSsrJAFfc1bN4OVDQ7q04ZdxVcuEekw4biTyZkEyTC7PI1CJk5Eo6Jbl3fu6OjB14jgsXjAP9VUxmd+6BRshakVxMyMynpxQ2Ghva8W/H38aVclGHHX0Mbjttj8hGKxGMUewjQGb8pYE3pA+QnghH0iLS4MSwoYLX6EPeqoH9T4NA6qS0ONhdFom9rT1YtSUaTjvEvYVQfn7ROYFghqyxSzyIiodB1cTnR290P1J1MZqxJgtwNWz4+DHP/sj3EAcbjAO06VqjV+wuB5VCXk60pIePJGVsEWFNNifWef98iuZVYnWVrCErFUVgFfdgErzpUAb9CLgC3IFGYkoZ2cGakXkQdBGHrn0PCkJAtEQisTQnUqhaWANfPlWXP/NM/Dlv3+HKSfPRNP8Rbj97t/j2JNn4aijpsOv1eHMMy6WzGqaBvxaXBDphWIXrrnufMydP1nggR3trXjwz3/FvHkLxe2ksaFWrSxpw6P7Zb5r8PmhaC6PZCrqFWxs//ENsKoa8eXkY3HPH55FTZh1cVnwTGbMlX+UBBqPFGGoShApn1kGY3VNLUyWrGVWgGIHKCN3JV3JLKayq+BcuXblqnl0FSYcO7KMiwX6SG0u0TW7JJ+TN7ntwD4cNWk8zlgwF9WJuJQTIRF15muqxlV8zDTgfx79Gz7f+AnOWrICY8ZPkod1xfKrUCzo8FlBJPzVsOhySLtTNkEy5mIz66Lo5GBaWcRDGuI8Hnt6YKUysCIR6DV1MAJxGIEoBrcMQndvN/a37sHl374Q8xZMhx4kHjcP6JTBVBLwZFY89Jv/wc6NmxHWw2gZNBxrPv4S/mQ9iP7l94SMkIDATTbEvF5cAHBFX26g/jf4et7tylOg/HVkOSCuH+UIr4yzKuACqt1RMJcBm5PjUStPCpRcOX+wJFjy9lkgOYBDdzpKG4Z1dPTsQzJcxG9+/l3sfvphrNn0CeqnHY8V374GA4bWiG37vt1ZnHryWahrGoyGhmFwLRoyuDK6uvHmy3HamVNFjW/NmjeRyxZx8slzpG4MBRXTU5OpvU8oHRSwJemt4Noiux4zgV0//QlKVQ3YPPYY3P3AU2hMtMhCQRH9iOtlX6QG/UxgzHQse0RaH1TDzoq1USSWgEdnvfL3Kml2vVwGcCqhFAHJb+MvBiuRVkMmDcDoo4aiJ9UjQWOKTRIdvYvo6+5Eb3cnzllyFk44arL41wfEd4cMVuZ5UaGV4NiyZQtu//lNWDB/Hi7/xuUwi640tUE9gGXLrkEs2ox0qiTYBloLiSsOze0MDSblBfgZdB+q+SCmUyJ2FwgbyLomeiwK/oYQRUSJ1lk2IhE/du//Atf+7DuYs+AYhGNAyOBUwgXoTOOFkcoUcMNP/4AvN+9Epq+EYtbBiOFjkahmmaeJamOB7jO0C6WCoUu3G2rXEo9SjsKyAjb/SxqsxQtVzfrfaVcFb//qVc0XecQpNTyZvcrNVAALds6saysdL7+fDwhnspJVqRJC2BqR7IaLyTOG49KL58P97B38/ifXYtayZVh27U2w6AAIzkepLKs68/t+8zRefX0jfMJ54fyxDd/53kosP/s4uF4RH6x/X9Z/p5wyVx6cSDQoTQqR7zx+6UlLSR2LFSiPTi+AUMHGjhtugFXdiM3jZ+JXf/gPmqpbVMAIV4OMCX4GIu9VkPDYYsNDNJquUYgiA7OUQzReBVePlZFrip0pmysfrdqV3hY/tzRah4PVQu2wBEZMHSTjKYEN5rMSqLZZREtzPY47+iiMaK6XzCkIA3EAV2NGlmI7du/Gy6+uRm+6Dxdd+DUMaRkswJ6AHpETwu/TcMZpV8PxaOdO/a1I2YuKpTnNL5ReFgUz/LaDIIHsVEPRHFhBDV6YBsYmSnkT6Z4MGupqpfTw+2kq0orzz1+MCy4+TYD5jkVGAcstXrMAOlJ5/PLuh7FjVxv8egy5lAkzXZDrF6+KIpyMwhciNZ0UQF6rsKxrmeUJUVW6ZAq/y38XDtaihbdLX1AZxKoZVtlCW8nry8JANRaVOazCuFJLU3CvOge5jlx0MjDZvfKCRiMRpVRSVmnOdB3CuDFDcfryU6BHbbQe+BJD0YfWta/iqJPnY+yZF8KmmIRBSm4BmssuO458Scf77+/Ag39+Crmcg9a2nbjppiux8LRp0HUbH6x/D/lsESeddHK5djah0T6Hiw2OPiwqfZDEyNPHL2tcf7aETdddB6e+BTumHI97H/gP6hIDYDFYJaQ47SiPpsomFAEGq1sC2cAE+eRyvSIzxBWljXBZyFclBgH4VHCv1KfiCEvEhJXYheWV0DKmDuOPGQnLKZXHZRYa6pMY0jIQQwY0IMzGjbBCl0Jrtlj7cObNVPHF5i/w1HPP4fjZJ2HGMTMRClMpUW39iDV2LE0ar3NW/hS5vI5oJKlKNCYYlin8h+xURxNtBQr6UlQuEAvD1DxkrII00GHbFgWbouOgK59Cwc4hlgigmO/Edy9fia+dvwgO4Yf80D6i0YhB0MS0+fZf/A2fbtyO6qoBsEouglzLd7aJOFuAFqlVVcr8j6bSvgiCgYjyLisnT/LN2GQyCa5a/WNNW7zoDhWs5caoUidUtNwr3atY2sjRrlBHErdsQhiYtiPkMDugi88pXTtE4c4sokoPiuku/V9rkjoWL5gFPZhCbzGLKdNH46jRw/DWr+9H5yfbMGPhcoycPQ9oiKPgLwgG1mNOKYTEz+CttZ/jr4++IN6mt996Lc44bTo8x8OH69cjl8lg9iknCVpM1P9o00PUE3FjQoKjUZgr70lrT2HTK29j9xP/wbQlK/FZ7RDc++enEYnUCwhdeP+VrKqMpiR8GXDcjrH04CKiVMqgmM8ilqiG7RAVr5T1WKSzJZOKUtA8zPAcYbF5UA7ehVIWM08ajdOXzZIFRk1NUrZv4ZDyXKX2An+qHK0iSUoenCq9/CEDb7/1Ntq7e7Bk6QrOK+Tn8UaTRcuTw7F1imHh/PNugGly3EiAkWDwVVnO+8leggAbDr64AWRgkLbKyYY02eTS8WFXVOyil0dXuh0GhQQsC5d+fQEuvng+7CKBPdR2JzeNg0QGaw4/v/UR7NpObDKXIvxQPEE0FHM59HR1ClM3WZNEiCM42YgaYHixHueyhSUZA5cP2epVP9G0Mxbf40m3SwUQjkrIEig3WbzpzALSZGmedNbka3FXzUyqU1SYtZhN+JmGDGm3jo4wDJREZdqGlkrD0yxBWY0ZXYdF847ByFEDMXrCKEQDFGSwUTjQhkPrN2Hnf16CVV2LGZd+DTXTxsHyLATiCXim0iktWJSReQc33vQL3HHHbVi84GiR7dm86VP58MfPmoEAa0rOEtmEkHLBe83M6prQ8mns/eQjfPyfZ+Gl85iyaCmGHDUbz7z1Me7/+3MIVTXL8SkGymVDVNG4lWWJUlYhVoKTEaotlsyC2HBW19TDcdR6WR1h/dex4rLCzReDlUsRilFkc3047Yyp+N73lonphegMKCSRAhDJKFCkHtT9EO0n1VtQOvOtt9aIyvcpp84VszjSWviWORcWBJ2jRDfOWfEDlIoxBAMJmcwovwUCiiquMOphUqt1JSLH8SInQirweapCkGGulkG+0APdrYVV8uGSy07B1y4+EaaZg057TYICuBzR/MjmCrjt1sewbUufAJ8crwT4c1ISkSpDXweaqXDkxQTAZjCeqBUwC5cj7Au4apV404BVL/xE0xbNv6u/Zi0P+SvNlEiElzvcdKZP/EQZ5e0H96NUyIguPHfSQe76aV1D4C8JdS796QkEthGPBJDOdGHsqBbccev3MWbUAIQpblZy0Ll2DXxbPkfNgrnQGhpR6Mlg5+rX8N6j/8D8efMw6MIL4Rs0ECmi4AHECDPss3Dusstw6XXXYOHiaQLwXvPBu8iUciKtQ5cWV+Pqk+4qttRRBKS4rRl8+fsHsGHDWhx93kK0nDITyVGTker14fkn1uLvT78FN1wDt2CJrKQC8vDGHtly0n1QNVkMSgnWfBbV1XXikCKrQc5k5YFXAVeZPzNTc6EgAsc+H3K5FBYtnoTvfX8pAuLFqiYFkvukRK4sGPrfQP/SRsObbzJYHZx66lw5vsla0A0GnDJAJq2dD8XZy2iHGRYqEoXXKq/GrClJqlwfSuLTdaGZH2npo64BPzdr+TSKhV4YWiMcy8CFl5yIr108S/oVTn6kzieQWPNLw3vrLf/E9i1p+A0SxkuAkZfTSfdx0+iV2boUV04j3ZeFp/lRXV2PaDSBkNSzxEvwJPNh1Us/1rR5p/7i8DSg8lRXbg+zR6UcCFM+hrWn5uKvf7oRyQSQcyHmsqU0EAmQmuOikCsiGjXgi/jhhiGA2nAYiAGopiJCTzeyeRvv/O0RbF39CiKeCS8awLm/vBXRAc3QjQiwfTdevvfX2JXJYME3LsXQ0xbCHw4CrH8dDauffwvtZgFLly9C3ADe/eh9HOrtwKKTTlED/ICGSLEEvUjCHXDg9Xfwr9vux9SJE7D42iuB8c3Ihh1kfCHoTjVefmwNfvv7p1BTP0xUafTy6cJ4UQGobjGvBxtKpfrcH6y1tQ0SrBzmVwJVsrCcVJXwUGWATRKkT0cu14eFiyfi+99fjmCwP0AqckP9gd6/J68sX7hhe7OcWVWwcvPD7KrW4sxyuhYsB+t1yGcJEOEdUMxldXCqFYb4LMj0hmWSmlb0T4CUurV6LwzWrBjs6V49bNPARZfOxoWXHK9M5jh5keZK4QiymSJuvfkfEqyBQAweHUP8ecnctGkxi9xT0nKJJ4mNTKqANGWO6NEQTyBZzYANCoaEG62XX/yp2mD1C7fyqa5oDCnXugp3m+mb3Sxrte9/92zQ6EgPRTF1xmDoFG4gBND0RF3E5PSB63BDRzrfh9Y9+zFh6AhYuzvR+/56bHjiIcQnj8aUs89Bw5gJeOfxJ7B/1fMYMqARw887B/XjxkOPxLBv9cv46LEnkPRFMf6Ci5GYNhl6bRy9ZhZvrHsbS09bIi4zH3+8AblCD06afawaMWkGvPYe9Lz/ETY89h/0WQ4WfOMiNM2cDCcZ4opIZr95hNHnRvDsyx/gkd89jYZgI3Ty1qk0w5rpiGDldeBJc2SwUi+AmZXB6rqBcnDymqkAO3ILQ4wEJyPMrJyUsAxYuGgirrlmhWTWCn27Eqz98+3/nVlp6/72mnekDPjvYFW0eRYy9JXyYeXya1HMR+DTozL/Zt8hUx154Po3jzKS5Hsu14j8M5noEHAgr2TD86WQK3QDVrUQXC/79qm46BJm1qJs59jBShkCPoxF3HLTIxKsLEHIcmVmlTGgrciX4uHlK0H3s5ykIZ8jaooUoGPsEegvOAHdh9df/YUqAyp6QmJuW6YMs+5SaCxV4xDxQ8QQP1RPXwdS6VZMGz8Sd9x1LRqHN4ApLFiiI50HGnO45EYZQezatBlv/vPfOPHoY7Br7XtAphfjT5qJoafPgxsnhdWAVTAR2LYHb/zrSeS7utEycRxGnnAs4gMHECKPTx57Am17DyI8eiymz5mLxLhROOCkUFVTjSg0rP9kA3q6OzF/9jz4MzZSX2zFJ2+8hu49OzBuylEYc9ZZ8A1qQEm3USCKrGiL75LLYC368eyrH+GRvzyHqJaALiJq/WVA/9CPGceSOo5cM2bQSrDWSM3KBUh/GXBYXLR8THHmzGBlZpVgzfZiwcIJuOYHKyWzsjdQ+U7oFUcsY/7vMmDN2+8IWHvOnLmS0TkjYGZlMpEMymAAy4AfSrDq/ohsnPiz5WSQDpk/hwGr6lYpFMsBrDZvxFGoYNXYHPhSyOY64ZlJFaxXzMHFl84SHIU8bFzBCgqdXgMl3Hrjo9i2JYVQkMHqwPMTkMMfEJbX5c/1aSWBn9LuiYovusFRaAEZsmlLeXFmpF/axg8f5br1Tq9yXIngbfn4Ulr4/cEqXqTl/b8v4CGd7cCUIQNwy8+vQKgmASNM4y1b7CwdipU5BoI5F3veWIuX//IImpNVaD5uPI4+az68psHSwdL5hTRgz3QQNmqBHhNdH36CHa+8BLPzAAITx+O4C86BF/ah54vN2Lb6bTg7u4Hh43D05WcDzXGEYOHjzR+JKsjYwBCs+8eziB5sRdWYgRh8+mxUjxgKJxSmt56YK5DuzM9RzJcArh9LIax6ZQMefuxFGAQFc4lRpgGXe5r+o1wEe1UZwCee62g+xKxZLUthAKS+YwZmc1Cu9/nzCOQh+IfTBtGwyvZh3vxxuOaasxGglhiRWeVwZTNbcYQW1FvlTw4DjTSoYHUwd+48kPBJTwFx2ubvxCWThgMNy5f8EAUpA+S8lbpUlLjZukktyuuhmkeWAezClc29YjtTk1Z0JZhZtT7k8l2AXQOz6MMl3zr5cLAq3EM5WD0afZRwy43/OBysfG+uv6DKKick70+mJl5B3rN4wlKsxCDQn8umnFzbAwf2S4O3a/vq/wKyCAe+f0FAmm1/3UXqhEJjMdWbZgpjhjXj5lu+gfrmapguaRfsRC1xMtH3lfDOL+/HxoM7UT1+OE675AIkhzbAFw+Igl3J8eDXxHle9vbsDrVcnm0n7EwG3Z98hPXvrcXW7VuwdNnpGLlgAZyig97tbfjkn08h19ODMccfj7HLl6Fty2dY/fg/kWvtxNQZx2HM6YtRO7geXrWSu3Rp7ugoOgtvUMEuoMSNkC8Kt+DH6ufX4aG/PolwvEGOMNZc6kRRTXjlGvCiMvOJkrUYAjMDpFBX1yjBWmmQ1ImqTqTK9WQZwJqV4B5mN9as8xeMx1VXr/hKZj2yZmWMVoL1yA0jk8jatetQKrLBmqPESQhYB0WIORpjoKogO2fFDchlOMAjiKXsh1rWi5Xxlbgalj0P2CSxRCjjx6jO4+PW3nTkqHa1FPKFLljFOEoFDd+8ci4uuPg4FGjr5CesU00D+LNzmTxuvelR7NzGSQGzeglagGZCfP0o7a/l4vp8bOIJX9OVZkUZR81kwARJVUKWXm+v+aUK1v5+V30zs0L54eovtsuiuNI1ahx1FTFsaC2uvf7rGDS4DgEtD5hF+ndj/+p38OrtD2D40DEY9tMrsevAdsw4c76cPJRnpDsDnek8jx7KHNJzHMndrAUS+qTY58apbR/S2zbj9z+7EUMnTsJZl1+JZMswUCOs9MU2rLrtbrHL6cr3IVgbxfm/uRvhumpk6HXVUAub0wqPNouGcJKkUyctnIh6UCopCK9k4PUX1uEvDzyGSLRBHPjYlVbGdyIAUjFjkKylOnYJVnq7pnvFAMO2uTBQR3jl2nE5ItdLMi6BG5UygDVdCvMWjMfV5WDlMXo42DkaPIzJULfnyGBlElmzhsFqSc0qPgaiu8WMzpuvlFQ4zz1v5Q0o5DgZ4HisrNTHb/crug2/FNJLPYQcX7q2J0xbHueGHpFyw2+wicugaPbBMasECH/hZSfigouPR66Qlc/Gn8EjndMICdYbH8WOrVn49aiMLz0/gToMV24imf350JvSYHkc/SEg94RyAKqc4HtixaLh+Zev1LT5c37pVW6Mmtz210uiNFIGsVTwmnLR4CGb6cGIwXW4684rkKiPI0q1kA+24OMHHsTG3Tuw/Ec/QP0Zi/H5ts147Kln8Z1rv4vm6qRot0qG4vDYZoHMGXT5WaZIhWejaBbkgQgbGnzcYrR24OO//AOfrXoLcy66HM0zj0NgUC3MTC+2vfwcPtu/HUeduRijZp2IbMFCIkSXGRsOMxkvIEmDDDpysjwSlkn4IxAkIACP119chz/97n8QCNTAo5KhptaildFVJVDI8pVVs8AmWbOWDgcra9bDx7h8DxmnapqiAlFhJFTNqiNbLgOuLpcBRwarutbld1A+7SoBy9+PDNY5c+YdXjqS2cpgFcC7E5AO/YJzb0AxH1YnlyYTd3k/dPIWd+6K5ZLYbUJMQuySjRJtKfkQaJwNUwqVEZ6D42Th8+phmTqWnXMUzrvoBOQKKSXsoVEfQWVWs2ji5zf9A19u6kMgGJc1qqvn1dLF4zqYwcoHm6Mp/mxuK1kn815xqqEsPtlHMWCff/46NbqqBGQFZ9RfZPfjCpUisSrAuV1xilmMGdKAn954Kfx9Xdi37i1sWfUaZsycgZErl8M3dCDStoXdh9rx0ENP4qLzl2PqlFGS+mn9KXVRuV4iL4MmzeLZINnPlK6cT57G4p3ZqreAQ+9+io+eWYW+TAYzF8zBsMUnwlcfwhdbPkF3PoeJx3POGkLc1mC6HmxyxcihL2Mc2A3bblE4/+IsQeU7N4zVq9bhD799AgGtSkmxlwEp5cXp4axmGIQ4syZVan5ssDKZVDmzKoLk4bGQzFv7wdjMKLyhlQYrl09h7ryxuOoqjq64by8vX8pz1n70W//orPJ6bPDefvsdEddgzapuCsE2zFIUc+MYg8Gq4/xzf4xCJqTqcM1COBRElJsyWmqS9kMFHtF/UGxlPtR8yJhZGVjc3ZPEGAxRMoljpLyMrmgEffqyKTj/opORLfSIlgHt11TdTEaxjTtufxyff9KJgEEyoAvHRxtQCqmEDgcrywD+He6BZewoJ6siojIxEPZI9seql29SwfrfmbVyUfgXKkACBmulYfDzw2RTmDJ2MH74va/h2ZtuxPDJgzBs/tEYfvx0FCgTrscAI4pPv9yP++96CKfPPQFnnjtPwLoB0ydrPjYS/G9Td2X8xWdJvDspasxqgdFLqR6tBL/jh04p9LyJNQ/8BdufWY1pyxdg8g8uwoZPNsAsFDD9xOMBXwgahTT4Wf0+RB0NASK9yFSQ47yMSOdaNhBCUTPwwivv44HfPIOwllACNF/ZBKg5o7wcpwCE2bhK6Y5LgXS6D42NA2SDpbpmNY/tn6+q+pXRVAlWZjaWAXPnj8NVVy0TUzylLVAuI/5/MivnrNxgUeNg3rz5qkzgvWJdSPUcPouUuvDpOOfsH0mDFTIMxMIaYtEIQuGwChqK8XG1qezeyvW1KkE4RmItTLo1JYuCYQJ7srCcLDSnFvkscNbZ03FeJVi5wdJIdyozgG3gnjufwqcft8PP5s5nUdFLyg7HkrmmXGeOriRYyWnj6Vcuo9QTpBYs/Fr10s9UzVoJ1v7iVt2crwZr2SJHugfSYPKYNLge1194Nh669rv46aO/BlpCcHw8ZP3IhXnkR9C27RDuuflB1Cai+P6PL0HjULrbKWMzInAopEvsqaz5CFAmgFl21nTUI+ZSQwY24l4AeolPtw83XnI5ZlcPRJdRwrn3/AQfbVgPO1fA+DknwvWFxK68Ul6wEqoEkRoLKUUWYfP6qJCi4fkX1+P3v3sOoUC1HEFqX6bKAPV3D2PWDl/AylKAVpasWYk0kuWo3GQVzJWHWzVbqmatzFnZYKmadfnhOauqjRWfqv+XwhNXTjs+BKFgQJYCZN7Om7dA/ZlG/S1yxJgpeS25FNBx9rLrYJViSMajqE0GxZFFrZLL6VjemyqTZN0u5ZIqYUTCyOHix4URoGZvCqadBexa5DIelp5zNM5lsOZ6ZNIBuQbKsI4Vx72/+g82bmiVpYDGsaHVKxw0zw1Jg8W2TtWs5RUxyzViOSgqXC4DFMtCw0vPX//VBks1V2pExS+1VqwEruJk8TgzdRsWCpg2pA4/u+Q83H/5Bbhz1eNAyIEXMVB0gd5QAjY7yb0d+PVt/8LmL7bjqh9dgmNPHo9QdRBF1qLEnnI+x60Q/4sAEQFWqJUtYYUmA9sIwFfQQF7o0/95CX+679e4euFCdBS6cNHt12HDe+uR6enDMcvPgk05m6KDCFmovANUkxGfBJXJCWcjroE9KZVW3Bzwwn/ew29//xwCkVpQd5wO01/9pQJW6igZ+Ksmi9OAvlQf6uspEszMo0ZaEvAanQzVzr8iIsK5JU0r+MCxZpU5a7lmPTKzKmaGYhyItcp/BSvpz2++9TYK+f5g5eiKQhKKZsSHvrzBWn4dNDeBumQSVTF292oxIJBP4ZGpe0q0VAU4zx8nYh7ibENyo2q+SlYfSnT18aqRyzpYcvaxOPeik2QiwizueZw1cylBRBdwz11P46MP9iISqRaVw3ShSzKrTwurGlVel8HKmCMcVb2GPHzlzCp4CHh4mT5Yc0+97fA0oDJuOfJG9XfFqhOWWaFOWZsUJo+uxU1XnIMHzl+CW19/GU48DDdIlWRSgoNwPAPd+w/hnjsfx+4dPSjZbfjjn+/A0JHVIDiLBb9B8wbp2vn6dH9W+xL1XnkRg7A9HQEf8NF7X+Lu3zyC1J7tuPe0E7GjexfOvOd2Eb647+67YdQlcO11N0A3NVFsDkX90A3amUPkeBLxyGHLc95QUpMzvcBLz7+Phx9+AZo/LpwrjmlE84CXSVRkVP3J2CGFh9kvlUoJ6zQcDiORTMLikFuaUcWzpMgw4Yn8H9I88XPKXfLtAAAgAElEQVRR979kCdAmm+7BggUqWEOhI8oACdT+JPHfwcp7Q1r2qldWw7U1LFy0SLABnHMWuaM3fKIgTcImN10XnPtDsfFppuiwoZpZdu1q9cpMqLKqyEZ5nvhwUQtWnbJcNljw06aJKtrFggBxaB3Ea7LinEVYevYxyBddAZxxj0+NWrOkcLH33/cMNn64XbAAlJwyHWrM2jLC4+diw8rGi46LPOkiQTJByoAajtRc5X3LX6tfoafAXNVg/V+/KkuAyqxQDg4ZHOswrQLGjU7gxm8vwYPnLMFNb70Gq6YWluHBZ9NWk8AOHQdaD+HOu/6N3TtyMPx5tLdvwe9+9/9g4sRmUdPjhxQUE4PhK1Tw8jsSL1QbGz/dh9/84Wnsau3AiLCO7zb7kA/mcdJtN8FXXSWuJa+JO/aTWLn0AhwzczpiiajSmOIM0OPFtMT+UYjTAtUji1XDE0+sw0MPPoN4rEHAz35DZVICnNXFpUROSI4wUs4ZqAzARCKuajDqeblldkKlYuBjUV4OKGCQYrpy2yTU5Ewv5s8bi2uuPvswNqAyaSlr6PZfgP+6OfT32rDhQ6RSGcybu0CyMBkbInBcIj8sJsFHdsLSJVeguXEI6qtr4fdRcI9EQFqdEltLli7ZF5q8LzZV1ICtdONsIB0vjyjdsF2O26hiaMtDYdoFLFl+GlasPB4FJh6d0xHKgPK6cQhl4xe3/RM7tlFrokHMo7N5NngRFEucvSpEJRUZ+SQLMxlMSkpqqXKSVYL15Vco014O1v/dEPTvjXmtjuRicWBnO0WMGRXHTd9aigfPZbC+Dru2physbJJoS+TDgdY23HnX49i5vYCQQVUSBx0dbTjjjLk46qjhQvG2iBQPUA9L3ZUyC+zwvx9s7cHjT6yGq5NjHoLRdRB3HD0IB4ptmHvP7bAJqOb0IKDJTvrf/3gK2XwGE6eMw7Qp0xGPUa1bOQMKSc6vibMICWq2o+OJx9/BI39/AaEQrS55BCp6CQOSgUBoJIPg8AZP6ihDsQB4xTUf9SbUdkxqNvU5vtpoKQA7g4K1K4N1wfxx+ME1K2WDVRldVf5+Bfl2ZGY9XA74PKxZsxa7d+3FsqUrBCQtG6gyEomU7hC1HTw/Viz7NgY2D0NtMimjQI6zpHP3BaETyMPgAO8nCaLqc1LJhjyzAnW2dIKtWWt76OlJwyRHis2pW8KC0+Zg5TkngDaxghSjLBxXv46yZP/1fU/is0+3IRhICtmzVHJlMaMHeB2U0o/UpzaXDgYC1JqQEVpltqxYArzuL62+VgVrpUY9ctTyf5UCFWwmX6po5jF+TBVuvnJZf2atroEd1ODnYJoAYNeH/cysdz6OnduIYg9L7UKuTTabEnv2UjELjoRYYshbFBsDBXiWdZ+giVwEQ2Fxj7F8BkK9bbhlUgN60I15d/8cOWJqGaxB1RD53RC279yB9R++K/brkyZMwsmzTymbR7DdV+zbYDBCypAE698efhGBQJVwgIghVTQeZglLxDIqD2s4RH1WgkRU1yw0H9ZzprIOVU2cKgcqgVa5bvyZfD3Wp5l0LxYvnIhrrz3ncINVWQr8fzVYlXtCefjWtja8/NIrglCadfwsDB02BIV8Xhi4fE9+ShxZBF9/F411gzCgqUEwvUq7gLoPIfh9YfmdmyeeQMSRUqaI7FoGa8nMwdFSiNP90aWeWS+KJZYGVFvMYunKM3HWklkoiq8Dg5hKnCUhA9olE/ff+zd89OFmVCWIEw5LM0udNDZuRTEd5gSBK1oSSokUc8WWSsqvwzgLhbd4iQYYC+f3o67Uxe/vfispuMJ7r9SvVF4uFDOYMDaJW76zAg+duxQ3vvEqzOpq4e4wWInRd48I1h1bi4iEq0XcgmQ7HyXOXVIpClKzSVJQfUu52OYMiHed30sSNUUcDJS4AmzfgztnDEK71Y55v/o5iuQF8WJREKxYQsSfkPkcH6hNn2/G5i++RLovgzPPPB3DRwxVg3Pue0w6koTx9FNr8NCDz6OqqgmmcMnUbl8J+LIBUCLCarevgpEZlZlVNScqo/D3/g2WQtqr7y1Lu0tpQWM8PzIZFaw//OFK+fzC75KM8lU86/+VWanjRfxoe0cX3nvvfezduw/1DTW44PzzJVNR84sYUEMPYNGCizF86Hg01lcjGlA0cENnkNJ3ISLBSkE71qQ0laazIYEpLL1kuhBIwwiZyOcsCVafP4Ta2hqxVjrx5ONxzLEThO9WYY6QTs5pBC/FqpfewsaPtyLVa6LtYAquE0A8Ua3M7ThD13TkizZCoag8QFaR5QEnNf0rfzUKdPDS6utJGFSoqyOxl5WAPXJdWFFpkV05g7WUxYSxVbjlyuV48NylUrOaZC4aHPqTUBeW2d3+gyqz7thGX1h2ixxTAfFYVFA1fDPsqjm2koehQiNhjSd0Eg+OeDBp8IcjcuQHe1pxx4wB2NS2CSse/A3ccBBWKS8qeuFQDLobFOR8wcyLUwiPmb279+PFF19Ey6BmLFg4F3X1DVKHsTF67tm1+OMD/0EkUidS7hz0s15V60hKruuSaTmEV1w0BQRRT78SFa8EqpIPKPOIZCar7NalQ6YSC2tWej9le7FwwfhygxX4X+Dr/pOtfxpQ+X/cmrM04U1ngPf0dOO999dh7dq3sXzZcpw0+1TBFgcMHSuWfxeGnsCxM6bAs/qkEWMZwO0dd/Y+snIdJWpH3VopAyhRaVHZO4N0YT9CURt1jQNRnaxFU2MLBra0oKYuKSipmvq4TFfY2CnpJsIvPWSzOSEomgUfbNPD3r0pvPvOp3j//Q9F6omnWjLJ5QIfUG6/WCbkpAnkKasSpRqDMbO+8LLIB6nM+t/BWtEaqtRplWCVJQENY+wixo6O45ZvL8Wfz12Km99+A3ZtLSy/C59jisAZC5m9B9px911PYvv2PKKRMIyAJwxUBio5R+TeU/iMgIUy0768CVJMWjluSw4isRhKPD4YxO27cdcxLdib24PTf30XSkQtyYjKhub6YRU4Q2Wm5fgogFRfFolYXJA8Tz71BD7Y8N7/y9lbgFlVft/j69zuO00MMCAgIUjZhQoo2AoqdmEHggEG3WGAIIKEgIgIKhJiYBcWYtKdw/TMndvxe9Z+z7lzZ8TP9/n/7wPP1I0T+93v3muvvTbuvudu9Oh+JsideXfV11iyeC1czhwcP35cYk02s3GL5YPekOU1bpX8nsYv4nQ6rU/q6DoMYLS/8HVKLlQPC0QszaQnWJwcWCFElqFDmGApNCAzDKiH7TZIsJjgUgGb3ovKOLy5ZNXTI42fOAGBQBhPDn0KBXlNcPedw1BRFkKXzu3g96i5ChKzCldAxa28ztwZRLOAiwBKX6uiqgTurDgaNfWi5Ult0KigmSRvDDWo9udwspgQl+o0GxZJ0iGerBJybudmBANJZPmawO91wWEn4zOMpUu+wccffy47m9fDLguLeHn287HTQDgKwqtgOKaKJWuUiuC4lIHpNYxdVeylwgID1hLMMMWYNSAx69iHBuD1m68TzxrxqzDAzpgwzgnUwNHjxzFhwnLs2BaA2+eERsa43qOktjh969PBd8XKMWJW2URhSTJ7pVyNJsbqqz2OMV3ysLdmL66YPU3G6TDWibF0l7LACpYSCULFoXEqtvRyKi/Nasnefbswd948tCxqh0su7YdNm7ZixkuroGlu2G02gaOU+JwSBua2pla6WcIA0fDSu315zehVuTgU696IV5Wx8u+y8PXXMP6llw6FqqWt5fHBqihgOAchyRiZpl6YaWCriOqTA3ltJDbOINiwSvfTT79h/brP0O/SKzB/3ioUH6lG27aFKGxC5ccEnA6iGNz+FcGGPVzy+UigrKJU0BnS89q2LUJBoRtZuU7hB7CZz+vzy+7HJlCHi/NoVWVPFi6bRJloxuOCqAQCQThsWcjPbQab3a2IK6TaJoGjR6qxePEH2PTDn3CwP4yizWYb4lGiL1aRTzKGhVBQ5eONbGvpNb6ugpUhdGEYZ2YMqzJcJUEYjQXRoZ0fox/sj/k3XYsRDAOyssFKmo2xWoKiWxqOFBcrY91eC5fbAc0UEcBYdnvpxlOeR5jmupGqwFX9iWGH3eSQIJyiYyH2YtUcxdiueTgYOoTLXpmCJHuYiAiaItIfb2E/jQzt+LexkrGeYMs4kti0aTO+/OoXlJVq+PrLLcjNbS4XjLEojZTxn9GZKsmeJH3p3r10dUuuFT+P500ITukNS9ysRjWRpabQBYLwNIyq6jL069cZTzxxo0BXhrGKZ65XjGloqmweFkQ3XZlTCaMqVnAx8RyOF1dh48bvMGvGEuT4C+F2mdG6dS5yc/wwW23Cf7DaVWIlTY7gXINqIebk5PlQ1LIZ/H4XIokadD+tM+xWD7Zs+UNKvF6vR+JslmDJslK8baIdDDFodOyEKJetPierMbL8jUXPV42rlMZYCWFI4V23dpPsaqkEY2gnkjFF+hYNMWPubSKhwoBMnDWzDaNupf/7YtHLEWfrcLIXIx/sjwU3XYvnv/g0w1i5vGxpY5044W3s2FGrb1lGB4J6X+nolBtM36ewVuXh65rmHJQ5Z9BtsiCYApyVBzG+O+cQHEHflyYi6bAJ2SUmXtsKc9IhxsOKmCKl1HlWxlmUxDSL4IQVwVACCxesxofrf4HVwhXOrlDGgooXQaMVCEvfwg0mFg1ZkZaVLJCIuAlbiEyhOvklY9Hz+cRXDfnPisoS9O17Cp54cqAQWZQoSF2CZVz1+pir+m1CzskAdFUNXY2A0jNUdkFQxRwW3HLzUBzaXy6xYF6+A6d27ighFYsTVgc/k13NVDFkQYHISxyt27QQJe14PIyT27VBu5PbS1K2/+AhHDl8DDU11XBxlJA5IbAbR9PzQQKNzFaQwgVQkN8IORyEYVMiGxLfC5OLzkCdC6/1338dwsL572HfnuNw2HJlQRPTPl5cguxslsCT+ID6rJfqWldGCFB3kep6dOqZq+xzJvGs7dt6MepBJliqKMAEi7PNCAhrGcY6adIK7NgeFKkYjS3cNExJqPQ2EGloV55BbdfGQ118h80mGqb0rDGzGb7aYozukoO9Nftw+cwpSDrsohYbNzHpMKsJ1TRWM41Vxb0Ch4nQGrsTOOaRCY9dEqx3V30lButw5MqOoCo6spRUVUoX+TC2dGMii6r/09DM4lWNFmwFa9QRpxVWqNpaGNfxNTU15bi0XycMHVoXszbkBtDQ/22sAqxlXCPdUHViOD0SDYuwIeGr/tc8BCTdiIRDCIUqxbhO7nAyWrZogXiSMBM1wTh7qxZZWQ4UNPUjFKmCz+9Ep04dUdikCHaLWxY2F32gJojDhw+jorIUsXhQwgDqeEkKqVngsLtFir5xkwL4OedW5obx70qOSWiTXOAmJS9F/JZTtn/dvA+LFqzB0UNkZqmuCaFXklYZT2Dth0/8//OslE2ksbIoMOaB6zDvpmsxisZKgbIGxnq0uBgTJ63Aru0hMVYRbBBDVbV65QwIDqvsj0QWFXoY94PZfBxuj1cGwVVHw3DXHMXE0xpjX2AfLn1pMpJ2u9y+OJvSkhynbhcFBzK6DGM1BNfoWRWNjYvOirLyKN577wu8OustNG3aFhZNtQkbBBZlmCSmqL6sNOmnXps1SR51no3ZsWGsRvWPrxeRC2lvsYAUQSZYJLJksq7U3FJVwfm/jVX3pPoUSBlWQm8vHFQNtdVJDBk8GuWlYTidnDvLhrxqBEM18Pt9aNmqKbx+kq/DyMlzollRDjx+q8S3zRo3kkk0mskNLeEShRcmYpS9Z2zOhseS0sMqiZTESBMjzfLnwuPxS+wv3AOZu6W6TJg4ETak7DzDIwu7lZMWKbnXBpP4c8tevDR9tRQzVFuVOa2zIGFAn4vHp1SjoAK5MytZhnXXT7C4vZoQoWdt48XYB6/D3IHXYvTXnyOWk4MoR6mzhZvdnkkTjhw7hkmErrbViqY+OOdI+X8d0FEXnLGW9A/pFSBlzPpTNYvgf1W1tdBcTrTza3i+Uy7+OPQHrps3QxFdSOYWcrEFVs7SZMIj1DM9YdM9JY2VjHpK7XAQQyxhxrp1P2LWzKWorEggJ6uJoBJKlEKRsFVmqkITwwjroDwFsxB7FsiKcSPDASZWGUZHHJOJgyolmsAwgMb61FM3ibFmkq8Nz8zP+l+eVd0rpTsmYQCvX5I8CBY2nHDYnHj8sYk4dKACdptXRJk5W0uE9MxJyearao4DljAeH3ovcvMdKK08gMqqw6gNVaBpk0K0LeqO/OxW8LqzdDSEDZOsuPH2EBNVLdVSEdA1ckUMT1/wXOwq6aREkNI1UNN/VOhnMTlw9FgpcrLyBNGZ99rH+PyzrRJalJdXyC5Efd8P1j1ONGBCyrgghqGqGrWyFfGCghuqQJy/j5uAULQa3Vr6MfL+GzH/lgF4/qvPkcr2qs5Wid/YPWrG4SPFmD5hJfZvq4aFMZKFtDPGpopDqRoqmT3SHqjnpBIYUsW0hIZQtBahVCWaFubitK5dcWmfC9GpWQ7iu7bindmTcNtrM5Gw20TXKkaiTcoKB9VI9MFqKgw0LF9tmVJt0cgiIgTlFPVqKqFv3rwPK99Zj2NHK1FVVSuMewldKNwjhkpyBeEUk0A34imkIKCmVau4Wz1H4lm5fmoGKXFbBcko/abq6lJcfe0ZeHzIQKH82exKyM4oKqgCgQolMr259PGLOJ4epki8otp1RNiDntvEbZSlQuCqK+6WVmgt5YLZ5FO8VYZbVkrAB5DQAig6KQvdT2+D6uBR2JwE6an2SO8HRGo1tGrWAV06d0Oj/EK5Fmzu43QZh03xLJTfMcap1jVHKvtRpVi5y/qxJqjuQgiUJW0pThBjZThgxp7d1Xhm+EzEoiY47CQI8VpqWLvuEU27pA8VWQz2u+q85MXheBseCH9WGvtK0Y3fE/gvry7Gha0b4Zk7B2LO7bdgyKJ58HY4CSmvhagVauJxWB1OHNhTilnj38WRv8tg9poRtkQRTbBvnYJt3CbiMJGWF6uF08lWAWbQQG0ghmxfHnwFdpzTryV6nt8FbQsawxJMQKuswdaNH+GrrzfigVemI+q0Ish4ULPClrDBybIePZyZ8HkdT8cILxSFjyU+6UFQoYh+2Wmg27eX4OuvfsCvv2zHgf3HEWenrs0t8bB0rQon1IgnkyIMrHHSdEJNF+RkKjUGWxUEpCIUj8DpsiPL70KjRjkoapGLi3p1Q8dOhQJd1e1s9auIRjCU+ZXFFd1U079W7dSMARMiesGpMIwHP9rwOf7+eweOHK5B8dGIMP85tyCnIAfBRAVymzhw8im58GTHYXdFYLVRhdAiBRxCpRRdI1YZjwI9z+2NZo1ayflxLq+dGb4BnxnLRzdMggS6Des7pNEMSM6sQaoWoE6gQRmWwtDHBIwdOx+bfz0Ip529bZw0ThXB+5Wx8k0N0oVB3hDwX48vFTKgV2MYLljMCISq0LW5D6Meux1/r1iK8MF96NS9B4r6Xgi0aYQyawRxUzZK9pTj1SnvYvfWMlGLjkQCMqMqStK1SN5wVcXkArENg9Q5jifv0rENevU+DV3O6QItJ4g8bgflEYS3bMdfH27ArsN7ccqNV6DTlb0RtpsRMTEUsMIet4oyHpVjaKxpS8y425mEFLnpBmTHdgxeONb6IykcPVyGb7/5Axs3/ozdu48g258vhA8zU2USlDkHlkPrbBakKL0eoYS9qrqQMEgYiNyHFkVN0a1rR5zSqSlaFTVFsxZN4fdzwByfq6RDBa/V6XCGfM+JDFX9jjdY3Vjjoap/nP9Lgg4Fj9kQSSSDuqdARUUIO3Ycwo5dh7D5j79w+PghOPwmtO3YBO6cJPw5KTjYTm/TYOO1pFAI2VixMOIxTsWmMrYP551xEfKymsroIjO469QdhH4IykjrIj11fjpnQvrX9F1DOQklJkKDFaDQrGHVu1/ijQUfwuMuQixKWM+Otevu1rQ+vSfXM1YjFhMYK6NnXW1nRlxrQSgYRsvmDkwefzcaucw49sVnKN/4NbYdP4Sz77wejS8/HylHFo7sD2LK1OX4cyuHI/jgsdpFYbkyWgVrllMoZ06HTwJ4EjEc1iTuue0SXHReR+Tm2mCyk+Qcg3n3YWxeuQF7v9qEM6+8DN6zOiG/S2vEvBaEiYumzLAmLLCS8cMQg9kxY1YjXmogmKySF0MaR+9zYkxisuq99GbEiQcmkjh8sBTrP/wZ76xYK8lLbm5jWe2EWPLz84UrazJbhTrHZLGquhyBQCnOPKsb+vU9S4y0oCBPFPRooE62iEjToa4IrtfCjckkddWsE5mrGllqWEQaAjK+0cvhKmwzIc7BGpRwojK5WUMoEkd1TTVKKorx3scr4Pab4Mu1we21wOO2ydZupbw+vWdCldVFezeqobYyjGaNTsK5Z14MJ/uqkuwcVoLNxt5kOAfFB64rkBixdTonYoFASqn1y9bc6Tb/th9PPD4RzZt1EbYW8aXVH9yljFV6x3Wiq5FMyXantwQLhMA59kZJkMIHCQ3NWzgwYsRANGvMQW1ViFWUYOsnX+C3FWvQqlEheo4ag32xFCa/tAh793Ngr0utfLJtKNnO7ZLJWiKKg4f247Ru7THsybvRtKUdVlsUDldKZjBVrfsDG2a/BnfHInS/6Wo0Of1UwG1HMB6RciqNk50Fgqka3AIqw5gN+cq6Hv7MBDLTWNW2ysl/inPJhIkLiAp/7DAnIXnP7iOYNHkJdu08iCaNW8Dh8KGmOqDmYqW4/UZQXlGMzqe2w1133YhOnb0gS4v0R/KNKcEDCpRpqvYOzQ6r2d0gJlXJSCbmXd9k6ab00mya2VXHH6ABGDq6rNMzGZI50pzvSjUZq4baRAX2Ht6GZSvfQJPmBcjK8YnMvtftg9vlgYMzzjiMIhYVdj+1ZKOhFMKBOJJhEy7peSVysxrDlKR+LKXv6vXh6EaqEz0zWoKUUIpxNiq+l+surTQqV6Eb3ra9DPfc9RRaFnVDIk6yuwVr1g5SYYBSGFEsI7UadKa6ZLbqQhjGqt6d23UNTm6Xg9Gjb0fT5tmIcWJ9KgJXbQTmnUfx6YTp2HvgEDrffDNW//AHth+sQcybh5TLh1BNBH6bB8HiKgF9DxzbhwE3XIEnhlyl5klFa0VqJnZgB5Y8Ox6u3VFccNfdaDboWiT8ZgQobBatRY7FBUfUJBmw5FD0/AyWeNJk29fhX/X67g2DNRZf2oClEyKFmnBAZmpxGwxRasjmRjxmhsOuoaoyiBdfWIHvvvsNdrsXXne2wDccaJeb58HDj96LC3u2lovOjgNWIbmVkqRhtiRlIp9KmuggmFSpUUNpcoxOj/tfxioCFvriUiiFmqgj8TkhMjK4GBKEotIcSOUWruMYYaNkDVxODWu/eBv7juyAP8cPu8MNnzcXPnee5AleF8nsZPBXoTx8BHEtjOPHShGs5qj6LPTocBZaF7UX7ysGK05CHZHRzm+EKyo5VBaqEnS5OTpkKTdNP241BI/KRps3H8BTT05Clr85YhF2ezix4cPBmnbxRRNSjFMNpktmeVXG66RnCtRhf5xUHYrXoHVRNkaPuBfebLdo0jsYy4kyM4sCYWxbswG/rNyIyuIgjmpO7LC6ZPyklycoKsxkrgMDb7wGV11zLpxuE+IUmt23Gwc+eB/7vv8GTU49Bec88QTi2T6lGUpB3wTg1lzEqlQPN52NNYmIJYmohWr9wuOBg6JiGZM/jKzaoEL+a7ulBm2cU2gYCujbNOvVQmGwIEVdJI4Yqkni3ZWfYvX7H6OyPICmhXnofcnp6D/gUuTmuyXBodETnzVzyjMLEEweFL4iUuoyN5x3Rg+1DGPl+xttNCcKAtTJGgrkRqimkIDMsE1wYolrVe2fnNUIT4SFE0s13v94KfYe3o5GTRpLj5TblQ+/uxHycwqR48+SkUaVlcUoj+xHcc1BBGtCCFYnYIk7cEanc9CuTSd9WrgSqzAeKtGrn9TW/U1ALkEBjEqglLF1BymFBTPw3rufYcH8lXA6C5AUPQYrPqQ+60UXjk+pWnjdpUmXCIU5YyQgKsFS7Hi2NlSgZZtcjBn7MAoKCuAgzsgZvxb2okehWZR0ZMnfB7Fy+jyEghYEYibsK61E3OVEDZLwNs7BDTdejksv6gYn1QcP7sIfn32Cg1u2wOnLwnl9+sJzTg8EfRDtV4dmgyVpgUVGPaoski5Vup9IXDEnELHEEZVJ0RocDA0yFFUMYzXO1FiYaWhIbwMmFqlIL6qGRZaTMjUbQuGEQC3hEPDWsrU4sP8IbrrpCpzSmcMzFKGFnQbsLxNycXo2g1KXZglUtT7rDsakOmHrOYmMVvBMOFEdN2NWnZEmY0qVdLvyaqoiyCPlYlOTHvl5GqJxIi9mwBKFyRLCex8twdGyvbA7HcjJbQKXPU8Za14hsr0+2Q2qa4pRHjuAfcU7YEpaEQkkkQhpOLfbRWjd8mRYOBRDmgMzK2oKylI5j9GGro6cMkV8qJm3qvTK8xPxD/1Y6V4nTVqITZv+gcdTIC3usXgKG9aSG9Bnir5b1q0Go0bNEzasnnAPMUKWSj1sS4hWoUkrL54f9xCaNSpQgsdUV0koUJwt5IwZdx86ihnjXkVwaynaW/zIcjpwyJpEuZbAbQ/fgc5ntYfLEscv7y7DwS8/RZbXi3Z9+qDRaWfAmlWAskQYMR9V5gB30irqfzSaKONs3VvJ/FK5AAnEiePqDsvKltYMjkHdCs4U681kldXpsaqihC6GYUh/gmEBrwE7BewIBdWwOLeHuQuTOQX3KR6mMnaBZWRR6fPeJaZWN0/RFlQnbMNHZmxd/3uVYAl9UsTY5PbrxqqMts7AjVid58tWFovkB5oljF//+QobNq5GYVEh3J4sOO1ZcFh98PkYDrhk2EYwUomy0CEEkzWIBhMoPVYFnz0HF57dB80LWrJjSgbdSL4AACAASURBVBVQpHXYYOjJniE4qoIE1G4ixpp2sRSdpC6X0oUNRUIy5p4l2R3bDmHyxAUIhwEr1Qc1K8LhBD5c/QRnCrygS16SNGt0cRrZpopZFfulTvBCpHkSYWn6e3zIrWhTRE6i2tos3HoE74sgZbFh19FSTH/hLRzdUYJGKQvyExFwameWNYrel5+Pk1oWYP3qd7Dv2CFc+8Ag5HTpBHujAmgOJ2ripNNZZR4Bh7dYkmZYJQOl0r5Z4lTyBWQAmZQRkrBIm7UOVafF1epvS5k8iEzvKsUIemzhAqgmOKm26NUhvo7tyYwZCWaTLML+JSmqELzWKY+GpzPm2iqr1G+aqEPr15fQFY31/3jUryrq45l0YzU8q1Gmrau0KTkggxBEXQN28ybNcSRMQdRGS/HKvGnIyvfD6/fD5fLC486ScqqcFXeqVBThZC0OFx+VnSwe0ZDlysXlva6Fw+KR5j6iAYokr04xXcQQeMrgSyogywAxlIAGkz8rasO1UvyyW+0iWfTB2g+xfv1GeDxZwuCibDubCd+aM14Zq1DE5A3qlJoF2jErEqwicOjegF8og6Ml0aKpA2Ofux0tW+YiHK2RobjEUtmlmODoc7MTu/Yew6gJb2PPkRo4OI5n319YMHwwCpt68eOrU3B03w70u+N2ZF17DWw+D2q8HDfuVCU8Zs6JCPxQAhJ6WUq8FKtbwsSifCWrMdTU5/DyRJLyBZJccYiDhPQZ26oR4hgGa0BY6S02rur/cr7imNX8Vs6DFePTty9hcrFXnkdKxZckWUW61elbs9IXMBKMdE2wzjSlkvZ/mWp9UTYjDFDcBbX1G/pbKgzQK15yLGqBKAyWXFMWNFIwcffRAvjyp8/w/c/fICvXKxqo7OBlfE2CNi09WBtEkG1C3mxUllVLgnXZRVeh3UmnCLvKppGYxJ3DMExFRjLa0Q20VQUGylglkWc53gSEY2E4rQ5EUhFUVpSjNliJ5e8vwdFjx8T1kPzONhmTyYb54+dp2qWXTJUwwACmM70OYRsasGpJZhymxuKkTDZUB4M4uX0Oxoy9FXkFPm6QcJgs0vfE8TVuqxfR2hRKDlZiysR3sXt/GeLJY7isbzc8+fQg0ULSKo9Bi4ehOR2cZAbY3IrEwHqyiyVTDlzjxFHDCGiEOllU16OShcbESwxLNRgqUETPTBsMo/u/jJXkbVmXuq4/5RZVrV8XrpCe9xTYB8VbJEhKkpEbCwX1ZxCkM2GdEWUYlqL06eJeJ4B9ZMvUUZi67dVIRAjyq9buuqRKicVJaJHW11LeXHVbKOVHVtEisTCsDg4oIXwWxjsfLsex8oPw+G3w+BwwmTjwjUrUpEWyqxUoK6lBdVUQF5x+Ic4/82JEoxQnccPKcEjvDDDCH4OEo/Z8dcyCpep7r4RIMlCDE8BDsnu57HaUlBVj1drl+GvHb8J7JneD/IC4OEoL5j63rC5mTZMN0pOI6zBKelcZaSMEBmZ/ZlRVVaJVaz9GsyjQNEu8oE2GT6RECZCxBmPLAzuOYNzIhdiz6yjOPqsVJk59TOTbCVZbzCnOzYCF5d0Is3A7UpR6p4Fx++cgBwtLsDq4ryha+i6qf6+vWl4QGUfDWyixrAoLjAknaXvP0E3NNATDiGl2GaFVOgmQDgnOb5UBEYoTwJ8lRJLXqBq2VGL0rwYwrtI0Xk+GFCq0UHdRyId1jJ0MJ5sJIxqdHAoxIORVX9KI71k/C68zEoUesOuOan1RmbrIrTXGkCaVwPHqI/hh8xc4eHQ7m1lgc5hg5/ab0BCNJJHkVMiYCZ06dEWf8/pJoYTzChivWtmGrhuiOnSSnFSJWblRHaESg9UnjRJh0rnGQjZKRlFRXob1n67Dn1u3wOo2IzuHStlsSq2F3emUeb8vPTafnlWVW5UAVnofk22YsYWog+h6pBRNYENZMhpFltuObt1b4p77r0VunhM2jvLWV080FZMBaUxC9h0uwxvzV2HvP/sw8tkH0LFjIcJk4FssiMrCSMBpsyIZDcFlU0JsAhJqFmqjQBOjlc0PZq6yejdGnzYlN514nx4X6mA5kTu1U9SB5vVJIYqKaKj/yRaqJ5XqE5UhGV8VnEXGv05i4UAM6RPi1qdohMpYmR3zXIijGt5Wbde8UQazX8y8ft913ULJCF3qBwo8V0OSk4env69+bOr81H8DKlNtQmHpb+L4+STb5EnkoYCcKYGSqgPYffAvHDi6UxoZVXcqu2AdyPFko/MpXdC6WTs1sihlgc3kEFRD1KoMMF+5EV2iKdNYVXu6Iifp0BWvgSg5JnHgwC58+Ok67Ni5HflNCqDZLPB4nUo/l/BfMoFINIoJg6bTWDkVW1H0KOQlb8ptgB4ICWm5CIdrhGRbWnoMjfJzce21fdC9WysUtWwCXxZB5whsTrLTdRU4iwkJFhRI4ogD5SVViNSG0bxpHuzcRRkuyOwmi9TXeb9s4g0V2kD/IRqjNE097hMzlEFmhuGphSXehu3Q4n3V5GmjVJzkyHjNIlCa9Pfoo5J4Tfk6ei/SAAX3042DWawIl+kymbLVkzhCDQH2Y3Aui8yJUi3CPH6KZnBh0NuK6IVeuye+aSRX0gmAhFD0ZGKJJDGGXj9r8Kr3SPgBMjfNIj387AeTXEIWsKIrWq0OXRhCLRo+2OxncAoMg1Vf9ZHtOpVPOmJZAWNRQm/F4SyCOCg5X41a8l2D9MJm4aXm+KlTxdCIlE+RF1aTE4VsbbjOlMjkE58Oh5Nw2AyyO0veVGlh5sC4yq74BkngWGkpNv/5I374eSOC0UrkN8oVfoXT44XL5ZbrzXtDVZh4Ioonb3xO0/r1m5RibBAKhRENc7wlPRQdn7oBsVgt4vFahCPVuObay3HD9ecjOy8fvmyZd6e8sfxTQXY6nEiD22qN0wjVc41t3MhU6zy66uMxBMnqRnTqqGR9B5NBYazTO1CVOBma4OWcUhpYFMXHi0U4Nz8vX1YqbyINgEbD2MxgZqn2ahWwUuiBLdORaEQIKl6vVwUhkmKrD5fatpw8x68HhOkki42kYS5gFkn0gWhRfYiww+ZQosZx1dZN5he/8rj4OwqcsfjBrwYSI9r/ZLwRMTc+V1f649HytTxWXjsDbjRCHCNuVDdJDw9kKzW2aON86oo+ae/MiyH9ZUoFUSIY3WfLWyTZIhTFsSPH4ffmCuFE1AFZ95fPiiFlqobJQg4rW3r8qKmJYsPHX+DrHz5D3FqBwpYeWJwJOD12uNxeOBweuD1+OOweWXxUbqGzvPeqhzWtZ8/nUjKlWW80Y2tvLBySSk4iHhY9U5fTjBGjnkaP05oq7SjhrBpQjbIhY3vNBN4zydwNAXkVehjKG8pL/gukNybqZUwRMV5nfOUNMsbyhELMHJXHZHL44ksvYM5rc3Ds2DFkZWWhd+/eGDN6DJo2bSpejGM1r7/+erRo0UI8GC98sDYk3/M9OKTu8ccfx3nnnYerrroKgUAAHo8HNTU1aN++PcaMGYOHH34YO3bswJw5r+KPP/7AOyvfEa0BQyRj5MiROPfcc+XC07hp+OMmjMPq1atx9tnnYOSIkXI88rcYdwA24SkUZtOmTViwYAEqZNQOqYZUtk6ipqYWZ5xxBl544YWMFm4ljGZQPDNXtorH05uH/Kkhjmv8nOks5Hd6SK3IMwoiSQNxJuB48XEMvPEelB0PiGQosVpyUW0WnwxqS6Ja8G9KxyNFPq2Fsr3IK7Qgv7mGhKUcFkcCjZs2QbY/W8TZsnx58PtzZJYrx9lXVlbgup79Na1v37GCNcj8et2SmezY7cw6I/B4zXjyiTvR/bT20gDIpIiALgXODNpXwwuTGRf+V1bb0FDrsti65MH4HQfmZqIUmd+LEQgRhyp3YblZvGkTJ43H/AXz0eqkVsjNyUWgNoADBw6ge/fumD59Olq1bIUtv2/BrbfcAa+P1MWI9MrzOlCMjbsN/9Mgr7zySpx91rmoqCxLawWccsopmDJlihgxjXfipAnCbJ89e5aehJFL4MZzzw/HFZdfoZdvUygtLcU111yD8nKObTfh1dmv4uKLLxbPSe+osNwYZs+ejfHjJ4j6CRluHi8VYdS5Ugfh6muuwowZMyR8oHevHwLUdyDKOOsb67+2qRM6HLaZqwqbxOC69oEKAtTkwdraGI4cPIRxY+YhEXUhmbBL+3U4rLoCkhyDSV8k6IIboJe11SBlPw5/4wiyCjR4s23CT+Ao98Y5LPk2Ec1bj9svckTFxUfQ+7TemnbxxSNTnG9FC45GCMKTaU7WO8cqRvHIIzehT+9zhNDh9ljAScUS0+myjPUB67qLZGTX/2WsDT1rGh/MuGjGBTXa6OsqM3V4omGofK7RGrJ58694dPCjCIZqceedd+KhBx7CN999A3o5qgDSu9LIGG/+9ddfGD9+PPbv348bbrgBPbqfBnroZW8uw779+zF+/DhcesmlOHLkCJYsXYI33ngDvXr1wrBhw9CssBl69+mN4uJijBkzGn369MGKd1bgtddeE+NZ8fYKNG/B9m7JNiXk+PHnH9G//wB06NAeu3ftwRNPPIEH7n8gvX3TYOmpr7/hell8p556Kvr37y+fT2989OhRTJ06HT179pTQxDh/oXbqIceJysr/y1hPtOupnU7N/hLnICVnHSkRnJNSSCw9s5qZwttvfYl33/kSNksOTBTOkDkKxO85SoivI4nfLi00CUsJNOdx5DaNwuGLwObWkJtfgBx3FnJcWWiU1xSNCgqlMBCsDePI0cPoffrFmtanz3gJAyhDyJopPWqothyxeAD33HMDbrvtMjkoamlyoKxFWjoYVykv0PBhGB0vIh8NQ4HMC9PQuxrvlfkcCQ0ysvkTbWFGf7kI4MZiWLlyJUaNHoHOp3bGK6+8Itss49gXXnwBb731Fi6//HI899xzKGxSiJ27duKRRx/Bzp078dJLL+Hyy66Q95gxYya2bNmCRx5+GD1O6yFt5C/PeBkvvvgibrzxRowePVp+171Hdwkbhgx9HNdeey0++OADWRRcOL9v+T29I3Bh8DqPGjVKZDmvv+E6fPzRJxKCLH5jsYQXVFWhN/9ow0cY/sxw8b5LFi8Rw/x046fiyf/88098//0mNG/eXLy8SrjUPAJez4bE7frXu34FoqGRZu5YKiSjN9ZhNh3fVoAhjVB1RhAdYJ5TUlyNWTPW4O8/j4uIXkIL6UK1FAZhiw2TUivAOVeWcphcZchrmoTdF4HZHpXxl1leP/I8ecjNKpAZri6nT5hjJSUluKbnVaqCxZo/xQooilVby+ayBLp2PxnDh90r273Vwq2J/EuWGklm4TypOnwwM9Y0LpoR+zS8AEZs+l+GesKQIg0n/Xvz4vvIFmplJhqWmzdlymQsXbYUfS7pgwnjx4uoGg1lwcIFYpAnn3wyXnrxJQkRDuw/gIcfeRh79uzB5MmTcdWVV4uH4gVi6NC4UWOld2U2ybY7depUMdaJEyeKQZ5//vnyvOeeexY333QzFr2xCDNnzpTFsWvnLjUYTU+O6GHPOOsMOJ0uDB78GF57bS5279qNr776Ck2aNEl3Cnz77bd49NFHxcPTQBlXf/rppxg3bhy2b9+ODRs+RqdOndJ5gpGI1aln/zsMUL/JZPUbRYY6Az6xY1GNkgYixlyFBRKRciexycwQKgW7xYwfvj2IyZOWwG53AGbyfNlrx/ZzszDWSC8yWVNImKoR00pRUGiGPz8Fs71WVF+yfFnwOLLgcvqFV8tWIjZaMka/7dJbqHU1M8VSYiIZgsVCJbwg4rFKrHp3upTgeCrEV0UwgqC2DB9mVqoa3DK9q7H1GwZpmNb/ikdPFDtlek++Z5JjbjJanzP/brw3LzSFERgTjh49Ch9/8hH6XtYPY0aPhtfnFahn3fp1EoNy+6Q3y83LRaAmgAcefEB64fPy8tQYc5OGk1qdhEH33ouzzzwLgWAALocLs+fMxvPPP49BgwZh+PDhkhCce/65ErOOGDECN1x/A5a9tUwMmoa2c8fOdOZvNVvxzbffYNC9g9C5c2dMnzYdzz77LL797ltMGD8Bt992uyRYXOShcEi8Pw2zdevWuOmmm+QzPvroYzHuFStW4rxzz5PncyFxJ+CCoFfm98b1b5iwZhpr5i52oq5m4++E4hReqwobSdqAdAiTg2FFMBKVztlEnPcphRemr8J33/0KDqZmC72NAiWEumSYicJ1UqY44qkauP1xNGphhSs7CIeHPWqUb/KLR1UTF+mV2SkSxaP9H9e0y/u+mmKXQDQRUJ41WIJrr+mDxwZfqTO31UhPNV2PbbdKUoeV+BN5zYaesaEx/ld8lPm8huEFZTL/a1EYWx+Ng7E3byrjwE8/+wQ333wTnnr6KTlxj8uD9z94X4yVW+68efPQqWMn7N27Fw8+/CAqKyslAePr6THZrkIEYdq0aTjnnHMk7pwxc4Z4t1tuuUUMzOvxoluPbpKtjx41GnfccYfErPTe9PI//fSTSlpjHKFpxrTp0zB69Hg8+uiDmDZ1GsaOG4vFixfjwgsvxILXFyAYDgrEJhAVgOdGPCdhxeHDR+T8mzdvJjH3+++tQbdu3cRAjZ45I+Q60fU/ERrQMBw7odPQZSnTCbMYK8diqnZqNpGaOKUFdoTDaozo4UNh3HvPE8jNbiWJIUexkzpJySavx4PaWo6/JA4flynZuY0TyG4cht1HaU0HLLYsOJxMJhU+zIVEFGTknRM17bJL56Q4jjCe4vS3WsQT1Xhj0TgUNHbpAmTKNA2+pKou6eusAUHkRIH9/xdjbWik6Z8zhnIY3qIhIsAT4t9otM8+9yzWrVuDa6+7VjxeVnaWYH/LVyzH2LFjRSGQCVRRyyKBXh56+CH8/vvvEscySfrwww/x5ptvSsxIr/b0k0+LuvSs2bMkZqXXmzJ5CrL8Wehxeg/5TMapA28cKAnY9Bemy+8YX6YJ3ikIqlBaVoq77roLPS/oibVr12LN2jXi1Xds2yGxLzkHBIdqAjUYeNNAHDx4UGAqLsTNmzdLIvj5Z1+Jx1XojVoITMyMcewnMjyj2HMip2Bc03+9TlISRezRmQc6HZGVLxkEJciQyGdqLlER58yCmS+txnsrN6NxXmsppyIVQTxOGXmF6hDG4g4SjlfB5a9FbmEIzqxqmJ1WmOzU4jJLlwX71Rgfs71m8v2zKR80M8WkCqYIAhwe3K01xo65AymNAxRYFFIlzvRD1w9g7JK53Z/IY2ZehP/Lo2YaakOjFeg9TdDIVDSsfwz0NFSfI+Y557VXccmll4gn5PbOvzGepNdr164dXpn5CgoaFYixPjb4MUEFCGldfdXVsn2NHjsGb765FP36XYZRI0eiaZOmePHlFzFp0iQMHHiToAQ+rw/duneXCt6zzz6HW2+5FatWrRKPSUyW2zi3Zc5O+PXXX3HTzTdJbMpQhVAZVVFooDRW47MlWUqlMGvWK5g1a5Y8f9myt7Br1y6MHDlCEsH16zaga9fuqvQrlbG6al5Dg8u8lhncGHlaw93qREYu+qhCCzL4Biya0rtSUESVm1lE4rRIjs5k8aC8LIEB141Hfk4bvfIQRTIVQjxaIxpZMhZeKosh2Fy1cPgr4fRXw+Fjg6hTpntbbBQoJvQVlcrjK08uY7n1xZSF00lMEVRWH8Zjg2/HJZecBrtDlQRNjFXTbQqqisGTJIkjMzY60Yn/O2b6rwi17sKdCGHINNaGiZuhZWB0hvLr+vXr8MSTQ9GksCkWLliAk046SYx49JjReO+99yRhGfb0MPiz/Cg5XiLGSkCfBnPlFZcrTzlqpBhev379BLhv3KQx5s+fL973/vvvF49NQzn7nLNRUVGJCRMm4voB1+Pd996VvzH0+Pnnn/UOzhRmvzpbQHzGq/fde59k/iwnvvfeu/jll1/Qo0cPLF2yVGGmJjNuufUWeT0TuEULFuHzLz+XXeHPP//Gt998h/btOqpSrw6LcVEYqEBDQ6xzKnqDnr7wT3St698h0SLSa4UM+4SKpgT0wFJzRKbXsFWbpWW71SnPYfI9dfpGrF/3Iwpym8lropEAnA4mZ9JOIrLvImdqjyKaOg6zoxLeHJuasGOLweZgmTaIeDIozayvj1mjiCwkAJssEUSjFRg/8RF06NAWTqfO+Gf1QeJrPfsXMoOuRZrR1Phv2KOOgZ+5df+XuWa+3nhO2pumR/s0KMcmVY+YJGG626CRbN36DwYPGSywFONWJkTMuAlj0RAZX3IrZ4b/+Wefy/ZOT0j8tGPH9uJlP/nkExw7VoxB9wzC40MGi5dct26dQF+MFy+99FKJF+fOnSsL4cILL5aCA19LhW0mOw899BAuvuhiFdOOGS0xMbfvl196WeC04uJjmDptCpj988E4mp6UmT+Pdffu3VIc6HtpX7z3/ntYsmQJjhw5iimTp6F167Zi+AY7i6/n8WQmWMZ1VLsaWfmGUmF9jux/Gy2N1WiXIfykNwfqfpbbNMMv4qmUhiKcZdFMCEY1bN1/FI8+NhVZ7uYyuyAYCCAvxyGcVaJJlLhMJpXidyRRhQRYyQrBbAnA7UnC409Bs9QimWKbewrzJ29QRBa6XbsjAYczgRHP34227Yr07UvxA4QmKmIEqkVD6XkqIzEeJ4I9Mj1rJlJw4piqPkm6Xlggwmh1W52B4RpJhZEJM6kxPO/CRQsxafIEieMYBtCgCN5ff/0NGDduLBrlN5JCwc033yKkY95owk0y0UVLIhgM47zzzhVv27ZNW9nuWaHKy8uRSldNTVBK1Hl52cKm4pSYUDACt8eJgoJ8CTvYdj5u3GgxRgL6XEhcFBy7/ubSpRgzdgzmzXsNHo9P4rKmTZujf/9r8NZby1BbG8Se3QdQWnZMXn/voPslfvP5fCg9XokLL+qJ5cuXqxYSvYdLnIi+eBuGaCK8cQJj/d/elTwOdf85hZDGavRb8XaQ2huLqPZuitkxKYqG49BsVhTXVOO5ETNw5EAEbnsjRIJEDUguUKJsZrMb0TBjXAc4nDAWr0Q8dRwWeyXyCqzIa+SA3UnST0S0YEc8OlfTrrzi5VSgtkIMNS/PjlGj7hGRLLeHI8CNxKqu9s/8ioTkzMd/V0D+TYNXwgYpgV2kvJgRjwq5hGQMZrkUlOXMUAfnIiVk2xRJchMVlQMSL7IsaWx5BmOJnpMQFlfs+++/KzEqf8cYkVk8a/lkB/EG7Nu3T8D97Gy/LDxDldrn86NP7z447/zz4HI4URsMYsLE8SgvK5fWZr6XwdiS5kGKW7BLQZdt51d6R3qQ8ePG4+DBQ4IMEGFggtSrV2/cd999WL36fflP3JVYNxcM4TKGC1v/2YopUyejd68++OqrL8WrcnEQoTh8+KhU1fgeBomFDC0+6NHrWpGUxhavG5/H8IKhg8jMW5WAsdEdYoRR9JC8NwZmyw5c1YFqcAMyyErCTqzjDCuuqaIChmJJLHvzIyxfuhGN8ttJTMtwMyW6CUmpakm3sIxxZxgaRNJSAndOLRoXeuBwkoMSlQXh8zrx+B1TNa1f3xdT4FheLYhmzTwYPvwOtGhWIKtYzXHQq1Q6mYTBv4w81H9uWG36X0E7DdUwOhoaDZLspEyjlWyR9LUU9e+t+oVTRF6DMWWoxtBohAwOzrUiTEI5G50YzXmjwkTi/ANFEOF7ykyraCQ9xY8FA7ngvB0yS0rR9mRanp0EHxWb0wD4fsZNN55PY+AkP2p2schjMVlx5NgRIb94vX5MmTJVQgFjZ1EUQsr8hEUWUs29UlMI+V48TuKsci4kpetaDjQsfr6KddWoS8Fl9cWvRp2rBkmeZ+ZDnENUGSD/G9dCuBTpkZ1qtLsRRtBoVdtQXXJVP6zI0Jf4FylJwU6ffvw7Frz+IUzIRSppRyhaAzvHPwleT9aWSU2U1MhAY8dIKbyNg8grcIFDu9lAYndY4Ha78PBNY0gRnJEymzmsqxytW+fh6WG3omWLfGnSou6REiYw2ihE+0BxMVmwz3Cc/yvbNwyYX2kEIn1J+9NhMF5w8aL0Cjp9To3aUc2K0WhYMmqJTaXezOmAClIRATnRPlWGbWyFknjoKnb8HW8mXyfvadZky6dB0OvItBiSRMgzlfkBqnRpeEoeG4+Hx26ws/jZaV6CPhOJ9EA+duzcgdNOOwNt27bFyJGjcM1V1+hbKdu01bHz/Ln129gmJOR29dpMKqBxrXiOBnVQPceYwKcMna9VkJC6jgb2asBaxkIz7oNwiPXXZYZSRoImNBX9ehFHlZQqA40xQgzlr4z0O1OtXL3+7z8PYNaM9Sg7zuqoC9W1lXC5maiJRIx4V+FhMy8yh2DxliG7MAR/tkWUDF0eK5xOm8B29w14XtN6956Wok5nMlktYcDzz92OoqJCXTCMlSNVBDD0NykOq4zVYKnX7w1vGI9melqBcTiqnd2xcVVxoYGJ8ZL9qLfnSsuLVSUDQv+jrKTcWBKAVYigRNH0bYxSP+R06oqHxqwqwQd1wjWfWxukUiFVoRMyJYagPo2Ui8Hw1ozLxUjY/5Ph1YyYXI5B58JKrGyzIxwNCaFDiNWaSSiJo8eMlVj5xhsHouupXcUg+XyH3SmeU9EaVZyuZg3oLTJkkOmLhefIxSTUQD0uVa0tytgNfQB6R9mpLFSJVtfFiF0FzwyzZUjRFo1FnKmuKEM9Usqz8r0YUvC85Bo3MNbMWJiVzcyOx0yqCP3Q4YPlIg68e2cFrBYPYskILFa9wZHkehEhoeIjHUgQNl8ZclsEwSE5NrsGr88hDahulxt3Xzdc0/r3fz0VYWdqrBJ2ewTjxt+Htq1Pgt3BYJ18Vj2R4kQ0adNQVDMZfCCiEHXutWFVpF6SpJdLaaS8aG+//bbwSblqyPFk6ZP1cFZweOH5WlVyAwKBanjcHnzx5Rf48ssvdQnOhMSuBPH532D/kwBCj0lj4426887bRYTDCA8kNjOxhKwqcOSfhUPaUwAAIABJREFU7t61U4wpNzcXAwfeAr+PkwZVjEcPYcBCEyZMkGPiMdOg77j9Dkl4JDwxcdtS5U7OumJnKN+TdEMSUzjvlcdETPX2228Xr2sggoYh0qg2bNggfAVeA8baRChYQeNzaTyyg+gTTWiYP/34E37b8psYKXcLsswKCwvTdMI0oVs6P1JSodu+bTv27N2jKJH6bif7pT5Umd8PHDhQkdV1lb8TJWJMqOptrxmeitMWqytimDVzDX7+cQ/HCMPuJJldzW2lyDNbZ1QfGneFIBxZpcgv4vhNqmJzMoxTeB1upxd3X/e0pj3zzFepQ4f34HjxPkSipXju+UdxUc92kjTYJHtjzMYYhGU1qwzVpbVKS0OGOMOJwgADTqo7UTVmktsfy4iPPfaYXFjepL179mHxkjeE6yktNmbl4biq+HomQ0OfGIrffvtNjJE3n/jpsmXLUJBfIEZEz1DYrFCMid/TmDds+BDt27dTSZmPWTeTspTErXxeUVERfD6PwEv8fs3qdcgvKJCf+XeD2USiC+NQsp14PMeOHcc776wQxIDeijGrzKIyOoD1xbnph01y3GVl5XJeFeXVmDBxrGC1hpdSO4Ay8OdHjMCaNWtkiDE99NNPP40hQ4akvSY9O1UB+fXI0SN46qmn8Pnnn4sXP3ToMJYuXSLJFytu6bDLbheKIa/5nDmv4Qh5EPl5ct25o/A8+ZXGq3YLB95avgxdunRRZfX0gLo6lt1/Vr10g5WO4IQFixd+gnXrtsg4TKfbgWCIQ5rNuldVCZbgtuYQ7N5S5DargTdLCdl5PXbZCRn7DxowTNMmTf41RY35w4d2Y+u2X3DN1Rfj0ceukZYQIARN5G3YcszkxaaMVfVYnlBJxDBaXqjMWFWdg6HPz9mfYWEuseRIj0YjoichxEMSCT0Ln8OsnxWi1+fPx4wZL0uplG0gZEXNmTNHiMvSGcBtLpHAGWeeKVCUyuzNWPbmm2jeolnd9ibZsvKa99x7D77//ns0bdpY3oPZ+oLXF8Eloy95QZUGK1f3ihUrpCDAY+U5EgYbMGCAcA0EiUgmJP6UJC2lCfnF7XTjrbffEjCfi47vGwlHZNYqUQqjlYVbPb0eB8aRW/vZZ5+JYB0XCMu4DzzwQBpHVnG86pVbunSpsLK4COm1+XyiBr0u7qWSSpETh5RsyRjj8wsLm6pJ3rrIhLFQjOSK15dlZsJihOzU/qm4Cv8L5qrvrBi2ReCwevDuiq+w/K2fkEw6ZDpMLE5ugEquSC9Egh0UbB6MwOouQXbjAPw5FljtKbgcJjhdDuEUPHTr85o2/aXfUyTY1lSX44/fN8HlSmLua8NIBITZHJLYgZP57FY3UmCwTcqgHlafQPamYcya+bOaOsdhtBx/acbff/8tLKbyivI0BklSh0E2MWCXzZt/ERofPS29Kg31uuuuE0ofjVwSCBmga0XXbl3lxhFXJGa6/K1lOKn1SfUSO8aXxFjpxTt06CDdqsRhGS68sWgJsjjPK6YGAvMzGYKMnzBeDFa2fV1LgQuE3qpxY+q1quPIjBc5bILnx4IEjYAPLoo2rduI4RhQjyRIyZToptI46SlprPSGQ4cOxWOPPqbI2RxDH1Xx9L69+/DoY4+KIRoUSJZihRjT80KJQRlScbHNnPkKpk6dhubNVXhAo+P5GtU/fr4RNvHv/Bu5ER3ad5TmPmp9qf66f9MKM+9v5g5KBWMOYntv5dd4d9VmhMImWGxq5gJ3VtWha1VsLKmGhmGyl8GXG0Ruvh02sgwtVEG0wmG3YvjDEzVtzvxtqXAwhGBtDY4eOYDvvtuImS8PR5dubUCCi8nMrY3xK2mCZNBYZYo1ZdBPpNH0v4zVGOBLt0DPScPjTSOuSCNgPMXfkTXFGaQqPovi7nvuwq+/bkZWll/isvz8AqxdswYOpyOd4fO53I4NYzVi6yVLFqOoqIXcDOnR0kwoKS3BffffK1s9jcflcshns6q0dPEy+LM47EEZHo2Qnu/W224Vsgv7slTVRoUm7JFiNSwT4jKQjN27d+GeQYNkZzBwYN5verZ3VqxAXl5BOiHi+5GuyDKvYazEZEkjfPDBB+X9DePiQp8ydQpef/112f75oJGxi4AVNXpWSUQtFvGS559/gfAQDAiLX8np5flKuFQTkBYfOVeHQ8IBVuratj1Zpq1QfzbTUBuGfP/2uGxzToi+wJoPNuHtZZsQjlpgtZkQT0Yl6VXaX1aJXZUwRhgwV8PuDiIr2wqPzwyrLQazle0+wPhnpmvarLm/p4jbVZZWIlhbi99+2wSbJYKly0YrhNfETDQi0uQcU261OOWG/1cYkJkt1jdcai8x61TVKP7nxWfsSW4oWfnCHrJa0aZNG/EwLYtaYuWqlbL98qZIRl9bi1dffVW8B2NEA7bh63hcNFZecIWVRqUa1L5dO/Fa/D3jxhdeekHAeH4+vSMXI28QWftvLFwCj94uksYtk0mce55q+jOOm9+TVsjS6/K3lqfRCaUDxpGTTqELMqbMy8+Vz1a4MDN14NVXZ6Fb1x5qBoHusQxj/eKLL4TGyFCD8SoTT5kcKLqrSSnpDhhwAzwel0IYHBxtmZLni7H26iXP57l99vlnUqVr0ULF2jRIhhV9+/YVcg7DD3IQGKpw8RpVNrbkdOjYUYxVppM18KqZ4d6/vSvHQcZh1hz4aMOvWLTwS8TjdljsJlHsEdkj8ahUsaGxsowQQUoLw2QJw+lOicE6nHHAFIbZksBLE17StLmL/0xpSTMqSmugJU3Y+s/f+OvPTXjs8Zsx4IZzESG05GDsRvYQZ38yQUrCKongv9ta/ttYFWNetUqoG2Rgg9zKWGund5XJcsdLMWTI4+jduxcuuOACNC1sIkZJL/HgAw/i4YceFiqdYK860UKwRc2ELl1PlZZoRtXMxBkGtGnbRoyRkNi27dswZOgQhEJB2T7p9UT3wGaTBbHkjWVCKTQePM5Dhw5JcsVkkMdMQ+W5cIH8889WHDiwX5jt1BXgcXBoMmGx226/DT/88L0QZpg505B5/nw9jbB//+tFf8q4FrWBWvGsNFYSxPm5XKikFCqILSqL4NJ+l+LQwYPw+f1yLXm+7ACtrqrGvNdfR6+LLlYOQQOWL38LI0aMRH5+nhgqQ535ry+Ay83Bv3Y53l9/+RVPDXtKdh7qSwUCNUKq6dCho4pXM/QNGt7fhoiPum7KWBkGfPzhZiyY/xmSKacYazDCsUa0ASJLDAMo9KHKsIIwpQiXReHzm+HyKM6KxZrArOlTNe3NVTtT5eXVMkkaMTN27diNI4d3Ixg+inETHsMppzaWWrndYZabEY2l4Ha60lWfE237Jy4QKNIDx+gcLzkusAixUz6XRrfq3VXS9swMnxfQaKtmFs+2al5oZutMKNqf3B4RXXvLuHjSwqxpOLXLqZJB8k5xFsGKt99Gy1ZF8p40BhJKPv/8M9V/bzJJJmzE0jTWhfPfSIcBfD9uuZ9/8TnuvvtuiU2lMJFMiqHzKwkupPIN6H+DwiftdlitZvFyZ599NnJyc2SHErlQgXpUonLjDTfiySefkiKB8TueK3u0aKw8LoYBLAcTOZDFYbFi0aJFeHzoYPHo9IT8PGOn4s9CfLmkr2hJ8flz582VUIKxOXcxQmbk5LYqaqXQglgEP//0M54e9rQktPxcLmx+TqdTOil1GVEsVMee6WEzk2jDDgzjpTavGVasWf0jliz+BinNBZvdjEC4GpqZYSV3KSVFRcoh53KJMo4o2ISl1OpwkX0Vh8WWxPzZUzRt2XvbU2Ul1UhELIjUplBWUonft2xCOFKCNidnYdKUofD4uf2o5Mhq5dYTgy5fpo6xQSVLtUE0fCiFBIoW8CIaVRSDCU5j4k1hds5khDeBW74kTzZVzWKdvVfvXspDk59ud4gR0LtK2VXThIlEY6WiCBEBZrXt2p0sWzDr84yHRRhMYlVXejYVDYWLYdHCxZJgGUkbP+e1ua+JEfC4uOAyIS0uKnrct99+R26+LD6bFXPnviaZfbNmzaRniZr99H48LxrDJZf0wZQp02SSiviiZDIdsxJL5g5D6IphxODBg+Wc+TM7XXn8PB96X34+F7LBiyVzq3ev3hIuUGRj7fq1stB4bnwPPn/ea3Nx+plnyLkwefz+h+8lDGBYw3PgsSxcuBBdOndBTNbSiROsf6M9suwEqbByB4EV77z9NVa8/SNg4mwFM0KxgOhhUS6U/5Vn5SRw9vdx1gT7+0JIpKpgsYXhcLKQEcfyZS9p2rJ3dqbYhx6uTSFYE8ehA0exe/dO2GwxVNYcwllnt8HgobchPz9XWhrY6Wq3WqDJ5DglMcQyo1GPpsII+2ZY0pQKi1R7aLxJxQOQyhTLpErxhF+N+j5xw5tvvlkuWDgckpVOA6murpLee3oIbr0cP646A9RKEQ/INgiTJq3LhK4EkoknJIFr07atTIIZOvQJfPcdt2Wv4K6MlWfOnKEbbAItWhTh9XmvIzsnR2AwhhUUexs2fBg+2rABTpdLDIvc0/379umezSGKL+vXrUNRUUs5ZhoaebCHjxwW2IU9YF26nIpPP/0EHo9XPBw944yXZ8Ln9ac1BWoDAYwgGvDFZ/D7SVg5LLxbxpg833HjxmPNmg9EQ4Dx+BlnnC4enJxcJqzSLr54Cc6/4AJ95mkcZeWlOPec8+Dze3VIjx0hSQwYcKPkBrz2PJfVH6wWppeoRKZSmP/6fAkDCO4z9FNe1fCwisyiBssZoaAhz66rWXNFJWx4c/Gn+GD1rzCZ/bCw2hcJgpPJpYgvL1cVUSVjTxfITt0oYokANDPthe8bx5o1kzVt8eLtKdLbIuEkamuiKD5WipqagIw7TKRCKC07iFM6N8Vd9wxAfiMfrLYUTKR46X3lEuA7qSfAjkel0aR0mzjtg0dDTX19ZpNJQzVLng4yypXbp7GqoXFqINyKFcsFP+XPXOH8WpCXi1mzZgv+akBSxBDTLSO6vDoNtlu3rkJA4YNe5J0V70jmS4iJRkdIqKSkFFdffZXaDlu1ku2dnpZc0kULF8Hn9yl3p9+H2++4XXr5uQB4c8lT/W3zb/jq66+EBUUojQWOu++6W2707j27pa+KHpcekIos7M+65557BE0gosHiwssvzUCbNieLnCjPhYty5KgR2Lhxo8TvfN/Bgx+XGJ2LbPjwZ2QR8zx5/tNfmCawFBla9Kw0VqITZIxRCp0LmdjvM88+i+XLlyG/gDuGkk9ikYKemUbPc+J5kBbJXYM7GvHajh07IiYJoC6fKS0udQarSrqGwXLnrFMzJJUwHDRj/ry1+OLzf2C3FQBwCP6a0kj9I/FHifDJDD0ZBKIGBqqheiw/SwAlmPD6DcM1bd68v1OhIGVzIohEZF6GbKHcsjldJBSuRGXVUfiyLDjn3NPQq3c7xMKAU8mUyoxOMmmUuJshAQQEagimUwxDJ3GLOJeGsC5AJpuL4JisoijNKFa9l694S5r0GE/SQ9FT0VhffXUOmhc2l1q0Uv2r6zuisas5XRCPZXeoOji9ET0rjfyCnhek6XDsnaIuQLPmhejatSsaNWokW6m0kCxdBo/Pk06gio8V48677hRoy2B5TZwwUWArkrbp+WnobJVhqEDwf9LkSbKN8n25tTK8YZLEAgYfXIDM9idOmIyzzjpbQiMy7tmfRbGML774XIyP7S9DhzwpnQ1jx47DRx99gsaNCyROnjhxgiwIim3s339AEkRCV/xc8mWlcGMyyQ5ClGHKtEl4//2VUj3i4gwE6ryoQczm9TIgPkJXCmeVm6q3cSvvp+I+lSArY+WPalC0mhxDuzWjvDSCWa+swB9/FMNpayTDhDn2k7JCbFkR5UUxVhJaWMBQxQcaK5Mwxe1RDmv9R09p2ty521LVNQHUBiidQ3DYJaNpOJKcEolWO8ue1TJ4lmMra6qLcfxYCdwOxnv8IKWiR4Nj75LAWmYKYkQwYeLzcHvMsNlJNYshIq25FCZT7CtV+1exLI2lurIa19/YXxcvVhUsrviaqkoM6D9AEhLKtksfPyUxZRy4CjFUMqShW3flWQ1ckrAStzi2pNBb0Wtw+2f1iTeXEA4/gzeKcd3iRYvhy/Kliwgs7xJ8F0eb4nEm8ObSxRJz0wCVThhjUhdmvTJL4K+bb7lZ4ktjsbEzod9l/eSzaPQG2WTkiFG4/PIrhfUlKEhJsRDDaaz0euwsGDt2vCw2hjD0phUV5bKoGHbs2bdH4vh9+/aLcbOzgMZ6Wb/LJRmmM6BDIXGGn/Hdd1/h7RXLpYWHJUw+eCyM7WWgrySHVglTeN1OOaWTGKtOezeGIOiGqtuornStWki5G+oVz5QDe/cewdQpb6L0OOPObASCUQlhEsmgKP6o6SS0Ic4lEHlJXbhZeWzF7CPEGcOHHz2jaS++tCVVHQhI7GBUQiR+MJsQi4YlKK4JVMoLjxYfkUrxnt37UHKsVIxD0cRU+VIxtJIIBCpRWV2CcWOfwnUDzhOYKRoPwkQhXpNiXRkMH8oWUSSChsRMeNmypbJVGj3wwtSSaTIaJo6fhAsu6CkXz25T7CVF41MZNY+xe/duYqz0rPR63LK5RTMLLi0tk21/5ssz5Ovho4cl/mzZsqXEn/zKChC5BsIbtViFWDJh4oS0p6VRsY+LxsT4muGBwWwaOmSoGOvjQx6XvxvZN/WsmjdrjjvvvlMwUj6YZA1+bAgGDbpXoC7G8vSsbET87LONaXB+8OAhkhh+9eXXKCxshu3btwk/gm3Z27Ztk3MjJ4AGzPdmrNm3b790Gz2vD71rIsFWaBfmzJ2DlStXybEZVbrTTjsdf/31txyXdExU1QjRqCNjVtFcVZNmFKvKaBzMbFJUGriGqDGdnkVz4Kcf/8T0aW+KIFsyRQK4Rfip7HRVxqorDCetIqnJXIbHKSEiucEW7thMxmJY/+EITRs9/vuUeAa3A36fV7YJ0UulNE0yJkE3DZGYJT0d5VyKjxZj3+59CIcU1U3iIBGHMMFGQWCNz60AzDV4/73ZMFk1gR94npGo4mbSEBRVjmRgM77f9D2uvPwKtDm5dbrSQqOtKK+QacmRcBSnntpF+vULGjUSY61r5/h3GMBz4uKjx6Mh0nOy/MptlsmP0+7E1u1bhbHF2DIdsy5aJLCaQQ6nigvbq/l37gZsi35tzmuyg7BblpUkHic95tVXXy3bO280FwpjzltvvVW2aj5/6rSp4uHJQaCxXHttfzz7zHNSKOCWWlVdibFjx+iJmEeOuX37jgJhxWMJHD16DA8++IA0JFZWVch9eGrY01J6pVEybCDk1LPnhbqKimpNF4I5kvj9j1/xxBNPpq8Hb8jDDz+E9u07SMMjXy8YcjwppWUmYITrqW1mjOA05lbRbA0OrqJPGvEqtyCrVFBXvP0Dli9fA4cjBxzAwX2d23syyW4BPWyQbgGVWClmHMc6JUWuipVSxrUMLd5991lNe37sVykysd1uhyRKDqdNpjQzXiCrnaIE9LoVFbWIRShWkEIoGMLe3Xtw+NBhhQTQlQupmAUDNQPKbk+gvHI/xo4fjJ4Xn6qX/xT/VLA6TsATbScbWJZkm7IC3DW58WxBYYx3w4Ab0Ly5koTkwrnvvvtx2623Izs7N+1ZVbKmPKsRs6ptW8Ew3CKrqqrRo8dpeOGFaeLFuVi2btsqpVKSU3hcTHoWzF+QTrB4nISfqCPA7Z43nuHD0089LedTWlIqEkUGpMVYkDebiQ4XMQ2SXlWqXyYzPvn0E2le5OKgIZ5xxlkYN3a8IC2E4Jh4McGiZzViYRoHy7MM06h8+Oqrs5FfkC+hFr3688+PEGPludLYlHBcb6mM0XNysfK46b0XvbEQCxa8riMqVHJJYt3atdh/YL+ERlWV1Wn6I2N9ynpSdFhxGDK6Q/WYlaEf7z2vnYG5ChsrZUUoEMaUSavx25atsNt9orjNAhO9JTimlO3cZGbFFK9VkAAzHZ6SsmKCToEMoTNrSSxd/KSmjZrwVcrv94o0NtuvXW4b3B6HPJlqxjyhYC2JLhHhBZSVVoraYGlJsWg5CUE5CZCwb5WuRX4gjboG8WQVOnZqghGjH4XHy+mDChkwiMH8ygRryJDB+P6HH8SIqqoqZCulYgkxU7Ywv/ziC1JZUarWKbw2Zy5OP+NM8fRqdauMlAUHCqVxe6Fx0XAM5jy9KzPcLqeS9qZ2AcI+bHVmVYcLhJ6EaACH8vK1NdU1giAwxlOQmU3CCmoLsKBBjJIt0yoG9OqhiEoSuM2z2kTJIoOCxxiUC5CelTe3qKgVpk2djmbNmsoND9TWYJRUsD6Xa8FjZGGDj2gkjlEjR+Oqq6+QhcZz/OvvvzB82HAJAxiesBJII7tIKlgKDWEljee7bds/eHzIY+LtafykZI4ZO1oUDL/++msMGz4c4VBYvDCdAo2+S5euMoyEG7xQ+dLcZRUKqC4OBT0axsrjddod2LuzGs8OnyfDMqx2NXWRghh2Fwn05CDYEKwNwGZxIBZVCuGaFoXNTiTJJIkYnSbFLpg8vz53iKZNnP59iobq9brg8rDfxQZ/tlv6Xrj11NSEUFUZQm2AfMsoAtURgU8qyo9j67Z/ZMXbzDYxVuG7xug5UzIftKr6KHx+Dfc/eAN6X3pWWoKIXpJxKjPnlatWYOrUKYJnKp5qBR555BHcecedcnG4Hd888Ebs3LlL6ILBYAgnndQaa9eul21ZEU3s+vCypHAwGcQbAD0NmtQ7ejRun7zufE8y4fft3ycKffSojOsYx9KzshRJ4yQJ+smnnhTqHb2zgOULFko1iMZKY2TljcA9kzMeDz+XRs1SKcnZxIaNG8t6/aldT5WETnVNOPD6XGrIFsm5l1eUibF++eUXYjQ0tqysHBw9wkSwn4QM9KoqmUlKQvXcs89hz569EuMzYWQYIGhASpPOCANumz//dbWr+NkdoST1N278RIjmv/zyq7DDiFyoh0kSNToLGeZxAraVMlzVZGm1kuCk5tEKH9ZqxpKFm7F82QZ4fVlCKxVI1qwmH1L6n+fA4/M43aisqIaThHkHDTMEh8siTCsLlVnobc0aZs0YrGkvvvJzyuW2w+NxwOOzISvLjTwO8vKy5yiFyooQykprUFkZFhw2EGC/VhDllSXY+vffqKysgtNmRyRCZQ7OOqFiXBwOG1EAVl12oEu3thgzbgg8WXZEoirzpZdkgvDk009g79496WpMp04dRd+Uq1W1fgB//PYb7rr7LricbtgZa27dinHjJqjuTmnoo6Z9DG63Ex1P6QivzyOrnq/ndkt9qD+2/CGfy2l23A28bq/ErIxfWWWiYZCFxJttMJmY2PAmcns1woDvvvtOdLNYzuRn0IOeddZZYiyGYjYN9p9//hH2FBM4I971eXzod3k/AfsZ5xLXnPXKbJxxxmli5MePF2PsuDESBvAY6O2JftC4CJdddFEvifG5GzEhYxjAihy7Z+mJqdrCih2TUO5A9MA0CIYXV1xxmVQCeU22b98hoscU5aAXJYmIXAWpPFltsmO9vfxtSUqFei9NjnXq5LpF69k7EyCSrEisN8mOXF0BPPrgiyg+FkLjpk1RXlEp8yM8fp/sZuSoKlpkHDaLRVqM6OBI9vf6WJk0w+myw+EgOqEgyckTHtC0Ga/8krK77PB6HPD6HcjOdSM/1w+3z4QYjbUygtLSalSWBVBVHUUwEJZBWhVV5dIOQiiF4TGHJjhsHP2tJGdLS46g7clFuOKKC9GseR5aFOWgcaEfVge7MpUHotoeuwOys7PEGA4fPIRV761E506d04wqruBoOIRXXpkl5Aq/P1tuDJVJWJptfVJreT+WOG1WC07pdIqsSKEMWizYuWMPli9/UyTaDZU+0etPJQUrJVbJQgEvHtGAhfMXwuFSbTFEAigXZHAVGJ6888476Q5Qo+2GrCgSphn70nil+dBkwjdffyP0QnIGaDg8ptFjR0s4wnOIhGPCM+3Tp5d47eqaKlFApGc1jp85Q7++/TB58hTp3+KNZXs6S7jkrz75xFPiUWn8XMSkDV5++RVieFLrd7owavQozJkzW+SSmAwz7Fm/dr3Ak1T5Y4GD7UD0qIT2GGszwSJ0JYrVwmetP0BY5QTUIjBJuCgyQzJYBPjlx924/dZn0PXUc5Fin5zACBqqaoJCQGdoIcqUjFnjYTg580yjsRPaInzK7gWH7O7kEzDZen7YnYSufk7xD16fGz4fvasDPp8TDhe3dCXeUFUVRHVlLaprgghUhxGOJFBWXoXt27YiUENYi+Mvowq+IpXNpKHvJb1w+hldkEzWIhyuRE6eC207NBZ9Tm4r337zLYYNe1pgLXoJGg5J1/cOukc1EdrprVXrCSUv9+/bj2eeeRZbtvyhb6MJSQCIbdKT0uPwghLk58/0uFzFVLMeN2YcbA6b3AgaDbFZblskfXfv3gOtW59ULwxgSwjjUSpds++KyQ69q6gHjpsg5A/x3LrOFGv57H2ih6ahMoa877578cywZ0QZ0GhGZOhBdIFl08aNG6G4uAQP3P8gHn74QTnPkpLjGDHyeXz77Tey06i2IBMWLXoDHdp30Me+q2SSRsfwhInRjh079deXSLmYYQDtg9eRSeBpp/dAs2aFIgJ9vLhEhDX4HIM59vXX3wgzi7uQYoZpeOONxejY8RQ1JE8SKmP8utHmrWZ+ydbP5FrvJg6HEvjum99QfBQI1Caw/8BB7Ni1G6FwVGbEcqgOu3P5foSxgsEqRuSwW4HcXDeslqQk+bRJj4fdFQ6Jbx+5/zpNe2Har2KsHp8LHva8MF5wWmCxKuUVrv7aIEOAEAI1YTHeaNSMY8WV+Puvv6RNgbLuJGpzP4hHo+jXtzfOOuM0RGMBGSVks1HTMwxvjhVtTi6Svnpu4fv27oXb65YBcMyQP/7oY6nmyBbBUQmyRQThJsk6kcSqVe/ilVdm64MofAJSCAKUAAAgAElEQVTB3DvoXrnZfC5Lt917dBMvy59p8IxBW7ZqKWiCtG3rD8abf//zN3r16oOTTmqZ7uliuZIzCOqUspcLvY7xIUni1FE1SDhChnG4pBfquv7XybZNj3i8uBSbNn0v5yTjhvRYjsf0088/CWTFpKq8rFKGYMx/fZ7YA6ErQmsbN34qx85kaPTosRh0z71KLVBI0ApFocAZE7unnnxKFge9PJ/PWJNoABMf7tz3P3C/lG8LC5ugsqoSnTqdgldmzpJjY9xMw/zxx5+k4MLrqQonQUnUunfrAdqVDMMTBWxDSkivWlHXSie6SNUzBVRUBLB92z5YzQWIp4ipJ3Hw8BFs+vFXbNu6WwyWZVUWD0LhgLROtShqhGCgXPIlh90s4Ry5usw9mPzTWQzs31PTpk7+OUXiB4WDXS4OIjCLoep6X9J5yrFDjK/4PxyKIRzSsGdvMfbvJ76noba2HA6HGR6XHZ07tcdFPc+FlqIkEeEkBtSKxB1DLQpbNBZD/GD1apXxMomKRaUO3blzV1UFI7whpVw64RhILGecRm/BCSaB2iohgVNanqx+1t5ZnOBxk+ghxAgzy4qNhObG7N7goRpZK70cY0fGlYxlaYDZ2Tk468yz9Jp5WJT/GA8ajPurrrxStlKz3vIskhh6yZiiwOQc0GNzsQ0ceKNUkaTAwv8yRSYmPVjsM+PWSoPKycnF5Zf1E29Pos8vv/yE3bv3SLzGhXrzTbeI95JqlE7aocHymgUCtfjmm28k3laVqLDwgps0biqejkksMV96bV4TGgi9JYd3MLnl8fF6UP/1px9/Vkmj0yn3m8wtlosZBgjWIsZa37sSVmM1llVJpg70qgf3/z/O3jvK0ru6Et2/L4eb6lbsruqk0FIroQhIRgYJBAiGMdhgbILTYL95eJzGYz8vP681xmOcmDdvxmOPGdtjj4dgHh7ZJAmJaBAYIRHVagnFzpWrbvxyemuf795WScD8Mb1Wr5Y6VN17v/M7v3P22Xuf8xgMQ5SVD6WRuMIBEGEy4HOf+zJOnHhC6nA26b5v4oYbr8KVVx/Bpz51N/r9bXRaTRFLUsTJ24V2TSxbXvHSq5T6vd/7SsWJDx8IpQ8sT4h98sWJaJBbUJIY4SiQhRIM3v4gwIlHn5ABAa9flgCmrjAz28DrXvdKLC7QjieRF+N7Jkwu8dIK2cjMgOKDmJ/toiJZpSBFjIQLXs1AOCpxfpWbVdbQ6wfitVUVqcAZfBNe00Or7U/QC2p12DSQclmbiBEWmQynL2xHFMHjxAiidrypKYZyPYsOfyKGYwZMakGeZtY7T+Uh7wG82YUzWAXN4Z9xG3ZVgM7WU2JkrdfkDlQ25ROzSDLNykl2lH85cVCZKFsvbHgkXU64DxNyOl/ThN1U14T1Yl+pN2mXT0B+j5hvKq+Zbn7h+5PnKM173QzVSEl9vROPFUnghEQyxaZrljxjlcjBs0uN64UYk+V6cuBY9jGDatjZCrC90ZftkbEYDZuoCgPRmE4zDno7Yzz41a/j/i9+CUcuPoJXvOplWFyakb2xH/jbv0G/v4NupyVBSksn9hJMaLTTf+G1B5X6lV/7WEUoKEu5KtGQbpBQEAOJr5bLJ4LxSDRafChRMBY874mnHpftG7xZub2v2Wzghhuvwc03Xyfemo5dwfUUHNuAzS6U0gKjkn33LdcX/K9IC7iugSxUOH+qh6997WE8/O3HAeVicR93U7UQkXXv1fodGnSJgKxhotWw4DRNtDoe/KYF1zdrUq/sjX12lbhktT3eBnUVUBf8z/2ziaMIp4C1scAFVUMdELUJRZ0lnyVyCE2OeiOh4XzvH7U6Yvp9a7paHdB1ObiXF7qXeT99fdPAnQ46+J2m9Mjp7+39Vb7s95KhCKlo+honC0omPJVn98zufQ+EnOpdtGyciHnKhvCS/QnH8bTcpKTGRDDK0N8NkcacVhoIirH0HNyLWiS0CbKgVRbOn1sTAeUtL3kxLjp6CJs762h0HNx114flxmQckfvLMohNI/VzbFxf8qJLlLrzNX9U3XjjjRdA9KmFDC23+YCqkqdIoSGSWF/AWjZEjHgqDPjNTxx/FN9++Nt485vfiBtuuAKVitBo6KDTCzE3sqAIVxguO8Mc8TiVN2HrBrbWR7j741/Ed048hdnZRcx2OZ0xZLmC7TjwGh4sQ4Npk2hBOEyH7eoS5LarxECOKznbMzTz4prHyYbo6T7X7xGs0wc5LQmeZbxPd49OWOuS3eoMJ7wH2VjCMNtr7lB/Top0ue8TrNPgef73FQ7w5PVNtWTTzLY32KZBOw3kKdHpwv9/j/f4XcRo2gXJxGmvD9bevbLPGq7Vb6N+n2yISDwi1smBjsSECP5YiuTwvSbSqMDW5hBpwv7El/eUVzSnHglJJY8VsqReUEwvPaIetAUqkcmzbM/6+ODfvh8nz5yC32xgdnZOApa3PWt7xtrrX/sipV5xx7ur+bk5wfVYyHpuHdUUBHJnJutQ2jq2mnwR1B0xWGt7cKUok3VklfcDD3wVs3MdzM2R5KvBa+hwfQOuzUAlBmlDs0k55BIvA/3tAT7zyW/hoQcfgWu20GnPyYfDD4X6cgLD7BZFW2XQ+8gUiIO/x6B0Hf45pCFsdWy02p78uawgr+/f56gy63uwzp7TLLQ3WKdTMI78piwuyTaTRcHy8KX7fVZAR1KjhC3ZQ/KFv1uT9pwx5CTbXfi+0yWi3zP7f3d23Buszx6w+u9Ns/7U5mjvuZkOSJQIHp9r2rY3eGvqJd/DZN+rGOQxm9bLL+Q+ELHfxOgENZGeCNFwyLVTFmy7UUNSZS71OcsDTkCTqESekatA0ny9rJkLVVzfgu1quP/+z+MLX/4yZuYXZTURhyKsn9lPkYj+jp96JY3Z/rBigS5SEsvETLsjnVgUjHDo8AouOnIAc7MUvFWCd/HB1DJfXbzkh8MQjulLwcytL4ZAD5pkPQ4biJVJWnd0lEjh+Ca+8k+P4iP/84vY3YjhWF34bgeWyakRywXWSTkMu4Tj8evQxI2dvSUBX2dWDa6tSdC22vwehvgi+Z4lDV/dtfIzn9adz17+ddBNrvy68Jz8mGwjYc0r3NqporOGZ+q/N/nvus64wECa7Hr+nnn1+df6c67tySxq7+8x6C6UG3vKl70Hi2XA3kOwN3NP/bm+q/yRurVGeJ4F+Gvx5rMlynOzqxChZZVQzbFgkLI+JSoh/6aA9BWcYpK+yACTUTDNQZJUtreEMW2NYrEKIkCxu0uoU5fSkDsG2Jizr9naOo+/+B/vR1pRKNgQEWRtaKKJJeiv/cqbaCb8B3JuCKgTdqJkhaQH37Xwlre+CQvzHWFR5XkkWCxrRiHHci4cE9TlGzSRRIS1RqLxtoUQY8D1TDheHayua4pxwUc/fj8+de9D6O9GmGnug2O1oStX4Ayb2dNlMAKGRQ/RUhod3WRGJdHGrjOrY8g+WUe4DMRETbTbhDts2GzmFN9R7Xe/N9tdyEZ1yfpsLTu1iSQ2SQhiz5YS4eeqWt81VeXWbjV1Z0x5ee39tZfo8dy4/e6aeXp4anu071WnPr/u3Fu31rPL7/1j2mDtDdYaCpQOZPK9pvLv+vOR7z+tcZ/3ZUsSTiRY+ZZr81/CVLzOR8NI+BNUJTSbPho+bZu4vFmhSEtEQYrhKMJonKKo2IgD/UE9WiUX2nMZ+GzkCxxYmcXdn/ksPvzRezHTnRUdHF9WzfEw8e53/WwdrMxaBcm6fCB5JkDtK17+Utx220uQ5YG4sjD4GLREC+qZrYEsZldtyDUgqkRBDmi8VcFvcgpkQTNNWcndbNq479MP4kP/36dEFNZuzYrJgaW79bYPei75rsBnteShkCueGLDhOuLdRJUrvzfrZtavDFbfNSRIZzqejIgZrJI5NfplTdR4k4DYm532PkxmDfkpSZejxTo4GZTk/9b1Ghf9kmdZyu+JhEMkF+yOlbCKplunn9OiPO/q35sFxb5zIjL8rnp2UltOM+0028rX/h7B+t2+Ys9Tokqg8kDV8pP6/U+hqOdF6J6zwPdYN4ikDrKNJA9EIQpybG/1pNm0bbMekTp1wuHGliKt0NsdIUlLpDlhObL1EozGjA8dnkvXnAIN30bTtyW+0irHn/3l+/Dod74jWDcbu+7MDOI4xR//h19T6hUvf3fFSOdOVkIieRqi6Tv4+Xe+Q+hcplXKtWs5CqZNjmE9/uKPIoWcsCLhSDRDnpJYkgisQo2Z7zdlJkylwNraNt773nsQx6acGn747KQtox6TEhdlQHAAQDc+Avv8EByPnb4jjHXLqXXuZOM02uQJ8E3rOLDiodWCTEFooZhn3Fo36fknCW/aV4iuZ6rE2NMRSeYRg9uJu+ekVhWyusZApY8o3e2qelpnMBvlQgyucdB6FdPeH1M6JB/O82vJuvatM9o0UPcG3JQruje4L2To7xGse7Pz3rLiwusRqKrmKtc1ef3rtFbnrcElFvJaizqTCpsKRT1ernQ4lgcumhwNc5w+tS6/R2opnwe9fHmTEqakZoreaP3eSPBX8kbGQSJjWX5HlpHci9VusfRj9jTQajekx+mPxvjAB+/CvffeiyOHLxbyUpLk+Iv/+i6uw3xPJeNH+vbnGYo0xpWXX4q3vOWNsmGDV7ftaXA8XUawHH0RRuIP8lspNEzDAnGQIo1ZaA9lkZ1p27LijW4ko/EA733vXdjcLNDwliTIeLrZDAlGilKaMMLerHlIjKaXgGs5UkKUWi5Zl3nAchxYNF5LSNxmkABnzp6UCVoRR4LLhtEYYRSh0o0L20xqISyzZT3Prhgk9CWdeiJPwXulI8lycFEcP0RUHGs+hW8//BDuuftvsSAYco3pUqM2GGwLX4H1GK/HaZBNm54LuOWe6/5Cp86XRCO3SfZ9brPz7El6fhnx/UGyZ4/Kdwdv7WA9DdY6SGtzPQ4rxOxNuKmlbPNmkNWu3qTpGagKhShkNt3F9mYqvGbHpr18KpOnVtudWLDncH0P4yAT42nam0UhNyACWZyhPyASUI9Q6X3FzE1KarPTlATF5pw32Bf+8Uv4xCc+ibXVDYGu3ve+/6DUa/7Z/1OxBuWa9DJJEYcjvOoVL8VLf/AWVFUibm4MVuKY4kTs2xKs/CjTpEIS5ohHBaJRIsqBOEmEZGvarhjROm4Dd3/ys/jKA99C0z8ApRoT5WIhSlk2ZCjJmHIkWC1qgUxHaIcMWo4zK5WIr1VK4jZtggiGT6Q3xx95GF//xtdgU5MejOA5tZJxFKRQuivBSomOKCgmHbtYm/NRcSgxkQQzs/NBxvEYJPawdq/tMYmAEHalE3aBt73tR3DnnS+WiR8PBWv4Oh2zI6/thaZBV0+dnq1Jn4+Xyvfe40D9/AD7fnXp/ypYpxDY8/9tvfKndtGR6186lQmWLgx9hjJrUkv8X2stnS6BRrpelZf49Ke+jL/94Cfxg7feLqNYBjdLMyYKclG9yag+R4G0rMlNJkerKWX+kXyNur8rYdgGKr2E5ZkwHF24Gy6fXU49W22s98wzZ7G+toGTp07hF37px5V61WvfU7HW9JgJ0xjhoIcf+qHX4Pprr4Jt8osClkcYSofb4JVsSznAYKXKlcGajEqEoxhxyEDNMA6oDTfg+G089fQZfPh/fhy224Kpt2SiwTEyu3Y2jgaXwqlCFtXSAdkzTDiWBUvXpUTg62KgsIGxfR8xHUx4CJpt7PQHePChr2Fze1NKhjgO6q8jUxcTWUHNF+EFstfrxbgMUPEpYD3A9eKTp1o395yAxSipD6IVuqZkXwBZ7Rmt3A2WSinueOUteOMb78DMbFMSFF26aQ3KTDUllk9l4tP/31sj74Wu6iB/bnMmXfjza4o90fe/CtbnowD195JrRWpAuRX2BOt0zToXeei6JURo3hD8NywH2McMejn+4e/vw733fEHUzFdd9QK89jWvkdfN88imms/StjlhKxGXOUpx8AbKpEARZjArA3mUYmd7V+RTlmch1ws4bQ+VxZsK8Nh40bZdpFksSbkjFlJivuCFy0q96p/9ewlWivKqLEEajvHqO27HD976YhRcYcgygHhpw4DToIqAmbWu+9KYmbVAMiwkWCnp5lSDOit2f36rg79+34dx5twWLLtRjzi5yMGq7SlFikLKtq5gmxSZlfAtHR7/WytgaIBj6Ghx2lVWMCwPQVbA78yi1G187VvH8RQlHaq+spgZtcmSC8tpIqe2Z2JUwWZJIBjeRwIl1tD+tAueAv+aQRdr/j1ej5ReUK5TN1hZWq+511SKm266Am//iTfh4os6yEh5M1gH1l4HfIhT18Api2kvyD/NoJLNposrnpeB/3eDdW+NO83q04CtfavqzFr3aTxgNX5M5pRpOdIoBwFVyDS6A578zjr+5q8+gccee0ogq9rbtcQrbr9d2Fzs6plkxMcXFPsVYgxY8jYjWs+RfAY0DQ/rp87j+MMPC1tu+fAyEpUhUhmslgtlkwmtwTMdVHmBIAolWfHXJEpx66suU+oVr/2jiqeHY1VFGW2W4torj+HHfuwNGI93YTtKtr7ZnEj5BOZt6Oy4y0pqVtarzKxJwBIiQ5xkCLg8w25guz/Gf/rTv0CzOQfba8I06iW1pk5SrQuNwVTpsHQTLskzVQbbyGFrCbQqhKoSOBSwJQWarS78mTlYjbZgcccffwbfOvE4KvItKT6kdyv3WWlKtFnkfLJskB90o2bjIDdQHUzCCZBNiVO95sQ7VIYd9c4onTUoQ1oyE9fh1MYMmsoRhUNwjeiP/eg/x4+/9WZkMnGrbYDEhWbCRZhm1mkQ7f11Om7diwR8v6v/OfDW90euJm/32VHytCxhM8tgZWblYawDebolkvKZ2o2Q7zkYSxuEL3z+G/jQ++/F5lqNw0+bLyYcOqu87nWvwUUXH5LBURAOJbuyOY6zGIbvIhyO4VYmbNa720OsPnMaG6ur2Ld/Hw4fvQhW20O/CGG0LOiyRbuAoywUSS43dKfVkudKPsrNrzys1EvveFflur7wUHWSJrIU3VYDv/jOn0WRBXBszu8VTE+D4erQ7bpp4eFMcxpJFMjjHFlYoAx5XRaIsgrt+SW8/+8+hodPPA7PaUInoOxQ2MvMxMlXG6bGD8eELbhQBORj6GX9s8qG0GnQRdioYAZm82Kgs7SMM9tjHD+5isbsCiJmhWlnzQdCWmOWysSLN7tQJ4UQzjq1RF5lkC+olVAkNhQ8qBZKzUKlm1L7atJs1p1rTvYXryaSOdICvkdXkVgUu8NxD6PRELfeegV+67fotuJc8ExgsLJhmLrN1MFW81PrOrUmu/AsyOhCJPQyzJRAujAYmBwogUKlr6s1UbwmZSQ6XQJYR199aYjak3669ZqhevsMe0W5euQLCfxW8QCTjJILSE+/M8dW2N0d4N2/+5d48IGvY2nhKGyzi7RIEU94ximVCqJR6+PGG2/ArbfejAPLi6iSCGUUCGoSF7HEUxnl2D6zhtFWD5yLUtRKsrzbaeLQsUuhtRz0ihCViFR1GHR8EUl2Wd9sXBBiWrjllfuVevWd76oYdKbVQFFyFlzBtUy8/AdvxktuuBp6MkDDqeC0TISU0PoWmmYDemoi4JxfT0WqYsQ5tGGGIiGV1gS6XfzG7/6BNElOocMjq9w1UYiBGnXiJgxOpnQNlOT4JpCON1GG25JZG5aCw3pIlXL9drQKTp5jVJTYTA2sxz62Chdj00fAqp1fQ67uEiGJ0SVg5cQA2ygpDU75gDPkeojUHqPUY3jMhpkFlbcQGzNIDAuGNoaTD2HnGTK9wsgEYpqHpTpaqQELBjKtQEpSh11rjpJgHVq5jp97x9tw2223YHZ2RgYXzOLydFiDiQNbTV2sWfUlClk1WkLPSRjSUHH2ThbWBB3QeUAYxPL7gE6OjmDIfG2s6/g+q8m/JyA8gTaEeMPPpEY92NAo9gqs440UhZbCTm2oyhE0JNeI7KTonx/ivo8fx92f/TJGwyHmOk0hnxTKQEgS0oTMY1IbklUwiLEHQzFSue6yi3F0cQ6Xz8ygoSmESSjE+jhKkJMkBQMmJU+ysC/HOElgtprYd/QIrG4bMUWmJhNP3azWJiW1XOb4Iyfwq7/5aqXueO27K1VUMEjVK+tV3aleoT3bxJt/9PU4sNhFOtxB07PgtWwMoiFmvS60WENU5VJzZDTainMU4wRaqmA7TZze3MV//vO/ht+ahWmy0yephQwt1qPcpGLD1AzYhoKlF3BZIiS7qOIerDKGZwAOC3jewkWKdpGgmUTIVIZxZWArsnE+trFeuhjYDXDHn5sxuDWEKkeSp3KyHcOVB047vJKr6uVBk+Bdwq802AVHhxYiw0FMvFdlcHjy6dtqlBhbFWLm9cxAJ7VgcvUQCsQmg5XrITWoLEaejBCMdnH1VVfg5puvR7fTEI4s+bxkLtV5fTLxYjWndKSKDKYcjUzBqBQyXSFj4LAO5LilVOIrluuQn26hYJdAlOdyUEpDg8ZnR2Ux7w5DR86DOwlu4t0Fyd+cBFUmDE1HbNXB6mU2dE6VKDvRC2ys9nH8K4/j6cfXUXmk5vlQBW87mlMbCPUCKZthvQ46lQK2wT0TxF23Me9YuHpxAce6HVSjIfxuC7bnwrTrgY80tAUx6jpbEh4cJgkiuqoTV59pQm+3UYj4UxfokULI1dV12aH70U/+llJ3/MCvV13HRpOdX5YiyWOknoWz4QBHb7oet9/5KizNzaOkjqjKpAEqUtaWXIahIaU6gETfKBZdELPBfLuLL3zmftz7yS/CndmH0usg03X4KoKvyG30JGDZgZJRZek5HC2X6x/pEHoRwtFKqVctThfKCs0sRjMZQakAJXerxhVWQxPPRDa23UX0KgdGUsHSS2RahJi23yqDz9pHEYhOMeYuAMqCUWcVGzxEFQqVIjViZNxvrzwYuQaXTaJWIDYYPIr4P9qFLQc6oVuTXqEyaOqoQc+Jx9ZrhZI4RCkOicy6iRA6iAdLgyc4Zm2vQ1JJXHGzdIEG15+T78pqiIiEKmCRIyATtVySB29wr1RyS7FjV4ZZZ9wpgYY1OPVQE75tHRwsc0qR6RuczHFEbkeojBh+wTvCRGGZyJBAlRk8+LDMDkLDI/4Bo4xhUNPP/QzkhPAFkevLYC2APC3QpPgzT3HJXBeXzc1gP1UaeQK96cPheJ6ydnKDOQLPWSamyBNuecwwjEKMkhS9KMTpjQ1sJgVyvwNRZleoXWPyHI7j4aP3/KpS//WF76i6LQ9Nq4JexAjHI1idWTwxDPGduIB3+VV4yet/BLNLS6jCFMYoAByF2OEUgiebdU4LO4M+dFdHUWVYXJjF3/zV/8ATj5+FZc1Ds2alJmwYAVw9hmG40BmsWj2aM/USrs4HlEArAiBjsFZwOd2CDqfU4OcprLSPDDso1QiK3lipj7NRC4+OXPRUBw2HjPgRgmIVKt3GCjVZKXAppeJI8ESe4GHdxHljFpE5j0q1oTMzIoSJseCFidkQo1ubIjh2tuTIEr2qAK+onUkyihh5DVeAw2kZV5LrnjR6aRrXMJdOSl59MxuTJWrTMak0PVz5wCZMGfALBVMyaIVcRqAFTBbbFQ9LgZSHSFdyE7iFCT2n40ltM8quuzCUBFNGE7PJKJVZlMugLGZnlhmFLmVDZoeojAR+SVjPQG7x92OUWQgtN1AZTQytBjJkYBibaQmn0ie2poU0koSldLo4lhpcAF6a48aLDmGJE8UswvxsB2j5MEkpdW2Yoj5hSVMIlh8Nx0iiBME4xjCMkBQlzmxs4bHNHjYqUxroGhar1RFEgD96zy8pdf62tzOlQlkEcDOUcQpb+djMbKx5c/jHfoTHNRuX/cDLcOWV1+G6I4cwyDMELvXhLs49vYZvPvBtPP3Mk3jFnbdj/+FFtGYa+OM//RMM+gmqtAFT70LXXLhWBMvkqJK7R1kfWjKMMPQStlHANakmi6CoeDQ0+DavXQWfH0qVosx6iPMNVGUPLu2Ach/rcQvf7tvY0Vrggp4iXoOjb+KwleKFlo0rt0aY3x2ztcLGXBsPt5p4INJxTs2gr88iBnmVFXy6yGhAwGEAm0HWZMxIvOekWKxryxK8Ng2kbOqyAo24RD1boxMNYSEmMHIFprtUefVRmkOCDBubelBAK8nY0FHqJrwMsIgiEDJjCUAj4IRQUIGRUyE1a8jPYykli85cIOHr4WFSSEyFkAetouEElbusJzX4RFnoLE0wnnN9w0FqhCi1GHbOwkRHRpaaRlZUiiLTkdkdjDqLSFjLRiM5ND4MuNL4FEiKXG4andBHXqJrWGgnBW48dAD7ydPQS3QX2ggJT7Z8+G0fjTbLAR1ZEiIejBD0hiiiHGmYYnt7gDQpsTUY45vrWzjLlUOWK7apMjljk1uUuOe+f63U1hveXuVWhtiIoFUxWuxUdyKoooGtysP59jy+FCT44vo2iu4idMPHyoGLRBfV2+xhtNuvOzhV4Kff8XYcPLLMeQD+43/6E7GFiWOy/DuAZsMyCsEjp8FqGvw9A5xqcn+sQ6vuMoIqUzRdTq8IEmfwjBJaGaFIBxKwTjJGZ0CLTgNncgvHCx3rUGiNx1iOdnGFkeIyG5ijR8Cpc+hyaS69pEhtXFrGamnhjHLxmNnAk7qPdcNHqTdgaTYKRW5DJgvHrIKHhDdfCh7oTGpAggs2MuK3WYm5tMJSOUQrOYM2TRqYddNUSgIqQ1mji6RGeAeV7G2oOVtAyGsfCm5SwZwMAdil21Dwo7oB2/KBSGNPAZh5TZaOGi5sGGjFPIIFoknDx0aHXTqbMa1ifVv/FHk8m0ySn7VYMqlR8JCaiLmQgy0xmwOjg7XMxSmzg9JviMFdWpHzkcLlHgnCiKpExAqDw5K8wLxm4YjdwLVLC5jVCzQcDbAr+Cv7YXYa6Mx30J7riBvluLeD4U4PaT9Cf2MX6SjHqB/C0sgNEuwAACAASURBVDyMkgIPrp7DI+EIGaHIKKodfoT4rePuT/4bpZ5805srt+3JdZenI3RME+XOAA24SNh1lybO2i3849YIJ3KFYukAesMYM6o+Uc2EtU6BcRriDe94GxavOIp+XuCP/+TPUfFayWoCBO9EnQ0JCSsGTS5swVvJoeVGdQ4BTD3jcYZW5Wg1PDR5rRNstxOodAQ96MNIAzTiBJ3dBHlUYrso8e3BNnayEFe6DVxtmFgKx0A0xDgLUDY8XH/7S4U4cfzz98MehphxW0hMF09Aw2OGh8fRQE+fQSq1WipNR1jZsHJLsjr3MRV6iFzPkUlT76Dg+8lKLGYVrtIHeKG7AyvalrpQ9s6qeklGrf+qhxMMWGq2RNtEl0adPUcBK5lYP7Jm4E2jdDhJhVCrcNyJELkWolGEmUbt5FLpFfbDwqHMkqljQDBerwkhGl+gcB+o0SylBBAEgtU5cTg9EedprSTnwkHEWbJspdYRlg08OjJwXGsjclvC7UgsiJ7KjnO4hCxNDYFWIcKkTBtHuKY9h+v27UMLKWbbNjRPA+ZnYM346C500V6cg8GJVb8vQTpY30W8G4Hpe3djiCQqMAwTfH1rHY+XARJCXiUmpiG1xuwTd/9rpR77P95ReaYLV2pIFs8M2jHK8RhOzFEZEKs2HslsfL4X44TfQm7rmElGuAYaLi0V9hsKoQP4N18P96absG418Ncf+Bg2zu6iqRxplFibyooXnWYPDkzdlZMjOCrHrC4/zhSKy2j5/46Ntt+EQwQCQzjZCN5gB/p4ADuK0d7NoAecmg0RFUOoMsZFVgNGP5IGJJjx4d58DS794Tuhjl0siEDx8KM495G7MXrgq3C4W5WOLZ0FPJVbOFm5OJtr6JUa4sYcNpUPvWzAzzTYToYYQ+QGieeERh3kdMwvK3SHY7zEDvAD+Sl0skG98pwbpQm/8GoXNQzRgIl79FSwJ7P4AhobsJy1aoWIbommjoIrlgoT51SKj2k7OPbK2/Dpz/4jfv4XfgW9tTXoGxuo7v8Grst9WHmJqEpA69CGZcFMKYpjHasxJmt5/EQUqVdEJ2oHvyq3kWo2ItlxW0NniT2PbwUW/qlqI2zOI1cGIgPIFeDmLE/Y/FWIeSOwhrYcVDt9XDOzgOv370NXK+A7gNU0oc03YXdb8NsNeC1f+Mgcx493Boh2x4h2IxRhhVGP5CMTO6MAD62dwRN5gNzk4uXa/0pEh1C4mzXrM//mX1RNZwZNqwvd9Em1xTAZIBttwx4OgO0AZeJiS5vDNwITn+tH4ol1VTPDtbaG5SKBnwfYJCx07EqYN96KcN8x/Of33Y2za2MYnFCZDNZcAtNQGkzDgWW4cEyr1ldpJWzWq2UErUxA10zXtmUrDAkOJZGBbAgn2ASiHowkQGsnhNfrw4uHcLUYRR4gCTJsZxaWbn05Fu68Da3rL0G60JFri6/DzQqYmzvY/trXsP3lL+P05+5HszDQbi1iaLt4JivxTGZgtbGIJ9AGVAd+TgVthqjqI9VTYR/pJTOwBqMqMDsc4GVWgJfmp9GK+shlpY+GkqQWIgCi26oVBiILkcEFg6OCVqXQqXEjPqyA0NSR0jiDRPTSxqPREHf5A6zcejMefOCbePd7/l+876//G/70Pb+Nv3j9W/GS0IeZpKhMogwJ7KJCgxRJUho5r2fJoTQkPDz0Ychz2Cb3U5EOaCBiMNomTBJRKoXYW8TXExdf0LoYNuaRlSaKie6MX1smfqqSQM3Jm+CEbxjiEr+NGw4sY578AJWi2fWgdRzoTReW58B0XVhcVpLkCAcBijBHTgLUOMNwEEizdn57Bw+dO43zKkdhmIKxsrPlwjiqaz/56V9WauNd/7LyvTk4/gJgd6RxGEc95P01VFvnYO2OUfQLjPMOVpMmHlwPcPHBOVzqhfDjTbj5CO2mjpFlYd1bgHvdy2EeuxV/+IFP4cTaGKZDu5gMjgn4egVOak3FILVhk7TCANYLmBqzagijSuGYOnybJYIlILxHbU8ZQGUbyAtetz3Mrg/Q2tlFKwsQVQOcHGxi9rJrcPAn3on2C14MtdhCpA8RcZLDDJ5r0NMSJus4AvL9AXqPPImz/+UvET9xUpQRaraLVa2JE/Ycvlw2EVWzsBIHmplgXO5AORxnaXDyhnxOGlLMjHdxuznG7el5tJKBBGpBjwAopOLAV2fZqbW5eB5OiLOS6ZBLE8O/HxMUZ2tUGbBCDcFiF+/89iexePNNmPXn8fZ/+X/iN//vX8cX//Gj+P3bXosf0ffDSTNEXKxXpPApF4kypFQh87OWlaYmYkJaHB4UENSFDE2SzMe0EdVy2ByB0zzDX8RXcw+f1mfRby6iIFRXaGLMzqwqsnQZImjyK9EAK80xCw1XLi3gcNuHXyZocnzaMKFRCcBdW9Tp2eRMA3EYg9hUGte+B73RACkKnFlfw2ObGxjSGknnfl0ebvJHTCHP3PuZ/0upnT/4t5U1Nw9zfglotMQ5MNtZh7ZxCuXqM7BHAyQ7faSBhiT1sLGZYuXgCqDRcymXlYU0sYgrC72qhXDpSjRfdCfuenIDf3Xfl9GZW0ZTc2CnGR+fQBikjdmsVw1dPjiLIGY+Ej6ApTJ4tiFsKwazXWiYZcuhR0i1HVTlLjqjbRw6uQmf+7usHE90Cux/46tw0evfDMNdQhZxPh3A6yhUlokRvbAKA57RQjkiQEidPIHtGEUYYOfue/D4P9wFPYxg+l08ZszgHtXBQN8PM2sAZoq47KGwCuipATfzkIrQNUY72Mbt5givjM+jGfTkCie0E3FcyFaKA/MpL4EYqARubW9PjJd8cTZPJH8kbFyYsXMDC6qJh3bX8aF9Kd71vr/BZz/2GWwOA/zdR/4Ov/SzP4bz7/t7/HC+IBhnD4FM1WYbDVjjWBj3ka7gVAYMzUDCxogwIVHhJIRRpNB1V8D4xKpgsx/IUgTeHP4pdnCfvYhBe6VGHXIOFXKxZ2UJIBMx2VclLxY+3VDCAAebHq5ZWcKiacDVKxhuBY2SFIuH3RFYj0FH4nqaRojSAGkVI1YpgiLEdtDDgAOMThdRUom16s72EFlGEpGNuz/5e0ptv+ffV97yPlgHV6B1WsiSGMnpU8CZkzDWzkDtbiHr9YCkQplpGO3EaHXnkDsaqoYG3deg2wSkHShrHmcyD9nBq3HaX8KffvRTqOyufPgd3UFOJNnkJMuBQwYPMwEbKyTI4z4sRHD0HK6piyrW1k0wmc2wm9Uz5OYYZjnA7HAXh55aQ7ndw6BpYf5Xfgazb3g1BmxqchtaVKHdbCKLh4iyCE6jIdGQjBK4ZgNKswQ6spoatCiEGo6x/ZFPYP2uj8NKUpzQfNxlLGDbPACVtji3RaqGqMwcRqLDTxsSWJUWohWt4+VWgFfnG7AH2+CRZPOVMCAZqJYlpYEQSag0qIfy4jxD3NVg/uDkkK7gVOZyTJzpaIwqPKVSbPzky/Dm3/oNjDdHeMvbfgqbvU2cPfEofuO6F+PHtf1IwhHijonIIuwYwSbzTYYWGtxSg1npEqy5WA9psLIYNgk5ypa/ExYROlWKFgkszizuTz3cZ+/DsHMYqnKhpYnQIhPW6yKbILKgSVbldIt0zjIJ0VEVrlpaxGUzLbQZ1JT/mAZ005abjRJMAvy0YS91Zv8IhZOj8IlmhAi1CIlGAJBZwJJxfJZq2Nzo4+mnzuCuu/5Uqa0/ek/lLS3CWF4EWp5Y2iSrG8DZNVirm1DbO6gGI1kfGdL9jzIVz4Pte4hYh876cLotmF4Tht3BTlChl9sYWLP40OcfwE7lIuJ0yW5BkfCokw9g1bUrcUcSHorw2UDlNMsALNIG6VfF+lVP4KkSLpeflTHa4wFmzpxHPAzQb7Yx9/a34+Ab34CCy91I7CX8lHNvHRdl6PLBcQJEDJNAPr0LaOaxNl7HIl2/owLBXZ/F6l98EM10jEdNFx+wl7FmHkAeN1CZGQojEG6vGRtoJL58sJXBUmgNL7VD3JZuwAuHkskZrKM0RcQZPQkiLAvEBYbO3rXcmcFaFiwldMGSSUHJ+JCrCnZWYS61cdYs8dDLDuEdv/vbSHZD/Nwv/pI4B3bSFD974AV46a6BIB5j2NWxXY7F1cbLK1QyKCCiAJiZQmpwOsa6OIVHEzTB39jZU99moJ2msKIUkbOIB7IW7nGW0W8ehlY4sJIABmKEZolcQGdO29gA6uTM1zRPEzCTEPPcQzY/h4M0fua9IrbstkzbpDzixE4lYiOl3AyROUbixUjsBKlJ04Ga4EbNVZnrMAwqFgwM+iH+3b99t1KDf/c7ldFpQeu2UXmeTCiSnSHU1g7U+ja03gAYjRGNBwhpCEbHPq8JzXGhzVhwFjqwZpdQtubJ0kaUhhjs9qHGBj7xpRP4amyj6BxGRMKIo0OjOkAAZkArMig68mURmjbg6QV8PQcFMTZXcNLv06ARQoouNHQLgtwKjWiA5rknBLfr+zOYf8cv4MCdr0XGzTEtIDW5mZDEDVtAfUKIWZUjMxQS1ltxClezkOjkqlYwkhDphz6Nnfd+CE7ew3caM/jvOIBN5yCqjNBajkIPUFkKFl9DVC/yqLQUVXgeL2smeEWyBnu8g1wnBFTh7M4O1vt9KQvY6dNHipxhstqYTRmeJBCJRs2ykUYRLDlYCmWW48qFQ9Dmu/gENnHzD78OV1x8DH/8Z3+GMydPYjGp8PojV2G5l+H4qSfQdysUMpXOUOZsljh2NqFxPSDhKtn9WciGaa71KUgFLYCZzixWlpcxpxOmAwp7Bg8lLu52L8WguQwt4wSMSHCGjLMIWQFFOVBdrxK/oZ5KJ2EmjaDHCVaaLSw3PBxouQJ1QZm1NZGpkOQBNIdj7SH0ZobECpC7JUpfCXrB4GaJqCsDCQ97wHF17WPwi//qXUrt/OovVIbnwWi2oFxPWFfJKEA1HqPc7QGDPlQQyhXDua7jejBbbVR0SllsQJ/rwFm8HFg+itJ2kITrGJ9/Go21CA+fHuG/nY2wa65AVTMozXpSJoQ9KkdZo5QljJLcgArssT3qrThNAgt/yl5SuI0cMxWJJJ4s93LTIZY2jqMab6DveJj96V/E/le/rmb6OwmCRiYkDTun5KI2oSjpkm3qCDjVyfhnBMMVYpv0uQjVh+5D770fQpXt4KmZZfz5cB8GnUOwdANOxeAPEFsaXNOFERZwK1voesF4FS9rx7h9fBLueBcVrToNDm+BfpYKy0wa25yNowGDCuDxWJhtCRMDnVwsCzZJNRkHAeK2j4aqa91dX8NWMELLb+Hc1gbmZjpYKS3MsO3Jc2wXEUbI5HXSrK3gHD7N4StTbNF1bv0uqMAwUKQJSp+HueDWKKgkx4LfhsWxOa91w8SDkYl7Gtdg4C9IMjGFykjGQW0uV7sl1V5ZpGyKOIY3CN8HE5BSaKDEsl5iodGEqTviK0vB6TBahzeTw5mJAS+C5hfQfKdOfCbncw5MUOlJRWyEPInl1ygc4+f/1R8qtfazP1kHK5cHG7VFYRHFzMVQYYRqRIA9RkECAsmxrgvVdpB1TBj7Z2AuLMLffw2slStQOS0k/VVkq0+hePos1hLgr85u4/HNCq6+LLhdJRS5ehTJyQ7LIIPjwWqaUTNBMW1KXVQlY1jbKaTu1UsfAd9O2sM1weOYVzsY6RkWfuIdWHnlP685oUaJjLKbXINZGMKOiosIPrEh0xBoyM7YxNSz6tROkakA6Uc+g95//wc46Rin2gfxZ7tzGHaP1CqBqAddZUhsysFtODmxdQVLXPR2cbMzwu3RaTTCAWJNr4OUm/qqEhGvfxJ2TAPBsIeO35Ag4OeZcqJGdn7OcbOJIuVyYANpGAsubLg2dvNEfuVEh4RmWjG1Kh3RkCFayu/xVwYKSTLMRGRqMbvqtoV+MILvs2Yng0uH6THTZzLhyjb72KdZsNPaazW3DTyYGLjXuxY7zXkUZSK8DVVkAtKLF6uQa9j0MGtObJRqD7cL/gccHTvRCE2DI1mOinkOSiT5FvYfcnDkWAuGn8BoVAJrGY4PzfTltqqR/kKaMCqt0yxEFI3xMz/9+0qt/tTbK9YUpH7xpyzRomlRnELRIz9OUZHWldO5jgIxD3lbQ9SpYC50YXSX4C4ehbN4BLB8FMNtlFtnEZ47hXFV4TPrfXz16QFCbRHK3o9C1V5Ik5QnRA/mOF7XAtyUVAmkdfBKQ8IHyQbEQWnUk6dWMcQLxyewUp5HbIyx/21vw8IddwoeJ2tt5AqsbY5CUyFCgXnUEmPejAQfuBKUxJXSjFGoEYYf/xx2PvgRuMM+tuaO4s8GC9iZOSgBYARDdHwbqagP+Lo0aCyxyIcth7jJHOKW4Az8dIwQkPe9HQQ43x9A9xxxfybTvre1hSwMsG9xHuFwINtRWDu/4JLLceLECdEutZ0GGqaDzf4OlGVj5fAhrG6uIzc0LC7vE/Fcw7FlL4IS1WkhvvzrO1sitpz3WogoideAcRTA9FxEWon+MMLszALdq2RKmGcpljQbx4wmZipLypHQN/FgauCz7rXYbC4gRixJw8hrbwQGKzMsyTwM1lot+6x+rJ411TCXpwwZSqS0i2KGtlLYVozLrupiYR9DJYPbpPrEg+m2hFYqLj9kmJWpGPJRXZ0mIYJwhLf9+O8q9dSb3iIeOmx4KC0xxfwzlboujxL5MAiEk8DBESK7u9I3gLYNp9WG3mxDn52BLXaZOsp4jGSwgSLYlknFoG/jn3YVHig6iP0VlKopwnxijyIzEZJ8JXIUSY1VJtwAwiX6pHumW4vAH2YDhuViIenhqrNfRnv3EYzRw5G3vgWNO16FEasrTjw0Vzz9mu0mrG4LTcPGTKEQ7gY4t70lHzxH21XBOXkAsxghuPvzWP3QxzCTJ1ibOYy/ylYQHzgm9LRmnsHVdJwf9LEdDIQwLVzTOIEX9XCTm+DGaAN+FdOOBnMrB7A2GuLM9hYa3S6eOn0Sc91ZYdCLfoEZPQ5xYP8KHn3kBK6/5lp84+vfwGWXXS5YsGtaeHT1NIZRhDtuuBlPrZ/DmWiAuW4XW+fX5aqN0ghzi/OS5S/afxAPPfJtLM3N4QX7juDU2nn0q1QWHV9y7DKkvoVHT51Eo9OCkYdwVIGdwS6uWdyPy3ITTfrkaQqjJoPVxFfM67DRXERIVTETVE5AjWNnbqwm9bFWwtY7sWr7zekeLFE4kOhDJpmypIwwdT7LCL4b4uprluC6Y3jNAk26PzYbaPizaPgzsF0LmlVKNh2HIwTjoZQAJHj/+Bt/S6njP/JTIm6w+ZNdMl0r0ghVytRfF+eksZUaJRo1GMypk0+RV7ODsuFDbxIEJkRRQYsSlKMBynKAYKcHpC08mXTxpbCJ08YcRmYLSmdzUvPnWM8xY1NEIspMORZEKKljqqckxEhZUlk+TS4UmtunceWpr2BfsgY0gOW3vhXNV74aY2HP1yqErCDeGMJ0bCzOLWJW92UfwtZ4DJLNWSsXeYyCDCQVI7z3fmx86OOwdjdw0u7ib7UjyC66Ao1WB+1Cobe+ha0gQkYqllkI7OblpYyAX9IocX22BjMcohdFaMzNIdYUznPhXMvH06dPod1sY9Dv4UU33ARV5VhdPY/9+/fh6SeexBUXH8VXvvpVLB8+jBnHh54VOD3YFb7sodlFbI36ODfYweLSPvS3d8WLbHVrA51uFx3TxYG5BXzpwa9iaX4eLzpyDKfWznE4jK3tLczvY/Pr4omTz8jhyAY7om0L8gSXLS7gaGkKkaYkJ7lh4KHEwoP6tdhtLCFWdOkpoMuGcHI6arC+tlmvPbkEMybBh03bxL2FySg36SNAEQHtQGl9OUS3U+JFL7wIuurDbyhx6fH9NjotmgIuwmv4MGwdUcKlHT0Mh32Mgz7GowHe9IZfVuq+O95WtWwTbZ2ykRB6wkxDgrQS9z5CVQwshhDrFkoUnCxF29QRtztIG00RzlWejsRRsMIKTpwjTLcEmA9zC9v5Eh4N53G8amLTbUGjPFY367Dk7JpfmLwEMXyoTS+YfVja25WOZmoiLEawF+gqmEKdPI5b+qdwY9dFZhvovPUnMPeqVwvpgmednW2Wj7ExOIssTLCyeBCO10ZCsgYVsxPGvaisKL2sEmz/w6dx7q//DtX6Waw15nFf53IMFw9KM92uLJx94jRyzcHCkX3IzUSUoW2lo7G9hVucBC/MV2FHA5xaWxMG/MrFF2M3CBFkMZ4+c0aMGs6eOYNLLr4YDc+V3bYanUxME/ubXZxdW8Vj505iZW4JS80ZbA56MOkf1WzJaqSt7W3M798n1ybJ70Q+GB6sd32uSTp3VrL29RcfQ6/fR1hmwv4Sn1nfkSVq+1vz6G+vIYyHQi4htfEQucWUSxsmQtfAN0ITXzWuw9jfh4KcLj1FTnomBQicLImAsm6uxD2LvAKy/SuaWtRkc+LJJLrwV5uSe0X6YQ+zMxpe8pIroWsBPFerrdi9FtrtBXRn9qPRnIFp2VIC9AY7GAx2MRadWx9vesPPKfVfrv2hil340aUuuloGN49hcQRHsJN25KS3CcFF1jmjTDOYcQydkmuvCXg+GryyXU3qQzKtWKuM4h259vLCw3eKWdwft3DOaCPxGjLVoAhM+JQ5F8PldbBKZq2Fb1Tb8v8ZrDwAoRGgmMvg+SWqJ4/j5q1TuGNlCRFpam/7SXRefQciEru56Csh1ljg3PpJVGGGA8sXCe+BM+0xV9UUJWwR06UCeOvhGOfe/3Gc/eDdmLMVdrrLuNvYj83mDLKqRAsuTj92Grmycejyw4i1AFmZwCPXc3Mbt9gpbtG20CzGOL16HrujAFddf710+r3RCCfPnMHKoYMCX3G9J/VYtBalBTnXMtUYLPCdE49itjuHmfl5qSlpo+41mtju7WJzexsrBw4IZ8KMyU/NodkWYsqpdQ2rZ1dFGXD0yMWoshxpEEpDTGjJb7Zk2kTC0vr2KkbpCIePXIRkNESDkvqkQEoOga3j24mHLxhXI/L2Cz0z1wLkel2zEpsV0zoWWWSdaQpZwVVR3HQdS2DRAMVrOvDa9RIVz6X7dYgw2ISpxzhwsItO20bD52qABjynhUZjFjOdRTQbXeiGKw7rDNDBaBdB0JdS4I1v+Bml3vOCN1QztoGrlufRrkK0CcqbJUzPRmmbyMVAlmxzqZahiBJEObJxhpC9m6Gjk8awyFfUFYKMzZAtqoFSGeiRxRM38NmigZiwF827LBqtOfKGxQhBPJZqNSqJHvx/1srscEXVWmgInAhJK0arYQBPP4abtk7jjUePIBsOESwfwEVv/VFYV+2Hsul/wKl9hZ3hEPkowYH9h8UdhkOBQKcjYgKbExbKTgYD7B5/FE+9/xPorofwGz5OebP4WGBjixRFU6GpNXD68bPQzTb2HVpCWPWQawWcvESrF+DFVoIX6+voIMa51TX0xmMcu/pq8TrYGQ5w5vx5HDh0GK7vY2d3W8R4mxsbWJlfwL6FeSjfRpWVWH30KbQX5oCmK7oqZk3OzXujIcYcaR44BF+3YAaZ/BmHCBvpGO5cB/31LQSjEdrzc+jarLNrMSM3tFhkgtErzHNwtr+KcRHh6MrFSEah4L6UkRSmhdTQ8M3Mwd365YicBdgZx6wRKlO8Y2p17AQVqNW3tHPiQo4BSkSY6Xriz9ud5fYcjtZpKFLvas3SEaAYJzQ4oeV+S24N22rCdVpotmbhuW1qG5CksTjjhOFQygEuuv7Jt/6yUn94zQ9Xx46sYKVhwgx3MOfrsFwdRouzY0c0OkLH4GKt8RBqNIQWasjGJnp5gkrLMZMlMF0DgUM3QnLUHcS6gVN5ha/FOp6KSbnbh8SMBGeluyD9PKVo18j64TuqvZ0o2SZJmdw6ablE5KYj0ulFAHTow3TyKRyLV/FDF89DnX9GstBaNsax192M5Z/7ScBwUHlzePLsJrZGY1x6yVF0TA3xKBSXQW6QQTIGnnkGH/+TP8f2N07ghQtHMOt0sG26eMxo43MDDQM6rVjkbXo4d3Ibmmpg5eAScjVATLA8K9AZ53iRl+KG6jw6VYAzZ8+KU96xq64UV5recIDza+uy0ZoPh4glVxzR7MGHwqH5BSwfWIGp6Tjx8KNoLc6i2Z2BPkqEsvl0sINoMIafKcwszMNtNZAHgYghe+EYp6IeZg7uQzYMZTld9+B+zDsNdHMOICh7V9KZG/QV84Az/VWESYTL5w+jHOdiyBcUHHmyzlT4Vung781LEHrzaAl+SvIK9WOaDBJEPS4lGyXVgayMGg030Zk1cfmxg7UbuUc6YYA8C4SOKAYYlAixnKhogFLB8xtoNNqwnQZsi67l9GT1YOq15Sq9zGjyR5edMBjiJ976m0r9xxe8vrr26BG0tQx2MUK3ZUvD5MzPo2g3oTyvvpqHfajdHajeNlQ/RdwvMcoThMjRT3OMTRehz2vTFpkCs8taWmLVmsHQWESsdZFrIXSTGqz6OuF1z8URtmkJKC34K8VoE/2/YIckhViUiKdo2S7aZgf9s2fgRU/jBw81cNRI0B0P4VYZzofn0O+4uPR1b8TSi27DIFXYdRT8/fNocwMgQXLuR3jqSTx699048/l/worp48jcMiIy8L0mTucmnih8HA8sRHQesjKh7J0720MZmbjskoPwvBxBmYpTSCfVcFOjxHU4BSvcwunTZ8RL/9jlV4iDOK/vs+dWsW95WR4QzRvYWDK7mnGC8ea2bFOh8zh3NTS6HSws7xdCNkuvXeQI+kPkO0N0Fxdh+Y4cEtZ1VMEGroayYUsDyG0tCweW0bU8tDLaTKYC1vucIGkFIoRYHWwgTTJc1DkAO+WtVSGpKlEj5HaF46WJj+uHELkdcBttlmlI6KvAYBUft9qfiy6KRUnHnhytlsJFly6gM2MgTntoNUy0PSp/ueG69tTihnW+Pr5/ylR4q9IAjg0s3SZJWOckjPCVbLWRVad0d1EiSAAAENZJREFU+EkQBgH+xU/9jlIfeOEPVZce3A+njNB2SLyyoToN2MsryGZmoHc6tffQ9jbKzVWojVVUu7xeI5RJhq1C4QtRjseyFsbWfgyoMS9TGFyJSc0QmggsFz1eR4ZGraG8WV71HA3KOncydex6RSK7TH7AYpomQatkzKcVBTqOB9+awwYbjuFjWG4lOOoVuErX0NjcQNdOUFgazo9LdC+9EvtvugHm9UfRPHYIigyj7Q1s3f8Anv7oPRh/81Fc6S1gjk2HbuJM08XxLMFWomM7a2DX6EKjVbzHUaOF7Z0I8W6JfZ0mPCsS3DOnS3Nm4FJjjGM4DSPcwqDXF9ubI4cPyzaV7e1dbGxsYn5+EY12G0EUSY3JIUFT17F97hx6wVjshrIgQmdxHs25WYwHQ+kPZmfnZcUQd12xm6fqVc8yMZwoqQxoODJG3t7cQhLHaPg+Wo6HBsfBE3cYWhRRktOLxojyWDDSpdYyHGLRCeU3FEAWyMwEj1c6Pl+uIDE8+GRvVSZizXlOsIpJhs6l0SlMJ8bhi2axfKAB3QhguyUavgWXBPKJv2hWpCJLr5cN080mQZxQDq+L7xUdBGXDNtldvMU12paWsgeYB2s8CvDOd/6+Up948aurQ/sWYJJ907RhNR1oi/PA8gqMA0dgzS3UziZrqyjOnwXOnUG2s41sMIITptjKdHw40fCNcAYpDiIybeSEdqwKFidTiYbIUIhIRVPU6dfy4amBr3SUnN8LIFybqk3X3tQpnSwfDktyuKQOGjOIxhl6o3Mo8h2oaAfNZIwVZLi8WWI2iuAMqK2PUc27uOS2W3DZK+9A6Rn45n2fwmOf+iy8QQg7yNF0ZzDSPTxRanhEV1hzXeFwJqkDrbEfftNAo1XKaDnKTIw3YphRCC3ZEdJMYbjcOQYvHWFe74vfAck3ZHx1mm3hQAwHQ/R2+2i02mI/HrMOFLiuFLKOSbgNFTa2tzCOI8x0ZmQf17nNdSEVHZpbEgHguY117JtbEPIPcXAymjhE4OdGFn6Yp4hGYxTDUCAR2QMgui6Kugwoo5ZD03nFcX0Y9H5IKhijSIKqMnIUdoQNzcJ3qkMcn8EXBUIuJheKvIXJZEwgKnJoyyEOXTSLiy/twmsQ+A/RaDE7anD1phxW8SDPqWkjQbySZjoYR3IAWb6Jx65vSc8j1qtcnlFU0vRR6F4UCsNBiF/6ld9R6jMvenl1ZGUJRhWLk7TB7diHDiGYXYBx8GJ4i8tiuCDBeu40qnOnkG5vI+2PYI9SbBUmPpy5+FbYRV4eQEnRncFTzwkLM6WJVBXCXbSrekR5YTeUONuV8uAIefCk6cwWMsardUS1uV8FZReorAIuGvCp80xTxEWAhGQ8PYeVj7C/6uHypMS1eQNtjFBUWzCyHMpvycyeMvOUD1G3EOoWdp0GHh6EOG/5GLTnMFQmPM1FMsqh9A6ZA5Itcs9CqZOV78BOSLELkOkaEo6PU7qrEKdkQ0iFri1zetrWy42UF8IRJlmFVMEkq0fWKd1KCjYcBiwac+QpKs8WUzKHjWlCJ0YNTeLGZHGFgQwLdEq2M74uXbRRrmaIsJJsL1nwHNfSE+q7WK+KC58omgtRw3rUURmG3IBplMEaRZIFQWWzHSIyXGyVy6KP8yiLTwPO/sRGX6502S1AYkGMSg1x7fWHMDdP/94YzTbEOLrTmoGGNmzbr71wSza1BaKQ29VDIWBTsp5EAbKM60L5mbBZN1FWHDbwM+W/M7G7zY2FT9PgT6m7r3tZdeTQEjy7hGUWMBsuKi7eXTwIbW4FFh1VKF8YcIx6BsX6SShm1p0RhiOFfmMF799McaLqYmwsiAM0LX9oMJFrNIqovVE5h69X03BaxSxKS0TKK+iBOvFnqhNp7cskVo21XaMYl9EAjwwpZcJStB7ipIRaaUGea8Z9HqGT5VjIgKu1IS7HDhzW2lku+vrEdRG0Z/FkBjxTaDhnOOhZNkqvgYICvpTDEe7nUuKJQIOJPA9FcqIsBzZRjiIHvZRpPy+XFrt27oSaLHfj6+IDlTHjnmVxgvzJIKJ2m+Z/M5plm6Os4qEev/auIkSYTXZzECORlev8VyyN8kx8CKi+qLMzx8qc2tUrK5uGi4KOWbLsuC63yOSi1XxFASF1VCUI0wtawPpXHGuEjEB/AjrFtGrHR45JOf7kMoD6L01GrXwvY9h+iJe//Ark1So8N5Nl1Z3GLBy7A9fjeqDGZLMPx6djhKOBbOnmrD+OAozHAyT0WJiYxVHNUC+V4y1AZpuDOK1kT/Af/cGfKPU3N7ymunR5Hh0tFQMKLtBCq4miMws0l2B5HTHU0oI+ysEqst1z0Hrb0MY5dssOTptL+LvTQ5z0ltBzOpJJaXEjM2hVCI+UD4C2O4pe8/R3ojWOeKg+a75VLyKrSwR5YBeCtZKJ1wUrR7GIrLcD1j9qa/F6yUNtOWkUGQ4Mz+EFZQ8X0aKTUzlVITAsPBZkeFrzsOa2sWn4yE0TNmtpjnh59ZhNFAWzSH1gaoVqvUd2arcuDQapf0ImppGuQkV+62T9Dl9DbURcbza84AsvAVd7uNbLNGinVL/vqcUl/3v6PafugtO9Avx9fk8xfq43Ulwwg5h+dmKtvuf1TnceSGlF263pqiSxvJxaX9aGHVNjCXJPp8mCB4tduQxr5HVyOEBqYIC5xRK3/MAhFDiHdkuDxwbYW4LvzaPTXoTf5MCIUFSIcdDDaLAjMJQEaRphPB4iDqMLfrHy/ZldL9jlE960xOHwV3/5t5X69Rt/rLp2aR5HVYrZrI+Wk6Ps2kg6TeReCxZxsNyAEccoY37xHRSjEaqowrY+g0cogzgfotdewdhuIS65fob1ag6CXrIGR6Osog4yFtGCn06C7cIDn2RQGbk+L1g1o9b9S8AK5W/v1sDnBqs8aGa/cgSb70crsNj0YJJONxhTJ4vA6f7/1Z3LixxlFMVPvav63SbMZKKIkeADRWOIgkbcZOHCVzAigisRIWi2LtVFtq78u9wI2SiiG8Fg4rx6+lVdDznnfl936cqV4EAImcxM11Tfut99/g5m8RCLMFd5qWhqFOzaNTU2pJS4yTBvRHxtf70eYWmaCIa31OXSWF2m3DXWbaPDqf5JRsrtM7H2aUZgqEz/QPrX8D/Pw4Z9rK+GiZMg2t4Xyc/sTijph+kaOYllRBlfI7Uv3GExNfbnjFUPvbHct9fJ6X5vyDoQ5Nnn2DsI8eKVc4izB5hOyC1LMMhoqBcxne5jPJlKEIOiKMTZHx8+xOmMbdQj4d05oLKck1JGvVtTbkxSi4/V0dUOVqxJwC9ufx0Et167077Qz/FqGuIpzDBq/kQ1KFFPcszjBEnUU9YYswrR1FjUCylln60j/Fqn+GEB3DsJMe/tY5X0tUlKuJIMwHnUKo6x5mowDY3nJgN1Z3DeW7BuuPWezlj9DdMsgVet8BpXjgNsA1xO2rHlG2OzP+RRkXCS8YAmer2pkGUF6ibFCgWqsC9YhdbS6hJFs1YffC0I2k4boGtEXY0pL8su306qdl3afpK2n82IXVRjcbeXsHRsVQ1+iCxoRtrlr27vgztp/L/91zEO5ptKHgE7VAIka9CEryT3YKGTNmo9GtPiChNms2RmOzElcbadE/DGaq9ro4fidbGJw8VDetaWUlNrXLm6h+F4pjAgS1iyuoDRcA/j0SMYTiYikjMEUK//hB0pFvqPhQ2dz4kRYimT6pH0ovQdgYRONFXAAbG6UUXg9mffBMGNt+62eydHeD0BrvdbPIojtOERVtFKfABKGMYb8pUYHIaazzxuUvxWZbi3rvFzGeI4muKsyVElbAawNtrIWPtUTG4ilEmsNWMmIAzWmTB1PwTfld6Uvdldz6o3iInMVmLFeditoJk7yiQNZBLtrOFVQY4VtwXABURS+jaoqFKtDDNR8E5JI0GUyYENqEfKHnlku1PO6LpG9E9BNO9tpT7Ch7ADEPbr1n52tythaUes0cfo+awi8nfBiy5geOs93QPOZIVxqoym5oPhAcg8vnXHXKhhEpYG2TAyoWnW0mvstLskheychd3v3difeXOuATGOpOHSWHlmskN1gqvXDrB3UCOOZtqbmw720Sso/DdG3u/LyLUguJpjOT/VehSPf/5NWUyWp1hnLjhTHUcaZElS7rcYo9UqCBt8/NGXQXD9w7tt/sd9PFsvcC3Z4Pmswl5CKOyh1PzI4ESdIFQcx6Iv8Evbw/fNAD+1Ie43MeLpRZyuahXPmfmT8kdPxvE17q5zYW0l1WtOKxFqYa1AoWGcV+xy8r2xbqV2SBL0H+JJ2fC2eTCLDXVTnbFyQihuChKaEJArWp2JzUr6C28O24bE6QjULog9iSb0jHynUzGh+PO8cXqKtY9PvUyQN1aWd4iw0oikqxErE1em6OJWf/0qKbnkURoENl5nGgRmaPRgDrdtbH8X4wq2q6K5kbV1DygDxPsowQqLjy3uNYAwv57fx+Gg2AGInWKdE0y22Mppd9tD6vIHu2TGqfTkdm2UbaIkO3FRVfMQTz8zwuNPUEhvKRG2YT5Bno+UXMWpbWowiebJUy45SG1/2MVbLObqYI5HYylRRuRjUcWFzsKVN/m7cujn1s07QfDy21+1o2qNvXKGcyf38VwR4KX9CXrrGVKu7AYsfnMsOkHNXfN1jR/LXLtVh9kAhy0w3H8Ms5LDDryxXDEmBY+JDlOOUMMwXF1mYbhIY7XU+LTwTfDJkT/d7Q22IGob5KtsYh8+tjFjrbFer7aUaHGj+caBaMgcSRWLhtfEFTbEWjackA+F0VTHrAklK8/edxUzhyYekgovha6N18jX8UlL11iVyLETR3AY5yZYkXBJI49lf0roe9xB4uPxbvKi0ToXE/vP+9fz3t0/HF2tAp9QmVDcTrvVkj8nV6kFRbtGYjj5LtqokMWH3TDAG6uuoRuScdquNbVHITsr/t65VoXKzUNcOAAuXc5x/lwgQnpGAB+Hqdnkcd7YWq0V1ouF6qvsTnHzgfe3XwzUvaNxcxpP0lFc4SZVZlNpqIW16g/e/zwIbrzxbSt19WqJtDzDsF1iDI6/bXAwGUithK24o7bCg2qD3xcrzDcUsJiijXKUCDFPIrSsbnMPfsMSUq3iNZ8sxn+crGKpRpudBNJ2Mn//RvHCVIJhBu7WlH1cW2ky3ajJFng5T6qfuWsy0CroSfR1LMlw7SThQHYlwh6PsSIiPzRAJFQlp2YbrYhXCd0QuTg8SzKN1/mKhR23nr+/0021h8e4qNyY9QmQ/JFPFN1DZtNkdt3+92I5iQ/ctqLgvIlHtHd/nv+cDM8nmx14xs5xW6WF7Ftv0Ko8aMaNJENXGpRDdaGH86zb13XVACV6Wo3mPadAsCmw2KYAPz9Hrz/D/sUaT14aYzAwDPtgOHFxLUcIzVcr0SNNfEMFy4WI2NySGA8ZMowwHI6RFQOkxUDTWGxgcNqKEqtsTd9899MgePOV79qIulYiTK+Qtmut6+bVEljOVMtccC0ibTHrZTgjG4kU6KoQTZn1xRVVsll8bGvkmxpZSa4Id4ASlPw/Hb3mRVlb/C+MlRAJdaUFA65QUkMArXgFXE9OCU+QNpT9n6IcVgH+hbH6sMMbpfj9NPuOBtb/zVgNceTKaNY6dM7BSWiSiMChK3YgCauj88AMYfQA0/NrXL48xnSSaa5DIQAdj9djVgxNY2XdupIjYNLERsmEwiYaahmh6LPLN0Wv39MDspwvMJsd4vT0BO+980nwF0RNlboAvJKM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16287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2" descr="data:image/png;base64,iVBORw0KGgoAAAANSUhEUgAAAEAAAABKCAYAAAAL8lK4AAADn0lEQVR4XuWcz24SQRjAv7FYaeRi1YvRaEy8l6O9CI/gCyB9BCJ4Vc/VxEcA+gI+Qr1Aj3gwNm3SiKmVYAS2pVuKsGM+6NLNZv8NzCyzs3tlWOb7zbfzm38LgSVdz3Pbu4SQFwBQrlWKW0uqBpBl/bAFABgG2drbeV1eRl2kAICBUwIv6+Xi57AhSAMAAHpAjGyt/KYRJgSZAGDcPYOspPfKhR9hQZACwK3UOlz2O1cx04ZOEtlGudALA4IUAO4/TUP3eB9Gw4tJzBRgt14pZmMFwDDGoJ0cziCEpUdpMgBbGzOgd3IA1DCmmWDQQn2n9ElkJkgFwISAj4N5iR4jSAcAA78460D/T9NkIFSPUgLAyM87v0HvtWYQROlRWgAY+Wm7KVyPUgNACF00w6AvTI/SAxCtR+kBYNOPR0PoHn8XosdIAHAaI/DSI9nMfXwrcqDhdm9KaJ4APMHPcSgc5BKhR7L56gMN8uMiywQFgHXQtTac//3FTY+RA8BbjzMAidU1uH3vociGdr33ajLF/Lu89HgNIJmCOw+eMVdkWV/gpcfIAuClx0gD4KHHyANYdPaoBIBF9KgMgHn1qBQA++wRgDZqlZLnMFM5AKx6VA6Akx6B0ve1aumd05hFSQAselQWgIMeAYiRtu89Kg3ASY/2DVjlAfjpMRYAvPQYGwBueowNAFOPnZ/fZjbEdcXYAJhmwAGMhoMJAEqhUq8W87EBoLWOYKhr09an8FW/sZLBQxixAHDWbsLAPIFiCR5ZKA/AupROgWqE0Ix1MKQ0gEtdg9PW0fUUIE4jwelpk0OgxngCwG0nSckMwB4fdWcGH6vZoJvu3JbvlcsAu+5q1eKG196FUgC8dKd8BvjpTmkAQXSnLICgulMSAIvulAPAqjt/AKtJSN195GUMYZ/dXGM/H8CqO18AwqILcGOWIzJ4u3l0pwyAeXXnDiC37bhjEqDhFipCgeQJgcd4k6AZYDsl5rjOz1qpiJ0T9J/dKQlgelJ0P9DsTjkAvHTn2gewEuNV3vrmqFcfgIsa/65Oi+Nipt/sjrV+UvcBPHUXuQywHol1WsxkbelIAeDtes8FEV4kWe/j1gcsOrtjrYdUfYBdd7F6b1C07qTvA6y6o5R+qVdLGdZ0nqe8FI9AMrXuunc3T1As35ECgFlh1B0liY3Y/X8AAhDpeuk1iBXk9RYYS/pjWSkegTB0J60FzKMqrC3Hq/xSMwCDCEt3bsD+A6k6yPq/uZ1L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3" descr="data:image/png;base64,iVBORw0KGgoAAAANSUhEUgAAAEwAAABQCAYAAACzg5PLAAAGbElEQVR4Xu3cW2gcVRwG8O9sNa3Gai1e8MlW3+tbbZOWSii1FEVQWqpIig9eoBC02YkKKgX1qUURn9RCd6exqEHBB+8IRezshlKFiGKS2lbr5tJtsrvZ+2XmL2cu6+7sJtmdmTSzOzuvu2eY+XFu8805w+Cyo+fQse8AtgeETyVx8EmAkZsukbnpYvi1bO8//i1jeFi9LsIJSfQ/66ZrdDeYaoZ3Q0H/EbeguQ6s3CSrhV6Xgv633IDmOrCqJlkhpBAGwqL//dVGcy0Y8/mw/q5NWJi5qHVnBGKgfkkUhlcTzdVgd2x6ALlUDMmrl/UxgBRGeFwShS9XC811YOU+jK3BnZu3qC7ZhWtIXbuiGRGViPn2hoKDP64GWkuAcZh0bBaZ2JRuRDlFwUPhU8Lo9UZrGTAOk5qLIJu4qtc0pBRF2RUeHvrleqK1FBiHSUb/QS45Z/RpCTC2LRTw/3m90FoOjIjUQSCfjhvNM6qwG7aGAy9pI8MKHy0HpvX7pE43CtkFg+dKkSlbzwWGZlbYCy0JpqEpSExfQDGXNprn5Jpi6cGfT78aW0m0lgVT0RQF8akJlApZfcZBY4q8dufoxwPlquc0XkuDcQxFkRGPjEMu5vWahvPI+HaGRo5oig4fLQ+moslFxCOTkEs6GuGnwrr1u89/+HzRYa/W7cPMEHKJo42reHr7/Fq6L/0ojh5VnERrixpmgPBmGYtMgJSSjsZTW/9BR8G29x874+QJ7Z6LAVvA2O08reAP380epUIOscg4HxEMNEdTW9Zz6LirMnMDyCoYL1/MZxCfmqxAo3ckURhsFr/e/10Lhoq0wsqNFrIpdZ6mhtxap/aaFBTetnKuyjJlsK7uDbjt7s12z+eq8vlMohxAqqMp4dmw6D9h5yLbGozDVAWQBCJGB8NB4TOraG0PpqIl55GM/m0MAjJAT1hNbT0BxqWyiShSc/8aczTLqa1nwLhUen4KmfisMQhYSm09BcalKgNIEFLk8/WEAkd+a7RP8xyYOYAkYB4MvY2mtp4DU2dkNQEkNZzaehJMQ1OQmLmIYjZptMaGUlvPgqloPICcnkQpn9GeBUDLpraeBtPQZMSmJiAXchoa0Via0DN2StCyb9PheTD1kUkuIR6ZKAeQAMKU8fXVS207YHoNMgeQtEhq2wGraHK1ASTVpLYdMFMfxQNIHnXzUVQfCapS2w5YnY69TgD5kSQKz/G/dsAWeSbiL4j5lIOv5NNHz+MhURDKYGu7N+DWNgsQG30+XOx/fClCYvqv/38mHO6ALaGajs8gMz+t1zBEWAm9nSa5CFhlfkZEc4qPto8GhiY7YHXAqhJaUFIm7BgVhbFOp18Hi687W5i9TOCLtkE5EPokUQgZf+3UsAq0QmYBiRmtkyeigqKwR0aH/T9UunbAdI2qaQRBBqPHpKDwVefhu04zLOWzamLBlxeoGyh89JQUED6pNx54voapj0JTfAGLbDTFF0Ki8MFisw1Pg9U8bAPLbgLzLFidOOe9kOh/cbmnA0+C1QkMA1LQ/8xyWJ6ch5kjaYA+l4L+/Y1ulfZUDTO/9ADoeylz7z6MHNB6/AYOz4Dxd5F8Umq8ViPgTPRq194L3wxoK4kbPDwBpr64nb2EQiahTR2Ac8j4dllZmt72YLV7k/B7PlPqPT/yiqbX5NH2YFWLT4CLWV/Xtl9PDkSbdCr/vQx247pbcPPGe6yeZwXKMXSt67Z13tTcNLIJbb8WkRYASqf9+so6a6cug1krvoKlbC4KXiwAtHvFbQm2VABoH6z/2FG7J3G0PMPTALvf6jr9XDqO5Oyl8iWRzHpDw4OSU9fYVltnqpaZE5Vkhe0zB4B24doGrGojA0FWCAfCp/xf2AUyl28LMO1NNQ8A+UL8pQNAu4AtD2ZeC0FESwaAngYzB4BE9EZIFN60i7JU+ZatYVYDQLuYLQlm3rIMoOEA0HNg5k3xzQaAngIzf3bBSgDoGbCaD3sQpGi0q6/ZANATYOadGzwATGRu6vtj5HDKLkCz5V3f6TsdADYL5PqZvvHRSOPh2+kAsK3B1nZvRC55Tb9Hmir6fNvOnRzUv+1n99atlXddk6z3WVK+Rc8nyz1nh18et3abzpVyHVjth2+rVwA6d+vWzuQ6MHMNU6DsCAeHzlq7PedLuRpMlrHH6QDQLqHrwHiTJGA3KWz/SgSAdsH+A8AUnVrOHLhH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695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data:image/png;base64,iVBORw0KGgoAAAANSUhEUgAAALkAAADsCAYAAAAo7gcYAAAgAElEQVR4Xux9B5gUVfb9qdC5e3ImSjYgKiCigAHEgK4JI2uOJN015wxijiwCihkjoChBwRUMRBUQkJwZYPJM5+5K/+/eVzUzjATxp+5//bb2m2Xs7qmueu+8+86999xbUvmkly3s7aB3JBOmpEKyTKyL+jDs8yRWRNywINObe/1TekMx07iwI3BLVwnF3hS9Agl7/7p9nux/b+53BCwaXQmQLAOKRbMjweApMvlvLUmGZCn0S/25JJigH4v+JxswJROSJUMxac5pjmm+xFwbkgVTFvMn8fkBk36hT1gmv0DfRNhQ+Cv5YvZ73X/0B6SKyWN/FchBII94fxXILUucUrU0Bvmt3eT/gfyPnkmGqTgkHn+Crsx4li1hkug1i2FIgBSfNiQJliwBugqZQEnglQxh3OictDBg8McVS+Lz8GKylw69xstIarxw6BvsxdDo9T98CPbyBb8a5I4lHzozgRVhN9/83iz5/0D+n5hOtsXCjloyA9wQyIbKVtViQBsyva7AlBRIbNklYfnNNGSTFoSw/Cb9R/0hFk2DBae/cd6kz9F74odflix7odHv+97t/4yR2ifIaQB4C0MDXfntIE8zXaHh/89vYH/G0P7530FUg0CqmDJ0mQBtQiErbsowJBkp1YO0O4C0LwOaywdLUSBbBmQ9DTUdgScZhScdh8s0+OLJYhNsLShs1Ew29BZbe5kXkwlLEgSFPsl4qd8zxBn+fzikyinjDoiuHAjIXURXOkn/oyt/wkwzfWALKkE1iT+TNdb5d112I+7yIeHPBQIZsHxBSKoXkkT83IBpGjDTKciJWrgjlfCmYlANE4aiIK26YElumLIMU2YbD8Uy4dINqDqdPw3Z0tlyKwR2ArokQeedniBPC+A/e/wP5P/Z8f/dvt3hyDLRDwY8OZTEpV2IuoOIZubCDBXC4/XC7XZDdimALIPou6VbMDUdWioOPVYDMxaGYhqwVJ9t8VWYxNslYdllw4Cia/zjSsXh1hJwa0l4zDR/Jy0GQzB8/vz/1yAXq5KiKwqv1LURL4Z+HseKul/HydmSd5Rwa3cFJd4Ub3vkDv3v2PcIOKD4LZs9/y1xcpmiJORYelEbykcitwDeQAZ8HgFyhagKg9yEYZlI6Qb0RAJaPIZ4IgndsqCqbig096qAq8yWH/w3ZP0NS4epEdVJwJ2ohT8Zhl9PQYFhO6cE9N9yF78vQqSKj1/Z61WIAQOvTPp3XcSHITOjDHIOK+3FqSDHk/5WNQnkMm4+WkGJT+Mrb+quClep4XBcGIfR/fI9ER9ofDT2+Jt+3gmC/SeGusFdazppIj4h/l9u4LgwYWhppOtqoLjccIdCMBQXB/mYa9sRDce5c0KDNKoOnMTo0DnFp2NuLyK5raBmFMIX8MHrdcPtdkFRVMhMKUwYJoFcQzqVQiqeQCyehG4YcLvcUBUZskJOqj0zlnBvTZP+zoBhWLC0FHQtBikZRn64DkEtyqFGg5n6L8MTf/acSBWfvLp3kPMNkTUXH1kX9tsgd+0T5MJrseAydQb5P3uoKPal7cncwyqlkRD+zC+3tsZ7HV+Gfbm/MHfiBQEA8R30D4GDF9KfvGfaUdT669jtxnhcxd0Sf5VNC4qhIxWpRbK2DlI6CSgq4PXBn50DxefjqAh9lu+KHD+aE9uY0CIQd0vxPxHnliyV+XNtIIhUXhv4Q/nw+j3w+ATIVUWFwpbcgmEY0Iw0UikNiUQSsWgcmqbB6/XC5XKxxSeQ048TOaO/YaAbJkxdg66lkdQS8MZqkR2uhNdMsuNLkR5iBL80Sn/enEiVUyf8KpDTh9bV+TDUtuQihLjnQ2DRgtvUcVEnpQHkdhLhQEmasHpiwXGKw+ad9daeHa6GXcLJQ9h5i/8IyEUEQhxs+RqNsti9RJiNohtmMo5EdRWsRAKyYXFoj8FE4T5FhhoKwZuTBcNFTiBFqCQoBB773Dw2dt6F6CXxcvqh9FtNKB96QWuEApm2JffA7REgl+2dWNd1aLTIUinEyZJH4/x7MBjkzxJNIaA7B11bgyXXoRsmrLSBlJ5CQo8hVFeNrEgFXEjyHvPL/Xuv0PlD3tgnyHkqOIxoW/JaP4bOjAhOztmsPZtH8WkLbkPHhZ0U3OxYctuy/nLzbkxaxOTVLwQ2iXYEmL6PjJUlQRG/2rk64eA4CY89xe//TEvONroJqB24O8CEaQLpFLRwLf/A0J1INEyOX4vQHI0zWWrJ44UvMxNqMAioLkCiWIZD/sRnedQ5+SN+UpKM6oxiGHktEAoE4AsE4PV64HKrcKlkyRVeTA0gTyMRTyIWizHIMzJD8Pm8DHJaeE1BTrxcNzRoFInRdLbmcU2DlYgjs24nMhM1kDnESNfTEEcXxooW8x+C6V+cVKrYhyV3CEQ9XanzY9jMCJbXusQA7wfkLkPDRZ3UX4C8KQNp2LzFOw4Q6jdhArrtIIg4rcxWyMnxEQ8VkVqH7dnnsb/oP8PHxbcKVioWvWTSqJkw0mkYsSiS0TCsVAoqA9oOuBEt4D91YtAO1xKAlgMBeDIyofj9MGUV4Iykk+UEDJmsuGD7miSj1l+IVH5zBIMh+Px7ATnRFV1DKtUAcrLU2TmZTFnoGwQnbzgcuqIbtEiI7qSgp5LQ0haS6TRc0SpkRsrhNeLC+DhTSMbJ2Xb+HIzjV4CcuKDIaq1nukIgd6Ire75Kx5KrhoaLO6m4pYeKInI87RSzQ6uFdaVIaiMebTrrvJE1t7mgCEeJVDOlK0QCgjgovUb8lhwuQV144m1z+p8AuT2v9WyZaAnIqYzHkIpFgVjM3oecMSQg0fUTFbGjE5KgIRzns7k4p+pVFe5QEK5AAKrXD1lW7Yi0HSt3aIwExFwZiOY2hzsjR4Dc57E5uWI7nmBOntZ1pFMa4vE4/xBNycnJFpyc/IY9WnITDsh1nUCeRlozkEqmYCZj8EbKkJms4bi6mBMxMQ1BxT9nZqTKz17f+zfx4DogB9bX+TF4ep1NVxxwNlispidymQRyBbf0cKHYrzGYycoIcNv6B0tCOBpjjpfWNRTkZEFhKw1ohoFINMZbqqq6EPB6oKoqkoaBLdtLkZuTA8kwkJuZwVtmRXU1PG4PMkMhuBw+I/hNo9X4C4/V5ox7WrD/x0mwaYNl6jAScaRjdUhHI5AMnceBZ9xxJu2vF7uYiJDUX6lN2cR92GIpirZ4PHCHMuAKhiC7vczXKUJN5yXKQ0matOxFVVYJkEGOZ9AGubobJ+exJ3AyJxdOZ2ZWBjIzM6AotD860RV7T6I5dHg583kDGtGVlIW0nkIyHYeWSMITqUJ2ohKqKe6XZ5XD0vTP7vPwR4YapaoZb+1jJskqEsgFMVhb68WQaTVYUevi11m/RvFYci94CzLrw0Z0Jy4zjYsPUXFbTzeKfXoj54imUWyB23aVo6KqBsV5+SjdtQvegB+d27ZiSrKtsgprN25Al/ZtYZoSMkJBtkIUjBz31ru44KwzUFZRhRZFBagLR7CttBStW7SAQrFgaPC5/UhSZk4FO0cel4qUpiPg8SCtpZFIa8gKBVEXS/Kk+Vxu5qeqKsPrccFD3Lfe+jSEOutJlT1yTOfsbCMHPWzCJZs6zFQCyUgEeiwGI02OGJ1S7IzOecS/Dmmzow7sXNuf4HM6oqqGaAXzdVWB7PHCQ05iMBNwueqVgS6KnMCNKm8mEsFsSKEc+DgZJENVFSiSi2/KMPV6kBPQaYzz83Lh9nggyxJz98bRlXqAc4SFqArxcRNaigxVmkGeTqahRmqQlaiE10gIkBNmJIVplKaoLBOgRUmLwG2SctIWEtjU1Nm9nPFxzNCB+ldS1RcT9wFyE7JJ1sGCLlN0xYshn1RhRa1weshyUIaL4E5qNN3xGE3SOphQyJIf6sHtx7lQ7COOKSwRUQxKDJEV++6HH9n2dOvcGdt3leO7hd/jqoFnwjQkLNuwERu2bcZ5fU+CphuAIsNF26ZLxX1Pv4gHbroBP63bgni4RmTuZMDn92Pjlh048egumLtgMfILS5AV9GJHWRkKcnNRVVOHti2bwzJ0rNq8BT2O7IJ5Py5jR+7Q9u2xadMG5Odmo0VxEXIyMzlVbZPr3Uy9CIsJayzokkOvRGiPqEmqrhbpWIR5t0yOJeUc6uWwDafb097S+Mucb3IupIHnCwEUg0WWofoC8GRmQQ0GYBEw2RApSKkKYi4Pkr5sKL4sSB4PFAY5aZIA3aQ4t4F0Os2JopzsLPj9vvqEESWOmoK8IYRIsXKy5PSjIZWmnxSDHBROTJQjYMR4vpPwIeZ2Q3f5AMUFi0KTtOANDaqWhE9LwmtpkC3NdsHYG7DFXo0YwAHKd6XqL9+3nNjnnjbsBpBbWF/nweApFVhRTRYc8KgKmmW6cVSrTGTmZmPltlpsLq1FbSQF3dQZBBce5sdtvX0o9tEqpfSA7WlTHFeysHbrFuwqr8DBHdph7boNcHm8aFGUj6K8Qmzcth0rVq9Gv97HoaKqkjNzrYqbQ/GquOuxp3HfsOsxfc63CAZ8cKtueH1eJA0Nq9duxvkDTsZbkz5G29ZtEfS6EInHkZURgqy60e6gVohU12DesiUY0K8fJs2YyTTo2O7d8fPKlWhWlI82LVuiMDfXztDaLNIO2zWMk3AYhYWSQTI+iRywaBipmhqYNNGmAZkiKTwxYlP+v/tduzuB9XkBHlwVciAT3uw8wOvnhc+OuQQkZR9irkykvUGYLjckclwJZKYG05Lg9/uRkZEhIjC0CBTx0zhOznuOHVsncDs/um7yIknRD3Fzcq7jYWQnyuA3Y4jIASRcWdACQUguP0d3JFmCpMswDQuanoCcrEEgWYdM+p18GB6r3Ze4GDzH4/l1nqtU/dWkepALmtQwgIKBiFwaAXJdrRuDJ5dhbZ2CU3q0wtEdi4BkCuec1AYj31yINTuiOLxjCaB4sWjFVqzeWIoLDs/ArX1CKPGRM0UxXAK6CsWkhWIhaZkI10WQTEShqG7kZGVjV3kZWjVvzjyPeDbpKgIZAcSTceRl5VK6Das2b0XbZsXYuqscfj9tq2LCQsEQvvhmHg5p3xo5mQU8CS5VYsfKraqIxmI8gVmBEMojtfCrLub4lmEhOxTklLbHrTKNCXq90CkWV6/9J8tTv2kK9mzzS7LmEjmVNZXQI2H2FYTlbuQT0NBSwJwWxAFao71N5y9PQ+IsBZbLBW92NnyZ2eyokt6bXtckF1KSioTsQVwNAh4PPG4JPm8QXq+PLTmND9MZhf5V2Yo7QCeA7wnkjiVPkzWnzGlKg56IIjNVC9lKIuzJgurNgcfrgez2QHZRhEwoJi3NQpK5PDnktQgm4ghacY46EWZYq14fdfp1wN5tJ6z9eupe6QpVlQjBD02miXXVHgz+aAc2RGQ8cHUP5FhJFGQHcdzRB+GGUV9yarjTQSHMnL8dOYXNMO/HVbjw8AzcckI2Svx2vJQEPARzAjlxeFrNLMYXPJXjtjIVXIjvJgvJHgHpmwkgVLVCWzRftYi0sDWiESNIGRamz5mLo7segfysPD6fUyrAfNgBLDlOwvgyVbHzonxt4neD0+i7JzKEATC5Ckb4KZzqoKhJTRWS5eVMb9ixqg+FCisqLD7dpzi/E5Y90ClzEmLCzO2eERCLir6Iih7s5JkrgEBBCSeUWEnIWnEgbLkQdmVBCuTC65LhJj/GIxx7l4vi6A1W3LHm9ct7D5a8ga7YljyVhhmPwq/FkVYV6IFchLw++LwSO8yS6uHiDMWw2CdIGjoSKQ3peAqpSBglei18eorj7IQHkcUVc9zUWd/fGEq1303bI8jpRbLetNJYYCkB62pcuOGDUqytMXHPZd1xTs+2qI7UoFVRFm5+6XsUZfowoPdBuGvMbOTm5ePbJetx8RGZuOXEXAY5rUjV0pm7E4enNEfaspBO6/CqKtK6BZcqQ3bR90rQNSBh6kTFoZIDRFZFB1JGGrKqwEpZcPtIRyNCVAweBjvtFDo0WYbLNFlQRJyVPXumTCJNTY4yLRoSI1GITCwmAQQRtQZkQ1TXCCdJxKPZ5aawGImaojHEK8thJWOQZBEXEfF6ZxE2AN72TwXMmzCO/U1U0/d3ozyNwC7okP2CQfejQJcVqMEMeHPzIHv9TGnilooqNQiNqI3HC69LhYesuMu1myV3KEvjOLljyUVa32Bn3aErwpIT0FOwUmG49BRMTwhyKBsBnw8+nwQvAVzxQ5JF2Z1u6Lxra8kUkokk4tEwQrEKZFsUlUnz4mQDwUZPhIsPZPik2vkz9mrJ6YQkuGdLSI5ntYrr3tuG1VUmbhl4JC7s2x6jP/oaA/t1w9vTl6N9YRA9urTCyLe/geQJ4duftmFQlxBu7Ztng1xh0Zaw3pTwNbGjqhpLflqBTm3b4Yfly3Fop07o1LYEMlzYum0nFq9cgbbNi1CYW4iikiJs3LwdtXVVyMzJwPYtZTj88EPgIseIHWGxldLFuiQLKQvI9LmQIMePsnvMJ4nrkdOl0FwjndKheFRYul3nyLuJCa/bzQtLLEUBdFpJJEGVNQ1GIoZUbTU0inmbtHBEMQj9OCVhTnDVAby9SuwwzYFMUwPEmzDU+jcaXndKHexdh1xP3vksWG4PXFk58GRkI+XJwE7ZB82bgQArE11MVeiHqAoJs8iqE01pql1xoisOyB3H0+Hk/G8qBaTDotbUl4lAKACvPwNurwsBVYKk+jj+TtdlGDqMtI5kOoVEMolEJAwzUo4CGPBYaaaMskUFHpTsEmKkAxk9qXbRF3sFOa0yJzRI2/j6ajeunbgZP1cauOD4jsgIKJj63Wocc0hzHNMxG8ceVoj8rAxMm78RUxaUYsGqnbi4SxC39S1ASVBonFWTqI/QM5BDVh4J49uFi9G8uBkWLlmK00/uh4OKcxhYDPIVy3HmySfBI7sgyQpeGj8O519wHvKyszBz9tfQjTSaFxZxzLw6Uge3rCCZ1tlSJ2NxFDUvRGVFJbIzs7C9bBcyg0FkBDNQWVmFzLwsVFfWwu1WkJ+bh/KKcng8XtRWV6Nj+3Yc1rTTiSJlZWgwKI4crkM6HAb0pO2Y2pTLGUmbKuwmTLLpjbDgorjgjzjYUeN6TLET6zKNuUjzk0VPU3InlA0ruwTV7gxoXj/8LhVutw8ej8e25Krg5BSepAyqTImjhuslcNfzcrLmFCPXDaQ0DWlNRzqZhJZKwKUl2VfS/SFkB/3w+UJQ/G54aadmGa/wo1gaoOlIJtNIJFOIRmNIRypRYqXgRtqO+Qtz49SSHsjoSXXfz95/xkMSIb91VS5c+/Y6rKy00K9rW1RUR/HTpgpIVgLv3tMXA45tz9v5knVVuGn0PCzdWIGLjsrA7X2LURwkZpBiLi7Cj6S+A8pravDvb79Fm4PaYc36DTi2ezdkBr0IZWdh27ZS/LB0KfqfeBLcsgSPx4/3p05G96OORIuSFpj11VzmclmhEI7t2hU/rVqOYCAD8RQ5MWnUVdbAnxVCjMKGbdtgyaoVKMkvREleAZavXgVfVgZS0TjCtbXo27cvFi3+Htl5udi4cT2OOeooHNaxoyjzIhKSjLMENh0Ns+aalIOsBGx0OP9Zz8Ft3iwseEOc/Y8At6BStImJGJbbELUApASkBaXJHqR9IejBDBiBLBjeEFcMaRY4muJ2CZ25200AFz+KKkMhqS0llvYGcuLUTDco26kjRaHEVAJIxRAgAMsy0v4MZPozEfB74fKrcCsqfx9FV4R2hkCuIZkiS55CNBJjRWZLKQFV0mBIKlSOUBmApdr+zP5h64yzFFkyZ5+fZveFQG4pWFul4pq31mJlhYm+3duisiqMnzZUw5I0vHt3H5zTsz1bj29XlWHY8/OwrrQOl3TNwJ0nF6M4QCDXWD0ntnWhkQ7HYti4dRtKikuws6wcRQV5rIEoLC5EXW0Y23fuQouSEublAX8Q5bVVSMcTCIVCKK+sQTAzC5HaGrRuXoLK2hrOjJZXVKK6tg7ZGZkoKClCbWUlMjMyEE7GoUoygh4foskEW4V0MgW3InPorC4cZeertq4WzYoLRfZVTyFVF0Y6XAuTUvHkD9ip6T8yS/dbFwL7DpQhNhWkFYpmmUipQSQy8mFkF0MOBiF5fJAUFzvB8WgUlmlAtYspWIbrgJy15MLR31MyyDSJT1OiTYOhJTihlEyb0NNJjo1nKzLCpoWEL4hQIAd+nxduHyXZFLhUjwgWMMhFxjSZSjJdIUtuRWvQUtUgM8hdUBqBvJ72/cpBkqLLvt03yNk8EY9VsbZKwdVvrGaQH9GuAO1a5KKsohYrN+zAS//ojXOOaYfKqI53567HqPeWoCqcwqXdMnBn/xJBV2SqCheJIvbx7DOnTQsqhb1YiGXB0jW4PW6On+rsTAurydoOmkSDMms6XG6v+E9dF7zT1metXbcesXgMXTp3EQ4qhQhhoC4c5u/IycqxtdF0KotT14ZmQKF6RtuxVKFzCp6iJno8BlNL2cW7jQSStoX+lWP9J3xMiNYI2MRhE6rIMsYyS2DmtYISyoLq80JxqSIGDhnptIaqyiquyHDoSgPI7QgLRdn2JLU1TGgGaV8I5CkkySKnda4UKnCb8MtAjW4honjhDZB2xg+PzwW3qsCtUOxKGDwqvKD5JJAnEwl2PL3pCIpdJmTJoJyoLQehXUnEvA7kkKIr5u8H5Awj3ibWVsm4+rWVWFFpwu1SEfIrKMrwotuhrdDviAJs2laFGQs2YnNFDLsiBofaLuuWhTtPbYZmzMlFuwRRDit4I0VDmGcZdEMiskFhI5EeF2SBU+aOU0leNhXKmiZUjpgIpDmKc/o9mUozWMlyEOfj0DS1FtEFV6dJFAUHwl3jeAt/hv5bF/ruinKY4TpAS/E56jXbTEGEQ/oH0eoDmb8mn7VDbJyPUJCWJSQ9fiRLOkINFsEVcsHjpQiKCpV4NhROAtEOVllRzuMiHE+brtiJIHY+7Vi1Eye3uDLIFIaI9SsaUmQI0gnkumRkUxycKpNMoEq3YHky4PMH4fK44fGocHMhhsI4IJCTJU+RBCIeRSIWQZEHyCB6wiFnpykVu/X2bP/6YZKiqxbvFeSC4zlaCxVrK4GrJqxgS06OIYXRiCsHvG54VA0xTUJEo1i1DovCeDBwabcc3Hl6czQPksPpwEqgjjh5LJnETytXIOD1sTioa9ejoCric5U1tdiwYRM6HXwwQgGffVcyZs/5Cs0KiqBrKbQ4qDWyMrI4k05LggtuOcdPcUqJixBEWNG+Tecfu9CC5K8WfY56j+g6EtWVSNZUA6k4JJPuQxQ3iKicqOThkKJT2tW4BOjXj/sf8knnLsVOSf/lQU1OAdIlbeGnREzAA4/XBbdLYdrGRsWykNJ11FXXoqqqSnBxOwnk/O5EV3h92/dLzic7oGS9DRNJTRMA98rI8hGHFuOmSxJq0gbChgS3NwS31wfV42JLTjszLTJaLFqaVIwJpMiKq0CeV4LLoHi/6PwllJi/beuUYmuX7J/Bs1mVsbZSwhWvLMPKcl14vCZNO9EPnS/CkChmbUCRdJiWwh20/n50AW4/swVaBBu+RsRyRbJn7nfzoFsmjunenQeQxFNsuSGhIhzG/PkLUZCXhx5dj+Jb3LBlK2Z8+SWGXnkNDD2JylgYa1athdfjQVYggIqaGnTs2Anbt5Vie9lOtCgshmYZ0NMacvPzUFtVjZzsHJRW7OSF1Kd7D0hyGghHES/dATNhS2DZ2RayKbp9Eddv6BzV2Lk8EE//D0E3n7T+au00lAlDCqCipA3U3GIEfQEESNtCSk4COYPMsouYiWakEQ5HUFlRxWcTAKdaUPoc0ZWGu2yc9SSQ8w5paSjye5HhIUCSnsmxKxKohr88kURak6D4gpAp6UTaGspJsEDMgJG25bmygRySabB+pcFbZwJgO9cHCnYptmHZPiy5CPdx7wxLwuoKCVeO/xEry2kLEd9Kjg4NAoWpyCpQyprAT+FCxdIwqGcRbv9bK7QM0NeIBIyYDnJ7ZHw9fx5bku5HHsWDlen3Q1ZlTjKs27oVq1etgcflwol9enPset3mLZj19dcYfOkV0PUkyqK1+HnFargkBQe3b4vPv/w3evXqwwt/yrRPcWy37ti6fSvatW3HTi45nRQNWLlhDWK1NRg66FLI4UpEayqh0uSYLKESlIQzoQ3X6wBUhMxt/+E3oLbponAmwPnXKf1oeuq9xcjF50QulHcY3oENpOVMVDbrAH9GDvwZbvh8FCb0waVSDkDEwFlFyI5fmmUTkUgMkbowF1RTDaikkMaEqIWgjbxJst7FhEXWWrLgVyXk0S6hUF5FkAunhRSpDykvkpJJUqEhktCgqS4GOUGIR5ukx6aOkEdBJu00tvyDBFxkXDl0aC8aUSNwYC6/FN/8855BTs1ibD0yDaDHSGND2IVHJ/2EjdX2Zr2nyiBbHO9UmJ/aJQuX9S5BgY/4F1kFsUJF6ltCTW0d1m1Yj/z8AlRUVrFSMJvE+qoLW7ZtRVZWNjasX88VKh3bt4U/GMD0GTPRrWs3xOIJFm5RpYlpaKxN2bJtO3LyClBUXIw5c75Ct25HIcGFCgk0b9GSS7tCoQC2b1yHdHUFOrdqjmyfu76t2Z9ilXnEbShz/FxMgVj8oiq/YSJtE1afABGNNfd2iDNR7xMLKTkT4cJ28HACyAu/NwCf28tiNrbQBDIqYSMtedpAIh1BPE7JmCjM6nIoqTgXVJuqjzOn5FNxVy5FgcdF8W43Ql4RLRF+k8lJZM4B2EbY0VM5OWTDBOKUvtfSQjUvSZxh9VHdqSyLjl+O7Ngp1LDtY/0gHeAkSckta/ZiyYVqUCNJpAW4oCNlqiiPAZpuq/L2Wsxs12RCQobLQI6HVLI0SCYkKc2V5EJRIgZDZL0MIbIiG8+evCUsBTmmrFmh14W0lP6IsmqUUCBeSOem8xC3IwtbuqMU+YWFqCgvR0lBIQBj5iwAACAASURBVDyqGwZbXio9iwOxKFLl5TBjUe4D6NQhCqDZ5f2/wUL/2j9xFnjD54X1FXPXoH3ZkyUXiaS9fZOIMHGO1gKSSgDV+S2hZhciECS64oaXsp4uFyRyvtnhJxGijiSF/1Ixu5A5BlfFFgRjZRxwoE4BbMhp25YVuIJB+HNzRb0phSJNqmYSGzV1vnWqmcTO0xiRdtddcnhtylpfMWTfl1P99Xt69VKydH2TIWvEverFSo0K9Bwrw/jc85Li++WSJ9q0yMcm8JKFImG8zo0n7VSiXapryydJW8JgtqvV7bkUzg5ZChpkCeTZ0xZKYiy2eY09f+bzNhDIqtAiIYdU12FGaqBXV0CL1LLD5GhJRFbT2fRFnPmPPkS0SHyxUMkIC+ZY9Ibvt1/j67MjQnu5PI6DkejMEvQxKbtQnVUAI7c5Av4sBHwqF4OobpV7qfBuYkgwdAMJkggn4ojGNc4J+Ks3w5+qhGyp0CkqRjzdEHW01DDUouKLrCy4snLh8gUgU/aSJRF2O2ebVuyuHrTL32z/xqnM3R1Fv//YS8ldW+rP+gvIsmLPrqtshISGSv09X5CtJ+QAPg06qRnJcSOxlygacNrOOFNpT54dGGnc30Ns3LvLPQT1l7gwuP4MDkgdB5EzkhT61DhDqVWWQ6+rg5WMC7/Adm6dEOQfDerdz0+hVNvK1dc82mSFIyN2yIyDUHbvG7Z8jbvJ/vKKWX7GcyYsK1ngqCeISHYzqBl5rLf3edwc/iVtCnN4qlkwDCS0NIOc6IpcU4GM8E64zCQHB4TRchaZ2E3ZEssKlEAIrsxsePLyYLq9gKTWd8flHauRgyHYrV1UYpOSPRnK3xvmUqqidB90RWceLYDmbCTCEdgb9RdTJUBLwCaKQiEtldR8kKCRv2GH4xpYaOMJa2RWm8yjc6HOtt5466bBFM6JXQxMg5mKIlGxC3q4GqAKHcehtLdKYT2bbql/PNx5jGwwCifX3inZCgKm6oZkUlWWoF8OhRHO8L6ur3HrDgEfinjVBLKgZeRDCWSw4tDNjh+FEClHYIqMI5WuJZMwohXwR8oRTMXIZouZtJsY8dmbyhPIMaQkWiAId14+3Nm5kGSPvTE6uYTGLnNTuiXCsn/kIaWqd+114ZC1c3xlijzYbM/24R1w/DJWwBuwvYyFRJXi0MJx0RWdZbQN9vnA1m3TwpDG5EoUKAAytTyrqkCybBekZBwWKx8pcsJXIriog6v/wMMQ6I4pZ0DLnirZ2fuRiMypcGdkwktWMa0hXl3BIU1SPtostr7B0p5BYWv/qXMV75rCvY1RR1t3CLo/CzJFr9w+KLIqdkjLQNpIQ0sbsOJhBGIVCKWjrBWhayOjxCbOLspu8HpFQTUtE6ZZpElyeYGMTPiKiuEKZsBk5Sd9i9MfxqadDRu4fQ6n2qfxXf1+PTOldG3FHlHWYDVtQHJUzWkJIbwM9qKb/rXTw9oGt0N2uC08x9XJ4trp+V90NbS9l/p7bcrWnPdtLt5AZPgyyPKZkVrEy7ZDj9RAMdLs7dMgs89UbxXti+YiBtExXRQxON/n9Kyr50C7YWr3q3L2tAZr3CjltZvXIhwysSs6Il46MbU5tvwheHML4cnMQcrlgUq+STKGdHUZkjWVkLSkXW/qFIw0vgo7pct3Q2FfnXdO6lFOOyndvy75EHX7kfL4oHv8VOov+qlQ22Y9CU8yAX+6Bj49WU8zOSzMjovYHYVZE2RUZH0F/RCZbLE9mYoLBikac/IQKCwC3D678MXOTtc36D/wMrbfau0lIxbeuylt/M4B7CjOdtz4oshiCGU6OSdUEKEhkUywA0SJHJJ18sTz1i2+rJ5ys2NJIjSKzhBgKYtJ2x6VZlHxggYrnUB05zYkKsrgSuu2k0vRIdqNqOqeiu5SkPjxC2IbJc7KkVqyQrIOiZ+TYzjlQrzVM+/nBWLXDHEbNuruKiwNWWB6j8FUzz/d7GBzwoucNd4RgZRKCiARm2adtaRCVzxwFRTCW1TClpAIFPN1u2WFiyx9NIzIrq3QwzWgTsEUKSKBlai9oxHV7a4Jjp8iigvYPNEOYQAx0mubMqfUZep4ILt4cbmhw6Wn4TEtUGtRwD4/J/3pukn1pwMyfR+dMy1av9HY21QrzVJcMmIuFgrqSopZo+IJwte8Jdy5BYASEJ0fZN0eOhEnp5g7BREaO/t7J6y/DeaSkYwdGF/4bd/DFTdaKoV16zfg7YkT8eGHH2Hr1q2cWTvkkENwwQUX4NxzzkHrVi04DptIJDBp0hS89tprNihpQsXWnpEZQL9+J+PsAX9DSV4IsYpd+OjDyXjrw0mcPRXKY6ICYtcg7HVoUYIbzjsd7ZsV8yKaveQnvD3tS6QSKeRmBjDixuuQ4fGJxcMkTcaLH36M+cvXICvgx5O3DkVQJotoQLNUTPtmPqbMnovszBBuuewCFBfmY/TEyVi0YhXat2qOWwadi5DPAx0yErqFcR9NwaKVa/m8lw04Gf16HYcf12/E+A8/RiCvEDfddDMO63xo/aS/9uab+GjyFHTs1BE3DR8Cn2zh+aeewvx5C0QGlmy2rc13KNzBrZrh6nNOx8ElhQzw8lQaXy5ahrc+/gzL126AppsoyAmhb5+eOOvkvjiqTRsEYCKhpzHy9XewfvtOnHhEZ1x21mnwcBsPC4vXbMbrH89ANJ5Aq/wMXDnwDLRr1lwUb8sGamMJ/OudyVi9eTO3Dbnm3LNw/NEHs1WnyAxF0tzZeYhn5GHu4mWYNv1TbCndxtEIblNhkwGKqD3wwP045pie9U7xb4Va07+TTE2zmrYA+7+e/BerhiyZYeHfX32JIUOGYNPmLcjMzERuXh579hWVFZykOaFPHzz7zDM47NDDEE8k8Oyzz+KBBx5k+WsgEIDiElYpGq2DlkrjtBNPxJN334ygFsPrkz7FqFcnsnUO+b2shXaoCkXlD23TCvdcfxkObdOM5aG3PT8O7385n3cUiji8ef8/cVK3IznOSwdZ3MFPPI+P5y5AQWYQ898azao6WkJpWBj7wWd44q1JKMjNxMQRd6FDs1YYOuI5fPT1t+h+SDu89cidyA36QamvWYuX4Y7nx2FHRTVbvyfuuh3XXn81Zs9fgMuvG4LsrFy8/tpr6NO7Fz8hgna8u++5F08++RR69DwGY8eP42v8503/wIwZn8Pv9SIrGGRfg/rJ8FK2gCM7tMPdV/4dnQ9qgap4Ao9N/ADvTJ7OjmFedgb8Hg/qIjFURyI4qDgfD99wNfp27YxoOomL7h6BH37ehEEnn4CRN17NpWkL127C/S+Ox+pNO9G6MAf33HAZTj22K9ysS6EggonZi5figdFvYs3OXWyMzj6uG8be+w+4OO8pHtdC1/Lk+x/j9amfw9AtZGSHoBBFI6muriFCySfTwAcffIABA06Hix4S8Duq3yTTMH93kDNKGtEb2nrJap977nlYsuRHtG3XFhdffAmOOeYYJJNJzJ49C1OnfoodpaW46MIL8OqEV1mZ9syzz+CBBx5Ap06dcOqpp6GkWTGSKR0/LV2CyZM/QqbXjwevvwLn9zsW4yd/hpET3kNhbg7OPf44FOQE2AcQfoSJ/KxsHHv0kVy5tLG0ggG5ZMNm+L0eJFImrjq9Fx4Zfq3dA1xiGjV81AuYPGc+8jKDWPz2v+C2W9HppoaxH36KJ96ajIK8LLwz4m50LGmGYY8+iw+/mYduh3TAG4/chdwMPypqw3jgX2/ik28WceMdogBPP/scrh86GJ9NnYqrrrwaWdlZeP2N19Gnz/H20Em4++678fjjo3Bsz5549ZVXeaHfOPwmzJgxHccd2xPnnnMmUtE66HXVkKjTgWmgMCcHxx1xBHLycvHWzK9wz+jxsDQdp/Q8Cv17dUOz3DysWLMV786egzXbtqHXoZ0w7uG7ICsaBt09Ej+s2ISL+h+PR4ZdjbWbt2Pkq29jwfKfcVBxHm67chD+1utortEVHY1lpC0DI1+diDenfcULP55Mo3VeJiY/fj9aFxfZwjjg34t/xJ2jX8PGsir079cfx5/QC27Vw7vtxo0bMWXKFJSVl+GjDz/CGWecIZJV+0rrHqAVlvbZdOUAT7a3j1PGkqzyvffey4mbJx5/HNdddx1LPumorqnByBEjMW7cWGi6jq+//popDP3N/fffj1NOPRUjR4zAEV06c2V92a5ytG3fBpZm4OrT++LOGy7D+ClTMfLVd3F427Z44bbh6Ni60Jb1EvmlHjCixpOkvm/P+AqPvf4eTMtA32OOxvsz56BzmxK8NeJuNM/JZEeLEh7DRr2Ij+fOQ0FWCIvf+he8LAUmS25gzIef4qk3P0RBbjbeeuwetGveDEMefhJTvl6Iow/tgNcfuoObGk368ls8/voHSClUzFEGybDw1AujMfSG6/DZ1E9xxZVXIZgZxBtvvo6Tjj+eLTJFJe668248+eQo9OxxDF599RV4fD4MH34jpk+bhsFDhuKll17gBkbJynKkK3bAqBXOKSkna5MpXH7f4/hu+Roc1aYlxjx4O1oV57IyMKVLeGP65/jw83/DiMTwr0fuRVFRFi6981H8sGoTzu3fCxee0R9j35mMOd8vQ4dWzTD8krNxZu8e3OXKKV0kOrK5shL/fHI05i9bhb/17YPZ8xYxNbzt7+fhuvPPFPICyY0xH0zFs+9OQsoAvvxqFo7u1o05PfGuOXPnYvjwYVi1ajU+/PBDnHnmmTbIfyfwCZ3RH5/eI+HVueeeixkzZqBFixb47tvvUFRYuNtdzJ07F1deeSU2b92CJ554AoMHD64H+amnnooRIx7FEV0OZ8ds5/ZSdDi4IyzDxPUD+uO26/6OcZOn4rFXJ6Jzu3Z48bZh6HBQATtCwpprQkgGIBJL476X38D7s+eif8+uuOnSS3HejbfA7/Ph4ev+joH9eomqcFnB4CdewCdzFnAPxvuuHQTq5UuBVGLsXy1ehpnzFqNFQQ5b8tYtm2HwI08xvelxaEe89vCdqKioxKjX3sWiNRtw/iUXY8JrbyCVSOP5Z5/DkGE3YNasLxnk0WgU999/Ly668HwEQ36k0xYefughvPzyGN7tXn31VXh8XgwbPhwzpk/HicefgEGDBonAFjnAiShnczuWFODglsVYsmoNhox8AVt2luP2yy/ELYPOFy3Y+GltFkprqrF+aynSsTQ6H9wenoAXl93xKBau2oguHVujMC8bcxct44V78xUXoG+3I5iqsfYfMi8W2h+nfDsfD49/C7WRCF4fcT/GvvcRvly8DH2OPBTjHroDGR6iLCpem/o5nnzzA9Ql0nhp/Gicd/a5XFNKkSAyaP/85z+xevXuIP/9IP5HgbwJKSeFW48ex2DZsqXo1as3Zs+ezYWyIgAlDqIzZww4Ayt/XskAJ6A7lvyILl1w0UUXoEWrVohE4/hi2nRMmfoxskMBPDn0epzWqyvGffwZW/LO7dripVuHMshhucWTgUn6a7fYmL98LR4ZPxFL16zDU7cNxsATT8LFdzyART+vx/n9jmM+6lNF4/khjz+PKXMXcEPLgqwMkaxj+iMjnkwhHE+ibVE+Jo64GwcRyEc8jY/nzEfXzgfj5ccfxuQZszH6tXfQb8AADBx4PlOTaDSMF59/BkOG3YSfV/2MW26+GbNnzUbLFi3Quk0broiiSqe1a9di27Zt6HnMsWzJSaA2fNhwTJ8xnVu4kU8jRBNiFEmhOfS6q3DVwHMwdcqnuPfpF7GzogITHr4VA445iseBI752M1UR1aCqKROxlIZL7n4U81au48ZKJJoiCte1Q2u8cNcwdtap1zxZcdETx0QkpeOJNz7Ca1Nn4IiO7THmvluw6KdVuH7U02idl4fnb78Rxx7WkaNfP28uxa3PvIxFazfjoDYHoV2HdvB7fbyrV1ZWYunSpYhEIrtZ8v86kJPirFvXrlixciVOOvEkfP7F5794PMfOnTtx2mmnYcWKFbjmmmvwzDPP1IOcJKLZ2dncNoHqCKvKy7if9rmnnYIR1wxChlvGuE+m41EGeRu8dOswdGpdZCchDDs+DtY1j508HS+99wlcsoQPnh6BDs1L8MrH03DvmAnMpZ+56Tp0atWC+y4OH/U8Jn29gClEj0Pbc4RIhM10bC2vxcYdVWhTlMuOZ9vmzTF4xDOYNHcBju7RDbffchNGPvEMduwsw7PPPYeiwiKcdtrpiMUieP755zBs2I1IJOJsmZ986kksX76CS9G4csmlsFNGbR0o2kCWnJrhDxs2DNOnz0DzFs3RsWOHBt5KT/XwejDo4osw8OyzMemDybj97ntRvms73hx1L/odeQjcrPcn7b/ISLNclmQCpox4SseFdz+MhSvXcpKKerBQMQON0dCBA3DDBWci2+dhrZClCNXkyq078eCYt/HNDz/hxkEDcdOFZyNuWjjhqsFIJA3cOPBv+Oeg8zi8SYK+OT+twXPvfIAfVq9HisV4tj7f7o5L9/3RRx/V05X//0He5AqJrpx00kn47rvvmGsvWLCAtc3OQYxp5cqVOO+887B+/Xrcdddd7Hg5lpyKlouLi3miTUvmKqEzzzwdVwwcCNe2VdCSCYyd8hlGTHgPh7c7CC/eNhQHt2xmWy2KSYv4/M7aCB4c+yYmz/kO7Vq3xPXnno2Az4MtVdV4fOwr7Jzec8XFuPiUE7mqaPhjL7AlL8gI4JOxo+CGArflgmGkMeHTmXjpg09RlJ+B1x+7n0F+42PPYdLsb/ge+/Q5Fq+9/iYuvfRSdp7JKvfr14+jSM8//zwDlg4CckVFBb9P1owmmyJJFDqdMGFCPV2h8RIgn46rrroKI0eO/EVjfLLw1M9w5szZGDLkBuzYshmP3TYMg049CS4qTbOfQpGiR6dQJ1rDYOmtZqi46M77sfjntWhZUoSLT+mLZRs2Yea3i5DjU/HEbcNwZk8qLqHtQGi7p3yzkB3qytoIrhx4Frq0bc2GYcy7H2HVxm3o360znr5tMAoy/JzbSJsyVldFccktd6F8VyWKWjTDjTfeiB07duC9995DWVnZf5klbwJyAvHw4cMxbtw4Lpb94osv0KNHj/pJovfHjh2L++67D9XV1Zg0aRL69+/P1pwcz9NPPx0jRozA4Yd3th/IRfzagBmJovb7rxjk46ZMw4gJ79ogH4JDWpWwjoVCcsLplPHNkpW4b8wErNiytf5panSpQutMKlIXBp1xEu69chCygn4MHzUGU+bOQ2GWD9++/SIC7Liq0GBi9KSpeOqND5Gfl4cJo5/GsX364PIbhuO9jz6BlzTbbhWtWrfG448/DvIpFi5cuBvIaTz2ddxxxx148skn0bNnT7zyyitsFByQE50bPXq0ICq7uVQikbZ163beFdes/hln9++LN0Y/h/jO7XDH66BIFt77/Gs8+95HKK+swHvPPcpx70vvegyLV23Ahf174/Ebr8PilWtw7+jXeKyaZ4bwxasvIzeoMlWpTaTwwruT8a8PPmV1i5O8d+gnyRM6tCzEw0Muw0lHHS60Nxbw8Ni3MO6zWRxevP2+B3H33beDfDEC+88///zfDXLSfNMkn3POOczBevfuzdasWbNmrAf//vvv2dr98MMP6NChAxYtWsQTKOLkDzBIyHJ16dLFbvxIG6YBKxJB7Y9zoSUSGPfxDDz66kQG+Qu3DUWn1sWiqaj9lAzSS78+dTYee/0dyKoLnVu1gN/v5uwriaHKauqwYvM2dD+0I+6/ZhCOObwThj/2EoM8PzsD37wxBhkypf8NJC1g9KRpePaNj9CseXN88gklbTqxcznpwylMfgN+H267/TbccsstbJmbgpwA27T1mgN6ev3OO+9kv6QpyMl5p92BFr0DcOc8lEQjrk5qwyGDh2DCaxO4Mv7ZJ57AGaeejFT5NqxfvgJPjn8Hc39YjsPblGDisw/Cbym44M4RWLRmLS7q3wujbryeu5KN/+gzPPv+VNSGw+jT5RCMffgu5PpVLN+4Hfe8NAGLlq9Ch4OaozAnS/QqlICEoeHHNRs41j984Jn4xyUDucJo/orVuOGRp1BaF2bqOuPzWcjJymSQ01isWrWqnq44TUZ/L8ryp0RXRAMZna3ac889h5qaGgY4TSBlNufPn8+vUeSFrPdZZ53FRc30uwNymtQjjzyiQVxFBRDhMGq/nyMs+cfTRAixfRs8c9tQdGxdAjcVBHC5nYStZVUY8eq7TFXOPP44PHzdVSgpyAS3XzctfLN0Na666yF4/T6ORlx11im48akX8fGcBSjMDOK7d8ZzsxzK6GueIIcQnxj/GoqbtcAnn0xFp4M74eILL8QHH33IHaco5v3MM0/hiCOO4LkikJ988slMV2gMyHrt7aCFL+Lkj/MYcXTF4+HdkOhKVlYWCgsLRTPTRgq+3NxcPHj/A+jb9ySsXbsOl115OZYsWQq3y4Njjj4azYrzsXDxQm61V5SdhQevvQRn9+6BiCbj73c+hEWrV+PCU07AqOHXwadKqI0mcOcL4/HZd4u5mv6WS87DtRcNwNzvV+DWp8eCHur83J3/wMndu9rVQCYqYhHcMuoFfLlgCU7t2R3333A5gqEg7njmZcyY/z1cQS/efvstnHH6GexTOCB3oisDBgyof6zifx3IaUIo8UNbMFkjSgIQwGmSqLEPWXCyUBQao5VM79HkPv300zjhhBNw22234dBDD/kFyGu+/wpGKon3Zn6JsR9MRYdWLXDP4MvQujlFBIR2nVQzP63bjMfGv42NO3fh+gvOxaB+JyJEcgzV4MZJm8vqcPvTL2JzWRnOOeF4DD7/LDz1zkTMWrQUhf4APnzxMbhIY5OdDTmnGd7+6FM8P2YsCgsL8Morr6Jtuza4adhQTJ02DcFQCFdfdTWGDRvKE0b3vmzZMr43WrxEwYhX7wvkZMXHjBmDo446ii06gZz+bs6cObv9WWO6kp+fj0cfeQT9T+7HmpWvvp6DZ599HkuXLEOYes6YOj+stk3bthh4Sn9ceEIPBMwkIokUbhn1HPPwM3v1xJ1XDILbJQTV32/cgIfHvIGyndUoygngH5dfgNWbSjFh6hfo3KEN7rr8YnRoLhI/RCGpM+37s+fhpYmT0KZFIW7++wXcFeu5tyehtDqM4/r3w/hx43mHoXzEgoULmaZu2LCB75d8N6cH438VyMkyOQf9vnz5csybN48HnkBOTiXFg9u0acO6FTrI8q9Zs4ajLUVFRUxVsrOzGslkbUv+wxzujbKxtBSrNmzldPeRB7eBLxiAy6BogsGFBGUV1Vjy8wamOZ0PboPmBYVwU+dcmToLAFrSxNJ1G7CjqhKFuQU4vF0rrNmyGTsqa+Bx+3DyaafCk18MX24eDE8Aa1avxc8/r+JQWO8+vRHMCGH+d99h87Zt3N2LCrOLSorr75vaPRBA6b6OPPJIzuLuC+S0KGgLJ+B2796dx4XoHEWh9nZQhKVbt25oXtJMRF7ovsvLOERZun0Ht0jOzAqh+9E9cNihh8KVSiJdXopExQ7M+24+qiI1aFNQjM7t20Ki7luSwlVBC1esRkVZLVW+IT8rwFX8pZU1aFaYj8Nat4TP62I5BT3Qi1qA7KiNY95PP8HjAjq364BoJI6NO0ph+bNx7HkX4aD2HVnURuFMcrqJrhIWevXqxVhwmoz+14J8fzqZxpapKWcVZW62XJVCYuFahL//GpaVEi/blTNU+U2pZ0fDzoo8ljQSbxRFHAR8WgTUJZXeIp0id37lwDNNmAmdukyFcqAWNGMlnRog7mn3RLdnQBTtimb8TssKVtE1VQ03mbG98XHHmdznONlKYJLUyqQSdB46xZJhkRBnVQVHlUi5ScrPhnbSJOphAS5pUEwD6doqaNXlSJTvgJRMcOqeNDzEs0W/ArvfDIcd7afqsQBLuJosVaYiDC5+FzUIXM9LfpNFKXqSVmtQcooR7NwTBj3OnNNqjs5cONCNK8Iad+z6v4L9T+HkjS2501NvX1as6Xu7TbiDHspKUiuJ77+DbtLjN2z82wIroXW3u3U5Sje7wonOz0IozmyS42n3TedHe1PTJGod54GreUu48pvDysjhNnTc/Yv11U6dXoNC1Kkz5WtvWhLbJAri1LE69+ksbOfffU0wxc/FMz5FfxPJJEDVPyhSPFjAqeRiFaYQfPGacx5N0qhWm3NlFPrQU9Cqq5HatQl69U6+TYqckK7drh4QrdrsZzPRtddXDNU/m9Mpk3OWu107wMvfgJxTiNDhxzLI+bGHXB1ty6ob7fb7w8iBgv4/AvJ9XSQtiH1ZMefZnDSxRqQK0cXzYRlJPiUlkanNm9CAC8slrJqdjrd7qXAli11yJsq7aGumSRXCI7ZFwWz4O3WGkpENTXbDxd206Mlq4qkWQgkjCncdK7S/XaoxqBsD2TEC+/17tpyiZR1peCgqJKy1WFXcb8UGPO84tIjpoQZ2nYMAlOhyK9Tx9PdODx0Jip5GaudGJDes5scw8hOeeFFTQo06ntk9fjnrKx6IxrUDLJy3+7/XF1Q4i9HuykBjmlOETNuSE8h5OdbXpeyeJv+vs+ROxyXiow4P3xvQyVGjZ7o3PkiOy8+X1EloJWSlNPhGrBaRpT9B0hNQVQl+jwKrrBLmrmqomu0HcPcv0SQpnZ8DtSQfLpdToCHS9PzgqkQC6fXbuQCDCicsXwhScWvA6xGRYHq62hFHQs6lnn5+qHbjSSr8IIf610iAnHtraqkI5KRfofbF+zvoezKDGVBdVMygwSivRt3CRXaxiVPwJh4aYOUXwHdIJwRCGfWFIlzXSj5ITTWiS3+ERY88p85nVDxtabDqKoGdO/h+U81KYGX6EHCLlhTiYQRCZiv2BlEMQoshpZuchWblr32Q5edCaBK2USP97FxkdDwChsvLRS1ipxUopx6MlMhyFvp/LchJn0JJoNra2vqBaFqZT9lCCinSTTvHxx9/jAcffBBr1qy2rbPTnMjgnqbPQgAAIABJREFUfnnUj/GSfsfjnisuQnzBUlTNWQw1TA3yqXZSFM4mIOE7OY025/VH3xNJhCUqcHTVhDthoG7eQmyZPANu4qFsIMk+qnaBnoJyl4zHq8vQ56rL8MgjI+trRUePfolj1hQC3R/QqQf6Z599Vi9pcO6PAH755Zdj2rRp+z2H4nbj889moPdxPbnKJvrtAvx4/U3I0EwYCu02EhRDRlxVMTMRRt3JJ+D58a/YcgTB0yVDw5Y338GOcS/DFQnD0uhxgyZjTtAboFyS8GLpVhR174yHhlyHzAwqKBGF1bQz6HCjIpHEnB9XYNqsL/Hz6jWoi0Sh2eVcYgkIHDdu/ZGWqQ2gKDp0umzROJCUg6JHFBr9vY8/ha44lpz+HT9+PP7xj3+Ix23s5aB09mWXXcZgoLQvpfnfeeedRgAQLJOcInrkSffDOuKuqy9B745tUDFjLuq+WgQ5SiC3+5CYQFSS8G9Zx0EXnIJTjz+OnVLFMBnkSnkd1r/wKtzVdTBJAsqPLLRpE7fSkBjkd9XuwolXXo7HRj5ev82++MILeOihhxjk+zsojk0LnbKXjakJRVKuvfZaLF68eH+ngOp2Y9YXs9Cnz3HMNuLfzceKa4bCT48bpGJtS+b8ADXanJoIY8eAfnhp/Kust2GKYspIrFiBdY89AX3J9/BQmBVUXZ+ut6oEynLZxEO7tqOo++EYeeP1yApSTSj5ANSk1cCMBT/gpfcmYdWW7eJ5ZXbm+Jc30Khudh93d/311/M4/teCvLHjSfoMihdTUmNvlq9r165s1UiURVb85ptvRmlpaaMhEo/XViUJRZkh3PT38zHob6fAb+momD4H0X8vhhxP2NshPUYPCCsWvoKB1hecjFNO7MWxcYVaZaRT2PXZHNTNngcXb7UUZ6FDEFl2aC0J5W4J99SU46QrrsQjo0aI+k1IePGFF/HgQw/+KpDTWQnIFPtuvB2TMInS+JQ72N9BfSGnz5qN448/FrIuIz6PQH4DvNy9V/Bw7rkiWZgRj6D09P54afx40ZKaaiyjMZT+axyqP/gACEegWPy8ukbeC/XIsVCm6HhoZymKux/OpYE5AS+PRUTTMf3bhXh83JvYWhPezRrvVinziwr3fd/ZXwbkZL0I8CTUIu343iaVZKWPPfYYV4mQFSctS8OCsC2DZHEPvoG9e+KBoVchN+SHy7RQSSD/6ntYsbhwIu0GSVEJmCsZOGhgf/Q/6Th+TyX56NotWD/+A6iJBGvPOaVJLR3IIbNDkpQVLVdl3FtVhX5XXIFHHh9hF11LeOHFAwP5U089xfppx5LTeFBmc9SoUSzQ2t9BIJ8xaxaO73McF0nH5n2HVVcLkIvQIO1CEnTFwsxoGDtOOx2jx48T9bGagdqFC7HtyWcg/bzK7ndCjjexaqHvoYNs+07FwIid21HctQtG3HQN8vx+6BYwf90m3Pv8GCzfsNUmNg4xca5cBB0dEbWYLcf5pF/FAxjqY8H2n/3Xg7zxxBFY6+rq8NJLL/HEUpq76UEAOPTQQ9niEwAac/j6knjZQscWLfDiLTega6d2PLAOyOu++h5SPC4aNNgRhxgkfC1paHX+KTjthF4cunJF67Dp1Y9hrNrMHFF0tbKfZ2RRLF30miGLXeaWcG91JfpeeQUefWykHaST8cKLL7C/8GvoCt3n3/72N96dnIPu7dZbb2XV4f44Pf0N+SpffEEg78Xtr2LfLcDKqwfDZ9pPMBYPqoEmW5gRC2Pb6adi9PjxHP5Ll1dg29iXEXl/CpSkxhX+ItYtohxOj0VaJOWygRE7tqOo2+EYcdO1yPP7ENZSGD3pczz9xkSW4tZHaBq1BqEEkt8tHpPIDrYDZ8tCOJmGZtrOtR3edcbhLwdysl6kVaByuE8++WSPk0uRCMp0kgR1d+dU9H1QVAmP33cfBvXsDI+l8yRRQxyy5E1BTvNIdn2OrKP1+afi1ON7sXcfXvg9St//Ap4k2T+S5IogsCjxclozi25gBPL7qitx0pVX2iCndSLjhRf2DnLi3nSvjf0PyuiRnNiRGpPEmCw7FZI0Poi/U5a06dEA8t4c/ot9SyAfIkDOBRGixUZaAb6I1mHrgNPw4vhxkDUdNXPmYuuopyFv3lJvsynzSFafl7JdPOyAfOSO7ShsBPKyaBTXP/os5i5daVtnYaPpEKNk4fguB2PASb3hc7m4GJwf70Kqcgt46f0pWLutVDRf5StoCMX8JUFO4bKZM2cyF6UqmD1Z8z1ZNk4gWBbOOOM0THjxJWDjMshU20ggtwRdaQxyhxoSyGcrOtqcdxpOPeFYSFXV2PLaB7A27YRqUk0npT7EhDQObTl9wn4LyDt27Mjddzdt2lR/e5SeX7JkCQ477DB+jXQ8BPLGY0AL/Pjjj/8F8He35HsAuf2gEYKQAHkYZaedhufGvwxtxw5se+ZF1E37HIohwqT8/B2iOPyczD2DvIBBfjXTla01dTjnn/dh066KPTBu6uFiYvITD+KYIw5h6scQZwceoOdCnX37Q1i4fI0N8t1n/C8Hcid5QpaK6Mi//vUvjoPv72B+J8koLMjHF1/MxCGtWqP2h7kMctpr9w1yC7MUA20GnoYz+hyDqi++Rc2sr+GOUb0QhRqbNKd0Nlq7D+BvATlp4klo9s033+x2a2+88QaL0Sj+TyK022+/nfMHztG+fXvW8rz11lsHZsl5gQqJAYF8ejyKmlP645nRL6Duq6+w7v4RcFdHOJEjnonpONei9XVTukKWvKD74Xj0xquQHwhgY3k1Btx4F3bVkO/QtPGIgoACLH1/AnIzPDCcDlt21zXdlHDWHQ9h4U9r7D5Cu7eB+8uB3Jk5AvtPP/2Em266qR4I++OliqJi/LixuPzySzlSUEcg15NshfcEcmYgsJAA8CWB/LxT0L9tG2x/51OgtJSdN/pON1z8JDiD/CZOIDlpQuEi/RaQU1iQfI533313N0p2ww038MImPk4ONjmjje/7iiuuYCUeFUscCF0RsKNYtmgRNzUeQc1pfTHqvrux4eEnkPrmGyimi4VUQp2gc/95mZ6GQ5TFxm1jutIA8iC2VNVgwPC7UFrVkOdouD6FRhDfvDUabYpyRDN91vmwZYJuyTj31odY7KXV91T5C9OVxhoN+p0qhqgoYvv27cxh93Wcc+55eOuN1xEI+mHUhX8dyEnMD2CumULbs/vjiHAC4Xk/QtJIjOSBbhlQdQU1soWEpaFYobixeCiWmKID5+TkR5A8mMBKBSKNHWxKiFGV+pYtW/gz5Jc0Pt5++21+n8blgEDOgKLGpvTkNxnT4nWoPrEX7jz1dGwc8RT8eoopCqXUDcoAKypKjQQOkihsumeQF1Kc/KZrkePzYkdtGH+/ZySWbNjSyNUUI0QHNXE6u/fRuO/GocigPujEubkpv4y0JOHKOx7GgpVroO2hQcRf2pLT4NBWTREGSvhQinxvR6vWrTDx3ffRg0T6tDNT+dsPc/iBsvu25CLjSdGV/I6tcWQ0BWtHudi2TRf3+ktIbnybqIOl6+iXkQfV0Fimy49Htw4c5HQPFP48+OCDOZO3efPm+ttq2bIlZs2axTJTsvYkqXUOckjpvymLSomzXw9yUl7aKh1LgSbL+CJSh+hRnTFQUyFtWi/aUtjalbiiYEY8jKBi4URPECpzcvFtTR3PkcOvQU7Ih5p4Ag+Pn4g3pwsnucEc2cEA2yjQklFULvkUGVZ25g2kaPHZUSAO1bISURx/KZA3nTTnOe1UzEqlYlTQureDeOyoxx9HUUEhGw8rWoua7+dC1TUWESkcJ6eM5+4hRJq7pCVjsR6Hz6Oii+KGS6PwmXjsIjmda0wJE6vL0DuUiX7eEFQWYZBWRgQRfwtdIZBTpQvRMdKCOwdFTshKEye/+uqrd4uPk0NKCSOqHDpgkIscLz+IyoAL30SrEfW6cZorBMVMQ7ULuqnR5w7ZxDNbN6FvSQlOUfxw2xRmzyC/FtkhH3RDx/SFy3Db02NQGY3XP3S4acx7rxPY0BHV/kgDr/9Lg5zoClk5qmmkbXtf6f7mzZpjzMtjcGr/U/ipwmakGjXff70fkAteSEnrCs2AVwJySSfOTYcoJm4gJgNvRyNY75EwvGUbNC+tqO9n4gTHfivIqX6RODhlcB0qRjWfNKmU0aXyvsYUjTQctADo/QMDueDZoqc8LV4F25IJhHx+5DA/poiK6IMeVhVMqqvCl1oCdx3RHe23lIJkaHuz5JTxzAqKp8DtrIpizAef4J2Z/0YdZZXtiM7egf3r3vlLg5yoCpW4kSNGRc77O0448US8MeE1NG/Zgp+//mtBLvi1ePgeoV7lqiDaRnUstUyMqanAuaefiLNUH5Lf/EAdKQRobMb5W0F+zz33MF15+eWX6yNIxNOpgod0Go35OKX6KdpCYq0DBbmXaYDo/ShaSRNVUNmxNqnKh30MQJMU/GhoeLl8B3pefAEGZ+Yh9cl05tN7BflN1yArSP3DiLrJ2FJegfGffIGZ3yzE9vLKPXJsMY8NuhW71mWv0/uXAnnjKAJt1xQnJitOPHR/kRUaIVmRccett+OhRx6GnAij5odvoNKjwem5oXuhK85wk26cKoFouyaQE4etUyU8X74TyVYleHrIlVDmLUHkmx/ZaeLowG90POk7ia6QpZ44cSLnA4iD87VIEsuJSb7gvEavU4Hyl19+ydoW6hV5IJacQO4ksSh6IloA2c3zOaEpLHyVJOG16kqszcvB869MQN6MaYh88DE/umyPIGeB1v8j7zvg5Lyq68/MN322912tumzLvTeKwTaB0E3HYIzpSSiBhBYCoZlQQ0tof4LpxRCDY2wc3HA3Blwl27Jkda221+nzlfn/zr3vzXy71sqSkInlDMiSVrtTvu+++84799xz34i2JhpyUI7L0e3A0GwR1/7hfvzHTy/D5l1DJpztaC/tIEpEHTSl00hwPlENmBC5tCL5xqTPJyEmZyBze2bWYvMqg4ACJRZN9vXR092N733/+3j2U0+TIHeqYZ780ZjcPq8NWloOk4HgYKcbvDy+OTaCD73nb/CSE4/GxK9vwtwtd8s8HWZEvSEHfvDk5yNN+upXv/oxBVgM7iuuuEKcDA4kyMXkXqTFDDJt8dMThQY7/35bpYj/NzuJF7397Xjve96Hia9+GdM//wWSnAKyp4PnqcfiX991EdqznWqTx2EFsogc/ObOe/HRb34PW3aPmPplo4rJY+UpR6zBq557LrraW2VC92e+/0Ns3LZbhxov4NmflJmc+hVKaj/xiU+IlsU+bAl/oc7cZmN7VOEB7erLforkro2IsdmAikKpeD46yG3PpZ1fJNMkIlEMO3F8ZOfDWHLi0fjSh96N1koFE1fciPytfzL+LrrhHihPzkxOqEL6kJoV6uT3tlsRj9PNgBl9f4OcZX1ibg1yg805dY8jUTgWkkaptRoumR7FzDFH418+92mcccLJ2PrJf8XMf/0Xkv7iFOKn/v4idGba5ErwkM5qzthUDp+55Ce49PpbxPatDkdMG25bKoW/eenz8c5Xn4dMKg4viOPF7/8Q7rx/I7z/CxQiYcoNN9wgxp4sedsbb5V5/DvL37Sq2JPwSRNUBH9z4avx0de9HEmh+zhhroYJ0ZMbdsWM59MFpN1BkpcjkDErl87O4gezE7j0KxfjuKVLES2WMfHr/5FMTkpNaS4drb1HTI69C7QsXCEG5+Hze9/7nnTr7+nBz0sdDK0qCGMeO8ifJgWrwq131LUrSiHaoWR2wpxq6smbX1/J40e5Obzz4k/htRe+Bk3xBDZf/GnM/uyX4NiWxYpBn/z7N6M3w1EvHDvjy/SMy2++Cx//xncxNDE1/+OYs8wJq1fhk+96G04/aoUqOv04XvyBD+POdZvgizhr/nU45DN5uIeRAUzRFW86tSt7ehDK0J6AmY0fnqXxxkHGzMJBBK0tTfj8+/4OLzr9ZFEg8tf4/9yAmRvvQixXksMWXVhZptCKt/4s884mx8NHt2zBi85/Gd5/4ct1jAnNiq68AXO33CXacml7i9SQqAXYlaQKcRrPeOMb8el//Vej3qPU9quL6sltJqdnCquXpBIXa5Uj00LYRs0KA36xIE/Gk7j2t9fi6c/UponC72/Gg294K7Ieq5xUXXLKj/ZxutGIeM9wdtzWSA3fnBpC5pln4+LPfw6Hr1mJiOtjy8c/i5lLL0WcUKfe+kAVYiBS2+7TjsFn3/kmdGeaUZaxyz6GRqbxsf/8idhUq4iWs+n0ylKwy4kg9JP87DvehkSUCYhj4R289L0fxR0PbHhyZnLbGcRMzZtMmS0Pm4tVNzs6OqQUTsMhcuecRKDZfv4ZnfH7lKMPw5c/8PdY0dOBBHxMXH0zJm/6A+K5slT3tFHZCHRlqJaHYiSCb02O4N5sHJd//d/QloyrD8hcAeNX3SxBTk5ZpsZJ9mImBz4xoU0Tn/jsxTpLnnOF2DSxiNQ2HOS0J6ZJUlijEl7gT33qU8UPksUjLvLFgjyWiOPaa67DM896OlCtIXfnHbjvrX+HrBuFjqGkIlPVlL5DyYKLUiSC/6mW8DPPwwcv/gwuet1rBcew83/bRz+PmUt/LAlCAtZIk0ejkCDvISZ/x5vQ0doqRZ2SW8avb/0DPvTVb2OqwMLd/Ao1d8llfV344j+8A+ccd5Qa8Ucj4Hnz5e/9OG5fv+HJKdAKB/ndd98t+JRtbYs96G5LRoIPFomo0qMRaDib888M8o5sBm976fPx1le8GO2JOCauugUzN92BaCEP1DR4ozThF5yqMtr7XBdfnxzBq994Pi56/rMFzwv7kMtj6sobkbv5T5INtV+a+28UY4koPjI5jrPfcBE+8Rn2eLJpn1LbfQtyBjdNgjZt2rTHj82gppPUwMDAXoM8nozjmt9eh2ecdRYiXoD8HbdI+1uWWlbjPaPbFrG4MipbahH8++RO9J37HHz2S1/CskEOB2P8+dj2L5/FzC9+LEpMQj6FdRFMIIpPD+9Ez8nH4lPvfgta2JTiRfDI7lF87Ds/wG9u/5PpfTCnJBnWBURjUTzrlGPw7X/+IJpinPZWQ8ChaDXgFe/9GG5bt8EcPOcnrEMerljMTbqMHHAYpiw8YNIxiq1xZBr4YPcQMyKzObF8mHsVxByJYu3yQbz/9a/Ei087EbP/c6v0eKJYku2aGnNpSpYunxomEcUl0+OYXt6NL3zo3ehvaZFtWibF5QqY/PXNmLn1LkQpPxVKnQfaGCYdB/80M4yz3/h6XPzpz1gnEwnyxXo8uVuRXSFc4eP888/HpZde+qggJzyhvoXXxnasL86Tx/Hba67F0846C47voXDb7Xjgze9CioyHCVJzBJHPnnfi+Gk+h2viAT76mU/jleefbzr7ODjMw+aPfRrTv/gJ4j6ZcjlaCsc+FnXw6d070HPy8fjM378RHU1JVCoBfnTNjWJ/zZGJoQmm8pK0IupuyeBz73kLXnTmafWcJKpIAK/8x4/jtvUMcnsJHl3x7OnpkX98THuORVPko//hL9bIzEommQNu7XuCKfZDUXYa9t5mYDOrM1hU/2H5Dp0VTfePmFPDs047Dp980+vQNjSB3136a+RGJ+s3Xc2FdfDq1iDA3ZEAf/vW1+IFTz0ZTiIps4Pi7HQplpG76yHc9dsb8cgOjuHjBQvgROLIRSP4mVvEeW9+Ez716U/XDfC/8tWv4JOf/GRop2lcZAtX2OjAz0c4wsP2wgcXNuW3NAQlVOH3LhbkSekM+i3OPOssxAIP+fUP4vr3fACb1q8zHfBao+WidnwfuVgUV1TKOOEFL8K/feULwtxod2pUMvnYZVdgx2+uwO+uvkbJRkE6NUxFgctnJnHMGafgM9IZlMCG0TH8zcVfxD2bdprBkcZ3pU4HRvDsk47F//vYB9DC0rJAPqVbqrUaXvWPH8ctDzyse6Sd3GsuBj8vY8MG+SFnSWH7OhnAC738rLacH4r8MG/2ypUr58UBm5hZFb3iyivguyabR2qI+wFq5ZKU5lubEnjjC5+Hpx5zPL787e9g65adOj9YSveEHcx0QDUCnH7aqXjHa16Bvo4mcbWlXZpMH64B5VwJv/j11fjF9TfDi6ZEshqNxBE4PkpNrbjg/Nfgve97n9lQasKYkBUhCxTOPvwzxzlSg8ImCD5Y8CJU0x2p8aDP48UXXywtfzaL0dWW55KFj1QiLjWCk884UySz+elZ/ODfv4If/uCHZsittvARP6s3u4u2ZSvw0U9/Dk854zRFMqYQSTaQEG3dXXfib9/8Jh1Ay/mPbon5HHnUcO7pp+Ef3vRatKWT+NHVV8uUDpd2HsZznLtHQ6vp4eNvfxue95TTEQmo07eiCL6LGt7xqX/Hn3bsEgUkJ1yoa4s+uMsRllLXw2t3SAY5Cz9s++INDgdDmD4kw8Byt3WC5Ye3eJ4/S7qR8x7rF7WUQ37TgzJePICPwe5uDPT1Y8PWRzCXZ/DHhCf2xUKqJmMAia9XLOnD0iX9iAulqEwEFXqshrp+gB3D49g5VUZ86UogndHCUcxHNJ7EyqVLccQRR+qY8hpkdyHOZqfTwi129erVYAOE/Tp3s9/97neyk4W/t6uzS6ZTZKWqqFs1TVHJQtkkYIOB83xOPeUUtHV3ix7FrdaweetmbH1ki9CqOkdIJQzKJrloaW3Fqac/BYkYWSbbm0mIxvJ/BLNTM7jjjttlAdATsbxrMxxSndGojIw8fMVSJONRPLBxK0Ymc+IEEEQ9bfzm6/H6iM9kGaedcAxaUhl196IDhhn3zp7QPw3Nwu3uQc2hmZE1r9NPRttuEg121zsk4Uo4I+0pyPcZYpksJFtybhJTf7pVy/p25rvhinUh0LhT84Xt2pc5ORIKxOhqEWdNMpmVtGDkINbchcxRJ8JpIqtg22bsYclqMua/68bnMjN5JNgaLlH2u+W9GThq7Qnrz7SHp97T9dKeSnWhskanot02gE5EwuIe18izUm2WwpD5NyNzkGEFxjGxPLoVhYfvFrxPQChnEk57Y8DKNiCzoOvNGapDVyJRzVT1PallpbGwkx0ViLYvQevxpyASEzmYWPPVr8mCAtEhF+T7HMD78I2NowoQzE1i5k83i4cfGRJxbm0Y32pWtOaWC74u/2iNOc3rSksYrzxdtFrakTnqFDhNWumzHoz6rXsO8kYQm3aL8PMrVSOZUyS+VvxlSu+KXs2I1r0/vX3r6rBr3ov+SKPNw74X28NvC+7cgcRs01jnWYeISFBEJJJCdXgnChvvQTSgRj8mFnqytI1pqr5LvQvyL6G2ucYFb3wA+U7ZPYB4ey+ajj9Dgtx8eR/u+J//LX+Rg+ef/zZDK74ekIC/IMg1ax7gQwIyFOSt7cgeaYI8NM1hn549JM1gH6X2UtK0hwInHgrZb2YPbeqzyNCxzryPsYb2/BbMa9qzHp9/nn207EaMVoODpdjlA6UKJi7/NR7+1eU47m1vRuKIARS2PiyekE6gkILnEhG0EUWrh4UuqLov4iKrsp5gNJPH23rQdPyZT/4gVwwezscL7xmzpvZd6mqffwHtTwrN+0QNcg0Hdc41xqBC1chH0ZnygVuA5/qIx9OIOvQHFEsu5eyNI+8+Lah6yKnfrb203C00qHV306uuZp/S7FwsorLuQTxw8acQPLJJZAxeqhktJ63FkmecBPR0wee8FJ5OTVGMP8u3SEzOACeMEVdd6xu/8A3/XwryfZHQLnZDD9kgl1GAipDF2ZXnsGiAwC2jPDOL0vgUkEyhY/ly1GJ0qBUzDA2nAwly40WuVUv1/ZaTh4VMYu4bwC/kUHpkC0Z++SuMXP0/yOQLMoiW0geyHjKMtiWLzqefiuYT1sLpbkaQSKhtsxlAoCDJ+tJYoLWHO/h/KcgtLx5mCuYHvmZrSQjGSs4G90Iq6dDI5Dq1QmzSReAVIPA8lCcnEKlWMDs3je7VhyOaTGkPaUQsAvQa1P+zP3ncWsgaCCS7nx0UwEjzOTAUpS3bMHX9DRj79VXwtu9G0g0QE6aEEyd0iWlBKUA5BmTWrELnaScgfdRyOM1ZBA4tmLTnVQBL/aBrzhL/1zO51ZFTdlosloRKtEEvOysnEcccGanNqp8tivwlM7lOcNCb7YQxuTlg7QlkhcFUeAFK1iON5nsoz03DL+ZRLhTQ3NOLeFunUJma58kyWLzcWOyLh/j8w2X99Q1lowdNGubrGMigVoW3czdmbrkTU9fdgNxddyNZrSDis0RGmjFAIHYUOg5FxsKY31lj8NNJtB93BNJHrkDLMYfBz6SkhU7euRG81d/rQvLpyZzJF8ITz/OlIpjL50WgVS5X6opAO5pEaK1IBMlUEulUCs3NLWjvaEdMWr4b0xz0+430ItdgV8Sp6QAPntJswOEhkpnUSYpBnjnyJMOu6PYvcDYU1XqTG6HdmILDAPfh5mZQmpwSZiaWzSLd2Y2Io7ND9UhnecT5KXxxckWpO821PMQajG1+QJ7PvElSo0FuBlPXXYvJG25F8Y/3oTY7LUUvfc+GNZHqqCoQdfqDnhv4rwpJyHVH4Ten0Xrc4Wg+cS0ya5YhiNHlQN+D6l1qQgmS4bJeKyrdVUmFsis9yB5/JqJCIcrAjr/I43FhV2wBh5+gWCphbGwcs7NzoqW24+vCmdp+P2ENMzx/sSBEPTlHCGbSqUZRJBzkPHjedTOiPpURBx7kYpsAT7rceVDjAStIZ9G05hjEuweoOpIFoLVWwxOHbqANGhl8y9CoFFEcH5ECUTybRbKpBfFUVkeOGOw97/7u883W4JQxKWQ+hN3Q02Cd8yCrUq2geN96bLvsCgR/vBuV3UMyrEDSRX2eUWNfatCQ5mtWh282GPvkhDCpwT40rV2NtlOOQayvW5SOJgvJvCK18FhALYSD/IQzEeFB+8kS5LlcHruHR6SBl7CDgUsxEgOcv4ebJCycsYHOAOGf2QvZ39+kY4/aAAAgAElEQVSH5qasfv/jEOQKG5jJteYt23XUgZduRaqzD03LVwGJlM7pmTftzRJFin8pHajOjWN82za09fYj0dIOJ5NGBDHZZTQIDFVoYPP+prJ5u6S0oWmmFak3+zyHR7Dlxz9B/tY7UN68BWmXHpFKHUqVdp8XlHlncr7UYhAXsBsECDJpxAZ70XXG8Wg9YS2CbFJaIHQBs3qsFWYj3tVDsKEQsyecqWySOYPt7+c/kO9/3DL5zOwcdu8eFnhig9uWbO2cRgZtONCtBwsD3AY5f89mMzLfsaW56XEKcjXdUaZcgaXSwTGOskA5kUTLyiOQ6h5E1Elp9U9Qkw6pEmFTNY+Jh+5GNNGElqVHwEmlEGEDr4FQtt/SutDVdWb7c9ese50Q6jzTQDwHJcALRUxeewN2/uTn8DdtRKyU11f2VY7FBSYV3v0McrW+1qqxNDtzFlM0Cj8Rg5dMILViAMv++ixEl/eiyiRmyvWyoOoFI+0vFZ78UA7yMESpVKrYvmOnNAhQZsrgJkxh9pbfOfPRqO1skDPAJYsHgcAa/pkBzgZn/s4BsMuWDiKRSshN4zX0c1MHBa7IdAYzx5OCLdV/qBW0QINoBGV2+Le0o3PNsYi08ODIsSuMgCpyQ5uwe8c2rD35GTJQS7AxhV0W/ZptX/0H68Ti/oR3Pa36gSueKnzHbPcj9i898CB2fOs7mLnxJjRVq/LuacfMg2SCI2PElF+z/X7GeB29E7Vb/M3nkIFYMhKyhnIEWPr009H3/HOQp3WFaMt1goUmAg3yRAcrnodwJreiI+JpYvBdQ7slwJnFbZDHYwpTotHYokEeBJ5gcloXMNgZ5DbQBwcHZEIxmxXkQh+kIKciTvvPdZAtt39mdG2cYGlbs6Eb8eEm4kj3DiI7sAJBycXYtm1oXboM2a4+QARQRksQ0q00jqZGtKTI9QACrgafTSDE454Pd3IMU5dfjk3f/i4yefo66s7CeUiKB9hZz1dnDjaF/QOIcjmjCCzSg3d9ZipDuObJyPFaNIZiNoWjXvlCxI5YBq8pLT/E+aeiBI3W4LT1SibnjNT65TmApb6/P3LQ4IoNcuLvzZu3wPMDCXL+YvZOxJnJbZBrJg9z4BaT24Mnf6+6vmRxqvcY6HyOlatWIkN+mRfvYAU5szXneFYKgFtFMt0CVw6JxsNbQl6qOXKXK+UKPH5f/zK0HnkM4s1tqDnMXOxEMh3zhqVQvB96WJptoXDGlCUbPHmIkDT+LwKQPBfu0Aiqd92P9V/7GqK7tiLj+nCiSfE/JPam/4w4aUm3vgH/oTchz2z+Hsbb5lw6L4bk7ZoPIWJOE+xCtJrZRMKzy/k3gkrMQXz1IJb91dMRHehBpCkji5/WRrGO3jq7Ih8/dGCWt1SnHFV+drAeBy3ILVwZHRvDzp27kEqlJYPzl2TzuIEq5uBp4Ur4g4TZFY9BXvXqkEWyebWCJUsH0dPZKXSjn5tWuGIEWgdEIVp+mYmuXESQzyGezAKZZsk+KqaqwSG7UirBr7goVarINDfDyTbD6ehBbGA5Ym3dcJIplSQsuEE2uSsHb6rtVvthUL3yzgrDLJ7VdGdutu/BG5/E7H33YvdPL0Pxjj8gEbBvngm7JqZLQuNx1xF1oWZQBrl2++jZQVhGk5H1HKrKS9KoltSsv88Qw2nfiv1stueh8WnV60XSQSwGP51C+3FHo+WUo5Fc0osgm4LT2Y/McaeJZFmfT1e8FXnKEF2+T3mvB3gy38PKOKhBzuy7cdNmOWxaLK6BHkM8Fqvj8vDB076nhewKoQqH0zLQLWSpVipIZ5uwZtVyGU7rz86KCb+qEA9w3Zsgl6wn3HJOqb/WFkSiCZ6xUCuVUS7kpHDCEnympQ2IkCfWA5kXTyPdM4hkVw/iHZ1AlP/WsL+w05/tjdPYUbyqt9neUON9YoxIVasNBPk5zNxzL+auvwkT192A6OQUEkb+Om9DqO8ShsKrKwQbBSRb8FGdt8mepj1w/uZiBC8ScGZpWrZwwcbU+GtDFcmvuTzH9Hei+bg1aDvxOCSOPg6ZE09FLZ4yiks7j9VI68wC1ON/YyT5Ad7Z+o8d1CBncNy/7gEJZgtVJMjjTp1h4b/Zzg8LV8I8Of/MABdczoOny4xeFchSqZRF93zMUYfLc9KfXK2bDzzITSlDFHcymYyLKz+HaCyGeDKDfG4OTtSRZopMa7N83ZaALGVWM1ReLNOKSEcv0n2DiLV0CC8u4WwCpRGDmv+0h9SABGPUKVlNqpUOIlUP5Yc3YvTqKzFz863wt+5EourqktiPRa0HQP2kanSqjAkfTqCfh00QupOoDbOW9xWCSJjvx+vVExcTQCSAmwBaVq1E+pRTMPjGixDtH5RzguaBxhNLcpe3GTH/9ueGt/78QQ1yluwfeHCDmOPwl4UrxNKJhHLklicPY/JwkBOyNILcQ9VtZHIGebni4tij1yKdisOfyx3EILcutwFqxQLKExOIxGOIJVKIZjOIJMl36w3RriAO0iLLQVVegAgPXwFZhASctk4ku3qR6u1DhEUgYWLCWZOZipy7BpKaAoVGTPlV+FMzmLjqOkzccAMq6+5DbK6IaIR8uwbr/gRdI8RVOWhfr457xbaZX+cBVZu3FUKoTuVA+XWpHRgmJohFUGttQuqUk9H9rGej49l/BWQ5tFevixo/KXwSDxwySPuzkveyHg5qkM/MzGLTI5slwOdn8hjicvDUILe/LE8eDnIb4JrJHx3kpXIVaw9fLRYJByPINV5Is8lkT4EQUZbkh4cRT8ZkHjwrnj7b7ozEQCt6WvY2nlXabmZgiDRwxJm+2pHqX45U94BAH1NRMb7eipUlkwdcLOZuV4qYu/lWPPLDnyG26RH4U9PSwsdg0+xrwM1+BIBBZLoupNAlQMgYEAFufweWnnIatt50C7Jzc4ibbKraIhM9+/F69jIIk2oE7p5D/oqL2kGtfwCRk47HYRe8CpnjjkIkllJGq+7IyzMQF/QBbB97CPaDGuT0NCQmP9Agt8xKgyefH+TE+hrkq9DakpUgn73rRnPwPMCtzSgFyUyIBttU7JxqFYWpCcQ7u4B4QkeDmPYxQiZaGDe2fFPYl9YyZngz4TISQ81JwmnrQnb1akSa2xGJJBpvlHUBie0IHM+Fv+UR3Pvlr8Bd/wCyk3mgUlV9iKQ4HcOoHZyNItq+fGpdGqK11Ul3on+JoJhpwsBrX4beC16JeDaDwuYt2PX9nyJ3wy3IVisIOBGPcoBIfL/lv3LGsjCtLvjRrija1nnxOILeXrSdcxZWXfQaRAYaiYB6dSda75Pal4+41+85qEGez+fx4EMP7zXIrXbFlvVtgwQvCoN8T3DFFoXK5ZIE+TFHHYFsJglfxqn8Do5YNx/4qq+3F0ovGLUpDAoPlakpxMgMNTeL6xO30HrLl+7rFvRJltIJzoq1NQuxOycQerHixNG0fA3Sy9cgYFaX8j4XSgDMTGP7t7+H4V/9N9IzU0h4isn5X08GyjYOqIKb9zPH2fyvvaweyjwYn3g8jv3wB5E54ghzAnXUnrBcxtgtN2Dbv38d6c075Z5Q0iNKyf16mMYRWVy8ovysCroluxMe1XyUnCiiy5dj9dv/Fh3POgdBNqv8euzP6PJa8D4PapDzgHjf/esFiyu7Qp6cB0+FK7bqafH4woOnld/aTF6t8uA5H5OzSHTcsUeBhSXSfbN334RIRecMGcSssMHSUIYU1h5Fyz2HIK3pbFFPbwk9M07bV1+T4WG0dnWimsrAZR1P+GDVAVqKT/FrI/QY7HqIYtbSOZbE75yA5iWy6DryKDit3YCTEPHUg1/4ErzrrkOiwtdM6iEwat6tcavlgmBTgxyOQ7Rb/YPLjmQD0fysnHTNcZfMUSKJ0uASLL3oAgw8968QaW3Tw7FpjavDLVpmjI3jgW/9J3K/vR6p6WnErI2GObBac9B54i4bz4bz13fEZ/XMUIC4uU50bGCnFK8JP0EUs8k0lvzDWzH4ipcg0dzxxLSksBTggw8+CM8LkKzz5HFhVkghxuONg6fF4wu1K5Yr53Mou8LSvv6qVIqygI447HBZ6TWvivLwVpSGdiJSzCPiVwwlp1xrPZRFSmsYBR4S7YxJuRki6piH/uplGGab/Cz8UhmJrl6VnNKKQRxvTdE+nODMD4bluOGkYtkVPxJDorMX6cHlqExOY/u/fQPu727UqWygbEEXRv1hn1f6RI3UVt+2OSgaO7u6xlt7VeVT8bMnY4h0dSH9jGdi2YUvR2LlSkQQVw2KDPnlQTPUBK6iGDEEnVm3Do985xIk122APzqiwcmw1AHQ9QMjnWtlnzCvaxsrVK5rqkiNBtS6gMtgMVTgoPMdb8LgRRcg3tpx0A6dmu/+nN608H0w5vo0AmJZP5nKGHZlYVlfK59hcZaeh7h9EbJQbuvJQlGeXLUr1MOUKyX09/Whv7dPVrqKX10EhRwqwztRGd8tWV0McowNghVb2ZHaDQ7DeAUKX7zYEYezQX3MDY+hqaUNfhMZFuX9hOLbT5bDXi75nHymRAaxSoCxH/4K5d//UdV7MiV5z+yJ4VXkn0WUJRVHK77iR+Y0Oy5iNTr1eILs7kbTmU9D9wv+Gq1nnAQkqGdX4ZiU482QX2GqbUe+9KaS8tASZK1SwvC112D6v69Edd16RGYL4jjGKiavqx7XrQ+6NVg1O91iMKe+QDUZVSMOOv/uLRrkdPnab3i0OJY6qEHOl8nlclLWj0SdBoVoBFrM5sqs6MFpT+yKNNMYTXkjkytPzhuyeuVKNGeaNIMJS6BVSQQeqlNj8Md3w5scgy8QplF2ETAhp30FNoKhaUYpGHExHYmZ2lDxUJ2YQryfTIseHOUZBOMeyEMDgPoVd3QKY5ddj9L6jYK92dRQT3gLntoGOb/BitRsB72EiuxSNbFJrmQz6DzrTKSe9jQsef5zUctSwWmqrWbKimRk291jKLw6ZBGWlDuKcuacPeSOjmPoiivFf7Fw332IlSo6lDai5kICkmymn9ddsodrdCgHOfE0y/pT0zOPCnKLyeXkvECFyFYxUSLWAM91RY1oJbe24tnR2YElA/2IO6SXzBZbv5gmBColCXZ3fCdKE7vlJmhWV2UhexmVrjN0M2+itWvYU7yaIPCmxhHlcMrWzrq5DuHLgQS58NZmMoY/OoXRy25Afv0jAlPIY++VHzalf75VOn7xOkhWN+RiORZD6ugjkX7G07DshS9EbHCQKimjq1SaUqFcHZQJH16XEtSzudKNtlZF+MOWOpTKyD28AaO/uRq5629EbWinCOaiMoSLi4K7qNVxmsPjni7SoRzkNpvv2LFLRVVGiWg15eFi0EI9efjgyT9zwTDgrUxg2dKlaKKVmrg5qd2y1fNpoArylhvuF3OoTo2isGMzosU5bRUzKJ2nfGZhVjkZIKSsFotWWSK8uUEJ1bEZJLp6gIRt+zKDoPYz0nUUuh5xg/FxTPzXDSiue0R4cy5KeaeLPCcXqbiCRQJ4PJyaQ61L2NLbjY7nPgddz3kW0kdR055WFVQDJ5mVbeufbKKmL6HuiGErENmtZKdSp4GAB2jTGyVFL7Yz3nMvJq64CjO334lkbg4xDs0iRWmcOIRMWawl8VANcpuBGKCTk1MYGRkRjB03Ii3HUbgSZVYIZfL5FU/CFZb1VZzFICeG7+vrRUd7h5TYeWMZmPXqX4hWs1PFJPyDANW5GQTTkyjs3AJUSjL/ndOBRZQkQW5ovEWCSg9vpPF81PIlVCslJLs5JEr3/MWgxV5BjCRSvf3++ATG/+talNcRruhCJM5edNHJzym1KG0eQQyVpmZkn346lr3qPGSOPBLxtnbpbKJvJKFhoVDC9dffgAceWI+LXn8h+vr7VHob2olCx3SBixs2bMDll1+OjRs3yvMsW7UCF77uAhy26nBlPrjj+C7Kw+MoP7geWy65BLW77xcTIu5wgvrrRkRPMrhiP44NdLa/EYZoJrel/UaQhw9j2jhhMbl2B8UcR9rfOjraDa1kolEygUkHmjLq1e4GO2JsE1hoKcyguGMrvPERsUBT7BiRIKmf/vcUmcxinPZMTXa1jGp+CrFMM6KpZtMO0CBx9hWdy6I2R1d/bApjv7wG+fUb4dQiiPvGFmKRLV7damuoRVlIiqK6ZjWOfs/bkTrhBCTaOsQ2QvweZVOrwQ1cXHnlVXj3u96Fo449Fl/9ylexZs0aZUbMbiLrmNPhfB/r7r8fn/vc53DLLbdI0wvvgVQu41F0dHTi5BNOxIc/9M846ZRTdDfky5EBm5xC8cbbcd8Xv4zWyQnEWfUVdZu9OXs4YFiJxKFy8Ax/hLD7FaugdH7lxdJDZxxR09+5EK4I6+Bpb6fnubIwaOPMhubwcxoAOv+qLZqJdSvmz0eDKtyJUeS3bkYtN81jn/Ec0UZl3nZhyetCJVPJNP9GHJ3IlVHMFZHo79Z+TzZT8CBdC2TOEB/aNdNoLlgY/PXPwu8dm8DYL69FkUEuYwa1QXnRB923yDwnHLS/5nyses+7gHQCiMUlGMXg3mwEO7Ztx1v/5m249pprJQOcc+65MhSY7rGUKdRNjAwzdu211+INb3iDjH6nwzAtqV/+8pfL2er222/Hs571LCEAyG79y8c+ije/5S2aeIylCP3Ovd0j2Pb5LyB39W+lnCXjFRd9WFVNFFVE0fn2t2HwotfITvSEZFf2FOT2a8TW27dvl1GGvMFOzDAUhmEJt875XlWwIM3ily9fLgsj/Dgg0Y6AYIaGYQC8Mqa3b4Q3sgvJSgGu7yLOjny2k0lLl7HBsMo9MYbRG0J6sjZXRI0Was1Ngut5ACT8UbsHE+h7E+4pKNezBYP8MsKVTdKCZ3n7xeJCTT6jKDk1dP/zP2HFa8+HFwSYmJzEhg0P4c477wSDlb/bBnJr7nRuKMgXDiu755578LznPQ9jY2NStOMAgfe9733SSG4fXCDvfOc75R7Savkzn/kMXv6KVyBWJwIc+DMz2PH1b2H2+xzRoqMP/08EuWQ36ZesCU6fnpnTcjGzQIgj58Vtb2tBX5/y4Ht6HEiQS+aUX2zTMibPtQqixRymH34YkcIkatWqzrw0WZihxKCVSc81yGgWkaqycJIvolauwGlrAbgz1YCqZPNGkNdtGfYIOw48yEU/E0RQTUTQ+cH3YeWFr8P2HTvw+S98Hr/85S/rDmQcCsCDf/gwuViQ79q1S4bp2jmj9FXn0IMXvvCF9Z/n89BjntPpOEiB15TDvL74pS/h5BNPlPslVAB37q99U4JcxiY+2YJ8T3UlVbLN/6iWCfE9pQ3FokK0CnUxa/3iLvz5AwtyvdKNsr5mdnm1mg93YgR5UmFz0/DcgoqhpAueSj3tnLEjvUXQH3jANHXmcQSttMpQBSIPjPaTPm5BzkMLHBSdAF3/9H6sev2FyBcKWL9+PXbs3CGfk2wUp1Rcd9119akWvG7nnHNOHa6ER9pwygXH1dgFwUD+0pe+hBNOOKGehPiHiYkJmQjBQQJ88Pv/6Z8/hHe/693o6GiTHSaYncX2//g6Zn/wM8SlCvokyuR7CvBwFjmQ4Nzr9dnnfzRVO6P3ENZF0IeWvSk7JQvDql55bAju6BBquRnpwlfZLRDEHKER+WeZSEz2Z3IGtbKLSG+7UHWOp93r4bu66A3+M+CKNlxGxauw85/ej5Wvu0BqDvUijrkuP/zhD2XuEAPePsKZ3N4vwhMOIQtP43vJS14iQb5s2bL6z/L7CTc5cvK73/1u/etHrD0C3/3O93D66aeKDoZwRYP8p0++TB4O8rAexV6N/60gt4ywABFRw4VP+4ov1OWYlJgPLzcDd3IUxbFdqBXnEPMDBPGoFDq4GIJSBcViXs4KXrGMeEsG8eZm4yTbgFh7qy8pdDowTL7XIBdEpeHOTM5hv41Bv8DCIOc9+/nPfy7ZOfy44IIL8OUvfxmcpxp+sJrNrM8BZ/bhxGP42lf/AxdddCHiyfSTO8jD2NpuZQcDauxzwl7kG8MQRbO3BS5qtMO4YKOyQhf+n9OiqqjOTMEbH0V5dBeibkls1goTU9IBFE0lEU+npbmiMjOHeEuzNO4qK6PKO3mdxVL54xXkIZUlJ+a95S1v2WuQ8y1eeOGF+PGPf1xnr/g1Lg5m8ixlr6EHFwy//uEPf7jx1WgEb7jwDfjiFz+PlraOJ0eQz8vYJhupiB9CE05MTmFuLicUIB8s3qTSKXR1dSGTZgVO77wEgsHrj2eWt2ScDW599fkUndCLLG3XO+XVr6RW8eEVxjB97+8xt2sHOts6UEskZCyidr0E8HOzgOsj2tlNQlIan2VglKKKPT+eAEFuLUQ4cY6FnzBFy5HwX/ziF+vzR+2HIPThmEZOaQs/zjjjTPzqV5ehp7cf/vQMtn1N4QrHtR9SmHwh5g7/fWpqBjyhMyOqkrDBnNS3NceRr3OEHUcZxnjQ/IsFuWFXTDuEzbKS140SQBR5rGqyumkcY/25cQw9/CB6l60Qn8HcIw8i5pZkMUgTAWcLwcPc8C6xZIajfjBs3lWUvEiUH4QgL8UgB895mDxEWzI7P1YmJ8bmdDoeKO2DCYejGRnk5MfD95kc+Xe+8x284x3vmBfky5ctx0233ISlg8sQzMxiqwnypJkAt/hu/ATjyfd0sOTK3rZtO/KFYt0saE92E3ZuJSktSw2SA+9ob6sb7/+5sGTRn5cSuvzHlLL1T7ZL3mqVpIPdNDpEKS3dcD9i6Qzal61ELJbSQgsdA0YeQWHXJsHqlKwKRKnmUZoYQ3pgmXHaMo24i72pJ0iQUxZ97LHHYmZmZl6QM4hJIZLSDT8Y5Dx0chGEH93dPbjltptx2JrDEUw/SYKcW93M7Cx27RoSLjYW08YIW7ixrW22yGOzO3+3Hof8Mw82S5cO1j3IBcYcRB2xBSa6QI25Tl3CZRR2UiPyZY4PaBw0NoTC5ASaB5ci1dkhMydFuSg9cVpS9Genkd/+ENzZESQr2q3vjg4j3dIKP52RjhcpmdtmgYXB/gQJcs4J5aDchUHOAbtf+MIXHlWI473mcF7CmfCDc0hvuvUmrD3iKATTM4d+JpcAn5kRr0Oa63O1M8AbrW28ufONYWxw2/5NEV4Zb5Wurk4M9PfJz9sAP5iBruGto01ENCQIxWyTor1SSrA8PYnKxCgimSxaB5eJWb7CDa12am+nem+zMaHmuSiN7kBl9w5hYaKVWZR3jyAxuEx1LmLrsJhu489nVw4GXCFMWbt27byR6bz2b3/72yWT20nSNqAXgytLlgwKXFm5YtWhH+QMVtJIxN+cFhFPqKFnPchFXchf2pkSblKuu9YaCa1tTuZzstunq7tTxFgHO5tboCI42oi6iLtlyprvoTAxiahXweTUFPoO4xyftBk5aGbjGEG1Bqw2UQh/IqXTGoJqHvmdW1GbHoK3a7OM50nIuBRti9ijBuMJkskZtNSxMKOHH2FMvhCufPvb35ZR6uHH8cefgN9cfRX6+wbk4HlIY3IGJgOcJWMNcDYpN6AKZZ1kU7Q4MX9UYaN3k61t+ss2QzCLE7a0tjQ/qi3uz8XqthPfCpckJ/seKjNT8IsFVOZyaO7vR5zWb2zqFV5x/oGxwRCoh3ljpoqZDl/zEcxMojq0GXMPP4BEOoFoImmszvbwCZ4gQc539pznPEe0LuHHW9/6VqEK02TDQg+ewahfee973zvv6694xSvwjW9+A+3tnYdeJg8fNvln4vBtW7fJ4ZGd+NbMUzM5FYZGhC86D6rpTO+mDEFQZyT2bfoeHWtVSmst4IjPB5cMSFf/gcAVe06XncBw3nWXVKEr1RmKI/7KU9OosQ80GUOztLTxZjYGVTWK83aGTpgIM534wsxYs0zjl+5VUNr2MCpbN8ChgIsd7rIBGCMiqRDVWXQ12xylCvE6lNZtMuNOHkOFaCqeBwOu8J5+8pOfxMc+9rF5QUslIoM8rP7kN1ie/CMf+Uj9++k1f/HFn8I7/v4dyKSbDu0gFyXhjp2gS5a4Y4Uca/XQyelt833HNYsqJ83mCYrvrfc4g9tmc+nfrNVw2JrVMlXigIK8bm/MVzOQQmYMRhAwyNwyCqO74FcriGdakGrugJNNS+Br+4IOXbUNz4qbjOJqj5UdPbjWi010uOKPVIoobd8Av1KU1/LmZmWmkRj6G5NQ1ULqT/tj4xLkbJqwUluDq/a8iR3EIOfuum7dOpx66qnzpvFRrMUg7+npmUch0ldnYcWzr7cPP/jhD3H2Oc8U3/lD7uAZzuTcqmgcpFlcfVUY6BaTC1Qxtsx76sS3cEXZlfmZnAHP5186OIienm7B9fvzCLOE9W4hMZt0RTXoTk9jemg3sp0dSDa3SNMDnWc1w9YntJiX1K9ZSvGxLW7sMTaiw4sjPqozoyhNTSHT0Q13dgrF4c1wCgVj68y1o77n1M1QajsuUlsGuXa/73Us2kEMct5f7qYvetGL6pCFX6P6kDw51YjhIhEn+FG78v3vf79+e177mtdK4C9bsUySxSGHyecXfKaw6ZEtgtMY4KnQFAkGOit9ezPztO5YNpOHm5TVsbaCpmwWq1evEtizPw/JpqaZQLOxGvtEvCrG1t2FeHMGzQPL4KSzqNE9SrK2UbGQ67ZBbcZqawuawhu1qzCdNuZN2WYXKfgaelI696UJn864FZTHdstrJXv6gVIOpe1bUBnbhWjgSi8k14MYb45OYuKyaxWumAPEXicyH8Qglz0vCKQL6LnPfa46ItRqOOOMMySTn3766fNuA5spXvayl0kDBR+sYv/nt/9TfjaW0GkWh3Qm3zU0hJGRsYYF3B7gSniyW/jqWJ7cUoj0VCEmJ1yxUySYycmuHHXU2kfxs48Z8FJpVejg0Uev5qO4YwhjW7dh+YnHI5pJA7FE3aJTcbuhFiXYPRFfoeIpa8hKnwxkpUZarDFDhkSNc6c1p1KgAmFztYQAACAASURBVHjiQaJwqTI9Dn9mGqm+QUTpbOu78OZmMPPQvXCKkzqjiAWo8Snp8azer0GuC2gvi3xhkF/wWmonGv1/Rp/PiicPkGEV4tlnn42vfe1rQhvaB+8NsTaxOdve+HfCFAb5QuHWfffdh7POOksYNu7W5Ms/9tGPobun28C2KIKpaWz9+jekrJ/kmWSvu/ITpOJp9SVbt27F5NSMZnG61oaCXLnyxujC8BQJWxAK+xx6fk0OnAuDPPB9HHfcsXKI3e+HCXTOyaHhkMhg40nUOKowEjPBZ+CAHBqNARHDvZJHdfs25Ie2IZKKIcNCUN8KRJwmcfHR0U7KuthDaX2RPFrXqG+9VkV5x2Yp9ad7lsGNcXwM4HgVVIe2YG7nVkQrFWB4DOO/vAal9Q9L0wZxuYxC3Ju4i51Btqz/2tfIrkO8XCgW5P0xaNnVc8UVV9T15HxLlFN88IMfxHnnnadNDkGA3t5eSSpkzKhJufTSS+XeEMIw8EkxMqCZjC666CL86le/krMXWRl2Bh191NEKw4xjGSXIGuQ/OfSCfMuWLZianp1v5mnoQ2VXdAZQ2JZZ7nVIz9JwrdVMbucBWbjiex6OP55BPr+c/FgBr+dbO3BQva0C4cKV7rNNw0q6aJe7/Kdcgj++E7mt21DzOFiKbodcIjFEW7uQWb4SsZY2RBMca0jHKRZ5zBxO0xrXMJizYa+HSrGDzk+jMjGBZHsXHD4PR8BYn/LSDEo7t6Oybj3Gf3Y5Sus2iNWE4xOrhyyTF374R2XyCzA8NiLFm0suuUTXl7nm4cYI2b1Mu2E4Cf33f/83nva0p8nPsOOHfZ2U37KDi9KLV77ylXLPf/CDH2DTpk3StcUd4UMf+pDsCALlDuUgDx86duzYgbHxyXmZPJ7gLKC4OL9yPDgvXniShL3g4UKQ+qmQSmSQK1fOLZU2cAzUY489qg5XLMet2EJZmnAjRv3v5saauo2kQZ2DJsO5NaBN+xr/4pfLeiDctQW1mTFpcKbjl1jjE4NLNo3AjTniLZ7oGUSCPHoqbXrsLZAxMkyjUbevWufSAw/Fse0CjNKdyxEhrSjidS4lGr5UUXjwfuz4/H/AveOu+qyfxn6xh+UtQ3GjKMaBrg+8FytedwFmCwXccvPN+OMf/1CHLTy8S21Aw77Rc7VAFEep7apVq+qLg/fj97//PSjVZU2EgxUYB1SQsu/2vJe8RLI8A99ef30Fo4+fnMG2r38LMz/4scw0UqZs0W2pDnP+1xqZw0E+OjomFOL8KRJxxBPqVktXK5vJF06RCDMrEuSuzgNyPd+MSamgXK4ilUriiMNXLwhyvVNyw2qEORWBOZbl4WvzOcuVqni0UINCzbfDiXNkfygXMJm+5lfgzk6jPDokvom0fNYhTGbigxjTN26J+LvwkJrIIr1kGZKdfYg1m6KRKtEN762hZNXq9WeQMZ8lzO3cjKaeAcSaW9Xr0OJU4uGtW7DtM/+G6u9uEXZFsvhi1szmGjBuKk4U6Re/AKve/lY4S5fBsaPUTDzpu9PTtc7g2VuwzV9M9gzFAGfnEN3M+rq70NTcItdVAtcsIPEgl5KBOv2W712P7V//T5Ruukk8bvQQ/QQOcpuJ+aF42Hhow8YGfWiG0LJ4I7bMC0alhLuDbCavVz05utBk8oqZB0SZQHdXF5YuHQg1OOvWS2jD15eMzyxMewsTxHxd/r0sYxDdukadwU8miL+nUnFk4zUE47vhjo9KQYgMhzhYEaAs4mloEyFpPU6iiLV2IN7dj2TnAJxsq5mloxIBjXKFWeooYaOghsr4MNzyLDL9axBNhEz4ARS3bMX2z34B1RtuloZpqcg+hkkmh8+KmX0yhdZnPwNNzzob3WecgUi7WjkIcyRviRCrEWL7Wn+wcKexUzbOMiFLdrNjkjX1EYyOYOiaa1H53c3I/+luRMtlbTB5ogd5mEJkIJFCJH62o1IsR65BPn9GZzjI5wu0CFd06JV1reVzutWqeKy0t7fWbzJ/Lp8vYnx8HMUSddy1ecyLVTQys/P16NBlX1fxqLrkclJcKlJBenYCzZWiONXKKD5hYgxRvmdkIL4hMvWNY75l8kkKTns3kn0DYr8cNZPMNLobVVMj6FWzed/D9OYH0NKzBNG2HkRDttL7E+TqH8PTaRxwpW0YfsqBN9CPljOegr7nPgfNJx2DWjotZkEMMBUe6OiUvSKH0OcPB7ksVxldaNx/JWhNMwS/OJfD+E03Y+qGGzF9+21IzeSl8CXDBXj19sYU1Qd2/S/6roSDnEFDTE4xT3jolRVnNaYtR42ZZ9huQtV+AlVozUzdyoKyfjqVwooVK5BKaabjaxOn0zyUGZxWc4Qflqa0C6cxzJZmRFqcYqBbCwxhdXwPgVtFrFpEU3UO2aCsRqAyMXjxjnL5FnPQFHrPONmywYIZOdLajczACsTbe43uRYCVyeJCEhqiMgpvbhLF7ZvRcvTJGnTGcmN/gzxSI3vkoFajYTIdZRlQNXjEyMuWofOZZ2HgFS9DbOmgnDN8TmWuB7npynoMOXP4vlus6DtqjCo2HXz4LnJ334Ndl12G8h/vRTA6BgQuEh4ZIjZ12w6wvaCVJ1qQ83MVimWQZWHmDA+iFUwutsxq/0YVouV6wyf9+rTlBUHOLE6zGspubbWT38vTPruOpABlpsktDHIr8iJtxh2CsgC+H7sIRE7AheUGcP0KUMkhW5lDm5vXgxEDZhHHKlUwqiiLLW1hZCl4nYe7eBqJ7gG0rDoctXhGtmgees05zPwelYVW2L4BkUQK2YHV9YNwacu2/YArdr59aFqa+DGSDuVOE4OfbUJ1sBsrX/NKdJ/3EgS0tLMDrhYE9z7BF9m+OO5ccZi0/O0exvDPfo7h31yD6NgI4hVWlo0mR9xDeaUMQ8a/L1rAfoLw5HYXk8NIUMPkJLP5Lh0lXjfydEyQkysnLGSmMjMsQ3TW/CkSNNevCrvS2toilsyEQbYNmBCGlFU8nkQ6k9Hdw1CVepjh+wngyhQKdtCXUCiWpPlWnsdkc3lNz1dRmOei6lXglHJoLc+gzSsah9g93wXpJbIDnuyB1Bjwy8iUiK+jVZgx481oXrUWif4Bw8DQyKjBqsuBOChi9I+/R++pT0GN3UYUPe1HkOvmIwAKtQgnXvD9sQ6gx0xaK/M1EfORz6QQWXsMzvjnjwCHrUJNdrj5mGxfglzuO3x5nUipgpmbf4eHv/ktxDfvEH9yMj3cFVlQo8uumH0GxtLawrJDKcjJcBAeDA+PSLDbhgmBLKGDJ7NZuDT9KHZFRqWwGOTKQqHMtpmWzMZTj+t7YnICQ7uG0NLSJkEuepmEVTtyu9ZeUgtXSqUy8vmCwABSXXw//B5tzvDg+S5cv4ZK1RPhVLQ0h5YyM/ps3a88fNDUo6NWO227XCPvKKOg/rLmOwkZnDiCbAc61hwtLAzngBKaMM/KHPqggmBmHIWJCbQedqzsdqWtj87kphxbn7hjdwX7WgwqCSgQPqisWSulOo+TASmlLsdBMduEjvOej1VvuRCO2E7HlcV8VMSb/pCG14BZETXUymX4w2PY9NnPY/rWO5Che1hoejJ9H/kG4mKZR7Vpo7tVklaD262zwUYhZGaimkkTb38rBi967f+eF6KFHbw4xMhDu4fF9ZTBbLuChK4jhjWGnhZbh8v6rGoyuBl4DNyBgQG0tmqvp2I9HRO4ffdOzM7NoTXTinQ2i1RSg9wRSa/uEmH9CzM5f3HxUOTFhUeowoOa2kD7qHg1VL0qgooLt1KGU5pCX2Uacd8wLcKMkblQrYodYdi4URr44tFSVyZa6axy5iwaBbEEUj1LkBpciWimyXQZ0d2b/uNVzGx4GM2DyxFtakFp206BK5XrbzRtz5ztqe4BdPCiKxefWWYFWXrQDKDS91rnccw0XL43wkWz+Oibn4ghsmwJVrzmlWg++xmI9w6I8WqNijJq/wNtdjGIRKEe1ZnlEio7diN/1VV44Kc/Q9NsASkrIjN2emFwRkhXMwO97IQ3uaXy3Cq30D/F6mpPMXeq+ahEgI53/C0GX38h4hIPBzYFev5epX/b53Eq4SAXWq/qYnRsXFrhrGMtg9ZW1RayK9ZgXw6EgSdGkt3d3WhtDbEpvCDc+vwA23buQK5YQEtTC1LZNDKUE8QSiMWVj18Y5MzkhUIR1WpZqnKELPO6kdwAFWZ+rwq/zPlDLP1Po6M4iaxXFsZFlYcMHJ2WLJPbFmetH3U97YFN6laEbNlWxAeWItHZj1g6a3C4j2BuFvmRYbSsOByV6Rns/Oa3kb/8V4gUSjoG3MwUlYOu8OZqf6FBrlBgfwa56AEaKKfTaD79ZPS86AVoPekkRHt6AJ6lxHep4VATrboo7diBwu13YsfPfg5v5zbEXF94fOs+Fu4dWRyN6HOGi3QKR2nrrJdPqxQ+vI5u9L3rneh70V8jlm3Sg/miT7ynUF78a/sd5LIymF049sQPRPPAQGd2Z7DbknHYsNMGG3+WmDmbSUmAhxeFhQeeeA0Cu3eNiHa9qTmNVJZjzNNIxZN1WGR3B9t0QZ6dQU7NOv3M+dzzW+5qqHg09a/AY8Oy68Er5ZDJT6G9OoukBLlCAJkhJOMJNcD2NaDCrIQW+QHPSSDe1oVE7xIkO3sRofjLqyI/sg2JRAaptj7k1j+EiV9fidnb7kB0x2456KlYS6dpyBwg8WNUiLQ/78lEkrwZfppqHEBPFzrPORetZ5+F1pNPQTStVhq8qe74BPL33IWxq67C3O//gPhMqWElHQRgk8S8SvRi5IltYzUTr/XUYGYL8QZHZawWavE0nMPXoOVZ56DnxS9Aqr+ncaY7SE3t+xXk4bVS13Az+3q++ORRIMSMzcAjTSh5JxpV+s80O9P3mpVN+whrz3W3EASLqekcdu3ciWZm8UwKCTMykUUgakD4+mFMXpZMXkAmkxa4QkgzP8gDOXh6PAtUXRQpKSiXES3Moqc4hlRAyOKLrzi3e6ni2ZmV+5g4wkFu5bjMftyk/WQS6c4liHX0IdnVA7c0J84A2YE1cBIZBPk8Ju78PYo33oSha65Bdk6HTvkcAKBbwzwfl/25//XKtWzdUXiciBxzkFyxHE3PPgd9f3U2kstXYO6e+zDx2+uQu+12uKO7ZX5R3FWnAkuMagU1RA8ucm3qu1pd0qx7osIvX4tUgwNoP/00NJ97LtrOOB1BJilDtqRCK9KHg5PKDzjI6yA6pI+wBz3bjV8PciPkWthMEQ50m3FYHmaAFCsutm3dKnkrm84gkU6BWhkeKGW8YcjeQsaRl0pSDe3v75WDZ7gApXoZH65fhcdJbq6HklRaq/CLeXQXhtHkVcHjGrM334COWZlPBT5WrM+rK5hRJfTo5nPy5kZrCdQSacR6epDu7IdXLUp2zvYt10KSX4M/MY6R225D4TfXYfr2O5D2XdnZwsNw96NCby6r6nhkVwiYyiXcBMOXM2mkjzlKeHX3gQ1wH9mCiMvimuIJO59TtO/i0W4OrYuPWdLXFMaFu5FaOmsBjPAritl4AoPPORdtzz4H6ZWDqCVTSPcNIiK+9TqQV+sIf+Egf6wbbG3HHuv7LNzZ4/cRO0rLGgs4FYyPT2L36BQymSYkUuwpjSOxoKrZgCtlZDMZDAz0y/fNF4UFyq54zOI1VHgIrRZRLVVQKVfQmd+NZq8ipX4OgLJBXkep+3mt9XaqBkUs48Q9l19R3M8b76RaEc1mEUvHkOhdhVhzlwIc6lc4rnHHEGZvvxPDP/8vuBsfRlI8NcxUB+3q2+eH7V0StohtevKzbAih2jGOIOLIQoxz95Xqrj2XMPMaTU64f9u88t7eguj7zXZGfRCDvBSPInbiMRi84AK0HHs8Yn1dAt0qo7sQb2mH09athS5Wog9wst6eLso+Z/LHuqI2yOtbo7kLC/++1yCXhmdmmwJKQ7swOjaJqSCGaDKLZCqGeDKOuEO+V7OM7fonpy5MTX+fmYygdnW2SUPK/xSESSbXIHerBbjlMorlKjpyw2j2yoibIGfWJNcrGWkvk+EWuyaNI5y1iJZn0m4ljXkdJssF61aRHjgMqcOPV/dcM2xL2J1cAZXNmzHy6ysxfuXVSM5Mm3GGKm/d14fKAewR2kiS5VDNvElYpzuWgygHhKvAjeMKhaoM+cYv5Nn38gb0vte0USrmwOvvx6o3vR7ZM05FasVyqS0ERTZfOKiW8/ArBaS6lyKaZDYnXKGwbt8/496uxUEL8keVgvd2AWTLY8YUckw5Xa72wENtahxTG9ejViqgFE1iItMG32E3vY94jLLeZF3wz59noDc3Z4VRYcHIQpl5Qe5zBpGPcsBM7sMlZKlWUC2XUC0X0VYYR2u1DAeuKps03eonMEG5rwGl32cwXPg3M4HRUn5cPMT/cTdAOVdEZNkytB15LGIt7UAt3tip/QiCQgml9euw+ZJLUL7jD0i7njAdrHHy2sWkzG8hu8zKMNQiIZfxnDQ2eY1R5dqFJAdkgR72g/LrvBeGlbeCL12ZprUwIu/dSh5YDRCtEAtRskgNPApqyLVk0HPeC7D0/FcJ7kcyJQvcnZnG3K23oXn5MiSOOByFnZuRbO9FvL2Djqlmq5JSm1QryMvrOUkr0GFaV25THTZbsVzjjh20ILdPaS1FbHw0Xsq8uASQqY7I9mxE/uU8ClseQnFsFHF29tQClJwMxjLtcNJtSMRjEI7dDLVlMBOe9Pb2CDyx1nRh6jLcV0q44kkG58HYQ8ktyxjzoFhAR3EULRw9AmJR1WsLkxGmEQ5OUjFrQHl2HQAAVOempFIZtPWgeXAN0ssOF7sMwhrCHb1yPiLFIiZ/czU2fP0SdIxPouoVBN7Efd0Z/JgGmeB3uenkwflCJisewK6kazbk+GVwue1HtW4IXAMGfcPjuJdMAvGTj8Wqt74JLSedhEiC81cV/jCt1SouChsfxtSGDWg57kRk+jtQnhxBtnc5omlO71B+SilG7cPV45LxvjEy4np8hc6GNjnZwD/oQW4aZpSyqtNeVtOsAc2jtcAAFmvKRVRGd6A0vB3RUknenxfxWC5ApZbBZKYV1WwrYukUUsbMyOpmSGdpIWrxuaD1qqfRr0uFlIdOtyIa9Fohj57SbmQ81zQS6yauCkW9oEIkHsQgFzgjBzNlEjgyvTw+hXRTM7xUM/ymVrSuWoNoRxeceAo1h8fEGiJVD7XCJCrrH8TWK65H5Z51wO4hRKsVODLSRYtDdrdgQGlQ2eT4GKfFRfEXoYs5rvKeRmtwSCfKjCViaDNb1KmhmkrAWb0a7c97Hpa99DxE21pNk4isArnvOkwvQIF05egouletkGkdMzs2IN3ahXgr+Xun/jkeNdBA7oW5IfUydagoZjdg82+PS5CH6aOQq4mRO+nEBq9Shk//weFt8GbGZQ4Pt6B4EEExpqVpL5LGdKIJxaYsnHQGqTgDPSmFHgluE+TiCb5wjLnB5KpdoTirhopfQsCmi6qPguvDK5UQKcxiSXkYSbcqDEfAKXCGMzZOKnrJDmKQmwY8GdWtU45pelREUC4i1tYhTdcupcudXcj0L0c80y7UZ5CfRblQRLavH/FkFsX1D+GRH/0U/r33oTY8ghSn15lqJaGEIG45ZSoE2R8cPy/eWUMwCN7yTXo5eH5SybKXiCC9ciVw2qlYff6rkFi5SgLVkp96tjEdSmYYgpiscqBwbkpyNRPZ3I4taFm6Csg0NexnjHMCd9j6jbBQK+T/VGd/zFoWew/dket78v7BzkW+2xoK6Vhw08gloE+PY4FbgT87gcrYEKo02KyWba40vYlJzKbY5xiHH0mg7CRRiSeRiKcFc7NczyAnPKGMgE3P4QnPDdikB0/VzdRQlSAvyjbpl4G8V5WKZ+vcJLJzw4hJISsGp7mZiFZUKXSrtVj1IMa47ma8HpxHbxr1KKEtT40jnibj0ixQhnw2D2CJTCsCUo9dXUj3LheqLSJiGMCfnMbY727E1G+vQ7BuPWozM9owYVgRwe5cvNLfeWBrVb0jbTVYt2jfTLuTj9Lfjeipx2PwhS9G+2mnA2n2xJpOVyOmU1Ngcw4jzmeim8uhOjeH/NAOBMUSuk86DW5lCk7VQ2LpKmlCt8UvKYyZ+aq2BiHLV4LcjMWZp/40ZwixKDnYQW44UkWJKtwRHBW4MhmsOjoCd2IXglJeC7zyTeyvZJEiirlEMwrpDOJOElEnIdttuaoquGQqgXjCESalIe+llsXCFVqssRqr+UaDXBWIPKCWAxd+hcrFAG4lj+jUDrRODku1U444HJHe1IxIKqUuzaYVbd9rnvuYJ6j/MJoOK9QTPrpaQnlyBk3dffCiEZRyOTjkyWmN3d0Pp28pkn3L4WSbjETACMSqFZR37MQUmxeuvRHeA5vgVIra42qcxeSQeCB8hZ1TYNoEpRIrMoEYvNYmNJ1+Clqf+XR0PPMsxLv6DLVpg04rtGG4zOxdK5Uwy+nYI8MojI+LlNr1AnSecjLS/R2Y2/wwMktWiMithrgmQev5Z6z2LO6unxf0cGcCXncxXemPQ5DrOUUvhCAnduEUcyiN7IQ/NQ4/Ny0zeag/bvDHDkrRFHLJZnhNrUCmGakoS/iEDz7KpRJKhQqiMUcOoFbia5WPjSBvWFmEi0HUcrPdjtmcCkQ/PwN3dBda3QIygSe6GJ/tcbk8am4Ap60VAVWVdfHTAabAve52ek5p6PUU9/qzUwgKeQTxBBwyScmk+MbQBybg2PbmDsR6+pEZWIYgqlohPcVyaFcJhQ0bkb/ldgxdcRWiu4eF+64HyIFwz4bVoOrR2u9VYykkjj4SXc97Ftqf9hSkB5aIlJc6GCuxlmOvwHAtCsm+7gWY3vgIauMjmBnZibjry+eIZFJIL1uORHsLnGQKbm4WxZEhtK46TPT62tWkkEtdz4yGkbuLqC6NxUgtQLVQgBNPIJZKCf//OAa56VWsFlEe2YXK2KjYM0R9zmnnLCGbU7QgUXRSmEu2otrUjWSGDRJpxCnGctijyEzsYWZmDqWSDfQE4o6DRCwJJ8a2N8Xk2qihCryaTxxZg+sHcOlYxWG0ZR+lyd1wi9NoqlXRFvUQjzrSolWN+IhXPNRm8/BJRfIcIJDFHuYCya5WIGWlR9S5GMrEYN9GZC8Gcept0/VyvepSmPJiQVXGoqe7e5DItMlIc98R+xdpgha2IZkCWjvQ0r8UsfYeBLGUQhGJQx9Bbga5DRsxeflvMHTlb9BUqYB1Tkk+DLx6g4OuYvWCNA8JJCNz1CxoJnB4cGMRVHv70ffCl6DzuWch3pTB9vUbkBubQGnHZhxx2mnofvazxWtGBF98Tyys+oSOFQRlF7tuug3u+A50HbkWrgt0HHsc27PgtLTUry07NAq7tiKacpDqHUBEzi46vM86pClDp7s2/eK9/BTyY6NwMk3IdvVKoMu5hAv7YMMVzeR0WyihtGsz3F1bgGrFrGW+VYr9eVghw0JauiYQJZ/thNPcJeKtZFLb2JQW5GoNpDI5NjGFYrkkjdPkzLkQtFOIJlJs1FBOlTeNMEVwtQfp4o8WxjE7MY5oNI6miIcmVGSYajxwJUv6ZFO8ALVCDp7vSQUuoM2G8UtkJZSByDHjlmLUPkbre97ILnZ/3ns/spXrmiViVoRUIYt5lGZzyPT1wWMGj5LJYHjHtEsnCvjMmjynLFmB9Ar6nyiokrVAaEEN/fgY5u65B9sv+REq6x5C1neloYMLgcuFn9uyubxutSj/3WRdjhJgUYyiLTqCxRKIP/MpWHXRa5A57Gjpspp48AGkO3qQamlFZcvDuPcbl2Dti56PJee/GjV2Zxk/98LGTXKfUgODyG3bisktG7D0jDPh1hwkOtq1tsH7Zz8BNTvlHHJbt6Bt9eGoJTKKCkwRjXhe+ld5TbySjKMsFUpo6u5FrKkFTiJd9518HDN5DV6pgOLWh+Dv3iYyUWU8mWWZyckpaPYgBTWd6oDX2olkczuyabIn4SDXfk1123IxMjqCYok9nw5iUWb7OCK0SbMXSQRWEeka4rOnS3OojuwWQZbT3gSnVkFbuYqsR7sELahwtVWTMSQ6O+G4LkqbN8ouwvmcWhc0HfDWY9GoouWswYkS9UKKZn0LQWw9aR+Ruol2rYxWx4bFnNTLtGjoSicQTUpVFktJMl1yE0uWo2ntifWbSjEY/yeiLrIiQQX+yDgmrrsZW77zXaRHxsyCUQhmjoeScmt8fokmHRHPRMRdJL90CU59/3uRPvV0RFuSqAVRjNx4C2qVMvrPPRc16tXdGsavuQ7r/+NrOPOrX0R6zWpM7xyCNzuFdDqOubEJJJqbUJqeRdfaw5Hq6lbD00gUcUND1l0OaLEd+PAmx1DNz6BpxVGhJnFTawtcRGbHMLxlI9qWrkSqrRu1ODvCmBjnV4QPfiaXVEKKMI/i5gfh796u7VoSKqTnCFm0YsZCRzmaxFRTD6KtHUg3NaEpzUxuKEIjxpIg91ml9ITbHhsfQ6GYF6iRoDsty+PUYJvVLreuUkaiMIOR0SFkxQotjaSbQ6vHbnIXMSmyRODHE0C2HW2HHYVoC31RApR3bEPxoXvAAXUB/dIlI/G/YlUkRZYgSv9EZnr9dEYFUOeTZUeTgNmvEG+kdS+H8sgE0kuWK6XJfV8O8TQN8kWtV6s5iPUtQ/MxJxv/F2M9bU96WuyU7ZyNx+VtW7D1uz9B4ZrfIZbLIUpbDnHY1bpApBZHNGB2D+AnfBS7WtH9wudixfmvQ2zJUlSdGmIiLfKx/Re/RC1XxooLXoEgy1J8BNFigLs+8I9of+rTseIVL5XXnLjrXiTbW1Eu+8h0ZeQYGScOZ2FvcgK0iU/39zf8WRRzyWf1ynnkd29FU98yxNItsrhJDqBUxvjD9yHVmUVL/xrJ9IFM4tOq60Kvl8c1yAtbHoQ/pEpCLXSyAOxKwDAoyOESj082HnZ/1AAAIABJREFU90k522rNGeQ8XFqTIpvJ2eFfLVVRKJcwV5hBdW4GMWbkWEzUbYK/OMeII8SnR+GkEsg0tSHq1pDxi0gYGzjxQXRiqGXbkF6+AsmuAUQ4ntDwyTUvQGXzeni5CVQrFcTKRURrLlxukbWYbOPssdSijsIuyyapWtDi2wMIcFtgZFf+3Jzc1EhHh+n2Uc27rh0GdFwYlywdAOS80FhRhtsyX9F+HJl1VChh+rbbMXTZZfDuvx+YmmXqURhDqBRz4Hd1In3WU7D0VS+Rrp50by9iHQMIHK0G8/qN/voqjN9yM1a+6Y3Irj1CA8t3sfFH30OsuQMrz3upLLzZoZ2o5HNo7R1EsjUthS9/Lgd3YhJzW7bBT2XRd8apiKYyireVaFYbkCAKb3YSlblxNPWvhO9WUJ0aQiVfQsvS1XCyzSYB6O5Zv/ILfHQOfpAbUO5VctAgJ1wxByvJtWqRoFgwilI0jqlmZvJOZLPNyAhc0SC3pXrN5L5UKSslF9oFNI3ozASypZKsYJfUlOeiUsoJ85xuakWUDAUrgIGPOMlxZkRiWfLtXX3ILlkFJ5kWJkVbEXTHIffq56ZQHtuGVEsnCqOjiM6NwysXhIOmfahkb/VqVtpM4IMeTG0B5ECSuF4+6d5EzS3Bn5qA096BSIxOAAr75PAorxxHjEF+1MnznG0lTExBREGhKWtZis3zEUxMYcfllyP322vhP7JZJm9Esmkkjj8GnS98HnrOOQfRbDOCYhG57Q+jZe2xqLH6KoxZgOKGDdjwjW+i+9ijMXDeS6QxhE4ID/38Ugw89WloXXM4ajRbCthXQObIQWl8DCgVMHP/OuRjEbS1tCDINKFp+TJku3tDbr4cZBbAZ8Io51Ea2Sw7TNUNkGptEajD8wjNnNh/oAVQU5lmqC8gww5+kEuiqclWU9jygMHkpqtFlPL80Ezrao3sRiOYyrTDb+1EJtthglw9VmwV0zZCs9OeQV4ssgtoCumZUXSWcqhVcnBZZCKfnm2Cn21BJZaE56TF0ZZQJhJUEfM8ZLIZtC9djlRnF2pOXFV4wtLLslN8zSALfBR2bUE0lkKqu0unww0PwZ2dRNX34Bufc/LrbJ1jn2hMXcfr6ftAVXRSNOHGHlB2MIPACxBr6xQti1FT6US6SBzxvqVoOvJkM6dJQ18DsbGbSCVQVq/md8Hh/IyVEnJ/uhNDl1+JIF9G+vjjsfQFz4UzsER9ZMypqbRrm9QRkoOrdbPgc3kuRm6+GZM33Iz0kWuRXHMYWpubMDmyCyueebZWj5lR2W5YzKE6k8fILb+HEwlQdaJoW7kSTUuXINnVhWiM/aaKpe2Dh0q/WpDCoTc3DT/iINu/sp6UlBZVHlwvua5queaPeyY3F9MvFzTIh5nJrY+TgyDimiKRls/Jpc4msig1dyLe3CNdQGxYToqxv35wcqE2k7slFzl6rOTH0TkxhNT0ODVtqNFMM9uGQqIF5WQL/EQWkWRSAplbOfXpPBzRgKiprQWd3V3SrdQoE+vRWJKCSec118Xslg1oWrYESLVhamgYMxO7UeGhx6F9Rky27qhfgVMtI+lWpF+UsIgY1xSxQ0G/byCdAanUJM2YiojMFRBJNwHpTL1LXtTpnPrRuxxNR50kQbmw8GIAvqk2G45ZcKMHNzeF6tw0alUfKQ4n8B3Ee7oBSl1tQc1WqngdHr4H2eWrEc+213creFWUtm7H8COb4adi6F2xBq1LB4AYO79qcIsFFHbuQnV0SOQUQamMar6M7mecKZm7FqO1thbwFPEZUt73UJqchF+ckS6wRGsXovSRjOr5SGGNXa4mORkK1Wb1MFB83DK5T3Zly4Nwh7eZsYC81sTOxOSKoVT4RJ48gXyqDV5LL5LZjHifx+KOMBwa5BEzTKsKr+QKJ1rZ+RC6i3kkaBmdTiCSSGPOyaCQaUOQadd2OVpC0JpCysjGe6XiwvOrMmmOTgExacKwh0Ttc7TJSgxGp0ZQHB9BIdOO6dmSQN9oMgonSk4gKodAL3BF3Rgt5tBSmEbWKxo2JPRcsqMapuYxzqPUfpMdIRwSSDRXBM8JTksWEdHWaDbmuSbZuwLZepAbn3BTMFHxoKzYelauFfMojg+rq0I6K3AM4lNjufL6p2/ECa1IZsdQGBlC25qjBPLJ/TOHWkIjKbtHeEVE6I/KzCSKk5MIZucwt2MXWlctQ3pJL8oTBbQdvgqRRFLGRNYVzUIn/3/m3jRWsvW6Dlt16tSpuereqjsP3be7X3e/+ZF8JMVJokQzsqJEjoL88A8FgYEAiaPEgX4FSGIbMmAjNmzIkpUEMewgsJUfkhIlhm1RYuQgMS2SIvlIvrHn4d7uO081nzrzCdbe36m63W/qblGKCnzSe901nHO+/e1v77XXXjtBPOiiv7+DYqWGfLmIQpNcntJENiQbS2ZIKYJETealmrV7vKPkR2/kZkfSkxNdESM3Va9cYiOmkcvjM/p83PG5PEb5CrxyE1G9CbtUhk36LAs1tKpEBUJT4u37B4j2t9B0YpRJ7i8WBUv28hUMyg0ktVnBSkm/LbEJQeQrtDEg6z/1PFe0F9lMvbiwKE0CH/iiocUBNr/7bbhpAqu1iopThlViAYqhjhp5SKQgCBF5LtLhKcqjHuohcXjtc5UYeZIXKrb+SAHm8R83UKVScdl4ECPo9GBzdGK1Nmlo5uI6EyOfFtj4dUrpUNlq4e7HAbyjA3ijPkrUpanNwnKqEhLGaaL5zwc8BI0EiEeHGGzfR54DGBZX1fsa2rQkiYiw9e3vY/XCBry9h+hu3kfesVFap+z1PMoLC2K0wpSkHIYpTGlLHgB/hO7OPTlp7doMnMYs0gI3NHF91os0FJMwJes8+eBVe9+f/ukbeZ6enI+OzcI8dBRnDnIO/HwRg3INabmBfKGChE3L0qYV6Nyd/T1UCANaKYo2vY8KsgV5Bz2nBr++AKfWRJE9oSULRScv05FpjMSVCUNmKrqjoSvP6vmrVz5ifEsq2jIPb95EcvQQjec/gWKpCqtow6JUtSR4ZDmmiMhP93y43hB29wSzbh/FxDcmnmVCihwYJZUPXSLGy8wS+GLiTG8eDQcUmoHVaEihxRbYz0J+eQO1Fz85IcOp3YmLlVI//zUZ9jHYeQCbTM6ZeakKEl0iIqDRpfXI6PezF6Z/n8Ji66Drwt3dRO3S81LGl5AqzaF3uI/u7ZuoWynK587h3td+H5W5NuauvgxnZQmFWgOwC9r0IHwgVicYusawKbt9uCuS2k6zjfzMrJT2wbY8c6YKfdjIzGsYPi3tP4md/6kbeZInTq5GzgekvR/aZcICUWQV4OcdqbBFgo4kSE6PkBsMUK8U4JRtQWuoHKWE/RjjQhHdcgtpYwm1ah3lchFOqQCLPBfGqhTpSamixalzFP0P4I5cjIZDXLx4QWTqstfZdj3mAvc3N+ENRigPT6SMXVu9IINoyd/OE+1IgJDjhoyRj7xACiC1/j5qUd+0q2WQH32lGb/4Ue1r4hnPjm5RT+kfn8Cp1mFRAi4hryeP3NIG6i99MmNQm9sw8Wo8xvDBXZHPawvk1pDwTTaZoaFqE4IqIHzQy6RYgqlTU5Lcf+rK19YvTSqQ8GPc+O3fRhodw2osYXZ+Ce3XXka+NiNc+LNdR2EuUZVErmu/i8HuFnKlChpLbH0jR0fjbinAyZGnbROKEGlMQIPPvvXPppGficn1KDfxounmZlVUqnms6o09uN0BiqUKKvW6hGFsuKUXo/cJ8yzv5jDON9ApzwgXu1GpoFIuwS5xYjSLSooSkKQlc0PZNOEHotFCzXNqoq+sLL3PyPkHrLpdu3FLHm27WIV/eAdzV15CvtI0vabaeBzGEVwK/I8jjEcB3GEXhcEBZscd2EmkWoGybkpnkLPro/BFY+RT9iPjzhh510fQ68NemBFcn7mKtbyBxoufkkSX3yvEtyiUCdEnm5uYWb8oFF2Joyc4tJFuk7K9roLE5B8arwhyrUWiQRfj3R3U1jaUOCaFMhvBwQHe+7+/jld/5t9Fvl5DWuAm1XxIbDWR9iVBUVLfhb+/CXc4RnPdsA2ZVJp6wxTCUeUG+bygXnpyKIry5IW2P3VPHrNSaDBcTYm0iicohTTcpoDPBoGRxLqV2VmkTlE53lxIwZAZD6eI6a3bq0jr89jvDWCVijImsWIUcMXIC4YHxzIxJ1twfIvvY+x6YuScOnz+3NoHGrnne7hx5w7KVgGVWhOVoCO6gDMXr4o6rWhvM1+I2WkUwfMieK6L4XAAJxqjHXuIBh2hvVIJQE8sLvzET32gIxJSocn/JCQyi19IUnjHx8hVCrLRUjZWLF5A/YXXdANxCMF4iN7eAzgUcVo6BxQqE5hNejdVM0AgPpFyM21+mZT0+y4oQ8uUEA6LIR/L7e4ItbXzEjrxVJHTOfCkh1McBLuH+OXUaqQwKqvgro+cO0BnZxON5VU47SVBv7hBRbJCUB0TimREMWPiSmI6c1AZPPz/H09uPMMj6Iq5OiuxEeXZZmYI7dM6obRTxWMXVjTGcDRCdaYFu1QV5l9WURS5BD66XAE5Fo4uXka+vYTByMPu7r7EyZVaBeVyCRWORbcZsgiZRVQAJkbuBVJQ6vX6knyuriw+8qyykMUPfNy8cwelfBHFagl1GnV3D9WlFdgzqvQkMbmoAMRwgxCeO8JwMESxXMS5xTaCzqEw9ChixNBLBmxJKJKt2PuXibEuCWNaRMmwEXVpnB43OjpAfX4ZXolzQjdQvfKynHpB51Ryg/K8xsFy9BuNQ5KadOgB5T5MOxvj4zxzl4IkfGdfE8w6G2xGTXZJiBNRHvMO9yWGdojfGwQnC0toqEITkA2UIA3GSIYDDI4OYVUqaCwsCxomuH9WOsswbj1YsmqXoVMYJ26eWRaRP2mx7UfvybOdP3bh3n8Xwf6m6R6nzAP1PaLJhfMpCIWUozd8D8PTY5Rmm0KWF6608QgmOjPt2jSSPCpXXkNx7YI8KNf1sL+3L6FIZuQlh+GKjkMXD0pmGz05R6+MVeqZKrgbF85j9kxMLs/YkOEZw98ggy6XoFquoVasoxB1EFD6ee055OySIBNRQjFRHwENbRSIhmO1XsX62qooEIxuvq3PgVwR8WxZ+fqD/ZCwNMWDZzJxvCjNQcjPD/tdWEEMLLVhN9rIL59HGiQiLlpqsbhSnGDdUreJE/T7PVE5Gw7Hkkco3pwIusLTjIJMpFVkg4KzGF2pCxnvXSHWNI0QHO0jDjwRNuXcU8XoDbdbksoEScSTrI94OEAaRijNL8Gq15VEJV85LZdNaQi6q0X2OkM+DVCUhbYmAHpiWtCP3Miz9jd68vG99xDscfoZS6+WkKJUREG9a0oP6A4VNaDGd8r5Pz4qMtNdeeGCvmQBmJCI+Cd5lF/4NEpcXMbuUYqjw0OcnnZQYsMzYS6ZGM0mZ6XrkpVIo5X5QmPVTeQjvnz5krwvez3eKLW5tYXesI96uY5SpYQSnU//GE6xCntuWRJfesYxlQC8EXzXE48+Pz+H+fm2YL/ujTeNkYdC1dX+yzMr+JitZyoB4i9MUSlzbZJ+xbFUknOlBvKLq8hfeQ3l1jxypTJylk7akI0tsGmEvf1D0avk62wlmfeaSe3R2DkEoU0mJmkOxk1OIESTP+lVJ0iIJO0/QKkxA7u5oLWIfKxqEqTnDnoIeieyP+zqDBz2rgrZLWspNIn1k7rjJ4lLPuQ9P3ojV3YFkvEI/p1riHYf6LQG03xAT27HOaHiBuORqNSyU5vFAZr04HAfpVoDdq0qCWjBMBbpsUWcx9BzxchXKK+mJKnRcISdvT1JLh838syTK5MxgE+PGwSi1cKFfaSc/FjLK4fA3r6/Kdz1as1BuVBCwXOB0QD5+SWkRc7vieEFEImLsTeAXXBwbv2cyE0TxntaI+fzUskHlWPQfklN0il/HPeHiAYniP0Yjde/gPInflyqgVrR1gKaxMWxzuY8Oj4W487G4JzlBGW1Awo08cVpzG3heE+tL3Ncmn4aqQ4WyronCLuniptTiZYW7bkYHT6EBXbnVFGgajELP1z/LNs2DckfOU7oj2HUj3/0T8TIeaTFLtWfriHaeyiMPZbvpTslcOF2eyISlHdK8g/F4qUMzuPZ9zHcO0bj/LJMUNDytklOjRc468lFb4HenQq73S44ijHzWFnjxSRcYdLkBwgDX47npaXFyYyhD/Pk/N79wyPsHu6hXiqjWCwJLBl3DuEUC0ibbYSspoYRRp7K260sL6I9O6fON46fycj1+MrafWjcFBp34Q37KJCTUy1I829p/TnUP/dVgQEfRxwYjt27d1/mrLKPkpuOsTc13iWPMwUyFsZIYaaeJE9AKpFROPVsv6zuMgM9skhGbfMowejBXTi1KpzWHIKdffjhAE6jBrvahl0iPVZKmSb7Yiqq80VF8uNZ2vGewfh/5EYu8ZQxcnfzGkKJySMUE2B0cCIVT5KkRMnVIk+CnkqHOyk3OwZHV/O/C202sipnW16mDX1i5PTkkrtoIsuQhMgGDZ0xdza0SxoAjNoW14rem/9kg3U/ypNLl1OU4Oj4AAd7B3CK7L0swY4GsHpdxI05RE4BUegiTItYX1xGa7YKiww8U619Gk+uiBNrCFTzAqw4FWKZ1++KJy9VKkChhqAI2Bwlk+bR/upfUBSFCe2Z439r66HE4RUiThxJQ5m9SceVto5NqsA+iW+uTPdjqLVIHstk52uEKVVKmqnUmEzvptuFe+ddjHMJZlvnkGvPwirWJPzUcMvAfZTDNqgf43VFetTo/6RffyJGLizE8RDDexS/uY+034fbGaLeaiGpslTryNQypafyYWQNpzwOKZ4Xor93gOYyRWYYxuhQk0w96f1GbiCsrAIZx5JUHh+fiG46WYw8qmdmmiL6zxj87OjtDzNybgz6IBn6lCQYjPo4PDhBbziEQ33tzqkoCkTlMprtWSytMEQpKqMxc6vJ03lyiXlZqaQCQRwjNxjB6/VRZKWzXkKcz8NOSDP1NYwplZBfuYyK6Z7JjJz3/N5712Uj08iJOKkn50gazUHOxuTu2BdPzvCs0ahr0myGHUy5w+ostKRhITfuo3P/JnL9E5TmVlC8cNnw8jlxQpNm5SdlFICsRZCNn7yCZ9IPeOo98dFGbnKjLCbUI1T5zNkry4AfTaMSJKMegutvonvtTRQcC6WZltFS0Zvj/+SBmWQyU2gSZQg7QTQaIeqPUJ9bkIWVx/WhntxQTI3i1Vmjpb1MLtdoj0xoS8IwylqT9Y7EczPEcLlJjnV+KA29WMTc7Axm6zOIiHB4AXLeCMH+Nmrr5+AIpJgIW55NFZSzEN9Fyu6NN/VESwifZomnwnjZ1en9abzLxJKSz93jQ+HeVNstxHnHqFWpB5UnkhaQtlvI1xdRYfcTp0WbgbnMTd555z0JU2p1VoGnRp5N0Js0ozBPoWa7O0a/P5A+27W1VdkQZ18Sjycx0sgXCHHUPUZ9aQ3FWg2nN2+gdfV5pEUW7WR0hTJ0DPktAw80qT5T0PkQk50UCaUINC0PZYv5NP7/CY38jI6hrIsOTZ2Wa3n0kYXGmk4kSSclKNxb76HEZoVSUSp9Im6fE91UJS2xi4dXzY70XA4FE64Q343jUMrYpVpVSElCPxWkhdORc6g+/xmUVzbMhsvw1kzS2HRxm4kY73+OWZXV/I3sBDY/E2obanvdyBU4TecfWRIKsWrKlru5+Xm0WrPC9yDvIg5cVFc2VI5Bwi91BnL+8FS59SaiXUKIbBTOmOsqljMdmcw2NHIEAqGkusMRGq1ZGTxLkSGhQKQM3VKEUvU1Je7ldRTn1+ANuqifu6LterzeKMZ7710D56OyGaVYKaDMfIK50KStkMxMI5snE/R8DIYjKaatra5KIW3SjMBnFHpCWfC6R0CphPriOW1eYLrQO4J/sIXm5U8gsQVLM40oupGnjtEY+ccxMU2Sy8r2GS2BqXOd+oeP9ewfauR6bJpQWIhQZ7DSM1jyZI8x9CC7r0+eclfGguc7R/BO9yelXZop28jka+MEXqcvEJuz2JJN4MQimCaqURlCM2ZhSJROuXh6/LFA9LiRP02Z9/GnQpYfkyF6MQ78oidXCJKc9qlgkdACfF/+nlDbwkJbeoRO71xDY/kcbHKeHxGd52aLMbz5lrQB5ukA5Og2M3pE79Swzr0QVuhjPOrCKVdRrNWFL05+SvZi1ZBeUuYq+ZZ0PmFtFZWN5zE+OYRTqaHYmpcGZ86cvnbtGpwcUaEyCrUyyk4RRZu1A0MvlphcG8Sp8stJHSzENepNrK4yXDGVWb5n0EE67EqluL60jnytIZtJ427+/xCDaz9EbXkD+Zm2tiJKQeiMtNvHmuP0DYLjmJNOwx6N7wWiFAN/rP3nI777w41cBWcnEm6PnlumKCA/liDxXQTdUynoBEmK2uKKfHh87zq8wy0VodToVhscTEdH1B3A6/ZQXGojXykhH+vZEFAQnr9PXvJggAInvtV4DKr3ivI51OjJl6ee/I9j5PTgjN23HjxAFGn8Li149IrGyAWJoGgou/nHY/H6i0sLmG00ELt9jLcfoH7lRaQiVKmlew1/GK68hYS9rkRhTCyq25WxmY/UGyPiTExOjas2EBdYMeSzMFoyEgdrBZQ7JB4M4R12UJpZhPPSVeGT8/mzEaKycA65UlWoAFsPtzDquKjVSrAZl9PIzYh4WVlhZuqQMyacLmHfwMNcu43FuQWRtQgoBuX1MRz0UWuvSZUzYYe3Cn9ozi+GR6VaF717d9G49KLAhgKsPNZ7+qR2rlz4s8GcQtNKCdET5klz1o80ciWrqffQVWPIkUW0LEoEGJ+yb2+MOM6hNLcAm82lFFgfe1IM8vfvSzlbOBgSnGjFk2VrJlZRpw/LKcBqVFTlNc0hZFGBd8nCyXgk5f5Co65DpchUzFuoXnkdlZULkwTm0XPsSR+lvo+e+eDgAIdHx6hUmKQp3KaKuebIlrI4ZZ9DGdsycl2ZEr2yPC8cc3fzOqxyDcXlNaOdTYSEzyjB6NZbiPbuI6XGiyAuOaExJGOKfI7kHvKVKlAsy4klGoyZBLO5FaXPak0g6Q9wevManNkltH/8y6i8+BrSKBLVKZvX0F4QTzryRrhz5x5KnBrNQhbDFZvNKCrZQIIXu+UZj/u+J0plRcfG6vI8CmkIv3OKJAhQ4ADgNiFRUmAV/hN9GG4U9nQ83EJtbh75chmj3XtS2S6tb6hMyLPAhAahk7BeuCwaXqqZZ+nqj8jIhfDJznatwSJNGHPyCgKE/RP4XbYn2cLhLjRaSO1MPJ56dy7cu+8h2L8P2ySECUjGMQNVJbSPYUUxunuHyBUKqBG2IqE+F6rkcJJHnnzj7qmw2qhDQjQmpDb51U+jusqyPm/fTAB+ijjt7DZgGHLz5m3xDixtM46l9gsZjI80U09oAZ7AbSworXC4U72ONBihd/M6mldeQa7IqqOGGTRyxuT+3j2pF1C116biABXFqBnDWkGpNJFXUzLWNNvRxTU+hv/GqjGdxOmB5CqlC6+g8tJr8lsME8PuCUoLa8iXSxIKcVrH4cExisWCUSbjPU1DMBaMWDugB2fT8Up7Fk4cyuZjBz0rlSzqiHw0eefkomhLEEaHxyjkbRy+/RaiXAEXv/R5RJGLwYN7sjZ2leMrFZN/qpcYuRmDaCbxacCs42BYqNJezif71o+IyfmlnCGjRiQYNuNu34V7tCsl+UK1DrvehlUi2UaXQ2QleZHsshYj35xwqmnkXGh9ayKd4N5RR6izxKKrq4tIy+RdJOrpqWvCt3pjjN0BitUaLKcszc/VFz4ropAK+GRjrp/sph9/Fxf5vWvXBUvmfFFOp1PSUkYLoMBRqgSnCfeFbMMhFhcX0Z6blZpUcPAQ/shD4+LlSQGLaMTg1g8R7t6TZmf3pCtVXKtkI0dDJItPTrCsr36qIa7p66NGzlORBiVJKp92rY3KJz8nmomUC3Mf3keBnTWtWXEYcZjg4EgpD+y0yjPPkMRTkR+GhHFAjn+EdtkWTZpipSqdQwUaKTurGCaywUJ6T7NpEgnGBwcY7u7K+wdHB1j55OtAuYigsy9l/fq5q8ixx/ZprVyihay6mjVnq0yFRXKZ6dt90u/9iHBFiTmqJ5eDFYwRdg4xPDlGZXZBZNRypFUKS3DaWCpeiA7HU0/OjNtOtMeD+DYVtHLjEMOdfWHOxd0hGuvLCHM5FOdbyLFfMytiyxdpOd/vncjR59RnENqWGHn5jJGLiTzhzn7cyNlUcPPmLdV9YeFEBI44ltGW6iBfAi5QNFSMnHz0kRSe2nNzWJifg83nEI7R3byN2sI52E02/PL6Y4xv/BDezXfF0xabFeSKZVhEJaZLqcexuf7phIvslrIyCk2eKaWDfOTCjh2pxs598SuoX35eaQCjPka7m6isb8iEDuGRxAGGIw+nJyfoUwc9azygVAdizFbLyA27qNQaqMwtiGpuLq+kKz2OyO9XXUSpbWTrE0bYe+N7KM/Pwi4V0Fi4IJNgGOKMDx6IJy+1l8wktyd3QNy+TK4pZKSuM0Iu8NHf2xVotrF8XsRQn9jIkzRMKQ8hkY/R5ZDRHiYEFChsNMDJ7XdFCamyuIRcsYY0p7M4Jb9m8WZrCyVOH66wQTVG4o3h3r2BkBMkyMDIJchHhJqOgUGAXKQogWDltQrsVgMWZSjOUC5NqqHVMQ54PTpCbXYecamM8tXXUV6nupTaEqtnz2rkbFsjElGr1TVcKbN8T61FGrmeElFCqm6i8SvJSYJE9LFIrgdlFQwnPqbw5PYhmlevChSQDjo4/eY3YPUGsJsFgKoCIreVQY0a46oBUakjP0lQdYJDRnHV5ZbGuEGAmF0/Bz3BpuOVS6hcuCgcIG6C4d495FFAZf68GJ18Uvo72Bml42T43B24wMEOuuMIC+fOoVBkgAccAAAgAElEQVSn99d1NaqKk2KOhI/Z2MIzOzIeDmEVqOhl4/DWQxTKecxcOofwtIOgP0BlbQNgEmpow9lHmaXp1lXcXyE3U4eZ6P2yhS+Ad3ogEymqs3OSbzCMmiSfT7B3ckkSpjpwQxETDe9Vq5tCne7OHaGyti9c1SZaJhOCZ6vueHp6inf+yf8K9Dp47b/5q0gdnYEZU+Lrvho5PTlGLuLOSATX860Z6Tov1KuwmzXkCRk62kirlA29dS0QmTCIx/SwjygIYLWWUHvxdRTXNvRxCA31GWI/84CImNy4cRO2XZgYORuhNVxRbyY9okRXgkiMnDj62BtjbWVFKqny+KhQFYXixZhYUnM7HA9QHnUQDYdg6xdhxDwcoavmwhBxb4TYzqPQqnMsl+lIpe/STCPKGY/G7xu5KFgWTje3sbi+hsOdPdRf+ySciy+hvrKKJItVEx/d995C8+KLQpySMYUiB2corlSxGnZwunUbjYUlFBd0hqZKmZiTme+XekiGFBlPrsuRodjS4LLz7lvwdw+wsrKKoxvXsfznf1K67Md7u8KMLC0sGh0XQ5/N1BHO4HfTTWUoMlRAHvYw3N2GVSyhxva4Uln8w0Tv8Am9Wi6NlZEgzkViLi6UD//oAKMTkvPnUVhYRZo6GUMWKYV8Rn2JJXn0edeu4/t/85fxpX/w6yhc4rGZIqGR37uGaOcO7FwOxzfuCif76O33sPjy8yIDXOWI6QIRE+1+EaUtM1WMxs2ZNNlLY9AUw70t4TCXXvsCKisXjW4etZufnQVBdGV7e1sKQYzL1ZOzBK5624pExKKOK2QmL5C+SYqNLq8soVZRZSmB0mIXwdEmRnfvonz+eZQXVjDcfA/h7kMZGSO5DUOe3UMcbu9ITtI+v4b2q89JfJ6X3zKUHHbqU/SL41+OT8TbecMhZpcWsL+1i5WrF5Gcu4D6q58RMSItuvA5xPBP9uD2jjC78Ypg7aK1Toqu18dofxtIbdRWVmCVWajTnIqYv3rarMqoTR469tywQLMbBRuQD3F87QZqMzVEpGFWKghOO3AubKB94QL8kwNEbhel+RWZWyqhbBZSZsmGeDJT3xRDCEURmbM93aGH2TXOOG2asFm9vUbQT97lmUvookTyTLna3FHBuAd38x7qq+uwGtThU30MRoNWBLj37mL7938Xc5/8NFpf+KzoT1/7W38TqR/jxf/2rwH1shi5e/1NDH7wBqrtOrzeAMkwElUozk+3qmWRHJBDS3RRdEH5MHW4kyYepqo7IXAl/UMMBy4WvvofoCToijHuZ4GqzA7iNidacu/epqApk3ClUDD8bB5skSRpjMnJ8+BU5/m5NmbbM3D429RpHPUQ9o4QBT4KhTxypZogHeNbbyPYeUh3ACd2cHz9PWnnW7p8gUcEBmMXab0IW3gvOkyWpx+7mSzXQ+KH8AdDBMMRkHdQWm6hWKkjpWrACsWF2MhME9X1I/pCVKxz6w3UFs/DbrY0yR90Ebh9VGY5fKqNOG+jQO4QGzkYilDrUNFoAyEIc1zWQ3XaKcASIPBG4uiGR8fIn3bRPT1FaX0di5cuIVcmUYyJKr1ViNHOXeSdKspzayJlp0rCDC4No1E2VaIbcDBAOh5gdHQo3VdUGRaagtif6szwY3QETzP/KBcl1AOVrj85ztTkQ4wfbCJPCIkjMtgmZapbCRf54S42f/O3UGu3sfpzP4shL+7+Fm7+xj/F5f/oL2Huq19BHLoimjn4/huCD5c4MiNIUZgpwSpTNJ6Q5NkOEF3cbKOJSnbWVE7j50iUcQD4rsTC85/5CmovfVpxZ6nMfbBuyBOEbBOi0slJR/gqfIBZuCKCOZYl3T8sABGJCaJIqoKL8y0ULYXuct4AnjuU1jOnPodw2EfYOYLTnoW/vQl/bxu5NETZi/Dub/4OXviLP4+oRI1XM6sy60A3ISOT8nA8Fnk1UnoZphGOrC8vIVdy4DtsV0tRWjyP6gufklheEkIpHJnYdniK3p33UF5YkyEEqVNCpbUoYkLZSybFxYEUsQRgkBCARpXBsups5FAdDeHef4ARpfKGY1SXl1Ck93Z91C+to1CuIGVl2gy+0uaJLsLjAxTZQVRjXyxtTGcyiXgpe29HQ4kM/FEfdqWOcmtJFBE0GjEjCwRByzJzA7I+IdCQi1Kin6rPwQRU1ZBiwB1h8OA+ausXdEaN+QkZeEWOxxs/xNb/+c/Reul55M6to3XhEvpvfh8P/tW/wqu/9EuwZ5sY79wREX7iqfV6DQl7Lks5pEFEB4ZCqZQ17+kQKD5e4sATGgGFZ8hopDdTFVmGEeTC+LkS5r/055GrkJGncr3PGrBk419Y4uZEi06nI8URwmz07FLPExmTWMT+Zxo1zM40Yfljae1iJZTqVqWZtsBbVO8lVcA72JSKZtzpIDjekc1U747x9v/0T/DyX/4P4TeyPke2BhIqDQRj56YNewOM945Rn29hPBqKHIZdLiLHwlnOQmgzzKORb6BKSQoz4pAN4ZzIhtCVXtDk5AHiJI/6c59AnjRdcuGFwhsj2D3E7q1rCHc2UV9bw9KP/4RItzGJlhPV+HXp5WLIMuii9+41eEfHcqIUF5dQXpyH05qRzn2hQCjQrzLLsjsSBLsPBBUpLq4IvZrjRqXnYDwQpS3mMblCCcUZhaMF/ZHwU/OhSVP3pMxvctQnNfJE5nxrxndWVozKTf7hNkJ/jNq5y2ZgKGN3hZFy7hj3fvN3MLx9Ey/8F7+IwsoyopMe3vm7fxftH/sMlr/4eQRHD+AfPBR5ZYunAbkp/gj+SQ9BHKNx6Zx6c4r/GGyf9yEzIgkcsdQ8HOooQ/ZslpkXUIWriEKrjaA2i9ZzL2jDrumKeRLP/fh7zs44ykr8xMBp6ExKmTfz90uOjWrJQdlOtbUrimCX2f0yL7BgxiI0eAESGQCwjeRgB+mwhygXozxKce0f/M9Y/be+hPKnrkzK9/TS7v4xSgumTYyFp8MT5KssFFkolksYD0YYnXYwu76MpEiEIYW9uIEKjZzhgWiHBxgf7SHkuMR8GU61jPHRPkqr52BzHhMryv0e9r/5LeROB8ivLWN84yaO/s238dLf+K9Ree6ynInCvDB66ErGY/YdYbi7g+79Tcxd2EChOYtcqSiDu1QXXB2luRBZV5HJDjgI6x4aS+elDzWX+Bgf7sv6FooV6eml4FGOgkfyaSa9Wv/QU0VXLEtO1eE+TTEoSdJMGyODEPW4Y33ARffOLdTX1mFVZ3Rni1CHEufHmw/xzq/+Ki79/M+i9RM/jsRLcPqDN1BaW0W5PQPvwW2EHIDE8ReBB/ewC88bwgoTwcWrG8soVMizyKSc6THoiVIMO13xHoVSEVbJkf5AidnBJMpB+coViWXrSxckvlQO95nBWAapkY4aUwz+sGRcVWTNPYu3oDSbTrdgEzC/glCizQ6nfgdu5xRFdsPUZ6SMnrKvUmMm81v0AyqzER7tYnztB8gHrm7kxMbRP/8DSSTP/dyXYS+25PQa7Z9Kh1FleV6MhhAf41ShfgQB3P0j5IMQ4ThA2ixjdmND5PHs5fOovfQJ8eoxN8HxPvJ2ggIFVKs8WYDgeA/+sIf6havCH4q6p3jwf/wz9H/wNl79G38Vsevhvb/+t7D2V/5TzHF6soHllWNkOu4FYobE9pE3RnG2odLJZtS4NOqJ9ouhRU/bKiTsDJiEynOrYMBGjsaMiB2RBqLGrbmZsfIPgIOnXVITI39Cj5ZLk1TuZfrtpnKv6DDifg+nd29i/lVqYOsoQtlH9MBRiAe//b9h81t/iFf+yn+JmcuXkcY+rEIRooV4/13YDx+ic/MOwmSM4dEAdqOK2YU5VFqzSBx6AVuOIz6eQppi3GdH+RBN6vUR8Oe4cSN8k8GWVmTDeeVTsFlp29tH68rzVOE8I55j+lYkWTJeaGKE738yWqY2x6sxchbBJjAmNVO8Pvpb95Avm474ck1ht4msgvleg9tn3UpJRNH7P4DtHsEq1DkxCfbRIba+/odSUJp77rwMpnUaDTSuUGinMhlSYIcJ3M0d9A8P0KjXICTlSgXFuRbsRl3GDDrL51C5+ALGx/syfLfEv6s3YdkVI8VGSGYAd3cPzkwTTmsBKYeFbe/irb/+y7jwcz8Ha2UFW9/8Bl79T/5j2A0yQo3NmY4rGrCgKyIklBHFeL8mDzjjafXxZT5XtcMFGesc4vDGu2guryDfXoZNz21UBbIVmUDIGeJgmhUy3v10AIH69Sd9fSSfXBY/jtC/f110PJzFcyY50Zultzt68x0popTPnwcc7kiTMA466L/5HQxuv4d0+0jwwNL6OVSoC+4Q5GJgSE8g8lbIeS56bLitVFBtzujxy6LUpL+TG8tCkg9El7t85TMCJQ4pKFp2UJ9fNyLupkw22bb6wGVrfuBz0cquKWuZkC3TGbdEB2bw8J6gGzPnn4NVbYhxC3FIvk89jJ5vZ37bGAiLGYN3vwXv+tuwKVTPKnHkojgMEe2fIhiN4bSbyC/MCBdcxHXyOfinJzi9cRdl5FCZbWFsUdxzDnaNxsH3WSgQQy+VMKLk9fwcyu1Faawmv0cpqZTdUx5I0jlBeHyI6qWriClWGkfY+Z1/gdv/6B/hM3/tv0LltdeQr3K0o7bQEVeXezMxNmlLFiunW9s4uncfa595DQUZP6MKt/IhS4t7Olorp5PfKHa0c1/spbbMiKAmoxrl758SJXlSo378fR9j5NyVoTTjdt7+Hpovf5rZ4lTpyiyyJKucERZF0vgQDoboXnsHoze/h9TtoNScweD0BAuvvIxcuayYJzVI+DDYuHzS1Q6YmRnAId6rUmrqBkz8Jb8hDBEEOQvNS6+guHIJvtuTI3r23GWhGWTxsGE6S1zIR075lczGH5ed0AKYMm/k//KGGKqc7KN7uIXG0jkUqdRl2ZKY8xjj0Uw0ih9hGMLPCs6sMJV+F+kM4Qij229i9PabKHJyQ4UwobkXaf8TsoOOTeFzGQfYu34LNaOH0vd0pmf74gVEktRKtgI7HMM9PkF+7Txmv/TTwmCk6JKuhdYUJIEUaTXAikJ4B9siF1did71woUP80X/2n2Phk6/g4i/+orQaZhVkmfjM5xLQqZDW4WPrm99EuT9AsTUDrK6gfvUFCREFcJT4nTAzSVRc1xG8g12MB0NUF1bhtNoy0YMnH8MznT/6VA75WW38o0ccqjEQ1bAR7G3Cd13UN64YVSYVjpTFDCKwaXn7zh2sPf8yjm/dRSX0EJ7sIglcNFY5b4bIREFm0PDBW5GPZDSQWfGlRkOOL44anw5Un95TFurSHOQ3rQixXUJleQPFxWWMqSli2aiubkg1TPyIFBlM981jDb6PGnnWaGUk6DjmkCNEDnYkw9eCCdElo81ilK0y0udkpaa8Ki2+k1Y76GK0t4X4cAcFCtLv7aO2siQIg1QWaWjUnAlCjE67gq5ETh6FcSDQYdIsozLfFlSm1JoRcTxyvMdsHnaHaLQWUdh4CZWXPqOJojiPM8dVFjpJCJHC7xyKbF15cU3FNdMcOt/4Q7z9d/47fOHv/W3knnsOliS0JsRLYuz+m28JZh+edtFeWcTJgy3k6nUsfPGLokCr8bESMEQtKwzAUv/gYBdOjde/LBLRpF/LBjCjVYTBfdbzPLMJf/wHP6b9TQBDxa+pp3H/pkwjo1qpBgCKoYYnJ9j63X8h/GomhUm9jNpMBTm/Jx5Asmxbxffpucl6G7tjOXYrVK8SPTxh2E8St7OXnhm5FCnoRRGCjXPUFbSoR15tyEOunrskfY6C9wuvf2rkZ5Pxs0YuxiphWaJjP4gBe2OU220UG7PKoRadSYVZFdbSO9eyiUEhtM4rPZDJcIjg9AAeDXzcRz7W8d9xR0lmabttIOBYYMK0P4KTz4vKbmN9SSqv9dkWSjMNBPKjCZIwkGdHTDnPiRONGQSWjeLSOhovZIOxDKHKNKVM8yxTWCPnfG9TyE0OJz2QfzQY4u2/93cw/9U/h6Uf+5zg0zJAy/OEmnH83e8jPDoQWnDhynNorK8DliPxPTuTtFsrkaFVJIeFp6cI0wS1pRVV0RUwYFqdVHEpDfMElX9ahuLH2/T73vHRRk59QhNzsiQdcXpAp4P6+kXhf2e4dJpEOPj2N5H3OWKugNlPviC72ye6crArMSFSD+HIg+WHMvy02KhLgprFc1raZ3XtLDSkXkmNXKNevkfHgWdDuxmn24iSBIWFJdSfexEWm2mlxUubPaTb8gPClQxNSsZDeN0T5ChXR22VuTnkCjy6M+z9bDCfDb4y1cFsMoWQ0oYiuBPs7iDpn4pwvaoMaAWXsb+7u68woUN8PwWTy/FpF/29IzQX5hAVNGyLCpZqrZAK63ugehFPQdKNY0dPRBbAnMVVKYpNplHLplAkJHt4E0UuCgL1Owg7ByiSbVhpIR66olVolypS1CJaksYWRpSsHneQ+iEKcSKjxWc+8SpSnkKyKPTc1F5hNbaLlDo7HgfGLgtUSTFSfX6asE4uRv7FSJD8mZCkYMuXSNaJMp+Ul8f724INF+fn9cEKLsqaxwidOw8we/G8jDdhZ5B3912Ee/dEQD6OfSCyYdcqKrIuTkfDHc3AM4JtFtPy7880Q5j4VTtmVIyIn5MihZUiDCNEXijevLB+AQ7Zahy4pO0lBnfNgkBtxKYK65gd8ZGPyMqL1JrFDh3z8LPFlEqgGdU9WS7x6soKTEMP/skRIuLT1FIPPVgy/JW/zRBLyKNarh+NRUOlNL8oKgQish9H8AYuShwh4mhnEFvliJbAp/SEJY0VLILRM2bSz6wPcPpb/cVPTwxKDTtLpjOyFe9bNxkXlEL6ZEMWqU1IVIrgwjtvoX/juoz/9kXOL4RTq6B95WWUynW4uRgVhid8zienwLArnU1p/wShH8Cq1eHMtoUGIV0FckAyIdV71yugs9Gp0llYOgGjpsIjU8eWccpN8P4IpPDk4MrHxOSSZYklyQPiM6I393tdlJdXhB2WdcCIpLIw1jTuStwhhu+9gdHWDcG+qdxUKM/Qzie380hIcvYOJjdw9k6yuE8NVRMkNXTN9lheH4oHKywtwVleQ3l+DTnSR7NYRT7ElrQQXudUGII0Qac+KwUJme05GdKkJ4jCVtPgVlUsDI0uDqQH0qNxH+/D4vfxqD9z/RmfRI0MKNCbn57KjFGiGVLWJyVXUEydFcTuf59ajXlLmJFsK0t5bVOmvRqNZYbVMlwhW3LSPGISYFMr0AtSnRsSQBhCDQ8eCD/EqjQBN8C9//234IQRUKuhcv4cioR55+ZkVibzHToVgRcOj7H/z/4lwu9/BzmPoecYNhVqi2X4eUjnky6JhiiqlcN0WcEEUcUUOyH0YvgwWfHeIFY5kbkmAKFzS/V5m5We+qknDlw+uls/K6RkIQR1+Djx62APeVYA5xjXURySD5XHOBc4Fh7C8OEWwod3kbpdFIpl5AkXsv2N+uTPXID/sPvSRaVH5DCmSq0Oq14D6vNw5pcFamRzL1GJeNDBmLMxLRv5elMKOqQbZIOhFB1/9JUlVpITyEkSI2XSvL8D//RAEmibE+CkyUQ9loQonP1uchph+Qn0kerQ1V5Hmk84EVoNKIZNjfNeF3ken2Q2EomhIctpqc3NGRLEf2VOMhlxKJTgDxJvMIwNgfZ02CzzBu+IUho9FFefgxXncPwmC1YRrFoZzSuXBUWTSuYEKqXIp4ve229g5x//BvxvfFcHIUgNjAg+v92Mi+RvcEI26cmye9WD59JABt7OvfgK3KNDjPcPYBtHFecsgThEEZNU4EIVcy9cxbjTgbf9UJ7ddB7s08EyH23ksiPJHKTksmKn0uE9YIJxCKe9iDw7hIQUxIm8vtA42b9IMfzkaBcRj+9U+RJ85XOqPfKsPJMPNnOTPNKMXRfh0JNiU0hJ4XwB+UYT5faqVC+jKESpRUGeGZU4Ft2FzKwVIskS3ey3jP9XAyNqdLgDb/cB4mFPphBzMZVVp2NhMmPU4olpCzBUYiZasSAvQyRRiAJl1eKctIuxFE92ocXQhKGW8WKi5Cs8b3NFZjbUUxk5XZAhb8nXhAF6d95C49wGUG0LKkKaAtvdrCKFjPS6bZKM0gjjw12MTo9Q8H3s/C+/hfHXv4G51z+JcG4WjYVZVOtlHH/3bWGlei6p2EO4cYjWTAv925vItWYxc24RRzdvYPmzX8Tw5nWMSJvo9KSTqDjTQH5mBrt/8IdonF9EeXYW3to6OOhm/zd+E3bgyzpR8FQDxQ/e0B9kHx+Pk8sxR/K++glq87GFbbh1B3axgtLiOaRWjLh7hO1bdzC/sI7K0iKYjPp3byI4eGAeF3c7T0t260+T1ic+cz7yjSa258iOXIrh4RGq1RkkVU6QA3LuEL2+h8raJcy89CnkZziolqGJ6i9O4thJWJIduSYQknI8CyoHGGzdQtQ9Ft1xaR2Qt5oGj0e+y8Rf2gUi/xOnxk3AQ9sfI2I7nO1gPA5QcGwU63Uk+TJCTmZkDm/umUmmFLSyr9TywVN5cm1b03Bd1AC4GKMh+nffRfO112VNTHw2DQeTENHpLjrb26i151BeWoG7e4z7f/8fIvja76H66vNY/oW/iOPRCL1vfRvxcQelz30ec+TDDAcozDeRRimG166hvrCIbhyj6g4x88rrOP7eG1j7ma/A3d5HMnRRXllEhxo7bgw/7CE6OULt1deROzrF/V/+28j7IxPmnh0I/GSB+cdXPCUSSUyukCVRTEI9uA/uwWnWcLq/j3zRRnvjBWk0FuTDU0mK4OCeSJ4xcYtzjO0Ug/3RenKNz2kEPPKYtA12d9BeaGPY6Ukc2JibhW+XkJQbKK+cF80WlYDQES7CYpQqpT44njwy1yKJRA7O37yD0f4DEUdSs9aGban8ZjmC/EVW+tZTQTB7CXGUWqqQI/FxF+nRKcauj9rqGpKSg4DKU4lOlVO0aQp70+gN9Un7aZ7CyE2ly3TZG4qr+YH+7XdRZiN2e1lbCCVyCpG6p+jtbEmBrblyHilpDIkFd2cL93/lv4f3L38fxQvraPzsz2Do+QAr31cvwOv7mHnhORxv7yCdb6FcKKBSclCpt7B97z5mKYy6uo7+9RuoX7kCf+8QcMeoLLZhLS3ICMZzz1/G0bf/CNYLL2H41g0M/+lvwfbHBmZWT678qh+FkXPR2MxA8UbxIlP4THS3dzcxOtpDc+0iCu22VAR5CTKy1FURfv/gvhznykgjTVSRmj+RFytpiJBndW/7PkZeiPn1izKGPLIYKetmjdnt3pxBY+OKeHVW4izqe2cPTuC+ECknJRwdCOU45/bFu0r/q0HKOVQg47wrPdhYn0FexF5McsWEUnD0OEbqjjEa9IU2LGgxeRyVqogqyRwNQx6RVM+soyypKTg9i5FrepWtpTlZeP2Bj8Mb30f7xZeRsnnZ8+Gf7MJ3h0KVIBVBZPtY6ohTWfM7v/I/wv/dr0sDc0L6L51YECPXbGB0eozK8jKSkY8oiVBssoaRgz/2kYQjFEi5bS/KXFJWXHNBiJjSJI6DuFgUtqU/GiEh7s68KQpgHxyjEGodN5FFePKuIPU7769xT+1PevnoB02mnLH5JMHiAFMfgzu3pMWLDyMnsBmXgxO+hnDvXZcpX3lyU2TXsQxOX/voDpz+lx7LhpdjjEbd2vv27NnAWayLrL0I6dgX8j1psX5vhOLKsjQ+k+es03q09BxTAClfQK29iCIpoI0ZGcAlhzpDie4x3L1tJN0jQWPEGI1Mm16jehI1woy7wj/PEkBFI/TiCTOGUiPwRkMhupVZaLJzCEZ9pew2WrByRBSMKtXkjjOygYl6zNAsSUFzNgpL53TseCbHNonbTSVS3yhrmtV2JYGT1U+Qi2K4+1tIqFQ2U4M/HAvBq9RagMWmZskx9FThpnYfbOHOr/26GHnr1ZeRLs3DofDTTBPD7V0UqBGZpHAPT1C9sI5xryeT+OyBK+S7mblZdEZjpD94B9HBkXBoFIolV8mSpFsqo/KbJhxk6JYhR1mzxQcaxQe7zicwckO2mXx+ijXwd6Sy1zlGc+OqQOZaEWQj8wije9elkTlPaTiJKakvwlY7feR67JuXYf1lRn5mrSZGnhUV1GNOIUQaSczjzPd04atVaS5Ihy6G4yEq8y2ActEpCyyQ/EIaYkkMZXnZaSC/vIzC3BxSiu0cHQskmAuGkzmj06Zq47G1DKpkQwOvZcdoFooJ/TTmpOYxYp8d9glKHNVYZFlfOypzHFlOWnG5KPUHlbFWg8w20FknoEmoenzq2FjL59F48VUZ7iqNNlmHkeI6ZxzKtCaRVYpEVWHUlwKW93ATdquF2vnLSEtV5aSYxcga6ck5cbce4t6v/hq8r30NpVdfweK//xcwjGIk4zGq7P6yLQxu3kN1bQVJi1XRAro7O8jtHIrRr5xbwYO9U1i3b2H8/R8gd/uhABqcFsf75G+IoKAJF7Pke8oIzZ73E0crH+PJPyymECszix3HojVSrLOPb0nEJoWg5I0wvHcT0a4auWbrnBukvnRCYjI+JvupLJHLimRiyxNnlM3o1Z3NMCgmv5lJCUfqlcrIs5LI0EMMKMbo5AQFx5GxHvJpo5XNh8pv5thAwp8BNQwrFU2sx54klhKCmMRSj8iJb55s0IwGSq+j9QT18jJOQGTgPGFrsrnAqpL+ams4ZzBj0RAcuSK1ZzXrMmRKq7RTiWxTLptOQuNMT47rTArIr19E/epLuomntPgz3OysUTg75rk5FQ4cdw5hkWvCdj87D380RO3i8+wQmWZNk3hJMW7vwTbu/cqvIfi934Ozfg6Nn/oSRsMxGkGC05t30P7pzyE67YtYqcPmjoD3N0bupCNCrc1VJpg+ivkYo+++geB778KS2oJR8jTP7wnD7SeKep9NhD9jupnTOBj30bv/Duafe12KArLSUSDj/bzdTfVIocUAACAASURBVJGtIAuOqlii20382DD31HgyQEhPDUoza78nj0g9bZXpp8cYF9OipvZgIEy7nJOHXS4hJgXVbCSJgGl047F0IlUX5hBS84T4Lb2FSery0kBtqGacMW9gEE0mTYeMHDzZkT/1IMp7OYNOS/IaS3dOMBhqZY+yFmzu5bWZ8YYU9ReMRb5Sq5vJcUfmkKLOuZvKj8k0vqcxnJ5+gaQ3RVRmluCsbKDQ1uqztJ4pT3YSmmS1LPkTBuaBD69zJKpkfBbOzCwKlToSarLvPUCh2oDTXpFLkJNT6h/8WtZAAf/BQ9z/+7+O4He/huJMC7laDTFDMdcTnZXqSxelqOZ3+yi3WyJkmncKSDi2vDNAvlIWSkKpUpZ+0VxnIOs0OaW5npJbGSjpicz4o9/0bEYukcKZqhrlCXZvI/VzKG88J1VQbSmLkHgDRIdH8HcfIiYXggpa2TbNBpOaCmJ2Y1laepbWI06KRs/R14NTpFGgA7VKFVhsXjCIiJSUDfgmxak0QtobIUoTFFqURZhi9BksJz2PYsj6YKew4PRhT6uYWXhl9PqMz+PJImw9krO8IQqlgjSCJ1xgISnpcFjpeDcFU5Xh0GnLubEvGix2q47UeHO9VhUO1cohN4YNtFoorW6gVJuHVazq2W7ovUb63+hjZIaSEzGnoH8i2uKUinNqLW2Hk82nz5bktPDkEOWVi8gzoRTcQYcGsGjDs9vdeYgb/8M/xODr/9eEs65FJgXvde3UIfB++b2hzLE0+jGG5KZORhExfl7UsugbGa2Jkf/owIk/npHrHtexhWGI7vUfovHci8iX6qrdYTwkuRHscfQPH8Jl+BL4yqE2u1UgR3mvLjofjCQeIpVB5Sbixqkw8LzRSBRaGcOCmi3SIKCd+gwZePTy+1icIRoQ5ZUT7XX7UnBgFn82aVQfTohTy+ITOFAWIItpz4rIm+s2qq4SRzK8YHjWOVFRzQrHbjtCUtLnM8kwzMJOdUx0+qXCekmnL08l32wZXRGmYClYDQzZ6laqorJyHoX5JeTKdRnOq3mB6WwS5oDRJckebxppGX9vT6QcirMLsGo14fUoJcO4Fhod1cEOHsimrKysmYECqibAcj1/J/Jc+Pc3kRyzyKfJ9+SVxXOye7O8SY34fVCDUWKYbAk1Jf1H7PvPhJHzQnQ+pxzbZCyOOuhtb6J19VXhVahHNQ+R3cAU4Ods9ru3JVm10xh54SlwIdXQC3JvOhqbJWAxES9E0Okjn0tRnKkjLpZEYapA4+YiE8fPwh/jiRnS8Lu0zE71rQHCIJRKqEyDMOeJxNLZbEnJInWkYMa5kERaXJ1uB4YgShvTaiZptO7JgUCXpdkWEqcsNGA5rYzEcXY6ZN4rg41U/li2ttGViTDaPUB1aQ1WnmzAEHE+h7BQQXHpHKrSWcORKSrrlyPnRRyBmZJnpifrb2tVc/xwE57bQ31lBfnGnHhuOSHO9FMqxyTz5sfwuseozC3DIm/FUAlkbpLIFqlSr0pK6EmnEnJq6nI3WYiZKTBkBpzh/0Y4SjaJiEk9+jm9tD8D4YqGo7wQERCQGxR9vq27KDUoU0BpsAxGk8NLDZ7UgMiTMSTDB/dkHHeB1AHDUstGUQtXgRMOhkOMx0NUG3Xp6Na/1+8zZFeF6AhpUgXX8GzkykT+WT1QEowR98ewq4YTIqEDEMvxqFwTcUyGIDdNdo2vMn+nFAa9G9JWx4Muas1ZMQjiuloc4l7JrpM1BrNgkvSqMoF6MOVWU9yH4/4ktCLaMRqhNjcHjxOfGy00z18WbDkRGQotpKkXjacWRd6IbBoKQEXwTg5w8nATrdVVUbCi1IRqK5qQ7GzP62QtVaqCnHPCvZVlzknNxjvIkCfTrpjJvenVaEKvVdqIAEAWyZqNkwUf0/PMLGH2HAwqpIlzhhc/dkpMz4un/rdcwrrrM75UY4M7WsosUg2kxxzsHUg/JDnZZNjpY1DEw0jFaFvdeCQKrOSc58auMPAiUaMK4Hg+vH5PhHScZgORzPrUxaVX4UOV2Z/GXOSRZLZk/EDmYTT2ixH1hiK4n2/VReSG0tBEARRynT6Gs9VYheSUG6PeLhb0xe/3kC/YKDWaiMX4eH/Zpjd5o+mZkS1p1i47QbL36sZSfUmldsUY7O2hvrIOPPeC6HxzLo9ubnOCmGoQP5tpyIvKWRQgHpCbvg27WhGVBTYL89q0a8i41OxBmdNGggm5fVIu8jIl2zvaQXF2XkVAzRwk1UZ8JPjKiNJm82UQpnnP+xKZs4amoeikwJXlRZN1eHJuyseZby6hPtuzvuSTah7Kh2DlK4R7fCCZe2VR4zoNyBQ5Mbw8IyrELRwi6B3D23uAmHTVwQmioStNEOVmQ/BuSbZEw/uDqkIff/EaEyawwliKEyg7KFQr0hNpypfqUc1DNwGY0WfUM0anDY8Rex7COEKJUgpFClBmxvfx1zF9R+ZNz8atlEHLwS5Th6QtY72r5JQUiFmbsyub0CE5ssELmRCylXA4gN/ryXOrLyzBqlZ1zlKGCj2imHE2QtbNK7IbkuDyRElkPbieIgZKZ2Uca2aUWfj9o4T6nuYJPs17c5RdeZoPZO+d+lBNduQhUF+FZP9hV2Cq0hylB5pGjDMr5xtdDhMPyI8TcuscINi5B/94R6ZP2HmVomA5WTDxKeTy1Jebpcc0VOoJJkEonUlk+omXZeBgqnoCZ04eiU5CjnwqeHlIwkgaPphY6thFDR2e9pWFQplXl/CDzMMZkqDWpHrs7e6K+y9xZIylYYaqCetpIZZPvXQa9ngoZXCnOSNqsjqtg+9Qfs1kA08s89Ernhq5frNwvanc+3ATxQVWNGclGZ06Ab3vRwzn6R/D0z62Z37/Mxu5PA55aNkWVxk1uVc2JRzuSpd/aek8IK1y6s2zw04eEQV8RvRAp4KjOuWKTD6jHEN4coCw1xF9akVcNNGR11M80MlCmJCEhQfvpKul5lplOoBKbkX5JQJ3MXkKAoSc6cM/sgoSAgjkll3EU1zHIyskX6CICr2kPbMAZ34VhdaCSFZI0ssxh5u3BCrMN1qTk1B7EJR3Tp1BEUetVuFQ9F96LrNfMtqQ4vF5b5o4T4MAE2pmibomEqaXVTN2//QQ4aiD6tKGNj6bL38kLzwbIz6zGf7JflDEhZ7lJ0x6NYnJMhPW9UuFax0e78GenVNey6SrRWcGJZxT0zmVZllWA4sNnU0jKqYx9bN7EhcG7PgfDc4IwD9byCKyFPLRRPktgxEc4uYFheHUNkwqG8cIXRcIYlic5VkuS4OvRmfm1DLvfZZnJ/ubktC1BoqLayjOLSPPE4+QHq1YmniovnWIcNxDdf2K6KEw84lHAwxPj+R5cIRKsdkSUXqVU8s03XmlGp/ofFUN2ETt9swFayBm2JYGes1yBa3AsZp9HaXZJVRmSMBT7r1hxUwB4Gfd7M/08J7+Q7no3fceS9ee5Esev6tH94kkFJzsdrwvXHO7zV5C7TKRXkdqchwdwrZsWDXKUdSlN1ChtOyE0MGt0bAjTEBCj8rhfraXIAum04lhy7jblxJ6kaNE5Hf1e0ngZ+MF/9N2nAlNQEBNE35nk9kUX3oGH2HZsGfmkWPTCWd/UgjVQImS44gj1eokhULtJrUC6zJSxmKjRrEkhRwRO5UarVY79VBVESaQ488ufxJouSHE92iIISZv2vymwM90o0v4Ir0DOUTuMUanPcysrRsls7ON5tmx+mfbynN/9NWflhr7B4Vr2aU/vozyLE1Ck5Gt9M+MoWS8ac7VSgPEDsk+tkwOk4CGUFkUicIq+xil9UwER5liE19gb596XoYXOb43Ds70dD6loWfJl7kuiWo5ZEkGMU8NXO6XzRH8TXFapstHGnKNGRrs+2w3/FNejaJRVCqQeURqeLICJugllBiyo0lmLcXyvPI5RzTBxdFTWs9WBWIyYTLUhDqVGVeMlUNuFNYSeK9JwRJPnAsjKZLR6ElUy1eKCCmw6oewY+2slwnQvCZ5DiymUfqPAIDCtnLVBm81lYynfQR/qu/Pvfdjn1IESZoZOMaON59HUMgj5rQFpwSRs+TpJdOhQqS+DzsMtWrJwVWmYKAYsVEklcOVxs0llFYGKd0SBpzgxEZXT0N7c8RObl+3nX5eUZksYTtbKNBuGVP1kyKDwcUJalJ62cACWrTIoC1DC8lcVtaaJtj61DdPNrnxAMKilIBHjU//Xpk37HfkSHXRtzIbQrnmqk8jCI3g8dww+ln1qvod6iAUBeJ/165cRG9zG5XWHLxgjPS0JyFOYXYWzdkZVCtVRLYNn0OoTk/g7h2I0XI4bLVBMdIakjCBv3sMe6EJu1GTCmz/6BQW6bR+IPAuNcPnXnoRx9fvINfjCUYastksEs/Q2ei4dxHCJ0/SUDqy6qoW77SpQ4c5mNRYYEvdGHJ3lioWa3aguZze/yTLOfNfH7wPzp4ZZ8HM7N1aL0mkNzbLz3M3vvyZlHMxB8U8qvNzWDh/Ds3mjKAkXsh5ky5AAjzRBRZt4ghF6aRhk2oCf+ijMxrA8chJyTrS1dBoVMr6y3LFqbd6lq2sR7Lpw5QZ82rU8pjEojLJI8PJtlI4Inyuw3H5r1mHDd9O2SPKQmdtZU99TUIb1sXX8noER0LqTApCW9S4IVQ5SloikOQYdplyv3G9WTKnp4mNynPrItOcz7FHtYKk30elXoM7HsPtDEXKblS0sLi+KmNN0p4HzDbRXphDd2dXpsx1DzuYn5/HmEkqYc92W3g+eScPd3tXOOR0UH6lhJWXXsbue9dQHHtyZVkztp6+GgZN8VZ19SqmqiWtOG+hSHaHmVMhZFM5DVTcT1r46ExYlsnCoTNN3lJgM3aSyXg/yXo8HmUw3CXvnVfmO7ZKS//gF34+XdvYQKFcxPDkFKcHe1KEKfihDHFiY2uB1uHYMteTCREhvoBJSL6AcrGEcqMk0xDYmDo4GcAJKAYaPcKGU0PMbuTpYzjx55NwSDvfeSRnJeTMM0oLqvA3VBpD/YTqIfJFDkYWYtFA87EMv3vq18QDmWvK4DV6qwzuFK8tf2H6EoX4r0zwaSKuVzjxdibkjcoOZi5cwmDrIWorCwi9CKP9PRltWMwVMa7Vsbi6jKMH92UyHeUlqgtt9O7cl8EA5aU5WHkH4VEXcW+AfL2E6toq3E4fQRyiOFuHv72HvEcNgwhWs4bG2joGt24jF3hGd1LHnPPkkqFbCakaGXUqEdKWDM7lIFsATpQitrV6S16NDFGjhgw59Ww8iXjXFgKRrpjWJWQz6IE9Oa0/zEIk1DQA2+QsMGuenQk8Vdnt1XrteQR0CNu/9JfS44cPBT8uklfM2IvqRyFJS1RELsIvlrFwfg3xwSECMg6HQ8R+BIcSE5QTSwMRmGfrUqUxK/N0/OFAVJ/sWI9m3pjsfkNoelqrOrtjeWQWE4jOBz2zzpLRyiuljUX+wvVgUfTHVrouq5vijdjAXHZkMRifWgNvSrx4iovKQg1ta1N9EU6QDqXNznBduNgxDcQo/QoT8Wx1NburLCHUDUgPGdkFkWjOU7IiCES4Z9w5QeK7KDaaqNbqOLh7Fw7nEl3YQLFko3PjOtL+GPVzawgrDvIjD+OtXSRFW2ak2rUq4uFY+DFzn/80hvt7sOwykr19SbaLCy0U6zX0H2zDJhdejM6MIsy0TCcWqU9Atq+dh+OQy+9gxNOzVEGNs6Y47pJDL/wA4/4ADieGjIYIxmMUOJCBtGv5mmk/bLYEH6UeN31qZt3NSZM5HuEzFYuoXT6P4fYRcm/9O19KOZ/TophLpYRivYKEVcH+EJE7VvL7Zz6FarmEh1/7AzhFR+JBsvkKywsY9IfIBQHyfTIEh9IgwAflVCvw3BHSvitIi4QuxhgzKuxT2JTxyFM8g3mCL+P/TGTMRSiVUFlbkalsQb8Pb39fEAaH3ptxIheDg6xqNd0UPLY3d0Tk/mnPlrMPmrJt5M+Xyk2M3aFoDeYpUs+OJapNSaiSk6YBDiRgeCP5gSEPKrfeHO8ZoZC0g2IBZXrf/ghWwUJ5bUVqDsEueT+bMtOycn4DceBjcPsmLM+TYlBx/RyKjSoOvv8GSuytrDXRfP6KzDSKD47gn/ZQ+9ynEQVj1JfWED24D++wi3H/BOXlZZHxCB9sSYFJBYtYVNI8RK+TRToO/ipJMwqqZbELh8pm3ljW3aUxU3ojn0exXENtbhGVagMuhxGcnCA6PpICm4kyM7q+qhSYKYAfZB/TPEZD4AlXSPIFo9zFNrrWjAxBlmu/+Zd/IXXmmihZBXjHXaRFC8P7m8jxiOPBatso/9QXUS2UcPi1r8u4Qh5RkW2h8srzKLRaSA9OYZ10EASedMP4XoBitQKnWZfhTpx/wxBnwjuekJee0syJv4s1WrDsvFQtYz9E4HpCzC8szSNfryF2x9KkMXqwI16RMRqJWGm5jNJ8C353KDh5/fwycoMh/JPOMxm5UmRzKF+8hPH2DmauXsbxjRuoXriEyqV1jO9swbt1S3tLRYhHBw1wRVVJSg9YHjJaoTRFKOQQcEMQ156bQ3FpAYOHD1GmAS8vo795D07BgkNxp5GL0827qn7FzvjnLqI4v4jh5gN4O1so8CRtzmH29U/CPT5CcO2WaM+UP/u6SMWxQ3944wZmuJkOdxGOxqgsr0uzdbC3Lb2pyspUSrGEfaWSCIYWCG0W8nLSuEfHcEcD1LnBCzaCKITDAVxEz9i74vuihVlZaKNUrSAau4j6A0RiG0aUSRpq9HTO1D0et5BHjNzEsAIPF0sijU3ziB1bpgvGno9cs4rcnV/491I3F6F+bhX9O9uozTSEIDV8wGll/EULtS//JIpxgsN//f8I0kIjz8+3kV9aFCmBkzfeRqE/lFOA0sMcYkUjKpVLcOZmELBFrdMXhltG6Hpaz6muXI2cXqS5sQZ/HIrcWhYDW+2GaKQnJz2RgYPrymErnUB8gBVOs2tLg3PYG6K6PE+Zerh7h08hVaOPPTsaOcx17is/hc7D+6gsLaHz/R+i/YUvoXH1Ao6++R2M3n5Lx8mkeQR5GrlQqpA6FVRbTRl4y9DOjhR1MJwppRKTsVh0UL6wKhDmaHMfpVoV9vIiCu0ZDN+9gej4WNAO1vTs1WVUNtYRD4YY3b4Py3cRWRZKa+soXtxA2ulh+OY7cvWl118T0SWLWvI/eBPWbF3CHI9tagNP7ME7PkK0fyAxdWjlENtFVBcXpdTPmU9MXMkSdRwHTi6PkCdSPo/Gc+fgHh7DOjjRDijYKJ1bhn9wItTk7riHMiHlckmc37jbQ+L772uU+DAbyYICwaxIxygUUJ5leFRGYudQqVUxHrnwTvuoXVhF7sZPfiqNWBS5uAF7ponR9j7qcy2MHm4j7ZxKlj375Z+ENRzh8IffhRMr97v28ouqs52EGN+5I4qw0oBaraG+tiK7NjzuIEKIxtIChr2BPOTMm2vSkJWbp+e1Mt0MGmNa3jKojsbFXc72r/lPvIjuSR+1+TkJCwb7x3CaVfh8YIf0zJGJ+bJEk90teeRaDRRnmohHnmijz15Ywcm7twUm04kTemGCA8sRmKWsU5Rown8mXJhYmPu3v4pBrwPbdtC9dRtzL72G2voqenfv4ISz5/1IEuXQjgQNCotlNNfXkCPtlxXXcYDx3iFCholJpNVdA43KxdTKqF2+LBOZOV+V4pr1Sxcx3tpBcLQnyXRYq6J48QLKXLv3riE+OtGGi0IR1VdfFDiRM4fcGzfFeTmvvYJScxbpcIDOmz+ETcXctQtovfw8jt98C34wxsz5DQxpB0cncEtlLL38shjjoN9BrliE7Y7glAoIfSqCkRMUISwUsPSVL2C8vYfud9/UEepWAXNf+YIIxvZv3UdtcUYkK/o7+6jS05bL8I4JbWrjOCHss+BihrpMWliF26BrJJ7dLqC8sACn3YLrjxESEUwtVNuzyC/MInfry59KPWbElRqqL15BGiTCZ6Y+SrC5hSRI0fry5yXWOn7jhyhznmbRQemlF+A0mhjeuI3k6FDbHHIWnOVl1C5ekO5tf2dPZH1phO3zF3C0vYPcaCQ3kJHss0qjsFkNsiAFh6wEb84rheVMkzBjtlpFFj8OYhSdojAWOQKws7Mn/ZKiS2gSm4z9KOJD+ZzkE/ULazi+v4PZC2sY7e4jZW4hkhPT2Fg8tkGERCZB+kNNKdxQQ9n3uPjlz+N0ax/lSxeoNoGiZcMfB2IQFuWQoxidh1uwxmPETgnzFy6gd3QgA3prqysozrZkblDO99C5dgv5Pp2BbjZJrHneNOtoXX0OQa+L0d2HyHESXauJiCJOpwM4q8uoXrmoM+2v30TqUak3QWo7aP/Ej2N0jx1ZIYLtbXkuzvMvIF8uIe+U0PvOd7SBZW4Z1U++CP/kBP7uPsIowsLVqwiGHmqLLexevy3X2FhbEWWD4d4uLG+MkM+P+Rs359IS5j73Yxjd38T47bcU/XLKKH32EyiVHJz8v99GsVKEc/U55MMIRzdvodqcRb5aRbS3LUJDsRm2IM3gRn1AgzmTqE5iGD1PRZZPVH9LUiXnvSdpDsWlORRX5tWTs1OdXfRps4H6lcsyjLRaa2JwcAhv/wBzn34FxVIN+//623BSH1hYgM1BpbUKxu/dEoiKnjMsVbD4E19A97gL6/QY4ekJqvNtDA6PYHkRWi9cwdH1d4BIY09eOBMwQY9N9i4FB5NMKs9PX9nRpHgqRfYVzOKmZvhSWJ5HvlpB0SlgcMBJYz0pPEx53Po9ApunOZSW5qXxeXR0ivOfeBGnDx/C2z2ahC2+xWtUrgeLWCxnCRXW7IOs44jV2vYrL6GzfYjG8xcxs7aC/TfewnBnT5o+eCv2yiIWzp/H4OAI9XoDO9fegT0eK7SZL4iSbPPSRVic1Rml6HzzmwZWzPjWlkC2YdHB2mc+i8HBHty7t0Qemk3IZcbmnKXZrCHafAj/3n3pp8hzIodTxfxXv4LurVuS8AVd9tmmqFB0qVxAfeMCjn//DySMimZnUd5YRwE2CpWibDh66XM/+RO4d/sd5AYezr/4IojGMeiqzs1idHcTueMeYlEWy6H2qU+gtrKOk++9gXhvR5AnpzEDm5LetTKG3/k+LHp8DvjaWEG51sTJjRuYXVoSZ+DtbKsm46S2orzzbCiW2EJKe9V2R1OHVJqCyBnqAjEHKs/OIJlrIvfen/u00RdSzW97oY3qxgWMdg7RvLCOg3evYXZlEbWZNg6+8UdAPkDh4iWU1tcQHB0g2HwIDD2ByWY+8zn0EaJZquL4W99CKYoRN6oonluDf2sLuf+vvStrbuO8sqf3bqAbjY0gxVWiSEqyItkqWZ5YSSYeO57yqOYhNQ/zN+chSU3VVCo18RpZthIlkizZorhJBEGCWBpA791I3fs1aFZNZXmch/hFVlkCjV7ud+85555TVlFbXcHJ46fQCNDm/E6J4w7poVWp/6QdSUrjJcqbes0sQxiFiKIAMnkGEmN25slRLEzTF6OhstlEEkU8V0x2XrE7VFqwnPxy8AsxY+4kLNy6jqOHT7llsOgl0Qz0Xx2hUnXRnGswpd3e24My8LmKxDJhwwJxpAtPMezMgJJRERFVZVMco0EILUtBfmLUWyeyjkQzcPnev+L4221ETx4Ltrg4DehKEH+cKipW376JzpdfCQz6nDKG9SiSjEjTsPjuHSbi2g8ewAxDpHYJ+tIia9GjHTIK8qAypp0iq7iwf/pjdoZNv/mWKzH9YG1+CWg6qF69wgFZtPZBkJ++dhGS6cBq1flzBg+/RjIFNj78CJGi4OCT30KiIIb1DZRWFjB69Cdkp0NxXSGh+m8fsvjO+/gzqEnEUgBzYR76/DwSWsbY2UWWJlCmKqb1Cqq37/AL3f36PuY3rsA7aCM6PuT2bsZyz2IqWc8zCyHjvV8JVIzYZLVYYKfFQ4JtFR70JdiXVqiSvz1lepeLpnCfNWhQaTXht09QXVlAz+vDtWwMH/6Rtcbm1hWUrl3B8PePkBzscrXSWiuo3bqJLA7Re/AVpJGwVZPm52Ff3kBv+wXyoQdn+SKmeQTv5ITNaCxCYUjXnU8RU6R3HPD0Twwdx1PTAq+qwNJVmLoGP44wHnrQ4wx5FheWwWRKZTB8OC0bgB8hOGjzjmRh/C3ajOJG0FeldGJzcQ7hd4eslSFmrLy8gJJZQjrxcdo+QiKlaG1exuDpS5hRhkgV62pis18wGGJTprBqJkaTDHsKRnnWctGLTClplbt3UWk1sPvLX8BICvlDTjeJ1spUirvChR/fwevP78Mgm4cCLBYbNGImoHsVKyqsS5torK7h5OljZKddLgo0n0iagpE3BKgvTSUYcy1gcxVWPsXg0/vQSeFJp0vrAuSGg8rVLbz+1f+ImkIQ7ALFzCsIRyMuOpqmMlKTJ0DrB9cxaO9zOIBzcROqoWL87Cn341RnEknD/H/cQ3RyjMGnnxfFSIa9uQ61VsXo+XdQBlT1xamoLS+j+fY7SEYTRO0d9A6P0Lp8Dd7OC2S9PuuW6N1WCU5VdIRk76EbMGwLRrkMjToQHuxEmBk7qNHyep4jILZ+NMKUmPjZQy7aAImPfhrsypfWoFWr8Dpt0L11lpbQ//oRcSnQNrdgr67B/8OfEHQOEJsqLnx4D9O+B/+ojeAFDTeAXKnAunYN6SRAtVXHgPzvBhPU56rwOyeMq0/8MceQE96pWRZUcnfVNMiEPWsGQkVF0u2xdW9MsgJVQ7VaQ0r+Id6QEy04NYVxch1Tyqv3KdVC2DjQlr8YcEXvxjGJZLFQr0CrVhAcnjCTa7ku31SqkOnQ5wtPf7H6xmX0n+/A9Cl//nttC9tLnKu03DvOqIDCo5w+QKZFba4+MvStLTSubqH9u/vIOye87izkD0Jnn0FD670f4fjzL6BFMf+/z6S9YsFCWM7RMUJe75lro7m1wf4zwdExFn9DowAACtNJREFUB3plCuUwOSibKgJqO+oNhOEITusCel89FIOgNIXuNniOMtcvwt/egW3a/IIGgy7iKIRCKX8VF+7qKsbdLpLDAw7vdVaWkVdc6IR5U+TK4StGzZRMQl6pofov7wKnXZx+8aUwKJ0qcLYuQ3ZM9B5/Ay1OxC6orkG9sgX74homT57xyUeekIPTHpprixgdHCL3Q0gG+daYKFG0o6YhpcBeSuvwA3iBD514HMLFWVKScXEkwZmlm3BsByYFRTz54HYhDZ+lAhTxKCT02VyHXq1guNOGu7aCoHOEKPLhrm9ykFTw7BnnW9pX1yG1FmHKKjqffAyVnGArNdSuXxX6EDJv9APuxYedDuOXlmVCo+0akoNqGqYUkqWZCI5PEAcTxpEJi23ceQvxqzZyClxKE4bKKEOH4sCpvyXEgR/IODxzgxU9A7VCQuDF25Ok2COxWbnMOCp9LzoH8jDmm2RqBsYnXahli6NL0ogjqViK6+2+gkE/u+CeuXMonGrPhFaFARL9nk+ws9QN0s+LlIWkUkHrnTsIOh2MHz/lXVUxflDvLvGmf/W9d+F99jtkkwlbSMx2U2ZDsLAwoeovwr9yVYZVr0N3XUYVpuMAIQ24WQBJMWHYDvI8gjW3wFbNGUVLEjlH3MFkzDLnMBghjnOu2mapxFmgumly+vMkGMGsujAVGWFfWIJY8w2Uqw2MX73mlGWhlJShv/EGFLcCeTSE9+Q5RZcxo6pzgp6M8csd5GkmCk/FQfXdu8j8MbxHjxD5IZzNa5Ask0OB5y9tINUkhinz4Ri+T9JojcPUNFmGRg670ylK9Sqmk7DQzVPCSYCUbOe8ADnt49KJ+eT92+eWvQSqIbBs6iUVuJc3MG01kZPTqDZlwZCzsIjBzjZGL3agqgYad25h3OkKiSp7jxiA60KxHaSehwmJ/ychyiULqlPmdAWjpPPwQPkzcqMKzbExfr6HuHP0PVKzuALnrWsYfPcSwcs92NR3t5pQ5lxM+iMk3QFKpoaUEJ+hxxk2M0k//SqGzMLAxjA5JpBQCTL8oS0a2vnMjgd8k4KRd7Z2rDuO8CyEhFG3y6lrxWKYMMM579tYdC503YTLV2Gqw6eHcBEgN196MInxXLj7Q94zHT3+ozDfYS27xA8HET006ww++wyxlMOen0cap0ya0M0jcdzMfUzgnDR4i56UgrYM14GkSTwsqqQVoQjWOEeY+VxRxctBLLHwfaHBVVFNmGUdkq4jlXUoMskIfITDHsujjfk5TFUJeZxD10tIvD5CrwfdcfnUjU967BiWSCoaH/2MhV9TQmfaHb5mer0JtUI+5SGidptlPAmdJPMtNH76E4x3DjiryKpXkJdrcC+uItzdweSwi9LGEi/FG1HOzw2TSzS0BhOEYx+1OzcZ8Tr69AFvpamazIXSXFtFRLMHtY69IaSn779dmCiIblPYLBfLrUz8yNCWL/DbG+saa0AkVeHIcSlKUHYcxjlTP8SEjCsp3DRLmf2MohiGVULZLvNgQL22VnG4uvjsaW5g8OQbOFvrsAiFefgE+WjIx3uqGyhvXYFkm4ipYhwcctuRuxXYG5egkTlmGGPcPQIooYzESIM+p5lRBRHGREIfzeGoNRd6zWbUgwwwGpsbGO3uQZkQbkJejec2jgqMXMwphYqOvUXEpC9Css6c48TBcc4sZ/ZRbIXBbYzwPo8lCSs/vIMhDdKvXyPyBiwLpYAqd3WFWxoyAaKEvdpb15nppAENUYospBPLY/aYt5aoWnc6vGws1JVC756rgE6ekIRl0vcnrQ5pfEj2TAROIQUj0kaktMjICn4gSTJE3gRKRi3gFHrrAvRmjXtwTVIwPDpGteKItiYIoeoGhxyEIw9RlOPif/4cpzs7CB8/hTyasCSE8ocI9fLbr5H3h4zpx5qG8q2bsC6tMnRLbDHJxOQYSIIIpbV5BK8OEQcxqpeWkckGoyfB3j6iw0NGzWioXPz3jzANfBz/+hN2ORA6SQnlN29BqjpQjjtI6RrRQ36G0537F75ghZUCP/7kukRLrXXyzjP5QgcjSnXLuE9i5GY6BRm2GaUyDNtmL+/In3Cu5XQyYUw3USQ0b9zEYOcAFjF+vT5KrTo0p8KDLPWVjF5YZdR+9A4mZDG3vQ3JD/jRta9c47kh6hxBJSRmcY6Ps6g/RNkpwycSZDQ+izeh78HWFNUqzKqD0es2P7aUUuftbmMak8ERXSIOp2OkRdZVDvKi1bcsocVsH0qcsTkoGR6xq2zhoPW9pvn/XsWZLmOmeSdJszRXh1SxUXKrHLGuEj6uAONOB5P2CbcKzRtvIjIUGHGCwfY+5JIBpeKwCIoGMBqUrZqD/n//L6bDPlKFCKTZy1fodGj+UFTIqgqZ4sxnvjKF3oPbLW6HMkRJCr1Z51YlJzu5cISyZUOeazFIEBKpdzpg33D6PLNic0tHkenUElqODZVW+a5f40p/9JuPebCmH2qtr0CvuRg+f8mFkBhJSg6cu30bk5Mu0kEP2fExIy9JDpTrLbhry0inpMfZZ5lG6coGL9MEz18g3N/jgZTY1Qv37omH/DefcGHj4kzShh+8CbVRx+TBl5hSIfnLD7lI2KXej0xzSF+gkKSybCInjLNchmGY3DdySoNGkdw50ihC5AesWaGqThF9GQmgZh6AkgRzbQVmrYngtAdtro40iWHJOgbPnzD8RrsZqltD85//CeHuK3hPvuGKR5v77o0b/Hn+t9/xACY167CWFhAfD5D6HirzDXhHXcAbCT/xWdui6rAbDVguWdjJGJ302FGA0SS3hmpzjl2rKGiVw1dpzzNJeLm6VCojiUJ0dw6YzOKqUUSx/LWHnHc5C6E4a/novlOFpfJnqMhIa1EuQ4kChL0+C7DcjauIiCbv9dEjCn4yED+LECjC1OnFa1Zh1CvQFQPjB3/goUucvzMmSxwz5xbaBNdwpuMW+OVsT5f2XKtXN9HdP4bTarIpsH/ch72wgODoEJI35tOSzoFUJQcdmeHSEjkFJ6RK9RnDl3UT1VYNGkl1OYFZxpSGP9dlgsbiFLkMo8kIw1cnQP8UGc1vloFacw5qyYI39tgtTc1SlGo19E/7jM5YixcQvNxHurfLrRtV8ubPPmA5+Owhp6ug0ulXn0dlYQHd+19AJvLxLz3k3F2yqSkRNrQqNsvPFBAaLRvQpgkLphjvFVnyLJDPU+6RznsLsviIwQEJSdVmmjoejpiUIegna58iaO9BpuhtTYNNMObWZUyevUCyvy/aBtuBtrwAJYzg7x4go/JkqbDXRRLz+NvnLDOoLC9h8HIXSkDV/3umdKrKmJKzLT0AuYTS6hLc1hyGp8fc+ylRyhJQbktmyAlvSUlIKxbmllaRDofwX7w8Y0aFev1v/SMgLvqzvGTBs4LYv6SodaqoztUtSEvz0Mo1JJ1dTH7/FPDJb312aswkvTLq791F+9EzrL3/E+z91y9hFKQTOw2cZ2xnOuuCKzi/ss5/jBedSU8vQ2/NsVIwTmLWgid+VAzd28gngWAuZ9bUrKKUeAg0nArPAhNvjOx0BEnLkSsk4NO4TaH0ZtUwEeQh4IUw6AXIY6imzdwEhYBRhQ9Pehx4izTie0j6KCK6qCMI0ylK6xf5c0nwNu31uZLXP3ifxN7o/Pq3IA8Fumf2jTeQhDksQgMffAF9HPwd9+dv3b9//Pd/XIH/51fgz4AK3AvyXEJN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17621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5" descr="data:image/png;base64,iVBORw0KGgoAAAANSUhEUgAAALMAAADjCAYAAADOmiUEAAAgAElEQVR4Xux9B5xdVbn9OvW2qZnJ1HQIECCAdKSEKmIBCSDF3v4+pIjSQcUnIiVI9QkESAgEK4qoNOm9dyEQ0sukzGTavXPbaf/f+vY5d+4MM8kEAlhyfHkkM7ecs/fa317f+srW1j18T4BhLw+ABlez0F6w8aO/LcG9SwK4ujnsO+TDggBJ5HH09tU4Y7/RaIq5gBZACwL57+ZrE40AhzP8KBlVTZOx1wMggI+AfwH/EUCTV+rQoCPQXDgaYPgGDD+Ar6vf+zAQaHy/F34u36Mh4HugA5qHgJ8nP1X/n9OpPtPfRA/1/j6m7sDPaFrnI/euF8z8pQcbawvWRoP5mO1rcPp+9WiKe9A2g/n9zdJ63qUMR/SCQLDc/28NQaAJONUv/NCO8A0GCFdiXX6jqwWg8fX8CdeEfFAEXLUUNHhAoECrXhe9Xn1xtLA2+YOO4ANHHXDYhwfmFC3zVIJ5NJo3W+YRTMfGv4T7ZkBM0RqHNrQf2wZ86PB0HZ5hItAJPFppD6bnw/R9GIEvP/M0XYBucufkT0IwcyFEAI02VPk3XyDWWME90Aj2f3kwq1XoaRbWFmyc/9fFuGcxaYYBTVb7ey81mAFSgQLzGdNGo8n2AM1X29/HvB1tPGT+dd/hkxqQFhBaAf9FqkBaqMMxdXimDc+KwbfiCExLAc/3YBTzsIo5WMUCLD+Azj+EfuACni9/At+Hznk2TPgGF4UGj6AVINOqR9uAL3NLcH+cl1jmrkfvGxHNaC9YOO99gblBOPNmmvFBpnpow0EI0bIKqxWaoMPRDRRMA8V4EkE8ASOWAEwbGoFJ7ux7KPgevEIBsWwGyVwGsXQ3nJ525Pq64Rby0Dxf/hiaAd22YSQrEKuqhFZdA9+MwRcgGyH14F2QS+vDGrgP8uQjfW/t/p8mmP8xDJgVW+Yde6BltnDeXRtnmY8hzZjWgOY4N8TIMo/09ja/biQj4NMWC9UgRzaQNy0U4nH4FdXQ4ilYtgXDNGCSSoBW10PO8+AWPWi5NNC2BM47r8HsXQvdc6BrgK4rjkx6TObhazoCXYdRXYdUYyviNbVw9Zjs0MoJpHVWFvvjumr3/5SmdT/2wHrBrCBNNcPCubTMi/wN0gxaAFEzhGYoMJc41cf3vB/XOH+o30swR46gp5nI20k4VVUwUhWI2RasmA3DMKFpigb4gmcHruMil89C72yD++ZLMDpWIkZLbJnQTAKYNp9I9oCiC69QhF9w4QS6ALpq3CR48Qq4fHEI4+Go54c6AOGH10w7RNO6Hn9wWJqhB+qBPM0QznzuXYtwz2IPrjY8Z1YyUIAECjhmai3O2L8RjQkXBr9FBmjztelGQAGZDhhHlhJqMVYFp7oadmUSccsWy2waBvQSmAMUPA9B0UG2kIebTUNbugDGygWI6Q5004JmKOBT3oPnAsUivGIRPv9k0gjyDsyGMUhM2gpIVIaunyGsWdSTclHlI+LStfsdvH4w08JGYKbO3A9m8qNhCH85mHeoxRnTCGZSDG6Hm8G86YCseEAkkdGSFgwLhWQNtKoaxCsSiNk2bNuGaZjQQ4fd930U3RDM+TzyhSz0tW2w1y6GHeRhmHFoBulDgIAcw3MRFAvwiwV42TyCfBpuJoNCLoDd2IzUpC2g2SkAlnq0yKKXHrSkhwx49HKjtik26w2CWQhTmWU+7y+LcM8SD46ml1b6eyanDMxH71CLM0MwKz97s13elGAmV5VRFcMSoM+2kK8cBbuiBslkHHasH8yGroyP53lwHA+e4yKfyyNXyMJLtyPRsxpxz4Fh2oBB505p03A9+I4Cs5/tQ5DthZPphd+bRTFfQGLCeCRaJ8M3kqE+HdnlUKoT8t3Pp4dCwCYDc+d6aEaoIgrNaM8ry3zv4o0Ds9CMOBVP5XtvvjbdCJAGKhPBndJHX8xGX2Ut4qkapAjmeAyWRZphgmCmpaVldp0ARbeIQi6PfD6HYnYdKvK9qKD1JiUxwwhvmWX2igUE2QzQ14tiphdubzf8ni54gYmabXdBUNMg96ICLgrQ/SDl0hhkygYEeD74mIwizeh8YnjOrL5CcWYB818W4t4lHlzKMsPozHwHBzlOB3BHcuYmNMX5mCLxf/C73vwJ/Ru4hK0VmHXNR9ay0JeqhlVRjUQiATtuKzCbJgwqEhGY3QB5t4hiPo9ijtShF5UoImVaCswWX6tC43BdBE4eBDP60ghyGRTTPXDSnUDXOjhdaWijWlA7dVc4THMQ/q5mutzibmLsvgcFo/YlZ37yoWERJjekBfBgSG7GuXcuxN2LXfn3hsAcQx7H7FiLM/dvQkNC5H2J8G++NuUIKMvM3AiOb1E3kYtVwK+shJ1Kwo6FljkEM7+ZltlxfDiuIxTD7csj4RVQEQdsy4Zm0QE01Ez5BLOHwCWY8wgI5mwaXroHxZ5uBD0dcDs7kSn6aN1tGrxkNXyNgZxymzzQhJUIRwSFTcExANTuc5CmdT/1cH8EdIhxLgfzOQTzIgdeKJAPDmDKmpR4f4C4VsAxO4zCWQc2oyGhYvr/SWDe2Dn4MJZxFE6mxsyx9TUTOTOBXCIOvTKFWCwultkwDLHMnBmC2XN9FJ0i8sUstFwBtYaOeMqAZlvQDRu6aYdyHx1AB4EoGVk4+V4YmTT8nl4UensQdNMyt6M304uarXdGsmWSYMOX0Hn/CJXTDgncKD9RadmDBnIwxkc6brV7H6hpXc8+PvzrdQ+abwCBjtVFE2f9eT7uWcjthyI5gWvwVyQi0CWiSUtBkdIXMB/7iTqcdWArWuJF+Bo9ZDd0LNQTiLcs18ZCY+TWbT1saOQfUvbK6JY35o5HOiHR16zvnktDxvGTQVdToVIFdLHOeVNHMZaAUVEFXTdBCmwYGuDb8IMARb8gurGW60NCC4Rfm8kYDCsG06KaQc7MIIyPwHWAIi1zDm4hA6QJ5m64vZ1wu9fB6+pArqsbZssE1Gy7KxzNgqcDDpOZNAOebsgiMwJPwuX8LwPrzA+xvEAy+0TTlqQolbxEfEW5IPKzEVy1e+6naT0vPD1s0IR5FFpgirVdVTRx9h3zcM+7Piw40G0NCdNAfTIOw3aQLujoyQUoOC5814OluTjmEw04+5BxaIk5YTIKw54ju7kR3P/ml5R0XYazlTWUvAxdR1Ez4FoxBGYChqFLICSAiYCW1usD8nnENSAZjyGWjENn6NuOQ7fiAIMsQ4E5lxaq4ff0wE2vg9u1Dli3DvmudfCqm9C42zTk9DhyhiYyYWBbgEUjxi/3oHkeNNeRP7bvIxYEMOCoMHsIZgGvLE6V8DRSQ1e92yc1reflZ9cDZkaA1CpdXTRwzu/fwL1v5zBmVBw7bNuIqoSFvbZpRVdfHq8u6UG6l0J8FotXdaO7uw9H7dyEMw6diNa4Ky6BDm8An9qMxg82AgoASruXeReWp6uEIE1DntqzZsN0fbjZXnmRBhc6XJi6jkQyATuZhJFMwUikoNtxaHYCMCzlE/nKMgehZfayBHOvcGY6gH5nB4L2DhS6u1CoqkfDHgei10ghb9vQ4kkYcQtUBFVMQoPv+fAcRhLz0Jkb4nuIaR7MwC2ln0oWYLjbyCON0PZV77ynpvW89uKwYJZsqMAUJ2NNwcS5v30ND7zdiwN32xLfP24HLF24EvvtPgW33/ci3l2bRvOo0VjZkUZHH/D8S+/gqF1bcPphW6AlwXRD5nl44gZuvjbNCKgMNhV6FhgHYU6FZLUFKOguXFrljk50vf06LA0wK+KwKqsQr6yBXVkFrbISerIKerwChp0EYrbQDIKZmXPlYPazGQGzy8Sk9DoEnesQdKxDvqcHudrRqNnzQPTYldASFUjYScRMAzB9aER0oMP3AwmjO4UCglwftEIeSYM7fRmtiIhniMoRg3nHXTWt55+vDA9mScQ2ZXWsyZs45/bX8OA7XThot0n45Wn7YVVbN5obRmHu35+HFrfQ2lCPP9z7MvTUaDzzwnx8cfdW/OCzk9AcD2BS4Nd8xYs2X5tkBHSflrk/hEwKHem5uqfBNVz4BFP7WnS+9DQsNw9zVDXM2nrEquphVFVDq6wWMGuJSmg2KWMsjAAqn0bA7OTgFfKiZJBmOBlm2a0DurvgdXQi29sDr2UCkjvvi0yqGnYyhZSZQMzUENhQ0cdAY44TXNdDsViAk8vCz+YQD1wkpXBDbS3yH0mcUkM0YjBv/wlNS7/1+nr8E1pmVUqzOm/h7Lmv4h/zurDHdo2Y+7PD8fr8ZehL5zHv3ZWoq61GdXUdfv/Aq+jx43j5jZU4bo9mnP65SWhOaJIM7kkZz+ZrU42A+OBhkGLw1kzH3dfCbMVMD9a98hTQtQZ2bRWMmnrEqutgVNdCS1XDoGVOpAA7Jimf5Q6ghLOdPPxiDopmZOBmuuH20DJ3wenqRm+6F/FtdwUm74yggmCOIWbHELMYgGFeCJ1JFbBh9LHgOCjkCyhmc4gVsqgwNMndoXIWsqVQFRsxZUbltjtoWt/b/xweYWWrY03ewplzX8N9b3Vj2/EVOO3YffGbe59HTVUV9tyuBZ+YXAM7ruPlhWnMuftVzFvYi+N2a8Tph2+BpgQkCZxg3myXNxWUS9OunOpI6mJ4ShnCkIsagOugZ97zyC14E1UEbd0oGDWjoFfVwqiogZWsFAcQsZgAmrnP6jMpzXkKzIUcvFwvgr4+uOkueD1d8Lu7kO/sRl+xgNr9P4t03SQkEhWIp0yYcRu2aSGm26WyLd91UXRdFFwX+byDXDYHM5dBtalz/y+VZJWDZKR4SW2zvaZl5r81LJh18luuKKEZFs6e8xLum9eL1sYUdps6Dn968C1UxVz87Ft747hDtodlaljSUcCXf3IHFqzswxf3aMXZh28lYFaOKS2Fyr3dfG38CKiduH+6IsamVCcqAKrw1NU1OIEGl1oy6R0BuXIh3LdekQCJVVcJs7IaVtVoaJTvUhVAMgHNjsGgzkwlgso1/RxaZreAgGHvXAZ6NiOhbCfdDb+7A/nuDPyaRtTs+xl02VWIJROIJ2zEYow82rDMmMqPDgK4AmZHAJ3PF5Hr64Oe70MNo5QIYIQKRrTb8HFH4mHR6ldsta2m9S14e1gwq8gSLSqwJmfirFkv4P53MhhVG8NBe26P39z3EpI28PNv7oGvHDQFMUvDvLYMjv3RHWjrdHDsnmNw9uFbo5lgpteteVINsfnaRCNASUussE8vUPx1n5UmfoAMLSAhaZowdRt2rhuZV56EvnIhKqgrV9XAqBoFCJhT0BNJGFaiFAGUnA+xzA4gljkPLdMHZPuQz1DRULkZGcdH4277o9i6BXoCA7FUJexEArGYCZsBG9MWRUNohseMPQVmWmWG0rV8H2oZdg/rGMuBvDGjlNpia03LLp4/JJhDPi6DxfDkmpyFM2c9j3ve6kVFQsNxh+yCl+evQCbdg5On74Sjpm2NQqGAh19fjTN/9RB6c8Dxe7Xi7CO2FTWDiUZS0r6ZNm/MHK33tapkSvFKCTpAR9ELkCkUkbdUYn7MYBYcweLAW/E20s8/hkS6C1ZlBbSqahgVlcKX+UdkOdMSnhsFTSQCGNIMLZ2VwEkxk4belRHrGpu0FWp32hMZO4WefBFGshJWgqF0U9QMiwEYI8wL8Zjg5KLgFFHI5+Fks+IAVtkmzDByLLpMuHFvzP6dnLiVpmWXLRoezCLK6QLmtTkDp9/0LO5+KwMDLrabUIfa2krUJm1M26kFccPFq/NX49n5Xfjn4k4h/cfv2Yyzj5yK1iQ7MnjKAdxsmTcZmCVFM/SRBMgBkMkXUaREl0giYcVgWyxKtaRiT3d6kX3rVfQ89xhiKMKqSolV1gTMFdAjMFPOC4MmygEsiGX2yZcLfZKg72aKMOpaUbvbXtDrmlCEjh46dZoFM8lQOjmzDou50Uxy4ufRAXQdFIpFOPkcvHwe1XEbSUO1PYgeZmDW+8ggnRw3SdNyK5YNA2YuFaoZ6kbW5HX88KZncPebfcKluHXELB/1lSnUVsTQm85iTU8BeZc2WENc93D8J1tw9vQd0ZrwYQYOXJ2DtPnadCOg9GUyS+59fY6LdKEI3Y4hHk/BjsVhWAEsjrtuiZpgZHuQfu0ZrH7xadRoQDxmAqkE/GRKQtnkyzBVkEOS/8UBLIo0h3wBfl8WhWIBWn0DarffFbGWSVIf6GkBsh7Qk3cQcBFJYYABU1eatXTdkFxqB45bhJvPIW5oqE7ElVUuaXIcnY1vKJMYM0HTcqtWDLvxM9NCnApNw+qchh/MfAp/fzMLXyocuOIDGL4reRmMKwWUYVw6jBqSehEnfLIFZx79CYxJsk+DtxnMmw7FSsISY6McPyb4dBXy6HM9xBIJJGMxGIkkTNNATGcOBC2jicB1oee7kXn3TbQ/9RTsTBdiMQN60oZumwJmPcyaC/xAwMzMObdQEIey4OiItYxDw847w6hvhgs6eLwNF6xB7Cu66M3nWBUL24rJ54W1A2HQxIHnFmHrwKiKCundISZOQn9hbw+az1JYc2SDFm8Zo2n5NW0bALOIJliTB06b+TjufiMtCSgskuGWwsdgmyfKQZ7mIMaAaWAgpeVxwj5jcMbRu6A1xaAJa9Q2O38jm5qRvYoJXjR6um/ADQKsy2WR8wMkUikk4yZidgV0g2mgPnQGJjwdPh0wJvjkM3BXLcCa155HbvkSJD0HMeq9lilAjJKSVTK/J86bkzBRt+PuGLXNroCVQKAbUnWkQmsq74aJC7lCEZlsHxw/gGbEoclC8mRnoI1OJuKoSsQk4YiRSkWV1I4eXeQDat8Z2V4eb2rStEL72mEjgPwFYctkkO4ccMWfnsGT8ztFWlP9xcIvKq2iSPTWENMCHLpTM7566HaoSsWFrrDGTMLZm6OAI0PrBl8VbsfslwEf3ek+5P0AsVQF4kwgsk1YLGplGVQYnvaoKDCk7DAKl4HT0wWTuvHaNhTbV8HN9MH3mN3oqdI4RgWralDTOgEVEyciYAErC5oDcuGwilsieCEmQgB6vocigyOOC08aygCWaUvFuKlrquuGNK4JU0FDxy9MEB0hhPsHKDa6QdOK6zqGtcwq8ZuMzEMxMNGeN5F2GK1hGFVip0Nfoq8YqLKLqEsUoEn6pw7TZ/ZcyMc2OFGbX7DhEejv++YFQE9fFn0FR8LJ8QTBbMFiYj45c3kUrsiQsotsPod8LotK20BdKgbDySHIZuEUi6oXh27CiMWhxeLwqXDopqgmwoFLDlu/AYt+FhWpqMz2fscuTPxVucyl90exa2URo153ikeNNGcOsOvqNa3YtW49NINhE24czE8lkeeKZKK9lKAMEzdn1xy18YgDqakcZhUo2VAbp5FtKRue5PJXbGot8IPc46a+l/7nZFFIJpdHTzYH3bIRj8cRCytNDAYtRL4LxAlzSTWKRSlopUNWnUyhKh6DweALJVTSAwJXimUjMLKNVwTOkNtKuy4FOJXspC4Fy/5xKqe/qt+d6kcqtf+haY4+J3q/kh0ju73hGbdrR2ma09s1vDQXan+8Y5XtFqaxSLXA0Pw3ckql2FK2IUhkh04i+5XJDX54c7rhpy5/xbA7y8Z9zMf2aknOKNFbFD0Pnd29KHo+4vGkyGMGLTOlthDMPttzkWIQ0Lk8LN1AfXUNLJHjVA8OaYtbDrYwG688+SeyvlHTRuG3YW49x0PdmhpgybkI73PAWAnK+xWZCF8KQ2HiyQgJh1Vdo2lOuke9N6K/JaCpb2elgBE4YqElWU/TxQMd7lI825C8AFkE7JJDRAcaHEOX/hn/CuVTG1pPH8T+flTgHqzHUkXqy+XR1Z2WzDcpZg3LphQmfAkpO04At1iUjLj62lpJ0I+CLxJZYNK8zDEDXXyfAY0RxqgoudQbIwRruOuGvZUURVEwHhB+5yIR6IYtLPqpClkoO5WqYM1I7M3gMTYrqzXNzWWGnNeoVsvRYqB7YQRFkeMEzL63Xu5LtUMAKw/NsitVuu4ZlPo2BKOPCgr/Kd+jZKyoqSyzX9KZLNZ1dgmgCWY95MxUEzg3rsvstQIa6kehKpmQAJc0gpeuogpP3E2l4S0/nMWv6zqhU6YTMCplgp9VLqlJmRXbeZVBkmVa6nXReIdtv/h98jNdeHlF/WiYSeVckpdLEEVSIEaGFzNRoWl+Pt//NQOAxkFypUEeoSlVIkoRhBlQhikz54NxQV4tkUPejA7NN1XfDC0f0pOPye6F5E3ydMM/dGakEiK8paHvTNXDqZkcPi1xcMW6jFFJelJ7cLTdU8ONzKFs74M/fLj7CWdL7j+qygjZpcKHLtJarlBAZ3ePpBhEt0xg8WLbrob6OlgWzW4oiDEyq2nSODH6HFWT50LPZdCzYgng0DFkDggJhBoP1YQmFAoiixs9SyQWlxy+0GEN75s7SaBZUpWSHN0IPVkhOzkprCHrZOQnLRjxlKb5jhtEhaUDJ1IdH0Awlq+NkVLyiAkJ5sUDVgREXR8EzBt4b/mvZXLDzvFqf0NPby+WL1uGlW1tyOfzqKqqwrjx49Hc1CS9JqiJlu4wNB707t986y0Jxw64QrmLlq+lpQUNjY2Kd4YvIpAWLVqEfC6HsWPHor6hQe6hq6sTixcvQVVlJcaNGwc7HkexkMdbb82T729ubsHo0aPV8Q0h/wuprPyMVGHpsqVIp9Pgothy8paorKwasKVL/zkN4uDxPvint7cXPT090kJA9V9mzgQtbIDKqiqMHz8BcerM4tApn4igDQo5pNvXSACFAgC7hTL5SCrCQ4woJ7/f+vav/GjG+1ULmjozWQXPTkr0kM5morJKLLTs5CFC1EyMzDLrtq1pvktRR/GYj7OL40CUbLp/RUPBNMh3330Xt956K/7+979j8ZLFAopEPIEdd9oRxxx9DI466ig0NBJwA79/2bJlOPDAA0UBGDxG/HdFRQVOP/10fOMb3yhJYPyExYsX41vf+hYWLlyIiy+5BMcee6z8/q933YVTTz0V++23Hy699FKMGTMGK1euxD777itO21lnnYWvf/3r/RJYaPkio8PnOPvss/HyKy9LMGPGjBk45phjBJwlOJUtat73c889h9/+9rd48skn0dvTI4uA5UwKzMA+e++NGZfPwJixY8q2n9DhJ610imEFiAsvm0FuXbsUpioevH7doT/jV1EMZvYlRzfDqq4vOYmq+WMUg+hXSUaKBN00NC2gDvMfeikqoR5uwYJ3ccYZZ+K+++5FU1MT9ttvGmpH1WLBggV46qmnxIJ9//vfFyDV1NSE1RHRexdgu+23k5TGrbfeWlnN0qUhlUriq1/9Kg4//PCyXSfA/Pnv4sgjv4C3334b1113Pb75rW9KD4vb584VsB588MG4/vobMGHCeCxdtkw+mzkNF110Eb73ve8prluyU+pZKK3dcccfceaZZ2HVqjZZd0dNn46bbroZlZWV5bdV+vubb76J0047TZ6TC2fixImhVQ7Q1taGefPm4YADDsBNN92EcePHhu8LW2qFgQ0yaHJo+jxeLo1c+2ropB1cFCJQrWfHLGvZxfulqJCsaxQwi8QbLghFwyiBRYJEucC3fpBquq5pJY7xHwjoiBfTAl944YX45S9/idraWvz0pz/FIYccIhaVkzlr1iz86le/kom+6qqrcMQRRwywwLSs2267LZqbm8UC77///jIBBBsdIba/amxsxKhRo0rv4+9pQb/whS8IWK677jp8+9vfFjDPnTsXX/va1wTMN9xAME/A8uXLseWWW4o2/POf/xynnHJKGcUIc4vByv51uOSSS/B///d/cr8rVqyQ+/rDH/6AnXfeWUG/LMJKevHHP/4RJ598sryOi3XXXXeV1/De//rXv+JnP/sZpk2bJmAeP2FcuDNF8pbiroo2hmDOppHrWA0tpBrqlcOnKvRbS/U5PEMlXtcUglmJgCVC0e9KKHs/wmixxuu/Acxr167F5z//ebz00kv40pe+JMBKJpNqAIMApBEHHXQQVq1aJVThyiuvFFBFF3nvlClThPdyUXzmM58p0QkGJwjmSDEotwkEMxfGYDDffvvt+MpXviILimCmpeQ9EMyRZY7AHAEzohivvPKKLKinn35aQDhz5kx0dHTgxz/+sewsXCzlYM5ms7JYzzzzTOy99964+uqr5VmiiCBp13e/+13su+++uPnmmzFh/PiSZS5RFtWpWcXnWP6W6xUwwy2UgFge9FifXSRsGUZL1DXBrBkNULoNt89yqbHUMnmE7tV/DZhff/114cO0fgQPKUH5hNNyf+c73xGLSaBy8supRARmApbWkDREWl4ZBqZOnSpc+JOf/KRqUCi9jdW1KcBcDgxSIfLeM844Q+5j9uzZ8jw33nijLIw5c+agvr5+wLORltxzzz345je/KQ7vSSedJGPBRcPf3X333bIT9IN5QukrI4uqnFqlAEn5U15ZZjqBrBaM1JJhcTfAMWR+nYF4fROsmnoVKZaIykCZoTQ/m8Gs5iOyZs8++yyOP/54cbK4rR566KGl7TiqGv7Rj36Eyy67TLgjwTy+ZKEgDhxpBsEkzbtNlaPLbZoAaW1tFSeMICkHM/n4YMvMBfGb3/xmgGUupxmDLXPJOooK0oX//d//FYpBTv2Tn/wEXKjcdXgPpAkEZTnV4D3yuUmt/vSnP6Gvr09lr4X8NKJifG6xzBMmlPzf8rw1KlJKkPWlE2iWNKOYKyXVK6owNPIEprIiFFlhumqcnLm2QSxz1O1DLZmBetkIsczn+e+gGdya6e1zK7/tttvwxS9+sTThnFRaZqoL3LI/9alPCZjJLwfTDHLiE044ocQ5KXXx8+hYTZ8+XTg5pbbBllk5gIoz8/t+97vfCZhJbfid6wNzpDIRgPPnz8eXv/xl/POf/xRwcqGQE5OXd3d34/zzzxduTOozGKx8dlKMW265RV7b0NAg1r2zs1PGJXIAeS/99EL9LQJUpHywUju/dgVQzKH+pN4AACAASURBVJZeq4Jkw0BP1XhE9l1Ui/ioZunfoYVnoqyPmozkd/81YOZkUWmgV08uSgtM6xpddKoOO+wwvPHGG2LBaflSKR5toC7SjG222Uas9eWXXy6WMNoGH3zwQXzuc58Ty00wExTRRfARaCMF8xZbbCFcnWoGF1dJ/9dUlcYdd9whUh+lNt4PnVletM5cWEcffbQ8GxfUYDDTItMXuOaaa8Q604nkff/5z3+WRVCiGWVgHgwiATNtM7Pt1i4Xyxy5boLVEYKZwbd4bSPsUbTMwx9dPRIQR6/5rwFzLpcT54ickiCghdpzzz0F0Aw80FKShzKAQqeK/Llcs43ATJAQaJEDSIDRilMh2GmnnQQsdLIGW+Z33nlHfkcFgzSEygO/g8C/9tprZZFwwe24445CY2h1aWGZWxHdBwHIhcidgLyYnF4FPQKxztS0Ke0RzOTPkSMY0YjHH39cadMvvywgJiWprq6WzxvgAK4PzKQYDHMTzO0roBWyZWBej/IwyDITzLHqBsRGN0nex6a4/mvAzAmg989JI//dZZddRBYjbaCTdu+992Lp0qU48sgjBXTcfstVBAKFCgAjhHT0qD7wIsAee+wxkcdIG37xi1+IRFcO5kiao/TFz+ACorrx8MMPC88loKkPc1HRueP30krSMnPRRBycC4r3zAgeNWruNBHQ29vbcc4552D16tU477zzBPTcWaJnoNpBFYYLjwuWnJ0BG1KXwWDmwhoueCbZGsOCmZZ5GHluMJgDHVb1aCQaSOU2g3lEi7k8B4O8+JlnnsG5556L1157TYBAy0erRo756U9/WpyrKKBQvk0TSDvssINs7wRXJMPRMvO9++yzjzhjn/jEJwbQFzqA5NKkGZH6wRvnvRBI/JzIgkp5Eo9cCAJZNNxJKLfRUvN3tKQ/+MEPhM7Q+nJxRKAjB6Zcx8VAq3vxxRdj0qRJ8vn8TFIhWnpq6tHn8jv4uZQJTzzxRHmGSPMeCsyK8qjTrWiZC+0rgELfIJoxMjCTM5tVm8E8IhBHL4rALK5HmFi0Zs0acMtleJdWjtoxgyC777678NXIEpZPKF9HbhlxWKlyDiU4OkykGNyyowUQfT/f99BDD4nDxYvgL1c7os+LAjAEHmkHFw8jdlwgXHC8nnjiCYlWMgeEuwOteXSP/Fw6hXR0KRvutddeskPw91yA9AX4h7sCrT6fOXovdyZ+Nh1eWmsGkoYDs6jNrDIq5IVm9INZjoUfMWcmmGmZ46P/zSxzNGFlRH1IQA5+3eAXlQ/we14b5ckyDiVOCBOkwhhqVGAgR3So/BP+V5r5hVkFKgNB/U/8cRqhKOGIFolFm+FB68MpUOUcO1o8Qz1oZJEHvyZ6JtKHRx99VMBM7iy8OPwgEa36k4VVhYeEk8OUnLDDkUoIVT9jEFr+LcpZlPAVdqovZbmFYWR5CzPn+j+v/BmiKhEmHuXbVyIo9IUVf+EdDuMAMtAS5WeojkW6tAaLEcxyDPJIBbjhbdlHwpkjHXfwZMuwlT18uZUaCsiDXxtJVuqAZx6JrJROUS015luzVQ3zp1k8ye2RAX91GhKzUSRfVw7aZEoj0yYZZmVsitXOTF9l+11WnjP5hQmsKq2VZf3lUuiw/LIsxbRclYgib+ULMvoZ/0vuG0mJ5Ma05CpJUyXMS8q8zvuQbnBhXhszE8MeJ+o8Snlu6VXBsZD3hudcs5RNLCwLUjkqzISj86ZGiUWsw4GZI8CD5Ani3LrVCApZGVuVDTnwHJPyOdTDdFeVMi2WAnrlKMQbxkhS/r8NmCOBfiT8YH3WeTBo+l8bWmBJT1SivIA54DCrjBWxbro6IoGbtoytvJb1jA40TxXcErySKSBtfPlegt1W+b1GlHSuikNHckULbkNgLl/YpEEMznC7J3Xh2dVi90I6KliUREdVES0LTbqrcjmb8nfmkesSjFCRNXmdG+48YY4w2w7IeSLyPvYrYCNlVV5VbukHWmZ+rYcgn0V23Wppc1tqEBAWCAw1LqwJZaqnXOHp8gLmxrEhmEcymut/zUdimSMw09OOuONQt0ULRLlJJjC8CIIlS5YI7xvuSqaSaKobje7X30Rx8RJVOKDTkbJl4NxYDPqkSWiaMgVBXIE5rAWSg2baX34e3poO6KyGCbdZKSXQPOTJiydtgXhrK+qb6kq2n88iucSh9R3u3vhMlNHIY8v5NN/H9zMyVw708ueOAMVE9fHjxiAWj8F3i8i8OR99b78rzdtVaryuDsSJWTDGT0Dt5EmIVaRUKwh51gB+bw96XnwVbnu7LHCpLPFUD0Ff91G0Y/BbxyA5rhWNLc1D1nfyPouSE92DdNc6dK9pk+PUpCIpTFUeuMT7/8W/sa8KX1tbXYm6mmrYVQTzGBUBHKFxWB+cPzIw8yaYR0sNl5qvLNCQv0aTycQfiv7MIYgCGrRS/DcDAkNZbTpsn/3cZ3Dyt76BN6+bhdz9jyDFY3E1Tpkl07naNPD22BZ86ecXon58U1ioqQNFB12PP4ElN8+Gv3w5bJ+WWbVPMH3A0YB1iQR+m+7CLiccjxNPPUUmg1b9iiuvFDlPqjjWUwZGeey44457T54zF/hf/vIXkQHLwTyYenCcLDuJmTdcj8lbTASPYVgx9w4s//0fkWT6pVAEBcqVpoFFk8bjgJO/i+122hkkVzLOnoPu557Hwiuvg7VmNYLAlYIL1mKSlLlsV2wZuMfJY/xhB+PM8857j1zGhUcl6IEHH8LiRYvQ07kO+b404A08dXcAmAcBVJGLAJ/91AE44ZijUd8yBonGVkUM/93AzLApdV5O4lAWjVaMOirDvtQ6OeHURhmkoLc++OLrqQffNvc27LXjDnjlostQvOtepJyCWCy2iuJkL0OAx0bV4rS5czBmy4nCh2my3LY2LPrVTGT+dp8cj6Cxy4/mwTEAw1dFQe2JJM5/6zUccMrJuOSKy1Uurw+c+v1TJMlnfWDmBPEeGVFkCLl862YmG7Vg/nxDVyyRwjNPP4Wddpgifd5WzJyDFbPmIMUWs1EFdAAsMIDnWhpwxE/Px5777S/cl3TLWbUKi6+9CZ133YNkISe+git0WXFlVnYsMzRcvWoZtpw+Hb+eddMAvZga+xVXXIF//OMfaGtbjULRRcD+JwOqbspdVFlC4WNF2dgqy4O74te+dAzOPPUkNI8bjxTBzLKpDQ3CCH7/kVpm3g9TMJlhRuowlEVjEIPgZRomZSjmLjB9cyhFhEChLnzO2ecAfVm8dNGlcP96D5JOQfracZICzcEiA3i8phanzp2DsZO3BE0Rw7Cr7/47Vl57A+wVbaodglgr1jwS7Kbk3HbEUzhv3ks45ORTceFVl8lRBZ4X4JRTTxYgMsloQxcDMYz4lUtylOy222470X03dLHX8XPPPIkdt98eXl8OK2+cgxWzb0ZlvgjdM6SxOCnxAs3Hi82j8YWfno/d96cGzYrqAnr+8RDm/XQG4p3sROVLKxMh4LqjztwOdCw3gV+2rcDkI6fjhtk3q6MlgkCCQZQHGWShQSk1gJHf04ncYL7cgMczNR9fP+EYnHXqSWgaMw6VTa2AToh/cDh/JGCOrDAtEyNmzMxihlomkxnwoBGnZMSMA8gcCIaZqb0OvujQ7bHHHnjggQek7Enry+Gliy5BMQSzzuphmWQPS6Dh8dpafH/uLRi3xRYIfA3u0iVYMOMKpB95AklXqQDkjho4wRxaVpRr6IgncM7br+Kgk07GRVdfIdukgPmUfsu8AR4nYXMCn7nKvPicUeh5qGcb/Hns5vnsM09jh6nbISCYZ87G8tk3oTJfgClgpgvgYbEGPN/ciCMu+BF2nzZNDhfVuzvx/JnnwHvmeSTZMDFsRcHWWly4XMS0zkstHzPaVmLyUUdhJi0zdNl1GKi54IILJFsvupSuMvQV9apS53krC63+q8DKtjLfEDB/D01jxiLVTM7MY9o+eA/CjwTM5Y9NYFOkZySL29ZQk1lXVyehWkatmH881MXAwd/+9jcJVshQEcw/v1jAnJI6vaiDQ4Almo9HRtXgtLlzMY68M1/Aur/dg4UzrkSiJ61OCZXTAcoOEQpPO12bSOBHb72KaSefjBlXXanq1/xAomkRzRjq/iKpjb9jyJrcmOmhUXDkzjvvFP9gQ9o6388I47PPPIsddpgqh+OsmHkL2m6+BUm2mBWn1YWvO1gSWHiqtRHTL/gx9thvGjTXR+ef/4w3Z8xAZboPlq8yj9WprlGHKdWkZ5kJXLFyObY8ajpumDVLHok7IxP6Oc4Cy0Gn6VKGT8ZsVLGTJ7uGCiBVwW9vOod0Ni/8vN/qspsKBMxnn3oimseMRbJ5nKgoH9wui5H4aFNAxSMuFoU3c8Uzq2woCsEJ5OsGc2WChI4i8w+YNKN4aBCCWVnmCiofspeqvNmFho8naqrwg7m3YfyELVFcsABvX3gxCi++ANtnGZCyIHSiwnALTJ5XpxtYm4gLmPc75RRcfuUVKmPM94cFM++HzmsUlhZrZJryrNSPI97MNFJSj5K1C99HSe69lnkwmGdj1c1zkJQWAgQQ+/cFWByYeLa1EV/46U+w+777wFmwAC+dfi5i774Ny+dRv2bJEpcZS1EZlpsarly5DFsQzDfPEvwx54SJUUMZFI7U+NZmfObg/bHLjlORiLMqR/YtOUnqL3//Bx549Ankw+dRoSjKhcA3TzgG55x8IprG/geAmeAlDyaNYC7AYLohljYsciyfWP6M9IK5DnwvQ7JRi1QtS8s8FJgNLNIDPFldidPm3opxrWOw4uZbsOKmWajI58SJiUBMp49qBi0VOzB5ur7RYOb9MoxMZ7ccmD/84Q+F33OREugMgVOpiS5qyvxDyW9jwCzxPdmFDCwNdDzb2oAvXPAj7Lbrzlhw/Q3omPM7eU72RlNbvy7tb8mJo7jicGBmdQpLzKgkDb54uutxR34e5/7gZIxtrIPJFNWwz0VfoYBLr74BN936O2QKdMYjYlIG5lNOFM6cbKbO/G9smSMO/eqrr0oJz4svvjikWjHU9s0UR27ZVD3685HZMTA7JJh98kEEeGJULU69bQ6anTye+eEPEV+yAjGfc8zTQ2mxdFicDc1HUQJ86sje9vjGWWbeM/OimevARRotSi5A5g8z+YdOFflzOcXiv7lVM1V0Y8DMbsiU1gJYWAIdz7bU4cifnIsp8QRe//nFSC1aDsP1oBuqslryKsJmL3RmeRHMVDOuagst86xZYiQoPVKJoZ8z+LJNAyd986s446TvoDrBk6IYk2EQBnKeymVXz8SNt/0OmTzBzN1DBahKlvmU76GJujZphvFvDmYODieTNXfMBWYwZSj5rXwQqdkyV4EZXqQaJW2SgYtM35BgpiVapvt4pKoKp153A3J//B267rkLqQInVQyW8M6iocH2PemCyXiYmmQN7RtJM/g+Vo7QCjMgEt0jdxFKjqxiYZYaw9TlF7VoclQu7I0Dsw9X+vlZWAoNz7fU4Kjvn4TYC2+g7667kSjwkHXiKfIL5K/hMWvRc74XzLwHgpl0aGjLrOFLx0zHuaedhNaGOgQ8PUGje+cjk89jxlU34MbbfiuWub8MisGakGac+j00trQi1Tz+PwPMHDDqrZThWJu2oVA2Ld6vf/1rcagGVCCvB8zUJ+gAPl9VhW98+ztYfuPNqE13IeZbcLQAnmagB8DKnnXYuqYO8ZJywrP0qDNvvGWmwsL6PDq6kULD/xLkLHlijjIz6aKL1Im7DceAFn3wOLzXARzMmVVzw8Uw8ProFPbZc09UvfY29KVLYNNU8ogIHehBgD7HwSjLAOvSo7MYB1vmmbNmi6PIZCfODTnzwHtSSUxsIP/5Qw/GsUdPR2VFhaITgTpJ6tbf3IG//P1e5MLIbdQH6j8azJxQJqqTNgzFF6MJJ4AZQKFDwqs/NBy2EBtMM8SrVjGnpfDxmmVgzy0moWLpcqRy6gheTlhWN/F8vgdr0l34bNN4VBbogKneaVQ3ysE848or5LvX5wDy91Rp2HuDnDO6eL8sqWJ1CfVlVpVEF7kyK2BYqsWE/ZFY5rbQAZQOq9L3L8BSTcdrpo9t6kZjQlcalpNVOw9M5AwdL6W7pdXtTuyCz9wN6f2jGiUuM4Cr2paLAxiBmfNCrs/FORjMMgeh+ynpSzwCJDw3kM/qyaFOMloD1AwF5qNxziknobGVljlUM/5dIoDlkzM48sd/s8KDxaYs5xnq4uCwQoN5vlFC+pBgvugSFO66B5WU5qIm1tDRHgRYlO3F+IoE6jXAcmwZYB6SvpDFpWtWYEpjAw4z4qgqcstmtpxKU6Sacd5br+KAk0/BZVeNHMysZiEdKgczw/L8wx2mfOtmsj2tNhWPcosdvTcWT+C5Z5/FDlOnIsiksXLmLKycdQuSTl76T5D7Gp6OVbqPRdk0Jiaq0SBpnDy1NUDe0LFE0/GXtSsxJh7HYVV1qKWvIOFshvCB5QZwedtyTA7VDPa7Y0CIlSmkdnRoN5SHou63X2ke2FeQtlzRjG8QzFQzxoxBkolGZuzfV2eOJilKtqHFpSVTLVKHluNZbUEnin3ZaKWjSg/1+tABDMFcJVtblD+rySml7HOa0nhIEI8wVSJ9pxng/nQnXk3GcOahhyH2yKNIFiVuGP7PwJrkxoOZlowOHYtT+UzRxdpDcmYqOAxIRM4hFQNGPVmoukEw96WxYuZspTMX86oLKDsqBTqyuo6sF6BKZ5pUmAkHoMv08FBfDk+7Dj4zcSL2yOSRymXDrEEVrKDOHIH5+ptvLnF9Bne4ozACOFx+jHq+8lBKv97cH8wOLXkI5nNPPhGNrS1INo0DTFaS/5sGTSLA0uFjhI/6KzsJ8Vofb2ZGHcuBOPn93YYiMKsIIC1zOZijrY780PRIHdjnjFuiiTd8B3/oacdeX/8yvjZuEpZdfz2SbgBb9ZEUPv1+wEyawR2EpfzScTO8uCBZzUE1IwJ5pEGzlImRzyHBnIjjOQZNpu6AIATzqptuFTCrQWPQhKg2JaOV9MFnH2w5+cnAPN3BLavbsNWnDsNx4yfCeuxRxHt6hwVzFDSJLDGrXn7/+9+Ls864wHBXmEatbqksShhBW/LEy8Dc0KLALAdpboKwyccSNIksMMt4GElj+dKGlAxZ+5omvdTILdkrLapMlla5meHALCd/S4KQ5Zkiu3mGh7Rh446udVgxcRzOm3E5xs6fh3d/eQUqaZlpTZkaifcHZlpmlmGRTjCKGd07wSGJ9uEOxOdh6ROTeOgLsAZxw2BmBHA2IjCrRKEADpsZk1r40eEcdH099FoV+M261XilNoWfXHoZJi1dge7bb0esq+c9YP5lSDOunzVrQFIU75syI5vc/OIXFw1sPBQaZVKd7bfeEpPGj4fr+Xhn4SIsWr5c/l6iWmVgPu+UEzG6qVmkOd0Wd3TYRTLSX3wsYObgkIORMlCdoKIxkovg5R9WQTOVlHSDi0DnOSlhbsZ7LTO9eV8yxZhQ45oair6LeaxK7u3EEWefg2/9v+8ic9ef8c6ll6GaEWIm+tKy0DK/T85MMHPXYRuwwVd5QIjUgw0b+Xp2WRoKzKJmCGdWlnn5jQQzs+YKSjeW5oKsqBHDLFs2/57XC5gXq8BVSxZgt2OOxKWXXYJ1v78T6265DXbP0GBmOJsOoJzbV9aQnbkZTJh66qkn3wNmWt7qZAK33fhrbLf1Vsjm8rhm5izc+oc/ynmA/WAmj2duxtGIwEwHUPt3AvNg6sAwNUO5rDym8zfUZBO0Q1lrAoEFnkxWYq4DexmLcRgKzOo3ZdV9avtrt0z8sbsTfTvtgPNnzMCUrbdBx223Yv7lV6CqwKnhtq1yfd8vmJntF3X1XF8y0Wc/+1nh0GyxOzyYE2W5GQTzLLTddIsCM08k1zTYXNS00BKSV0pCR8rGdUsXY0FzI26cMwc777gdFt04B1233I6Y0B/lAHJUFGdeIQ7gTFrmsB8H547zQMPDoE9/ACWypIEETA47aD/Mue4aGIGHXNHBpVdfh5lzf4e+PNUhZZ15Z4YGfP2Eo/69wcxBIRC5xbLsnpIPueVQF6sy6OGz+1A55yx/La0yNVnpB8e0xmw+5Mx3i5oheccyT+rcTycs22Mo9zHdwW+yaXz3ggvxlW99VTa47tm34p1fXomKIs/SiELEGtYkEjh/3mvY/+RTcGmoZrB7/MnryZojtSBn5sRPnjwZ7Gkx1MVFyeAJLTO5M53DIS1zgmB+BjtO3QE+LfPMWeIAMp+ZdXxMASWIWB/ocJcKDDkI6elCHteuWITjzz0PPzr/x7CDAAtmz0bX7NuQ6GS1uKqTJE0hmCUF9KgjBcxR/wvOG+eLejMDOv0OrWoKTjJWV5nCTb+6Cgd8che5j0w2j0uvnYmZt/0OfQUeQq3qFsnhaZm/fsLRODekGWKZLdWN9YMm6H8kNKNc0iE42R6KKz2qOCmfaHJKck2mWNLZI2CHs9CMTjGqxhRQg2D+xcUo/O2vohWzmFOqTaTwUyWiU5NtN2xc17EC2GMPXD1zJppam6F7AXrn3Ia3Lp+BlBMVsDJ3F2iLJ3HBO69j2kmn4uKrL1cqieQznyqyFVWJwRc5My0z6RNpBjPkhnJs2YyFXZSYNMWJHA7MPAf7uaefUdJcNoOVN8zCstmzkSw6MOVIRpY+qXNmPJ0JUhZWmyauX7YQKxqb8Pv778eW4ydCc4pYdNPN6LjlNsR7esJDlkzJR1lqBpixsg2Tj/4CbiSYVWM4mSMqTezToeREVSSrLh2G7uPwQ/bHtZf8DLUVSRkzhrAvueZ6sczZfEFsf7QH0AH8mujMJ2J0YzMqW8aGYA6rw0fCN4d5zYcO5nIg8++cWFplbsFDJRNxu2V7VSoWUYPsocKpfB5yyUsuvQTfO/F7MPI5vPLzi1H469+QKlKWom9NLVVFv+jx5y0bj+ey+HMhjbOuvQZfOGq6Sk73AnTddjvmXX45UkVm0VF7dSXxfFU8iZ+8Tct8Ei5j0IQLxANOPuXUYVNACWYeGUErRhWAHJ/XYEBvtdVWYpUJfF7DgTkVS+LpZ57GlJ2mAn1prL7+ZiyfpcAcnTBFx4+OMClHzojjH+lO/KF7Dc665loc9/WvSyKQVixg8U03CZhjvWl1AE5YxMvcjCva2rDlUUfihlkzS9WzLJViGig5u7r/fkeNlra2KoWrL7kQnztwb9g6rbyGTL6Ii6+5DjNv+y2ylCAlCKWyEwlmWmYF5kZUlDjzyIuEh8P7RwLmqKCVmiUtFQcousonmFsteSMnmD3daMUJBEbShrJs5NXUc2ffMgu7b7cdXrtoBvJ/uxvJIpPOSS9cSV6Xok1Nw0ID+PXyhdh6+nRc9uv/Q6qSlkSHzrzf236Lty6nmsGtl4ETTya7LRHHBfNex7RTv4cZv7xKbptnT9Myz549vGUmmLlYX3jhBek9NxRv5s8ZwmbBawTmoSKAlXYKTz37NLbaaXvomV6suWE2ls26FYlCUaqrCTFTTk6lfmHg3SDArDVL0XDQvrhm1q2oqK2VrV538lhw02x03HI7Ej0ZCZpE8CSYrwxpxvU3s2xKk3wZWmWqLdxlyueAkKa5OGi/fXDFRRdgfENtCFpdwHwpwTz3t8KZRYEOHVQW0pIzDwQzpbkPXgf4kYCZg8BoEttHcWseqtKawKQuy15tzF+IJCz2hyPtGKx4RFad2i0XyCU/vgBv33wr2u68E4m8KmjVQO5MnmahCBsPpTtxv5PGHfc/hG3JP1k5xFRIz8eqP/0Fr1z7K2B1u8i1Lm2Wb2BNzMI1817Hp049BZdefrlMMuWm076vaAafZcAka5osPjYu5DORb9LiUlsuv3j/bEdLyx1l/3EhR1Je+WvjsSSefe4ZbDd1W2jpPiye81u8MetW6JmsOFSq24XKfitoJh7p6cBjbhpXzJ2L/Q/5tCwq6bxRdDH/N3/Asrl/RHFFm2QcuTw5yvexyghw46pl2H76Ebj55jny9WzT+z//8z9466233mMMCdDaVALn/vBUfO3Y6UhZYW8PXUdfjmD+NW6cq7LmwoxzoRuRZT77lP8Raa6yiWpGv878QXjzhw5mZck8sUAM5ZKDlU++VCiEUT/2SOORBMxViC5aNA4of14eTYsemv9tamzEj889HzuNH4+fnv4DLF+0OMzKiPxo2iwT3TrwrTNPxU9+9hN1XFegzpuT8EI6jUf/cAdOO/FE1XBF/i9AMQBW+T7+54en49IZvxBXhrW1p//gh5hzy5z3WCwC+L777hOawediq1yqNiw/Kn9uUiSWjkUFBhwjVteQopQ/J8chkUrimaeexPbbby8P9O5LL2HGOWfhySefCvsWqbw0aTwQaOhGgGO+/W1cePFFqK6ujZqEqKPQenrwwj334rSTTkIuk5EiMWmpwbNS/ABHffWrmHnjjehJpyW8Tp9kgM/CxS+7XoB9d98V/3vOGdhxymSVHyKdlzThyZdfez1umvt7OS2W9II7oxme/feV44/CWad8DzWjG1A9ZgL00AHks/7Lg5lOEieJkSRO6ODORhENIQCiszaiB+PrmchP/lx+ReqIWGg/wNZbT8HkLSfhiSceQaYrrZLPw/O+VfsAA8xxOPqoI1FVW63SP6WYkx1/hNBi4dKFePCuu8OmMRYcQjdwYQa2BGv23HcX1QEpMPH440+I1WUC/uAJICijLqJcjEzYYQZa9LqoWSKz56LX8Xfs6M8EpPf4EoaBo448As0NjfIc69a14+knHsOyZSwpi7rOsw6QjVYMWLqJgw44AFtO3gKuocMMT0INfHVyVdvKZbj7/vvh5QoyTp4WiN+g6wa2nDIFBx1yIPJ9WemtN1hNihYk1aJtxrdg5ylbIkYZMywzowFwXQ8vvfFPvDH/Xbguf6GSvthRiTvINttMwq7bb4dYZZUkGul2akA1eDROg3e8DfmGH4lljixNNEnl62MdzgAAIABJREFUYB7c7Sh6gMEAGbwIyh9U/h4el0t6oYtcpSopyImZuyCMUtxqnkFnqsLOyDdn9hj/j6bDd0OrrZwWdgZiEo84cOGbVBch9eahBn4oZ68coJFEOVS7smiRli9mVdWlnoHgla5bPM450ESWU8fyqvixcrb4Ble1ERBnNmyf5ZOXhhacvUHYakDajoX1gDxVl9Y1LB8bcLKsUjkFlxJx5WHyPR1wutbC9FXBcVQaZTBrjqF0OQxVJUIJ7SudEu/Jd7uGLRFAI8admL0PQriWJOx+h3NA+65hgoUfCZg3tKI25e+HqxpWbaoEIiP+OnGtlPcSNToa3A7iPZ81wFGNbqZ0Bl7/t8s0laU9jvyuwq8MP1vYsigF6hOkRlH+5ktoW5YAq87leGCC1odfdBBw+0/GgRhDHoySqh1KGnpJQ0mVwB/VWMtZfepjoQlvcFDoXge3ex1Mjw63SgGIcqTlXsLnlsUmlludgy3FAoEGx4yhonkMjBhPKFC6dXTUj3xbWDn+njn7bwHziJH6Ib1QwFwG4uhrVHJfWbdO6YcXnqX9Ae6ltHgHn1kdodqQdjhCxaSucW0HOl98CV2vzUP1dlNQ/8ndodfVyq4lveCkI2d4r+F9SY2kNJdUO4KcZx04cHo6UezqhOGHYBYPZBikhfWBkURHSdDTbSQbGmAkKgFdNXVUu4La9krWeIQr/T/OMn8AXHzgt5assuRLKNMWNXLkD3jcMVUZ9oyz7PgAmvK+vzxcO6RDQqVKFlslyzMnRXcdaVHQ+9o/sebBR5B54UXkl62G3diIyr13R9PBB6Jqx6lAZaVk3wmuJNlKhcXFppO+CR3zEdASO3k4vV3w+pTEJ5ZZ1P2hkSdrXJnkcJdgnxIDYM+TRBJWLAnTjkEzmJ6rmliWdoNBH6kW2yBKona6j7bVwPuetH+RNw7H6ZUxKz+SMWSRcj6wj2I2K7qtnUygqroKOg8HEosXJbO/zwcssafwL+GWrhqF+rACH4UFi7Dszr+i8+FHoK1eBbuQh8GDKTUNhUQcQfMYjNpnGsYfdQRik8YAcVsa5UQNlUXL1ijhuXD7MihkMvCLBTlqmCF0aekgXUhVyHqoSxW1hGAOu5LSCtPqe2xpa9gwLAt2shJmsgKaaasalVL7hyjyGFUUht9T9nWbwbyRGBoJmH1qt5xiqb0P0NvRgUI+j5q6egEzM9LoaInxHlAuFE3YRtyUgIm4o7PHP3S0PHF6g54MOh9+DPNuux3a4iWIFYrSD0TF6VTZGFuQMRXIiSWgbT0Zk4+djvrDDgGSCQQa22ZR8fGlQ34+3YlCNgO4npLZwv7QkSui/ICh773flwlb7Ja9jJSDsqHsLYYJzY4jUV0DI0kuHZ7fLYs+HLOSUQ4d8ejf/82WeXBUUSl05UcZ9OfiDp4iRR/6d7sBv+dWHARwMn1o7+hAZVUlqnjEGbfPsBv/gJ1SEBDyxPXUwrHb/8ArNMMKzaGDVgR6e5Gb9w7emfMHdD/xLOrdAgKPXZ5YL6gA4Rm+tLQVS2qopusEdp8dh7X3Htjh/30N8S0mQosn4PVl4fR0wQlUdYohnxEdcB3SkGgsInwNpgFlty6jKotBtVCP6Aw/W6ozdUOsdbyiEvGqGmgWG8xwCQ40AOq9oeOrJN8PgWYMJymoNJ0Nm53hvNUhtrAhqNOGPz8CLWkBmwF6lJaUty+fJyZGbYsRnFUP4jIuXEJjJFUoPukViyjmcvLHCwLUjR7NlkbsyhgeThoFZNTxDZxI3bQAOR9FWaHIp48eV3X6DFWKSGCRV/dbZYbkvUwG2fnvYO0DD6PjgUehr14L23OkqFVFRAnEUK0ghilT8n9cYOw9x+CJ5sGFjfyoWrR89iDUfXJ3WPW1QNKCZ6oiWIKZDiXVCjlUQIoCQvWCm84GpjgUM0pgjtQTateShxfWX/ocE7HSo2AmUgjkvMAohyOUY8NBCqXbTQ/m9bQrVnAe5mGjI0iGQ2N0NEH57z8ImANmmWUzcDLdgMuWXqq6RNlIdboJuaAYALFIClQenSEx4xxYQzixQd21N41culciZjWjR0NLxgSkMkXhXhxVF3JaaGl9w4ZVVQdLJitSA0KLK9+h/ggUQ6Bw/KRrKX9KUDkuCksWY+2TT6Pj3gfgzF+AeJ6RN9UEvLQ4Bw9sOHhKt1brVxqRE/y6jlwiBnvCWIzeazfU7rYTzNZGuDG2CWa+VXgQcVi6xzwWBcJQ9w6tb2QX1CCOyM6UXiT+Jt8TS8KuroWVqpbSMPoZSuLr/0Dh1h8GzRiA1fJ/hG1Sh3ukDT3rUKHODwJmZtIVWX7ftRYaUznlOAWaGlXVHFlETgKBL6mkYpHDM040H2zR6vRmkG7vgq1ZsFJJxKsrEZjcKjkZ5IO0VmprZrdOrmbBgDg/lpwhHU+NEhoSWanS3ItTGe5n0h5ARad5I7rjIVi7GiueeAKdDz+B7CtvIJbuhRmdiz2SXXCIyRCflcA2lE6NeBKpKVuiZvepqNt3N6C6WjRpOpAi5Qk1U1p3eLxR+eYWxXNKx1iMFNLSpFJGjfmtccRqamFWVKl2XvK9AxfIR0MzohUWssz1Wu71IFqdDtV/bQj86xs04ca+h2KmC/muDhjSoJyBg7AEiWf0sYQ/5BmeEVZ7h2FwaevlFtG5egXcYhGJikokquugUV4SpKoTlIQeKHKnjKw4alG6MPOQTSRGNSBeWSOJ8iGLVGAPgxZykGQU5JP4swdkerHu+Rew5v77kX7pFehru5EguOH1H/NQrtWOFEFiddVW74XttCTAwUSimgokd9wOzXvvgertt4GXjMv9S3yR6zukCZHBVEenlIjaAH9hJLcTqUNRmmtg27Bq6mBXMENPqUHl1v5DAbNMluSulgUQwruPtrShHibcict+VW53ozUfAZrZcCMZkmFeE96k5xTgOTloBDNvzuDhIHkUmIjOM/uEG9LrZytYVflsB0BfRzs62trQ2NQIs6oCQZy6MdtTRfoyiwJC5ySk1b5mIlZZC8OOi/KgAm8G9HgCumUr0Idh+UgvLvcxxAK6HnILFmHJnX9B5+OPwVi1BnaeEhmTP8OGOPLBqrTm/fRWEesvC4/PrsLQXISs1vFMC1pDHap2nooJhx4IY0wLHMtU53AxxG7o8MJoI4eChwWRqrEp5XAa9LCzWApAqS2RjSx9I4bkqEaYqWrZ9cp36w8JzMqxUCHk/rbTyjqtB4TrdRzUL9UWy4f4YMncyjKHZ+RxwjwXmm6p05dyWRTbV8F3efYKOT6lNk01VszksWbpUuiWhvoJ4+HGEjAC9qlQPZJILWileEWNCUPaK8dSpBpaleSkh5ZFaEQYCRRLpgisbLGSR8FkJw0Wd4LOdeh86FG8cdOt0u0/FfL8iKcqdUD+VWL9oXixUaue1enKN1A6MO9JhcK5RlxJj3VsG8XmRkz83KfQtN+ecCvi0gFKCmolWGOo19MQROOxUXcR7kwRzQo/I2AHUzuBVGMTtFgi5NAlJejDcAB9+G4ebj4nq5W6J/VPEeIjh2SYBxtgbCMHRfZbHbBjsBNJ8WpVVEq9ulyiGel4yRYmGwezvPJY+e5CjB8/GVrChF/MotCxCkE+rcBBC+16SLevQ3dHO0aPaUGyvhaOJM7YJZ44QKtRhrf/CoCiriPVNBZmPCV6qlDNSL2QRIbo4Elya8p7PgzHg9+TQf7dRXjzV79G4c03UZHLwXbYwlSHKyoFnS62qlURO77X11WT79KZhRFBKxmM4bc1T1d5HaJ8CE0KU5zC8aKlFZnQsJC1TKR22gZbTv8MYuNa4aeS8LjLIJCCARVE4c5WqsRSY9Kv7A3rGJbT0f4lriKHRrICibpGwFT8WYidbnwIYPZ9OH2dyHSsheaRe1IjCM+/kALKDVxlgBcHSpJldBipClSOqkcgVq28MoFe+8Z1xFE5FMrqcmTTK1aj2JdF/eSJcN0cCmvboBeyktBe6OpBb2cXzEQMdWOa4FnhmYGSZEanTVlRBc0w0FVaZRG/4ulVumSJmfFKSdWMJlXuI8SW+gSVeoqeNLJvL0bHfQ9h5QMPwO5aB5tRNwkJy+yFn0HwK9EiclIHELTosyP+Gra0lT2hjNtFFEnZnFCVCPl9VMNHVHKoeX/MjuPcZA0dfk0lmqftg7q9dkFi/Bg4FSmx1MKb5ftVIlLpUIiwE6nyZIfGgyyk0FhFWY5y/Br/p5swa+phVddCE8lODkP6EMBMvbXQi0K6V7wfnVpurgeaVwR543A2QW3H/fVisoDjKbWd0IO1LCRS3KKtcIT6Ub+xSd0RmIUJcZCLOaya9wZqx4xBLBVHceUy9K1aDt/xpOSpvrkFQSwmaocCSllS4gi5O/vCJVvGw7CrRdtVNCwitgSwImem6yI3bz7WPvIo1j74MPzFixF3lF4cyVGShtmvgqujlcOr9Ldwiw4lmPAwSQ4dgzeGFOaGaXAlkEVnnqjK6wEbi3rqAasklOdCOpI3NVhjWzB6911Ru/suiE0cC8c2VZpFqNPT9+CH0LGWomOhWEPLdkM5+2o3VfcWJOKI1zXBiFWpVFPjQwiaKD5aFLWABaW+U0C2fSV0NwfP16XUZ0hEl5JmlIXhqrRr6xGrrlOCeSgF9Xs2ZRM4QkBF09OfFBTKsJTpujrRvmo5RtVWo3vRQmhODsmKCiRGVaMok2uAyprYTmmHtaEtZuDv2Rkz0TIeGi2zaMrcHEL9mNPhenDXdWDlfQ+i95EnkHnjddh9acWXyzTV0kKig1YG4X4QR0ZffbZissRQWCetqwIJSZxXSZ9gOJCfJgd7iokf+bNF98AgEXccNxFHYutJqN19R9TtuwdQWwXPpB4vfftLTFPuTSVIj9xTLVFPRjF5mHwdYtUNYuA+PDCHzp/EqYo5ZNeugFFgUWR4EPlQQAg9pciBouNj1zUgVlOv+qiFgYzSdi7WKNqINhJZAqToEB8VfGCSQufSd1DoWosK04YVN6CZBgLTlPIiWhIedimb5vsBM0zEW8ZB427DgEt49zzezchk0fHoM2j7+33Iv/EqtK4OcTiNwArzc1RX/3BTUNagn5v0/1i2M/Uy6TknerDCJu+figBLTN0Yf+8hXlBKAz+uP7eoP1V1MKSHspalFSVchEn5HnxDh1ZdDWvbrTD+wH2R2HEbuMmYKiBmxTyjjYZqhSYjsTGyS8jd5euSlYjVNsJIpKDr5odAM2RAw3RBDlIhj5yAuS/cVoe3zBLtCqNuFJvsukbEakaX8rHKuaWCb6RjboQpCWdI6Zjit6vcBh5Dlm5H56I3UZ2qBGyGbdVXRBq3fL9YlI2PaDH3Id7KpicV0F1dUjUYefQWvIM359yGvidfRLKdFXyOAMv2qXOHPoNsz8wljg735NFuA3MkBltmTfeEusg5EYYBx7TQFU+i8YBp2OKzh2L+/fdg7YOPoC6bg+Wy5IoGIzxTPEqiL6cag+zFe75PuL+SMZUCYqBomvCqK5CYshW2Ov5w6BNbUDRMdXY5003pU5HmbQyYS/iiUmLDrh0Nq6YWhhnf9GCW5xfnSh3dK2BesxxGUVnmYbcwscx0ZhRS+sHcEMbkywxTaZDfP5jVPar0RpHHmJ/gF5BuW4T0qpWora2RQ2cMQ07bVjtDyVEb+TYcvZJ3GmcL13iN5BkHPV1Yeff9ePfGW5Bc2y7HUJih9ZeMNjmXsF9qU4fa91e/lCpgBIHvvR8KpNR9nbyDYiwBZ5utsfV3vo66/feR3QGFArqfehIv/3om7AULUMlsOLYskOblZfw4evoNPDstPd/HU7o4z6pPBq2wj6Kmo9BQh3GfOxCtB+8DJxlHIFIonbmNtMzRri9hfQtIVSJRN5qO9aYHs2xFoquQ60EOC8+uXQ69wMrs9VCkUCQnmKXQFLqiGbWNYbJ2NMD9oxq6IEMeXL5BuKkbVfE1aTnAwQlQ7F6D9KL5SFg6zFQKBZmUqLtmtKA2ntawhWCqeSIMuxLF+Qvw6oU/R/GNt5DMFWAJ/QIcymIMk6vNAq60CYh2grLvDKOD0U9KYeQo70lYiIk8pYcJ41B98DRsdfwXoTPxiYEheXY6gUDQ1Y4lf/oTVt/5N1hr10pDHd7PAPmsxF4GB68ihsBxVHcjTmTo2xLM3N58nzV/OnJ2DKmpU7DlsZ+HsfUEuLYtc22MOAIWctFQhSELd80YUo3NsFK1HxKYo4CJgLmA7Jpl0J0++MIV1RFa77nC0p9I5uJrY3UNsGvYB54eeDSi5WAeylpvEMaRoe3PexCOyQAum09k0bfgn/CyvYhXV8O3YiFb769QG+jrj+z7XJhItkyEYcWw+vrZWPSra5Hw1SmrYmWp3woYQsoU0hkJQYUh8tD9VAa6jMAK/5ZhUSF5l/LhuLGwd94Z23zxaNhbTRY1RoKDbMkkE6Cy37hQtXwe2TffxOJ77kPm8Segr1oL23FV91QpPFHtiKJMPXU8pQqDRUn3ivaEr5HyKlV8oPRiT+gHT43NmRbGfuFQNH3pcORiNuyQ3oxsFMvBrHJf2IM6Pmo04nUtHyKYw3CCV8gju3oZDCcrgZPhJOHIonOAJPoEHfGa0cKblZa4ia9B0XbKRxxur9AHp20x0m3LkKqogZaqkEAEs9BUipCyoht7OTCQapkAw06g/dobsPj66xH3lFLRn3VS9sFhOoCk0ctCVk5jlO+gMUgi2i1HSir94OgW3NGjUbHHLmj6zKcx+pN7IYhZqp0CKzpCRsL/Ck+NzsCm8sQwdL6IlY88gu5nXkD60adhd3ZIGqlPbmtQ6WD8j3OjqJfUYdMxDflXv0RaruFFrck4fgaylobWwz+N5i9PRzEZKxc5Rz6kJZ+MUUpLYhCpli02PZjV5h2pxkA5mFUK2dD3HIFZzvmUcnUD8Zp62PWNKrFkU1/DgjkDd+1K5Nvb4OddJOvr4JqMsCkoSCek93EvrmYg2UydOYn2a67H4pkzkXAVn1C6sYLHe3cspS+zD74aVQVi6VYqmXhhyqZlIrnDDhj96cMwav/9EG9ukt7VKizOVguhNS3RbvVd5Qe6y3O5HryuLrQ9+DA67n8AuddfRyKXlf4bIhHSIIn/oPwVKjMEqagtwyxyaaEgy85A1gZaDz8MzV86Gk7yfR4CL/ei1CgmO7HMqmLidv+6YGbXzlj1xwNm5mbouTR6VrchUVUJo6I6bKio5K5hq5DXA/JyMK+95nosGQDmsuyyCBEhL1SIY3i5qJq26OyfR4mLmXsesoaJ7NgxGH/E59F06MFIjB0LJGxxruiDq/4cYouHVg1CX0WsPJPv+VLPReA5yC1djnUPP4EVd9yJ/8/ee0bbdlZXgnPnk8+5Obys9CQhCQkQyAgTjTFgY8qhywmPruoyVcZddnfVGO7qnxQOZewe/lG28Sgn3KOHy6btctkYE0W0iZJAQgIUXn4335PDPjv3mOv79rnnXt37FJBoRg1fxuPppXPP2Xvu9a0111xz2WtXUIg5vEpgMgXhS7IDyp5kPjVyOJoPgvn4296M5W8bzCoAqNPJROWmu/4JzDn+JmnGeIDx9gbMcASEQ2xcvoTT19+CgCCSspTYePax+TmD2chEgyF6Bz5GVPKZFpi2jEtVVF59D86+8x1wT56CUVIT1jz6U4qnyMSIik213iWtUM/GXt49PQsr6UwiUzJ0DjXjRDyhoytr+OYf/Bla930KtXQMKwkhKyzFpciAYcXCcFpHnKCHRuaf+TFExecemSeEuuZ8Kje95J/AvA/M5EnHfYTbmyI4sswYvbV1FAtlOA3VhraoNHkOPPO1wXx0mkHeWQBjFqQFzX3fw3IJ4c3X4653/Rzq3/NypNQb67EiicS06e22sbO7g+vOXAfXyenFPQjkfHlezArjnqZgPZrEKXavbKBQcFFfnBUHIg4DBF/4Mj77278D59wF1MMQTs5YyVq0/AQ4JFN6ntMMXQbupTUZUL3xuxjMpJbc2izc+WVtoPrtGesdlovu62jlpP+4j2hrA0k4ktm5Yppg48J5LJ46gcRyleww1xQ8i9z5acH8FBJbvTueGDzEY9NGXKzCuP40Ft/0evCoNhc5oWILwKliY0slHo9B++B/8/Pvku0DX//6w1heWVYqQ02Z7mlC9nyjVYJgoD/o4yMf+nv8wv/6i/iX73wn3v2ed8MRK4EERhwjbXaxQfHT334IxoULsOgFIq1xXageck32RWaHOTMLwB9/zjnzROqcE1sZ8F0ZmaVQkDzIglNXYM4LwMn9mK6VcvusiVxmesJ6nyRo/2We+FyofFLSDOakEpnXgWAsdBK9J8Ie7QICVOeXZW5PFGdaBTYd2Y4o4eT7Pj2Y93f0dEKgO30GRp6N2pu+D6ff8VMo3HKzDHtSK8T8PYpCDEdDXL56GQ8/9BD++P1/gi/84xdQKpXFknZpaVH2lMhrMpEWWwKVStPvj1YIOzu7OPfkk/jHz38Bv/Ebvy5pyC/+b7+E97znP2pxkoY705YgQP8bj+Lyf/0LDD7xKRSH/jWlKs83mA+TXpa/42mGUr4c/aX77orctGA2ZuEtLLJ9opL9CVOSa6NVPri/Y6UKHf6ecKhHfkOVLCrlFufrFDcaazAbBDOZC5qpRBG6u7soVCtwSdWRURAxunjv5+WVjm2Hf8CnBbP+1wcvjuJpDQzqBbz4P/0nlF7zamSOhW899hge+trXsbG+JntTdpu7eOSRR+QHgc3Pxv0w/DX3D06bPBJc9IKmMyv/La136UDKNXbr6+vyFmi7++///b/Du9/9HyfOrcJSSfBgmzxA977P4dyvvBfuxvq1BUN5D0GzGatvezNWv50C8BAElb/jacazALNB10oNZkN4TRVKKFZRtzefz5oqBfLX1909NZVy1LNzNJgjicwj4ZcZodzMxqg/wHDcR322AZPRmf4OWpCoYp5OC454eJ4zmPPjv17Ebe/9DdQIZouL5f8Av/++/4L19ati+0V7Xf6Y9gOZmZk5Esy03n344YdlVwlN02k9rIYW1Ofg4lDuXHn3u98t5u/8osHNRBOSRugQzO/5dXh8ALQn3aFX+4UGMzfwfjdH5n1gFncdTc5LO0xFU+VxJszrXkNDg2kiLxRB7WGX+GgwBzvrMCjOp7BHjgNbInefFq62JV4OFOaIw75uRb+QYObp0W8UcQfB/OpXy6nw+ONP4PyFS0gTBeCHHnoIv/3bvy07FvOvHMyrq6uT38vBSs9oLqvkFzdjceUDN0rl5uIEM7cdcOdivkBUz0IpnjlNBMxPvufXUNAbdo/Ulf+PBGZ/k+3skeq5XovVmkozCGaT07gLFBo5emR/uoDlBimCjVQ84cwX1m6Sek6ZKQDZh8Oj8yFgZkUfDGTSxAh94XP57FhpKO3d0eaWuME3zpyG6XoYx8leO/ZajY9nkjMflWZobWCvURIw11/9amkty2M81T1kOsEVGvz5KDDnQJ6OwBJx0xS/8Au/gD/90z+drOk4CGaV5qkxLXnCkxSt+z6DJ9/z6yhsrmkP0CO7JvpfTzVNvh1qTn/AiV0ajO9cZPY3r2gwP43w+wCYVZqxBCMjX6oVNwRwEiKLyW2qFWcyPUENrbgHOVpLofQHB5E83XKdVMV6uphBOA4GiHbWkY19NZERx3CjEVpXr8D3A7jVKoqNBkr1hszykadT3O0Lm2b06kXc/psqMotD0qQ5rR5wgphburjG+ZlE5umzKgfzn/zJnxwK5uk0Y1IhpAna931WgXljfeLH9EzSjG+7A5iDeern7ww1FwaQyMwmxGSY7Ig89mABWJ+Ft7gEmcplgeb3Ebe2kGxcweDqJQTdHuJxIA6ShZkGissrcFaOwV06AbNYQWa5oqnJhyO1881eXqknWtQojy4AJTKvwfKHSIMAQaeLna11rJw4gcLsLMZhgHG/j3JtRvlk6PVjLxiYdQHINEPlzK/RB5BWWmh+8ZmCWSJsbjemL8wzBbOamdTdxCRB+5ME86+hsLmuBw6eWWRefdsPYPWnnzs1p04J9SWVlGWjct0dL2zTRI4wDWYjHOpVAIcDOZcNyooDeZM2rNo83Lk5ZP4I48vn0PnWo+idfxym34NjZLC5blh2G7D9miIKU8ROCeUzN6Fy8y2oXX8TjEpDmRaKUEf7VeQqiIk+g4UewQyk/gD+1QsYb28iGvbFfrZxbAURvYNNSxyDBs2msAOVuXnRPJP2Uvn70VTgcy0A1V0z0GswMr8XVR2Z1VXcA8+zAfP0HSCwnx2Y9b9mY+a+z+CJX/lVFZnFruw7B2bRvov+yhQvutKxm75zYGZrWIxRrvF5Vd9A7eCLTRd2ZQ5e0UPrq59H95EHZVuSZwF20QWKBVGCmTKvnIj3hclVZmGMnh8jKpUwe8sdqN95N+zFFRgoqMF+LYgRUZoeaOUMnAh3ohj+zib6Fx8HIh/VegNOuYrYsoVz5j+gJsGOYjQ3r2JuVfHOkOau+t9RN/Q5g1nCj4leo4Dbf/M3NZhVO3p6QuO5gjnPmd/1rnfJos58td10zpynGSoy68coBpqfJJjfg+LG1jXvrXaNVEIjBxBqjjnzcxUa6cly5VViyTRSYf74dxDM0VApz46iyiZjTGpKIaYDUNFG64lH0Pvy/aIHqJbLsAnigqc8hKmYkskGzmRGQBhIrpuMAoyHPsLUQOnsbZh75etgL6wohRnHsXR1Tf2yUqAlyPpDDHt90WNg0ITrGJKDc9xJgUblK2p9cYpw2IM/GmBmaRVJpnUP1/h43xaYYaJXJ5h/C9VXf6/aZ/P/O5gNND/5KTzxK7+C4sa2BvN0T3Uq/k+zGc8HmPXrSV/StlGaX4VTW/huArMywGbnj1JDO44wvPB1bD78ZdTgwalWYFdrsCo1GIUS4BWleWAZpkxmxJxmoN2WP4QxGiAZ9BD2+xiHBkq3342F170BVrmKAA4c6ZyplgeCBN3tbVmXUFqYo/U2wtbhRmtGAAAgAElEQVSG7JpWSjMVkZkb58J5Co4sI0Pz0hVU5+akKJTJ/QMj+tPH+T+BWUtAnycwi/yTgahURXGWQ6217yYwKyhTSG7TkmBnA5c/+UGUKO6pz8Gp18SB0qjUZUOR7ZbEbZMzZCzeYv4gAEc+jEEX6aCDoNcSR6ARXBx/2z+Dd/2Lkdqu2As6SYxhq4thd4TGfENGpPhwpMEA4faGUHOiBBbxOS+dMn9R3hKqLWyPQ2yuXcHSdWeQWY44/bwgacb/YJFZ2IxvI81Qs5ucPLclxfDqMzCd4ncRmLVhH7tuXhBh4x8+jnjnCqrleZj1GVizdRiNhoDZdKvwnAJS20JqqzyYqi4jiJDS6HvUQ9bvIOq0kHSbCDodRKtncPpHfhamV0eYBBKNPbuAytwCjAILRN0GD0YIt9aAcKzH+5UInCM6+QScGLLI+FeCoNmS9+FWZ0Q5lk9wHyxz/yky70XmbxvMUlnRbrcsRopWoQLzhXA0UnTJRKQ3YTPwDHJmEcDQ3GRnC5ufuw+OGaNA5dzsPIyZWdi1BswS04yyfAAx86YInckJeecgQBQMEY96QL+LpN1C0mkiajXRHqc487YfRzp/En6UoDpTh1MsKZsrWQ2mPDg4NjXeuQqE/pRliUiRJp9KepCyegBIx0M0t7cxt3gMcFw1X3dIXfBPYH6ewcxttHWaBM1Lb8F6IdZAqBLgAJi3LsuSl2uzGSoC0mil962vY/jwV1GsFOHMNmDMzcOuL8CpzcAqVYFiCUahIs6dhqWa2VznkIVjZOMhUp1mSGTutBA12xi2O3BvuBXzb/hBmS2UkYp9GlztXSri/DVhM/LJ/hyd+8obNeMJI4tlhVg4jlGcnRGnHSHo9KoEJYTnoKml7blKeOqkSf7Kh1XHKsXp1Yq4/bdyai4nWJ+emqMMlEKjw77yDtozp+aUfEBIQWEzPv0MC0DhTCZsRh6ZQ2EzDvvKtw3kfzZ95ZU7aeqVUJqnPVdFCvQXDsxajC28LXlmTmePh1pTcQTPTEBmGdwkxtb9n0d28Ul4jboMtJpzC7Aas7B4lJdVAWgVSrJyS7p0zG2ptSWYAw1mnWbEnRbi5g7C5jbG86dw48/+a2ROUee2yjsuh4SMtI77MmmCaDTZrZcvh5HHNDeB0UpTacpwaLfdglstw6xUtcceDR8zxLTDok3Zcwaz6jT1anXc/lu/huprXqVOE11w5leT1NxP/dRPPaWdTQno8jI14U/9mgYzqbn3v//9+6i5g0Ij9ffVj2cPZtUMH7mGouaomisqx9B8TUGuqZZgoPl1OeXFWEa10nkdE9uF3ZhDgY0rvRDzhXEBlTuuDuVnBWbd/XPGPra/9Dlg6zLcuVl4sysCZr55s6bBXCzB8koyyAixhyWdEUnHjsd+Muoi63cR6TQjbm4i2d5Eu7iAm//1LyFzSzD1xLda05C3CRMkY6YZ6zAEzPlw/R7clfZ5SloqdF0Cv9sRk8VSY0alG8KYkC/nXVFDn8o48dlGZpX+9GozGsz3Pisw5xLQI0Kg/DYj82FgptBoWjUnQkWdcFFV8Owis2oAk2c+9ra36IFWcvRTUXfyn7kfqmaTeI9k3zxtfC04tQY8pp7C8cs5Act6Ae25nhuYAdsfYueLnwV2r8Cem0dxdhXm3CJsFoH1WRjlGkx6i3kFGA4bJwRKKotq0sBHMh4gHfaQcllOp4mk3UTS3EC6s4mmPYObf/5/BzixkYuSJpFWTVNQm8HIbIQEc653zlOn3FRI8856ps5IY2FUOju7KNWqsnKMESO38VKTIhbKK6eEhXl2acbhYJYoObXVKG+aTAuNZmdnReY5rZo7COrpDuDByHw4mFWnk6Y5zxTM8la1YEqBmZH5x6HSjD2jhfy9qaisgCzu/cLxk0y1RaZQnJuD6ZXUVLj+emEsbQ+LzNRm0GvuGuNGcnhlACPzzpc/h2zrIuzZORRmj8GaXYAzMyuR2SjXBcyG58EkmIVlSJDRmDscS2ROR12k/S6YYqQEc3sTydYm2oUF3PTOf4uM1S8bHeL9nA93Kquu2B8g3NkUCWg+AKrkCPkRq6KyitpqWltto8qQDn0EgY/iTF1trtLpAHO60LRQ+bbB/KuovvpeZNQXa9d99dYyPPjgg/iJn/gJEdznXxTYU3h0/fXX79M5TzJRTSVSy/xzP/dz+MAHPiCaaH45jiNKul/7tV8Tob7cVjGJU/YEbIC1mDP/6q+guH7tpomaNFGBwafVwA+9Bcs//aMIS6623NifE+f6DxblqrynzZctrvnVxRWAgUw6R3s1wwuzBkKDOT8+aGlLoZHymjvcGkKOOnWGwY1jbD3weSQXn4Bbr8CZXYE7vwibOXNtVrEZpRJMl5HZE8WcdOk5SRwyMg8lMif9thR/SXsHcWsH42YTwfKNuOGnfk64ZoGjmPblm6XUZaMEdLS7JXoQlbapC8YmSa5Vk06gPt5Ek0EjeWRiP7t15QpmFubEPIYtR7mJYr313CKzbF1lmlGfwe2/+auovJpphoWPfPTD+PO/+AB63a4A8OLFi3jssccmemT5bFmGs2fP4oYbbhBwFotFEdzfeeed+OVf/mWcO3dOrsHW1pbk2hTqT38xst92222Ym2MzCbjrzrvwH/7P/yCXhM763AD7zMGs7GpoAnP8bW/B8jt+HEGRLqc6JZ1AQ11vBRXWUYwWjmy98mZ5/8sC7mklsRKQvRBm41NgFpYhCidg1vvFD5508ut8AykB0XnyUfhfe0B0GcbcAgqzc7Aac7BIjufUnJiQk81gO1vtJWGxqXJmphldhJ1dZKTmmi10ux3U734dll73g0Ll5F/iA6FXkvmhj3DQR7+1iyiMJjtUTBZxjFY2zUENcGeorNzV0xc0W6HjkTDRYYCdzXXMHj8hN4ERhEdlxDUQK3Q0enZpBusBdh979QZue6+KzKQk//q//zX+4A//CN1OR+2Y1uCdHNVTv6a4nnlxqVQSsf0999wjkZjg5+9f62u6CfSKl78C7/3N96oxqihF+1OMzL+qtRn6iDvkxfZmABWYV9/2VqwQzCXmvCz2VGQWn52JHyEDDb2auPjTQ2FmFlaJa0CoXufd0MKufB3ItwPmfUF2Xw6/R8spMOvIzDEkbWV62MWTDyyFawb0W9j65MfhxAGMuVn5IGZjHhbXz5ZrwmQwZ2LxJ8Ck4k2oOV/AnA37SPo9RF1Sc9sYt9oYZhZu+p/+BYxjN6qLIfmu2s8xGg4xGAzR6feQxZF66pnzaupOIj9vuuwDTAXMBcsAjeEduQH5tie+bIrB9qbMjVaWKHBSQorQUo5GKmd+Hy7+lz+UdWcS/OUOqv86+JUhloJzUK7jhv/j32H+h98q260CjjpRWEVrLTI62rc7f4lJTp2LnzRgOORq27ZMmeRAziWhIsSSdcnacUva8/mcZQbbsmVIVt7l0MfOBz+ES//5d+Du7Coj8SNFZHmaYWJIe64f+2dY/VfvQFykj1/unq/dQOWn/L/V4lDb9eQk5j4T/plafjS9GEU07c+9A3gUmNUBwQuinNuzyAfF+dZ4pBVre0n79I2bgJlPahKj88AXETz5GLxqCfb8nKQYRq0uvXiTlqxseNgWLCrn0gyxRGZScyOY/T7iXgcRl1Z2dzDsd1G68SVYefOPS9dIJKbkftNEIna73RFKin5qVIgx8hzcaMUbzx/MG1PaaqUhCmaKimOhYFLpx6U4nIClKXmErSefxNKp67TTJRARCCsnVWT+z7+Hi7//xyiy0fM0YOaDwod87BRg3f4iLPzQm7H0mlfBXl5FamvZJXlXTk1rR8qca1EqRK3mk0aPRluuXsxdQ6cksXpzkdwrMZTRrluqrc97kyHe2hRv59ZHPo7k0W/AHnP13H5w7XsodbDjTwPHxvGf+Ukc/6V/A4P38LBnePJU6EJbkYGq5JINWPrVpx4ew/g21kBcKzILfZN38yIfI4KZkZlt56kKdH8U0hugRBebAN0WLn70Y2jEI9hzdZiNGWR0Yy/W4DhlUc2x8WFrp8k4SZBGY4DWuX2dZpBr7vfESvXYm/85iqdfLHiTJZUJ0G630G61kCQZHJurBCxYti1T3QcHNPOqP0noFpQg4c7tOISbxai6Jooy/JrBFsP0RHZZ95ttzJ05iYh/1XJQzqm5w8Cc39Ucb/n9krxb7CQRWgbixXkUX/YynPyRt6N21x1AuSgPkdrdlzdycjjnVI2OZPn32AcG/Q0JbHG3yalVpe8mRiXz58k0jtB/8CGc+8sPIHrwqzB3W+KZodYN07D8iIQl54iRYeC6OP6On8bxX3wXjLIG87UTnX1/epT25XlbNzx9bUQEoiecVDNjhNGW2t6k6tLDzyIeb8qW1ZLu2TCOEW6uYefTn8CCY8KZrSGt1+AUyvDsEsxiUdYNqHk4AyYRQwko895RH7Go5nrwUwtzr3wD5l7+KhgOl7kAIRJ0Wi3s7Dbl/biOK0evRaG3zf3MdBDaf2dyMNNrmBE6ighoPkABvDREzbPgWZkUsCpGJwibOzBLRdjURBseiqvXiMxHgFk0CIYJK6G/G427DfilEpKZGcy88uU4+6/eAfvkaWSGp4pVvXJKRbC8tb6XB07zBtOjBPo8lT4d/5sFngpIKcx4DOPSGh76vfej85X7UWhuwwu51Zbf0pT1cnK9jswzlBcdH7i+4+IEwfxLBLNOWQ6BRD4ddBDnLwyYp0LzZCxJogO9ytSqXu4ATOMRxrtbwGiobaYOfwwFLKTYuCZgbKPDdnDZRmXtCjY+/mHMuDGsYlEs/1PXg1MoiJUUzcnZAneiDAgiRCNfnEdTf4h+GKP80nux/Ko3wSyzeKAqz4U/9HF17TJibly1XbGvIoiZXjj65/y+qOJK0V8CXk60xAn47WI6ZpLKCn0UjQQ1z0CB6QZXB2cR0n4HOztbWD19AyKriOKxk7CcErZ/5/dw8X1/hCJBoELh3rl5IDIrCKSi72aodOhuLwVlgthx0a/VcPs734mlt78NWbUy2TJAzw9JO/SgozL+Vt9H/l/+TJNgOkWQSEwLMGkwZrCSDEa3jyt/+Vd4/M/+K2rrm6IFp8abYGf9wPcigJdJnqMsXlWxxu/bdzWYf/EXYHJ72CFpxrRdwjRarrVV7Gkj88EXnX6xp35Dnq969wbHmMII4bCPwO/Jbmqb4OSnOfIoUiR5QPomcBDZRRiVAmo0aLn6JNa/9CkUum14dgqjaMFjAQhPOkJ8zTQNRGiU+mPEqSOmgvN3vQKzL3klUGJEZsSJ5bTc3e6i3W7Dch2hrFzbhu0wzSBRoNKMnCFQp65qtec5M0EdphlCDWbm6tylXXUy1LTJodp/GGE8HCCLMjhkZVaug+UUsPO7v4+L7/tDZWmrb7NS2+mG7lSOKQkEv3du1ihpGNvkarEQvat7pTLcF78It/7PP43ii28DGrPC8jC35KeWtCm3w8kbGHk01C78ysqB94ARIkXaamL4wEM4/+d/icEDX0Vh7MNFqNxQuZVKElcuhOMFsqcdv54arfQOQkKaacaJd/wMjv/iz09F5kMK3yNC83OOzIc9IRNnHE2g5zmW2imgBfKDLqL+EBmnqE3FAFhyEdSNOCzTUJHZwCgz0U9tOIUqCuQWizaoQLb6HbQeehDh1kUE3S3Y/hhu6si6AxmfMWKkjgmrNoNkbhXHXvZKFFZOAmysyNCpig3+yMfly1dFrukImG35wVxZcmbLlAjNPz/oApQXgQSzRGeuO0tiREEgWmpG53mLn0K7hZpAPBwi7HVhzc2jeuoWWE4RO7/zPlz8/T/aD2ZlL6oC1XQuIJeLmgSVCDD+5dOGag6OxyAfGwPR7CxmX/caLL3pDajdcbuKfI4yG8+3o4gaRU+pqG0PKtdnu1hWNvSHaD30MLqf+CQ2PvYJFDp9sSjLZzMFzLnOWy/jUda211galVNvXCDqujiZpxmlkvbte57AnOZtnYMXcSLlnD4GNW0yWW6jTwlehDhEPOwJT8u1ArKEhu1hizyuorlV+XcEmGVfs4VBDIzoM1esoVwswS1YsO2C8LtmEiLpttC+dB6jjatwEi5yDxAnLD5cVFZPYObMDbBpT+CSh1ZdPqWOUwjZ2NwVO6qip6Ky7dhwXV38kcmgsTj9jw/s556wGRlXFKtll/KDUToMFRsSB1h0AS+LeH9l2JWL40edpswKNs6+WKSrm7/7e7j0vj9CmXm+UHsZUrEP4HGtWreTQ0ywp5o7Cu57KYnKQ/XiIAG2ibFXgHf6FGZe/zosf99rUbzhOqSecmCSVxJSXdkz5OmE3B9/jMHj59D67Odw5UMfgXV1E140lkeHV4/vKyfpVO8z90bmn+WrJnOiOD9a9K810jnbM3AdnPjZn8GJf8vIXNIB4whO7/CM9NDflTQjTXWSpCPXJDJMjehP+uRTzm16S4Esr8wCHyE7bqMejHylQL4YXS9Flz10uQfMIe+dgYFs7ShO4RsezHId5YKHkmfDtouwCDJL6Y7TOEIWhojGY4TjEfzAFzfMmeVVuJwR1AbUkirktI648KR48vwlRFEMj/s0JCo7AmY6FUlEtkxYms+cbkbssRmq8OOPOGb+HItx4TgIkAQ+ljwTZSOUjWVEi5VEMOIIvXYXjVvuhDszh8v/9/+Dc//X76ExDmAbpPXUYIAMzYp8VPO8+cqQ6cJqsutkL91UQFfksMgjTQvDYhH1O29H/bXfi2Ovfw2s5WWk9BWRfoOUzNKUoLF4srGB7fs+I1qL4VcfQiEI5T0pR/+pnGff1VRxYs/tL59LzKlA5tQ590fXcwuBYaJXLuH0v/xZnP5f/oUwUmobxfMF5iTNchpt+ihT7zR3p05k1a6sE8gtqSTHSpH4I4TdNkDTFEYkHq3at5dHl1L3avMqSd0OT5rlEDUMAfMQBZjlGZSKHkquBZscq4CN7u6K7014zEcxxmNfmh60BFhcXITnqnXEEisOXCi2fR9//EmYliNg5t8lmPnDsmT/8oRnVlyzagnn6VYOYikENaOhwByJV1sU+phzgJoZax86JvOJsBBxfyi5bOX09Rhf3cbm330MV//2Q3CvXkWRUy1aTEMgc+2MFNK6aaNa74ekopOyMQedurY81ckRc9gzqTXgvuhmHHv7D2LuVa8Eqg21g5D3r9tH+x8+j8v//W8RPfIojG4Xdsy0UD8oB7/pdPpzoFCVekTa3GopPUtbFufcXEXnqcBxkZw4icUffiuWv//1KJ46pRpeYo7+PIE5SrOM+yoIZGntal6R7zuRzpY2DSFXSK6Y4p1eF/Goq+xRCRtGM68AOJ4wGRHdhVIltOfrRKwpjAyu9LMP30+S345xAvRSB2mhjlKpgJKnwGzzNbl0XBdiEhUJIn+MwB+hUqlgdnZGmfzJxdHH8tTDMx6P8fjj5+DyKJ6KzJJu2IqWI4j5GgejMm/vtcAs5oOhL0Bu6A+u6p5EHhQjSrG5sYkTL3s57NIckl4fwZPncekDf4Xmpz8Dp91GKTXEnFAWPsrqh6nNqdcAs/qse0e90kSpB58nzsg2MVqcx+yr7sUNP/YjKNx4HdK1q3j0j9+P0ee/CKfZgkVtSwLYIo6aRu2eL/YhWJ4EbjHRkdxeT+7IAwVERoZhrYT6K+/GdT/2oyi8+C6YlYracKL3oD9/YM64pEwfDeQWZQGLgcgEbDYGuMB9ZwvNr92P5jcfBvw2kIVwtV0h63FxeytVsXj2LOqnTiEulMWYW7qAMGW/HXNoJ+FCmaONDPku4sxEJ+Z2zwqKZQ+epAJFATNTANaddHgXWiyOMR6NEI59zM3W0Zih4QufdrWiTXFPeycB3TKffPKCgLngubr407mzBjMvbA7qHNDCYmhqbhrQbLaEUTTJmcMoQCULMevoFcZyjXiq8ZM5KJWKWN/axcnb7pYHjo0GYzBA9x8+j6/97h+ieP4iCtw7LgWzgyyWjenX3tCl2ZBpMPNjm6myP4hMtsNVcT0uFDBu1HDqzjtw/mtfRbHdQTFSxZ8Qa9oIJzeBlJRzKmpeC8x5+Ih1/mllFnoFD/4Nx3D3u34e7s2nEaQJaseuh2F7SE2xnVSrLZ6vyJwmTI5UQi/LwkU+myLJQqRbV9F56GtoPvwgCmEfjmvI8KZle0L9iKiPj3NIvjWBT4A5HpZuugWlM6eRVqpIDE/rerXriuZtD8/tqZUAhqmNYWLB8lxYngPbK4lBIYl5efoTFl8R4iBEFPiw0gjlgoPa7Cxs0nAWlyXqaKW3LPH7MTI/8cR5OK73lMjM6MkILb1/3dJWy22UeP1aOXNeAIZhgLoRoWFEOi1QgJV8OLNRmV/G5oVLmD1+HC5HrExHbBLMOETa6eDKX30Qmx/9OIyrF2EPBnJkS6p0RKd4D1yHR2aViuZboXTBZppIMrZ12HZXppJ6YGyvyXLEqX8tMIsrq2y/siSYxadPYfVtb8HxH3ozzPos4jTAoLUFr1iF15hFYhpwpHAktarZ9qkT4dkCXBWAzDOETlLex1ITBwP4l85h5zMfxri9Dc/M4BVcGF4BplsBTFflXSJKiZGxccAfQYjYDzFOIhSOnUDjxltgzS4ipZmhLnCkMj4EycLta+UZ3YzIaoTMWQoF0bG6JnNm4UKQcDcdARBF4ndRthK45Ii9IgpzK2qd7gFJIX9N9uHxJ85xafhTcmbilmA+mGbwoj5TMEdhgBkzQc0I9A1SDIXK4S0UqZpLTVx89Ks4ftftMJyq5JfSz+D/ggDhuQu48Jf/DYMvfQXplatwg0Ba5Ifha4/XUGCemCnKHyhRRc6ByC902ieTQJyd1FJWZZuugSUirP1pxuR2XStnpmbbcWEcP47yvS/HsR/8AVTO3gR4lGwq3mVMecGwrybivZKcWyIb0EFjmgp+TmBOkjQTTa98fuZZPkaPfRW7n/0M0vY6ihXO2xVhFqlUK8J0XLXg0OJSGMUQIIxghKGMLUXjkUxHh0EKZ2EJs7e9GFZjSWg3w9QngFBNe4jW7JRqd2vins2QcZxizDTFcFU3K28xsxrPYlkcUzANFBkJhaKy4FRm4M0t7y02z1VZhFWa4eKFSxgHsQjOHVezGeSZ+TBoUxmKl3iBpy/oNMe8rxOYxAgjnhAhkiDArJOhbMVIs1iObmEaSPOlJoorp5AVq+hfvSC+yjMnrlMyVhkwUIspLeZtzRbaDzyAzY99AoP7H4S524THzmKuoZ22OZsMJWop55TXQV54K82wavvngk9F/uUrM5QMM1fvqebzgVa4vG7+aOhIysAieTEQLyyhcffLZDf33D0vhzkzozDCwkEyHjqqRhhursEl5Tq7IAyHArRiNPbAPDWWptOoabzkPM70Ay6ROUnTLH9CKXAfrj2O9Y/+FbzWLpxKCU65DKtUgUmxOcFM50uCWXO4sr6Wju3UEnNsaTQSio6V8jAaw1k5jsXb7kFSrYP9PbGfJec89U4kV5tU5jnIFS9NQWZE7f1UicPIYrNSZl4vIha9n0/ujQ13cRlWpSHmi/q2TJR8zWYHW5vbKBSKsEnJuSZc24TLWULHko9lUzNLei5vYujoLCwK2RSyGWGKKEkwTmNE8RgJabY4QN015STjKJXwP5Ib80Y5KK0cR1KswgoCNM99C/WVVTiNBcW+85gWlZoe3owChBvbaD9wP9b/5u8QfPUR2MFY3Jgc8eLjqUj2XlU8wgfr6RMe4fzcipXYn4xMGjP693MvkByeEqCYP+vBgpzfFnEru7ESzVVFwhDiN2oovvhmLL/1rZh76UthLi8gI/vEvyXEAn20aQXB0bZQVJT9Vgv11ZOyl0W0OvlRPYXY/XSdngXU0FCP5v6/ocHMs1x5u6bdJjY+/RGMH/saKgUXVqMmxoFmDmZGaE532La4L0rFTH0BC0UBM6PyENGwC7PTRTDswg9jzNx8J0q33q7GfSQ0aHmopvAUxa0uen5xFbWm6EDm0bKLWfQASgGgojz/jZpeVoOpSviSlMooLxxj3qGbEvlPBvxRiCtrV+Uje2QvnBQumQ2rBItUEdvllniQ7tMX59pfAXNMapAccyopVRz5Qk2yA1hxuU4olZlAHtc5mGmYXlw+LrJHfo7h7haGnRYWrrtJ0jC5n/pmco82aU5ajfUuXUJ8aR24uoMn/ubvYT15HpVoLNSdME8siMXlVEcHAaOaG1Rt7Gf3paQc6uFQg7uqThENRp7skEKlmPv60zj5o29H4+57UDpzXFYbi1kOR5wk0itdSTr2EXW68Mc+6kuL8LtduSGVJS5fojp8OpKp97z/nSuCYv9f3E9XCpjjJJbJFOaevUe/gu6nPwYnGMNu1GDMzCgwl6sw+HOhKO1h02bSrjpKkmawk0XpZTBC5BPQXaDdQdZriUDed4s4/oa3ICo1JsfXZAe0fuMqvmp+cm9ACaYMNPJP1OGXy2bVMbn3pbaWqhtB+9ni3BLcyqy8utpexZxR2WptNXfRaW6jZFqizxCAWS7KGc1EgJSmibk2WANiwmgwOie0AmMnkPqMAFnswwl9VF0DrjwIqjGRU/WqwW2hsnxcTjmeu0xJettrcEolFOfmVaFHLiuzYLCY3t1Cs72O+twCKo0Fidjjy2u4/Jf/DRsf/SgqOy24aTiZkWOKlTe7qYORK3FA+fdMYG3Kou0UMRdVMkywSOTVl363gcB0EMzOYektb8SxH3krvOvOwHTL0vGUeks+g6pa5bEKfGw98RhqxQIyTtVXq1J/bVw8h4UTJ2AX6+Kiqh+ZSSNGQhTvqQ5x+293/uBOwVuBOSGtjaTXxuan/w7hNx9Ahf4UHFFqNOBUa+JVwXElyi45Rk8mg0UUnwJKIhGFMi6UMDL7Q9HyottG1mvKpEev38fMrS9H+baXIpKzTx1XeSTm8Up6bxwb8KNU5Csq/vL2JPBsE0VmNmoURbVP8+5YnsflYlo2bfigFaqoLh2TFRKCLcEyG6c3bWIAACAASURBVBgZgkEXO1cuo721BdP00DhxDEm5CMdw4BhsnJDem+JX8/Y96bk0Vr52QsslSMIAVuSjLEJ9ZoZal6Gnp8VuQTeEysunkBWqIjUl2Ic7W4hHA9RWjivjcrI0fh/bV6/KyTB74oSo/dT4lZIFZP0+Og88iPN/+udIHvkGnGFPUq2MaY3q0ehdhdfQSjwNqjm0oLw5VBCR9jprmHIJ1l134Pqf/Oeov+IeGJzH45MrCn6d0OWni6icYnnP3bXL8Ls9lBeW4NVrQn0OOx2M/T5mmG5YWnY7MYPSF01LCvLydvptT0dufkuL4vyEZGmWwr/4OHY//tfAYAtegw5C87AI5ooGszZfMVjxM11g4SI0GTXLlEGqyWh2BOnAycZKRp+37hbCVgtGeRHLb/gBhK7ySlDFiYHYYL/LwihMMAZf25WZr9zynjuckQRCv5VsEx5SuXl7UU+5UuRTFDKezlvgFlFeWJXJEnVsqfcZj0bwmy102i3J5eLBAG6pIrYGqV2UA0cYDZPKMN0On1LNSeePjqNxrAT64ViEUHXPhJff/Kmrnp/+PB2Kq6eRFWpKn8LInaTYvXgOhXIVXqUKv7mD7qiLxsoSKrRVMDx9bOucmJpXyaxiJGtr2PjYfbjy0U/CuHgJpUEXNn9fQKWi496C+WcSk9XfUQQb+Xxm8ipPDqsVZMeP4eQPvxULb34jzIUFlRpJGpLIsAMloWRsGDTyIWHZ7800KBgIdWu7RQT+ANFghHKljvbOFqrzi/Dqdekc53WUvO4kbcrb5vok5oMmgwSGmkWUoeQczHGSUXfce+RLaH/sg3DdREb87fqigNmm62a5DkMGSVkAEnCMXKqTx5yZ6jjljcw0g3ayfaQ9zt+1Ebd3xb+iFyQ48/1vRVKbm6R3bNcGmYlhxGjqCLXmct6LBaaOzKyG4yhCHI5hhj4qVoaCTj0kc9BPs5iE6Lk+ORYtD87cPJxKQ3TVIS20en1pshA4xdlZDEZD9Lc20N3YRIP+zaUKMpk0IV2mONjplvb+xkkou/AKRoaybaIgOwOVPlku+76TUPmsFRaW1XU0mScqHTCnxgcbGyI0ojVufXlV2Y5pmwKp8qWg04N52gGTAYgM0vjcBax9+GPofO4LSC9chDMeqXz9QMPjmcJZ2AfRd9iIWfCfOoXaa+/Fse9/HQo33oDMUYGG3HROszJq73ldTOW8mm5Nk1DshZlajUd9JIMhyvW6DCp3dpuYW1qQtE6abLajfkxSDH0p+b5Yr4QBRoMBnEJRgoB4DdI51rTIM0cZO03t+z+J7mc/glKlCHd2DsbsgqQaTrUhoh+Txin8cPSroJNQzg0mdBMimBmZVQGYDDsI+y2g00HSaiJq76A7HOH4va+Fxegk1bvaWtqLSL85cMtVuK6rFGykxvS9U92+GEEYIR4PYUY+Kpw8l+W6+mnVhZAss8wTaz4ctRrsYgWjTg+xH8DwXFTnZlXuT+lomsLvd9G6eB5DtpOXVxCJdZcCkxycMjGkcm2ZhmEDJQ5hZTFKVoqCbcpQK/UXe6Yve2DOcz5qgNnyz4pFWF4NlmvDcC0Y3FN97km4pSKqqyswrILatadZhUnNrjfCysb1nH6TCJYg7XbQeejr2P74J9H78ldgrG+gQA5eaoi8ulAFqYBcrq2mELTzkhRYvCfk4ylIWllB7XtegfnXvhr1u+6EWW8godiLCjv+e+W6rhpt0sLOk8a9J1nSA5ZU3AOzuSHDzUypOermzVRhVyroPfE44t1NZVzJ7nOxiPLqMbirx5HZBTWbxCARhRi0OghpWWwbKM/MwdNg5ve2BMxJmGVBgtbnP4Lul+5DuV6DO7MAY2YOJp03KwrMLFwYOQloQ9wutd8ZVXMhGyb+hM3Ihh2MB00pAhmZo9Y2Bt0Bll/xSjinzyowA+CS2l4MZF4ZxVIdrmfB1bN4+RweTcQ59h+GsRLzjPoomzGqViL0l9wUnUPLkSNqzxRmkiGgVJO6Dq+KUpX5f1U8AoQpkTmCDDE3sbY2sf7Et5AWa0gqM0iF+9UCfdGoaLqMgDVS2SVdNoCSjAmrWTk1rbTHvx6MzJIM8X7ZlF4S2EXh751iWYqk9YvnceLsi2DQd1pOm3yB5NQ40kQdp0Vye8+y2JPFmxvo3H8/Nj/xafS++BUUh0Oh8RRlpwaiZKIwl+VlTAv0rzlOZpoYeCXM33M3Ft/0RjTufgmspTllNyZGLKw5lORBTgt5KvRUttZjT/dbBMySUcUIWrsYtbsozTakC2i6KYLtDex+4R+RUJ9e8KS5zWHhuOChcftLUbv+Vkln4l4Xw/au+MwVazMoVEuw+J4oXdAnoJjApGmYZeMYrX/8CLpf/ATKpONoVkifCgGz8qqg67xKMzSYWfbLvSSYQ/aKBcwRx6NGbUT9JrJOB2FrB0lrF4NOH4v33Av39I06tzLRizOM2NKl5VKhBs+zRZaZt5N5rIsjPpVpYYTxmFqMAZxoiIZL+ivSG0O5/pdXTQ0CmFGE5vYOvFoD5ZOn4dYXYNhKGjqhi6IQcb+PaDiAEY+EBtve2MbssVMYGzbilFMpqqnAj0kBjs0WLDuFwkcoUftEYqbEm4e36nR/TpmRq+smghyC2vHgFosIh10MB0Ms3Hg7UhbZsj9ERb2DqrmJii9jqcxHk8ey5Hwwxz6CjR30v3g/Hvnzv4Bz7knUacLOqXJhf0ljRjoVMcW1NDFNDNkVPXsjzvzkT6B6913wlheReZ40RaQcZ8jmw5uZYhvMoFIkKeAqizQ1APzUuUnG6YSnWjRGEoSyxsPgyTto4cKHPgg36KGyyhptFqZRQDYcoLe9Dj+IsfKy78HQK4tcojw/C7teB+gTSAcpOQD2GltazxxnLIx6X/wUWkwzqh5sAbNy3nRo7s0fpYqKyvRRY5Em5iucclZpBp0wqWuOuIJh2JHiL+20EXabyJq76PaGWPne18E5doIlHGLTRidKEXAGT4T4FRRcR4FZHPGVcQnBLGNKQYjROEYwGgF+F/MFTgUzrKdigkgwy1G0vYPED4TPTJlmLKzALc9IA4VgshDKjfA7bVjMw9n0QAbXMOHvbAl7584vCCOiJpNzEY7CKSlF4VlExjLVnMhD0hHULuPi5ADep1NmfupIO/7KxQs4decrYFZnJzJWgkTtAN//JQ+6Zn4tRsr8xXl68FtRt7KxhfX/969w5YN/h1JzBw6bPbqNRJaITMXAdjGeX8LpH3wLii86g8XX3otUKM08PTFg0UrAUjpp/uxvXMKVL38BM6duwPyLXixpp8wYajpz+p3K+xT7Mk2tMh/PYvQeuR/tL3wOCyePwT11Bk5tXowwo0ET4601DM5dRGCXsHTvq+AtrQAuewaUt+VDBuoD5zWNROY4jTPe0N7XvoTmfX+HopPAmV+CWZuHzchcbegCsKKALB1ATxJ2FQw4tKrm73KeORl1YHR2kXTbGNO8sNlCP8xw4g3fL21OAbNhox1lCGwHXqmBcqGEonTk9iKzyD1lRIlpRiRgHg+HMMY9zBdSuIyeZDtgSIEx7HRRqTfg1epIuCHKLYhRuVcil2mCzIjf3kYy7EpkEpGU6IZtGbN3ggEG7TYqMwtIC0UlsOfvT8o63YnSpitifBJnwoBwwJQYks7XIdXWnoZG0Yq5bFP9VSU55dTMbreHk3e8DEahKlUBNdwsaA9qFZTOWv1rlRsrmW0u45WGBw+KzhD9hx/CE3/2Zxg9+CCKgyG7LMgsE1GlgMJdd+H6n/xJ1F56B9q7G7AcG9WVMzL5LulYmqH56NcwuHoep+9+JYzZBqJOE+c/+1mU5+Zx7BX3alfVp3Tk9nTgTG+ks6nt0NIQa5/+KJK1b2L+xpvhnL4ZVn0JJps/oxZGW5fQf/wx+KmLU2/8AaS1GYnCZsJCkytz8+u3p4WWyBymUcbddsMLT2L74x+EQ2puZlZcybl2wa7WVc5crog2g00T0nMTtTgTd0ZmFoC+L0UaqTkBc48mLG2JgmGxhtOv+35EnqccHQ0L3SSFz6hUqqPoVeB5lszlMepb8gQz8qsCMORaMz+UIVk76GHeg2ygoqzTHw2laCxU6/L64nmf8TVceLWq/D6nU8ilG6MeLFpYakAlggRLdRazEONeG1mYoTI7j4SG5NQih5FssaKtAL+YZzrUb3M0S8tSVTrCFz3C2Wd/j0crI9TDwUl2SfYtE73dDXjVWVSP3yC+ahQEHaUB39Mdq6ifN4f0SkKwkyiZEs1mtnexfd+nsP73H0G62URybAUn3/5mLN17L8z5eWl60DLg/NcewIkbz8Ku1RVfnaUYX3wC3/rYh2SKffUVL0f11PUIWn1cfehBHHvx7fAWV1UzSH/Ggw+eEmLSSkI1ZKw0wcZ9H0a09g0s3Hwz7FO3wqqvSHRPBy1EO5cx+Naj6JtFnPq+HwIq9T1fbLm+WqA0FTYEzEEaZw6nNnptbH/y7xGdewhFdmnqDWBmDhYjM3MjtrTpvugWhDrJW6WyOVXYDKXNiPwhskEPWVeBmW3Mfr+LmZtvR+3WlyCSqWFGEA6vZuglJqxiA4VCRQpA6iUkZ1bz/QJmphljit85eU3VVebDGfdhRAGCMIFXrkgkHRk2xvL0k16jKZ/q/hkOl1FGKKUhyhx8paRHjhXFfsghLZpeE0k4gN/roFiuoOB54r0Rbe1guL2DSLw/KJyxUaxUUVhagjs/L9cmy11F1XjLU772i2h0XNZdMmr508xSy4niIbrNNqrLp2Wim9So+FBrqk3axJM2dc7o6KmgvHMqI08Cb/VZ0wRht4d0p4VwfQ3Bbhtzt90G5/rrpLhTTIaKnOP2Flqba1i+4SwMhwYzQLyzjf6Fx+G3t7D+rSewcusdWLz1drQuXYDfbaF63VnMnr11kjM/5RSRV0nkpJHh2SRF/5EHsPvlz2Lx1DEUTp6F0VgUUoSnZrC5IcE1WVjB6qvfhMwtq6WhIuPYO/mmv4+OzElmU56Rhuh+9Ytoff6jcLMQpfocsnoDVlU7b1Jw5HnivJmxQMkvKJsmPOrF6HuEmDZcgx6S3i6yXgdBpyc+ayfufS2S2VVlkKJF4BFnwqgeNQtw6SHHnJmpBgGv/8fGBEX41AonzMe7bbjREFY8QsH14FYb8E0XPeoleGrYBTjUM+sCVcT8NCIPfTjpGGUatYiKS4/5a+JfCpiUkSiGP2jBIA04GKBz+SrSwVC6kEbBkRYxXfpjfl7KOhdXUL3ueqA+L4MHeQmkGIM8kVVROw/OuVBHqdaUcaOUlNLdjDFut2VIobS0IvlzoUoDczZxcsd89awQGMJT6JxaNRp0O0qYuEw6iv32jnRpyZwUZ+aUDYH0CpSAX95H7qFBF9Zz30ShXkd96Zi8Z6M/wKX7v4j6QgODzU0MuVmgUMHS9TdhMB6hunIa9RNn9rh1/UDLA6z5Svn0mkFicZs01/Dkh/4GNdtA7fhJGSmzOMQw6KO7vYuhH2D5nlehdOasFLiKqlRc6URkNBU0tDaDvR6WEkDS3MH6p/4W2YVvyGR0RpquPAOUa0C1DIsNDZuAoZWsfEy101q0xaHYwMb+CBj0EPebEplHfoTG2VvRuOUOjIVRyFeP6SmU1EKP1m0uKbSynsfTonTmkey0yWv3MdzeQjEOUSlaKFYKSGwPgeGgG3NowBNDRdf24MhqYHXDmQtTyM+cO47G0nqu2Sk8mXTQeggOI5gJ7ES1vo3Ix+D8YxhcekJa3AXy7eWiaDgy00Ga0J+jh6wzwKg3Ahp1zN/xUmRV5ubqc5nck8AHJs0bQHsu8JPu1gRBOoUWhV0G+GOMu304jQrsEmlRrsOYBdgZnVKDC5jzwWM5yfQpI63vGJsXL0qBXKmUUKRPHw26+f735EN7s4V63lMGiwdN7K6vYf7EGViU/o59fOtTH8fJO18Kr1bDaOsymlfWsHj9WRSWVvRJPeUhqDvbObonw88SoGNpVAWtbbhhINeYbq0ev49lY+wPENg2ll/yPahdd6vk4wfBO8HwlJBKqeaSJEsNWj9xxiaDf/kJXPr7D6A2bMOuVZARxJUqXG53EqGRB5cFnKPevIBZtBkE3BDxeIyMRVqvjRFpuqVVLN5+N4zGjAy6KvGLLoJkGMAWvpmDrInpyQMD7fdGT2REAcZddhKbqJWKKJc82B6FLyZCOPAjEz6dIksVyWPpUKRcidSlZHSgVDMM+WOMeNBFCREq1FKyoueSeYLZiGGnSvCCTgu7Dz2AbDxAcX4ezuKKEPyceMnMgor0Ptv1LQTNXfi7LRRPnUTtlhchsZWju/jlCVfMFrSaytFEwlNSEMlrtbRYcugkxbjdlfeV01F2qYrC3DzAlEPIdDXwL7hJDOkgUtViphGCdhM76xtosBimUXuRDBQjuwI7w1dOI06AodvH0s5OQvQ3N2QkbP7kGWGJHvnkx3Dba75PaENSgOSD2UDj95UmeBDDFu5Xd2W0vkboOhba7BcM+tjZvCr3hwIqx6sgGvUw3ryAeGdTrptdb8BdWkGBpuIWm1sKZ3sOU9OXby80azBHgiwS4XKRogjth7+IzU/8DRoM7TUPVqUMx62J4TOXV7PjxZsql1ImTUKhgqRIGvuIByOEowFQrWLuJS+HtXBMuEzSQdQOCDcqjLpiSck8hJnyl1OrewtqoDMJ0N+9Cq5xmZ+Zgcc1wyxq9NrgOPWEJUnYfCiV4RXor2HBYc4t26RU947eFoFMcodIRn1x8a+57J+w8ZLLGwls0vYJxhfOo/fNb4D5SOW66+AsrYqdru2qDVdJHCAddYTM93c3gatriB0b9TteDLO+KA+o7EkQMNNWi0+WlsUfkk/nvkZC4+ppG3LlXDjvzmgZgeHI+JE3MyeTPqoJoz6jyEERIRkNsXN1DWaSYHb1hBjpZA7dhtRaZXX6a+pDH9cHnyyZsqZcZ9DHsLWNwtwivEIRX/zoh3HLbS9C/eQp0eWI1FLvkhm3W9jabeLETcyzebqpY1GlctICRGd9A4NOB3PLyyjMzMsKD7FLo2w/CWDE3LtoIzXJlCnPbRry7B0duk1+hKxVwBylSSZRWXsVyxqqwMfoGw/g0qc/jHIwQoEXhCZ3JLCZuznyDKnIxy5czDUMjFZjcffh+H1aa0iRUFg+jsimwldPM2h5oKpr95oSzAsScSWhZWyIfrsDfzDE0sICisWCMklR31BreJkcuegEmSy6dAlm14EndltKZC/yHG13S101W+LRkE2dPqp2Ak9AoMAgQhk+YNEI/UcfRri5geryKrqOh5VbboM5swiDLX1ezNhHNuwi6fRkri1Zu4Tu5i6qHOi94WYZXqWTk6ynEFmZ8iE6Sl6sZtx1T2IyaJAg7PREpUe6kQCOOHiwsKR8qoVp4L9i/u4j2GmK6L22uITS3JzUNprZnSoY8zmqw60L9FGrsvs0Rmf9CpIoxtzqKbFRcMsl8eqT3DUKEbabGO82Mep0UDtxCk6thkKlptbH8eGNfGTdDrY2rqJcn0V9YRWmSxWgit6yk1ynNzKHmoukeOd0zaFqs0necuTw68QERkVYvpgM7qigkgUILj6OzS/9I7B1BWY4lDEjdm9MApqj/8zZtFg9jth2jmUSxVlYwMwtL4Ixs6CXqHD7PP/+3ngZ315CwRDzgTiCy1wuiBCMRxiOODzrqJtII0X5MCpvUOM9pHlsjGBKvuyUGiiUS/BcV01z0y/O5oxbHpljjCN2EAOEBLM/RIULM00FZk5DcMUx0ZYM2+g+/CDgD1E7dhpjtwBvfhnVUzchK1VlMIG8Olv21J6MmmuI1y6ie2kNleuuR/Xm25Hxhudg5kMvacHRYJ5mOuRhFtEbO5kxOptbki7YZGzgIKZNwtwcHK8kuXs46KG/Rd+8IurLK7CoG+a/J6Mhlg+5HkM/rNqnQuoF7Quyj32QSW5eX1oxDdFbu4rSHKWbVQFbOBzDSEKMyTqwMLYcjKME86dvgEHPEtkvEyLkv91tSh9i/tiqvH8+gLKDIC86tYmMSpZEQ6mLZBuiq9aOprrcnTA6T8nT1GcxjDROskznPeQU1UiK8qfgmyY32zv3TQwffwTo7MjFEwce6bxpixeyG9zLV65g9vhJFJZXkHoFxBqIaoebAj9H0ff5RWaJ7AIhyEK2xDl7QNkp+Wh5wpUO2czsiURQ3qdpY5TZ6MYZ3FINxVIJrseo7EgBKAMEPOjIUycRAtJ4HBgdDsUhtGqmAmZ+kfZxUrbETSl++l97QNyJysdPo7K0hJ3hCPNn74JNzQp3ZJOz9gnmFqLtq4jWL6J9eR3VM9ehcvZFSE0WurFcIwrPVTtB58yH3Qk9NkZWwuZNFGNEJehJhwMMul00FhdlPzc/N4/o1LJETTjyfcwsHxdBmJqpU21t7v5mw4r1Bh2VqGFxynUU5xYUlSi7YBSgBdTqSigRkgQajk7FGGysIQwCzBw7LizI7pNPiF2wCKMWV6SoNAt6+kj02AOMWi1xY+XgamlmFhl3yGiOWSE595xW4ieVw6u0RKlIbOUiK3/1YF42TdgfyJkJZnZURNk/yWM1wcN8mP1v5rLtHfiXz2O8vS4eyFy7IBfCtmBzQLFWh8U5PzrXcDm7Fnfxv/lqzAfZU6c4n5dRZsnoNyzGggMEvo/qwgIcRiB5CPLKnD8reSAbHPL5pDXmiGNoJ8xgUNtRKsItOMo0nD+0RDU3BiebQXpPcvnAR9VKJc2QUkHej3KWN/wu+o8+hKDTRPnYGZRWlpF5rhjTLFx3swApSTiF3kPabSPdWke4dhG7WzuoXn8jZm66RfL+PWurfOf2ZOhoQmFNcE01nq5yrERDXxsRsg3c2dmC5ZgoNWqIghijXgCrVEZp6RiKsxQCsbjj8GgmtgXjtTV0nngU/tYVJNQ5kwrjVaQycXYB9etuQe2GW2RWj/9OjvScHJ/ytpMOaRTIVEhtfhHlegO9jU3Eo7GkHMXZeaUEzKjPGaG1sSGYcEsllBpkT4pqn7gG78HnWBEwBDBTUPYf1Cyoohp1cfsUBywB6b7UQ106wzAyDrTmAJ/wopp7ZD6c+05IjrQji9VtjusoeZoWVat8Nk8HZAgyfy2hi1Q6oRwn1WamJPTRbe7KMcU81x+N4VXrMtki5DqLUuZR2vc3b9fKlIk2/qPKS3hqqwSvVJIC0XS40MWGQzCLclN5wgWhduscdcVwscpxP20AqEThbLmmcKIIvfPfwvDC46jOr8LhETnTwMiPUZhZEp6WkTn1B4i7LYQ7a4jWr2A8TlG99Ta4K+Rmp1u7edSbwvCBYCOtackTlSJtcrNECZrBDAPsrl1CoewiTk24xTrc2gy8xWVFBzLgiC/aGP3HvoH2A18CBrvwaA5ZKIpNrwwVsPE09pE4RVRvuR0LL/1ewKN1xBSgdIzOU09ywn6vi+0rl3Hq5hsRiNejA8fVlgQZ0NvYwLjfk25rqdaQgCR7zfc5Nu/lvTmpnX9SlatrzbZOOCZy1ad0oK4RmWU0+9Cjj7UYO2W5xDKVhZH+ziZsDlQq/0nNWOZ5maphcy3u5PkRHQEBTVejRFZ0DUdDVGs1Rae5HoYUzg96aCytKEGL9iqT8SkZ22FOr8eleJiw9WkCPndtR1x22IDt0T7AhEPnUcoDdS0QpgQzjRZ9wO+hYQMFFn+aK5cpQ5nBU2sc4uY2dh+6H0VSY8vzsBaXYGZFGelqLC0p/wmfS4C2EeyuY7zdAWoLmL/zLkRs+U8zBXnNpYU26vpoNOsrL1CeCigqTKiykO2juNfH7uUL4sA0f/o0Uq8o0zmZjs4Zxf4cBzv3OLY/9wmY/i4qs7Oya9wulQG6S4m6cYyAHc1WC93BEDOvfD0WXvIqwHbUQLDcTQVsNoTyNjQFXd3LF0VQVD52HDGVg0mIoNXEzpUNVGYbqC4vwaKCjvZrE32zGn7L05lDcfY8/eY1zcYlbxKbKKX9ZZHEnMbf2ZFmiGEqnQKBpkbaFVuRPxmKJVDO9iwuuYYwGgzR3N2GXSigNjMLw+VSQ1Nm6vgc82inG5FXn0ECRy5rJPm5xOVJEehaFvkCoQUZxf3EwjBxYbLpYltwqNOUDiCbOonmmQNk0RBlI0WNo1GihdaphQaYVAy0MeDNe/ybGJz7JoplBzZzv9IsYl4H2nh5BUmLjO42wtYu/LSApZe9AunsjFgpPFXjpliYydeUMH76XsqcojRaqJkG0vEYu+ubKHkFzNRr6Ha6smyeIFaws1CsL8CqzyEO29i+7yNStFdWZuHOrcKtqn2ETP1AdSNH2vpdBDubSJqb6BQqOP19Pwpv4SQSNSWmTQQUTau0HmqdshGM8a2vfAVnX3KH3Inty5eRhhGWTt0Aq1IR4b7URTrK6qxpr/l8MPV9nkCcv8wzAPOeDxmnc4UVDAKMNreQxl3VYGAaoAn/CYmvn0ZFJyQw4gR9HslBiPr8vPDBFFIqKobPgbJWjcc+hgMfZq2BkeUiiWkiTh5aWQzsdc74kMUo2hY83nWDPjQpgtQSnlKMaqQS4kgXmzqRKORKtoGCxX9LpR0jvSU+a0rlrPSeuU7DisZoffPrGF45j1LBE+NzFkCSfVIwPs5EgxxmwOIdL4O9egzJpA1/yJ2agPlA2qFpUYleBHAcSe7o93sYM3py/x2bHgwlAx/D4QjVpQXE1CGzqLNL0lL3d69g/cN/jTKnX1aOw1k6Cacxr4ZOCWbeB4K518W4s4P46jkM2x0UXnQPlu55PTJaB+QiKZ2WSjDSI2oUCoXrV9C8cl7ciKqrJ1CaXZQmjtIxq9NFs276vuap+KSH9zxDeCo+SM58RJohsTCfgpYoq+pMSvmS4RB+c000GaqQU419ORgFn1RG0W6K2mFflG2cYHFKRWl9qoaJOsxEoEP71cxAEKfotjqyAJIO+KZdFE9hHmuThTHChytzc6qvONxacNjLUZLIIKaLvBzOYg3Lt0NXwyThrAAAIABJREFUiqLFhoj2cpgUfnxIVHRmFBKHeTkFVG5AU5fx1cvor10AaLwdKypPxOFOBVG1jPnrboBDLzXOre05S+w7odQvDuZ6kxxDbeHi9+V4WH+ImMbljiPXjLknh3757+04g6/XV7ArG7OLmVlw63NIr1zB9j/ch+p8Fd7qKdiLJ+DOzAPMX9k1ZDHHyfl+R7qW2folDK9eRLhyCsfe9HaAQjLpVPJTUBqrhmdF7ca5u24LUauJUbuJxskTqHArgekqyWl+DOdg1vFdBSp9aj8l931+cX3NyCyXfyqdVv+pDKjJHUadXVGX0c3eInUmn1xxuxz0DAYDoY5IkRWqVZmoIOXJNrQI3GU8nuJ7DjG6GCcGhtwxRycff4xaYx5ZoawMsjVxLjec91yqf1ba1IVwnD2Ga0YoOwq4uZGJKklV3qkmuBWAhKfPxfSSj5sSYcccmBYBnXLpYP5cSBOZbEn7TVHs8WHmcCypMnN5SZ0EutfFV+f3yh9sfi9Fle3duEkaJrmbEiPxGGckVqKqVPh1aRWLoYoSXwjMaDjjD+X6lOqzSF01giXLPS9fRvuhr6C8Mg/n2Bm4i8fhNOZkSogSBDa3wKK130a4u450fQ3DK5cRzi1h9Y0/DIP2EvohVqdUKizWuNUVxmkc+ZhdWha5b2d3F3MnT4sWJs+H9zEW+wgFHaSP6hg9T5h+WjAroz0NgPxnnVexmKBWOe53ZHxJwJLEMjlLXTMXTjr0WSgU1HotnVer1EI97YhTtHojuegjw0XiuHAsA1GnLa6f3vyCmCbKyLv2guaN5Uwef3AQl1YHtLdNYzoKRZIPe5L3qJNi71DPYZSvWFAMQmLa8BNglNA3zZYpmlzHwCSZOTfbrQXEkqJQ6hO1dgVYLqdZMlseTJUR72mZ9UmtIpMWAMm5QGDm1BN96rQ4S06QUgEWZwLZzpVFOcq6inpzYzSGP+zBsGkRlsFhfVCqI7KUdU5y6Ty633wY1eUV2MfYgj+mwVyVApAdvXTcl/sVNtcRb65jeOkSkpkVHH/j22HUZ1SwYrxIOJ7Wg9/tiB1CgbqQmYayoo1H6G1cheWWUV5akkaIshfbE1BM0mOtxNuL0PuRu5950CTCBG/PLqI/LZiVK+wenKfflHIyChBzXwdtBfweOq0deKUivEIJNkVJWqGlnCx0TqXttWLfx6g3lDy3kxooLK/KJibHpDdGiPb6FcyfOI20UBFqSR4r0S6kKs1gFNUO9soqi353PooIMeOp6K/IoL1ovJfIMfAoz+IBTAxiQ3agsCC1qbrTYqg0M8Qjg1PFNLhxMjqOGmKP1V67hMbxY6LWk2a1aDye6lWhluPkvL1Kl8gdU2XYazdlwXyxUpGHnk0PdjbzAStZo4AUQZf68D7C0BdtDCfM/Z6PcmMOzLEybixYvyoMTGVhAd7qGdgLq7A4Yc/0gabeLJaDoRqY2N1CtHEFw/UrSFduwMk3vR0ZZ/PEUH6MnfWriJIU9RnKT2tyqvIEUIkm98q0MdrtorRET78qLD0pcxiLNgH2IQXgU8Asqaf6UunqM8+1nxbM7LzlF1amIfS3knZrwlo6Eann7rnHkI0GqDRqYq5IqkcaEPrf8I1xX4dMMWsxD3O4ZqsPP3NlokKWP9qe0HQU5CWDDnrdNpbP3IBU2sPqYyowMwXkz5lIRGXglaq7KJS2O1eYsdgTE5LDqmgdNnmedOmnLhPcfAD3wMx/l6SGiJS4SSoMRgKGElLUjAh2MMCVq2tYvf5G7VfDq8F5vYMnmfo1Hz6HdmBxhHG3g36/h1pjBjY1LwIU7b83ZZeg0jHV7h92uyiWCoiQolhwZfur7bqSbsRkbdq7aH71y3DNFMXV43Dmj4v/SVahtwQBnwLBEFmnjaS5i2jzInoDH9WXvBYzd74MMEIMtprY2tzE4uqK6NlJtbHTKCwH1ZFyLdlEC9G5elmcn0jVURjE0+ZI8clRqcQU+7V3guVgViHgUGbokNd7GjCr51AFNk1zyS8UTcYRonFnF+3NK6jU6qhwV4Zhyc3PhTXqfNUgzAckJdiQec+w2xkgCFPEQYSCV5AJF04+2JSZZjE2zn0DJ0+eBiqzah5Pa3cl1RQn+0gtyklShHGKMGAHxRfx/gylollu+n3geJOVhczRgSEsGah16Qrq0eLWFRdQ1WZVb1WZiY8xDkYyBFu3IxSzAK0rmyg06ihWy1PZeR5v9qg4aXywgxkG2N5cEzDOclTJtMVwnO9FndKKVZEzQ2yGlXmIMBls/rD1z5a3uDPF2N3awNziCRhOSeqUzhPfQHDpPCozNdiLK3BoK8txJgrxOc3CB7LfQbqzi+H2FYwbSzj9xh+TKez1S+fheB4WT98oHdSJkSWbXVpDwdoIJIJsS3LvweYWKsdWxEKM0f/IpZbXALNKZPWDoC+dQsyBzfZPk1troVG+MHnvb+cClD1nTvUt2UShWoq77TrNLXkTc8urIr8UnbIUKzo/lrA81cLVLWkl+oMUFRuXL2HU7aHgFuEHEWaOr4pRoxz1FuAEPaw/eQ6rt9yO1FXednKLxeOOd0fbEJA2IpijRBRkNEuvOcrXQnL5A9FZatSMnh0GIrsAr1STqRWnoDa1MoJKk0YIBpWTB0EoLpZcZVwzQlTMCBw3u3rpKpZPLstDSE2B6uTxWaASj+wg6wNOrwwQBCM0FuYBFneSymhBvfbcUGWFjkWaypOzUfJutTFV9goGY5SqZcm3gzDDzAIN3dkAjND5xtcR7W7IA8bgYBTpB0cwpzJBHw8HGHe6GGcpFl5+L+KZFQR+gMbiKryGEnYpllJRlfmECOtt1kjtzS0s0CzRsdBduyopVmV1Vdr8+/qez6DgUwTDXm8i71WodJZ/9lRb+qNMyI8Ecw7rPVaAdgKR7PjzewOM/RHqc3MoNmZF/CJvIjcokdyYgM5viiQHenReuwKNAnSvrv9/pb1JkCRXmh72uXu4x75HZEZmVmZl1l4AGjtmpruHM93DGZramkYjRZmoqyTTWUddZDrxRHFE8SQzjUTSyIvE0ZhGFGVDDlu9N9ALetAACrVXZeWese/uHhEeEbLvf88jIwtZBWCUMHQXKjMjPNzf+9+/fAsae08xGftIl1YRyeaFDOCk0ogQmceeMAL0j44wdRzkCF6SFhq7FVrNniKG5C+KBbAivVL0mziB2HwsWsnEJ1+0mCczA92piamTQDyelWhpx5S5JRczq3muJ74+nVgZnTly94d9pI0RkhjDMciZ62E09ZAsFJRDgB7Xk/1NahWvZ+SPZbSczCaFyEuOotKE06N+WbihsY3eebpFqDb/DFOXUg5jjPoDGRQRxZZKJlE7rSFdYNuT7PmM8DCbhLBWD2HPp+JzSOEbQRuOJ5gR1x2JIn31Nqz1TcxTGWTLZZh2SgsuqtRMwoCchDOhwhGn3jk4lOIwVi4is74hvM/646cobFyCk6M8wvnFFy68Fw6ZwzRDn0KC8JvNxK6DQy/WXmptnUWjv9ZiDvECPGfZkvK7XYz9kYiPpyjfRQqV0KbYqqOJDN2geBM4t1PyT7KcdRHD/G9K4ut0juFpFZ3DA/Q7bUFVIZFGsrACm6wW8UwxhQfImxOZjFA72kORgwCeAKzdyevjMEQis0ozSI0KJQkYndkjzkUNOIZW5Vw6pnh945khZFou5mQyJ4Y9kaXFzM3Je0uWSjAJZEGKs5U7QHzuI2WORbqWDJtOs4Ekq31KtjIzIKjJHQqwiZ0RRkjiRQxhgygo5nIUU7FJpxphLqUL15lP7uMQw3ZTbJG90RiJfF6oXGR2BP4AnU4L+ZV1GMms+AzOvRFauw/gnh7BHA4wC3xEpB9siv5EfOMyjOIlJFl0U2VURCI171KP+KVklaNiJiTlxuEBMomkOHwJ453w3LkBr9lAr9tE5cp1TetS6ZI6ZJbV8D+fJ4RyCZJSzSbyPm6PhW6AaDqDdEHpd3z5xSw2EOoYO/sSFihm5MJxfM3IQlpSNi24VAUfJEV+Br/ThtvuILNaEbWafrMmNhA55nIsBjnco6hifwCPKDPHFrxrs3oiDJMYFUcpMxBPCPorSpkBkYZlTyqKiDmDWzvGyB2htHlZjsyJAPipZkRNDUiezuKP0VkARWMXnOAx1YibSrRl+YufdDI30A8MBJEY4skcotG4pBnEQXMjKZUvRbmaTNViZn+XPeaEycUcCEyRnQnSgTzqM2fz8F0PnucpK2MyYChJIGmLSin0wE/G9zSLF4AJ5Qo4KJLgwGXEViPBXDMEroduvSETzFgqAYf0LeKq2bfnZp+N0W/UpVefXKnALpD2n8F8NsFsSFXWPmZ+DyMGo2COWI5UqhKcNP21mbqpPrvQvDQ4Xre2dZoo9l7o1OtIJln+qmTK7w8E90GEXGN/D9FUEqkVioezYNR3XLPPz4AnCkAmG0X6puyfBnKa9AmnHXmw7SjiqYyc0GqTnW2McINclD5r2lSImtNYVkGlBbLjus06Esk4EvkSIrG0eFOrPJhwPSn3xZm1vvsYxUuXBKw9DQai9p4ubaH46teEz+d2Wuge7MNivi3ihUW0uj1RNWIXge5P5IVZBAlxAROPzEKHot98tL6LQfUUMVKn0jkB+rPg4ZE0mloS8ae0MONiZqRm3jx2X7qYeXgPKUJjOrCSGUQpdSCtOUPDqFU3RuyEKbDo+5h4pEv1kaFQjhHI1M7hFfJhNE5lcueks2IpbMejCDiG13hmlUiQSR3ADEiACFA/fobI3EBuawuBRe5ORLQrRv0uhsS/TKeilklFIG4y4fLpRcx5vYgxzphWDdHt9JAursBZuwyTenmGMpScDLpoExxmmIjlCqKAKm5cMnpnYapydyFKaCq/yjOWgpsEj6nS3/aHGHdbCHpDaecVdnYwG81Q29vFypVtWPGMSpm0Drc6YJbSBFmJGm8TTOF3G+jRciQeRyKXR5TAKLG/WyLI6ij/5RazgIG0Oc58hubBM8z6A2Q3toTIyaKAkUUknTgsqdUkQiCZEwho73gfQbeH04MjbF69DPfkAN1mF5e/+XuIlivSdWidHCIxp4FOWkTLa40mBv5Y2ZhR/dO2IOaqkaRoNFvGFI6terdMLbzGsSzqbOWy9HYJd6TXyZi4aYoGSs48xUhkALiYh8iyRacx0Ocis1bH9Gc0nYdI2dpOUlINenSL/LSQbwju53uQP8jF7CE6GSnRRqYv1kQGRV6jg6DfE/J0vFgBIjlY1gzzyARTRbEUgBL3vwjXnNaRTKcQ9F20dveRv7YDu7IqqdKo0RSUHHEsNlOgUkEkDpwYI7GCVYb/irABOzbEhXf7mMwDZK/eEkMkTKZonRzAGw6QL68hTjVXnoo0zdEOVyQYqw6+6sYzanIEsuhAhQtaDuoA3ZMjuI26GMPzMyWKJSRFuTSCwfEBRtMA+a0dGfrw/kmHZmkxi5+85MdTjHtttE6O5Xc5TZVFHEolC4VOUv3Pfb08ZybTJJRjEAmlAG6zJvoI5duvYRqh2YoCnLAd17h/D3vf+x7M6RDrN19B+doNREoZNJ7uI7u6LrSaUdCHe1LFNKBexu+L+mar20A2lYEVcWSCVa030O8PYMtCprEkWdU0ZmfOrIpqi6xrHshcpM0qWse7yG1fRzxfluNfcHySYqhCkIWaN+FwgIt5gLxjSJrxuXsie5fRiDIHc2F3M5pG7bhidoucBPvYfH1KFYwFBIWxJ7obLEwjzNe9DjrNFlL0+c4k0epUEUtk4MRXwBzENMcYntQwODzB+o0dTBJUVgrQvHcH3nCIG2+9h4O7d0QrpHD7NqaOhc7hEQrxBCbU24smYbIToZ222FeXHDLUuOAcgF0Xyvf6Iww7p0isbcGKl1A7aSJdTCG7VsKcAWKu1PfJ4BYnLC5oixuEjBiSeZk2Uzzn/DRPYwOkEOTwqL23L14wTjoDm0KG9LfhvfL6aB8cI8NUh/MG7dSqUJUKOcl/OY5vk/k9clFcryhNEPbBpRsWemCp+uHzvYyzfPz5Va5pUzO1mDU/jwWcGfg4efQAufIKnFJFO0Sp6E3Ajff4AZqffQqPtJpuD6lkHJlkEoHDQzcqgwBKlBIwVLz1ihIuFDFpRjRLHJuajSbanY4sHnW8OyITwGcnG9S0QHEagpp6p8fSi05kWXHPhGg6ZvXNzhenkEwt2D7jscWKfezCnrjIxyxRtb9wbqKdmShE41LDhhJdlNuiOKTWZhYjS5ks+gLoJzOFeD/QJ3HQER28fL4s8gjsTtCYniPgVKmohkf0Idl7hmc/+xmyKyWsvvo12KUVWJMRdt//BVau7CASNbB39yE2Xn0N9loZM3ci4KxYPi01hYqYepapF3G4mLkQCc215lFYkwn6rSP4oxmSKztIb16FlWLNonU8NAt92m3g6O5vsP7KG7CTZUz8vkTVmR8gd+26MFhUvrF010LnAEoQNBpIZ7KiOygi4zLsIWx1gnGtiWFviMLlS4DDVqWp2pMzpa3NJgJx6wkWdysrwqdUi/7MoeZFo5IXReRwUevFLPmFSpGk9aWIhdN+D41nj1EmfVxkRNWFz1j1jFw0PruDdKksi7P7bA+to6fwB11cuv4KuiNg5fZNpNeU1xvG4owBahQI7oE93m4XtVpNIgGLJbWgI2JjJjQf9lB7fXR7XeSKeWQqawIObzx7gEQihXh5Cz4XWtiem6jITBkvac3N2M0Qxd8X4LW0GhBBRTMLo+kMo3kEI8kxiLfQ7XwuYsxk8sfURsTUxy4SqSicRBozI3S04oOz0K0ewE6aiGVKmMERjqC3vyeF46DXR+XmTWTWtkTQpnq0izTxHVMTJdo0k/QpRuqCWFJ4FGkI6YmRPrYXgCmTETYAXEPw1f6kJ8xwMsTj5UuYi34xW6XKOYqdifpvPsSDv/i/8M5/8g8QXbuKbv0I8/EA/miO0s41OJQDW7JX0CmuWjOSXiiwV9gnV6/L95hixmK1WkU0k0KC3R0GLtfHaNCCS+6oHZW83o4zEGlfR+1BGRbG5yPulzeJV4uZZ74W6FaLWV0ctRe6h7ti5F1ap1aCppgL24PttUN0Wy2s7lwXO7XZqA+33RC93jgxA+JdonQ4/HpdFmZ6e1MUcvhB2OY7Pj4BWd0cy3KM7eiNQh0GwiEp859cWYWRJOOYjX9TOHq1/aeobO5gbMWEQDAJ0wwyxIORRIG8PUeKR/1Fpa9mden9qx+UIYMUAeDrO0tmDHHTDnPmXk+6J5yOxTiCpvQBj1hxY9LdIIMMjACnJ/sorV4SUfZprwWvWpMIxULHbbcQiaVQvLaDUTAWQmi2tIqZbWGqi57QvEhR00KcQjh91eWUQDNVq9CY8FShvokt+fDMSSK9uQMz6mDa6UoAMWi+bkzR+uxTdN7/CSamjSt/6ztonBwgs7oiTHR3MESEXZ248oFZROdzjS6dYWsHr1AORA1XAlkD414PqWwWrufLNTIViWcKiCaT8meZai45YcmKu+j4XDQsL3qIzy17WcwUlhColFIbljjGKRRzRbeH5sm+sHB5MaK8LtMtU1yS2vu7QmfPbe3I1E4GsVrqlkXJzBvBq9Wk4+EOXORuXkOqQJEUVuIz1OsNdNttQco5pgmXlhFjH8lUCpniqlLvJHNcNps+cuczDKr7MsnKblzGaG5LS27C4QkX9cRFZOohHzPhiGB32L/V4+XFeF7dDDFx1DIPWt1CPUf+7nyGYbcjoCD2dAmiEpGTkF8oVWLIr2Bri+1KA+6gA6/TQ3H9kvShvdNjTB22IXMIWh08+ewOdt54A/HSigxQeA+pjzGfBCLnQOIut6Ep0l7qtFSFk1Lwp/koIaMsfNm/ZtuUQSSgpEk0hUHfR6JcEjXV/e//QIRx1t/7LURWy+L8ZJ4c48nP3sfGu29hajrwWwNUbt3C7tEBrr79Luw0o7MeMUsL7UwjQtNMQ4reAsqlYFsBZsMuWk93ZbTtZHKIEccu4o9K+kytNb72kgCixqVctGRfsMYvKgwNY8Zm6qLq1FAMFZyl1+k2qxgOXJS3tuXGCTKMfQ1+76QqbOf81qagzlTMICyT0bgGt14X+2FHepBr8uE4bAln8aSw1w4ooHIsusj5fFHydCutVXyogiSqsurhhlW8TW+5J/dQXN/AOJqRDgatu5k/G5MBMs4UCWYLIuwSsnx1ZFssZhVuFsW2VrVXFfhM+IjD3gDxuCLLmo4jJAFudEUTC9GdarMoEq8ipJJS1js8Qi5P0RMTXvMYRjSKaKYoCpiMgE6GLTLlX016FPWlvdEIxbUKpqJCxMXMY9bClJM85pWUTHCHcPt9xKOO9J3pzDWRbpNi/YjTgeOgeXKClY11dD76SCaCQTqBjd/5OqLJPLz+EGbrBE/vfISbf+NvonVYRbfdQHJjE5ff/bo24aFawhQT15XnbiWYToUYHZX2qB6IAvOzq0N+Ybt6KoLxqXwJNh3KyAC/8Hg8GxypvPvi6PuVFvMLCa2C9KLkk4f+6bHM7WOUhhIld0sGCmIzzGVmc3EHIE1eAWAOYXQIrgRia2VES1TY0cYzoVkkH+LQw9Gjx9jb38Xa5oZEYhEzZ4piRWCxTSYtwVCGSpI1lbcNOzje20Np5wr8mSGoOVoeJ6wAeWcGM1CAJ3WTluxq9epV65FwzPD4Vlw3czxBr92V3i4BO4x4Sk9NK3yGMriKt7t4COGr0Oh9TpuFYITq7om0KveePoRpx1Ba31REXObf7FbM5+KP57VasCMm/IiJQmX9zMpZtgkLvCmsyRy9RlswKclCHohrP3FCYcWTkZ+XWm0lxHJ5dJ7uIZI0pR6pffwZLNpcHOxh++ptTFbWUbyyjjv/5v9ApLSCK299XUBGLP7mZPewAKYtHB12T0/gTqYoXr0p9C3VKRDVQE1nngHuAM2DfXkG+cqGMMclndAMe7XtNRZlac3KZniBTNgXJxbPpxnWy2hTBMCTbTDHqHGCse8itbYpuZlcwExbCszZ5G+jXz+FMzUQeAFsyf8MoZwnSmWYSaLKdP+PN52WX52eVO2JTAZeMEG1TTJrVJmxW+z1ElbIyGxKi04xvil3RYqVCXsSwK0fw3QsTMlWDqaiSZeOGoizKNL459BpNfSYk2pZL+hw18vRzYGO76LfbiGVyohqJs10ArHmUkh/Mk9keqXrsecXMx+wLUKMc5hmgFGtIQ89SjSg4cjQiZo93KTm0Meg3hSwFNWYqGtHDxaV7Cn6EmGzIoTY76Hf6SGbzSNOKQahUmmy6cKHnF0bG1Z+RaZ71Kp78vEvsfX6LfRP2jBHU2DQxqNf/BTlW2/h8je/gea9z2QBZ7dvwIgqpJy4VxGN2O1hUD1Cv0cPxzQq174mMwI1epfmvgSPfq2Obr2F3EpZdE+k2c7NpUkYSpYsBFWFdzxsy2jYzotC91dY0fS0fCkHkItZnIpGPrqHezLd4lDAiGhFI/aApwFq+0+Abke8RGL5gkxynGIRc+lbKvdN3oLAHyEQfMNQ/KpZ9TIHZSLQanbR6vYlsrOhYBEcw4RG5GlD5i9lo9jAV26lptvBoH4qgiO2bSNOU3fROFbwQdWV1bnxIl8Lm/ks7ubiMEvMBceznLKJeImI/6mcUU1d9UYMN8ILFnP4Fjy0RGt42BWfu0J5Q1SW/LELw4lIvmuJxO5E/KaJSSbjm+cc6wmpDjjR9IbwXFcgsUnKY5FnKC3OEI2oW3byOWUrwSpU4LAAhwG/WkXfbSCVSKNXbSC/UcZkMMCg46Fy61XVwbJtZSUsmBIPc04M9w4w8ceix51erSDOrhWjsmAtCDwiy0gxUTiuZ28Z5Hcu5NPCmZ8WwDmXK6j/UFF56Wh7buF+2fQi/DWDniYvTTNCqhL7pc2aWF9RBdKK0pOEuAAVQSjZ5Z6cCizRyqbFEoyTJuGF8T4ReOMNMRr5km8nMmkBwi8a69zr0zncoSd0et/3BETEhJljV7b3uKB4z9n05xh9GlDWy4PZaYgLVL5UEP8P3WNUUl6CYgwfuEoEwpxYJFZpUE402myOGNF6ibiKxPoOaau7RTQO87pwgzwfmRX2gtFUeXdg7iHoDhFMDGTSGakvxrTKoCIS5lIcsZ4waVivIyw380yoVJ605gi4oWqQMpLUtZPmM4ajBdWbnYpZplVcEx8aOT0pHP70PjKZHIattnRg8ltXhCQrGFsO48WdwMW40xFzJW5qh8aVTgyJQgkRuoyxc8NTkcx8Wnp4ruT0qXxBMBR8NiLCvjS4Pluyy8tS/3khaaCrluVuib73XwJBem75G2bk5YtZpj5hlTQZo310ACvqiEAfTW1040jR+f0JTCeCmaM99vhwqCQ0HEo05i60U1Qd4lAi1ArWubBCS8tGpfjiYOjC81wROmSVT4Scqn7ZgyY/ZCLRiWySqNcXVF8inUaE+nRhoaghqQowrle2dj0iKMkd9AXw7kSjiHNQEKFOh7rZKpsIxbtVAJHNsWAf6wLw+ZxZnuYU9tTChLIB5hiOF8Dt9BFPJkTKrFmtyiib94IYaBWHFS9QkHYUdiQTO8o+dnhd0tvQVxZe49lQmykHl3okEodTXIPB1qFoX88w4jS30UQ8mZYFSt0NURtiTkxB0+5ABmHtkyM4rFNyOaRKHGgQEBZg2uMpQl3rPkbNtjCM7GxGIKjC+g6hqyEXQS5vWehGiXKelcz6Juo7HdY04ffPQsniSbwg2TgfuyM7O1+0mJmj6rdhWun2UN17irUr12BKL1LlPqJxrCVqZXjEAQTbcv2B5L42dZPZ1tJ6u0qlSBNY5OVDcpYaM/M9OSWk91/IJpHal/nzdASv2xCciMDhKQfQacuKo6q7Adp4ES8cXpE60ii9RYRbn8XdJEAswX5qHOAGVO0I7QWtLm3h9rrcTQrvxVLqF05k5He0fAKLwAn5fOYUMW7oTluiLPX4iPOIxeJazpdTb0OmjN12U3JyJxaDlVAOzNPgAAAgAElEQVTUs1BoW11RGOuWH7eOyaFXYTSJGLEh5BOGRdfIR/9kT3rOlBtTY2UTu5/dQWUtj1GrC388g5NLKy+bTAFzm8VpgNZv7uDgT/8ckaNjTLmgJz5s6ofQOUGfEiJFxtNM2z3LsClk6cvfqz6U6l3oM03UrVQbeNF2DAcyC6oU30Gx6y/+0tFF3/e3/tU//xKLWV6JYWYGYzpBt3aC4aCL9Wu3FzJaQlYVKS8iyIBuqyaLkf1iQgSlx7gE5VvKmnTQDHsBzx9J6oNI+4qLjTnLlFy1Yxj0iJ6LOa6AxKlbl8znhbVMLQ6lnS6W5qKvQS008uiSSWIn0moETfz10lsug2LkfZ9L3EJ1gsVIcelcVSeYKt/4cwqErzokVjBG+7SGDK2OEwkB0VBXxDSmGHY68IYuUmleFy02qEVxJpCjG396LYdaX+cfL/EZZGTSMiJeXBFpAYXSYwSeYjxoYdiqI1Mson5cRdIyMWw2hI0i0TpfFm1lYaZTgJEn36CD47/4Hg7/5F/COj6VNIISD2MBrjDF1LQmaUcyJWRXxRCkHp8Va4HK1S30em30j9kcoEKScnl1yC5ncIxEME2lUd7ehHd8jGmtoeUgQu6fnm69YDkv//W7jz/9CotZ8nXqlXl49vA+Ni5tw8zR0soSIRbmoBQIH3aH0tLiQmZ/UkH5zo6WF83Yz7sonV1mCOCWdSNj2QDjdlvAUFGDIi9Kf2PU4xCB4oaEiEZ0J4T2BD669aZ0EAg9Ff9nYYToG/ZVK42X3FhR4ZRIrnJzMrPDRUXoKMf9abYpuWD8kRSHViyCFPvvNIZkl+Iss1+8k8SgC65T7CO0oAI3j5Uj+0fJ7qrzjsMvXsEYrYN9RKhhEo8LYyQRj4pZaby8ItNdJdrIn1UsoEGzh/mjXZz883+B2ckprn/376A3HaO4swG3N5ACMbuyKlhuQoVXdnbgDVy0Dg9RvnoFfXeIlWs7CLpdNO4/pOQU/EkAM+4gZ9nYf/83MgWdb2wiWs5jfO8Bej9+H/PAVZNW3TJ6UVx+/jG8+fTul1nMOpzLYuZZEgj1vXN8hOLNqzL/nw1GGLQ7sOO2eCMT6SVHin4KL2PYfhGAJKTc6BitZE9HrrCDbcoH8hhTYg9oHB0hVyrCSsTEAtkjPd/zkcxkBccrtH9KbGmAuKgkfYldf+5HXnJ3w2/JAaopQWIrTGw2j+2DZ8incoL46w9d5ApFWMm4gJQ0pkAJVYZ5p04Wzg7U8xermqNMoUyBxdqlikzvQh6m0nhWcM3JkK22E9nQwZwjeSod8Q20jjXtO3oNnBztI1dYQW7lEk4/+CX2/oc/xvzZMS7/g/8M5T/6Fk7vfISDDz9GYn0DlZs3BG+TWS2h3/cx9Hw09/awvbWJfhBIgVh98BQ7r16H5/kY9LrIrJRgjAOMByMZ7tDLprRaROuHP0btf/9zREZ92aCM3OFWffEjOnt6r+9+qcUc5jkKfyCRYD5Da++JINusWBLB1EAyk4GToL4Cr0GNYXUp9dIF82UX86KG4/vTsej0UOSmuKAlqptzTAcDeM2W6BgPPFfaYVzI0n6SXqeCB8o/cli8wIDyZQv8C0IFxWkEQyMIIZXmiLcHHbP6LmrHp8hurCGayy6U5JdUHPQo4vwWW1rb565MQLDE/ZLpGE2KuaRBr0Yt8zC3WALSt4X4kSm6B3sS4VPrmzDpi0Iq29jDmAu91ZJuUH79Eiw6PM2Ak5/+BM/+8R/D2j1C/JvfwOrXv4n244cyRHMq60jnihiZE1HrN4woItkk6HQza/cw5AAqk0Zj/wjrtG8ejTH0hoinU6JwNY1HkVtZRe3JYxTiUTQ/+AV6P/o5bG8oeTRrCdUt+uKcmTflSyxmpQkUVppni5NuSA109w+RLJcRIyFSbL3U8SrRJSxYlorXi4iNX7SY1XuHSqBa4JAdjmEPbu0ENgckJJ9SEH0whH9SJeYPue1NMeEUZaDwyNJnNQVgZK0JjforhuaXRWbiUcRZln1mxSYxOYL2ehi7PmwjIjgSIx5DUhNARQ1PppzLTPYLrumC6xQtDFFFs4FUDrFSRQjGC6FuGW+QRKxG8DzRWMCX1tZEIH7Y62FMgmwwRrJQQjyTUyr3kp5MUf3Rj/HsH/8TYO8A+XfeQn3gIp1Jwhv7og2YjMeFTTP3p9I+tLMJcSVgO5KzAbuURdDtw6q2hR41YSdKAmAcTjQhlh9kCBG+agwGYksdEdcxJZIpY6EQyfT8LQknV/rvvzjNWCzJ5QJNNc65o91aVQq97PqGouKEAqbPJXjhfy73Ib/KEjqjpKsMUWwOgpEo8ti+K86ppGzxu45lYDjoo7C2LqLaUm2HG0KnFws10Red31/l4pZ+9kw0nB2dqejtsa/MqSZlfG3aJUznaB6foLS6DsSiIu+oTrwwL34+gCzFkuevi0U5JYEtB7HiKiLpvA4kKv3gJFGKZ2mAq67OsHqEIZnbRC86cZnqUSCc8FqlqKStRKYBqj9Ui3l2eIKtv/934aepbZJDzxsjxhRmMkat2cTKzlVM2UalWA7lGPwR0tQh4UDt7gPM7jxA1B8IO0d1xwixVVQBwVtr4GaIeVHdJJ2lvrCbodKQ8Ov1L8yZX7KYOTmbuH0MqlWkiiUBEQlYO8RSLN94/Z4vXcxhxNM/JPayuqGjHghzP+09yDxwNkLQrKLz9KEUprFYUqhFc9uA2+9gMpygsLqhJHE1RkC3nlXrSC+eFwbmpQisFFD1X4jQ4VJbaClyKJFGaguO0KpWkYglpC0ZYRvTZjU/g0WM6cBFp99DdqMiD3ZxMZohsaAxLYF5FDT37Gr5WYjZ4N8H8SySKxvqdFxcK4NOqJesLIcn7hB9Uqkax0jky8hdvikUNsFQaCSbRELtTlD94U/w7L//HzHbO0bmO3+Im3//u+geViW1HPsDdBtVIS1HN9ZEQzrouWgcH8OiyM1KCfMhOYMjTH78AZo/+RmcGf0m1fnN61ZQVyWrLs96Wc3pKwaUr7iYw1dX41TFhBmjXz0WSCIF+8QknpO658/uL7GYF3ifxbxCD1LCTqOGc8oipCl88xTNoz2k4qZoQ0RMR8iZ4hVNO4R6W9jS7NmKGhIjiR6hhT3klwbm5cX8HFBJtKLDJD4El4tgOlnMDWFzE0fBo5dYYgWr1W6qUyA6naHXaQDxCGJ0vxXsiXaG0t238ETRcz/RYj7rNatinDPWABHYxXVEsgUVzeR65AOrjs18IuznzumJTDzT+RyceAT7D3ex89q7MNiT1hh1NQDhsxVXJNR/+GPs/aN/AuPZITa++0fASkns4hqHx0iulbH2yg3sP9vHlXfexnjoYT5h+zZAp1oVeAHBS/nLmzj6t3+B0x/8CHFGYEnFtNJVaP0QWgnrEzT8P9WXfgHk7rmI/YWL+WWbg1pv7PFORyO0nj1DplJCNFtWqQaHI1/xK5Slkua6FhYP7XRlLzMRnU8wHnZw+Ogh0ukcSltbwiXzWzVE5EbpLqAJ+P2udDOKlVUB5ojois4d9Vjkc6Il4SUvuhIX5MeqrNVHt6XaWRGSAvou2q2maCqnCllpD54XQFS/x5c06S7b7wjgP7NaFvVTkmeVEtJZ0Dg7SEObiDAyK4KEKIJE00hWNqTIlRyTPW4lZAB7NoFfraFxfIhsZQVJUpXE3H2GwdGhcDGzl0i8UOY43FRiMslrmE1x+sMfYP+P/ymsp08xjjoYTQ3xoDFHgRB0A8IaxiTuKhNKgR/wM3BKyH4zJR2YYvkekpMZnKmMSdQMQNIZPfZ/7nhUPXsdrV/ePlissrcef/by1tyL1yMBOkp+i1fFIcbE6yO3cVl4dMssgi+7ppWundYdk+pMg1H4WIjQ81x06LnseeIrJ750jIUUaGnVAMq9arCEFHbTEfx2UyIE8Q0UIFcjca1IKhcWtsHOX+Vi6rm4p2erWnrIC8/queSJw24PxmSKXJHWFlEpLFlLhPeBhAX9btJ4Dgikopxto4U5lZvyzHUV81oWcEhYXUQfnffrCwuznLFpC/DLSWmxFLmHHP9PEQxpqnMIJxpHaWNDhCkV70Y7EAQ+jh/ex+rlHURSPB0UYJ4dEp6t5nSOk1/+Evf/138BHOzDoeQv83NzjqhMaVWh5swUJHis0xvWBHL7dREgpyG7EwxzIkWszYCkr626FZQO+dyX3PKXBcVlvVzg97/37/5/LGYe+zN63M0wnXpo7D5FNpdHrFxZGsOe5UIXLeqwu3GmfKMKFZVJKRoOhx4EyXjeQHSC08WS2DwspKBmU7EQ5oKeByOlPMqTYTYWHuPYHyKVyWNOXLL0VNViVl8XL2Z9AXKqy5G49CWLmVK63liKHtd3EUun4GSot8fXV+kCsRZymMhrLKb3SkpXWs9z4cxxMsn2IX0UlQse/fd0Y3Nx/OpBcLiJuCVJXEhmESusaKCSIieMGPEHXUxGE2TKq0p5iMAiTcGS6C1NkCm8ZhV+v488LYQtpoi8fH7TEojCdOAiaLdgTEbKZFKnW+GIOTT10TFNVzhqYhtOT8OM4qzkUK5aqp2kb+wLC5eLJ55qz59/Ls7N63+9xaxEFKlYrxgOzNzG7Ra6R8co36R/Mo+yF9PCn1/Y4WJWN0ENQLiI3XYbE4KUTBPJQhFR8tikN7wM9Ka64UR8OibDLkx6gqgSQ8bvRHmRt5dIZwXpR3YHF5vq3b7gLi6hE4XKrwXCuTqZVvGagnEAx6akbErsdWnWqTrXIfzqDFEhH0lX6BzyyJkjLqozEdshwCdKsRdBnilGM6+MG0nZY4fFkiqe+Dl4AsYKZVjRhJwUxDy7/Z5ob5CBksqtyCkhnqc6MqoujlogLIo5leyfHCKazyNOO2W+j6ZsnRXLZysuvFvKovT5tahDUAhbuOB0Uc89zB/OFurnnsJXbZfyU5kvAee/LD1Qi1lNlhS6TIHbG/v7Ag/NbWyfy0e/TC9ZPiKFvWll222LUiXRdU46hUSOUlIK9xyewXww6rZotjAdSVs1zLyeuEUplskcU2KC+wNkGKFsW/JnicnhtV94ZIQANZ3lcgBAKYPhULz0OOGkqSMxyEqkRjX4FxFKI1ElP156fZUxa81lDa6fjzwMWk1x3wJfj/kr008uOB4wOgop7QklHDmLxBDL5EX3b0IgUaspRp+RREJIBSJczsFVCMPm8EYCq1rM6jqUctWgUYfvDpFbo9h7XEbq4XXqj7TotkiywxRizommvv+LVr1epPJ/ejWGEXQ5ki69aNh+++rN/s8/NFMtZsJezh++4cZQB8vZ17lTQWB9CnkQMhSo+HPy5BFWL19FJM08TEUV/QcNIlnCTYaRkf1Hto4456/XJLolc2oETTkqFibqvc/fJDWN1CRcjrndPoatE1gTT+e1xEAH8FodUceJUotCUg2VDix6mSqoLo5H9V5E2Sm0HckEVD+NUTc6mcScWGzxDtcLedHJPuuyLZRow5aJ2q3qUywipFL38XotzCYTJEWjRBlQnnX/uIDZT+Ygg9mChUgqCysaR7vVEiH0NIUUk1lhVitdu7PrWLzXUrRT5qIqCLCN2Dk+RCydEPcogo0U8k3Bf+X5LecM4VPXi/ZzC3IplV0AtZZTtTNu7At5fy8LpC/6ning/BkXcyiDpVZv+N4LybFzNyJcUnosvChYlNhiv1YVwuXqlWtCxVezLbUQz+B8ansqjNlccrJu9VgEZXKcKNJfIxoVQE7oMbjYVIvUQE8b9YaTdyHFaNjFsF6VyaDSZjYRGRG1dozMRgkQIDyFbhd7TKHdtGKlejhKFJICj2y18ePTEoE8Pn4mVdycl576XOq0tPPP/rgcGs703KyZj/rBAUrr2yJNxiKL/okE+Sumi9oA0sOP2BjNgKE7EgXVeD4vgjvcBArLrb9CnecLT56lY4Q2be0G3F4X2fU1Md1ZPk90SXo2eFp6veUn+tLoupw2hFnGEirxoqxCR9gvta7lcSjalBYbvyAEh7y5pZi4aJSo2xGOEs4YHPTcO332+Ey/mdJLmlau5gvMi9VRRxnTabeLk909pFJp5C5dkjm/wlGo1RIKnqiC74KPrfNR+UB8g9kEXqchGOIIR8fEQIMCfWSwDEUjgtrzrMBJC5OcWFfiMsidTaWSH/QG6Pf7yOUpNphQwwkd9cJuw0V3+mXfe2FU4ZIdeKhX61i7vIWxbm3ytcaRGcintceAH0zRoSJrOiMSvxxJ04IhhA+EvorhAgwdbcPzMcSkLArckLEym2Lv8QPkizlkiiuqUNYG8cvXvIjyF3yQF7GrP/ejS4tZfe98V2L5588J034uWpz/C5OrmZH5olTiwgd17p30wgwjnP40TBdYjDEPLK5vAiL3pHvAc0aPALNgLm6tbv0UQeAjv7EFK5VRD0anJSoA6/afHs2+eJuq7DRMD9jVGHeamHTbSvGHElaYon14jEyBmOK4TBOVoDaPU7VgmPezQzEYkF7vIC2dgIimBIXFaTgw+VJB44U/tJzCcRE69Hg5OkA8k4YttCdqtBHeOhFpMt8LECTiyG1eRoyWGxTl0cF9sXh1gq5wDWGacL69JRt3qcAUr25uGq+P5t5jrO1cU1LEspi17lwY7L/0ir3gYz+fsy5+5MWL+bmGxfJvnH8DEUeyDGN8Wj07mZ47TMIqfBEQ5a6p446VuP5PyanONgQJsJ7ADSOxpOBliWhT0cDCbOzJsUa5KvLuYjRepLq7+AOGAtf6PeQ+K+/BzyVYeguqB6kXs4ypeTwTd+2KUTuRdSJOwnGAOxaoakb8+5TGmTgsUTB9MhKrBlKpyJZ2RHlJRT3ZYPIBlQq/KkS1QF94W59/WIscLfyBJX/sRRMrjE3KTAgTF81qDYW1DbWJJj4mAx8edZVX15CorAnLQ8BTrFVUVbfAdiwuc7E+NH0pvHwNsDpriS3xweYTtJ89RjyRRnxl9Rw/c/lElDx6Oe28KNKeW2qfB3OFxqGLmvSvERfCVDhcd05lxTDu/8N/qOesul2lM3pZK7ooOn9tof6XGnJ8/ot90kC04jgkdMg9E+0QdUdn3kDoVzHCBmNJTGlirltPIUIqjM7q2NQX8tw2XU44ZCuFfie6XjfJQiHskur10qinu6yBSX8IOxVXXQ0hyTI/nmPsulJ4RYmFlu+pjaubfOpjSg6hcAwL+NJFt+CCrt8yYlC99Nkn4OsF4tLKTTgWqj75ghN/iDklcXNZTNMpWHMbSpdDXZ7scQm86o6F7TLp/9pRUUc9I7Sx3Uy+odI4YcuEn10+iTybQAQdhz0X8QLZ3eoaVZ0Xhgyda6tv6kd/VhGEunNna0JfqE6Az92q5Uf7gsW8wMNc8H2Fj9H0tvkct/+7/9YwfvU778p9lss0OQEylMQWxahtS0avkq1K80Kxojl104YGms+w/OG4mKeqxSRG8upWc3rEyp3vwEWk4rpaGGqMwXfh95ZaXPLA9C1YPuIW6+Bs159pW2u5Lf2wlRCkoimFJaN8Vr1RQprTGdZZF1xnjb/F0EM/YWVRvHSKLRbnkhXYArtxYemkQTX6o3HxEXRUr7aQyWcwZr/Y98T/m6g2pmCRZELGz7R4GHe7ir3NEX48BiedQMxxMGh1pEZw6HdSLKJ6dALTG2LukxUPRFJpZCrr6NROFFFVRm9s2ymMupISUH18dY/C5bS8cF+we8Ou1SL4LC1piQEKj7Gos/RLhqyci9bzOcjw80hM/X4ylALw9Z//yjA++dZvz3nkzuMOkvkCksWiQBWl6RbQ0IXRLcB8FOg+J8HxzONG4tkx9kaY+hS8VlgvpQ7PSEj2tjryJYMLp2/C+D4TaJTPtOjvqEihCpXwpAjX91nudy7r0BFU9WF1B1V3GvhXVEMQuAoXgspGVBRnHr/oqIZZ51Ijf6mdpADi+u4vsVPYB16MngXFpgRi+AnZx+Fv6RGJ+u1wkKAfQPgACYTafOt1PH6wi2Q6iXQ2iV61hlw6K6NpQipn0RhmyQRypD0dHcHrdQWtyP55s9MUi+JBd4C4HYHLdl2lIqdNJmKhf1qD2+2KipJTKqGwvoaTu/dgeiOlHWIwfRLS5NlI/axKVELzMr1R91iyLN0AUAcWh0Da9o2vwxH3ueeoQV6arKrSNM38/4IU4/nsTb0xgyCtMyjSwyzVxqt/+WPDuPuf/8fz4vqaUO5pQk6zRNcbYDylaDElUzlJU9QcTqgooh2dBbAjjsgGMGJQcWhIydZOGza9+JS9o04RQsSBir6i77B0QC0tkzAo66Pt7GRXR93Zwba8mMM4oewM1EKSvFm3/vh7orchKbIBkxBMnTIoRK02k9TLVd+rc7dYBYXlRFGdZLT6tQXgxAmgZlpTlJ0lQEA8Ak3s1QKQZRK2PfXxHcY9gXeWcljbuoLDh89QubGN4WAA97iGYDSQZ2Dnc8hurIugNyUYKtd24MQSOL3/AKZtIFlYFVF2r9UQcZnYxgZSmSQ6+0fIl8qoHu5jNuxLqpFc20C2WJAFHRl5KgKTQyiNLZ6i/F8lAMT7xlOVUZwYbd5Dfg5eMxViCc6X1EempAKllJtDVxgJTbJu1Ymr7vyZVt/i75ZzxuU7/1xeIgFO12usvwLLRKayIvDT1X/2rw2j8d/8l/PaSRVupyfRl7kI1etJfiTxk4Y60WQa6WQCLjEQ7hDzvif6FiwCJ5jCjkaQzlI9Po1Bswu3xbHySLh5wjSWhX1myh5eb3itLzq4wp87a88t/mYxzeHvUriF+APKefEUUWrQKhILXJNtNXpy2yqztANKFBALrKGIi6wzRBI/t3iXbrBsAD6YKd+SbqWKukRhcNFoE8A8mepAJFA5d0BLCP0g1d+Eu1mdUIJvcWxkb1yD2/REkiy5kkN9b09Ma/Iba8jmcji690Bkcldu3ZJ7f/rZfRFmWXvtptQno+Mq+o0aUpUVTEslOhOj/cl9xC9vIrW2iu7+PmZ8zuQfXrsurPnW43uI0uWIkY42EAIpCEkQOlnSUZRPccLRvWWKUAzdv6x8BtFEWg1aqI/d74kDLYFhZI1YlCwWcu9coqhirIf3NzwRL0wyFlXSeaFK9eilVRqJIF0po98b4s0//75hfPh3fm/u0OY3GoNTzMGOxxAZjjBsUxl+jOTly5gnU/Ap3V+nzUEM0WgKViKBoTGBV22ISTldkXiM5VcVO5jA7fnQk+NJhgzmTGCaoXbC8mZcLiuWP1b4M+FiVl2kcOqmflIwu/EY4qWcgPNJ6QeLPH0yiCVxxEK6UhLLiYlpYNwfYlRtiAnQ+aj7RdtKHXFy4toxuLMJklRGJQTUiohi/qTXB/p9TCIz2IH6tCod0QsknHuHx7PMO1UXx49HsPXGazh+eqSswyolCQKkgx0/2RWLifXrJIf20bh/H8YoQGyjgszVbRjkF37yiWBmCrduwiytYnR4gOGTXVg7l1F85VWAz8MfoPrkKdxuH+u3bmI8dOHu7yNCRzDecPFdUfkYI3IYDMbxCBBPIFbII5lLC4ou8EYYjjyMRiO1VR0H6UIR8WwaXr+P/uERpu0OjNFE0hlpgy7SC9ZUWkT4wsgcDt0Xdbdcn8Y7yUkyizlIra+KXvalf/ovDePRf/1fzYl19Xt9kSLtd5voP3wMczSC5ThI0cahVIT7+DFG+3syORuzB7uzjdTVDZgDH8GJEpgWoMt0jFSugEg2BbfZBjpKpJtP1eI4NgSiLB3cIdPg+f15FsFU8Sa4BMtExIkKIo0kyQhPjlwWgaNyutnAxbTZhbPIX4FIOik+G8NqE1PbQr5cRHf/SI5VZeX1/BZ6yaLm5jAiyF+/hkfNE1zPldFuNJHZ2RYg+uFHH2F2cIypqNorYRklNKl5h9Ic0CmHFgoQzqDGkmC9iNz6JqpPj5G7vIFoLoWjew8Rd2wUNy7Ba3bR398Fxi7miSQq770rPfHmp3cwIY3NjqDw2qvIVC7h5IMPMGk3YF3Zxuqb76F7fIpRt45SvojG7iOxgytuX4dXr2FyfCg+LcIA0WAoDm+MRAKxXBGJUgl2IgHfddFvNjB2Gai4uUlVM0Vbjwkkp5NsIFBuIp1MYTTwMGg2Mev1EJlMpGPDzc2WJ9MTYdtfCAFVJ9iyQA8BXWaSPXDVVo0ReBZV+nvX/uRfG8bD/+I/nRsiBmLDP20itZJF9+FjOP2hOKMmX7mFaLmM7oOHCI4OJTLRO2/ld94VRNa01YXHSJKJS3rCTTEZeLAKWcQyaYxbTcy7XYVl1bmiOuzPvsLI/KLUSRUBJiaGgczKquxOqu37no9I1BYzTObilEDw6y1YTIHY5qL+MWV1KfJNFftWT343tVqQAotKomcYtxenFufTIgMj08bN7/wt3Dk9wGpnhKHrYec7fwAnlcBn/+bfwnx2BAOUEePTUK00ngjp1bIYcA47XTgT3Ypjlq8/uIxvnBiy125I2kTgVraYR7RYQjwRR/PhA/iNmuTjPG0Kr96Cs76G4ZND+I8eiQSxVS4jsb2NfKGEZz/8EazREMbONjbe+x30Do7RuHcXqXgchZ1LaJwcY+xNZZP0TvYxq9VgMf3idSRSiFYqiBaVCOOo15UoToVXMmpmZgSJSgVm1MbopAaD6SfJtEnizGeYkhwxUtrOcUqy0RS03sLU8xZ4CSmYXzQBVG7HskEEyM+Fn4wjvloSJg/nAIQVcUqbTqew/Sf/m2F88ge/PTfTaaTeuAWv2YMTjWBG4evdfQGXx6/vIFYuofvwKWbVmuqHZjOo/M7vYnB0goA3pFaTiOmslpHgdCoI0KnVxV85V8hhUKsj6Pe1JJUqAMIFvZxiLMMKP5dFcUplGli9dg0d10W+WBD5rk67hTiNNmkmWW/AYg9VFPy1nABvSjQmAPiIFUGn2UY8kwDH7uN2RzaZPl1V2rJc6D13EWFLz7Ns3P7ud7HvDTB/vCcEgMq3viFV9d73fwTv0WPYwVjkwHgcjg0DybUVpI0ZeTkAABRJSURBVNbWgHhMDDoJzPeqVVgiJknFphlrGhjziBBTUze34XVbGB6cILayguLaBur372HSowyugWhlE5lXrklBd/qzX8EZdmWzp6/fhFEsCD+w+lcfIs4Nu7WFtffeQf/oBO0792AMPBjbG9JBOfyrj6Vmy6+vos0cvd4QLe7szo74NNJimbZ2tL5b31gTWK4x9NCfzVF841WkiwU8+d6PYbdbmNkOkjeuiydk7+BQDAZG/gjd0xoK1KezbKFU8VkpKKwugS+KYiwoJddWXSGLXi+pJBKXKhiN6ftIp4GpmGnG8lms/aP/2TDuf/u9+YRN+iubyLBaPqlhtbKC6if3hL2RunJZInPvwVNMyW+LzJG8eQXR9R3Zyf37d2FQCtWwkXr1FViZHNKOhfazZyKiHXFiyJTLON59ioQ/0l1+DTFa5I9yuboDocckelbLrEQinEmtHfZKU0ISFW6AZQgwnovU7/QxrDfE3EfkXfUETrUFDZHONdMpUVrqtTtIphLo1uuwpjPYQucxMOEG0HDORaG2VIXzMphm+U4Mr3zr27hfPUY8EsHm5cvwLQs+GSeNJlKYoVE9RuekhojlILNWEhvlwdBHsrwi6YhLj2/fRffRY9FxdsSyWRnp0J1vtlJA+dYOhkdVdI5PZYSdzqYFsklBlcrrb8IsF+Du7cP97L6M68dsirz+jvhhjxqn6D26jyh1pdfXkX/9VdHG6N57AKvbh59O4dbf/o4oHQ32DmXiWN6+hE53KMVmq3qCYDZFfqUsCMajJ8+QnhvoPHkKkw5fuTxK77yOqGng+EcfgG4Gs1gMyVs3ka1UUP30Mwk2azeuC0TgZPcJsumsyPP2j49guwNZyopsfFb/hF0jBpkQBsvvRmaGYFbsUk6wM8HAFcFOq5BDvFLGZebM9779zpyJ/sSOSiHBb7ZqDVGlefKLnyNXWkNy6xL6j57AP60isC1s/Y1voscJ3+kphs+ewWakLZaw8t47mM4ttB89AAZ9pHIZNE/rop6TKWbQuPsANrWVJUFhq08IYyqvnNmYWcrbj9FMGG3C5lVmm2Ebh1QdybfmLFAgRWuyWMKwP4Df6gC+JziHsMWm4JCqEBvzaL60hk6jjXQuJxukW63DHk0R0LXKYYuJN47azao1JY1+3ZpTLUET03gcqzs7OGq1UHzlOlbKK9j/9cfonJ6KBhtFCtdubMOMxtFqdBGlKPf+AYzxVE4MpJPIXr2K9KU1sWGuf/wJZo226v5I64o91AiCYgZbb7+N+v4B2rtPELcMpHIlGWsPE1Hki0Xs/+j7cDp9aQ3y+ktfewdmJo/B44cYHx4oRaPVVSSuXRdK/+DBA8wbVQSJBFa//g20hi6KqQROf/OpnK6vffc7uPP+L6UTsra+gqPdfRQv78i8oP6bT2F1W6pTs7aF8jtvor3/DP6dezBpj5yII3b9JiKZFPqf3cOU1xWNoLizI16Qh493UVxZRWQ6Qf/JQ1jTyWIyrCrIMzsIejVJC1BagfwD6WYWJhFDUjRKwjFqG7mMkAuu/rM/M4y7f/CODFoE52s7KHztNgamIda5pVQKzdMmspUSBrvPMDmuYppO49p/9EdoHR6he+ce5oMe5tEYiu+8iRGVJg0Lu++/j+gYiFcoLJJGZ28f5cuX4E98tOizTKckmFqEb46oFUUikYXFijnUWNb0JOo6u8OhGr1yAikKkpa0fYSAmY5jniRwyEA64mBQq4pqfFg8KOSfSiQo6Ee1y3ymgNrJCRLZrIyvG62G3MjK6qq8B8H8A+oZByqnXh4+SrRgLm5G5Fg3CxnRjbP7IxF1pLkOozcJn9GdHVz75u/i8Ac/w+TZvjCeWc1T3JuvMYvFsXbzFgbHRxidHKkNq9WQLMri0pUrn8POu2/D7zZxev8+LHYG0mnkb93CYDBE79FdxL2xkuhKOUjcuCnYivpv/gpmvSafZ14qI7FzDbFoHM179xFp1TC2HaRffxMuTJQ2VzGvN1H/+C7G9hy3v/1tDFwXRx9+iMCdYOe9b8KyA+x+//tITOg9aCB+61WsvPk1PPnVzzHb20dsOscslUT6ldsYzwL4Dx5Jh4X330unsf3735Jy9+CTT7G2soLu0akYF7EVKIW4QBLUiIltVNHwoKs0GwfaKyac9jHIME1hi5CbP5/J4+qf/j8qModtP7FYiMZQePt1dH1OhwzkMhkRCh8cH2J00pAja/2bX4d7dIDmB78W3EP8xjUkr15BdAoc/OwDWG4XphFDdOcynFIWbrUuPiGb16+iV29g5g7F2ld8NDhCpxj5hNFxioCUKa3na46niJOynozJ96hfTOV3FhO8AUy7CJSP8KiJJTCmPFe7LaqfUnuF7dwQrz2nLtoKXNdF0PfEVDFazCCSSSJqmOgcnMpmSeWzGA9cTCi8zdeR3DdMoLkROQJmKJwjsCPSqeDwhF0KnhZjComzYCmv4Orf+9s4vnMXrV/8Co7kiVoijAvaNLH61lvo1qsYM3KH8FiREVBTNJ+pjRPD6o1biBbSaOw+xrjZRjSbQ5zyAqMhJr2hsKTNXAqR8qoQaw8//CVs6inTF6ZUQmJnR5RPm3vPYPZ7wqNMVtYxokPXyJeuCWW+6k8eivxAZXMLvdMqpk5U/LHd0xMMHtwXYRfadXAjFK5cxt5PfwKjXlW7sFDA6muvYFCtwXvyVNwBWOcElXVc/r1viLMCaVq9RhWbpUuonpwKcjI2nkgQox2yGYtL4yHmJGDFTJjRiChB0aCIPX1GXo71Z7MA42AsAo7T0Ri3/+wvDePet96dy3RM55mUg53G4ii99TUMRxNMhi6ijoVRu4nRSRPZ2zeRuXEDnUf3MLjzEMgkUHz3TSQY7X79KSb7+zCtGezKGmJXd4SJXEgnUXt2iNicF0ZvnZbgD2Y+p4UGxpgiU8jK8coBx8yyEKusol1tIOKOEMyVQUKKmsqmIYMb5n9WwFTAwNyxYVm2SD2R98dFJbMsFn+y2XkKEGUWQW59FYNBH/AnYtbOlGAi9pMWBuJBAmSKeczGxEV3YYt0a0hfUq0oNYlSFbaa8DE1URNGRgZGk2gwwySdRfob78CvNeDevSfFKc1B+SsB/7FMrP7WuxjUG/Ce7MtwwWYaQ5KuHhdKNi8lRQSRShmptYo8k0GrjslghFjERiqVEo25eTohbcNkNiXyD5G+Kwwe1go2GeAceAx6kkcHdEPoexiNR7CSUUkN0oUSRo0G/EZdPBGZ+8bWKzJAO/71x0CrqUA6sRTSr78h7bfqBz+H2WmLh6G1vobSzjY6T3YRHB9LDeSz//7GGyhcvozanbuYTn3EMxkMWgPkV4rwuOHoaBXlQralS8VOzmg4EoKy7/rAeK48VyT3oOIEbfk8uV/xREK6SFv/y58axt1vvzdXaDWFi5A8ZB7BLJVA4bXbGNFGbOQjHrHRP6pi9fZNOeZO3n8fs/YA8SubSG1vYuaOUPvwE/JwEC3msfLWa9J099tdxcMb9hE0u3KhTjoOR2b4QDRbhDvyEfEG8tDnwQyzRAIbf/P3JOLVP7krCpoGFx3VcUZjRGNRKfKG1ToiQ38xwOZn4EhVYTvOKE00U+TDtmJRIOGIaM3c8yWFmAx9jIMAmVIBI+JQNK6CE9GZ5+tmf9gU1/mbwFL1IERH7HDEHg7SmbcP6VOytYFCMoUxfUJ6bFEyCKlUhEFj473fEqxFf/eZJEOsPzi0EAtf6UeTWa2QXlz8SKSQKhRgxWwpsCbDgThW8QnaNKS0HETTCUU8D2iiM5bv+UJUYI9Q4aNp5UZWOJU4+caEv7JtmMqnpW/cb/fgux7S6+vi81L/9B5styfXbRbKSL96W6aT7t27MAeuiKNHNy/ByWfRf7aHeasti9mLxXH5D/9IlPoPf/5zke/KX72BeL6I+t5DrG2sCUum12zDHw5lHRKCO+eYnCx4iubEUiJREIyHyuqDkIT5HBPigwausOXf+L9/GC7mM1CPyktU+2yaySB5fUd2tdsbinLQ2s2rGLZaePLDnyIaTSJ39QqMqIVxoym5ajaVxciaw5uO4LY6mPcpXRpFbKWAXCaFsT5phywe+y623npHvOaqP/8A1siTYzq2cQnm1R2UExk8/svvwbFniBbLiNM4PKGUJal1l0/G4Z2civgfjzlhF6sSUvB5HLLEchmY0aio5ZPFkkglpMc8c1kNU/2IBShJouTWUZuOJFhfFgHBQgJeCgvA58crS7jykHgqOAsWj8YcEyMKq3IJ67eu4JRttdOqkG0lYBSKKN68IdSno08+gz8coHT7qjjZ+q2usK0Nz1NGRDOVN6qAw9e2MI/HRa3Jsk3p/fJtp8OJaCRTnJERWbazEicSRKSdiMsCJnubrS2mZQwO04GPuRNBNJ+BZUfgUec6HsPcc9GvdaQA9PsteLVTucP2+iUUb98Uid7R7i4cf46ZHZFx/GgawDs8lJE5N+N0YwNXvvWHaBzsov34MVZWK7AzOVipBPxmHc2DQxRXK/CGnvAqE7k0BsecHg+Fae6slLG6fQWnDx7CPzlCRE5FG3a5DHu7ok7nRg+b/9O/0otZ10gKAcZxrZpQsV02SSQQ3VhHbusShpMROiMPWYrtGSbSCZoWOvBYpLWb6LRamPRcTCZjOAkb2UJeNCv80UT6u6uba2j3+2LwzpFvs9rAzW/9Loyxi4Pv/QjOdCotrsLrb4gJ4+jgGJNne+I7Z+ZLiG2sw50GWK1cQuvkBMNGDZVSDv1aA35TRQLpfoSoPPZdVyvycIeNLmbpKCrrFdQePBL1dua+onREriH5dozqjAi6KCEDXVAVumctg2dtdxDOCBcDRM0dVFCdUFXeQfzSFvJvvyosksH+kSjlp9cr2Hr1FYynU5w8ekqmFzbfeguxVdrIBYhHopgR59DqYNCuyXTV6A4xeHYIZ8ayUCEPSf9iTowY8c8mYiKEmJBahBuApqGixknFIXasZjMMPRfD0Qg2MSVEPM54GhlIbKwLez0ypfvrAFPfl0kpIaGNbg/pfBrRiIH6YQ3RrS1cevU2ap/dwYTj8tEcQSqGyuuviH+KxwnoeIKRY6H82+8hd+2GpJXe8RHcelOCT3/qY/32Kxg3BvDdLio3rsE3TLFrrn7wIRxuNMeCc+UqNq5exenHH8M/OgQ5+mxdWmsbyL/1ClrVU4yfHuDNP/v3XMzvLgpACUA62QzB+ew6UGrKyKaQ2dlEcWsb9XYX3aMDuMQhcETNgsWykEmlkSqXkC7mhfVLHY3hSU3wtEza44UcSrdvoHZ4gnQijm6rj9LNHVheF/UPPpKWzdiOofz130WmlMWj//cvYfEIY4S9vI3i5iYO79/B2J9i8923MfJ9NB88RLlSweD0WKaNlIXSW1I6HMm1NTliJ+0BZtk40sk4BofH0qtkAUZzG4oHCgowST8Rlc647b64ZBEGaxNBGGGrUEMbL2jyy9R60RtVEEX+dEDToGIO8WJZDDjpWxjLpVC/9wBHnz1EPJfHyttvSo870utg99cfy6KMFkhWZQSLwYgnUM4k8eD//Hcw+00VccWXUE3Q1HhYsV/Ye+fpxuhNNKMK6BR+UZhlWjmUNzdgGjYsO4ZBr4V0JgsnmxHTIg6S+vU6DEY820FspST46FOttr9Kt6qVVRG9OfnoI/Se7EoDKkinsfnabfRqNXSeHUjHKbtxCVuvfw3tVgPt/X24p3WYlGqI2shtb6GwsS5Sv9XHjxCvrCK5fRWxuYGDH/8IFq2nbQv2jVvY2N5B7cNfwa9TwpinQBzG1rYo7zefPMZk7xBv/vufsTX37oVABN4kRioWWPyXD33MG8VcK5tHqpgV4I6t0WKEHU5dmuV00Ot1BQfNYUSUUEgWPDxy4lGZEAXUnWCRl8qiP+hg3DzFfPdExqTIF5B9822QKXL6wU8FUjp3HEQ3d8STo/3wM9H87SccXHr3t9F+eoT5sI/ial6Y4bNmT45kemdIMug4SFRKSESiIplVpz8H35+44XIJ0ZiD0WSkMNsc1Y9GiDAdKeQwDWZoHh6qHjCP/BDYurSYF50grcWh7pWCTvJ4l5SA10OLuaiBCKdYkRjanQFS25excvu2DKKC6jFOf/khMn6g/D54vyMmxpaF6MYWkuslOEMfzTsfywkmxa2eoQmhVadZClEWItM0nlrL1DLnYJZHgNHTo1MZeVvmDO1mCyuVNXROjxF0e4hI3aR8ZIKIhWg6hfLGOhqNU7iDkaj0c1hVKGRg0deQJ3oshViG8hJz6QA5poF+o4Xq7h7GLp/JHPFkVjwD7biD9vEhvHpdOhjyXIceSq/cxiwRx3T/EO6nn2LqmIhcu431K1dQ/fBXGDerCpceT8mAjl0ub/8Aw719vPUffvnixSyZx8IcXuGBFWY1gvnUxIjWSHo8J2IFMmgw4AQk8geKLi9KOloClguawJW1NWToedFuo3LjFvrHh2g+egC73pWnE9+8JJXywYN7sHd3YTOv5dF5aQejvgfUj2B4Q0wiJiKvv41UPIveowcwI3MUOZK9+xiWN0agNa6suQXfDBAhFYrXmCug8PqrEtmYbrCzQkFGvo+yT1AiMex1Grk0Lr/xGsbVJup3PoOzLHyzaPupPaMONKYo0uFWfia600E0AyuZqcUiLAJzamO+uYH8138Lc9PGuF5D9Ve/RGpAE3uVRjCloX7b2CIO5Dv48N6neP3qdez+4IeISaEatgsVJUKyIS2+eLbBQndUlTaqcRVgF4vIVDbg+iOY5kwCD1Ob3jGNjzwxmBfdZBKM2b9mOyxqIru9iUQ8geYzLvoBpqJWY4lkr1MowhNi8BzjDpkyroCK0rkUUhvrImTOwVbr8BjTdk9OO/rTTCwgVVwV+YcZf/b6VditHurv/1TkiY0rN7G+cwX1jz6CVz+VTWEXSsi99QY6bh/W0Sncg328+b0Pjf8PKH3KzdLi4b0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16954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6" descr="data:image/png;base64,iVBORw0KGgoAAAANSUhEUgAAAc8AAAKCCAYAAAC3VlIEAAAgAElEQVR4XuydBfgGTVX2708lpKVbWrpLWlJQQKSR7lZJESWVFCSku0tCuru7pJFSkFCRkNbv+sEsHA5nd2f32XnynOt6r/d9/8/s7Mw9s3PPnJr/p5REIBFIBBKBRCARmITA/5tUOgsnAolAIpAIJAKJgJI8cxIkAolAIpAIJAITEUjynAhYFk8EEoFEIBFIBJI8cw4kAonAoSPwG5KuKempBog/l/SQQwcm+9+PwLaS5x9KeknQ7N+S9M2KAf0LSfd15f5N0kkrns0i0xG4k6T7S/pfSYzRt4IqPiHpdyS9QNKVp7/il554g6SLBXWcW9L7Kut+o6SLurLvlXSe8rfrS3rSQF1vDp73xX9N0jcKJn1V8T7ea+X8kt4RPHBKSZ8faNMlJV1F0jklnVzS0SVBDEeqxGRfi51W0u9LupCkM5XxYJ7+5kCHKf+qfQUk+7U6Akmeq2OYNfxsYXqFIZ2nOFDOIulD0k9t7PeQdM8VQbuIpDcFdTxD0rUr6j6VpM+U9tjifyLpmZXk+cOyCP/PwPsg8/eMtGcJ8oQcafcfB+/6SSHQClj2rgibtb8puLCRqZX/lnRiSUNjW1tXlttTBJI893Rg19ytI0v6iqRjSfovSai8INPvS/pdSQ+TdLrSprNJ+vAC7XudpIu7en4k6RSSvjxS/70k/bUrg2aCkx11IGMnT8pcRtKrB97VnciHmrMEeT5K0s17XnKo5Pl7kl4o6Zgz5lqqbGeAdmiPJHke2oi36++dJd1vpPrnF7XiEq24oKS3BhWhrv/LgRcw5z8n6bddmbu49teQJ6pqTAR98spCsC3Jsw+H7p1sYIbUk0uMxbbVgWbhoxP6/b2y4fqgJLQmkclo2/qY7dkwAkmeGx6APXo9arFnSbpaT58+IOkS5WS6VLc59V3KVfafkk42oHKjDa91z6Ce4xme7aSGPK2N1PfpCKWvRx3p7KonT2yvF3bveIKkv5f0KXOSXgrzXagHW+WlTUPRJmC/ZjMDQaIdwS7/f6VM9+9d6Fu2cUsQSPLckoHYk2Ywn64r6SaSUM/irIJtEVLFc3FpGxIq4bcH2N1C0qN7MH1aYBdF7XlLVz4iTxZZ+83gIHWcHic2CA1is+Kf57dVyJNn3+3e8byBDcyeTLPBbpxR0j+bEqjjUe+zkUhJBBZDIMlzMSizog0hgG0VhyUrePayiPoTxTGKbfYopjBlziDpkxXkia32rK7clSS9KOj73YtzVPcTtsePSzqzK7sKeeIgdS3XF5xkPr2hsdiG1+IgdNfSkB9LOtdCNvZt6Fu2YYsQSPL81cFA/fgHxUPvvMXlH29GQg6+KAlHFXb3qH/GpC/kpu857FOoDj9WVExPHFBz/lFxiLB1va2444+1a+j3f5d0AlcAb1lsSFaicKChEx/OOJwIvP0tIo8p7T+fpHcGDzCGL3d/v7Gkx7m/vUwS4+QlOnkyHteQZMn3HyTdJngeb2C8gjshhIbxxUZpZS55nlDSFyQd0VSGutJvJKZg6cu2nL/+XUt9d++SxHeLPFfS1ct/n71oRAhPwqkMrQhObqjen12+JTQJQ/JXku7tCuCYRNgTmyLmDGYETADMcxzXmAeP79GQ9L2LeXPVopXAfsumj/Zim/2qJDaHryn22ZrQPebdquFK9Id65sg659Gc9s16Jsnzl2HDHvaIEo84BCinFeIVbzvi2Tl10vh3/ockTjZvCRqza+QZnRDp1qrkSR0Q4OUcRiwu1u7Fz2wuLuDKERvJhshLRJ6PkXRqSTzTCadJTrlWIFfsapbYHiwJol+KPHHOwknLCkQBYSwlLeevbeNS3x3r2bcldXbmG0lCTY/9F7X80HoH6d6gaAf68OsjT9rPZhKC6xNsrmwufzBQ5riSnl7hZNZVwUb3phUOTrtGnh6ioXVwqbk+uZ4kz19AdntJDxz5wDzA7CyvMBCYv+riw/uYOKji+LeVXSJPnIie0zM7lyDPvnhKe2ImVMarZlHDYpuNpI88/zU4fRATyCmmE0jbB9gzTyC7JcjzJKUv1hmJEwmJEYg/XUpazt+ujUt+d5zSPms6j92ZsJMo/jXCiG+Mk7tPWtGVjciTTeFlKwFnk0bZLhzKPsaGC+/xc1TW1RWjLsg72mB3ZXadPIfWwYlwLVc8yfNnWF5P0pNnwvr1cnpCheYlWnxQXVq716+XTDCcaAjS52P3wq4ZpxYru0KeqJxQM52oB98lyJOqXyzp8u4deJ2iqkXuI4lwFCucTFDFRtJHnpwM/EJFYgbsj534U2HnWPTSFckTooc4CcfxpH8HSQ+aOYf7Hms5f3nn0t+ddyBDRY/z2hTBPAO2UaxwRJ5T6qbsAwKNAX9HHUz9cwSnOb8ps/VsI3kutQ7OwWuRZ3aNPFfpdF96Pk4NLO6kMrNClhGC6VGDQZCQ280k3VqSz1aCyoeUal5qFh//DJliyLNpBVUy77WyK+RJ270nq+3HUuRJSjqfmo9Fg9MYJwrs1RBPJ18rv/Wp0frIE1U9diZru0Uld0NTNx6wXZo//kyYDu3jZLHKybNv/nPKZeMQnWhW+WZazt8W3x32Rpu0gk1L962CDcTFhgpiRJtzu0LgHiNCmXwIFGWGyJMNFb+TUepoJZ6ZDRuJQ6zQJtYSm2aRJCO0iZSBVsi1S5s5TbNW8xwbQOskRnkco1i/+mySEXlS/jvB5KAt2Fa9LG3z9OTp31e7Dq4yv1d6NslTemixXVogiQEjD+ZHAnT7dsuohshoYmXO4nPH8sHYejhRcLKwsgvkieMGOVqHUqMtRZ5gA/7gYgWvVzY3xPhZIUUgqQL7pI88yeTzekk4inSC1gEnFISMNpA1GoVOCNNBo9CCPDk506aliZO2t5y/Lb47vkEScXjBRwHfgX8KfmMOMEe8oAplnK30kSeEDVZ+DPD05VRobd/Uh3mI7FNWyL+LTZxNOP/mBBypg6kLoiVEyj9PWFgku0ietetgT5fb//nQyZOJyAnEp/DidPHwAfhxFuJjtMLi7Cf7nMWH7Cbe+5OTKB6BVradPCEPbEd4OQ7JkuSJuo1Tnp3X2AIhcEuqnDbJMMRvfTJEnj4MhTpOU04I2Db9It2Fs7QgT4gBAsXjNzoxrLKKtJq/rb47PFQjhym8XfvUt2zs0BRAdFYIP/LfeESenCQZe7JWRYKz0p+5H9iU+5CnKeMUOb4NfUe7SJ616+AU3BYte+jkids6buZW2D0eu0el0ZUjp6k/ybBw8ZxVndQsPpAMqh2cWzhBdK713bsIW+FDI05wl8gTlZi1waFaYmd8etePJcmTqjl5jDmIeDVr9FENkSc3unCzixVU+o/Vr2oyIDe8KAlBakGeXRtQNbJ5A+elpNX8bfXdRRtKsMAJZyi0DC9bb/vGa5fv2eIZkWefyaYbgyiUCsLFF+C7lQOFFy+bUEJY8CpH6+G1OZgDooQhvGIXyHPuOlgJ4fLFdo08l76SDDuiP2F29qkhtDmpRvFVBNtjP+1kVW9FYiv5WL4UNKZvoYjaDfFC7qgTsZ+wiLPQYwf2skScJ3FukD62n04gUlSb/jqypcnT3uDSN4Y1yemHyBO7EONvY+fwJiYGlFOFdQizHr2rkif1QsTMWfrphcX9bxdcJlrN31bfHd8KYUtWIEG+16EUfJwco8QSbPSsh3ZEnkOnWtqBrTDKrNVpKqLhor3YXCFLyJfNM3NuSAjBiq6x45ltJM8p03RoHZxSz6JlD508I/VbpH6NQIeM/IRmsltPzFUWH8gHdW3fDSRTyDNqP84ChJB0V4l1ZZYgT1ReVzQvxVmHWEiSbrcmT16L6g4VXiSEC9g4zb4Paog8ecbnlMWpDEIjZMV+V9wo86flJauSZ3efJ05QLCjeyY1Fkg3c0J2fUxaQVvO31XcHgaDStIK2A3vikPQRnP+eI/L8O0nY54YE8qxJDoITFZcNMHenJjWAZH2qxq5Nu0yeY+vglPm8aNlDJ0/SeJHOy0oteUYTEicj+/GusvjQJtQ7ePxG91+uSp7Uz0dNjCSB/p2sSp487x2nIFJCSf5xTeTJhcdsOiJHJcbEn06ij2qMPKPQArwr/Y0ubBawkSNLkSd1RRme+DteioQ8LSGt5m+r7y6K5UXTwilvSPo8TP33HJEnWgB8JIYk2mjjfY2WqxP+n42d986tHcehi+B3mTzH1sFafBYvd+jkiZ3KJxCvUdt291b6AcH93SagHrMZgT87TNTRuKGjdsJW6HeduKaTXN1KjcMQthJOJ6hLCf5mYbeqVOqD6KyNcBXyZAfOQoLathPreLEu8uTd4IUa1Qpjgyqu5haNMfLk9EoWIyvYsGziAt5zPJPgYkny5CTzL5JI02eFd6LeZce+qrSav62+OxINoFGx6xr/j31xaMz59iJPVU6s9u8ReY4l4u871XZaBMaI7x21sf1uurGDeN9fiBa7LadLwr/8TTqejO3YbyN52lCVVdbBVef47OcPnTznOi5ARF7dyUeKg4F1Vx9bfKKBI3AfO4pf9FHH2dybNeTp60cNzMnECu3FxtJ5aq5CnqgsbTIEMEFd29ls10mekRNIlGyi7+MZI08WauyeXD3WJ6hWrW1ySfLknbeSRG5dL0udPlvN35bfHSprf1crzjYfGhinaK4wttiXraNeRJ68DyLsE7x4fcYivjk2tV2MMTcRYdKwwkaMdH6YIHwsMrZNH1c+ZMfnfT51IJvoyGFpW+I8a9fB2eS36oOHTp5MFJxobKJvMMXtP1qUOryjUBXUktbOR9k5iw/xW8R4efG74Dnk2XdiRs3ZnVRWIU/fZk7RuOp3sk7y9BdRM87YCmuvRRsjT/qEdyNZbfrEJ7dYmjyZv9iTOd1aYcHnhN0X91e7brSavy2/uyi4Hu0SRBQJqn08ZlF7WolOlH1xnt42auuJ1PucHrFRdvLIoH1DccjEFTOXrUSXN/A7/fOe+vydMYgShGwLedaug7VzefFyh06eABrd7ziUJCHaJVIP4Ss2uwl/m7P4oGIiu5EXn8B8Dnmi4rM5WLt3cDrs7J5LkSfqbzxp7Ye7LvJkYWJ3buf33YKctEMfVA15kiYP22Of4PhBnztZmjypN3K+4e82NeHchaPl/G313UV5lNHYcMuODy8DF+ZF5FMQhX70kSce1qhR/XeLOpjvwDt2MWb4MnSCp7a/RB5CRbPg5TqSyDzkpe/kGZEQ32RfEvttIc/adXDu3F75uSTPn6kVsSV49RsfAh9Vl56PpNPEYXIq9Y4oZCIhI4mXOYtPX5YU7xAwhzwjtS0fEjZXXPqRJciTxQq1EqnKrLQgz84+jGqKkzUxcGSv8an4cBrp+ljz4dSQZ6S+t3Ufv6R27P7Wgjw5dXL69J7f4MHiHYU51fSfMi3nb6vvjnhBNoLew5ZTFs6BqEdJjIJ/AlmfGGcvUYIEygyl50NzQ9Yg4sYhJsgaT1yf05nE/ZwabYIOwrjQ0ljhG4JkiT9lLcJsww0qqDMjRzi+N07QSOfZy7eNfRmPbyt9qUopsy3kWbsO1s7lxcslef4M0j7PxRrAmYgQG6TjpXbxIePKSUuQO2oen+OSAHvu2LQB27XkyRiz++TkykfkVXye+JcgzygXL9i0IM/oai4/DuSdJTHCFKkhT04UXD1mU/F172AxRR1upQV5Uj8xu1EGnb67RmtxaDl/W353eMmSxGLoirA+DMgUhJ2ScfWyRGJ4ctMyZ62w4fOpAGvHqCuHs2HnhwFpc1tNn1DOX+HXld0kec5ZB6fitFj5JM9fQDmmgotA50NjgenzbFzV1b97Jx8C90FaWSJUhV0w6iYbH7YqeaIWZpccqZ43QZ6k+SJl3lSpIU/q9Engu/dwC45PiN+KPLFvMgf994yXJZ7WQ2kIh3BpOX+797b47qgbT2vUm0MOXb7v2IjJ0tRnK47Ik3hf8EfLMCb4SqDKjy7d5uL2mqvNeJY57f0r7BoxRp5Dm8l1kecYVtHv0To4p55Fnkny/GUYUbVAUsSLDQlu74RCkLOS4Pg+WWLx6YsjW5U8UV3hZchHa2VV8hy6kHnd5IkaC1t0RORjH1AteZLk2yftp+4Ih1bkyfu47oz56yVKQj7W9+73lvPXtmHp766rm4sJuJZsLI8shMSVcqhx/b25tp0ReXJBOmpXiNFmlrLPUT/aGOqPnHcoi8c76mJSP/YJ3yamI2LJ/bpjL38fIk+SuPCOiMB577aSZ008be28XqRckuevwog9gcuM0bljR8ANvfMOxMuNHKIQJ2EIYzJn8cEblFsTcHjhw++75HYKeUL2uKXzwdFu1DZ4JUaksgp5jiWYaEGe2IG4ZJqdP17T2PqImWMx5DaTvmuaxsauljz7xhhbl1fltyTPPtUf4UKEbqD6nyot569vy5Lfna2bejnRceLDkQzzCHZyPNr5niEdHHaIOxyTPvKE0Djh8m9OvGhesDti0kEdC8H66/Kid6H+x3EIpyBUx5hv+EZJ+Qk5E8LW2e19Gkh71Rl20S7eGscbCJu28N1johqy/W8Ledaug2Nj1uz3bSXPZh3OihOBRCARmInAEHnOrDIf21UEkjx3deSy3YlAIrBuBJI81434Fr8vyXOLByeblggkAluFQJLnVg3HZhuT5LlZ/PPtiUAisDsIJHnuzlg1b2mSZ3OI8wWJQCKwJwgkee7JQC7RjSTPJVDMOhKBROAQEEjyPIRRruxjkmclUFksEUgEDh6BJM+DnwK/ACDJMydDIpAIJAKJQCIwEYFDJU9yXpIk3d5OQPYPgupTEoFEIBFIBBKBQQT2lTy5UYEbL0gQTXJuMnXwT3fbQAQK5V+V82URBHyWIrsx4XYTMgBZIb8u2XdSEoFEIBHYCQT2jTy5Zohrh0itF13b0zcopMA68YSLkndicDfYyCTPDYKfr04EEoH2COwTeZLb84UlwfJU5FJlOxWx4fJJnsvimbUlAonAliGwL+TJRdUkPB9Sy1rov1eSr3MJNpfjcsVPynIIJHkuh2XWlAgkAluIwL6QJ7ZKbkLphJs1uPyYWz4gSC62/ZYkbhdBun9v4ZBkkxKBRCARSAS2HYF9IM8zuuuEuHrn4pI+te3gZ/sSgUQgEUgEdhOBfSBPHITuWuD/cbkH78O7ORzZ6kQgEUgEEoFdQGAKeXKJLJe0XkoSoSDHK7eRc/M6F8miOn16cMP5EA5ctssltReQxOXByNckfahc3Ep9XIo6JO+SxI3xyHMlXb3899kl3UTSRSWdQhKxnV+R9F5Jzy7ORX23qfv3XUnStcqN9Ccsly5TX41ElyLXPEeZqZcRc/Ezlx5/rKisn1hU1jXv29bxrWm7LQMGXHa8imA7p56HlkuFbV1szM42UvmfSfp7V+YDks5p/vbNwLntHMXMEFUfmRr4BrnU2QqXHd/X/a2vXp49jin7thLe5d8fXQzON/GiERyW+L79K1rU2deNCMtbSHp0zwOnLGuh9704T1l3oscIpbuKpEsWj/9uHWRdZa69tKyrQxdYrzLX89mZCNSQJyRxb0ksCNwyPiTYFe88MLm6Z3HwwVGHOMwhwfGE93LTeyS0n0l11PIjN6g/rSxct5Q01D9I9waSPj7QAG52f76kK87El8fWSZ6+mXyALHJvGWj/No/vHNiXJM9zS3pP0Ag2j58ZaNybJF3E/X5HSX9n/rbP5LnU920hbFHn2PyaSp6vKPHlvt6IPAmNY3N7mbFGlE0/B5fXVZTNImtCYIw8Ict/cs44NU27WyHcqCy79ldLOn5NRaUMk/j+QXk+qM+avxNsT9gJcZ41ArmQHIHTaCT3kXSXmooGymySPGkWfST+lX972fbxnQP9kuTJ+znFn8E1pG8+UozTIBoONl6doOH4bUn/av62r+S55PfdwdWizpq5NYU8rzawyffkyWmfNQeNWK38oGzI3l37QJZri8AYeT5O0o1nNAEVE2qI17tnj1nUUlMmDVVQ32WDDEC/K+nt5h20F1XtFEF1xcf5ZffQ0SThfHQM93fUb5wi3ieJ5ApWnRYtiEuTJyryM5s2sUgfXdKpJf1J2Tz4/nMKf1QAyraP75Rx7MouTZ5snthEWeE02pkKfBvRfjze/fGNkohDtrKP5Ln09w1eLeqsnVe15Mka8QljevL1e/J8mKTbuEIvk/TXRROGaejuklCXW+lTq9f2J8stiMAQeXKKe3PwLtKocbsACwiLNmqHBwYnyfcX5x1bxcMl3drViaqXBQr1KAvKWSTdq5ClLfpFSZw0f2L+iP2VU2wn7PC7zEKEqzxA0hMKMXL6up2k6wV9em2x5dqfLiGJv1uhfkjq8z1jsAny9E15Zsnba//+iAD3XRjfOVM9Ik/m6XeCyjh5E/PrpbN58veTl/H23wonSeakF2xUf+D+eFNJbFSsED51LPe3Xbd5Lv19A0+LOmvnVS158n2xQe2T6OSJnwdmqwtKOmL5N2tWJ6xjxK57rQdEnfbP2hFsWG6IPF8s6fLu3RAnpPJD93dOgOyKfH120pBb9kvGPkkVkBET6B2uPurh/TgHWLmCS2iAehbS9cJpEFsfKmcv9yi7Ov93+mVPythDsUlY+Vwh8L4h2Qby5FTMpsHKgyTdwf1tF8Z3ztRfmjxpA/PCnxyjrFRoK9BkWIclvhVOEpClla9LOq77GzZWNBqRbLvDUIvvu0WdU+ZUDXmigWD9GkoHOuQwNNQe/Deu7Qowl746pRNZtg0CfeTJjhyVJDsiKzhB9DmfvKE4FPHx8w86fexF3UmRW0w4FVlhl+4Juvsdz0S/kDy5OPl0ZfDUxcPWC2qzPvUtkxy7wbncQ3gOQridROTJSYMTR59sA3mSLclvOsAeD+NOdmV858z6FuQZzQU2kpzerUTzkQ3cHwUdITk+SfKtXEwSzkaRbDt5tvi+W9Q5ZU6NkScmE9Y5PPuHZA55Ujfr5+lMxZiWTjKlA1m2HQJ95AlJ+o8YtRcqg7nZeSLVxj0lcRKMhLZhJD+C+ZEQFjtRWZTIZ+tlSP1F2WgxRBVybEnEiiKoU6KbPnAtZ1JHsgny5CND/Ye6++YmVKdrH209q1N378r4zpn5LcgTtS+7fRuCgNaEhQyP8E4ilTmhU9EGz2fFoo6bSXpsT6e3nTxbfN8t6pwyp8bIEzMQWp1OWDvwwj69e8kU8uTAgqmACIdrmHqYb4TL9UUeTOlXll0AgT7yxC3a3nXJqzxxTX09qfJq3LKH6kUFZlVil5OEod0KJIiTwRDJR9diUQeT/pOlMkj7C4ETAN69dyrEiorOxoqugzyn4I7NBIxQl1vZlfGd0teubAvypO6IGK0jFoseqljrYMZcPEGPXRWPdDaPVvATwBbGptHLtpNni++7RZ1T5tQQeZ6sbKJR1XcCkeIMeWX3klryxBHwI0ED0Xgx1/xaN6UvWXZhBPrI80+Di6EjNdWU5thkBlOe82VROXaLCwsNtlYr7PyIwxsSThBR8gWvlo5OqFPbvrS3be37OXGi9oqyLe3K+Nb21ZZrRZ54e7/cNYi4O7zKEUKeiPOzwgY0clCjDM5veGhazQp/Zz5DrKgDMTHgMIKGhQ2bl21KktDi+25R55Q5NUSemHls/DcER6pQ4teXJE/mM2OPKSpybpvSnyy7IAJTyJOJfP4V3s2uGnXqqkKMFFl0EOwB3Umxq5eTobcl+Xf2eVnivOTJGM9iVMs2bm9KHzZFnrSRUzGey/6EE5HnNo7vFJy7sq3Ik/EnThOHjU5Q0/H/xNA+RhJetVbGLljHiQtP9bmyTeTZ4vtuUecUrPvIE1W9NxdBpDjh/ePC5Nm1l7A51LZRBMSUPmXZhRDoI8/rlh2UfQ0ODtZ4PbUJOBThEGHlVpIeObUiU/4oJQTB9qPGNku4SZQhpi9zDDtKYq5oL++cIkuTp43zpN+osfFKpE+oaLHD+PR0fHTPMo3elfGdgnNr8qT+BwdxtMR1coMPzhyWWEkzSRYZG1oV9Qc7J+q+LkvWlD5vE3m2+L5b1DkF34g88Wa/rSTUtp1YZ8NVyJP6+KaxeeJliwbCOm1y8sQju8/nYkrfsuyKCExxGGKXjeMEO/tISKNHQgXUTZ3HLdeBdepRwj5Qg1p5SE9Q/5RuEXPpPWBxKsJG2yeROhZ7JaED0WJHNiRiPnHKscJJ5PaSCILn9ME/2FuttCTPqH9RkD43zKD+6+yzkcPQto7vlLlAWWLlfN5h7FLfDSqqifO0j6E54TRkBVXu3wYaC+ITWWRrhPnFqZXNDxs12st8ZNz4njhtPC+oaJvIs8X33aLOmvHoykTkSfaoLv8s5disM2adX8Gq5GnbFyXowGsec0zKhhHoI09sgny8PlSFuMrIu5VukKyApAVWyJKB2hDBE9RnufmXYp+sTdAewRU5cpC4mQTOkWBHQkXJDs4KixMptrxgkyI853zuB4iSOmzChHU4DPkMQ769qLV9snDK2FP1Lo3vlE+EsY02P9ZObuubSp48i0OHzfCEExt2Lh8aRezzO6c0fqTstjsMtfi+W9Q5ZUgi8vTPo+mxlwAsSZ44MPrc25A3Go2UDSMwlCQhihdk4cbu6bO14E0GIfn67AmQ3Rq7M2875Doxn/4MWLhqDDJjp9+dZPlvCMpKlFMSMibLC956XiIvR8oQmmJT/XXPQf6kzbLCQsbl2z4D0TaQJ96exOh6wbHFJpbelfGd8olEGwfItO8GnDnkifOGz7PMfLBzn00havQlZdvJs8X33aLOKWMyRp6k6mTtsxu2MfJkzhHDzma8+wfbd5TshbShaO+skGyDkLqUDSMwRJ5c5YU60guDyaTC+xb7H04R2GxQIVlB1UQdVohRik532D3J90gGHz4YVI+Qqs/aQTnsjlYgY3Zn3sMWj1wImFMB9ifS85EVxueLpC6fIKGrn8lLGkLvEUmqNe8cwjPbQJ59WZd89ppdGd+xT6SLvWQBw37IPLKCowXXrUUyh0TmlQ4AACAASURBVDyJ7cSzciijDPPOb7jG+jH2+7aTJ+1v8X23qHMM6+73IfJkg85Bwt+6M0aeUZgY6nmI1B8MIhs7G3w2+ikbRmAsMXxkc6hpMvYz1Fb+thIM4cQeYjudKqhJUZfZoPSuDrxkcS6ovWPTvhvCJtuQT59GXZym7R2MPAcRo07x5TdJnqjXIQjCKQiuxoHICt7JxBt2CSC633ZlfIfmCtd8YXfuE8JHsCVGMoc8qec1JkQlqhcb2NBVd1PnPuVXIc857xt7JrrPs8X33aLOsb51vw+RZ5QvmufGyBNnPjR4XjPBoQRnJNYcNChszrne0W/S2PxzIEjZMAJj5MmunhR6F5/QTj5y7I247kfCiYcFzV8YO/QKvMxIOedvabHPkI2DuDp/ShyqF49bCCfyvO37cNg5ckl3JOs4eU4Yip8XhVzYxXrZpfHt6/cYed6weMNGz88lz8hbuaufRXCJkCzf3l0gT9rc4vtuUWfNd9S3BmB3xAEvMo+MkSfv5ZSJCWWqhzWZqshYlbIFCIyRJ02EjO5XbuXwDkS+C5zKIM4XjPQNOwFOPf5UFz3GLo1A876E2fYZkjSjUiUd3ZCgcnlGUeNG91wSkoO3rr/82wbF7wp5jnl97tL4RpgPkSeOXoRH9TmkzSVPFj3S9UWLn7/0eqnPfFfIk/62+L5b1Dk2Nn3k2ZdykfpqyJNybLDY7Fvns772oDFi84spy2uPxvqQvzdCoIY8u1cTDsKOG49akhAQ1kFYAITJbpsTKm7UUUhA1HzUEajTCC7GdkCMHOpGQltwLELlCwnj2DLFG5d6OU2SpJsdHupMVCV4oJJuD5UbdhRIORIwwV6LKtgKNlRIGftEn2zDyRP8iDnkpgc2En2J/H0fdmV8fbuxj3dxdzhLYfvEzol2g8Vv6PqmueRJG6IbL1jYwNHfDbvE57tL5El/W3zfLeocGpuIPHFCZH3pk1rytBiRQQrTEan9CFNiHmEWQvXPWgTJYl5K2SIEppDnFjU7m5IIbBwBQrb8bSl94U4bb2w2IBFIBJZFIMlzWTyztsNAgLs9CVPyzhxDV4odBjLZy0TgQBBI8jyQgc5uzkaAECw8r7GNY1rA1EBcsvdoJuavxoY/uyH5YCKQCGwPAkme2zMW2ZLtRIC0kzaDTF8rr9IT6L6dvcpWJQKJwEoIJHmuBF8+fAAI9CWdsF0nvy0ZrVISgUTgQBBI8jyQgc5uzkaAzEw+i4ytjOQcJAyIYv5mvzQfTAQSge1GIMlzu8cnW7d5BMgj+qpyeTWhMIQRkOWKUCquecPrNgoj2XzLswWJQCLQDIEkz2bQZsWJQCKQCCQC+4pAkue+jmz2qxYBPGm5H5FA9E64QIC7ZlMSgUQgEQgRSPLMibHvCHDbDjf/kDHqTCXEhDCTodzKlEdVm5IIJAKJQJJnzoGDQoAr6LgaDG/ZoevDPCg4/nDZMGkOUxKBRCARSPLMOXAwCJABCEeeY87ocapsZ4CWjyQCh4ZAqm0PbcT3v7+nKnfG1l55x3V3JHLncgPuSeQigpREIBFIBAYRSPLMCbJvCGCrvLTpFDf/PEkSt2FAkNxW8S0TXpJhJvs2A7I/icAaEEjyXAPI+Yq1IXBGd9UcV5NxkfvQNXJra1y+KBFIBPYHgSTP/RnL7MnPHIS4MBghmQF3JH44gUkEEoFEYGkEIvJ8sqTrrfii10m65EAdeD+SCxRPyPNKOrm5sPqLknieuxFRsw3J30m6/cS23kLSo3ueWapdE5tUVTy6aJvb6PswGrs8ufU4bwLLd5X5BKDPlXT1guzZJd1E0kXLhcPEdn6lZAniAneci2ouXOf+TspaeVtwcXrVgJpCZCw6gXvoLMV26+v6fvlWpr7DlsceTD1Dsonx8+3hIvvrSLqUJEKOuOGGceKGGy6zR0X/dElfnwBGi34RAsXFAKx5eGqfqLSHdrJ5e2lp59DF7F0XmJfc3jNHHiPp5iMPXkTSVSWdx2TN4nvA9v9VSZ+Q9Jpi/2fN6ZNo7b1/uYA+eiZKc4lmiDHe9nkYtm8T5HkJSY+QRCjBkLD4v0DSbYtDR1R2SfJcsl1zJv7YM7tEnpvAkrnM4nTUAuSNJD2t3IhyS0lDWhZI9waSPj4yCIdCnpsYPws9i/m9JXGjzZFHxgT79Z0HNsT28aX7BVE+UdJlxj7eslljI8DBYEj+M7jurqL6nxYZIs/jFgKvaSt1saG76YAD3TrIc+nxqsWxqty6yZNT4gNHFjLfcDwhryDpfUGPliLPpdtVBf7EQrtCnpvCEi/bzxpMLyyJsBO0GzXCKYHkCOSs7ZNDIM9NjV+HOWT5T87pq2b87lYIt6/s0v06Tpkrp6hpXCnzA0mc/N498AwnwLENQ9/jfeR5FElvlYSmaorgbAeBvaVy7V3y5Ln0eE3pd1XZdZInqmBUhXMEtQxqhi+4h5cgzxbtmtPHsWd2gTw3ieXvSnq7AfFxRVU7hqv9/RuSzjag6dh38tzk+HXjwLjdeMqglbJoqlCbvj54tkW/HibpNu5dL5P010WDger17pKu78oMqflRKf9kRt+7R/rIk1P8X82sl2/qgmsmzxbjNbP7/Y9NcRgCfAbBSo2OnfKoN9ClH909TzaXexX7FAR5akk3k3TrICsMqrXzV5Dn0O7HI9GqXYsPVAmxOJareBWbZ18b547zprHELvZq0ylsY11mIXbQD5D0hEKMmAxu12Pbf22xsUX4bCt58l19J2gwJxhOMl4im+emx482oi14c9BeTk3MS66Go6+oHtFgHd+VfX9xErN/btUvTp4XKPZuyOWIhWSYa50w/z4q6QyundzOE9k/+b4JpbKC2erhASbYNh9VsR4zB9DekZLSCrmc+SbQ1sADrL13kXQtVw7HOzD3NvJWattW47X4mrwu8nxosV3aDmCrIN/oR4Je9e08UMFZh42pA+hf1apdiw9UcYrAbmEFI3ykzqbMmMNQXxvnkuemsey7tBocuG8TVaCXe5TTgf87qqroBLPP5Lnp8WMMXizp8m4wIE7G44fu72gaOMX5NQwNlVW9b7pf2N2v7drOqRTnHC+ogD/n/sjJleQdXnB8fKT7Y99hBmer85XDB/9Gw3LZoE42ABAtGwMrPP8Z97epa2+tw9Cmx6t67V4HeTIgXwtSpfXtqLrG4yzEomeFQHc76FMH0NbVsl3VAzCh4KclncaVv5ikN/XUsU7y3AYs8SDEw9bL4wfUt5wMsD8R0mLlRcHc4/d9Jc9tGD9OSGiiaIsVbISRzY0yXETOc2wg+QfS/JhRfW66X79e2nM60yHI6SQ932xEMMy5aOM3hTwnLDM/3ZBworbiNyT8NnXtrSHPTY/XFJwGPRB9RXNPJIQHvNFVhmqDS4YjVVNXFNUMZGkFFRTPdSqEqQNo62rZrkmDUFnYZ87hMVTcj+15fp3kuQ1YRsQGNEOqbX7HyxaPSSuo1JhnqKys7Ct5bsP4QZJ+I8j6gIpzbhaoTfULEiD8DjPXNcwEwpSAWvQ5Pd8sp25O31Y4Yb8zKL8UeeLZTCgX+F9OEnmh/UUKqKWtP0EfeVYuZT8v5kNVNjVeU9v90/LrOHliv/Q6+w9IOudIi0nqHcUZYT/Afto3gLU2z5btmjUYIw/hTXhPVwYbD7tEvPi8rJM8twFLPnwcNqxAgsyjocWX0zynei+nl/RJ98c+go6GDscPNnt48WJXQv3IRocFw8uqcZ6r2jy3YfwI47B3qoLRh8rCPvd72kS/ztxjiiJ+nZApP0dt324l6R9cZyHhLwUAUBchf1ZqfFD4HvAPgCxR4Z61wruXNeYd7l1znDV9Nzx5bmK85s6ttZAnHmfYlqx49WtfByK3bavGWeXk2bJdswdk4EFCMdg0HMGVQc0CsaKyYsfI5oJF/k5BXQSZY+8Ykjkahm3Akg8cLKxgp8FeMyQ4z0TXj0XqwinkGb2Tk9TVJL3C/bhp8tyG8fvT4AJyNhw4Ec2VTfQrIk80ZXyPmBAiB66uf1zADg6dYOdlfkYJPKaSJ444HCwwbxxpIqCQrA+vaUGemxiviVD8ovg6Tp6kSyNtmpVa8oyyqeBk1C2Sq5Bny3bNHpCRB+9QvAzn1t+KPLcBS+xK/qTIic/biT12fR6pdp51z6xKntQDUWP/sQkZNk2e2zB+EXlGHvZT5v4m+tV38qTdnLRQ20YexfyOeQvVZSc4U3IyjGQKeaLlIzmD99avxTJyTGxBnpsYr1oMfqXcOsgTu5xPh1ejto3ctukAYQZdou9VyLNlu2YPSMWDtPtBJpNOxSM/L9KKPLcBSwLBOdnZOV1jM8NF33sSAljkYVhj88SGhBoVz0mSLvylpKO5QcJj3CZv2DR5bsP4XTfwKkWdbp1tpsx1ym6qX8xB1K142aIVsk5QnDwhIxybrLCJI7uQvUoPNXZfqtRIxRupbTllguPJAvBoC6Yf1mPSfHK6RBXsT/uQL2WsTF17axyGNjVeU+fVT8uvgzznGoFZeLx6i8UQR44ulmrqAFqQWrZr1mBMeIj4NlJnYefjJhEWZ+zDbCpQ37KzJTewl1bkuS1Yfl7Sb7tO4wyB7axPIochsCQsyAes15Cnf881JT3T/ZH5i+2pU+FNIU+ehaCtMP7fDTpYG+e5DeMXOQz1xRh2XSV9HwkVmPOdxy0k0Knht6FfxE7ex40N+ZSZF1bI9U0OXCv0jdjkSGrJM9qUMFdwOMI73ftLYNv08fQkDvEXLExde2vIcxvGq3oZXgd58gHjNMHJwArZObxx3P4ehargiXZFU2jqANr6W7aregAaFlynw9C2YAlJ+UUJrQcLRSTYiFEN8mFbYeOBbdLLHPLs06CQTLw7fdSSZ18GGvCPnMZqyXMbxo8TF5sWH6riY7vtmJAUA+cXK9jNSLyCbEO/cDzzOZNJ/o4N0gqE2l1kwN+xcxLSwtyIpJY8iQX18x/HQ++H0r2DLG6cmq1ElxRMXXtryHMbxqsH7l/98zrIk7dGgcJDSRKi3RL1EL5is8hMHUCPQKt2VQ9Aw4LrJM+WYzwFIgjPhwGwCLGr92FP1Bt5MPP3yDWfv88hTwLiWSy9oDHoFtVa8iR43Tt8cTr2J9HuXbXkuS3j9xJJf+iA4vYUTkI+rI3YQzY+fg3zmoYW3zi4osrEkab7B3+E5wfjzKnN33xEFiE0aJ2g4kdrZJ0BX17mbd/8jzxTI7Ut34PfCEKokK+XyOOZMus6eW7LPKxac9ZFniwUTCDvKUpQNLsg1Aek58OjlLRTnEp9rBEZX8g0YmVV8mzVLtr4F5Lu69qLCmZO3s6qwXSF1k2eLbGs7T9B6RCS97DlVIbTGplaSNiB3Zyk8T7vKO/pS5AwlzwjtS2ER7q0LkXbEHl2NjCewSZETlUrQ9c6TSHPbRi/SG1HX1k7+J7wvkWDhUkHuz9mCCuYK6zDDb+16FdEMpAfROrD6x5c5pptp88XSxIELr/ohG8X7/EovrMrU0ue4EQqSitsKDmhE9/MGoyHPmYgbiLy6y7PsXlho7LK2ltz8mw1XrXrx6Ry6yJPGhWRSW1jWSAA36swViXPVu3qq3efybMllrXzhHJ4yZJ5pu80NlQXqdHINuTzi3bP1J48+a44JZKoHLLzi7zfCA6R55hXI34B2L4jmUKe2zJ+LOjYoacK9lESCkS34iy99uCEw4kYZzMrkPwdC9Ew/hAS16V5QmLTRkIIn4pvap/7ynPa7JIzkPQgSjU55V3ML+9/MnXtrSXPbZmHo/iskzxpDCcxJvIUYYKhyvHeadQxdQD73rt0uw6VPFuM8ZS50pVl4cBT0Ws6hurC45bUj5Hn7RB5Tm0fsXt4M9q4uVXI84aSnrQQeW7D+HHSxnHm4hOA5aSGXQ+15bq+cU6ZhH9098fWNre7pD3KY1tbx1g5S56URQUc5bL19XAiRXVu/Uoow/VgnKCtTF17p5DnNszDMYzX4m3rG4H9iYEYc0Hng3hWuRC376b4qQM4BMiS7eojz6E8q6ODNbHAutW2tnlLYzmx6z8tfl5JXG/VFyfX1cmC8YyiWsOxbUhWjfNEZcypisXMylzyJOcr+Y2jIHrqn3ry7Nq06fFj03O/cruSdyDy4wOmECcOhmOydL9I/cgmjdjOMeFkzLpHLCP/vU7yxLMbcwRzpU+Yg5jMiKH36+1rgvtVp669U8mTdi49XmNjNOn3dZ88u8ahxrh0iXVDn35K4xmHtxfXQkGcXOczJFMHcAycpdrFeyJVETcG4F6/DtkkedK/JbGcixdtYMdNVhVOCict2VVwumGesSiwS0cFVyNTyBP8CQlgIWIeo/bCGxgbk5ch8sQOxSUKxOmR5xXbJ2YM6mOORVdbdfXPJc9tGT/CjnAexKOWZBeEDxGqA2GiIuWEipdqFKbTN55Lz0vqQ63J3EDlDykSOgRBov7HBo8tFpK1atp1kidY4A+A4xD2WtqJzZ25SNYyNh5s7Lu5RHIGuyFgc4aKmlCwTqauvXPIc1vmYTiXppBnzeKSZX4VAexdfOwILvQY6lMSgUTgsBGIyHPueuxTanq17WEj3aj3cwerUXP2slo8hDlJI8RxRddm7WXHs1OJQCLQi0CS545PjiTPtgOIxyf2LdROZJMh+HgsMXvbFmXtiUAisA0IJHluwyis0IYkzxXAG3mUYO0HmAwo3O1HUH5KIpAIJAJJnjs+B5I82w3g0yX9SakeYzwB7n1eke1akTUnAonANiKQ5LmNozKhTUmeE8CaWJQsNngMkxT6Hyc+m8UTgUQgEUgEthiBJM8tHpxsWiKQCCQCicB2IpDkuZ3jkq1KBBKBRCAR2GIEkjy3eHBmNA318JXdc9xlifNSSiKQCCQCicBCCCR5LgTkllST5LklA5HNSAQSgf1GIMlzv8Y3yXO/xjN7kwgkAluKQJLnlg7MzGYlec4ELh9LBBKBRGAKAkmeU9Da/rJJnts/RtnCRCAR2AMEkjz3YBBNF5I892s8szeJQCKwpQgkeW7pwMxsFldeXdM9+55yt+XMKvOxRCARSAQSAY/AEHn6a2549vckvbHc9Xb9kreVewa5/f3Lkt5U7oV7+wSoL1LuWzyPpFOVOwtJqE4i9a+W++a4d/Epkr45UO+67pf7w9LeC0g6UWkPV44REsIdi6Tl+58J/afoUnX+fXBfKHceXn5ie7J4IpAIJAKJwAACc8iTK7a4hBeC65MnldvdfzBQhottIZrLVI4QFwbfVNJLesq3Jk+IHQK/0Eh7aScXXnOn3pgsXeedJd3PvZS8ujcZa0j+nggkAolAIlCPwFTy5GR12crqX1fKcvO7l6NIequkc1TW1RWjLsj7LcFzLcnzbJJeLen4E9rLBuP+A+Vb1HndQvD2tXmby4RBy6KJQCKQCNQgMJU8a+q0ZbiSi9OQFxZ01MJzBJXwBddInseU9EFJ3IIwRf6vbB5eFTzUok5ec2lJ/n23kvTIKQ3PsolAIpAIJALDCMwlT05+kB/OKEeTdJVye8ix3Ou4guvUkj5v/n7kYh/9LVf2qeX+y89Kol08dxdJ13Llfizp6JK+7/7e6uT5cEm3du/6Vmnb84sd9iyS7hWcyr9Y7Lg/cc+3qJNX0I4Pu3eRru8F+SEkAolAIpAILIfAHPJEfYmDi1fHnksSp8IjuuY9UNKd3N9OK+l8ks5f/v2NHnUwdeGIdJzg+c+sgTwh+C9JOqp5FxsC7J7vcO8HyxcXbOxPV3B22hZ1du87niScl6zg2OTbutwMypoSgUQgEThABKaSJ8RxGkmf68Eq8vb8iKSzroDt2yRBAFbwzH3vGsiTsA/CP6wMea+eU9L7XPknS7qB+VuLOrvqGU+ctI5g3odTUt94rTAs+WgikAgkAoeLwFTyfFc5LfYhxmnyne5HCPcYkr5bCTNevNwCQgjL5Up4zK+5Z7F5+nCYSG1b+cqfF/s3SSc1Dz1C0i1dJfeUdI+eiiPy8reatKjTNoeTsu0DzlmE/aQkAolAIpAILITAVPIcC3sg3jOKceS0ii0zEpxnLlXIEvLllIpddEgiVWQL8nzlhFCavvb+UNKRzI8t6rTvxg597vIHbLPgm5IIJAKJQCKwIAJTyROCuuPI+yFPSNRKpGY9cQnluKojl5ruQbLvdgVbkCcn7fPWNGikDJuBLua1RZ329dhdu6QIn5R0+gXan1UkAolAIpAIGASmkideorcdQRAVoT85Ygv8gHmO/ycO1Hvn1g4OJytvW2xBnu+fEYsa9QGHp/8sP7So077zsSYpAhmfLlYLapZLBBKBRCARqENgKnk+T9LVBqruU9ue0oSroML8tCTS+nmBeCEXiJbYSk6X2Agv7Ap6MubnFqEqbwjIZ9W4yRZ1Wniwyd6t/IEsR9eomwpZKhFIBBKBRKAWgankSbwmRNgnhKt4L1hCWojL7NSWURYcnIluIem5plz3DsIsCGmxQnYeH8/Ygjyf6DxlacNDJP15LcBBuRZ12tfcXNKjyh8eGuS6XaHp+WgikAgkAokACEwlT57BCzZKj8dvUeYgTo/YKDsh2w1EaWXIg/ULkk7uypMM4KPuby3I0xJR97p/kUScKl7Ec6RFnXPakc8kAolAIpAIzERgDnkSt4ka9b/dO8kIhLqVU6aVu5fsO93fUCV61S+EijrUy3UkkXnIy7pOntyaQujHr7sG3LVkVPLt+pvSN1TP2GT5h/+2t8G0qHPm8OdjiUAikAgkAnMQmEOevOdjJWsQ15MRl/kHxebYXdHVtYUwDU6NXC3WyYMk3c41llMcJItKE1I+Q7lB5UaSfIwnj6LGxWvVSouTJ/VHZM/fIfyHlQQE9Ju2Qqq+vdHGoEWdtOkOksjoZIWbYLg+LiURSAQSgURgIQTmkmft68lN66/I4k7Q19dW0FOO5Anc8LIO8oT8URH7E3VNF/6j3H3KNWVWWtSZ5FkzIlkmEUgEEoEFEJhKnm8ucYM1V3ORjJwYzsg2+PLKq814lvs7r+j6entJD14TefKaixay9vGrQ0OA5zA5gPs2Ci3qzJPnAh9FVpEIJAKJwBgCU8nzMZJQu0KMZ+6pHMIjvASPVH+bSPcIWW9eNBKDyGkN5xpy237dves15fqtdZw8u3eQ6OHRkgiTGZN/lnS9IBbVP7d0nUmeYyOTvycCiUAisAACc8gTQiPxOP8mhhD7JCcy8sJyyoJgfQKDqKk44eA4hFMQIS7cNoK98xOFnEkF+O3yIE5Klqyjq85a2Txt27FnojLmJIzd9YSl3WRVwrGIMB02FpyWa71xl6wzyXOBjyKrSAQSgURgDIG55DlWb/6eCCQCiUAikAjsLQJJnns7tNmxRCARSAQSgVYIJHm2QjbrTQQSgUQgEdhbBJI893Zos2OJQCKQCCQCrRBI8myFbNabCCQCiUAisLcIJHnu7dBmxxKBRCARSARaIZDk2QrZrDcRSAQSgURgbxEYIs+97XR2LBFIBBKBRCARWAWBJM9V0MtnE4FEIBFIBA4SgSTPgxz27HQikAgkAonAKggkea6CXj6bCCQCiUAicJAIJHke5LBnpxOBRCARSARWQSDJcxX08tlEIBFIBBKBg0QgyfMghz07nQgkAolAIrAKAkmeq6CXzyYCiUAikAgcJAJJngc57NnpRCARSAQSgVUQSPJcBb18NhFIBBKBROAgEUjyPMhhz04nAolAIpAIrILAtpLnH0p6SdCx35L0zYoO/4Wk+7py/ybppBXPZpFEIBFIBBKBRGAQgSTPnCCJQCKQCCQCicBEBJI8JwKWxROBRCARSAQSgSTPnAOJQCKQCCQCicBEBJI8JwKWxROBRCARSAQSgSTPnAOJQCKQCCQCicBEBJI8JwKWxROBRCARSAQSgSTPX54DF5F0VUnnkXQqSceQ9BuSvifpq5I+Iek1kp4yEjLzd5Juv+L0uqekewR1/JWke7u//56kN0o6s6TrS7qUpJNJ+k1JX5b0JkmPl/T2yjYthUNfyFFfM74v6T8lfUzSKyU9UdJ/jbSZZ45U2a++YuBEPUNCX5gbF5B0olLwa5I+JOkVkp4u6X8GKojmxP0lEVYVybklvcf9sGq41brasNT8WXFY8/FEoB0CSZ4/w/a4ZfG7TCXU/y7ppj2xqFSxCfK8RFmIIfs+eZKkW0j6QU+BpXGYSp6+Wf8h6UqS3jLQp9bkySaKzdKFRuYGc+LPJD2np9y6iGuoma3bsPT8qfwcs1gisH4Ekjylo0h6q6RzTIT/R5IgrGhhXzd5cvK5bGX7X1fK0n4rLXBYlTxpHwT6O+XfURdbkufZJL1a0vErsaUYJ0lOlF5aE1dNE1u2ocX8qelTlkkENoJAkufPVKCoQucIatALVi6UU+uforadWvcDJN3ZPdQCh4g8/7mol7vX/7qko0s6taQ/kfTnQWduKelRPZ1sRZ7HlPRBSaeYCO7/lc3Jq9xzLYmrtokt29Bi/tT2K8slAmtHYNfIcxWAInvRkYtNkLR/Vp4qCYL5rCQwYmG/i6RruXI/Lgu/t5dNXaT+QdKtXN1zyJNTMBsBbGVHk3QVSfeRdCxX9/+WPn2+/L0VDjXk6cf0mZKu6f74CEm3nkCekPF3gvL0E/u1l8jm+fDgnd8q8+D5xeZ9Fkn3Ck79Xyw285+YF02dE7tk82w1f1b53vPZRKApAodOnoB7Wknnk3T+8u9v9KhAj1iI9jhuRHj+MyueMpYgT9SLkJVXx56rOArRfisPlHQn84cWOMwhzzuWjYtt64Mk3WGN5Mlm6kuSjmreyYYDu+c7XDv4hl5csLc/XcHZxPeZPFt9R00Xv6w8EVgFgSTPaei9rXhb2qfwzH3vhsmThf00kj7X052/L84s9uePSDrrtO7/vHQtDnPIkwsBeM4KJ9Fnr5E8eR8nYCsvlXT5njacU9L73G9PlnQD87d9J88pU6l2/kypM8smAmtFIMlzGG48V88uCdf7y0kiWos1sAAAIABJREFUJOTX3CPYPH0IyNSFctWT57vKybmvN5ys3+l+hHAJxfluxYybi0MNeWLzRK2MCvTmkq7u2kPYCiRvVaC2SGTzXFVti5oYO6uVPjU6ZfiO8GA+gnmAEBbmTidLOJG1CFWpGP5fKjKnDXPnz9S2ZflEYG0I7Bp5tr6SDCcRYiQhSwiHRRt7zpAQ9+dVeesmT2I4bzLQSGx6UQwip1Xsul6WwmFVb9uPlk0LKtQ+aUGexJjWhi31teuHLv70kMhzqfmztoUwX5QITEUgyfNniJ24hBcQBD814B6SfbcDft3kyfuwFQ4J5AmJWvEq56VxWIU8OXGiPv3wSL9akCcn+fNO/ZiC8my8upjaQyDPpefPAkOQVSQCbRBI8pSwVxH76D1SaxHHK9Lbu9ZNnniG3nakwXiZ+lM0ff9Aea4FDquQJ81CtYw3KyrTdZ483z8j7jdqH85lZExC9p08W8yf2m8wyyUCa0fg0MmTU+anSyo7Dz5kwyIKuRDvx+kSW9iFXUFLQN1P6ybP50m62sDs6VPbnlIS4SqtcBizeTL/eDfqeMKBsCvfLjj9EyL0rJ7+tTh5vkHSxdz7CCV65Apf6NQ5sUuhKq3mzwpw56OJQFsEDp08r1tSr1mUcaAhhd1zgzR22DYJabFCFhqvWpy6UK7qMAQBQoR9QriK9wgmpAXHGtSKrXAYI8+ovTcqeXjtb5+SdIZyEvXP0A+fkpAY18gRqjbOk5y61lOWdz6kJ4FD7Rc6dU7sEnm2mj+12Ga5RGDtCBw6eXKSgCitDHlVfkHSyV15vERxbLEydaFclTx5N05OfTlgo+wvnKSx1yKtcJhDnqg6ibX1EsXT4vkceeFaW6Otp5Y88fr1GY3+pcQEo0qeI1PnxC6RZ6v5MwfnfCYRWAsCh06eJPH26k4WAp/th8G4jiQyD3nZhpMnbSJuE5Xyf7sGog5F9cwp08rdiz2Rv7XCYQ55Ej7j+0AbL1ls07YPEdFCpn3J8WvJk1tT8PAljMbKXUvGJj8H/qbMI9T82L/5h//+pim4z+TZav6sZRHMlyQCcxA4dPIkcw02NiucLCAWVHcs4qgLuUEFdaKP8eQ51Lh4Z1qZulAucfLk/XiokjWI68kgkD8ojirdFVpdGwmj4ATNNWtIKxzmkOcfSyL9nZfOMavzGIYkbybpYa7gUBxiLXlSZUQI/J3NFe8kIQW4Mi8gVT83/CZs6pzYpZNnq/kzZ03LZxKBtSBw6ORJ0oPXr4g0Ti7carIN5FnbFfL03s8UboVDLXmSOvCkJS0iKmafaxiP1RNIIpfwmNcqY8GYRDKFPNlcoI73J/YajLkJhrtVuaask30mz1bzpwbrLJMIbASBQydPQH955XVenEhJHXdFN1Jcev3gDZPnmyWdvvLqrBeUS5297a4FDquGqnSwWozHyPOGkri3dFXy5PmLlo2Rj48d+ljx0qbfflO2z+TZ6jvayKKYL00EahBI8pTIhvKiIDTB4scJAicScnJ+3QH7GkmX3jB5PqaoXiFGTjyRQJaE2nDlV+Rk0wKHJcjTx7AOkScOU4SY9Dn1TDl5dhiSSOLR+lk88Jhw3dr1grhfntt38mwxf8bwzt8TgY0hkOT5M+hxDMFxCKcgwjpQG2Lv/IQkCIn0d98uo4RjjiUof73XnIVyVZsn5Am5k1uVf1+j2Go5MWED5BREGZ/MwU+8pXGYQ55kQvpySXn4uMCDGBsjCSFOVnLzshGgj6hruYi6G6clTp5dHdgzUQWjdcDGfcIyR2grjkWEATFP0Ez0Efe+k2eL72hjC2O+OBEYQ2BbyXOs3Yf8O/d1Yhe00pHnIeOSfU8EEoFEYG0IJHmuDerFXpTkuRiUWVEikAgkAvMQSPKch9smn0ry3CT6+e5EIBFIBMo9hAnEbiGQ5Llb45WtTQQSgT1EIE+euzeoSZ67N2bZ4kQgEdgzBJI8d29Akzx3b8yyxYlAIrBnCCR57t6AJnnu3phlixOBRGDPEEjy3LMBze4kAolAIpAItEcgyXM1jEm+fk132woZfLj7MSURSAQSgURgTxFI8hweWO6Q/H1JF5J0ppJVhuxDQ7lOKf+qPZ0v2a1EIBFIBBKBDFXpnQO/I4k7GrkeK7qGrO9BUvqdWBJp21ISgUQgEUgE9hSBPHn+6sByvdIL9bOE8VMlVbZTEcvyiUAikAjsIAJJnr88aKcqdzjWXkHF9VMkMf+gpKeUxOA7OA2yyYlAIpAIJAJTEEjy/GW0sFXa68V+VO6GfGUhyP+S9C1J/1ce6/49BfMsmwgkAolAIrDjCCR5/mIAzyiJ+xg74Zqri0v61I6PcTY/EUgEEoFEYGEEkjx/ASgOQnct//vjcq/nhxfGO6tLBBKBRCAR2AMEhsgzurx3rMu3kPRoV+j7ko409uDI79ggqQd5aLkM2T4CyZ1tpI4/k/T3rswHJJ2z/O1dks5b/vu5kq5e/vvskm4i6aKSTiGJ2M6vlAuQn12ci/ouQO5rEh68f1C8eXnnyQtG35D0RUmvk/S8oioegy4ap7+VRCYiK3gB37G8l4ukufiaC6S54LkTLpO+r3suGtOuyCnLad3biM9T8BlqOxdlX1XSBSSdqBT8mqQPlXY9vaHX8knLxeeXkkQ40vHKJdb/UfqD+p73f32gA+vCapW2PlnS9cYm0MjvzMVL9pRZYgzPLek9PfXzXt4/JHbTa8vh+X6s4MFWl5L/UVkL7CvfVsLcVhmCf5d0AlfBWYpvxrZ+X6v0d2ee3UXy7PvYWAQ/M4D8myRdxP0OmfAxgcO3JR21/H4jSU8rZHvLkZAeSPcGkj5eOeqXkPQISYTDDAn21BeUjQJOSX1SQ56Qw/slsRBbeaMkvIs7mUoIkC9xrV6GyBOnLJyriJ0dEhYNNjzPqcS1phgbHy4Sp94jjzyAbfvOwWZwXVgt0dZW5LnkGA6R5+PLxnVoqPjmTx0UOFTyXHJsar6pgy2zi+TJYH1M0hncqLHw379nJCEPTouctjrhtPjbkv5VEhPus+a3C0si7IQ4zxrhxAKJvHek8O0lPXBifC3EeQVJ7+upu4Y8WYTYEHh5i9tQTCHPqw0QWx95oh14taTj14BaygyN64RqfkqW/+Qcwmqev1shXF+2JVZLtbUFeS49hkPk+Z+STigJx71ImGfv7vntEMlz6bGp+T4OtsyukuddJN3HjRqqn07t6gcU4oBArNhT1+9Kerv58XEVO17/DlSuTN6+UyLqMxazOYL6kIXiC8HDY+SJyocNAicZhBPVtSShUuK/rcq5lhCOIekTRt3qmxWRJ3GzhPSg+p4inMAvu0DWJsb0xlNeXMryftSHr3fPtsRqqbYuTZ4txnCIPIEc88bLe8btQZJul+T5UwRajM2Mz+VwHplKnpzsWDSmSGTzPLqk7wSVsOMmdtKLtXnyGzbCzwcnOE6S2Ay9vLR8hPbvN5XEIoVg++JE1AmE0mUWYtf7AElPKMSIupUPNrIlvbbU5d+PvRGyod9W2B3fSxI2VggS9dPNJN06yGyEevj8Qd/GyBPVNO3vhPfdvWcAawkBtTPq7D6JyPPhpV/2GcibjdDzJX1TErYc2gdZWmFM0Q78ZOCdQz+hSXhzUOCtxTbMxouxuUzRDPiTMSrvc7nnW2HVoq2+63Nv5mkxhmPk+dSeb421i3nhTRFdXw/t5NlibGZ+bofx2K6SJ6PDScDa6/hblOHnaJI4FVqnpR8WdRBxmwjqWRZwL5w6rlTUff63e/SQEDZNf0qJnJwgDux+Hwne23dKpZ1kP7IyRp6E3xCG0wkk9Lme6V1DCJzu3zGSttCTJ/mAv2RsyryeDQr9py4rzMkXS8IZxQqq65fM/Cyp7/LuWYiTsWIuWEELwancfxu+T62watFWD9sc8mw1hmPkyXfCZuYHrhN9m4yu2CGRZ6uxmfm5HcZju0yeOOk8MVgQ+ais4NHJyc4Kti+84zqJyvDbkMMCJ1PsLf5E8qJCuF3dR5SEF6lP93dbSewW+wRnIYjbCska/KlsiDxJ+GCT1EMYHh9b/xghYDPGrosH8pB4ouHmmWe6B9AGeELriuAB7W28qCAZ86mCNoOFlHGwgvMYNt9I3lAcimgD/9Bn7Oz25NsCq1Zt9X2cQ56txjAiTzatdm3iO+C7suK1H/6ZQyLPVmMz9Vs7qPK7TJ6o2b7qbjjhNHMSSXhqdsKizeSyQhiKJdTIzZzy5xgJF4kIHK/dY0siVhQhxAX7qhVUwZSJVNddOVSIkKUVVNo814Xt8FtEnvwNF3/U0latFZ1cbf1jhIC6GjtTJ/QRb8fTu3Z68ozUvPeUxOk9EuYlJ40jmB8JYRkj7aguSBJPayvgjt12lQxRLbBq1VaPyxzybDWGEXm+05ko8Li+hukEmzh8C6x6nY2h9eCeQp4907D3zyRQ8eriTYaqtBqbqbgcVPldJk8GKiJGbHGPKqPIaQNbIgtlJ5AbTjTWtno5SS9zI085TotDC+xpJH06mDGQySfL37Ff+hOmjS/tm3C8GzugF7yMsZ92UhuPS+jNdUdm9xAhEBvK6Qs1eCcQKQ5AV3b1evJkE8BmYBVBvTonXvg67r5V2jCXiG37W2DVqq0e9znk2WoMI/Jkk/Zg0+jvFqLsbivyPgp8yyQ4sc9sA3n2zXc0GLQZL328/CH+x0qClL3UxHm2GptVvte9f3bXyRMVpvfEs0HdhI8Qi2glckAgUB87lxVOVMSODgmOTNH1Y1YliHOOP2FF6tfoPXxgPh7RqxtryBO7Kva9oaB/3j9ECKjNbEIFnDWwpRKzOUaeNgHFKh8VWHjb11h9fxpcTj6mvh6rsxVWrdq6BHm2GsOIPLk7l+/RJjng5NnF/OK8d0PTKRKK4PDXOQDy0zaTZzS/0IYQ/uXXqxrybDU2Nd/BwZbZdfJEfUMYBrFgnaBK5P/Z1T1GEl61VqLLqk9nTopdWXaEnCyHpM87GPVRR8bsiMmCYqWWPCNPZVs3ddaQJ+WwuxJyETkodW3rI08+YO+oBJHi3PKPFeSJtyoq8FXlOJKI/ZsiESH1eS5PqbcFVq3a6vs15+TZagwj8mTTyndzfdNw5h9mB7RJmGsssaIyJZZ7l8mTrrIRBw+bcKWGPFuNzZTv4eDK7jp5MmCoavCytUJc55OKXcQSKwRC2IgPeThKsT9aPGrsYoSWRFmNbLYjQk98ysIatS2LQ+cNbPtGqIxNVt+XbozUgezQu/SD1IGd6Mw99fJ7RAiEuuDchNq2E+sUVUOeOOBczI3RrSQ9cg1fHKpqTsdWULWzYVpFWmDVqq1LkGerMewjT74hq1ViI4m5hXmEw18nfCN842A3lzyHQvCi9s21eRJrja8Gpg428X/pzCD0qdskdP2rIc9WY7PK97H3z66DPHGO6QL0O0Cxm2HH8FIb52mf40TDzssKHx35Xb0qFtsjRBAJcaPEiVrBQQX7WJ9EDkPYKY9rCHquw1CkcobQcRiyGVeGvG0hCEJVLP4Qal+ygIgQyMzU5Z4FB9qAupbQE6SGPPGK9p6yDwk2PS0+uMgJB+0Ei5h1vLLvJn0fGOFl23nckuDBquhbYNWqrR7XOSfPVmPYR54kBIE4mO+dQJCYaqwDILZCNqiM17aTpx+HyEuWbxt/h84no4Y8W41Ni+9xb+psTZ6Ec0SB7X22qznkyWCgiuRE1QnOJZw2SOhuhRg+PPkiiZyPODGSGD0S+ob6j4/fCvYXbBed0CdUyJxurdxG0j8MzKQoVAU1qbU78vhYnCeOQtc274E4UEdH2YoiQvBNxJnDJtivIc+bGyeurr5/KTblqUn1ByALf8IuzYbGh6oMeR5jP8MpxQq2axI4dNICq1Zt9cDMIc9WY9hHnmh0fKYlTlg4o1mnNTanJMDYRfLs0y5h88U5D6khz1ZjM/VbO6jyrckTGxUJCqxApv4kaommJsOQH6Q7BXltfdwXi3WUQLqrK8rVysJOejAfMsIz5Dwl3MLLBV2qP373BMbfhpIkROo7nsFj1WZC4m9j5Bnl/8QWzAfnZYwQUDdTn90Q1ZAnJ1dOqja3MO/GruXTLPJ3bMSMBxqF7uTHf0fexzUfLMkVfNIFTuRkbPLhQvSPTZH/NrwWohVWLdq6BHm2GsMh8vRetb4fOK2hAuVb30XyRN2MZscLmp3O7llDnq3GpubbOtgyLcizu56KBRZ1ysMcupG9YFXyJLaTD6lLqRcNKAvyXw+MNAs7E9Z72OLdybOcZLGZYnPExmqdGbpqfYKE7u98DKj9bNwiv+ERCAF36fnI/gOpcSr1fSFrER6zXsbIk/Kkn7MnZE6ftMmH2QwRAhsJyMZfH1VDnrQBT0l7Iu/6gd2TOULWIxYB7NWQqu8/5bCTzpFIdU49jAl9xvsWzQCqcsJvcD6xwsmGOqy0wqpFWz1mc06ercZwiDz5JiEXPx5df6ytchfJM1Lbsm6SMYhQOaSGPFuNzZxv7WCeaUGeY96fuGITVxnJXLUtdb1m4N5Bfre7ub4BxpMV1VDfyXhoYrD4k20ocvLhubGTylDdbDhYZGzyh658DXlGtll7Z2lX11AbCcQmZtVLLXmSj/ijQX7fmo8NtTdq+aj/Nc9TJrIL1TzLRgN1v78xpyVWS7d1KfJsMYZD5Em7idmOtCT8dlbjPb4r5Mmai0YOz3c2jX5j4DfJteTZYmxqvo+DLbMJ8iQ+C0/YpcmzT9XJezhh1IZKEE9GLKg/JQ5NEuwzODIM3SfK81w0PTWxPqSMyrGzgfh21JAn2gBCeqzzBaouFi7rbNVHCOz+Sc7ASXkuefIcpyo2T/7y7CFsUePTf58veOpHyztJCXjxCQ+CETZv1NxeWmK1dFuXIs8WYzhGnuSvjsYePwfIs5NtJM8JU+2nRfHVIH2mvWatljxbjM3U9h9U+XWTJ7lEcTXvcxJZ5eTJRdbEf3UXWtuB7C69rh1ckp/jrGA/zuhZ+vGMosbldFQj2FAJrxkLlWDhfla5uHkouUENedKuqByndfLfdtJHCD6doe1n7cmzewabIo5YNoSmDzfskiTJ77vLtAZvW4YN0f3KCdo7EPm6UNFDnDhuRdIaqyXb6ts/V23bYgzHyBP1PZoXG3JGO8Df3t+76+TJfEND5JO+TCFPcNnk9zX1e9zp8i3IE5tVFxdIWjx0+Ex+ThxM+E6XHwG3CnlSX+SYg9qNEJS+ezb7BpCPltMkSePPV3JZkh4OByg8VSEe7Hgs8FOFuiEtPD6xI56yZBKCgKmbq80gTtScY1JLnjhLYeP0Y476iKxM3YLE6djKWEKHqeRJ3fQf1T2ew/SfhRE7D6EgOBahIoW0cJ5p4Y3LfEBTgUMKnseEFhEiwAKGloITKnGyUThVh01Eni2wWqKtS5PnkmM4Rp68y1+3xcYSRyF7/eAukSftZ26xKeYbZ23E2z/S7EwlzyXHZmztOejfh8hzF4EhwNjelkIffOjILvYr25wIJAKJQCKwRQjsE3liG+HE5r00URP7WzW2aAiyKYlAIpAIJAK7hsCukiceanjEouZE5YcKkHhBVH9WatLg7dqYZXsTgUQgEUgENozArpIn6dNslps+GK8i6fkbxjhfnwgkAolAIrBnCOwqeeJoM0aKeK3h2ZqSCCQCiUAikAgsisCukmfkoWeBIdHBlXq81xYFMCtLBBKBRCARODwEdpU8CfZ/lSTS2REOQzgKLt2EOBDigdct7uApiUAikAgkAonA4gjsKnkuDkRWmAgkAolAIpAI1CKQ5FmLVJZLBBKBRCARSAQKAkmeORXGEIgyCHFBOFd0pSQCiUAicJAIJHke5LBP6nSS5yS4snAikAgcAgJJnocwyqv1MclzNfzy6UQgEdhDBJI893BQF+5SkufCgGZ1iUAisPsIJHnu/hi27kGSZ2uEs/5EIBHYOQSSPHduyNbe4CTPtUOeL0wEEoFtRyDJc9tHaPPt457Ba7pmvEcSF4anJAKJQCJwkAjUkOeZJJFgnUuTTyzpRAUpbjT5cLk4+Okjl1xHFzZzCzwXCkcSpd/jQu2TDozSRcrF1dyk3mUe4uaV70n6qqRPlAusnyLpmwP1tGxrdIHyLSQ9uqc9XJLNZdu/6X6nj2RTioS0hNeSdNZy48xRyg00NROcsSVTkxUS8JOI3wqXRV++psIskwgkAonAPiIwRJ4Q5RMlXaai41+RdB1Jr+sp25KQjisJ8q5pJ82DHG4q6SUbaOtU8uSG+d8P2hmR56+XZPlXrBivviIRed5Z0v3cA4+XdJMV3pOPJgKJQCKw0wj0kedxysnmFBN69wNJnP7eHTzTijw5Vb1V0jkmtJOiP5J0CUlvWWNbedUU8ryapOf09CsiT+4zvctEHHzxiDyvK4nTupV7S7rbiu/KxxOBRCAR2FkE+sjzYZJu43r1Mkl/LenjRR14d0nXd2XeJulCayQkFvG/mon+2yVdcI1tnUKeJLtHzdypyH0zPXkeTRJqbZ6zwmXgd5T0vnLDjE2Wj+r6mK58RJ6XLkn4bdFbSXrkTNzzsUQgEUgEdh6BoZPnBQoRQjBHLETDia2TX5P0UUlncCiwgH/b/a3FyfPIkr4s6bfcu54q6QGSPiuJ/p26nMiwA1rhJpajS/r+GtravaL25PkISbccmF2ePDlFv9aV/9/S98/31FNLnmcptm1bzZUlvWDnZ392IBFIBBKBmQjUOAwNVf00Sdd2BU5YHHTsn1uQJ/WfVtL5JJ2//Psbki4bNBjyh2hRR1vh+c9sGXnixfoOSWxO+sST5w2KfdqW/1xxnOqro5Y8jyfpa64SNla0MSURSAQSgYNEYBXyxEHlY5JOZ5CDoE4SINmKPKcMGiplFn0rke2wZVvHTp5gihftWNL1GvL8oqTfHgColjyZI9izj2DqwpsZck5JBBKBROAgEZhDnpziTi4Je+M1DGqoCVGNRk4uESFNBXwsVMXXR5gKJIQT0+Uk/V5wmkMlje3TSsu2jpHn7SQ9yDQG1TIn49OPkD79wHHKC2FGbHAiqSVPnv2SCxPCUYsQoJREIBFIBA4SgankeWZJHwmQ4pSDjQ6nokhaElL3PpxfLlXIElUucY7YRYckUj+2bOsQeZ6sEB3OP51ApHg8Y2O04k+enAq/EDgYYfe9UyFWVNpscDqZQp4kRSD2FvlW4Gh0kB9PdjoRSAQOF4ElyBOHGxZoYv/6TiMtCYl4VBIuXFXSkSYOJSTrQ2tatnWIPF8kycZosiE5YwkTGSNPuh3ZPSfC8VPvXp8kgTpebJIifDI4CU99T5ZPBBKBRGCnEViCPDsAUKuitn1zgEgrQjpnScxwrJmjwGmKMA4rrdrKO/rIE8J6oWsHRAppRbll+zIMEbZzD0nYTudIH3k+1iRFeJOki82pPJ9JBBKBRGBfEJhKnvSbZ7B54mVLoDw20E44eUJI3s7WwgmHU+anJaHu9EI73i+JOMcPltMl4R8XdgUhX8qMkedSqQQj8iQO87auH5xCSbOHTCFPynNaJf6WWExsk1OkjzzvaZIiYNO2tu4p9WfZRCARSAT2AoE55Gk7TkYbMttYeXaQSLwFeUaZb74riVyxzy0eorZdhFYQ0mLlbEEMY4u2du+MyJPUhjYZwncKAeKkM4c8j19iPonPtPKvkm4v6Y2SyEvMPzVJEqjj5pIeVSp7aJDrdi8+huxEIpAIJAK1CKxKnniBknHICmSAHdJKC0Iiww1EaYUTEmrLSHCo4cRsBYIh0UPrtnb1R+Tp24rHLcnYO5ly8sRxiJSD2HKtQJRoBGzChCkOQz2Q5p8TgUQgEThMBCLyxEMVdSYLcPfPHUrScY8SJzfUolb+S9Kx10BIqA/J/2oFQkVd6YWk9WQeitrPzTBWWhB9V/8YeaJCxp75E9OgKeR5r5JC0faHlHyk2PMZiJI8D/Obz14nAonAAghE5BkRzacKkfqrvB4s6c9dO6KcsS0IiTAOTmlWCMUg5y63wfx3SR3IDSo36snYgxr3XVtCnrSd9hAWYqWWPNnI8KxNZkA9jyu3yPjpUkuebJwe6B4mUbzPa7zAdMwqEoFEIBHYDQQi8sQRhzskyQlrhRMmzi2QDWnuICWuq/Jp5FhU/S0cLciTpAevXxFmkidw7ZeVFm3t6h86eeLQdOugPzXkSUIIxgWNgRXS6qFaRxuQ5LniZMnHE4FEIBHoEOizeaKu5W7Oo06ECkedqwfPtCKkl/fksvVN4FTH/Z3+rkscaDg9b5o8sROTYJ/Tspca8uwjZbQI3HUaSZ48J07uLJ4IJAKJwBh58jt3ZGInJKvQmJBGDhK6qyT+20sr8sRblLCOobhDYijxFiW37dddw15T7IGbJk82HGw8IhkjT3ILfyjIpsTm55IDA5fkOTar8/dEIBFIBHoQGPO2RSWLavOPJJ2rpIojfRwEiSoQT1uSIkCyQ4nCW5En3SIhAI5DnLJoI1eUcYLjPkyuzSLzUXdFGqkF7WYgurarZVujE+IrR07PQ+TJ+IG/v0OVRO6kJ8RW3SdJnrksJAKJQCIwE4Ex8pxZbT6WCCQCiUAikAjsLwJJnvs7ttmzRCARSAQSgUYIJHk2AjarTQQSgUQgEdhfBJI893dss2eJQCKQCCQCjRBI8mwEbFabCCQCiUAisL8IJHnu79hmzxKBRCARSAQaIZDk2QjYrDYRSAQSgURgfxFI8tzfsc2eJQKJQCKQCDRCIMmzEbBZbSKQCCQCicD+IpDkub9jmz1LBBKBRCARaIRAkmcjYLPaRCARSAQSgf1FIMlzf8c2e5YIJAKJQCLQCIEkz0bAZrWJQCKQCCQC+4tAkuf+jm32LBFIBBKBRKARAkmejYDNahOBRCARSAT2F4Ekz/0d2+xZIpAIJAKJQCMEkjwbAZvVJgKJQCKQCOwvAkme+zu22bNEIBFIBBKBRghsK3n+oaSXVPb5/yT9RNL3JX1L0pclvUfS8yW9rrIJtThQAAAgAElEQVSOLJYIJAKJQCKQCFQjsA/kOdRZyPOakr5ejUgWTAQSgUQgEUgERhDYd/Kk+5+RdF5J/5WzIRFIBBKBRCARWAKBQyBPcHqWpGstAVjWkQgkAolAIpAI7Bp5/pakb5ph+zVJvy7pCJKOJeniku4v6cRuaP9X0mkkfS6HPBFIBBKBRCARWBWBXSfPqP+/I+mfC6na328r6eGrApbPJwKJQCKQCCQC+0iejOrrJf2eG94HSbpDDnkikAgkAolAIrAqAvtKns8IbJz3kHTPALC/k3R79/e/lfRX7m+ogu8o6Q8knaycbF8h6YpBnYTNHGnFwfnNEn5jq7m+pCe5el8midCeITmhpBuUDcUZJR1H0o8lfa2E9bxU0nMk/WikHlTmx3RlziHpgz3PEUbk5XiSvtFT/iKSrirpPJJOJekYkn5D0vckfVXSJyS9RtJTnPp+DGrwod4LSDpRKUzfPySJMXy6pP/pqeTJkq439oKR3/H6vuTEOqJ5iUniL3rqOXcZS/vzv0k6acV7MX8wr/+4ONedvMxfxumLJeTreQPjbF8xJcyM5/hW/lPSxyS9UtITB5z7/kjSC11/3ibpQhV9HCry75JO4AqcRdJHBx5aZU6t2Nx8fBsQ2FfyfIek8zuACVl5dgB6DXmy4L8/WIjeGJxwuwVhG8gTe/DdJN25gsz/RdItJL16YGK2Is/jFgK7TOVHwWJ304pYYAgYoh1bXKnvz8oGwjdh38nzEpIeIQlzx5CwEXqBJMwfxFL3yVTy9PX8h6QrSXpL8IJtIM8l5lTlNM9i24zAPpLnhSW92YHOB8luOjpd1JDn4yXdKBhIPnBOS1624eSJE9WLJF1uwgQk2cStJT2655kW5HkUSW+VxAl2inBKZuGPFlnqOVvZCBx/QqWc6jjdWdln8kTj8kBJU9YBiPMKkt7Xg+uq5Em1fK+QOf+2smnyXGpOTZiSWXRbEZjy0ayzD30foPe2pU2crjjloVblo0Y1ezTX2NtI+oeeDoyRJ+qcfy3qQ6ogixFhL6iL+G88ebeRPDlN3HLGoNEfToCvDZ5tQZ73DlTktc1+u6QLBoVRLaNKPkVtRaUcp6vLSnqVeW5fyRNVNH2bIyQdQbX+heDh6NvFge/Mpizf7NElnVrSn0j686Ae5u6jtog8l5xTczDPZ7YMgV0jzznwPbSo5PqeHSNP7JwPMA/fS9LdRxoSnTxZLL4TPHfkYtPzP61i82Rhe1dwokDtdp/ijcyGg9Ae+kYYjxXsXCxs2EWtkGiCkCArq9g86TsnGTZFVp5a2vXZ0gfacpfAjk37wBW8reBVzQnaChsd6iBtI5sAbFqMJWTp+45qjlP4kGATh/itPEbSzUeeq/25pc2TjSb2Y7Cz8t8Fk+eWrFzgfrOCJXZRK8wvbxrh9xry9Bg8s2QCs39n8+fHcJMnz3XMqdq5keW2AIF9Jk9OETcuDghDUI+RJ7tmnGw6YWEdixfdNHniAMOO3gqOMTiFeCceTtY4axzblb9OsUPaP3PiwD5pBUeVPhVejcPQaSWdryzE/BsnFU9ovO+IhWhxdrLC82SR6gQi/pKko5q/cZrG7okt3Arz/8WBwxUajLHcyrtMnmwosV1aYXMBRh9xf+d/+06pOBh5B5455Ok3qLwz8o7fFHmua04F0OefthWBfSZPMMcuhsMIDjN49EUyRJ6Xdio8bHPYVMdkk+TJCYEThFdd027aHwmnTxYwK5zQruL+9unglHoxSW/qqbeGPMewtL+jKsdj1gqn7PeaP+AYxknGCt7El+950TkD8kediXfykOwqebIJwdPYe02PxUGjtcCRxwresX6jM4c82ah4j/HIwW9T5LmuOTXlW8iyG0Zg38mzgxdPUhZ5TiReIvLkb4QXPM552EY77WgIN0mep5f0cdeoH0rCMadPFRkteCyw3n0fWyAbCiuo9R7bM49XJU/CVM5enLJwfCJ216sPsXli++wksvViBydUKRK+gR+ULFXd74Sw8N5tI8+py0UUqnJRSXiJW2GTieYhMit05bCDQ5ZWCCHiOas2ryFPbJ6o/1Gdo+a+uqsXTchZg/m6KfJc15yaOr5ZfoMI7Bp5Rg5DeJViH0Sdh4ceKqZrBJhyOsFG4wkkIs9oSJ4m6bqVY7VO8qxpErZDb9e0z52pJ6YN1af1UCbsxcfKEsLDaRAC8jKVPDkNXaqQJSpcFlDsokPCu606lgW+NuSlr142G2OhRps4edaMtS0TkSd2RJ9p6wOSOIEPCWNjU2N2Zc9Q7Kfd/6/qbUtsJRulaKMbkWdfm/nOIXc8dpn/aF3Y5IGJl7E4z3XNqanjm+U3iMA+kGcEH44hOMZ4iVRBNeSJHYiwiNqrzbaNPGk/RNQnhPFEnpMkg8DTuBPsvTiasGGxgjoVYmWDwsmQBZWF7k7BC6MkCTiwECJCIoMx0vJVQrLvNn/EkYVbdFYVSDvaEHT17ip54uzmT+GR+jXCDzLymxlCtWy40CrkyYmTb/TDPYM3hTyjKjhZX60kxrC/j5HnuubUqnM2n18jAvtKnqj7IAOfID6y49WQJ0OCGpMsMZFDhR+ybSNPCA9C6xNIEg9bL4R6eFIlxSGxgXPFkycnHlTk3ou3tn7vsMRJeGrMaPQuNBl9dnLK7yp53lXS37gO15JnNK9xMmLz1Mkq5EkdOHfhBR1lA1uVPKkfTQpzxpo2xshzXXOqds5nuS1AYF/JE2jxovROInww1nOWcn0hAWQjeoJTZxFWQbza2N2g20aeXwk2Enb60adoUxCFy/Acdk68Ia1Ha+10tuTJKRMnJMjbC6ccFi1UisRscrrE9uQdtiBfynTyhmLftvXdStIjaxtYWW4T5LlEej7GzifBqFHbsrmJ5j2mkk+NkKeN82TNYdwxwRAKg4r2doHGgVhqrhK0UmPzZONMCA4bv9+X9JeB8xwewvgvdDJGnuuaU5VTL4ttAwL7TJ6RdyAL9ekc8EPetpTlw+eD7ARCJQRmSHDAsM9QFu/X7wYPLR3nGREhtkfe35e/lYWEU7kVQhe8R6b9ncw9pMhj8WNDQv3YxFhIUd+S5Yl8qF4seWJDxhvaChiRJpBYQ682jdIukvXFqvnIjeo9ZR/SE4i/yje4q+Q512EIIiLcyQpqUByGbE7kGochjzvZu8jiZYV5hLbEJiGpIU9fd+QpS3uZ22zQkDHyXNecWmU+5rNrRmCfyZOPjxhAK9y2gu3SylicJ45C1zYPEJiP801kI6QYNr/Iq7XPhrY0ebKrR92Id60VQgq8t2T3O8H9EKGVl5e40FWm5JjDEKdBiNLKkGcsmGOfteITeOO96TPT4G3NXIiyQc3t366SJ/MNJxo/P4aycIFRtBlFu+MvRphDnqjIo8sCfAzvHPLsOzHjJIeNFRkjz3XNqblzMZ/bAAL7Sp4kCCBRgJdoYR4jT+IIrUMKdQ5lkokWAsjUn0S7ti1NntQbZWwhPAGbrSd2nIDwcERFa2UoBKV2qo6RJze54MBhBUJFzeqFpA1kHvLiT57cmoKnJuEQVrD1RU5k2P9oAypikj3wD/8deZba+naVPOmD3xDyt6EkCZGGgGfwavYXCcwhT27PITbZC/MVe3gnc8iTG4UwW3hBW9LZPcfIc11zKmhm/mlbEdgX8oSY2EljOyNMhQTfnqw4dWCfsdloGJcx8qTMe4qTQTeOnD75+FADIx3xQEyQzsPcgA9dDdWCPPGsxY7lYyJZ6HDG6H4jPR/ZZnwOWBbSU444zNTM6THyxG6KvcsK44RHKKoyFlRUd5yKUe35/vAc4Ud4Q1qJSJnfIWbGhgxRLIjUCan6evsI3L5jl8mTuYsd2XtNgzcbzC49HxsrTl2cSj1GkRYHfOaQZ2Q2oC7vDDaHPCO1Ld8pNtdvlwEdI0+KrWNO1XxTWWZLENg18lwFNhLDswh4qSFPbGgs5lZYYLrg7jGPXWxFfbebtCBP2hllDarFb0yFV1vPGHmS9IBFeBUBV2+LQ7XLadrnbq15DypN7MYsqEOyy+RJv9hg3rcGkKAMm0GILcKoljzJdMRdo5gTyBHs8xtjeiBJh82vXEuerGtogDi5slnCzm7FE38Nea5jTs0cjnxsEwgcCnlycsTW2e00LdY15MnJknhHm/8VYmABQcU3Rp43DC6x7trQijw5eXMlGflspwhZlbz9c8rztuwYeVIW22qUy9a/kxMpady8jY1rtR4cNBDHGEjVq6OH+oIDCYt/DaHvOnmCA+TZd7l2H06c2sGosxf6cquGqnT1ReO6RKgKCTDw2LammBrypF2t59Tc7yyf2wAC+06eLN54fOIdGxEnkNeQZ1+515R0dUPkSQA5qQH7nFVakSdtxu5HeAMnSXb6Y8RB8DwxnBHpzZmeNeSJ1yMkD0Z9wuKG+pB4Qp+oohuD6Fns1YRljGXP4Vm8qslO1Zfk3te/D+RJn9hcsfnwXui+v4wloSNcGj6ULGQJ8iQDkk9cT3tWJU9itdEisWGzUkuePNNyTs35xvKZDSGw6+TJBw0p4XrOP8RXQpKfl/TOQpzYdoakljyJScPG6TFDNYTNkI8dmyvOD9hUUG1x8mFn30fctKsleXb9RuWEww02ThZJVFoQK3F7OE1wdyfJ0KPUZatMzRry7Egepx3aeK6iwsP+RnIHvDwJY+gwJB7V3g3J+DM2jHkk2OpQ7XJixT6KAwkqQsJ2cCwirIZ3cKqd4o27L+QJZmBEzmJsj2CEvbvzysXDmfkBcaIKH5M55MlYEENNKBKaj74LzqeQJ3OPsCeInnbzLeJIFzkmTSHPDq8Wc2oM2/x9ixDYVvLcIoiyKYlAIpAIJAKJwC8jkOSZMyIRSAQSgUQgEZiIQJLnRMCyeCKQCCQCiUAikOSZcyARSAQSgUQgEZiIQJLnRMCyeCKQCCQCiUAikOSZcyARSAQSgUQgEZiIQJLnRMCyeCKQCCQCiUAikOSZcyARSAQSgUQgEZiIQJLnRMCyeCKQCCQCiUAisBR5Rpk/uEqI7DspiUAikAjsEgJ3KmktyThFNipuGfJC9ituaSI71ZUX7NyULEo1r72qpH90BfuymtXUZ8t8tWTs6nuOtJhgQw7w00viblVyTZP0n1SJYEiqRP7h/2uF/njMPyTp7LUVLFEuyXMJFLOORCAR2CcEft/c1HN9SU9xneMCdhZr1k/yQXON21KyD+R5oZIvmTzANUKyfm6/4W7dKH2iryPJswbVLJMIJAKJwJoR4GTGBdqclMj//OeFTMmd/btloe8S6fvL2Fdt6q6T51+XzcScgxk5hrlhaSwfeZLnqrMsn08EEoFEoBECd5Z0v5G6ny/pKgu/f5fJ816SIM9VhJMnN/1wg1KfJHmugnA+mwgkAolAQwS4aYabZLjtJ5IPlDuCOZkuKX3kycXu31noRX02zyuV6wHnvIb7krl9JxJuuPr7clvON8qtTtyNeodiD/XPcAJFNU7ZSJI854xQPpMIJAKJwJoQQPV4XUk3kYR6lgvmP1NI9SHlWrulm7Kr5Pl+SecIwHikpFv33BEMno+RdMPguSFHrCTPpWdd1pcIJAKJwI4jsIvkycYislO+TNLle4izGybuFX6zpAsE44aXbnQ5PfeyXtOVf4+k865z7GuNunSQ3cGNJZ1R0vck0Vh2X6/pueG9C1U5drkoGtdiLtnl4ltUHv9QLiCe0l9UKejDubQXoLjk+UjleP9FSbzzeRUGZ94ZXWb8e5LeWC5bxsvuUuWCa9yruaz3TeVi5rePNJpBB59ICN+hnUOC19ldgwLYA3Bi6JOLSMI1HS+3U5WLudndMV64leMaznjhPfjNoBIuxL7elAEJytoQpWghwJaBN94qMvXy4tp3nanYsBijE0s6UXnwPyR9WNJLJT195HJz+65VxyNqN44sXOg9R9jl37zh/Omqji6Yv3+5GD56ffS9cDH7SYPCXC5/X/f3W0h6dE+/WHP+uYRI2CJ8I1yE3kmreqeO0y6SJ/xA2A6hIpw++fdZJV2mci2mPJzg5RmSrh38HRXwn7m/821C1GuTGvI8bollunBPqx4oCTJ5ofudRfR2hSAhuUiY8LeSRDzVmKBTf0QZpKGy3CDPkf+2hfD6yvaRJ+/hQ4J0+uRJkvhgf9BTYIg8H1/UQEN9QDV06qBAH3kyRizqTNYagXxuGmxeDpU8IconVuIHeV1nZAO01HhEY0mMHLGHc6SPPJdu7zaR5yskEXriZVXyrK136jjtInlO7WNUHnspa68V1lcOC3g5W4mcuWrW1SXa+fM6xsjzmJLe0KPLtg15iyRPrhzjOXX2EWf3/N+WU+BQx24vCZIea6+tg5PiFXqO/ZSLyJMPAlfpGmFzQNkfBYWHyJPFj5ND9BxV8VG/u6cBEXkeRdJbK8bIV8n7mayMXSeHSJ7HKSeQU9QMeinDR82pMhqnJccjahJaBBw+5khEni3auy3kibPPc3qAWoU8p9Q7dZwOlTzRiDwqAIvvzK5RFMEO7WNv7y3pblPBXqX8GBk9refYvMo7/bOcFM/Vc2ynLGpEFvU58vVCRl8IHo7Ic+o7HiCJXZCXIfKkLKpnsmpE8qByYo9+i8iTSUNf5ggagwuaBw+RPAnOvo0DD1sNLvcfLxudu0tCjW+lT/285Hj4McVs8ZM5A12eicizRXu3gTyPUcwUnerdwzaXPKfWO3W4lgxVwS747KABLbxtp/bTlycDEd+bF7SAqPytXFrSq9zf0GDinLQ2GSLPi5VTp28Mtjy8z1AtXkvSQwN7gn0GdS4uyRAZOwb01Udwlb6y58SHOg07HW7aViARYoqeW+pFxXmz4tXFAmPlXZLOHyA6RJ7sdPidvh6t2MHuE9gbUTfz7s+7+sfI86k9tkXGA9ttZOvhFZ48+Qg4YXs1HvVD7J8tp3XaeJcyXrapPy7YerWIhyvCasx+Rh27YPPk5ImzAnZYNhJHLP+2mgHm1EclncEBw0L6bfO31uPRBe3bZmCeeHgwv6OdvB+zVu3dBvLExHPLgZV0LnlOrXfqYn6o5ImZDH8Yzw0QIsRohTAWfBCs4FODuW5tMkSe/1TUnrYxGPExBKN67AQHFUgsEozAOPawSHcS6as5faLe/VdXCcTM4mCFPJMsdB8JXth3SsXByNtk+8jz1ZL+MFCrcjrmpMbiagV1MrkwrYyRJ304fmAzRfWN51mfRCfP00o6X9kg8G9ioyLVM+2GaCELKzzPRmhI9pk8R7r+858jLQzqdxyxPJ6txgPV8ufc+6L0cRTBJu934tGGp8X82TR5sua8Q5LfSFvo5pDnnHpr51dXbl/JkzXbq19rsOHk7D1rjxfkwmUDzJivTfrIEzsIC7V3munzaiMIlgXDC44VOLJYYbeOwwoerFZQneGB2wmLPcmCsbta6dtpd2XYfRDsayU62UaEwEnyNMEC1dUVeXlB4mworETkyQbB4h0FJPtdrX9mzNt2bOKgavQu4X4Rieo4dPLEm/BjkrqUbGDERuQkY4CP/D51PKJ5xWLLRtdLLXlO6UJtezdJnowVXrRjScKnkufceqfgS9kkz/G1m3UUvwN7SiW6wG8sp2I/qXwfeRKy8fqgJhg/yvoQLa4cwTldfTeoh3ASn9YKA7C1K5GBgrARK6jScEIayrSBxylkaQUnC56z6smozX0q3q4uNghsFKxAuGwIbD+jRY7nrPoYR4ZrmIr4OFmQwawTHIFsWMdU8mTzwyKC0f1ykhhXvxtHVTkWenOo5MkGDo0IdkE7Vow5Jos+Z5S+j3DV8cAV/8WucnKt+jlJkSXIc257I/KctDBJmhuqgoc/fgOdoPVCs4JNzcpU8pxb79R+76vD0NyTJ/P9igGIX3LmLQ58rPNrkz7yvFGJZ7QNobF9nrMQIYRoBRsRuulIuIkAJwwr3nmFrBTeloMamGtuhoSTahTDiL0K+2knESGMuTtzWmZT4IXTKvbFTiLy5ON7sCkD2UKUXX3ElKIy7oSJQKynfWaMPOk79UCWED0n4jHPzBp1x5Lk2Td2OMLQZ2IqwZKNw2PLIuqfaRXnad9z5h7TADZpbGk4FY3J0uOB7cdqZ3g/3yTfphfaiCbDypideqn2boo8T1Y0BPgpdAKRou72V1hNIc9V6h2bI/73JM9fRgRzCb4yXvBHYZ1FMIN5DeVU3CeX7yNPHHyw5VkZIi6Cygm+twIR9MUd4tzjg5rxtCIBQyeQKyRrpc+xyHc8cuf3Ls8RIfDR33EERcjOq5z9hxiRJwH4qL1skgNOM93p5QkuTRWbETB8nGlPH3niWIVHGvZnkkZMEUi2LzSmq2cd5Bm1GQ0DYQGEEFnZFHmiucC+zSZraJfbajxISvKnBgiucmIuRnHSU8hz6fZuijxf5E4pbHRYU9BqrUKeq9Q75Vuk7L6S5xgObPJxvvOmQhxD/UGLujiRdkkRPhloFsbet/LvfeRJXCUfgBVyF+I0E4m9/677fejGgShOxwPAqYtMO1ZqyZNFzpMIagObqT8iBE663kHJ9zciZk7DNkNGRJ44ZtAnq5rGiQlnJtSDOJ5YYuUjQk0+Rp68m5jTocxDQxOlLwWWfWZT5Ekb2KzQRuvGviny7DBBpYjaNnLuajkemDEwZ3QS2du732rJs0V7N0GezAnvFIi6j0U2yoVae/Jctd6pi/SukyehQfi68A9mqshs9//bOxe4+765zn9WU427UG6T21/lkuRaiFxzyZ2kRoQybmnQVBq9kjRFJPdIjeswckl/RPhLY4iEhHKPJEYXpZoRac/r81v7PNazztr7nHXO3uc551nv9Xr9Xv6es9c+a73396zPXt/1Xd9VYjIUZHnXgYBUe6W868PFmd+8O2SnZUg8nYYvHbTdKO+VHNpIblDeHpGWNE1b3qnFSe3p371u4/WbRSnNTtdx25bC+X1Pp4/6YHL/kiB4tjd0ioKrDrltnQIs3a4yJJ4W0HR/p0X+Yv2DT4M+fFKDIzn9kjEmnn5B+FCfQjBnbJH3C4+ZOWGFZ5d24+XJLHLhLxnglOKZ74/0m6a3Itm2/BL2X/vtQWk7Fi8Zi7/tQjz9Xf592C3qFGHegJ1GWpuvn7MDiRZlzufhN3NHuadej6EtT25PycWbu23nau+uA4bsLfJLr92ri+LZ4iJwcFPxnOK+tQP6IYqnbdMvKouUpo7fcHESllLsTImJ91V7lpkWe1Q8PpbibHwA+SIpQh4/Ust8o+uHxPMmhfRjjvz0fsLSSd+lH4sHuKENyqWAISf7vVvSi00DhkqzYLv/HDCU7t0rCYIF0EI4VDzzTvNh+jrf04N/mqpvSDz9AmIubsuiWCC9tSQNx/ZblV8e8peY3G1bmsH7Tc/BIt4+lKcPdCh3vud1ncN85xTPnLU52BbSYsZe01i4SnclnmkbvE/We33TkofRz/k8nFjD+TvTYvuwu79U1hHPudq7a/F0ysR0rPHv3e7axVrwpuI5xX1rB+ZDFM+hAFPbpm10VbHYOh7FsSNpcXY7a1GppPuYvaUxz3W76ju3/nxIPD1781tu/rl/bF7ATYujNz2jK+ViLQWjWIBt1OfN7pNvVfHbjINHHEWVlvy6HEJpq0opYmton2cpHdTiO0rZWDyjy7fpDImno/48k0wNygZiF1Ia5OAXB7sEV4mn9/FZKNPiN7J8rXjxucU7D/pyUJeDu8bKLsVzyHPgNePFLO8kxLOUAcWDq9cLF2XO52GhtgtrUfxW7q0yZlEq64jnXO3dtXjm/XdwnreVLcqm4jnFfVf8tJY+PkTxtPh5KcOzxLT4pdfR/ql3psTDXgMLYF5K+/Nrec52/ViSBG9ozU+/8Lqks+anwRIl9+qiwfZF+80hDWgoJT5wpKXddnmShNLG9LEkCaU3abfFgUtpJKv/NiSeXkeyazOfYfvlwC7QPNuRF7Nzd8OYeOZRtfnDdZCDWXimv0o87a7I3cyljBz+jpJr3X/ft5mn3dUWpbx4JrFY95xKPP2CZre1X34W/xws5/X6vJSOXbJ7PfUizPU8bA9+QU33tdn979noUClFq+du27nae5Li6d+oX0bTNIZTiOem960dvA9RPN3H0qk0/vtHJTmdXrobIWVi17pfDPPkM959Yf3xOLiXZUw87b/26SF5cU5Bz/48wNnNajEci/C0i9ZZhTyT9dS6NCuycTtStDRger0uT9lkYfMMa5GezxtkPY13u/J9jPa559n6x8TTn/lNyeuyDtDwmpwHKQ8IuRva0Y6eyeVZZsbE029pZudgoFJJj25aJZ6lPLh+UbGg+5QQc/IWHZ+g4u1HpYwrduN6f+tY2eXMs+S29UBoj8UiFd5U4ll6obBIWUjz7U7eMvSQDFK+vWqu55Fn+/KAYq9OaX/noonriOdc7T0p8bTt257z4wC3Fc9t7ls78B+qeNpD6KPfSnEx/t06Utxa4BgNj+eekXpcsobkOuSlJ2dzGpqxlnaD5HkCarlXXz8mnh7kLVze7zZnMSi75ErJ2/29Q28067TJrgQLWcm1NUVieK+DPbrQkDHx9OU+PWDoXEXvzVykHlwlnkNrDeuwWVzj5An5VpC8/tziaTt02kBveXKi9vzFIn8Bmko8/dLnH3y+5GC7d7CIXyrcLv/I/QKYv3zkqfGmfB6lVHw1z3Xs2kWAxZTtTb/vpMTTAXF+acjLtuK5zX1rn9mUGYb83aVtHHMlhndMiPdnr9pbPsbErl4vT+SR02mdvRdPN9YwvPaWrzvmnS8dSeY3DA88qVsrr+c3aL95vHCFhfnwW4toTXGqJueoHXp7KQmC++q1rTTLz9B3em3Vs+XSHrtV4jk0aOVbD1aJp9tm9906x6i5na8oZOvwtqQ0EUOpv1OKZ80z9LWe3duNnu5FnUo8fX/PMh0Znq/Br2qnvR7pGuTi+qmexy7Ecy77OQnxtDfHXpZSQOM24rntfVfZUf75IYun+2JXqz0lY+P+EOUTCzsAACAASURBVBN7exzZvioByUGIpztpf7XFrQTD7jSHC1ugSodhe1+jQeYLyb6v1029F23d48bsOvUgn+YXLT0EC7LbaxexT3IZKkOCYFeWhXFoxm0R8puoXXhDx0OtEk/PYDwr9vpeWvLjd9YRT0ehOix/bJ+TxcYzXW8TyZk4uYWf8Vg5KfF0buN7FY5vm1I83W+v43vbxzpeFqd7sx3attMDDxb8pnoeuxLPqdqb2s9JiOfQfkC3axvx3Pa+rYmn++sgOnvkPDEaS86/YOMx2y5de3sc87GqHIx4uiM+IssRbM7o4P92oITXAz2IeOtG6W1psc/TAmGXl6/xmqEHPq+buq5dCjXFD8IDvaOwvLbhbSWLqFy7fX0auYVzVfSov3NMEOyTt9g4A5DfZr23zmJn96GDLt6xotGrxNPVnZAhdTHZgDxgpsazjnj6XnaxO3DIa3j2Fiy2FDn82y8CzoizWC/07DYViaFj1dIu7kI83X+78C3ufn52JXvLSmkmMbV4uq+2Lbuwbadm6GfhCGgLpO3dwUr2TFhkVyWgnuJ5uE2rvqfmt5NeW8qrPKX97Fo8VyVP2VQ8p7hv7TM69Jln2l+LqF8+nD/bUf1ejnHApb1J3knhJRN7LW2PQwFFJX4HJZ6rDGBMPFfVPanPNxWEk2ov39sWgdLMc9Xh9UOEcls/kU3lbT0+envaCWz6Y8y5IJ6n3VLo364JIJ67Js73QaCCAOJ5HNaqUycq0HIpBLYigHhuhY/KEJiXAOKJeM5rYdx9UwKI56bkqAeBHRBAPBHPHZgZX7EBAcRzA2hUgcCuCCCeiOeubI3vgQAEIHBqCCCeiOepMWY6AgEIQGBXBKYSz121l++BAAQgAAEInDgBxPPEHwENgAAEIACBQyOAeB7aE6O9EIAABCBw4gQQzxN/BDQAAhCAAAQOjQDieWhPjPZCAAIQgMCJE0A8T/wR0AAIQAACEDg0AojnoT0x2gsBCEAAAidOAPE88UdAAyAAAQhA4NAIIJ6H9sRoLwQgAAEInDgBxPPEHwENgAAEIACBQyOAeB7aE6O9EIAABCoIdNJXSvp+Sc9Nqj0kSE+ouA2XZgT2Ujw76fqS3jTx03pfkK4y8T1P/e066SckPUbSv0m6UJA+l3e6k94v6QqSXhakO+8DlE76tKSLlQaLTvoGSR/K2nmDIP3vfWg7bYBADYFO+kZJt1QcN7/Zv9P+37lH7nPLIP1uzfdMde2hjil5/xHPqSzilN6niz/KV/fdu2eQnpN2tZO+RdK7JdmWfjZIj9wHFIjnPjwF2jAngS6+sP68pDtJ+oqK7/oHSZcM0v+tqDPZpYc6piCek5lAGzfqpHNJ+pSkr5H0WUkP6cX085KuK+lJkr6pp/GtQfqTfSCDeO7DU6ANcxHopBtL+i1JF9zgO07UZXuoYwriuYGltV6lk35S0qNXcHhpkL5nX1ghnvvyJGjH1AQ66SxJ75U05pZNv/b/SforSX8s6TlBesXUbaq93yGOKYcunpcK0l+uelBddGU8PLuONc9V4AY+76JL6IWSvnfgkndJummIM1MKBCAwI4EurlXePPmKL0p6lqTX9ALp36FjEzpfE/r/nbFJ1bc+DWPKoa15Ip7VZjpNhS6uad5D0n0kfatiBN+He1F9wkmtn0zTO+4CgcMg0ElXlvS+pLWflHSTIH3wMHrw5VYe+piCeB6axdFeCECgWQKZV+1fJV1zX+IMWnsoiGf2xHt3wq37CLZvk3RpSf9e0t9I+gtJ50h6cYjrB2uXLgbdXHztCscvfEaQ7req7lRt76SHSfrF7PvuH6Snl9rQSZfr34bzNZhrB+mPhtq9Iya3kXQXSdeTdIm+LZ/pI4QdRfz8oVlzJz1b0g+u4r7i83OCdLOae3TS4yT9WE2dwrWPDNLPrrrHVDaTf88unu0afXNQm3+725RzB8n3OVM66Z69izS956uCZDsbLF387d9LMdDHs8eLSLL42RbfLumVkl4UJLtgx+7zNkkel1x+M0h37dt1td4rdENJl+09Qx5z/Pv7nw4uCnG72dplStvY1ZiyducmuBDxTCB20k0lPbXfs7jChvUyST8a4kL8ytJJf9fvvVp5beGCleI5Zds3MHSLkLe05GWVeM7GpA+q8LYa730bK94P+uAgvSi/6LSL55Q2U2A327Nd9wfURdE7UfHspH8n6WcUg+5WteWjkvyS+tpSH3s35z9KOm//+Q9Jep6kX5H0gH672BAei+69gvRn6/Cb2jZ2Naas07eprkE8e5JdfNN/7AoDzLlbOG8XpHeseiCd5Ig3b/vYpIyK59RtrzH0LgYRLQlP38lV4jkLky6uyXoAumgF7IeFmAziqJxm8ZzaZgriOcuzrXieniWeqHh20ldJermk765o95ck/UjJy9O/EH4kudcN+q1j3ue5Tvlbv+SOeYN8kzlsY1djyjoQproG8YzGYtecXXSblL+WZJH4+FDl3v3hH8WmZVA852j7uobeSRdQzC60cIfm/RsUz7mYdHHfm13qdl3VFEcm3irNunJaxXMOm8leOhydPYu9Vz7QkxZPe7E8I6wtdq/eIkivz7h6X/Vbkr89s3fV1tzfy0/ej130mM1lG7sYU2ogTHFt8+LZSZfsBeD8GVBn4fg5rytIskBeXtJ9/VZYyObxtiBdZ0Q8FwkG0kvs8n1yXqeLa5u/mv29KJ5ztb3C0FcNDmPiORcTM/UzSovD9n9K0ksl/b1iViQ/21tl13lN+6ywYuDvpJ+W9Kh1ntEmP9KBNc/HhLgWvVQ66SmSHph9UFzznMtmskF+lmdby3Jg5nn+IP1T4Xdnr5Bny3nZaM2zk64tya7SfIz1cs8v9DECduPeRNIvKaaMTItt8fIhroueKZ30Xb1HZfEni+wis5DXSn2f3+j3dDr70EMH1uxfH+K9jpU5bWMXY0qtfWx7PeIpPdFrlxlID7bXD9J7CgY2NEu9U4gZP0qDm2dBf559sJTqrv+B3F/S07Jrh8RzlravY+hdDFr4gxVpwcbEc3ImXczp+YlkTcgYPcD4WbqtR6VfPzpby4EedsOPbiI/cPGcxWYytpM/200GuhMWz+dLulvWbscG3Drfd9nFHMx/KunC2fV3D5LvsxBPu2f9AlgYlnTHIP124QMHjT2iUMf7st+QPbfZbGMXY8omNrJNnabFs5O+uo92y1NcFWeFiRH77fGOGfjXhOWZzMLor9VH1KVV7jBg7GuJ55xtX2XofRCEo/gc4TdWxsRzDiY+OeIFWYNeGaTblhrZSdfQ8nr1s0OMihwshyqec9pMNghP/mw3GeROSjz7JQl7rs6XtXvw8IEuzhp/PLv+WNauLkaN2xOWl18Pcf91SVU9M/1Db2nJPnx5SMawuW1jF2PKJjayTZ3WxdNh3W/MANr9ceGSaycRz1v02TzSqnb5uN5RWHtyvQdvz3LSct0gvTV/eJ20rnjO1vY1DN3uoF9O2m7XkhMmXDHrz5h4zsGk5EYe3LLRzz7/RTGwY1HeHVa8FByweM5mM5l4Tv5sNxnkTlA8/TvIo1q/IOk8Q0sCXfSA5B6Pz4TkZKBOukOfzzbHcfWxrXNdfBn871klR+16vDrjFu6kWW1jF2PKJjayTZ3WxdNrY/m647tCnJEMlj4oxWtneblSiAE0x0oX16O8LpWWS4foYsyvdYCBRSAtS27bLq7rzdL2MUPvpEv1Lqb0rdpCalddfhzZmHjOwcTpyfxis035QlixpeCAxXM2m0mBz2HvmzzQHYrnOs37SFhe1zyq18WjxJyvNi/nXexD7mLU7quyCyyCFxxLwTdwBJ9vc8UgfcD/Med40t9/cO/4VGPKOg9hymtaF0+vBeQbyQfdr9kAUQrF/85QOIe0i4fO/uekvt9CHYiwtGm5i9F564jnbG1fIZ4Ovb990hcHNnjTt/dU1ojnHEzSDeTb/E7OFSTPSIvlgMVzNpvJfhuTP9tNHuaeied7gnTVEZtyMpZSxP5RStIuJvp4c3aPD4d4nudg6WIC+dLxY0fjVRfXRWcbC3cxpmxiI9vUaV08nTzeSeTTsq54lsLgHZiSG7ff6uwatltkUQZ/SBXiOVvbhwxd8YDpPCjq9kE6u5NeUimeczB5p6Srb/OD6OteJMSkFqdNPGezmUw8J3+2mzzTPRPP9wfpSiM2ZY+OX0TzctnFNrguHv13ZqaYlNEZra/rjwArRRIfjVddPEhjtrFwF2PKJjayTZ3WxdNbT/KUc+u4bUuh+H4OV8gTNPeG64E4TV333DCQ9m3A5VVy287W9gFDdzCDo5L9I1+Uo6CDGvGckcnvSbpR9oN4YFiOXt7mN+PB6CC3qnRxq9VB2vsmD2zPxPNTIW6LG3ohu4oK0f29h+pMHEUnnUdxm006bvv/X2CF29bb7ByTkJdvDP3f57aNuceUTexj2zqti+emi+ROReew87TYiL0Afyw3ZSc5T67zVqblh0Pcj7VUKsRztrYPGLrzZKbJENzfKy/WbSvFcy4mDorII2V94osP8J6sHLB4zmYzC7hz2fsmD6+Lv0Wf/pOW8wXpn/P7jczOqvd5dlJJCJ2Ew99dcp9aGEvbUD4XssOuO+ljki6Ttf9qQXr3EKOBgCHHbHztIoBpi4ChtcbCuceUTexj2zqti6c3Rjtlld/o0vKgsBzgc/R5pzN5bfOtKmeH42uBZ67vYlLmM8mb++J1zv8Qogt0G/Gcre0Dhp639aEh5tRc9HNtt+2MTEoJJpwv1G/YVUmxx35YByyes9lMYgez2HvtQDeSwaq4nj2xeDr5gb1N+bjiDFYOaiv97p8h6T9lH/xOiC/f6djjrVjekpWWp4cYpV+6r7eqOBbA24fS4sMtjs7n7fs/21g495hSax9TXN+0eBpgFxMr/0AGcyxJgs+0dHBMXpxO61hC5y5GoPqcvXQrxNIPIvtxlCIih5IkzNL2NQzdh187kvYoBdu6M885mXRxZuwIZifjTsvDQ8zqcqz0xzt5APFaqfMT+987Q8xCNFgOVTwP3d5rBrwunlriVHRp+VJYnome+XxK8ezvVxI5rwXfLN+u0uesdaRtfirRfYP0a9n4UMol7RdDJ19YEuYuJqV/ZIHdd4Tjqf7mHgtL0bZpszYeU2rsYsprEc8YKepcqKnAmbE3OdvoFun5zlJMnfegQladN4R4Iks+ODvjx+2SP9p1c73S/s7FNQMh40PiOUvbV4inf6jXCfEYpaNSIZ5zM3GS+qM36qSJztr0pD7Tk0XWJ1I4SGKR3mxx6dPCcqq7/Lke5JpnP6jPYjP9vWd9tqsGvj6q1Jf5pc7ru37eaflkkL6+dJ8ZxNORtRaE3L78gu3UkIvPnJ7PmX3yXMx+gb9cHrjWJyjxHtI8wtbR4Q748Yu9jzlzej4vV/gItbwcS5CQjD1z2saYeG41pqyyi7k+b148+x/9qreiMf4+yf1aCzdsP7PKU/FN9fx83t/3ZaI1WduTH9HYPZ8alnPH+q110G27SyZdPH/Vb/F5ruJ1noHdVlcZcqknfA5WPA/d3sce4hrnoL46DJxwMrV49pxLWYPWsUNfM7h01MVj9hwcl6/nrnNvj00+QPuzAy8Rk48na9hc9ZiyTkfnvgbx7Al38fDnYuLtkYdgQ7xNiHkpz5RdCkXynZO0fQ3xdNCQE0F4Vn6s7It49s/AgTEO6MrdYGO/J4fy+1key/c5MMActHj2jCaxmZOw96GHuIZ43jtIzxp4ppMmhu8ZW9y8L/rYuuUag/ozw/L6Z/5780v0cwses7HbO+LW666lyNujelONhWlDRrxZG40pazCc/RLEM0HcRwo+XnE/1Vix+/WF/SHKPnElNbxSUuypHuTSzDMRPP9At2r7GuJ511DOrbk3M8+kDz7VwtsyRrNF9de/z6dPrHMuaz8oHrx49v3Y2mYOSDzf5G1MQ4Fjc8w8e8Zef/c5sV7ucS7tseIXOCcqeOzY1pPExn04g48lG0y+0F9rt+j/sBs3xADJlWWKsXBN8dxoTFnZgR1cgHhmkPsovZsrho77mLHL9YdY2+icAcRn7L0wlFNpncjMM/kxeX1l47avEM/R5BH7NPPMeDilmTMi+VleXPHkFW8XcGCRk9s7cvoVNdG4hxwwlI8ph2zvhb54HXuxF9lnzXrt08sq9kL4sHOnsiuWucQzsUUvJ9y9P4LML+cOaLKw2n3qNUyPKz6UwO1du/TPz0frOWn8tyuu6Tra18FSHq9e58Pqg+QXxKqyrW2sIZ4bjylVHZnp4r0Uz5n6upPblt7Ew/KZfmu1pTBID84817rhCV0EkxMCv4Ov5dnuADJfsZcEEM+JHwuDyTJQmExsZHt0O57tHj0MmrJTAojnxLgZTBDPiU1qr2+Hve/146FxMxJAPCeGy2CCeE5sUnt9O+x9rx8PjZuRAOI5MVwGE8RzYpPa69th73v9eGjcjAQQzxnhcmsIQAACEDidBBDP0/lc6RUEIAABCMxIAPGcES63hgAEIACB00kA8Tydz5VeQQACEIDAjAQQzxngdtIdJP1WdutzgnSzGb6OW8acwqXE9O8O0tUABAEIQGBqAojn1ETjQI54zsB17JaI546B83UQaJwA4jmDASCeM0BdcUvEc/fM+UYItEwA8Zzh6SOeM0BFPHcPlW+EAAQGCSCeMxgH4jkDVMRz91D5RghAAPHcpQ0gnrukHb8Lt+3umfONEGiZADPPGZ4+4jkD1NUzzxdI+v7ssrcHyQcGUyAAAQhMSmBQPDvpcZJ+bMtve2SIJ6MfKwOHCd84SG/spKtIuqek75J0KUnnlvRXkn5f0q8H6S01beoPdL11f7i1B1IfSrs4LPYvJJ0j6cVB+uN179vFQ2zvLemHJV1Zkk+Af7ukJwTpdWPi2UkX7g/svXN/0LYPZn6XpKcE6RVjbeikh0n6xeya+wfp6aV6XTzI24fgmmFarh3iQdBLpZM+3/NZF0fpunOHeJ+j0knXl/Sm7OIPBOmK23zRom4n/YqkB2f3emWQbjvF/bkHBCAAgZTAXomnpJv6xHdJXznymJ4lyYLxL6seZRfv91RJV1hxbSfpZRa1EIV6sHTS1/bX3mDgoscqCvzSPk9JD1UUSAt4qVgEHxikfxsQtlrxfLWkWxbudRrF8yclPTrrq1+27rPKTvgcAhCAQC2BfRJPD/S3WrMDni3eKkhfHLq+i7NmC1mNa9rCebsgvWNAvC4o6fckXX1FOz3DysXVM1vPOoeEc3HL/xakn95WPDvpeyW9aKCdp1E87yHpOVl/HxWkn1nTprgMAhCAwNoE9kk81250f+EvBcmzjaXSST8o6dm1N+yv/2tJFpeP5/U76XmSfmDD+65bzbPga4boyj1W1nXbdtIFJL1f0iUaEs+bS/rdrL+exT9tXfBcBwEIQGBdArXi+ZgQ3aolwXqKXY7ZBzVrnouqnrV55uU1xPNJ+h5JvyDpa7J727V5+SB9LP17J12yF47zZ9f/g6Sfk/SbkiyQl5d0X0k/IukrsmvfFqTrZPe9UT/rzPvudto1+GFJ/1HSEwtrjGkdu3P/S98Gz5a8VvdV2U1fEwqz8ArxtKv6ASNGUDvzPH+Q/qkg5ufq13vzj05izfNbJP1J1pA7h+iOp0AAAhCYlMC+iedrJd0md8d20jX7dcSvznr/2CD9RCZyFq8fza77nKTrB+k9BQEYmqXeKSTrlp3023bpZvU/KemqQfq7xd876S69QJcelGeT3xakf02uL63VefZ56SD9Zda3lWueXYwu/YPCC0F6q9Monl8n6TMZ9OuFyIICAQhAYFIC+ySenkl+Q5D+vNTDgWjK9wTpqokQWVw9gHptMi0OBHryELkuzk7umH1+NPvrpPNI8sw1D2QqRrp20lslfXvh++4epOdngmgX66cLs9UHBcmz+aOyaubZRwE7inZVMvTTKJ62ZQeRpbP4s4bsadJfETeDAASaI7BP4rnkKs2Ew2JkUUqLBfcCQfpn/7GTbijpjdk1Diq6cMntmIjuLSS9Jqvn7Seu9/lOurGkNxSs4+uC9Df53we24nhLykUXbc369uLePZ3++TkhbtmpEU9H8/5yUsUzXLuT8+0gp048++f/CUlfn/T/PCFuI6JAAAIQmJTAPonn6LaCLu5VtADlxbPVj/SDp9cv8xnmu4J0jTFqXZyp/n3hmisF6f2d9EPeY5p9/okwEDnbxXVaC2Ja3hskr8stlS7uhX1E9sFbgvQd64pnF/fE/mm/TryoZiG9rCTvKU3Lvojn0GP5kuI+0b+V9NHeDf0bi+c8VKmL6+TX6j//XFj2QEz64+FmEIBAuwT2STwfF6QfXyFyFs/BDf9dFKA8KUMx+Cb/ni7OUBwAk5bvDNKbuhjg420vaRkU5S6e2/m67PrXBskz3JJ4OnApT3TwZyEmYDgqY27bTnq5pNsnlzsBhOt7+8ahiWcJk12y9wkx4rlYOulsfTkpwmQJGNodHug5BCAwRGCfxPPJYTnQ51i7BwTuGottHZ30cEk/n3V2XfEsZdZxkNGb+z2jzriUlneGGMhUEkMnJvC+1bS8NMQZaen60h7FpcF/SDz7NdM8KcPtg3T2QM7XfZ95Dtmr3dA3HMoy1Um/1kc+u/7vB8kR0hQIQAACkxPYJ/F0ijxv7C+WEbft5RbbVbq49SSfwa3jtvU2mM8WvvgKQfpgF9PwPTP7/OMhukRLYnh3Sc/NPjgnxBlp6XpHDD8m++CtQbpu+rcB8fRs3dHFdtsuystDHwC15+J57AWhD3jy9qTL9OkZvWUp36L05hBT/ZU4PlJfTorwoiB93+S/GG4IAQhAYCz7zkBu2zn3eX4sxFysQ+LpWV6ej9XBQN6DeCZV3xYBQ6WZovc1OmDoi510kz4HbqZlulCIUbjHygC7T4eBpAVdXB/NZ6UvCNLd1hDPT2XJENzuKwfJwTNDp42MzTzNNI8qPt9AoNOs+zw76bslvapgEJcIMUI5534/Sb/a//GJYTnXLT96CEAAApMQ2KeZpzt0Zo2x1LNOelSfPCH9+A9DsiWki2uWDjLx1pK0LG37yESptFXl7NCvIXZx9uO9nDmve+RrcH0i+g/2SRjyriztO+ykCykK3XlXtXlg5pl/x0NDTLxwptTMPPu2O1gnL+cq5RLueZeiWSdJktDPRP1i5ET8abHr9n9N8gvgJhCAAAQ2ILBv4ukkBjfIZ3NdzAbkBAN51qBHhJg16KgMpNAbS5JQWm/0/W4RJCdtWIiQRT13F37AeW7T7RADruPFbXwyzE3SxO9dzEiUJ3WwgF12zSQJaffNyLPKIwGsFM+LaHnrzZfCQKL+HYinT79xkFieAWrwJWuD3wBVIAABCFQT2DfxdAe83cJrgN6vafehjxNzsE6ep/ULfRae/5OJpyNMnYQ9T3ln96rXxBbp+c6SZDffgwqD8xtCPJElFWXvufSJLnlxPlXfw+5Tu1kthh70h4pdtM4q5Jmsj9BaOrJN0ktCzFR0rKyYeXrP63VC3K6RtvslY9G2/Vqyr7fges34SdnXfjIc3zuZ3ntut60PCvidAsjLBMnRxGlbShHRS3tlq38hVIAABCBQILCP4rnug/qpsHwE1Zm6a7o3h77HKfeula+p9S5Ei7LPG52zOOHDNw8kpi+l51u05akh5unNBXeVeK46t/XVIa49LpU5Zp5ddI0769L1fMapJL/kpOVYVqnFBwPbiRDPOS2Ve0OgYQL7JJ5ew3ImnIuu8Ty8RnmXoXMvewH1odHFJPYj93dqQOfW9ey3JBYOWnI78zXV/NrSkWQfkmS3qI8lGyrOaXu3IL1w4PuHxNOzXid0KAUvbSue9w7lGbdfUradea7xqI9d4tn1rcNyNii3hZlnLU2uhwAENiawT+L5jD61nIVxaHbnwdMnhjwkXdcbUSK7fB8v6ZtWELJoWbAeHOKJK2Pq5qOvfG1JBO369PmRFt/SYdjeh+oE8xcrfIEDbx4QRo5SG5lR3zVEd3RJ8LcRT78E3GjkcO5diqdfDMznBQP9RDw3HgaoCAEI1BLYK/EM0v26uFbptUjv0btSn1HIrlTnln3G0EHVIwLqYBML3p28Jqi4HWYRleszO19vMQzSe9eF18U1QOeRvW2fS9V7RL1G+/gg/VEn3aEknt7n2UkX79c8fY3Xcb3lwuumrusApDHhLs08R5NArAoY6lMPLvaJ2l3qFwDzdpKHhwXpH0fYzimeDhRy5PT7+mxNzxt7sWHmua71ch0EIDAFgUHxnOLmI4OuN79760laLIwWzYMvY+J58J2jAxCAAAQgsLRvcSdIBk4dQTx3Qp8vgQAEIACBbQkw89yWYKE+M88ZoHJLCEAAAntEAPGc4WEgnjNA5ZYQgAAE9ogA4jnDw0A8Z4DKLSEAAQjsEQHEc4aHgXjOAJVbQgACENgjAojnDA8D8ZwBKreEAAQgsEcETkQ896j/NAUC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0GuodgAACfBJREFU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/j/YZkKAOx81mA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44100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0" descr="data:image/png;base64,iVBORw0KGgoAAAANSUhEUgAAAKoAAADkCAYAAAAIJL+eAAAgAElEQVR4XnS9CZRvd1Xn+znz+U81D3fOzU1ISEIIAcILM9IiIAiKdou9lkrTr0URNKBMGhSlu9G2QRAafE+ePrEHun12twhCpEEiGAZNIPN0k5ubO9Zc9Z/OfM5b330qEbpX10qtuvem6j+cs397f/f3+927nKKom/E4p9P18byKosiI/D55WnD7Nx+FqkOR1VDV+IGD59aAC46PEzXMLnVZnp8hxqeYFAyTigvjXRK34Oijj3PuNz/MQjgljYccoKJJxuReQOxEdN0ZJm6HUzicmu8zifscWj6CW/tcTEesvvJGXvYTryJwHYq8oq4c4sjD82C4V3Pu3C5bmzt4XoDnOWxvbzFNxlx6/AR1FZJMC3Aqjhxd5ODhDmHkUDfgetA0FXVd0zTgOK59um5D44xw9P6aGBqfpnFomoaaHEjBaWhq367RXd8+T5aGOEDcden2fPqD0L6GUYPr11SlnscjS2rGo4Zs6lIULkVekBVD+jNw5ZUHaHRJnYqiTAl8l7zQa9P11n3xcByHqi7sdfueg+PoPbhUJdAEeK5LU8P2Jpx9fIssK4njgCgOiVyHTuPbPUzchtLXdWja15CnNJ5LE4EX+4SuQ692mM0baq9kGlU0dY9io2Euhahb8NDud9i85S+Y+/qdLDoRceMxM8nBzag7NWQlYRPYta1cyJ2aXPfQgdJzaDzwgKCBsGoIqgb0n+9SO+C0d2D/o7GvzpnT42ZhMSYIXOq6xA9cmspl/cKY++8+ReD28dyQwHMJQg/XramKmhqPxq9Iqwnd2OfA/BIdr8teWrCRjhk7Uy57/ALjT/wx4wsPUMRjZiYTLllYYVJBQsBu6VIurxJdcSVLz3om8cIy3d4CTe0wzFO2Yqj7ATMLPZaWF/D90P5fVVWcfmybra1dwiDG93UzHba2N0iSCSdOXE6WNHhuRJZPyYspyyuzHD4yR9zVJdJ1KWkaBUOD6yoQ9N4UkBP7s1MrUBWw0Cg4qXAciwpdYjx8vvPti+RJQBj6+4Hq0uuHdLoeQVhboDZ1Q9P45BlMxzXp1CVNGrI0o2oS/CDnxGUHcf2GMIKyyvEUOLVul0fd1JRlYYGpe6NDodftui5lofcY0NQuo2HBcLdkPMoZDVN7X77v2D0LfY+OE+A2kDn2zqmrmiqvKKsCvxPgxD5+1yMOPLqOy0zj4Pg1e05mhyvOu3SmDpPJGmV3j/CR+zj9qf9Eb2fMbNGwUEJJxiTI8D0fT6FY69rRvgcdNAWqo8zQ2Pvw66b9LHV9oQhdatfBVeL4njhtcL58y73NysoCs/NdFhe7RJHP+tqYc2fXycYNUTCwANHF8/2GWqe6UpbxSeuUvEkpq4yuF7I4s0gVRmznE3aLLa5c2yT7fz/NuftvwxuUHPX6FFtTiOc5F4S4V13Fwe97IdGJS8lLvSlPh57KD/D9CDeHSZmSBiWdQY/LThwiDEJOnty2TBrHOmABYRTi+Q5bW2tMpxMuv/xy0qRC5zbLMkajXVyvZvXAAoePzOMHCtbqyWBts6mPYwFZ6BLiNIGuZxvUdtUaHN1pfdV5rx3u/s42aeLQ7UYEUU3HsmpgX4OwwfNVfeyWUOi9jCuSSUM6rUmSnCwb05/xuezy5TbL799A/bkq9VzK9OBYFWtwnPZg6QDpHuh/1qXDzs6Era0xyaSmqfQ+dOhcmkYhuZ+BcXEdB0c/qwAqapz94ujHPl7HJ+j7xB2fOHTpui5u0JA5Jcmwws9C6nHNcGcT35swl2zz0J/9F7jrfg6MEpb9gKSZshcUNHFI1Th2MNy6QS/fsRPfBuQTgap/d5sGp2lQUs19h0Zv3nVxXIf6yZ9pcG770ukmyxOi2OXYsVUrFQpSlc3Q7xGFXfxAgePiB9BY+fEoc4dJkeBFLkmekO6O6Yc9OnPzjKspk3yTp25usvGJT7J7+k6CuYblcJbRZo7TP0h2+ZUsvvxljI6usue5LHohTVVShz5FFFIWLv2RQqJhtxpTOQ2rqysWqBcv7lCWNYNB3wK004nxg4aNzYtMpyOuuOIpFHnDZJJSKV5pGA738LyG45ceZHGpY/HzRFa1o69/sHuvu+jjoEDdP9f2vd8bqFXh8PCDe+ztZPR6HfywsZussq9AFczwfAWXrplLljVMRgXptLE/Z2lBmibMzXe45PisHdC8KKw6BIFDEECtl6IEJFhgwaoqoJsbPPn/tjYSzl9YpypcwqCL54UEfmg/owpZlsrcFUWtLOwT1C5O1uAU4DseXujjho5l03AQEHUdwtgh8NuMqlLcJFCMIEkaqmlGvbNNWOxy4favkX7+i1y6vcus2zBxM8Zdj6mrNKB60OBX4FcNXt3g2SFrr4mgjJ1hx7FEoKTQ5DWu41F7DpWggmCK0xhMce69bdhM0wl5kRCrBLgOWZZbFg3CmCiKCSKfMHQJY53KhrLASllelSRFRq5/SCuYVvidmJKc0E9ZeeQk5z7xf+OPz9B0cqVKwv5BNp05TvzoTzC+8qms9WKCQYeZLMV3ChKvJI0ENfrMjyOqNGdcJVRCiXl7o+IoxvU8fB+iWLgwJggd1tbPkSRDrrzyCvK8ZjrJyTNVARgNx1RVwexcl8uvWMLV6UVRXO1DgP2s6ajE+0CIIzBl8KktV4I9AgeOSnnucuHskDOPb9Ht9ImigEiB2lVG9Qgix0qvvl/ZL8sqJqOcLK0tuxZFxWQytecXrtVrKauSKIyo64rl5QV6/ZhO17FsWzcVjlsaPhbwE07dWE858/i6QYBOt2/XxfN8SyoKBB064dqszMkM9XkECtKpcGSN5/i4kUfQiwi7Dp2+Q9hzcCOhG71X5T8HL3csWLeTmmy3JNpNcZiy8egd7H3q33P1xjphNSUJa7KZHqOytKzoNRCot6lV5mvLnjqRQlTWBniuBaXKvd+4RJMKtxFEaMgFE9yGwjJrjXPnV7YaL/Dtgk6SkeGhqKNAcOn0+nTigLCjC+/axXepKcqGqnLJ8pqd3SFFWdOpA6rdnLIsDSIsdWH9M5+l+sItzFU71GGC0sRWMMP8S17F4st+mJOTEn9xmbIpWOk59AZQ+DlpowPRpdxWqZkQxCFJquyooNI1cOj1upbBlMlmZhWosLZ2lmky4qqrryBNSguK6aRiMi4sw9ZVRVknXPeMo3iB0lSJ4+oxhSMVqDWup9IvjKTyIYigEiqYUON5tQVR28SETCc19939KL7XJwoHhKGaF5+oo7fqGm62n23UQFUkUx2cmqJQI1MZdEmSqWFjC8a6Jo47TCYT6rphfmGW5ZUes7OeYVgFs0o9tfCpw6lH19naHDI7O28/p+eLIo8wFuZWjCkL1xRqolQFCxd3UsK4pM51IX2c0CXohcR96M84xD3rkyndwkqvDmWQ1zTTmrWkZm+rpDvWe6sYPn4n23/wCZ6+vUZT7FDEHqnefCkU3+JMp6ntq7KroEClqqmmVQEYeJSuQ6XmUGdD8V01NCovpX5OP9M2js65e9T1j6jqmsl0SpJnDAY9/MjDDwN6/YiuSkKnLQnCceo087xhOi6YpBlZVlONapxRSZlXhB4seg1f/ehHWTn1KPPNmDDKraSdzCqe/YvvYGv1cib9VYJOD8+pGMyURL3SmhBHrWIVUlVqhhr2VDLT3EplnudtoPZjur2IKIK5hY5l1DPnHqEophaoWdowHhZMJ6oAPllSkaYpWTHh2qcfs+rgeLl12pZ9dATVpHhqmJRHlFU9C5g2rSqrCiPWBid8r2sNyX33nCadBnhOH98XXnYJQ88Ykjb42sevK0hTHRgxKxV5XhAEbfbrdCIr1cLTYRiTZ6V1+gpiL6hZXhlw4FAPz4daYK5y2VifsnZx17Jzt9uzx9Jz9/oB3Z7CQoevPYS67+PMIcs9nElBPVXAN1SOSxO6+LGSks+MArWLQaTGLdCZEAwKs5pyL2OrcMnLmHpL1XNM/vg9rP3Rx3naeB2qbepAONWn00TEpfCmoENtTVR7aBT4yo8NKJu6baCWgiliTjzPkklTVjhVTV1WBNboNjhbD9dNkuVMk5TpJGWaZXi+S9xTgEb0BiH9GQWqK1AjwGXpu8pru/m7wymjtMJJPFCjkAnbuiTnz7L5zW8yv7ZGdvEU5Hv06oTg6GGe8jNv5vHOEmm0wEy/b9knnCuIOxn9oCZoQgvUPHXZm8IkbUiSjPF4TCaI4KtpiS2jhiEsrXQtk338Ex+xhulHXvdaHCJ2NjOy1KMqQoa7CVmeU5RjLr/iELML6tYr6kaBqfcVUBSCPG3QNvgWpGVRWWOiayLYo4BSkLmoPsLuzpTTjw4pc9+wfBB49qnspuZL9JTglDJznhV20NTshGGI61UW0EHoE/iegVExKmUpHKcsnJNmI8pqwpFjKxw8OLCgE3Y+9egaezsprhNbNg1Cl9m5mG7fI471dDpcqgCCGZBMHCZjwRaPZJxSlpUlmaAbE3RVBXy6A49O5BB5FZHqtueSikJKhJ1y9gqXnSnko5r5vGB6x9+y/Zn/wKHhWWI/Qf1fWQUM6jZQS1e0VEUlNkWPp1AtCmJf1JVDqeyp4PTVRFd21ZUsFNz4LuNsStjvsjfaxRmeKRt1oJNxzmSSkaS5vcBY5aDnWTbtz4QWFF6octlYtFPU5NOS7b2E7UlBlTqQOgwV6KHHvOvRrF9g+tgp4iql2tvk8Tv+ltkjh3nqT/wk57w+ZTjHwtxM22XO1cSdnNgvcWtRZQFZ6TNOXJJRQzLJUeZPksQYiCcCdWYmxvFKDhwc8NZfeAudbsj7/+X7rPtNpx7jYcN4VJOnDXmekeVDnnbdUaJOja/srUpaKTh9fN2YpGE8LhmP2+ytYDVqyPeJ44jBIDIudzhs2N2ZWMOWTCoqSz/Koo5lw5Yl8douHcfKelGoEW0IgpBORz2AAhXCyMcT4G4aBO/U8Strp0lKVZfUTUJVp1x19XGiSMHc8PDDZ8gSPXJMv69sDrPzkZXuuNPiU6sFNdSFSzYSF+2wN8mZJKk9tuJB1JoXebi9gKDn2+N33IaBSrfnMlFbNCkIc5fdUco4U2l2mN8dsfOlLzD5+i0sldvkk016vT5N4dFtQnxVXfHyXm1NkQ6OoeSyMc5dldfzI5wgYCpIRk1WF0zzFFc0aOiSNQW7k9222RpdSBp1+JORbk7BZKpA9Yh1yrqendDeTEAsCiMQ7SHaoaHJCrJJyWiSsS3clTlUScXEbdhJRmycOs2RxTl6kcfK7AzedMSFe79tWPPQ9TeS9xaowx7duMPsIGRmoBJW4QWVNU5Z4zKtPYrEp9x1SMcFo9HQAlWltNNV2fcMmoivXFjssr19wQjsQ4cPtU1UETHcUxMjfOqRplMaplx97UE6fRWinKqs8b3IcN/uTs32ZsJo1MIMZU+jeeq2IVOWi6KQQb9Lkuh6jayTbqkgfY/I/X2C2iivlqhvS7+yRWUBLGza6QYEUUEYOkRxYBnbULICtXKsGRSm1eOKBxZH/JQrLuHAao+qanjwgccM0lDHDAYzlp3n5pVcFKht5m9TmEeTO6R7DkUGm4I/eYaTlzjjlI7n4gQeeeyS9Tz8OGQQBMyVHk1dM3Uq6qwUT0jgRuzt7FBnCctbW5z+9H/EufAQ82FBPtqh3+1TF0L3LVetIC2disoTpSfO1CGsHfx9elM5dFzXJMB2ldG77BiHbnw2p776N5y85y5WFmaZjSLCwMfZO7/bpFJNxvpsGw8czxiAWKWgK4DtWVDo1BsXh0MhvDXWm64Z1y5pWpGPUx5eP8d2ssfzr7teJBqZU9GPItLtXbo0rJ+/QK+zQDyYx1X3HnrMDELmOuIjfdy4IXNFu1dMpBxNPZodl1yHYjQmSVLLUAoYleneoEOvFxrmTLOhZRY1NcLNdRkwHuprtE9XDenNOFzx1AWjYcoqNU7S90J2txsefVgdtIKrzYZBKMVLOLW2QCsKBU9qgSm0YJAlDIyjVQbT91SCC6X+LCzblnDjDUxyaez7hUmjjpqenCh27FpLjTKqRkqYrue0ZjotraMfjYeGr+fn+1xyXMJHw0MPnTEinrrDYDCw1zAzJ+GheRJnWgtTuzSFQ74DKpZDCsajPbplQ3n6Iodn5smLnHEvYG82pOl36AVdBolDI1EiaMj13tMKd5LTrVI66S7J33+D85//LL1qRMet8dXdq4paSEp9cimcikafyqZiAMSbFg2BF7GX5jgzs5xLp0wij+t++JX0X/pc0tDl/s99gfqx85y+7VtcM7tIR1Vt8/H1Js1VWl3hY6Zj5TPhHI+47xPGKskenuRTryWSFcgC/Pkooc5h6kA2SSnHU/z5HquXLpFtjBmmY7zlWXY2dwkKZRWHoHQJ0pYg9HsB/iDCEc7sxwwMc3oUfk3iVEzKnHwC1a5DqQ5+mhhRrpsuol+cr4C/aKPVgwsk6dhetwJYMEakf5YEOHSZCJdVUw4e7nPsRExWqNuuiYIuO9slZ04P2dlM6Xa7JiAoCFXy22zZcpoKGuHTJ+RXNXQKMrEBanQUvfoeNUtZWtpXy6S1SnlpsEDwQVSWeNbuoCaKVUkiw6rWqSsbNY7JrcmkZS729ib2OvQYJy5fptuFxx9bZ3MjJfTnrJkSVleQdno1Uacxmdkeq/aplXtELw1ztiUD5ykrpcMD//2vCLen3PCKV5DPBpzpwIYLgd/lYN0nKmuScsJIDZwbEqcZxzseo9u/wnc+/UcczsfETUWVZ/S8DnVV4sUBpSCMDq7oPEHFRjwqLQXlRQYPJ1HInZtrHH7us7nh3TcRLs/zl/f8PRfWN/gn3/8KBoRwx7189n3/inxrB+fxk6cbkfd5GjGdKljb0x9EyqINfghhLPlOGdXDdQJqzyNX1pjkVhbGZUmTJHTKksHKjJHHh3oz5E7DlltRJAVO4jDag67foVHQNClVF+q5kKrrEPkefdelJ/CuXsBpyMqMcVYxnij7Odb5iyjXjZe+b9nM1QmWxFgbCyBiXP+mZkY8alPLq+AyTRLm57tccmlMdwaKSljXMan11CNbbG+WdDuzpixJ/NCNVjNkGnrjMJ3mbG/u2nN3ul1jMFSyhd3VyLR4VKXbscwrOqzIa9PsJZdmmSBLY+JERw1M2DCYVeUSjPFaZco4Xc+oMSlYo73CXp8eazyeGuNwxVNX6Q9gc2PKyYfW6UYLLebtBrh+TtytiKVnWNKXvBpQiwfNGsZpxmY1pNtULO0lfPsP/jOjux/hxd/3fYTXXcHe5Ye4GHkUlc9y1aVfQZGPKXo9NsYpxyKf0e3f5PHP/Sfmd8+w6hV4yqSEuIVrQambp1QnXKkDvY8/8Ew8cUmLih2npjh2iGOvfx2d5z6TUxcf5TuPneb6G17CiaPHCaoSv8hwdMiTCWe+/GWch+8+1wgT6WaK0kmmKlstWa2bpUD1Q8+6UpV+SZttR1pS1A3jbELS5DhZwsHegNWVWQazEbWwbidiJNI2q8mGOUniUYxLvElCXqdUfY8icujMdIlql8gx9pLQcYxgKOuSSVYiv4O4wCxX1yzSW5ymuF/p2a3OLyZA3K86BAWX27TGjqRR11vQCTyOHZ5haSW0blSlW0lw4/yI04/ukDcd+nOzREFmWS4MlJnb0q5GaWd7yObmrgVtt9c1Yj8SPOq0lFTLmTaUVd1m1awx9a5Ia1I1qdPUXncYB3R6HYMe/VmpatDt+KI0W1FD3XDjGeOR7BWkwwK39tje2qZ2Gp729GP0+pBMSx6674Ldt04kwUHHuyTsuAQSZiRDOmK9PYrSMTbG/p7tMZgOce5/kPN/9nnmhlPO7G2y+qxrGTzjafjHDkNvBr+28CPKM0aTCUlR8tgdd7DxnW9xuBhywM1wkj18XLphjzpXiXconZLKKfGsl3FaKdjxKTyfPXX0q0t0nn09l7zipVxwa06vnyc6uMIV11xH5HQs6zZFZt4SV4GeyQkT4Dxw+15TlAVFJrlN3avKsk5Dyx9KAbJPRzdD8l5kN7ipKvaalKGTUPglXd/l8pUVlgcdw1sijQsXTARJK3v87Z0pbu6Sr++YNEcckhYZs/0+3ap9nsp3aby2e26sjEpZkcjQBqnkQFNLLOUpmwoH7pPCClBn39Rg6k9BGtfMLvY4vNRnvi/6CCoPpklBjMeZkztsric0vVm8rk8nTOl23Fa/l5mj0xpKzp3dskDtxD0kkEShS3+2Y3xubJKjuMAWo+p1pklBLg536lCIw5XoUBTGiIj6E6xSZo/Dhl4nsGRQ6nXRkJSQTRsamVd2ElORTATwGq659hhRLKkRttYTTj9yHteRbNoxDtZRA6f7JbpLcEFCcdOQAdnuiOMR9C6c5tznP4fzd3dwQI/j5y18U2k+sEqwuszUKDmPfppT7u6xs7lJNR4xUOVqKoIyF4GHZ/BI8WH2B8ukXijlMmkFkyBmXbLr8gr9FzyXQy+6kd25Hmd2t/E6XVYPHWV+fpFO1DGGQojeENATRot9C5Fz19d3mzzLjYppnUS60U/YyFpjREuv7HezcvaI73IqSq+gEcXjFRxYmmO+FzMIfUI1XVIc9ObriiQvyQoR8A5e3WHj7HmccWZZtLcwx9ipyOVkCqXzemZDU0YQ0dwI65XtRbA2Tq/PTAutTNjqSa2qIy5OTUxTl8xEDqFf0F3osnxoruUWm0L0nP2c6FNZ7x6+7zRJ5tCbW7ZMG3QaYxL6g57xwSrxSVJz9swaWxt7dDo9y15xLH45pNeN6IbCXu0Vli6dl1KhCtJJa+jIpjKj6H0UOIIM3ahlVTo+UeCa+0wytfTtTECmEkaVRu1QTSryacZkPGLl0BJHT/SNGdE9koiwrorw2HmTtWdmFqx/0LURxajoUZYWtu34Pt08Y366y2P/4/PsfO2rXFe7uLs77Mb6sRAvdyndgCKMrBtXPnbSKbHnEroukavK3tDkGU2R48nEIwZIAdpGrD13macE3YitpuJUNuHgi57Hpa95Nd1LL+Er376DueUVlg5fwuqBw/hOYHSnp4qw76l40jjVyoX2HM43vrTelEVuioCyVGh+z1YNUAbVh7pXZVrJo5VZzBrybMTB+RlmQ4eZmciaKMcpTJJrhQgFdKuTN5IdRe4OPeM3dze3KDdHfPMzf8VTnnYVy1dfxrDnUYfCZ67dMJ3mIBOZKBZZnbmyjrpjddltWWtlwtZbKaLY4EhZUBcZCysxncUOTihfqEh3lXtlY7NpST2lHBdsPnKGioDuYN6U/8HCDF4nxInlMzVOijop2Lu4RTLOjVxXQxT2AtxugBPJwNIqLmZAETkpbJVVNGlDPRWHW5ukK0+EKk0gyCBvgBcaNWTXTCdIipAKWu1Qj8VNt5xlMpmaarV81UH8uIImE7EL6hdks9idMrmwZXZMZVSz2NiJlCtJB7eg3tlhZXGGb376T1j79re4XNnywhargz7nnJLSCehICRRP6gZkYlyc2jhumYV0EtxaQoBD4DhtkOrxa1FQtd2zZh9u9IOICztbjBa6PPMNryd40XNYm+zx4MWLPOWp17A8f4jYiy1GFNwKGAlO4sb3/VX7Ff2Jyg7OrX9xthGua+kY3zrptgNtqRR1u8pWpTUIBWWeE2YZxbmzJA88xPEoZK7J8ZqMwstwY6WWhrBqaR5HXSG1Ebry8o2nE/xuj2R3yNn7H2a4tcPVz3kmyVyHIlKgysAgvOmReFLAGrpFQOSqM/bxXb/1h5qrSBBBB6I1f9iBkpZclXQDh5m5Ls5sTFEVdmGFm4xJl3wnuab0mGyPqIULwwA/iAmEz4WRBUEQrysi3iPZmzAap/huYPg1NIlU3X6No6DRoRYssZIlnCmMLdwvWkhcaEUpSdPTtVbz6BIWylKia8Db1+X1WhSoIv4lUojjlVCRlhmHjh+lqac4chzXDcVIJuuY6Sjl7NkLxHGPngwTchyZTNk6jxSo86J9bv86k52LrPZjwjxhFpdhmXN2Lub8JKXjDygqYdwu1T70a3Tt1As40uraJjewzFebKUnupkKfSgHWQDnG8Fx1zbUce8PryZdnuPvhu3lstMuznvU8lueWGF7cJm7kLQYnClk8dsDurRxWbXr7Xz+cv/7M440kPwWosmkUK6tKKVGJ1UVrtW1JgZIAsyQlSFLi7W2++an/wMLmJt2tTcJ6YlAgk3FDbhhcgsYx54xxaZRE1HaTVd6CMKTjh8w4Ibs7OySxT27Z2DH5TYG6G0Fe13SaAFlxW1e7RDFl6MpOow5Yaxnb5yv35RhJdXmWkvvgRxGV7nxZEsud7Mphn1tG81prPZNKZhwxEnmbQURU1wWhaLAgsgZJQSHyX/Hu6OiJh6UQkpeHooUeClT7BmU2Hz/qW+YTdjWTh7wFrl67+NYKtYSRDOtm3pDcqAohpiHA1URD0LWDlsk5Ffrk6YSo0M+JevLMASVrnwzUYkKMElPQW5O974Cq2x4iEPTxVBElC0PoB+wFPl/YO8+3Hn+cwO/JnG+yprhVXWtxySL4AvUNqhTqxoVNdd1934JTvYg5+HW0zfTsM84Kzk6H7AB5V/KbrJsVXuEQEhA6HjujES9/zQ/xm//2tzh08ICJ0jJSP1Huvztcna/+5ZlGmCsUzRLIeOLS6Yemnbc4aJ+8Lmqjh5JJQp1mhneyO+/lvk9/msubktk6MaUnDxxSjTqoqTFHTE1YV/iNdAizz7asgZWkhn7tMRd3GWU5tbKYA7FcNL7HKHSNUfDd1hHeGi2eKGdSX/Y7/Sc8m3pGU2RUnjwJzwZZGt+nDnxqM2k2RAXUuUYnHHkucAOPNEmIRPDrNYrFkJ1x320vpkNmEqlXgkjKLsqAkjWdRm4xMSFh67U0uKCncakal7JpO2+bGnBkdZNTMydzK/ZihUDDQE4qIzsbssClUJUQ31y4NkJSCozOhGw1mVF3vUlj6o8yr16XrJgGZ/Se9Qr0HOozTF/Xda6p5cFwfasEsnW68r12uoVHCNAAACAASURBVOx0Qj4/2eCLD9xPR/DH9ay3sCrkBWZmVxxEnmsZrylKsxiKWcmrilyY2nEoVaV8z4wpO2JrxOKqsROMkV+iEYOiRgEmqsrdmIubG7zoxS/mt3/7d5hbnKOv59pv5FtH23dh1G9+8XxjflNlUqkk0vf7ClzPlAZlUp2EIqtIp5l9StpzphlH0oQv/+4HuXS8x9x0SNyUZD7k/Zj1Im1xVbfHnJSFsmLddRhJRmsc5qOuzdaIYyyb2rJep98zfJWXJbs7uxxaWjHVw6tGVrqlewuDCVNHcccyqyUOw2XqQD2jtOQSn5oQIPN1623ciBxGOkBZyVX+PPnWLs1MyNlySBU7LJYu824oUVUgwuyCg5m+4fJOp2szSAL+VlFV6rIJnViBL5pOQenTDSMa4VBlBd08QztqzmYNNjnKnNJINbXgO5zv9yzADijLyGwjD0HksC16hpB+4dMvNEdUs1lP2Ow0dH2PRQWwG9iBH42m9Ho96zat0tSNNXqCC60JvMFTQc0bBmGXdDTCNy9vYK8tXZzjM8kaX3rkQaLZeXPny820ub1BdzCLzmfgBeZsiRyX+W6f8XBo2VhyuBOGVBozEfwJAi7s7vD4ZI9Uen1RE5QNS/1ZojimCVxGZUYTB0ZlpeMJL33uC/jQv/4dlhYX8eXV3G+e2nm2/WZNCeD2L19sfFnTpET1PDoD3z4lmVrpVwYTcZ2Upu6ko5Qkw5qFg9mUO//kD4kfuJvVyYiZsqQIXMsUd1w4Q9Tr0K0qrp5bstN4294WG7gs+R0uW1hlJog5vbHGxcmeZdAVUSO9DvececzKzksuv5bR42fohRWxGi0D661atLu7Z3ykTN5RFJlndTqdGq+K77FVp8z2exzdcxlVFd+arHO6mpqZ5jVLV3Ig6LEdFPzNxfs5n+zwvMUjHItmSOOQBx59mPFkxFVPu9IUsK2tHfq9WZKpSB7scV2nYjzcoiNqqTODF8+ws7HBQKoWcvRnuF5Akld0e32Gu7vMRBFzUYBXZriDPl/d3GXtwhavfup1BNMJWZ1RHpjjs7f9DScOn+AZhy4j2E6pmpK/vvfvqE4sC2RwxewSkeNZ8zhNEzo6tCqrfuvK8l3HnGa9XkxVlPS7PQvUbDhlsdOlL5gg7lz3dWGOzyXrfOmxB8lUygOf0m/s0IzznAvbIxYXlvCqio5sj0lGP+5YEuvFXZscGGUZG3t79OfnePqzns31L30h/YPLlpC2L6zz9b/9Gp/7qy/gz3Tory5ycW8TP4jId0a8/DnP50Mf+CArSys23KeG7IlgfSKjWo28/csXGj+Wpu8S9X0zoHQHwlZtMyEs1FQyh1SM5Z7Z0ZgJ9veDdcojn/0vjG79HxxPpgyyHBlEL9YVd+1tcPjEJYzXLvL0+RWcacKtZx/hqhtvYFE2vkwm5poH184Qzg2I/Ziz6xdNi057gWWH4/E8jz18mt7SQYKow/r6OocPH2Zvb89O89LyEltbW5ZRZubnOHv2LLOzs0ZB7W6c4fpDB3m6M08dx3xl8xSPV1Mrmf/46HX0k5IzxR53Ti/QOzzPM3rLNFsJ61HIoxsXrBRt7myytbNlfoC0KOnEA4qsoC5zDh1cpswnjMe7NN0BdXeGofC657I0M0s6TQnCiOEkZTA7z9rZcyx0ujz12CEGElOiDn+/tcdkZ8yLjpxgznVwYo/tDnzlzjsInZiXXPVsZqbtwN9tD9/Fo+6Eo5deQpiWrJ+/yMLiIufOnaPb69Ef9BntDTl+/Dj33H2nScGLCwtcvHDOvm+wOM+9d93JP3rGDRyMuvjjnKhwKAez/OcLD3LX7iZup0egLB+4nDl3Gnd2ht/79Ke55hnPsJ7jvq9/k3/xkz/F8syc9Ywq7cLevqSw0OP9H/wgT73uesoiM7pJfK5ee5YmnDz3GG99x9u466H7mJkd0I/7TDd3ueGqa/nYR/4dq3MLNFFk9OQTH08YeixQv/XF/UDteWZC6c2IiJazR9OepYF1MeRF2jAdpkyHOeOkIdlLOB7W3P9nf0z29Vs5nreB6nV7PDaZ8sBol0rzTHXN5f0ZVrtdbjv1AHOrq/iTjCCO6a4scm570zjS2U6fR86dJdMYx/Icu5MRi92BmWTC7rypG+fPn+PgwUMWqMp0M3OzbG9vW0bt9nusr62ZvGnzCsNtnnnkKMfpm7Bw29opLpQTu+DPmz9GvTNicHiJrz92H/NHl+mPcrpNRLKwxINnTuNHyswO42TKtdddz0MnT5nK0om71mxtrp1nbkZTBgF7Zc2p8+u85AXP5+G775EDmjIvGczNM0wyLrn0BOdPn5UplGddcTlLnZi98Yhb7rmH2f4cV/ZnWerGdGa73HPxDKe21on9HpfNHeRgPMvqyiqfve3LhMeXDQ/WyoRpwWC2b6xMnqcUZWm4dNDrs7Ozw+EDBxA/PtrbI4x9msjj9KmHeOHV13HpYIFOUtKtQ7LBgC/mm/zVow+QuwHbScI4TXnG9U/njz/z32mijj2O3zQ8/J27efmLXsS1V15FP47NfLOxtc31z7mBj/zRH9KE7Yi0iQ2yNWZTE1fCbsfg3bSY8tNv/Gnuuetug0n5NOfGZz2H9//a+zhy4jJrpK2PsD7myTnU9u/fvGWtCfbLvrmlZjw6ZvdS6RcfqgvjkmlycpiRjgqmiXT+lEudjG/8wYeZPX0fK+mQflVROD57js/FrCApSxZ6MVE6YbHbYTfPGE5TQo3HDmLc2QHpNKHOcmb7M2xNJ1SDiNF0Sn9hliIOeOi+e7nm8FECU8baqVIFqdxEknSFZVrXkXBhS7gbk1vULA1mDSNpYPD8dJepcaiw6EYUwxGHjxzh1MWzRk6T5HTDLotHLuHc2jp7410OHTvCha0NGs0WeZplctne3qUuS66+4jK2Ni/aOPbC8kHuvf8kz7nu6Vw8fZrjBw+ZQDJKUrbHE1YPH2ZzYxMnSbh0cYGB4zAc7XJyssPKkYPsnTvHIPaZX5zjwcdPs3L4CHs7E+uQF3tzdDodTp47zdyhJTZHE6paVGLM7lB7DbZ56tVXWoDs7GwbFl5eXCKdJKwsLZuiFHdikjLBrXJWgphDvT5BUeM3ATv9Dv81ucCX184ydDx6Bw7xL97yFl7/+tdb4ynmQYS8KLvTd93LD7zwhTzlkuMEog8zHcLjfOSP/5jOwrz1DuJt5THd3ts1derAkUMG2WSxlJ9jc32DH3vtj7C7K5+px/XPeQ6//aHfZWV1xar3k+7E72qk2kD9wlajUQR5T6OeQ9jXkgGZUjR1qrldlyqTO6ohGRVkI0mZNXFVM7t+mq///oe4NN1gdrpN121I1Bl3ZpCwInAcia7KxgSiSlzfNONBf8bmn6wbrDS9GbMjpaMXk6vh0CyP67AtC9h4l2Pz86aMmK/TFifkhHFsDYOaAl2csijo9tX8yH3v2gVW1683nnuQB41leDl5ItGdRWEn2Ey52lng+NbRmj4tTdoVka2yFjFMcsKob7Ni62sbNpUw6EW2jKMqc3YniY2PL88MaNKUQRybL0ENRuF5NKEMP1N6rke/LumUhTnd0zAkEykZiKqSE0reAL1mdb8BtRomz7fmUtzw0vwsu3sj3DCirBvWNtaMEVhVlQoC685Hw5F5fAM3oMqlxLX0XVJr4NIlzjK0I0KToWUF24Mu/1++zq2b65y44Ube+NabuO6ZN5g7Loi1C0Acqqs5Gu69/Q5+7NWv4ZqnXE4y1bGv+dXfeB8ves2r2/vpe3awP//5W/ja33zVEsf1z76eH3vdj3J49YA1mp7jcttXvsrPvOlnKR2XG573fP7Vv/03HFw9YB4PIxn/p47fAvXrn1tvBJzDrouveXQNpnXET7ZSqiv+pvQQZZhMCtOsZS2fbXKm3/4G9/+XT3GFk9DNdkwOzOQ0kpIUDMwfUBWpWdCqOjNMU4gI92V2qFkgpMwK6EUMQ4w4lqojGkUlOp+k9LoxVaXGpOVQq0oKkNzn7Q0ww7ICqxFHawJfe3E1hDBO6Pe7TPKEpuuTSxIUV1dUdP3QOvpMw4xxh2ySMIgi3EIsb2UDaJqKl3KUaZtH2KU2Z5OUGs09pfZ+q6aQLGBMQ6DutCwIRf6LvpFvN9DzqvsvjCdUdz+r0YskB22kCV2mbknR5HTUQQ8T+mHHBgI1NDHVRIDGVqqaMK2sUaptzYjHNEvtPau5TCVbaseBH5CNZHfsGFuj12uz/HHMzu4OqzN9mmRi5h8Jf7sLM3zWGfPNccqHP/2nLC8fMZhViobzA+pIpvNWlTp59z287MUv5vprn87G5gbXPeuZvPdf/ysOHT9G1jQMswl//KlP8clP/qF5OyaTMbOzfX70h1/Hze95D4EWU+jQTBN+7ufewpf++lZe8tLv59ff/5scv+Sovabv/vieZmr8aN7c+/A5wkHXRlfVqauR6QSREbONpEBbEOLaLI9K7kKxy8zFk9z9539K8fDDHPc9umVC6DUkAs8KIDe0bGVTCMY9V4SySLgNqRoHXEKtzJFXU+NWuq0ygEjKdUN6bkw3EXWskcZ2Nt1UskqEe9jykvvu+5a2ko9SPKpkx9J41DpvCXvJfPISCDuZn9YmHFsM1Jpa2qEyObYc41Brez6xonoOSautUNPKy62bX49RW+aXUqagb6ctRc/KaSYKRjxq61NQ9yHsLB7V1bx9URNFs0y0rUSuMZ1mMSzpVCQvfihJQSMa4kd9Sxhe4RHo/UlY8SUyeESVXo9D7pamkoVSFLOyHdbU67C7GJOVrl2DIKqIfPHLKUlZMVxe4M+ybb742CYf+L2P87wXvAwn8PnSf7uFxy+e5Q1v/+e2yEL38P7b/45Xv/wVPO3qa9jY3uGNb34zb/yZNxn+DOOQv/v2t3jHu9/B2sV1Ik2jmnfEZWF+nt9832/w3BtvtOuk6/eXn/sCb/q5n+MlL3kpH/zQh1gV4/PkWMI/SKdPNlbDP7+7WRvv0Tl8iB05f0Q5OKEtnggqj0CjA7qAVc40m9pam5XdsxTf+BLnvvENOuOEJd2e0R4BFW7HJ3Nq2zEk0l/Kj1e79hh+ndtkYqGNKJ5v/NsTW0jEKikrSBXpzS+S5jXpuCL1KnbynTbIpMBI31Zmqx2TJZVVZwY9kwuTyZg0n1gACQIoE6jz1kIGBY8oHF0kI8gtAJ4IwJavE1Fuhmlb3mC7fFrSW/+v0oRqW16VvbUjQMGq0ZJ2N0Dr6jJpwpSldoZKH7IA7nurbCmEpGrLdsaFinv1TP7VtyvYNLKdZLv2uHp/rhPZsKLTxDbhG/iVEeryL/VyeR988kA+jNSucU9yLQ4jkyUjglpQxGdubp7R+DxOM2JWe6aqhujQQf508yy3nHqMG77vVbznX36A973r1/mz//gp3v3um/m597/LFDphVAvUV7ycyy+/gqJx+aVf+VVe9ZofNgigZv2WWz7LzTe/xyyZek1mr5SPsXF429vexo//+I/b9VCl/bu/v52f/umf5pprruGjv/dRlleWTZ7+7iz63QqV86fHXtQcvPZpXPtDryZZXWW7P8OuF+F15El08GRN00YUGcXkQaymlPfdw8XPfZbBcMKgqJgzfTejqXLc2CdVLrC1Ta0vVB5DGWcrRyKb/lVB2o7KtmMKNW5d0PdCA9TDquJcmfHUf/xDzPz4j1pKmu7ssrG2xXgkZ35k3bcyoSY1xU6kmXZGaXZqjpVDqwR9CejtEKJyepmVXDh/kekkMYOLZpQ0YqxPk4ufkGFrFaB2Dl8GaPHzwptqUpQlZf2TbGseWBtF0SyZ4EibgUXlmS9CVgI5/bO8HdCrpfQ0ZrZeObBkjeojJ08RheIkdXDEgWp5hcZqNMGgw6PBPhmCHMpcMMrDkSw83mFsqlDALB3D6xItQs24ycRtU84OpbrvysetQgpNSog+HK/R83PGjz7IhVtuNXj19ek2t26e46wDw6amp5Hts+vc9J738Pr3vNOkYZ3HB26/nVe+/GUcPnyMxZUD/MYHfovrb3iOiTRFmfHJT36CD3/4g/QHM3YthMtnZ+dMvHnDG95gwSqeVxDw5MlHedPPvsnoxI997GMcOHDAsPn/tvSv3/ja5pH1TYLjJ1i47pkMrr2OZGGZqj9jCkUgzWe0Q5yNcZM9Tt3x91z49u3MTqesBjFRntMtK7qeYy9Wyo58lQpUYUnLppW1N5Re6/xWCS3Fwbka9moIJLHqYkjBUmwFAaeckuNv/nGWfuxHIFqwgbfpZGqBqkVgctuY7m5NlhqykNm5nnF08i1IBlUgabZLmThLSk4/pk0quW0jkYatSdB25Lp12Ct7lblKaTtqY0ss8orpWHuiChNAzOKnn4td+2qBFQkCtDur6lJDhJqtKlrHlNiPdEqSDi1Il5fnOHxs1dS0Uw+eZjJqfZu93iydODKTTetxabeyKJPL4S9Xk4bzHA3ylymjoiSvHfrIzdWhijUt0hD5DT1lcI0by5Qi30TZbhNUv8BknflsyO5tt7H1ha9weHGJv9p6jL8+/yjJbJ892cr8hsnaBv/nz9/EG3/lfda4STZ+4Dvf5pUv+0csLa5w2ZVX8Tu/+xGOnThBXmucfcxv/db7+ZNP/RFLKyv7tFlu81wba5v8yOtex803/2o73+W6XLiwxtvf/kvWEH/84x/n0MFDTyz5+l+yqjVTF699fqMRpkntM/Y7sHIQ/5JLCQ6twlzPKIZyewvnwhr+hYuEW7vUVULQl8JS0fc8AilSyRTHl4pdUQdyeis0NXHoEtTqYrW+pTUt2/IyWzHoMshruqWcOCleFFjZcLyYk1XC0Xf8JAdf+2oqb84wr/Fskgo1+14UlqlaD+1+dgzbTGe5XBdX5oq0nWXXIrHTj62bh7Pfm7GgaReaaXGDep92bY+mG/QcMntrDFpBp1FyLY/Q4+nnZKbWQg6pUvbzcYWr+WBh+tKzZWUauZ5OWrN3Mp0wTUfMzEYcObrM/KKmNduBuccf3WZvd0y3MzBcZ5KwioFcfK1v0Ab0LEPnwuglZZ0y1SRB5RBVMoOH1JGDo50Ifk1XdkFPvYD6ixpXrJzWCk33WOo1bP7t37B5y5e4tIBJNuFL6Rp3jzfZLQomany7LsPxDm9408/z5l96n+0SkEj94F138sof+H7m5xa5+tpn8KGPfoylAwfI5L9Nxvzae9/DZ/78v5rA0A42OtbsbWxs8opXvIL3vve9HDx40JLm2toGN9/8XjY3N/jEJz7xZKD+b0v/+We/uJEUJwOFG3YYVjVj3bBel0r0lOTi4ZTuuOCAG7FQuqQqHbEagpTZTtdsYNPp2AIt145P5QJlOhxCBarc+8Jt0g7MeeSRyXjhwFzWGNW156Q0vciw1YzT4+Rwh+Pv/mcsvvaV1H6PWvtY27as3fy4v36xxXVKh213atsGbVeU7IBadBZSVy7nzuxw8cIOQaAJBI2QhAxmZJDWn93Ws6rR4FqNBrYKaCzOWNOvw5w00aYXbbtr959qOleBrk8Fqufrleu5ApIpjIeVBepoOGUyHVPXGQtLXU5cfshGm3VdgyZmaz1n7cIm06motsicWq6awta9Y3hXh0trkyrt/KoL8ianNq9wgJfr26SzO3iBRnNqOraqqKR2ipYtqGrivGLBcVj72q08+o2vEoy36Y4S2+10uzPlGxsXKWcGpD7spiPSIuGfvvGf85Z3vbfd0+rU3H/nd3jVK3+Axfllnnb9M/nQ732MmfkFa4B1GN/5zpv4ype/aOX+iUBVEtnZ3uUlL3kJv/Zrv8bRo0et9G9sbvG+X38fZ8+dfTJQZfv735b+h5/9okZOmGwyIdgvowIktk1NIwzTjI7bYc7v0dHMdu5QBqXtwVSJLWzkoCGIQsZFYg4odbnKll7jtf5OW0HoUvitlVpeVeFT2QEHuba8VQz7MNU4RwGrVZ8H19a58v0/z8w/eZUtwpV9zJbwKk/LNfUkr6olZK1tzmbj9xljm13SggV/YBa9kw+tsbk5phsPWvNzJ7Qg7fW1V0tZuaDRijuZ7UrNJNXtPtNEGVVTpZo50mizFqFpLBk6vXbNZBAqMNrtKXUd2Q5U7UlQsCsAtQqzrKfMzAZc/pSDRtVFYUhTqNTD3vaUkyfPkWfaR9W1jC7mo7W8axlHu/FE1JyoCTmPbFesRopGGiPS626Qd0TMS8fNCWoh2Jy4rujJ5jec8sAX/wej++8zk89ktG3Ote7iMrcmu/zt+hrjOGaq/VfdDudPn+Kt73on//QX32ITJSr9933nO7z6B1/O0tIqT3/2DfzOhz5Cf2aOrC7JxmN+4Rd/jr/75m3MzMy1dkxtJ/R882U873nP4/3vf79xvt1Ol82tbX7jN36D06dPt4F66NA+PfJEEvpeX6pz53Ne0Ij8FUYMaq3TaW1qpdfO2YiYkE1Ni2t9x7dxZ9FM+tzfYNl+P20mNfOszS4p6vbHZLWU1nWYhrUF5UIeWledlAWx6xHPdHi8HuFGId0yYHEa8sjekCMfeDOD1/0gRR1Q2oY9NT3K3//wYaMzooGUbkT9aNZKWLfJjc/UnH5Vemxc3OP06Q16nTkrlf1+x0ZJwlhuI8eWrennq0rqV814mFmg5ppg1UjJVIpYaJtElIHjnjKqFmC0e7lcWeqawAb6xDBp6YUCfDRSfy5LYMLSco9DR2favalOuyrIFqjZlkLtk9phe2toY946LNoAqMYvlCtLcwiBYEdMpCmHEsPfagYkUoiPduoCt8zZePwRjmm9Tz5l78wpkgvnGN39IOXeJtvhhJ7fcMgNWaxixlHEn6e7/PX5s9CZpdI2cNdncvosb7zpLbz2V99uGbwbBjxw3938wPe/lIMHj3Dl067ldz/yMWZm540zHg33+OVf/gX+5itfMvN2u6wjMnecthY+97nPtYx64sQJEweGwzG//mu/bv6Mj37soxw5cqT1nX+XdPo9f77rOc9pInWcwtB5ZRdAVFAZB0zFOlVZy79p0E27N8vKyHpNRJiKYMvlWnLcdt7ZnG4bULZc2Oa523XYSVSZ438+UV70TPlRadJ6wWTgk1a1Ya5+2eHRImfhPT/FJT/yKmp3YLugxBvZHk1bSNtWxifelwC/yGR101a+a5maNZEqWidk7cIOJx++SL8/TxhEZoVTdtRotEaWtV9VtFPr8VSQlbbLNM81ClK2+wSM2tIWGddGnFsIIDmzHc+2vbGZCG0t620XyWkPwK4G2QLN5K+wvBrba5SpuagkgvitscMPbRdAO/XhcOb0NiPtTZAAEmproW78/krJqqHvR9aoJpnm6mtboeOUJUGVc+fXb+Ubn/kzrpufYVBOcIY7dKeF4ddiRkOdNYOqYTYPmYYxfz7Z4MsXzpH3Zig9bZz2yU+f5403/QKvfe+7yJvCAvXBe+/mpS99MQcPH+XE5Vfy4Y9+nJm5RXOupeMRN9/8Tv7iz/8bS8srFpxzc3PGm+7tDrnxxht5/2++3zKnGtnNjW3e9e53c+H8eT75yU8+SU/9T5z/k391Tv4fz27IGyvpYS1vUUjuuDaVONS+Us1B+Q0dDaFprEdaew6xdBYj9ls82vaoLa4ST2Z0z/4iPFvUbDJmu4QhzNvdSqp7HVs/XjPUmsNu1+b4Ha9PdugAR975RpaedT1OIYPx/vTcPnazlsnGLOxJjXRvKSY9nACgQ1amRv8I4+1sJzzy8Dq+ZnVkIA7bAT3bsBxLSWv3NWmZbikONy1tpl7+6naFZdu4aYZfUxDKqjKZa2+sglf2QgV5+/2a5W/HpsWbbm2t28bBK556gF6/nWXSsZbzVRSbyHkdbJuSEXuSamXPjk2yih0QTNHz6EDIYGIUWS4VrGFcaupCU6GO+T+dNCEup9z6qT8ieORhluvExpolqXbjgL5NYGSmhPWrgDzuccveOl+8eJbxTM+c+lrzk5w9z8/c9Ev843f9iglAcejz0L1386IXv5BDh45wyWVP4YMf/iiHjhyz+axsOuG3P/Cb/PtP/RErKwfIZLC2IU+X7a0dXv7yl3PzzTe3zVQD5y9c5N3vejfD0Yjf/8QnDBLo0D7x8d2mabvDa09/dqNlEiJw0aiFG9rEqDCZgJFkwlh+VeFLV0OABU6lYNTUoDp5pbZ2zWEbmG0X3jrl9x3atq1ZSouCXvZB12ZshDXltq80Ct0NOFOk+EcOc+krfojV65+Jf81ltr040n4nE+Xb1d7/8GZaQl1a/f4I434T0u6Nl4FFeMuk16LhzGM7XDy/Rxj2bEBPZLRmdVw574XDpBbXWTskmGv0RkOMZbtW01aV63va32WgWX5NRIiDNbnZ9u7r7UvlUlYuyeUXnWqlZ8bxSw+wekjUjGaCBTEKW+ahJ25/l4BrVJIeb7jVcN+9ZwmDntn1bA9soB3/DX5Xri4IisYq1dDRZu2CelLaQpCe9u87Bd/6D3/C3le+xDEKBn5F3GtpIa+Ub3CKK/XOjRj2e/xFssFXLpyh7PRtnZI2UO+un+dnb3onP/WL77FdBfIJPHz/vbzghc8zHnX18FH+5W/9Nk+/7pl227Ut5f/5g4/zwX/72ywurdjMlTCq4IqWKP/UT/0Ub7vpbUZPJWnCubMXePPP/7ztuf3IRz7CsaPHnqSnvpvofyKGnIsnbmiqyDdH9lgz5VIVasd+08Vs5dFv922YmFd4Wl0uXbsdXrPib79JpJ1XUkp1pdbsj5vsD4+0EqKr2XfP5vgTZTzfN8OFPjK34XyVcuWPvYbFV/4A3cUDuPEMiRPgdUVL6aa2Q3NPqD3t2MV3TaNKUNCApuCfDTe2apNp8/sjRDvbKY89um4YULSJRp9Vcu2dSMaMlNW0jFifIu0VrAqq9jeUCFfr+1qivx2GVBJvV0y2Q5Ct1NrOQ+k3zEiIWFqe5fiJAxpxt5FtR1nNAtX2Q7YZ1jBUWzUunkk5fWqDXnd2/zApkzdmwQz7Ymfa3yii0auNwE3nYgAAIABJREFUsmaaaVONfmlLw+6589z7za+xtLHG7L0ytO8Qy4frd0h1IEiJ6oKuXHFNwIVOyH8rtvjahfN4YZ9UB8l32Nw6z5vf9sv8s5t+xfaUSnl69KEHeP7zn8uRY8cJu33e+773830vfZm9BTVbn/vMf+XtN/0C84tL5qyS5VLQRzj1rW99Kz/7sz9r11rX6d577+cnfuInuOyyy/m/fv/3bbHd9yah752dch658vsbzbPr1+1kZPYrW7SxpCus0niE6lGk0MgV5Qc4gcytCkHN+LTCYCsb1iYE2a52Vfr9GW2tubbFBK5jU4saF+kHXVNvNpMxw35Ac3yZ5/36O+DwMnS6EPSpnb51+NrObGu6vytQ28Vj+x9NSyWZitTuim3XRMalbTNJs5b20eyUOum93YRHHz1j21tc7VOKu2a+UOBrQM4CNJeS1O6M0t8F6qXxK6uaxr8frO1YeRuocpopMyo4tSNB8qfootnZLgcPLdAftM4vG+zb/+0q0uFa6fUJCCM6zeOB+9dsuZs2oISRpm9rOj2HmdkQP26bvkhfioq9TqBjzHhryn133MfmmXNcfeQA184O+NZ7b+Z4PTUfhltKGdRsU2lQToa6IA/Y9iL+YrrDresblP1ZM+5Im8vPXeRf/NLb+NFfeYelKYG7U488xAue/1wuOXE5kyTjLTe9nZ98wz/fr6AV99x5B7/89l+0/VGuhiIjTdAKGwd84AMfMIpKH6Kn/vLzX+BNb3oTz3rWs/j4v/s4Bw8d/J5AbVHkP3hSnZPP+MFmPB3Z0jBlFN1ccWZaMCBrnRwZsoY4VqbkTrJ1q8YH2MSlHlCZxlZgVm3zZCMF2tChSSZ7gBYmqBkKQpKiZiSIcPggl7/y+5j50VdBL7Apy8oLmVaiZzo4uWBHm83bB7F1JKYQqckY7hVGOck8LalSpdTW1qh7dxIWV2eNCjmwumTUlRCCsu65czusr2/bmvL/n643AbLsvMoEv7u8u7w9X+6VWZm1byqVJEu2LMmyLSzA4G4Wy7hNQ9OMHUwDPT0T3TBEMMx0x0zQDU1P2wZj8DbNsAQ008ZAY8C2ZNnyItkqlXaXasmq3PfMl2+/+70T3/nvK5UAV0SFpKxSLu/99/znfOdbDN2RvjWJVWQO+yp6A0g1zl8nFQCRm8/S20DYMTmpRZI+uP3KRFmQaKFUTW6sarUSJibKshTg54uEkUS4ia7ZbKNZwVlZ1UNHgaCWGrh8eQu9Fm3Sq+L8x2HPKVF7xQeQiwxVEMh3aMYplrf2cOPVRbixhTuOnYDnNzG2s4HrH/84pns7qGhkBXBbRyFLhJCjL6G7xEbPKuNvBwd4cmsDfqWKAQe7DPA2tvEz/+Z/wU/8n78sZseFNMPS1Wt46G0PYObIEew0D/C93/f9+LX/8OsYbYyLdqzT2cfHP/EJ/P7v/4G0XJ12GyONBt50z334T//pN1CtVuVt9P0Av/Ir/xs+97m/wH333Yv//J8/LL0rmV9/jzCd23Zqz528N7MJexT4fIurbS5OoxHB6yYSMnEPp3kp34rgIZEscQybw0QSo+/1UR2tizcmuaV8E2QZlWriA9WkSG9mCmPveBhHHn0EzvFjGJCn6FbliRfP/FtqVf5chF18xiQAcMV/k3+rfRBhYWFXVnB8cpV5Lh8o+usn8CNf0fXSBBOTo5g7XJWBhFjsfrOPhYUVAei1zBYP/ihkRTWQZD2kGYcYZV8pgWI2qXRsLYgKqKAIDle83vkdlkg0L7AKB7CLBZTLBVSqrhxWMVkT8lTOfZWSr+iGHBAZMKHs2RUrzPd0bKy1sbHaRa0yrmTsDnvMBNUaYcNArn4OTntb+3h1ZRNBoGN+7AgmtBHEnR5aOEBjfwOLv/mbOJK04WpED1SxIQWSbYfcMJqFTrmMx5MOvnBzAdb4JFAuI6LB3GCAf/yB9+OD/+ZfC3GaKM/KlWv40Ic+hGKjho7vC8T0G7/26/je73lU3SZJiPWdbXzyU5/Gt55+Robae++7Dx/64Adx+vQZ4WTwzCws3MBj73tMhu6jx47hd3/ndzAxOS482mF/eqs3HR7Ul+99KJNrQFhOhIvUMWHjPbTRkUQQRXqTpAvCSiTz8ommmZXSHwAdr4+9dgujE6MoV6uy7ksjRX9rBwHC8QYqD96Pme99BLU7zirFo+XApzLVKqk8Ipni1b+o8Cwyd4gr6jA1R97c7c0QqyusorHyricxRDyyiDbQnjETs1rCIByoaMo7PT2Gycky+oMAyyurskN3nAoYWccEll6XAxS1/VyHqspHyTg/t8BJAjNwGcDrnfiqspck8WRs3MXcXFmMzlhfGdtDwE6850lclm1a3q7wY/JDKqojWwvKzFUelI2Mhmh7Ma69tgPXrqJEDRN8uOUMbjlGoWiIVfjy9ZtSfUemJuFWphF6gMkq3A8R6z20nv06vD//HGbiA9i6D523BmmKhEDkN78FC82Sgy+GB3hqbQWPPPZ+vOvH3ifhD+RqjE9MYGJqVqBAndwCP8SVq6/BrVexuruNX/0P/x6j4xOyq68WK8qVhSSaKMba8oq87hfuvKAWFmwN6VFlaHj/+/8JXnjhBem/5+bm8OlPfUoqKlfU3/WgvvLWd4rtiMZejFzPlLYJrILKgIyLUOKTArdLeFUeG8gEER5Uk0wockp1HPh99Dwf9VpNtlLcvvQCD14aY+LCOZR/5Icxfu9dQNEBXAuZ7YgtNsc113SEND08qDStoFMxPa7EgIssIM3E3raH1ZU2Ou0BqtWaSqdjAkk+ecsDlhvqEp9kde31+gLWk8TLZL8Bq361DEOcpnktW2gfeFLdiiX2m5B4RrGUJAN/GEgmwWYMilBWkISgAj+UQefosRpGGuS+QnpTSXBhnyqQi9ow5X2SHODhx4Tep0cyxElUpm6J5eTlV7YFHhsbG1U2mAXaScZYWV1C+6CFqYkJjNTGBWwnT6NDq/Gmh6lYR00L8Y1P/y4mFq5iPO3AQF8dVLkxI/U+KtcFNF0LX/Cb+NKN63jvv/h5fOgXf1ENGDaDrugzpfwXdKugHGZyCuXqzjb+9S//Er7y9Dfxs//Tv8Sv/MIvI+XtppEza4jNPMNLeLbosM0+ihX105/+DP7dv/u3mJmZFeYbw+t++2O/LbIgqhG++0F908PD8UrodvwhFD9DTSZsByhF4IEd9qCstGRWqfFaEyY69d1k0cR+jHqRd1SGtV4LhdkJnP6JH0Xl4bfCmJgWtMAouWJCwC1WkRW100OVXuW3GMqpkCro/Z7QRpI1n9KKSMNzz14Ts+FKpS6BaHJQaftIiS+tJ+WKZmYTxIdf8kyZCtLjAoA9aiSOMISn2CY4dklwUh58iwa7FknM9CzN9/iMLBIjBw5S9JHl4SRspfBSrkijqI/5+ToOzZbkoFKerggzKoRMvfrKY4ml7PaDKkgCrYuo92GbpLuy09/a6OL61W3Z8hSLNB7u4cWXnhUF6B2nz2N0tCH0Q2rOQsvAQRzAOhhglj6oL7+Mq3/5FzgZDzCi8bAMZD6Ql5fwosCFHAQL2Lcs/E1/G5ea+3jvz/w83vtzPyvMK6kYRDFY5Tnw0SNLrha5UrG1vYVf+OVfwsXLL2OnuY8P/Mhj+Miv/jpcw5Ferz1oyyqV8wIx4k63jQ9/+MP45Cc/hfHxMWmjqAA4c+YMPvGJT+LI/JFbCai3S1GGSlTt2p0PKbRTzpzynFIbGuUYp9ygbhmQqKFJPsTrQbl6cJo3C0W1Dowz9OMYK70O7vunj2H+n38AGCXIlSBxaogdVwxlhQfKA+97qDgu9FC9MGqJoB4EnyYS7CRZ9RLqgVK8cOkqrIKLer0hb3qJ4Q8uDxeHOJVnyhfBD9hHJhKwQNt2guec7Pki8Drn5E3An1V5d2dftkBDzJIYKYfKMh1j8q0V/z8qHFhFuXXi9knYVR65sB2MT5QxN89hgVioCiJTRnNqwFPirOFBVfGXao+vKH3EWnmwWVHpzc9WZHujg3Z7gOvXr0sg8f333407jp9A0MrgUfNFzmoc4WDQgk+2mWbDXlzHt/7gD3E4ijDmtWGl7Ll9ZLnRsNofcsDlYbTRdh08Huzj8StXUBybQmliAgexJ1m01UoFKal1zPniilyomBoaxYogGxv7+zhIfKQsFmQbdQb4uZ/4abz10bfjyPkz8MNA5NyPP/44PvvZz2J3dxcTExNqcVIoiJUmSSqf+fRnRPpOlOO7VtTNMw9nlF2wcknKcJ7JySGE/YSyw8ptHzkYMHqGVZZqAE7fVILGnEJN9L0Q21mCqXc9iPM/+aPILpwS8gkHCXIFUs0VHqrQAGTEYB5npFw4yKiQDRNjXyitoOuiIYRrK6b7nob11SY2Nzoy3fOAcQgpVVSuEr3weWXz9eeQo65n7qADOVCkcYah2pdz00OlAtlTvOKXlrakReBQ5nDKdgwVW8R8LS7gjDw0jXQ7WsGTxtdh2FrOFQ07qFQMzM2PolgejvC5l+GQ6f/3DqpKYuHhVz2t0mqxvWHYHJ0DF66v45mnX8bk5CHcd+89uHlzCTNjMzAjCv9ojdNFmPRQMjLU6K6yuoHNp76JzpXXMO9YcAcdZGkfGSExsfxhNaJhHTVarPY2eqUivjTYxdNrq0gLJXTTBAM9Qy8J4RgFlGITBceWsF/+Im2RBcynpMS1gaor3lNMOaGytb21izCLhZNMtIQcYoo8Gw1afzpyOLla3d7eFhSAB5U97uzMbE7EeaO471ZF3Tv9cBZlKj5FesJ8U8kDKl0qK2iB6tGQNswwbBqGxTIJFnRKVlzsdbrwiy7sE0cwev9dOPSeR6Ednha4iQIyHkCblDRN+clzqk508k4VMM81Iyu19HN0J+Zh1Qil6NI329K76rjy2hq6HapUbfGtL1cY2sBwNNLvCC3xSymAnlAmD1KnHSAK+YIxZMG75aHPXAIeVH79jY0daRfIqmJVplafMT2lCm3P+Tm5R+PjmofvdlXSiu/RsJYPRRduMcXhuUlUarrs7tXPxf9HeTfJQzh8OKXnZb/IQ8mrX8VHsvdhpVpaWsMBw40zCyePn8bWVkuse8hXjQfURTmI5TCEyKwQI14f+stXED7/MnqvXcZIiWl7fVQ4xBAuIwsyFm2rbBIDgai4qrbRLzr4Un8XT68sQbNL6JExR6vJIlUBHupwlFqYySSWhQ4l73EELomkmIh2jJiMKS4qdIlR0GQiGDB/Hq6rmWbDIiFKYpKf6FF1cICTJ0/hM5/5NI4eOSoEcpkx5HV7HUflhkvbOvuwyNiYYJHQPzQnetADk0pQrhOp0+ZcSrsXMqr2eh2Ylo3R8gjanR6MyXHM/PgPo3jhBLa1EIfOnYfJHFU28Iku3k9s+ot8UyQEi9CXAvGp4WQ/J4au0nDzW1Q9qfAGZD+nYm1eu7yMTpty67pM+YSAeECLZcUPZa8nBuNiysAAMHJC2QIwC5XhE4p2xoPIHpQZpOxr9/ebQkVjThJbEjL/y1VbHgAeVH5eXssqbIK5VTTpZbAE2fxk/7dRrZmYm58QxxnBWUU0qH4W+SfhKfmY+oGo6WI/yumUwbrstdc3VnH5tctojIxicuIwpiYPiXEbbdDJ3uoytabDHpMywQSJGSIrZ5g76GL1E38EvPAKJs0UA0sZ1rn0T5DkPJLXlSMiVRYhQkRi2GZi4Fh4qreL5+nmZ5VEeMmgD6NaQr9Fv38OuraofptxgL5rolMqoFvQkFKQGGYwI6CoFURyThKKZJfSVC0PJxmKIVUxcETTz1UqERnu+H/rN39LxH0M/uDf4WEd0jhfeeUV3LhxA9rSnQ9nhIF4HfALsP/kJcxUYBrY8kqmG17IzYzjYKffxcr+HvyCgfqxedz7nu9F7V1vQ/n4HDqBh5tr6zh+8iwKhgXHLgsWG9GWlGG7gjaFua8mn2gdmkXCSb61kQRiQiiGVFJZqVGNKb6nwNLiNna2+6hVRwQz5VQukYplFTOkhkaFdfpUXTB2fMA+kmwowlShQCTFEg1vGWtZRLlsY3e3ib29A7EGUmQV8lRJkGZoGdej6upnS0H8dNAjSYUcBYbxUmrSxuRUGfPzY4pmyO+BQ4QMLEQhck7CrURrQld8dm25CvmgPn/porQtR48cwcTEpHK+IxtLNmoMa6OYMRPzD7ZHwmk3MwRmhtGVTTR/4zOIvv0caoUY+yUfoR7BZsskZEz2yHydTfFn5VFlSIRLHZZRwGbRRLPno8rqmajsBJ0p33EE13LldQsNDVd7+zj7I9+HkR96FIFNXjKZaUrBQX1dQsEiK6/wvnPLehFR3rZhYlsXqCor6gxDx4njJxR8RYv3vOouLS3h4sWLoqWan5+HduWehzPJq5QmW20luEcmq6nuVAQ78+IMHVbUcgkDU8fSoIOZN78J9/zcT8M9Po2AeqGCg8iLsXR9CceOnxIvKeZIceCS7FsWkog8AOqLhr2wcrxT2UxqacBKTnxWHPGED5wgpn5eA7Y3O1i8sYNSsSrXIJlMPKhkMrFCkrjBg8qCxoPK2G7mNZFdxOlctlfUPdFYwUhF81+puOh0+jJQkSkv8T2WITlQKlsrx3Xl8DEsl2QXlVpNvqjvBdD0EMeOTWBsoiQYK3tltjM8pMKOF+KJcnGR9iS/RXjwm/stfPGLXxRi8aGZ6VzVymWDTAJ5QLCaM0UOTuJMvkThSzTQAozc2ETr338C0cXnUHET7JcCeEYi6go+9EQ+Ysb4iFM3lwux0DUrPjslHXu0azeYLaXDFBKHWgrwFhH1gGmijQgHNReH3/MIKj/9PkQuxJHQtEsyf4h3LFNP8ngjPliSmSV5rLndvkjaLYQUghI8iFXmK3tZ0ddppsjxX331VayursprMiqylgTatTe9LROlowpdEVmJVFT65nsxTLuIAaXNIzUs9TsIRio4+u5HcOI934vy4WkB5Q3Jhy+g2+xg/eYyjpw5Jy4bsiEWm0Yl7lMhtswXfZ2NJCYShInEOpPpLLFcbAxlkNrke0h4xdAqqB3hyuUVICWBWHnpU+9Euh0HIB5cBSPximb2KEV6kbCfKCWRXodKAIOUAj69PIxKzsssp36PUfAqY0rySSWpUHbEOcSkyCPsgXlY+aLyc9ZqDo6fGJOWgjFBrMhDgorYy8sbRq4ss2I9BAFzozJ8+9mLsk58+8PvVHQ+6ZHZAhEgj+XrsJqKraZouchbIa1S9HeCzLDbLN7cwsF//CR6zz+HspthYAXiv2qmBVgchhJyXpWYMqF2RedMkKIY0Gs2wy4tRgsuzH4sKA/fJ4/tCI2Y2T6wH6yUscZs0tNHccfPfRCFE/MwqxWBG0MxSyOuwxxYW9kv5RHqaoPJAUm9hpxvbMeW14R/JitrCsKgod1q4Wtf+5osAh5++GFl1U93Qh7k1TvfdqtHFadiWnVT4qyRWuagEyXo2hb2bANj73wQ9773h7Bd0BCVXEzPzSNmlRLcVUO/28fi0jJOnjsrenrpUVj6uV4LEjQP2Gel6Le6kj3FA8xJmyYRxZqN+rgNu2TKm5SRZURnZAlyZUWyRCG6dHMX+3s9mY4FRy0o3FJIxbwPxSKdmyNem0q6zOuZ5Ag+mUMf/2LJleuXJGo7x1IZuEaclX0r6X9cZqiwXsVvIGDN94yfh7lRfKGJcU5MljE25qpAX07fOUGFuCuJLOx7FYYbo9VuYntnHevrK7jnTW/C5PiU4LPsyXloeSjpFUCpNMuHEvip5Z/YBAtRnQMV6xj/IwVurGP7w5/C3kuXUHHZexJB4ENlwg0LcCJlyBsYNLsg8Ui5XrtMN8yAvaIyObYHKuWEb6iPUFYCNAnhDUgHnMxxsdJswRofx8SDD+Dwux5B6dRxaCM1RToSrFa8WRSDLreQHEJO0hDklVS4qhoTr0Ps7e5ic2sLzb09XLhwQbZUfNCH0Z3Cu9g591BGcol0qBIgQHiPE52GNh3Z6lVU7r8PJ77vEThvOi9bqBvr69BLNczNzktktSnEaaDd7+LG8jJOnzyFgmnD4e6dWVTdATY3d7GzEyCNLVhCz6a8RWWIxrTsZtZSUcPYTBm1iRJi0B3Fl89B5k/GymBY2N9LsLy4Jcl8NUJUopUi816x3/liKIoeHZkLMlXzkKrAXOK01Dep0DT+cqn+LJQkVYTXT6fbzAPVlCuKYkgpfFnuHRr3CkOKKX82ZmYn0WgU5HOqxBbVfohnm5BOVBwSJSk3FxfQ67cw2qjh6LF5qaASWUOyj9gFqWWFAP9ERDh0SkJ07uzCYZMVSmeLRn8tPncp0pVtrH/s09h85TlUrRQl3hyc+FEQgwo3Utc+7dWFIWdyeM3gRIoKuc9IozhDlVbrfD8okORFIM7hhrDJGMNJCDJjXx4BPYonpyZQeseDOP7oO2CcPEqBmtpe8Xce5ZPTlpS6lobyMVEbtSiixdCVK1flAaY5xoU7zyuHczmkrMk0tuBtkkK7+ea3ZpkfiVcmTXyY+LufxlhMfNTfdh9OPPZDqF44g7ReURlQmY6r1xdQLlcwN3tYPT00KmPuVK+HpdV1nDx6HI7tyor1YK+P1dUdCQOm4weHBGqZiI+yUsmbk2XwwhBeNBCjtrHpCiYP1aTn9LwObDGeYodO4N9Fr+NheXkHg34gvFKqULlp4tWvgnPZ/3Dnr2IZFZ+U1UmFcIjTCZMHySAqFGHbZWh8Z8QjqqciJGVvrcgjaj2rpvMhYD5SL2PqUEOuJkmeofrB4O6eRhOv5w3w1F157QrW1tcxMTGG+fk56Y2V1ku5EfKfZG4pt5ZhPKTiBAxTQoY+W7Ltkj5ebdxSknZWNrD6sd/F3osXUWcWbKRc+LhXdFJKqpWOjUmKNAUmusMDJC09AI+4NmVAMhsoLwFCh6Gpo58pbnIp4eJFuZwEgnPrGMRAh4d4agqz//gHMPGDjwBjVamucB0EREr4XRRssVHiTU3pEb/6q6++hJ3WHg4fnsXISA0TY5Os3+obEpeaPJYh77q0qw+8JeNWqBDRrDfFZqsH+8RRnP/x98J89ztQmJuSCT/WaDPoi9fR+vISKpUiZmdnhPwhbwx09PselpbWceL4MTkA1LeTPLK320Gh4KghxVGZ9oo3qvBFPs3caAUBez4fTlHDoZlRjLOyZr5gjHxzqCUyDVfoenu7AdbXtqW3JI+Uu3y5KvjCsKcmy579leB5JJeQpkerH+Xrr1SdfFF4qGiZo/iklD2HsS+HhL0S161h6CEI++LgPDY2IssAIasYxAP5s6joHjKOGEkuznZMZh4M8MQTTwgEc/fddws0M5yA1UMjLBa19r+lWLwd2hp+UNn95Pe/0o1lagYItQj26jJWPvIxdJ+/iFGGQCQ8xKoIMDuBgk2VGqWUGLwV5TNL1VMSTd58ZDvxnzlnRraDA8ZiMg+Mqg5WWwJfItvRlb7O48yr4QZDay8cx4Wf+Uk07n+Q+m5kjapgrSRsuxothAwMdpv487/8Cxy94xQu3HsXLDp2k3bTG8Cx6zIlyVjwOlCgXqK1M2/JqKdfDwOsJSHOv+f7cfJ//nnoI1Vx/+3SB71goVIsA4GCXpZu3IThmpidn1FyAwaZ0SK70xOw+szp0zCNEtZWDrCxvicMJRl+qDGySSJRfRh/K7MHJWoTplPAPnEgq9HDc1OojxQEJmElHPo5iYSDoQW9ALu7HRzs92S1KbzZnFKj02KSqgJG7VAcJ/2rmjTJeFJVl+4jBNmVdkkmUIaNGRpqtQomJ6n7V9guQ1U4uHk+iSsqGLh50EGjUb1Fd+Qh5OEkxEL8b2FhQYYC9lysloSi2JuxL1fAtiogb/x1+wfVBK7YZMN5TikpOFDKQdUjOCtLWPvIxzB44RJGC7yeSVdUa1uDYRgclIVrIK4Wyq1GMmQVjCQAu4IlblUzHhYjDaGlAyGpxGwHJd2FsiBDbl9GUPKhifQUAzuVQODt0MO5h38QRz70c0AlRafhIqLkJ9Hw2refx+WXXsV73/9+WCNleIkPi1e8F6JSKnJ7InkFfBhivj70LxPMUYN2/fw7sl0253efwamffAzlt94NL4kRWQ5ctwYzNuQaSWOV6hclMRZvrMKu2pg6ROsWsnr4A0TiMbS8zIN6BrpWxPOXrgqBo+jQjLYk4LxM6TanQ+W/yurmeZQrsNKxnwwQhGQyhZiYaODI0VExQxPiM4NOGIcZ0XGP+ay8KphooqFHEvWuJ3Y/PMj8I6bj8ZAqEjSrpYrJZM/Fh4I0QUEg2EdyYhXStJ9P3IRONNTqVRw6VEGlwjc6N1DjpBsFEr9OMaC0u/xYGMphvHTpkqwJaQAmQRD5A8I2YfjvrLrDlJDhQVXV9h86qHIfyl8batM0+qcy7xUR7JVlbHz4tzB48RLGCgWkiTqoqrON5bCyZSO2pdwH8+Mv0pQ8GY/bNDmv6rBKIjRd/BJPnG8Cus7Q2ZCVMSWSQKsmnmHJgZEqG1skKGnYaYYIK6O45xd/FtZdx9BFhOcuq0XGfffeD51BF+JLq4oHXW0KbM1InskiJbsXe01heiit3Dfe/YHs5Hu+DxPf/3ZkU3UERQt9boUyDS6nxVYEjVmcbQ9wDUQFYH1zD2NjJcwfmcoNPRj4xYjyAVZW1nDs6EnEUQHPfvslVMvjcOyaaNPLFR1Eg0j6IEuJvZ8cVJ8+TQlCX+GdrHr8XKTinTl7SF1RwvjhVR7JIeYHhdHPekFrmm6CtZVQXE3oRMikZb0Qy5XPA8JDRcoeqyMraLfbheeRUaWuMf5myyDUPKn0qhWhXwCHNK5UZw+zJ6U3K99LEnEUxELIZXtrGysrK1Kdzp8/j0ajkRtHqOlVpCyk/kkPqv59yKx6vR34uwdVHU31e3hM8/EkyxUHZN8vL2H7ox9D/9JzaFimUCITav3lNeIimk2qCIRufRbOBUrFq6Q1uaPRGw6qSgdTwXM8xdLb5mkzpIXqQYpSZsEnsW85AAAgAElEQVTUbASGBc80MCDCoZsgl2VhdwvuabVWP/sjP4j68aMIolTOAjkfHlEMXYPDKi+vB4VffKiGkiIWBmKsRI6ev5xhchyoFxFbTMujQlRD2k7RWd+HtztAITPRi4jNafCMDDs72zg03sCZM0fFKaRUMqXS9nodLC+v4MTxU9jb7ePmwjpG6tMStMUJt1yluwgUv9JU+3CuG5nOodaECdqtvlzJ3A1zQDp77rBUYfEr5dqEJG5ZIFCOoqPT8bG71ZHVahrRKtcR6CplQL1OuIeTfRFjY1Vh4hOyazYHkhrCw0K8VIYTGrbl2xJWWMmnkm0U1aSByEdmZhuYnW3Ilo3OlVEcorm/B25RWJmpWecWhb8EpM61VkNP0KG3qtRHsaxULcwbD+qtZvUNB/QNB5XViAA+BXqIUVhawu5HPobepYsY4S2V0LCDGik+gMODyv5dnjB1QPPqPMxOU9OCCh4UuTnxbi6CTIXbKnKSdLOKnyxOj5SzUT3L9XoBiWPDN3XhA/hRBMty0fdD1KcPoXjqBA49+BZUHrgH6XgVAU2Lmc5C0hGxabk1VWylEmWqjRYHM1HBR/1QRKQB2yBahBd07G15WLu+Ci2kfzs/ZhPUQGYX0MsiNHf3RPtdqxbFhOH4ycOyIWp3DnDzxhLOnDmN61fXZZhynREUuPWolOCUMxQr6qAKCUNT0gSuIrmL5+68RQIz4Y8efU51nDl3GLUReWfUVCw3IDdEwO72ATY2dsXvydQ5ZDkK5iGhJfWFqU+DXvIVuMcfH6+hUjFx9eq2krA4FopUucrETtMzV4n6JPtVrUx5tfPv8jf7a+7zGw1XjHaf+dYz2N/fxpnTZzE5MX3rmh/KhIcHcni1D3HB4R5bSNP5ryFL6I396u3V9JamV46MlhZkYOJVaS0vYffDaphq0M06NUXwx62gpPQJXKYSAWXjN/yaUnFVOuMQPhLMljxUJjbSJpSO05LxRad5QXaFy0rfWx5WMRchSmCZ8I0UzUFPNmcF24GtW6gbLvQeSU8GOq6F+M3ncOGn3gft3Alkpi18A43SfIubrZwKORyk8iFTDurKeiubnqyKpSEdl7sHEa68ckPgILreqSRnQ77ZYVLe2sZGnrDMUK0+yEQ6c+YY4tTD0uIqjh8/hs2NFrY2mqiURlEsjggrqcSKWuZWiP0pK4kKAmavSK+mLLWwvXUge2kiCHyq7r1/DjBIgOY1ToZ+JkGyG+sD3FhYE/YWMVvx3ZRodIU9EoZRenlidzx87L/4xpFVGMs/uUFyS6TycaulnAB5UC3Tlph05mpJZKNM8D1Zf04dGhV7nq989Yu4+547cPbsKSEG8/dw4hnqfYbV8rvZ1PB7Uwf09aMzJA0PD/WQSSSPp1zB6vByLSzYJm+mhQXsfPS30X/hEupiPmcL/knOKv+cLtUkkqs+VaEHChNQghjGb3IAlEGQ26A8mGwQDpCRSE5h4sCHXnKw5XewGfVQKBVFt1WPTYyaKp1lz+sjdQqo2gVUGUZnOQIhFopFse9MSYKJEqwHIc7/xI9h5p8+JnCWypHVkJGUIvkCbHqViYg0wIMetMcffymbnJjA8flJ0GTu6ndWxf+IxAihUNK0VnaxilhNsHZ5dVWS9rjd8YOegNiH56YxNtbAxsYG5ucPYX8vwPrqFkyzKOQU9oq1UQsED8RQwVQ9pyJ6JELHI62t06bvKf2ePJmQ77gwAdNh78LDRlM2U6x2lhZ3EQXKCoc6e/afJr2tmPVpKBJLIpGQPJhKOjLU/fOh4f9DHylBIsQ4V+n1HcfEYBCLFRBNK/j/tlo9eQg2Nlbw2tWXMTMzhgffdh8ajTI8vyeYsRql1Ym7/aD+Q4d1+DEFSd2Gw+Tndcg2Ur3tMCBM2cLLsIdYkYw1TbRr1uJNbP/Wx7H3za/LQS0USpLkwieLARaDXhsa3bI5e6hbXHnJ5aiXfOc5/W7YtgzhML5vfppiLwjRNHQce+DNmL5wh1zzVNF2VtZw7ZmLWH75JYyVS5geG8UIfQ56PU6csIsO+lEoA5SeGBIZ5NZG8dLKKrJTczj3Lz+I4pvvhFYuI7VJvlcthdaPCLEg2tpB5+Kz0J59cinrdnuYOzwjT9rW1h7KblHIGXyRLCbRMYx+6KijZ1heWpU3ksA1V47N5p6sEsfGR9FudzB/dBJ+z8DG5o7ATmwdbNeCzdA1Vx1UqQRC6+PQonpUJe8gAqD28hxI5o4VAaMnQj0tdeRBubngYXlpG/XaqHJ/pnOITU98etSTFJJDSsSGSc3z1dfgEEWCNCd/brJIZiHh2hEfKapN1WaIPzfRCvbMrOx09ltb25CDWq64eOR77oVNqqBbQBgO5L23xF3iux/U23vR26/3XMj7hhZADguHldyxcGjhLosLXqK5IRthNF6z5s0FbP7mx2XXP0rOsOYIUjLwA1kWFWTJIVG7anAaArd5v8qvw1UmqypnAd5yhFjoGxcHCfarVYy88xE0HnoE6cgsur6O3iBGq9dCq7eJuXEb83qE5tefQufiJRi9AwkJNhgix69GTFUEg+wJLKmyZauCPS/Armvi0LsfRu2d96Nw310cKMQz11vZRvvpi7j6x/+fYK/ad77dzjhY8OmK6Ctl6Bip1YQ9w77SpqNyibQXXczM6Np389oizNRCNY/h4UFXdjY86NuYm5+X/+bH+eax97NdWw4n7bsVK0lxDoemZATziYvyWlZZUjrm5qcxMUV1QR5Cy6SQAXD92r70sqT7KXsd2kHywFFmwpUqqykNf4nRUjpCCEzJRojZsk0g55Ska9rkEBcVn1MuUERTxOuQ30+KjfUVrK505IGi1qdQAKamGzg0W5W1aRD6cCgDyKvj362mb+w5/75bHVuN18F+9edyMG+hVNxYDT+LWmDQgohbN4YNkwBt3byO1Y9/Ap3nnkWFhnaaKwsWEnIMZgZwaBX1hPKCkkElD8ygcE+Y+L4nke8kPPMGZW/epU/X4dOY+Z5HoZ05h4MCsU8X3b0QOzsHKFQtNI40oBdC1NMexvtdhK9+B+tf/RK0tUXMVqvo7+2h5hLG86WMExOvV0YQdAPpUbtk49HWfm4ah9/+II7cdQHdjQ0sPPEkOlevYTTLUCHp6dIzrYwyVa/Tkwx7y2D0tolyjbhnAQ51QxVNehUeVO6aF67cpCE36pUGms2umNWyZLMabm8zBnJWmUTka0uynIRIS20Nw4Flq6NoXUKdiymao7szjXjV9UbIcXyihlKFh4n0uwKsAnvTEDdvrIpuiqERyjnaFLY/ZeF8GJTQhQeVLHySp1ORo9CjyeszO9UR9hQnd9vNUKkpc15WqjQjNVzHjYVlLN7cQq0ygZH6CNKUQbgh+oM2Tp2exfhEUdLyZCcvKS+vX+G3H9a/26/efnDVWvT2rVR+UAV3VXxO+dy3gf0pp8iMfAVbMZdo3Lu6iKv/94dx8Oy3MFspw9ZLwkJjbkGZy5UkEqgqyaEeQTkIl+YbB7EToZ+DqStdlGmi2TpAb/YkDv3kvwKOnkBgFWTBsbOyhRGrhLkjM7BKFfRsDQODVErGs8doBCHcyxdx9b/+Hqbp2ej14Rh8uDjYBiiaJoIBPRd06I6LMEdvSIBigFy1XoXvdREMOtIelpg6yO/t2uU4G3QDdJr7Ekhlk95m6SizyXU12OUC3Eqe1y7JyDFuXluBbbpwnRo2Nw4w6Iey2uTa8qDZxuTkVG41zsPXV85VaQzHLYrhryKPsNYqv3y+9uwhBWvmrp4ROjrpaBTI8UovYqRex9RUCa1Wips3b4i2iQeeLUex5AgJmq587HvlV66d4gEVQ90e7co5IAWyr3bkoFLGoqMx6sIlayv1kSQ+nn3uomx+jh87jTQpSi8cR7pQ+KLIw8zsOGYPlxDGrPSK4CJGE7eXxrxX/Yf61Vuj060p6vX+dgiZ8o8EJcorrmK988fi1cXrWZNsp9TVUdndQPOP/xQ3/+ovoLVbqLkNuAUXqZ+gQCeWOERGPgZJQnlfevsD40dMqxEJLESWJNwLH3Pf/z5k3/cBbBgFXFm8LGZ5F86exEStImiDz/7ftuBnBpJIR3AQwvVCHEpbWH/8L7D6xFdx1LBR9Psw7Aye7mOQkszjwKBrY5DB0kjI4QPL7AKVE8YsiIQBbi7X9gwRyaDdXEizkCz4Xh8hXadNXTI5M7rHjbCaEsKhmx9tzmNJvLt+dQXImAlqYn+/g4JZFBkD+6r9ZhOTkxMC/fBN5KA1jLTmYGOQFX7rTVQcSx5SfpOkw/FQc8ghKhAlfelxBWf1fCHRsh1Z31gTc4hSmRQ9BjVYKJVdqa7iU8p3m6QKLhP4s/UBT2QcIQY9BpnxmjfFd58tQ6XuiPuIF3TwV3/9Z3jXux7F7KFj6LQCpFFBGP39jhrouPM/f2FKVrwDP4QrT7zaAckhkBKZb5HE4JjoI0HznN9A5CEfZmKTTCg+rvSSze3Q8yyt9kEPvd4AberRwljgHm73qlUHYyMVhSVbQCv2MEapdbsL3LyOxT/9LJ574msYL45ivFiBGQYoEQwRBxxuf9R9Q09bKkr51RlEJ3lWfAzSDANSGg83cMcv/Fs8d6OPl9bXce6uEzh5chqaRitPtpo0a6M9E+AHOpKBCTOwkfYCaP0tTDgpPv+//u847sWYNRi+1kNcAboGpTsBDtlVWF4MEqKYKN4JArlhB74voRvcdLINq1ES43nQtlbTjBN3p9UW12Ix7C3aKHDYKJlwKhbcstpt01GP9NjrVzewvx3CsSrCaGfynfJmSrC5vYZTp44oOQafDllXRqL5CT1lxMCBiBWDVyfbA8Yjyk6e1VYI07wOCe4rERxtD3mYhzATP8a2hBWRiSSlKsku7MP5Mb4rlPIQntHg9WLEvo6Y8uZ2iNgLkAQ0ySghiHtwqzbafgeXb1yDYet45yMPC9QUeim8boLYZ0gZOQGRWCvWRouYO1aB4aqHrCAKTxp45DdE4MPb3ZWAObNWErEkVZrENVk9iKyQtsgFQ2SFkmTIPp3AOZUN7b0IW6vb4oDHQ8TsAv6ODUsij3ikSo6BiekyKqO8/chq8mB6PQXl+Bn8F67gG3/239FaXMGEY6MYB3B6LZQiD3oY0cdTLJdGNAeZn6HNCCWzCJ1USip3qxZuPjyH4PhZZMk8Tp65E2PTNTAwwLRTuGWGOivVAnv50MsQ9QhhJUj9GGkwwEQSYe1z/x0HX38KhzK61kQIjBAeYhQ1C5VQg+GLYg4DK0FopDBT0kIVlprzlVRDxf/eWEozXoe9TkdkJ7zCeKI51RZdO89IZeOuQTMUpHT5lWXsrA8wUh+XNSCzTFmhKNXb3F7GqdNHBUQXxn7IgSOBP6DPe8ZQupyKx3ViKkkqPFyk6gnMJHimOsikvPHqDMJYrl8ORxy6uJHhsMXhhygC3U3o/Kzcn9nz8gEgw5/VWJf+lK4j5FJ6PSZMqy1IGHvYam6j7XUxOTuDc+dPodvu5kHFQEYSTqLLg9Yb9MXn8czZKYyNOfCDCKbN4ZiMlQR6x4e/uY+DF7+Dxae/hcnjxzD78P2wT84CNRt9nVGVOrsZFHVLKG+pEeWeCLbIsDfWOmhut+Xrm3TsFkzQkNCMhFi2ZKQy2I+gd4Dx6RIak4zv4Qo0JS0fMV+nVoB4cQXJfhMuPRfInw162F1YQLq6js7GMoqUi3f7KBsmDvQEkelAy4rQmhnW4hTBv3gPnPvuQcM+gpJdBE1lCiWg3OB7rTK8qD7ga5rQlIMO3X2aCseyHBkl9vzEV7D0l5/FbNqHqffFtpR2QY5moxQYgsPSOqhnxfARwUl4t6hfb9zWkT11Lc34ovd7PfieL1eDSydmh0B4QYafgmtARKHiPQ985+UFNHcG4uVuW44YOVAOkukhNrdWcObsUUluY+8hU7fPHyJBONAQ84fKd+hiROYwuIHAtQadqIBM8WrYYsugFgLEWlnVKAyjq7Oi1ZEzMGRkEfJiRSXux8qvh2xTMgxoZpbxispEMUu4k5DSzt4mur0OGqMjmJyhXbcjPqCkjVB9S7Niary4x+/K+jhCY2YE87M1lPjQckPCwYuy6P09rD/1DHafeBr60jaM3Y7gzIWT87Df8SYcfvStCI5MIzLYg1E4rgtd0uDX4Ao507C+1cPaRlOuvyKj1jkwca9OPy3eQLkvVyE2kXg0o2vTnRN15gLMTSBKIskp6O534bc9FOIUlYKBYk7l3dUNNOpjMC9fQ/jqSzh4/hnpbau6j8BNsR9F6PQNWK0y9Po8jv/qL2HR5YNPxMaUfpEqjFLNhk7jCyhHacrY05DRQIlKHx+E6DMtPIlRevkVvPCpj+MoejCzDlIrRkx5DwqwA8Y/mdI7980MfhqIStkQyuTfx5a1pVeSjJgld+uB78s6jBJd2tvIlM5AX7egDMA4FacJrry2AH+QYHb2sPSV7BfJVNKMABubXKEeh0H+Z0okgEYNsaxTw4GBWKZ7X8xy2YcSX+Uh5+cQ+MpRnFWKw8g0V1ISTu90KYHAU4SZ2EupOB2K+tTqV1EHTdhMUU5jJOxtCjY6gwhdylGQ4friDej0so9CTE9PoVqigDGCTc0Q3e4o6eWKMMngh540/2kRKI0VcejomGC0LhI4TDHu+ug++xJu/s1fwb9xDa4XoZEVYPtS+9DXNLTLNrypURz9oXej8cjDSIquBAFT6BEHBhzTRr8VYX2pKZboxRLVDQnA3CiLpGM67LCfTKHTXyosIPU04Qb3SfLWE8wemYOfJNjYaoKsKspr2F7pdCXMlHVS32lg0A5wNIgx6h9gcP0F7D31NzD2F9HRmmj3uqgXJlGNptE2pnD+//o/cFVPYHNzVzQlyJkyoVKNeDjnj3wnz1imSJNCNOCt0g/QG/ioBDHGrl/Bc5/8GE5qXZhJU/RamcvMVwuFkG2QDY1bQEPHIPHh5NEmfxfSkwq78FyQEdtiTzSUa9Dgim+4IdlFvI5VJCOt/Lhuu7ZwQ/ozJllwrchDyoQR3Yywun4Dp04el40Ezc945RIwp/FXv5UgptDO53RNczF60hdgUD5RJkNfk6dXWgHxY6K1YwaP4LtE6SjTBy4HqLGX4Z5kEvbTDkMcFC7L9sVMGSKcotXuwS6X0Rr4eO6lF2EVbczOHYLrOOLHyVUdNe+WXlQpfyJM4y49RkQXvLKO2qEqRiaKcB1OfgPYkS9T65WP/x5W/+ormNETVG1WGJIrYvEzIJWB7iEB7c7rDbzW2kf13rtw7//409BPzCEtuojNIvwQ2L/ZRn+nL8YSHFDgmtCKGgyXiIcmEfK0Ms/CEFlgIugxZCIUzLPTG8CQRDdLelnDsASNIPZcrjgyqXu8+vUSslBD1Y9h+C2MWx7aX38cT/6Xj2J6LMNU0UGpb6KUTGE9qaP8P/wUzDvPI6NqgkJBRxMfhXK9CIvf39BLOSaNNBNctNf14Q8YQ2qiFkaIv/UMLv/p7+G06cHJ2tAKLBb0EuNBtWHQ+E4vSOYYY9p1g1ytN5J0h6iJdvUZLyM+KJmihJ9ydrVgeLkGiRiofpuZwOLSohzcGcp7TQ1O2ZBUOk0PsLR6DWfOnhQnE3IJGUM1EMmyhs5BiIRbKG8gvFIxKyvS3ID2OsREaVjL3KYhFsrgXZ2btDylRPk+sZUgaUThkPRtUiA+9/7iLyWr4oFcnfw+Lj33IlbX13HX3RcwOkqGvoNuqy3VjA28DUcSmHe3m3CKJXhZAL0E1Edt1BoOqnV6HTCNrAO958P//BN48qO/g2qU4fjRObiph7jblEpol12RDLMolhh8TOZZP0Sx1sBCcx+7SHHXYz+MsXd/P8zTp+DHwNKra4gGGWyXjHgd9emGVEo65pT48Aq5JkJAW/nYRG+gwxuEsuIVA4xBInJlvulkqdVGuC6lTx2HpASGpUvwRqvXQ8gIpgx45ZvPoL63iYndVYTfehKneKP1BkhbBrqVCWQf+BGYb74fnbgA3XZRLNso14rCjSCRWqAyqk/FgjNGmGPUkR8r2Knbw2t//mfYfPpxnCgmqFpM+qYDZIqiZqMamjB4Q7CJMFMEmupfhdg9zH64De7TLn+9pw6qcDxJvctJtTQhMJQWikMNPwGlvGzy1jbWZOiZPTwtVcRydZSrVDp6UlHP3XFaJThnhbwCQq5+/o4GsfhmkiJHHNQt84An4kwikY8lsvFVDpNIDmWY0eWgEq9ldVYE6xD1Ot2cLezvH8DzfSUt5o5b0paBxbUV7KxvY7IxhiMzhwUjZpvAEZ3rR94aPKZaSCyLPFML7dCHn/oypM0dcjDRcCRKM15fRu+lF7Hyl3+N7Usv4o7JaRRNA12/B5MYsbi/AH4SQrMLglQw3pHXMOccYsym5Qqo3ep7sGZmMffTH4Rz9DhagwBtw4JWq2PATUytgqJjoeQaKDlKsEhJCYtJZ5Cimxiyaes0+xJRz8pE445KiQQdJhbGcEuGFBC+trLEyHro97rY6AHPfWcRo7UJvGVmGuaNq/jax/8j5sMuRjwPY0YZW4MMyycO44Gf/VfYK0wgc8vSmnGg5qHn7MKlANtErnWpmOBNyRaKUUJhz8OoZSNYW0Al6mLECLC/cQNbq4vwd/ah73UxFqYoUZKd0mlwIELCJGOe1ndZQ7/4xEFGgJVwEhn3fCNFGsyAtIIlik5GsZAQwQmf/qB7+7tCpJ2bm5VrmiQQXv2Z7mNzaxnnzp2WXTGZ5gwUYzUlFpkwd8mLbh1U6W9pWGZkqFQcOaw8qKyoHKx4DchqlYMY7RS7vqgBOGTR55RE5qnpmvgyNZsdWRlyBbuz38YG8UckODZ9HDWTUogUlk7DBANaIYHpFiRyna0CYro6GEJ17KURkshD1t7FfL2E2dEyBleuYu/zfw3v2xfhZtxs6UjpIcADmqgcLWI14lnAxBP+EYWQsotXXqks81Tectpnu+FHGpqJjeKFO1F+673AuZMIxkeR2Lb4HIxUy3CKhNtIDOdalMMd0Ov76DK3lq9FL4QWGYgHIWzDRJkojUQLabBLOgpOJgNwGvWxu7WI/cUV9OIaiofPInEbMJsd1LwOzGADK1/7EqKXXoTbi2E5NaxAx/kf/XFkp+5FwJvBMmDayutArn3ZbvFnU78zqn0DojMRuD0jMFA0E1hGBMtUZsxGGKG7sIz1b11CdO0a6kELFa2LNNmXAdhIK8hSJbK8deXng5X27N9siZpL9aK6fDOiEKBKUlM2koRnmL3EvpSUvIODfRkqKHHlPxXYzvWbJ1P/2XOnpFVIUxOhDxmCeNAYw83izMhF/hKme5aiUi3JC8E1qDqoueEZuQUk0bB6tH25agYDXwLGuPKcmR1FY7SkVq4FWzw7V+gmnRVQm5zB1Mw4lr/TRHDQw2R9RA6WVSxAr+hIef8xVZpGxGRJeaTz6eh4HZTDCA16at1YwuC1K4i+8zL89RXUCQMhkgGHmy/20CLZIP5HaYipIybsxV5e+LM0R46VOTLNHITInB9ochECEwP2qfU63LOnMf7QW2CdPY6g5gIlR3zwLd4SogMDAom+DMVdOhzE6LYG0tcOuj2xNGWxYGRmdcSRfpB95U5zG8uLC7CjEEenj6FYPYJm10Cnp0ELImSDAxyfq8IwfKx+6xvYv3oTc0fPICnX0bNqCMsTOVrBpQUXM8oU4nUzM4XOkPhMSiR7dBU1xLwGht3REE/tiQ0OcpGGkc4AS49/ARvPfhmzjoeK2UXYa8NIqjJo3U5tvAVTXfzCRsZKyumeZd0g/5AQglQMJRUhPEQ8lE58tLDZb+4J+6haq8lgVK4wvYMAcIztvQ0cP3lU3JuZm0TIj1WRPMM08jDo90TsFkYkNvDA0USCCc+KxEz8dihT4QujcFjioQotEDA/HCCIOrhw4YRQ9FhqLl56VtLijh07jrGxaVh2CVtrPSy9to7xch2uQR2VgfJoCYW6iW7ah13iC875KIAeZUi6HmyuzzZ3sfalp+B96wU0DtqopMwYyOBboeSlkp9psyWi0YVsJ3hyLSQk7gh5J/eeYrhEQHyQ1VwpQAlsU5lJPZBjFBF0OXWZ8JjYUq+g8sDdOPqed0A7e1QRpA0HBauMSKerdIawF6PQz5B4CVoHPcSyCAmFyF2rWzDdGOVRB1QoP/fSs9hp7uHMyTM4PnsMRuai3cqQ9EyELbKrfJh6hJLmw63b2GttQ2fvr7vwTRcBI+wlpIKKXvoZUKtGGZEtB1Yh5WqbJbdGHoPkkuxDuNLKxK4yEt8HTdj5ZtvDeBij3t7HjS99Dv3XnkHZ20SZr1lCnwOlcfu7a2bt0hNbGQ8dp22+kbrNAF6WeXUt8sonX5T4J/FLr+9ha2tdKuD4+ARarS5KRboiu9Lnbu9s4tixIxL2QE0Tv39ulaQPDg9EYnzPPXdIYtvVyxtwSiVFADZ4zfEwKTtyQRnIEUhYVUl+pkNxX1akrfYu7rrntGiwllev4atPPYF7770bd5y9U7Ll6SLNnu2VS2swEgs2+78kRWOyjgFzlmoWSnUdvtcTpQKlENhtAcU6vCeewjP/7x9Bb3cxUynBGPRhpREKeqxYWeKOp0yHJU+Q/bJmwKdRLk89V+Z5sgjNHLQogclqQkqjMEk5kb8eZyTEb80VLJIkmm6SYcfOcOTH3o25n/hR9Jh95ZSRZkUEez5GnAqaOz10Oh4KhouDgy5oI19rlOBWdeFlbO4u4xvf/roEPZyjs6Jpo9OPkZD2yK8T6PJ+xn0fcb+HJBig6jqIQx/legN9lm5YwnSixRF/sVpGIVUYyhRC+WqpzaFsjemmbtuCwRu86iWSnYiBCv+JM1IumSyYokqJz/oqKp0dXP7DT6De3oTdb0OXzNfXh6nbD6t26YmNTLiVZUt6IoYZEDdjr8pioa5e5oJysovRbfewtn5TOKV33nmXkDx2ttvSnxgFQw7xkaOHJbqHT56wocgDTUJJ9bkpEOcAACAASURBVJg7MoFavSi42/LSHjY29+A4JRHkcQ3Lz3F7bhONYwM26KGiHbI3DaM+6iM2gpgufFt44IE3C9GB07aE+orkwhY5DCRNh2ZqFQkHTgox7LIOx4pQJXDfOkDqhQhaHhZ/9zNYffIpnJyclmErySIRLfLAjZbLiMlglzC4RN4YeizZ5LvSq4npRrmtprjb5aJBvtjKfi6n83ESl/SfRKAfmiebugUj1JAN1JIicAwsMF3vwkmc+Wc/jsqJ0+hrLqy0iIOWj4gkkNSAH6ZyYGsjFQkd7g52sbTyGoK4i3/0j94jq20+4LLCoEKUgWkHtN+ksZiOzItk8CFHt2TZiuZZLUF3HIwWHYHrwpjkIFWwYnGcUeK7oWRnWP1MEVASFeC6MIZpxSjq7MlZKYEwydAPKVXh9RjB6nbR8D3sfvmLyL79DMZSH37QkgH6H6yoL3x1MxOqnOz0bdnjWkxLzq3nyaENmO05IAspRK/Vx/rGomBed124EyMjFexs++K0R07j6uqy2NXQaHaYB0WRF8O8Zg9X4JbZz0kiAPq9EMvLe9jdbakqSBtxg7JllYrHb5jYLmUU7Im63TZmZ8fw1a9+DX/8X38PH/nor+Hc+eOyulVe8bTWoekWH3EdN29sYW/7AI3RCfFzNRwDbkWHy2vSzqC19hGubWLvia/i5heeRLk3wAStgbJUKjsrilAVDcbsUI0qOytZmUrwG5t5VgfaBDH9mZM9rc7plUUfJpqSmQZCroEpQaZbN9WuPCeEm0zuupmZoIgpDFtgcWDfzip9kAEHhSJmH3oYjXc9itLYJFqWC4ohuGnzAhpguNjf38Vg0EYcd3HoUAMXzp+UoYb5p0RfKJjrexEG/gBJmCALUsE9Sa005DUrCDEks6nPYW+ZgZGttKbkg8+VtSQREobi4oQUQjHxUDo2ziPkh0hkp2MirWSwKhnqzJxlz8dM2ChFL0ywE8boUSJDYnyrg8KrV/DK//MHOErPs7QJjc7bt3Efb8mnXvrGbiZrzJKJYsVEsVqQvo+XlJR1yfXUEPQVAZmy6fXNJQz8A0m0OHVmRnpRYqXNJr2ErmDuyGHBMknnowK0XCqL3yibbDqh8EARGmLvQ9nH7k4TW5sHChvVyb53cpILKV/0Uw1hFUxUykWcPjEmMuyB38FbHrhHFgWsTmLTI45yvFdNOFoBq9cPsLK+idrkCCKThw+o2sBEyUVpcwPb33gaO1/+KsL1TdSZJRUFcCXxkZqr1xn2Ii3OYTseKrYRwxhNasloUsPVH61zKHhLcwUotek8euzPxAxIoigNFOiRwDeewjsefr7h5AuIPo0kHLYZlBSbYAu7S4+o0VEcftNbUH/LW+BPzWLDC9ENUgzCDPu7TZScIk4ePYKRSgl6wk2bCYOuggXJ/ZDiEPk+BqGPhITqOJMtEhcqhM2oh9JcQ3b65ZKBumvJgEZzNf4dcdamUlj2+VGeFUuQXi2FSjSd0zM4XNzUAasClGTFyvJrQKdVvQe0enS/yrDX3Uc18lFcWcHV//LHGNvbQ4nkGlI8+drTtUb+qZzPtRe/uZcJE4nR3mUdpTrXp8q4TOwOYw0prcW7JJZA1mSr64vo+U2cPH0MZ88clmAHTv0E8q9dvybiPtcpqihGGZGVfQ6pW+IBJTxUFd4k7icZVahttFuRmJ+J5Y7wJhVuxyUA2U71igunwFosXjwCitMwTOIn+YLmJiLU+tM+prka4+baijgzO1UTdcfAuGOiffESek99E+HLl1H1AxhJIKCzUy4iJt/htl2zSOmGyk0h9ih2z5BRKxGm/BBjauj5xAJCoww52Mr3iW1ApGsITMK1GQr8WK5A5edXKp/XNzLi2CfGDhxCdGimhW7fR0oG1anT8M7fBWtmHk2aCmsF1MZnUaqMwTZsuKaFok4nQg2aw68Zi+dUPCD6wJhQesYSf40w6HmwTUJaRWi0W5IkGAOlIqPhiYioWHtxigmAoJ/A66o0a5JPvAGHWxYA5SxDL0xKespV8pip0lMmzvTAMkMdeleDv083QR0b/h4QNDF6sIvLH/8Mxrb34SYRDCoMCJXKQeX3rFS02qWntjNe+UUa4pYNsRnn1a8IwbqYO0Q+LSUjqao9HtSNRQRJFydPH8Xx4/SfCmXnTpL0wsJVzB+ZR2NkLCeVKFGazIe3Es/yA3orKExjPIBo7jndS64p30xaSrKPZCsgcJkyVJMDr6UimyGExr8c5amPJEmIY3VBQ2egYWV5GWmnhbmii8LqOq59/m/Rf+FFTJkmSrKa9EVeItwChrzd4u/kDiL5oR2qQ2+XNStvVw5Y6rDSS5SuH/LfMldpciAFGKCxWE75k1xcySVQ+vrE4G/1wKmYJI4yfO15tdvohxGMYhHtwMdLzTZ2SyNwyqP4gR/+MdTf+iC2/QGW6UNQLMHWXdSZjkJ6ZBSIXEWzDQxEbaHBiWJ4vR5igwHNichoGnoRJWbfcjapGtBrOvQiK7zSWlEyH4caKA/zOpG0gZxZSN0kEkBKaKniyqKCG+Ay6ZduhsSNxRGbZhhmoEPvGDSzwk4nRJ97/9Y6DjV3sP7Jz6C+viEug7TUlBASZbKpDil/P/vkRkbicblaFNIBWTLUIPEpYaFS7HtWUtWE97sBFleuIzN93HX3HZidHUXEDYytixVjt9sSOxv2Y+xruHseZj+Jmlmgm6G3gkqI5n/TaJdTIyuBAnxfl2iIuRsB9TzjLmOmFEO3JCRY2RmKPZMSp6v/nx8i6Xq/id3nX8HNv/0y/Bcv47Af4xD5rxqpZQMxGSMJWZjzoVKfDg/lcOrkA8tft4cgDIV3/KLMwyL5mN/PGwRQcpUo20my528dYBKn2eNGyuY8NDM5OLxk+IpwMeekyoSMOqcDfwCzXsF6p4VvvPwK5k/diQsn78aLry7g5NvfjgsfeAy7ozWsRCEOBjEquoO6XRHPfpKDyNoPtAiDfhdWGEsIhFUpoT0YyEMxqruo8KCWdBh1A6hlSEuislIZX7QIkvYP8LuRcHxVNBKhwkh60zgNUa1XhMFWI+POBvxqirDgi0Og1deAVgFZXMD6AdBOBqh0dzCxfA37f/QHaOxvwTcjxAZREeX4l+u5FQz27OPLmeUyWIF0LipOcxIKt6ViDpYhFaZ8KCQLBnAtLF1FoQg88NCbMdJwVDwUY2HEZJTwBbmgKiuUIjNh7gs0FqrVqEiL81+51pyVQ5m8qsWC+husSRTraQi4nsxl3uwTaRzO3ST/3ebVy/6WPWq+xiTAjU4Pvecv4+qffA7R4iqmHBd2EqJkGRh09mFoGYpl2iPG6KWB0nXxisqDIeQ7ELHdULKcM/mH+ZxiOqXMdQk9KT+z3HIn16RyOhZidQ5dDX90CkkLodq+sZry++af8eOiayf+WrAR0VrI1JG4Fpqeh9iPULNLMmAaxQqanOQdF7MPPYDJB+9Hp1jGgPct5d7M7OOGrKCjkWRI+10YMw00phswMhObC9uCIRcrJIKbcMqacrIpJdD5Gxks2MhiVlTA5xpcgjZIZOfyJxXvW1qQsogwYJjr1QrxaVfDoMZvso9iFKLYNaC3LLQHDvqaju3uANPoI/j2Ezj4689iqrePQhZJvy+ZEpIGqXxC5T5+9omljJxHi2RpidxmsAH5p4asxYYWilEQyr+HQYCVjRsYmazgzfffKcsBvhnEGHlQpe6JXQ2tH5X52DAdQ8V/8/eQevO6AlPBSurrDZ31lIsKp3n2ShyUeJ/SrlwNKMJN4PaHdjARhXZing8cHODglVfR+fLXZF1H8siYBEYlwgQi5FQibzVi/mkIk5msjoF+4AtHlAdVtaLDfpSmDvRpUpwHce7g38mvd3U0VX/Kh0e+t2H+mXAsWUKJs/J6V7lb4oso+KMaGFhh+U8eVIkvSGIUHEfoe+yLQiIBaYISh02pxDr6XCRUG2iFGXb9CO6hwzh095sweu48cHQevYqDnTCA7liYZeYBpSiNkrR2XhdYWdiVwcim2YJN5hqD4FL5zRh5gytn2BKULIsXL1F0TY80SW4blXpDZhFK4oVlxxvZhkGfsnKAguahSn2/pyPyTKz5JkLHlfypqc4Odj//32Bc+jrG/RYKYgmvoqQIA0qIszzgGrTnnlzMRMtucohy8qQ5xbjnUWZoghCYhSiciux1r72FIyencerMEVmp8vMpZj0hHPqJhnmAQG4ZKNc7HZkVqnirmIp/TP5fufyA254h5MGDEdPWks7PlG+Ieb0hBIZAzmkCkwebjbckL/jwX1vA6hNPIfj28yjt7hNtQZGe8QbJufS+U/bm/M4kWIGwEXtxEbaxmtM2XMFhcpzkPFJRqzJBpZDnWbGspLdkikwElHAMbmJUXix/ccKnAW6qc71Khzqm3Kk/6wqWngkW64TprQGLbQSznugFxkGIX1fi5QHYkixDYQsrZUFILPRw0jJLUBmzNIJgagKNR9+BqR96F8Kyq1zxSNUjhZFmabQrSg0sMQ5+t4sy9Us6Zez0XciU7NymkziLBwPvuLBRRiHcUlJFwP+mL229XhTpNFsA6uSI8tDjissj4qkWfFQkUQToJMA2s6qiEBXfg/nCC9j/88/iSGcHtbiPUKMIVGVJSPdOD9b8t7a71M02N1tot3piolAsVuQbUKCrIsfyq3jBQAxtCWXF8DA1W8fhuVkR3XFLxSqnUjSU3+Ywuka9JWp7IbaVkTrM/KV6WEV4Vis4NVzwSeZhF3NehgnTjZl/n7t0MuolDJfenwnMOFTxlN0B1v7kc1h/5lnYna5M8yXB+WIVQ0rRH68TVn3BB+nteVtiCSVa/PwasdOhJTe9UhUuRQaZYJxiXc7hr6BMG0jIZZyOrsP2EvnckUOLRlV9HSpBeTB4CxQLEmBMR2hHZ8aT4q+6QYZqQggnhkaNfRwgLFtiSJdxu0PlQaoJgM6lgnxDuQkbN3EUH6d8rawiBgPatxfQdxwUzp/ByZ96H6w7jiN2GTQBWIkl3AYm1uyKfdMy6kZNXPmKvGU4CFV0eHFXVuT0j5UdfgKRBBFH5WvXH3iolMuYna+i1w2wcH1Z3lcalxRy8jZ5D3QTNLhuRgpPS9HhyjaLUVpaxep/+xxqN2+gkXZhUQ5D/yoqYvmzyQ1DTZqOgljs+2nW2guwsryNTqsn6Rv07RTDML7ocQg/9CUxmZY9s4dHsdvahB+GOHHymJRqZaOoIslZgVVvN1S/DOcLNbVLp8qDBW6uVHIdwXTKWfiL+3y1olPGCBHtz80CooKBdsa1YYHbZxhRHwVuI+IMB198Ehd//08wdtBHg2SYmJE6MrFINJBsunjMeEB5zQ4DbOUap4qULwqVtgaixBNskNcZ2w6xXJQmif+fMixW07khr41wMg1m2ppwPU6pGaKihZ6o/TQRsVnETBnLaEF6bcJYFgnhQrQOUUpNVDXiuMqvNECCPnt+SxMGFocRDl6WJFFT8KchDnwZ3iy6gRd0eAUdbUZ1WozhURk/Xc3AUinD7A+8A8d/6gMwuDUqV2X4Dfj1NAdLV3bQWmqjYTdgCUVSQ22qgrDA2zOSaE+2VKJO9WhETEJLW16DublxNCaYCg6w2O3v0hmHQ2kq6EPmOtBMKj1SePEAYURykA0s3UTz819A+doCxr0+Et3HXr+J1KGsqQib2yY24Sxq+ZCsBZ2MbDfFauon2NtpobXfllJOnmGlTrDeRaVaFv07KXnrWztiiMZcJIL6PFhDB7vbJ2NFbM47OImQ1CXlWdmYq1xNej2x0rKFILGFwxSvXX7edruNYq2GQRojTCK4RASSUCbUrD9AfPkGrn76D7H/7Au4Z34evRavekaz6+hoMbwshhFp8vcpMRH4yTDEmdCn7EEGOJoUc29vwqTsOfBQcmz5uzzAfEOkH5UACNVH8+eKCBnxYFNIyBuFxBryBNkeMcaHAmQahQnYHSMrmGhRBepaKLIvCCN4slbhm1pQ1zLZYX0PNvfuxBLFyZudOat6LEsBavNJhCnTGA4avDiUg80kPqdgIWUrlqjDxW0YHy7SHt2ZedzxTx6D/oMPwRgrIzZskcJYho0rr+6KpFxPmPNlIExD2KMqQLeIAkIvFtO5VmsfGkPYIg8nT89ieqaiTOkYnqelWFvaxkGrJbMNk6upbkgSQyQ+lNuX9BC9m5fxld/6CB7STMz2B2gYGUKmHZKQHTFUROG8fC0a1arMRAf7e9SoCRAkUJT0rbQqHyjYgQdGCCoi7FNjLK9AyiDk9s7zl7jTH7Jn+MPdgm6Gg70cVuJ6rKKsvso+kqRrHlZaCtVHqsJ+op8VY3QkPELe3EAyBMpkzLMN6PYRLa1i72+/hOUvfw21foARRl922qjUK3Ilsq9NbcIyGUweQqmY3M+zn9OE5cQgBN225eeRg8rrJUrgpplwO9l6CCx1++BE2mMYygHl/8M1K1PomD6oW2RHafB86rSYkKfSCA0SVgJPKQfoJmIx7U4ldJNww+GVlZvyEZuhtgNPhlrik6zwlGjzpZd0Av5sjoWQQ0uYIqNtPVsl11Zhy2wKyB0OY7gFWw5uJrJrE73QxEaaovzgHTjy2A+gfPooMDIKFCro9oHFpW20D0JZZQs7oGQjof0R++4kkYPqh31h+Y80SpiebYCzKy2SuByQ6EyBMzMcdLvCm426sSg66I5YLjuokAhettD92ldw4y//HPbNRRQ7XdC1i8B+QfKqiDeaMvH7ScwES5XlGoZxxqtQJnfKT3JHLiXxUH2ZzgADVj1GCBLYFmaTGjxkHBCnCxKr89Eih29uDU15VVV0sBxUlwo1DGhVPS1/UjHXpVmX6KViwLHl2nTJib2xhrXHvwl85WnEy8sosk91DCFBc98ceCoRjtVE+hvGbfMNjUMBkmnxTY40pSusHOx/JTWQwxlJOIytpA18/nOqYZ2ot7r6Va+tSOVUEhA2i5kKImFnOjzHwCD2pQqR7sqOe2Ab6MQe6m7l/6ftPcCjLNO+79/0XtIbSei9CRYsgO6K2LCvunbpqIAooggKoigIiAICFnTtCoiyKoK9rIqgFJHeIb1nkuntO87rzmCWVfd5n/f94sEBiZlJZu7zPq+z/AvJpgB2EVkQNrtJhymqU2CQYEDKDUHQmwjLHlzkzXVJbaEh/gUidiY3XRz8ugRBq/QQ8voMWHSaIrPclKJDJRfaih67JhWj6vmwNIsmBwmjjarqcsj14DlvADl/ORNXt64Y7GmS4KmqDlBZ30Rjc1BlZocIv4XEbge1IXR6rCoZpGVq/l7a1k6ul2bxI++PKtdaVF6sgmdpaRzVjaQX/YOIAnNHq8qo/PJL6r/+AfPOg3iagjgsBk2pxWKmPhmnWiyS2uThaNcWXTASSUpDoPbbMU0gTIEtJBBbfoim+65thdQmSC5BQvbRQv0QY19t65EK1NTx+O9Hv+YBoDVJ2lxVLvqhw4dY+c47yo9eHEUuvPBCBU+TZikai/P5ug00VtRgF6ntb/6F4XgJeTodOSLmJoxOg46K2hoC8q7ZnNQJwUr29sSxR2N0wEGm1U5T1M+xWCM+Q5R0k4Vu1nSyamSvnKTKHGezvpE6uwFn1KgQ82lpaUqpJAV0VnpNOh2ZWVlUV1WpAJcbNhGJk6G3qOboMH6iRkgLaU2UNz2dwzo/tYRJM9iw1AfINjupNyUojzbh1FmwyTo5FKUwO5/a+npCiZjq9sNiFyQMAhkRNfopsDopcHhJCKnPbGB/rIkjUT/1/iCemJFOjmwK0rLwhZopjTQRMicVGTBDZyLL4SZkc1Lf3IyhpoE0syx2rOjzsnD0702Xa6/lu21bqYol6Ny7P/nZOQSq/GomKvQSo5oGWPCHfBw4fIDa+iqtJGrx6pIFz3mDzlNbRZGXVx63kjAkpsRgSGVbHQZBbIViin4fiAUxJ8PEjx6i9qvvqPlgPYYjx7DbrDQYktRZTWT26U7xZZeQ1rWLiP2GkppuklZfSW2g4H3K/Vg45QY1MlCZymhWHbGoOKuxwQnLaq1OPYGmaZFLPDmjhkMBpRnlDwaUWOy2rVuZNn0a+/fvU3WNKONlZGbwxOzHuPj8IRh0FsacfyGH9h8kw+4mGmwmw2ZCFw9iMeno3a4DBY40tm/eSnmwGV9uOk2SRaIxAskg7iRc7O1Av3adOeSr4ovjOymL+eib3YZLMzvSrUp4/Dp2Jxr4R+0udpnCeHUuuXvpXFxIZWUtIYGnif6APqme77TuPdm5aw9V4QgGu6xfQvR255JhsfNJzUECdh3exjjepjj9u/bgm5ojlJpCOITTVBuklzcPn93Az7Ul2IUh0RwmM5rkjB692L57L1VC4FOTlSS+YBMWoQaFYpxRWMRFRd3QNUU41NjAx1X72KtrVkrP7oiBNhEb5xX3VKfUqsO/UOPRq0Yro7SeS7ufSq3Hyfe7dmCrrmVIm3acnteWSDBCncXMkaIsFn29gUqjjjvunsy40eOwJIXzpmHCBfTz6quvsHjpEmobapVlk5Ay5WeJRFKnLp34+vNvVPMtASkzYenaE4LwF9v1ljrfFDcof1ZRVwlapQyLYUo0Yw/6Ce0/QmjNh2z8/HNM+Tn0vvnvZPTrpdRmxH9UF1OycanVX8q6W2uuUnIqKcC1Yni2NBMnB2Hrz/9jH96iyS5PqpSgBesZiTDjwWm8tfIdBp07mEULF7P2/XeZO282Pbu05+k589C/+hEbv/iWrf5GqgN+nCYzPdILqKyrZFegijauNAYWdsEZiPFT2QHW6yrI8aTR2+il0RDh4OGDXOrtRo+uvfji2F5+aighYIiTF4wxvO85FNQGsemSVOtD7HdE+XDvr/gTVrrmZdErO4NIQM+u6kY2NVXTNt3OuS47XXASiphZU1lOeaKZQiucm96WfGcmb9bvZWu4EncYBtryON2Vz2FDgM8r99IQCdIVN+c48hG7pK3Bejb6mkmPx7mmTT7ZeiN1wCdV5Ryu95FnsNImL4fqqI8dvnJ6ZecwytmexqCOt44d5kCwjLbFGfTKyKeioYHtR48yrKgPXWyZfBtt5KuqY8pz9AJzGmd6cvmwvopNdWX0shv4a3E7vL4gLr2TiCeND+vK+Kr6GKXJMN37nsKCJc/j9WRhsgkPLsH27du4Y9wd1Ptqad+hHeeccw7ffPM1+/bt59q/Xcctt9xC1649VV8jkCEpIVXyk0ZLphcq4nWa06AMnwV2IqWDSAklo5ikHBSz31CMaGODaniNHpciSaqJqkyB4q2F5FPR9j/4O4UwOpnaejIpSxtVpUQZxf4njD8eZd/OHcx68CGOlZbx4oqXOL3/aRw6tIdHZk1n+w9fcWlxR66otuD1ZvBhoIr9DbV0z2/LXzI7UlpXyzvHtiA0+6H53ejjyuRfR3bwUvIgPXMLuTa9E8cbq9i4YytnejuT060ra47uoiYaVLWjrraWK3ucQk+hScejhMwJQi4T63b8wqGYjl65GZyW7sVqymRTZT3rGo5TYAgzpjCf9n4TQZ2b5/2N7PdX0s0KFxR3VxSR10u3sY9G8h1eLsvqTM+QjeY0C+8e2MxeXyVnpxVxQ9EpyhD3h8Zq3iorp41Vz4iCHLKiCfw2O2tratheWkVXi5shp59BaW0lHx/aQobdxJ1FPdlW7uP10jKyMy38pWMbuhjs7Dp6jO8P7WdQQRdObduN7wjzxpaNeFwermvbiR42Fyv27+Wn2jL+1rkdp6d7cQfCGMJmgp50Fu/ZzMFkQNXIsmG68ebh/G3seBKia5qMsHL1OzzyyEw1ity3bx8+XwPPPLOIZcuW8+isx7j99tsxGsVCXfPrUrphLdnt5DhJJbHWZWHqJNZm67JA0srIVCyp5vx/G6h/FMutiVmpINVG/hKwIt3YjM5qZv0HHzDn0VmKovzZ559jlS1LyM/sWdP4Zt1aBqXncKejI8FYjH/6K9hWeoy+hR0431lEY6CZtyu2Kzjb0LwunO7I4as9W3gusZ/e+W25Ob07iViI3UcOkOvOozbXwxsHtlHgzCAznGRf1RHOKCzmUm8RyUAzYXMSk9POR1u3sT2e4NTiNpzhdpLUu/m+qoZvQ7UUJfyMycsjx6+jxuJhaczProqjnGmzqCN+d0kJv1aXUJ+MkOFwcUF2J3onXASdBj48uIUjej+d9S4uy+mm+GHfVB/n9cpy2jktjM7PIV8MdB0ePqyu5ofjpbRPz+Ls4g54RddAlhBEaOd18OGufXxb6+P03EzOzc3EK02TL0KyWRwL9cTSnGyyJFjz82bcdhcD2xeSaTXy7qEj1Nb7mdyzD0UygpNSL2qh1GxmwfGt6LLTyTPYqThSgtuTxbJ3P4SCHBJOPW+/+zaPP/64Us/59JMNqteYMXMmL730MksWL+Hmm25RJFAhWJ6w8zyBk/h3+rPW/2gfCmjUAr5ujU5LBekJHtb/H4F6MvKodUCLm3QgHMBks7Lqnbd4au5chb5/d80aNUoRNum8xx/h6/dXM8CZxkhXB+WRuqG5kl3NNWRlZtBR76CuoZYdwUo6ujP5a24ncrHy7cGdvJ8spZcnn7+7OuMyQH3Yh9HpZWOwjrVHdzOoqAdZMQMrj2+mjdfFqLxeeP0ClBGgr501W35mm82K06knOx4irrdTi4nj8RA99UlG5uXhDkGFK43ngj52HTvCYI+XgqIivt35K3aLlUA8ojQFLi7sQXefoIhMfHZ8F9/EyyhKz2JwTgc1HtvaUMVXlXW0J8nYvByKo3piFicfVlXxdX0VcZueAocDd6PINtroU1yEywJr9u9hc3OQi/IKODctTfUSrriJzJhdOdZU2mGXLsY3+/YJuxqHR9BZEY6F9bS3ZDIpqxh3dbXax0adHjY31PLSwV/odcop5MdNbNu3j3qLiRVr1+Hu2Z0YEY6UHuPuiXeze+9OrrzyStoWF7Hxxx9Zv34Dsx97nBHDRxAKx7DbHC0mxSmbTK0BmPnZFwAAIABJREFUbf3xb1jfViS+kwNVHiNBnArk/+cZNXWntP479YsqtLsuQSQZ5+23Xmfhk/Np06aIlatWY7fZCAaaWTB7Bhv/+T6nWlwMz+pCIBLlg+qj/OqrJKSL4pZZaixMZl4mvdLy6GrLUKOd70oP8lWwnJ7mLG5N76lkGCOWBGGXiw+P7GGbv46/tu+jOvSlx/6F1QSjs3rSHScmmT06LKzatoVNFgMJSwx3UhzrbMTMdioaGznNaGBEQTHuqJ4aTwbPNdSwu7yMvk4nviQcCzRz5bkXsP7zDfhddp6cPBXHnnKqv9vEAX8V6xoO4I+FyDZYiduNVBAjZMukbXOAMbm5tMVEwGhjbVUl34bqabTHEM8/W2UTvYzpXHnqAHRhPyv37+T7YBPDcgoYmpGDPxrGKuvPgOACojS5TOyLRfhsxw5CBh3mNAONNFOdtDAgsyPjDZlkNzcTMCepTHfy/oHd/BJppn/vPqQFEvywbze/Bhp58+sfyOvehZjMjQ0Gdu3eyX1TJqujX7aHGRnp1Nc3MHPGI4wcMZKIzMhlbtuyKk8ZrZ0cqK0TWesyIBWYqe9PTZAkq6py4H9z9P8u+aoVwPj3glQ1YbLCNBtUcb1mzSrmPv44FpOVTz79TE0SLGYDTz86k6/ffIOzXBncmNeV8kiQdaFqjtbX0MmbzikJO5kC9vBacYg+lkgXOu18dmwPn/tK6WPMYWRGbwyhJvyuBNUOK2sO/EKJWUexI5s0vZktgRIMsQh/tedxVpaa0dFkM7D2160cNVrom5/Hqd40AgYDP9dV8mNDCacYDIxy55IfNNLkyeTphgq2NdViS0Y5HG5m4hOzuezCi+navj0Fbdvz/LPP0LOoA7WbtvPtyvfYtWWbskeSNaRopobtNnbHYxRFw4zKyyNbb6LR6WZNVTk/11TSPiudQQXtaB+3EG8QTGccEf79rLaEjc31nO3yMjQzF2MwhtOZrqxxDOEQSauRLaYoq7dswupwMbBNIW4DvFZyAL3BzCRbAX0MVsIm2GgM8VbpHo6nWbF7XaTLUqaymQOHK3l6zXucdeFFSkxCVsUrV77D3CfnKDHl+fOfZPny51i79p88PvsJRo0cpY5+FVyif6ucXLQN3p8lrlRpmFoQaTiQ3wQoUo9XiLr/14HaOs3/h4ZQEvyBJmwuJxs+WceTT8yhobaB777/Qc1Qq8pLeHL6VA59+gUXtmnHYFsm1WYd7zdVsP/QIYYWdWaoPp1Cg5XyUC1x4WAZ9IS8dtYd3MkPgRpOcxRxq6s79liABmeEnZY4H+zdQbPsq2uaccjuOtelmrp2VhcXdeqLPRDD5zCyfv8uyhJwpiubvzgyiTltrCvbz4bgMToYktyR1YG2jUai7kyebixhc6RBWXn3OP98ps2fS1VNJX8ZNJB2bdvyzKJnGHj2WWqBoK9tpn7tF3z81kpF7sv1pLG37DjvHT9AB7OBEbl5pAl2NCODd2sr+P7wfrpZnFzVpRdpTVFqg2ESdgs52Wms/PVnfmyq44zsLK4o7oylNoxPp2N/Ux3FOgu5Dhc/2SKs/HUrDoeHvxd0pqfLy1MlO/ip+jh35XTmLE+WWumu9Zey3ldGg05UEpswhcNkG900+KJ0HnIhS15/Q1HgHXYrN950A2+/s4qXX36BSy+9mLlzn2Tp0mU88cQcxo4eq/RoxZtWQTtb3LZb16KpTJqqUVs33anMKkrUspWTz1Nuh0raUppxNZ5q9dE6VbfuzFLfkvpaakzVOru2HvifnFXV5kqnJxQOqGHzwcMHmP3oLD5d/xmLFy3m4mGX8vPG73nm4YexHjrGRUUdONXupdKQZENDNWLCdnZeMee7CjDU1BIyxDA4LTQbEvgznKw/uJOtvlpOtbfhxrTueAN+Ql49b9cfYEdpGacV9uSMzLY44nq2NZfw1eHtmFxWhrbpTpe4g5DDzJodmzmgi3B+XnvONWSodeWXdUdZ6z9InsPMTW06k+vTY/Rm84+ao3xTU4I7J4MHH3uc0waey77dezh3yF/IKypg0aJFnNqrJ2bZ5Mm6NgZNpdX8tOItmg4c43BJCZ9WHKGzxcwdxcWk+WKE7G7e99fxZfkBCpxmLu7fj/IDh/h2727atmnLsKIe/Fpbwwel+0nXJzm/Qye6uPP5vuwoX5YfZIA1nUvb9mCfJc6rP32HyenlqvyO9LJ6eLfmCJ8f2cVZWVkM6dxDbb/fqdzPzvoazra1YWhBZyyRMFtCNWyoLWdzZQNbDx/A5XHw684d3D1pIps2/cS+/buxW608PudxXn75FZ5asJBr/3YtVqtTbcUUkEep4Py2pTw5eZ0cY60D+vfiTGXePwvUk5/g5EK49Qghlcb/rJkSuFo0IXKTsjiI849X/sEz8xeq/fd1N93Ipn99w9EfNzMku4ALCtqSE47xw5EDbEqGCScSpMWSdLQ46JdfRL7ViS4cUevIf9WXsDFQTbkF8o1e+ie9nJmZw/HqEj6IVdCYhI6GTAZldqDA6uKzI9vZG6uhWR+lhyGNM7LasbO+kl+CtVQRoiBm4KKiHgQjMbbUlLHbFMBgStA3K49TOnfnYFkdX1eWsae6lMKCQsbf/wC9+p/KU/Pms2rVSvILCjjt1H7cfuutdD+llzL5FYFCQyCBviHIslmz+fLbrzgWCZGdjHKuw86gnCKqKpv4tLGOQzo/DnsCpxD0kknK/H66puUxOu8UKnx+Pqg4yFF/qTJkK8gsoCQc5lBdNZe4Cuinc/CvuhK2xQIELRZ6Gh2ck19MtV7Phz9/j/iodcnMxpY08W1TNY16Hb0jDq7O60KxzsR75XvY6IBvDpdx7fARXH3d5bz+xuusW/cR7Tu0ZcP6Dbz08ousXLlK+d6ecfoZDBo0mHFjx7fgI7SFUaqHOrlG/bfO6qRPpHE6uW49Ebj/LVBbZ8zWwfh787BUQdx6KdD6FxXspcDvQuJDarNQU1fHR2vWsmb1u+wvOUqbjAyG9D6FTvV+cqsaSE8m+P7IPnYZEyQF/BwKIra8/fKL6Wn04vLHFORtQ8VedloiVNlFKEFHRkTP0A7dOLp/L1uTzcSdTiwhHaelFdHelcGn238g7BbwdRxvCHq17cwPJQfxucRnKYIzCh3TCvAHohytrqHZbsSS7qRLr+7cctcYFq/4B7uOligBCltYx8VXXEG/c87m4QenKfykrFNF1WXUmFGcNeRcBTYxCDgkECUeDPHkooX8sOsX9CYr8fpKrNXH+GtBe5qPNnBI9GO9ZqKGRqJBwWnqaIrE6J9ezG2e7oT8MX7Vh/i2YS/7QhUExbnQ4CQtaeaStDbkB6N8UrKXqjQXTUYTmXo9/fIK8Fi9/Lh9Gw1mP16LTa1vD4SCJD1OqG7kynbdKQwn+KrsENttBhLtu1AfjTNq5K08t3yZ0huTWergcwdz//1TOHjwoKK1CxO1b9++zHtyYQvXTGM5pK77/0nXf/JjWpeO/zWj/k8DNfV9rWF+qcA+ceMkwdfUoOrRWAuaW6gfFaXl1DX5cFmM5OvNbJr/LK7DJeS5HeyrK8PnEZW3JC6dAaNgHQGX2YpJ+O5ifxgL0ugwUmsRWJ4em8iL24wEfD4ccTMxo5l6ErjNNvUcTQ11JM0JkjYRq4jhdnqobfCpJsdoRYFFDDEzIaOVsNNB9/POIatnV7xZ6biz0zhcX0FdOIQjZsMaTpCZlq1GUyUlRxUJrybUrHxAC9IysIlnqF6HL9iM22RXe/2K+mrqYyJDLw1QAw27N+Pb+Cu+3VX49VbiDiPheBW2RAC3eIBhxJawUhw0IWvIoM1Elb6JskgDjRGw6Z3kmN3kC2QwEWR/qJG400M8IZiHmJpwCFA60hTAEQoqYea42Uy9IJvMdoINdbRJcxEP+2jS6TluNDNk5kyidjeF2RlUlZUqkFDXLl0UALq2upomf7OS+QyHI+Tk5JCWlqXxxxTr9rcN5/9JoP7ZjPVPA/XkZujk2qJ1V9c6oP8oo2pfT7L5p83ceOtNiktujuqUPHlY4E7BAMUJA6eHDeTU+GjyV+DNzsKXiKIPx3EnTcojPpSMExJYnYCKYwlsIkejTxDQa0yqRCxGedSH1+OhuMlMUzBCrcuswBzGWJw0xJWvgbjLREgvRLU4mRY3yWBISf6I/lNFIM4B0V4qyCe/S1d27DuAMMKSbgsNyTCONA+N1bWk6ey4I3oyHS78Zjjsr8OQ4VKIfHNzRAlQCCKoSRfHbbVhVOomZjX5EEkeuy5Ax3QThpIaosealBxlpsNDmjmAJ9KMJRRDb3dgcqcrIwwE+CFjSkscYeMakg5MScFr6YlE64maQjTqE5h1DpxhK/F4mLA5hsgMe2128hpCapzXKNOXpElRy9NE0dAWozxcTSKUpCymo/ysfuxu9mOPgUXhOOI0NjaQmZWpRNkkKIUXJw3U7t17ee21Nxg8eLBmvisicsJ/bxn6n3zcnzwNSPUzv5dRTzRdf3T0/0fH3vLTfu/JtCwqQSiyiq2d5n77FRXJRCGmRJUvSHltJc2hABlWtyrsm2Jh3CYjjqp6Ns5Zgre8GpIh9FaRvQwikDFRP2kW9JrRiElQ4JG4mvMlLEaVDe0tiB1BxIcFz2kwYxJ1jliMgN2kOOzWeByXToc/3ETYIUr7BkxxPTaDhXAoiE8XoirHTeebrid3wACqm8KY/eIg5yZpMFEf9asxkctiprmxCZtkrkCIcNhPxGrA7nKSbA6pABU0vjg8i/Kz7N2D8trjUUzBOI6YcJTsBMJVGI1NCu6X68qh4tdSfv34M4JbfqCAKNlWK02BODqrk4jaoYv1eJxA3Kfwro6YExJmBa2Lm4PELWGCgmpqjJMXc2MUDphNR6MI+orOVSyEVW8mJJpZTsEtxMiLiYFzLXoXuLCxpzFI+rTx2Pr3IRlWyiGq5hROlPQlUgYINyoU0szlpATIzW1Dfl6+AjFplKTfyJEnuxr+t2aqdRP/fx2oqbtAU3RroQjLL6dIcepeUuDoEw2Z/MNgUKYGblEkEfS9QBiiQhUxKl6TEpI4Vsq3MxfgLa/BYBKQmOhWhnD4o3h0FnxmPc3CO0qKxLfGZwrq4pqkpHCOwmLYJWYVYqgbVUIOYs3t14ygSIajWAR1bzQiPs3CN8JiotnXhDMnE2vfXrS/5jKSndsSlqYPM+ZADJNRHKSVoZ+qs3WC0hJFO41Pqi5MQHTokwbsSU03SwTQBGAhto1CgYkJZlaXxCZY0piehGhkWeLE9H7lt2TVW9CHDdAQpPy9d9n/5eeY6uqxxfU49RYMCncpBDjxaxJquh5T2KykGoWfpDOKNafmVhJrDJOpT0MfjROJi2GGkUBS7CkT2ExWRdILOuw0BoO4YnFsCqYvJrtWdjf5Of/DV0i0bUNcdF/FT0swwgmNcSrPIZJHRrGsVFw5ja4jKtupLKrc9hRNV0D5/8k6VlOgFvzyb4/5bYuVaspTLOj/qzmqz9fIF19+rpT0NJKbOJWYFIWkZ4/eFBYWKZVqeaEiySjoehHIsolqn9jTREUtTLliKnhheVUFO3/4nsr3PsVdKhk1jM4YQx8OUYyFdNG4Et2BvCzFd1c+RxKIkk2am7H7A5iE8iy8JYEoGqUGDKLXx4gYYkqXVBibyBA9bMCdnkWtTU+TU4ch00u/iy9Gf9oAovI4YQ0IeVB8Qavr2LplC3aHXVvpKQ6/BvKWvX274vbk5xcoS3K5b61GUeoWRkEL/FGtCgW5Ll5dQseW2lrTpmiKBNm6+xfCCp+pwxoTPlhSAW6Cx48S33eA5LES4vsP084kkj165T2qS/cSM1qU16vVIcxPkaOuxxoU2JwQ5JIkDBZ0iRbau0lsjKJa/S21t15PTTKGrU0uMdH2SsjPNigL9Y3Hj3LR0tlYe/cgnDQrTS9lOKIYD0L4TAWkBiKprq6mqqpK2TIJMCXFIpVMKrBQxebViCRqqzVgwACcdtcJ4EnrUzrV46SCWPOXiP7xwP/kJur36oxAoJmRo4azY8cOsrMzT4wkAoEA+fmFrFq5SnGgRIRCmehKxtM8ucXyTVGW5aJHRS8gGufRJx/ni48/om/cQp4vhFF0kwKNZBpNDCzuitdoptqa4Jz770Y5MSjFBrNCsn+waAmGI6W0dTiwCF1bBGFF7VkvdGvh0EdJKCKehXp/nHhOPv0n3UnUYSJqTGJLF3+ldLbuP8bh0koGDx6kAN4Ou4PPv/icO++8UxlVpD6EJSDvkQTyiOEjufXm21RjJmYPAiSXC6bUCVO8MZ2WdbUkogWqERM7du/ktjtGKmsk0YNyi99VQKxsDEK/YPhVV/DXs8+mYf0GajZtxR6LklbchjbXXIGuMF+js9gtxJrr+e6lfxDbsYd+Vq/4ZVKvYHYWDVOsD5GQ5BDRY7U4qQwEcfTpRJdbrlV1txw4pqRZcY5eXfUOoZw0br37HhIxjU2gNkaizi5ivkB1TTXr13/M5s2bKC0tUzQbsYBSxEghILaY2aUyoyQjCdi6ujo++eQTCguKTvDslHSUYJxP4Js1OpM8Vqk5/tkK9c8CNTXvknqzrKyMq66+Qt1l4iKtUUgSygL93nvvZdTIMepz4Q6JD68AfZVWQCSMyWKhsVkIfC5efvMNpj0yDZfLSfeInvYxkWX3IRocZ+QU0cHiVdn5sNfA5S8tFrsQpUyEeENFYow873wyS6oY1qs3+eImKEoevmbiZqmdY1jkmNSbaY4mORaMc/rcmehPaYfO6RQesNJPknHRomdf5KOPP+GppxbQoUMHdUJs2LCBm266iby8HBV4sj1JBaq88UPOH8ITs+fgcDhVoCrkpCDaRZVDiaekangtWOVDxCr0SROvvvAik6bfS2ZelqK4pDndRKSpiyeoqa5m2uS7GTtyOMZAiPq9+9kyfyEZ6Rn0mTYJfedimuSmsFtoqCrj+UkPYdu8nVvadMEaClNrSJAUSSV0BGJNZOVkUF1aj8WZThVJek0dT8aAXiRsAo5PKMHjYBKmz3qMt155m82bfiInq4BAMKBu2tQRvXbt+8yfP18FndMpXDBxuYlhs1tVcKkSIKUmk9LgbykPSktL1WjL5XCr0yllu6QxP7QGrPWHBPCfrlD/LFDlYsm6S7gycqd98eVnXHfd9fTu3RPJpvI1KbTlz0srXubUU09VPqtGnVnNElWQRUIk5e50WPFFQ3Tu0xt3bjouu4XCmmbaxURZuoKz8goZmlaMpTZIAB2HC1ycv3w+ca+DJuVop1eMzBv7n077qgau7d2PjFAYq0jhiMGbRaMku0xW9GEdFf4QGRcNIWPaeOrMcfQ2p0h+YDNbVb310nMrWL1yJUuXLqVdu3YKaPHJp+tVoGZlZSlnQPk+ISSKlr182Kw2Fj2ziNNOPUNlAKH8asAgrcFUIHTlR6HRxOWPMsyN6fjL2WdxvLYcZ5pHjX4kqESHVJBPUnrcesvfmTJ2DI5ojHBdI988OkedLP2m3U28UzEhvUVZ8lRXVTBn/CTSt+1iYnEvRZprNElNKraWIrGu6SkI87Q0liTvmivoePsNiBBqTGjrwhlTDE4DT8yazcIZs6ivCwgSEJPdgt/fpBoo2VA9//wKOnYUG1GdClKHqIaray4+C2L1JCWZxtpVN2rLxkoIkeXl5QrYkpGWqYJaHiM3fuomaL1alX9LkKpp0R/t+v9sw5R6Usme8uJlfz9v3nzeeOMN8vNzW/a0ok0UoXu3HixYsIDMzCzVaESFLi2apqKTahBzhyC3jx3NDz9tJr99IVF/I70COjKqGrBaE1zUtSft6iNkRy340LMn2855Ly4mnukhoEQkDNh1ekYOHExxWQ1Xde+G2+fDKFTkeBS7VWTHo0qLPigS73n5FC15Al2GjSabDb/IRRosKmsIjnTZs4tZ9fZbPPvsErp166aEJj748J8MHz6coqIitVFLnSgSqPLvmuoapj04jdtvH6Fo1Ha7swWXmWLkthz3LUosUufJJTy2/zCnnXEabToWKw1Yq9lKPCyEPB1JvZGapkZGjxnBfXfdiVO0ZKvr2HDvVNo6PfSZPI5I52JMxjQCiSTl1RXMHn8XWbsPc2deZ8y1dQScYvsDtrjY2Gvs0ITdQ11BAb0fmIS1Yzu5yzSVRJNB8bVEzmjetEdZOu9JKqrqSaabFTFSMt4TTzzBggUL6da9iwoggRhK0pI4kKCUYJU6VbOH1z4/MRtt6bmPiR7q3r1kpmedkIuSQD3B+m1Jp62nTv/rQJUHygVS5LaW1v7o0cPcc+89HD9+HI/Ho35wKm1fc/U1jBt3BxabU22S1FVKxBQiaOGixSxevJg2RUVKE8oej9GjPkqHUIJuHdrQ1m3HWdNAVtKOP2lih8PI0LdfIeFwKFVmuXtNiQS3DxpEbkkpV/fpRbog+XUyHw3hMlhJilZSXE+j00nxrdfjuOwvxJxO4mGR2DEREus2oYUndax48TnefOMVli1dRpeunVWTuO7jddx2+20UFrY5gZEURRC5QJIRxPWwT+8+PLf8RVwuaRK0rv+3v7WRnWKwiq+7CFjoddw1cQJvv7uKrIIsjR6tM2CKCpVDOFMG6n2NDB85nMl33olXpydY5+OrqQ/TxmSh19QJ0K4Qkl4lAFHZUM7DE8bj2XOQu3K7YPXV4XeL/E8EpwBj4qJEYuKgwUDHO0eSdukQQjoTFrMDc0STzhRvAqFoPzp1BssXLuJA5XHMaRbVhH3xxReMHj2G9PQ0dV0lAOWPBKa43KSOcXV8i1BHKwSJei/kP1kmHD9+4uiX51ETipiIl/z73PXkRPkfA//W9cGfHf/arEwTKpMiWn7QqtUrefrphSegWlqJEMLtdvPkk/PocUo/pZwhQydhKG7euJGp0x5UTitKPjIZwx2N0b0qwF8z8mjfJot4qA47ceVGHMbCbruFS95+jYTFrpxC5M41keD2cweRXVbGlX164I0GlKykCDbYEkbCgQQNgu4570w63Hkb+twMxJrPFJGAMhBTflAygtHzwnNLWfXOmy1Hf1usFiufffEZN914I3n5eS0qLlpzIa9bXr+MwhobmhTsrXu37kqrQI58ETGW9yB1U6fUDuVvcavu2a8vzgwvCYOmsCKQRdnBJ0JxkgaLkoUcPXo0kyeMxxaJE6yq5av7p9PGYqbXw3dDx2KIiOWNnqqGCh6aeBee3QeYlN8dS301fq80P0FssSS2uIFjIl954SC6ThhLICebkMhuJE1qkSKKM8JvEp/W+6Y/yNLFizh4/AjZ6R4lVznpnkl88803qqaUrkqut6yJJQ5khdqzZ0+yMrM0kqfSwjXw85af+fxzmQrZVccvQh6HDx/m0KFDpHnSTzRQUkbK87be9aszqCUhqhM8qgTvtY8/Wnf959ZJ6/7kQy6Y1KVSp9TU1PDoo7P4cdOP6v9rhbJODYgHnHUWc55cgN6icfArSkoVHvWXHTuUCFoyGMMm0jsNDVxiyeDi3CL04SaSphBJUxSrOHokLRx0ubj4lZdIyPEqHb/gH0lyy9kDKKiu5vLe3fCE/RjiIU3GJ6wngJFAXi6dJg1Hf3pfkkYLUV+EdLNbGc4arGaaEjLQ1vPc0iWsfuctli9bRoeOWjP16WefKAJbfn6+WliozYvFoupUeY0yzairreeBBx7gjjvuVL+Tks5saSi0C6AJzklXLFz4VWtWM27ieHKKCtQMVbxX9eEYbpONeEg2FxbqmpoZNXo0906YiD0SUxn180n3Uey00GvG3cS6tMMYsqmGqaymjGnjx+Pde4AphT0wlpUSTRfP1AB28Uf1hym3mem/5DEM3boQNDuIxE1YJKsmZWOnIomoWcc9j05jydNPcaSigjyLnQN7dzPujnHU1tYq/QcRHJEsKPX4uHHjuPKKK8nNy1XIKTUTV9MNAyteWsHMmTPJzc3VRN0SSZVRd+/erWrUVGD+Vkq2yMO3vG+qMRNth/8WqK0HsqkI155U6k/pTMVr1KZqUfmQRuP48WNcOmwYGRle5dsud5xAvqSIfnDKg9xww43qmHnm6YW88vLLpKVnqMeKaELU30xHr4drvG3oGzfirz6O0yuKJ0EsMSOhpJl9HicXvbJCBWrSZEEvK6lEnOEDzqCoqoqre/UgIxzEKDVwUq8G1keMRnJuu5bsqy8g4vRgNghtV/GAlZmZyAmJhr1wKF9ctpjVq95RQIwOHdurdeeGT9Zz6623UlhYoEoaeYNFm0syikwpRHlZRi+SOT755FM87jT1nmhiGKIiop0soq8lIGT52pVXXsG+vfuxOm3EdSKKG1STCdG6t1kdyiO1VgJ1zBgmT5RAjROo9/HJPffS1mGh74y7CXVqjzkiSoVWjleXMX3iXTj27ue+4l7Yjh7HKKYhIuiQhL2BZgZMn4z5svOImiwEwjqsSRuWlkWGTgb+Iotp1jN1xnTmPv2UmmunWe1s+HgdM2bMPBFY8vrlJr36qmvUzSk3rbpx/c2K1y+CJZKMnn/+eWbNmkVBQYGa+rQOVKlRfy9QUzd364yqatQ/y6itA7V1VpW9r6aSotWoklXl75T+1HvvreG222+mf/9TlJyNzA4FaXR07xH2HTzE9u1buWfyvWrOabbaVT1jkX43HmHymNG4vv+FtF0HcAlqSiePF917AWdY2JNm40LJqLLdMoo8jlFJT44ccCZty6u4umdPMkN+LOEwNpuLkgY/vlN60HfONKLpTqICWjHaCPmaaPA1k5Odp2oqEfow2UwsXvw0q1et4rnnltKxU0dMRhMfb/iYW2+9haKiwhY1Qk3yR7wKjhw5rEht8nbs2bOPL7/8gj69T2nRqdKOSMkKosYtMkWRaJhfftnOLTfdjE1nUWZyDSEfGZlphP1NxIIR9Vxxg4nq5mZGjh3N/RPuVl1/oK6JdffeR3uHlVMemkikU3sMUTM6vYWy6jJmTJ4Au3Yzsagn3qPl2PVJHDYbhxvqCA+0OT6wAAAgAElEQVToQ7+H7yOan0V9KILTlk6gpA6nwYzF61aSJkrJxGDkkenTmfvUAspqqvB43bz6yqs8s3ixSjqyyNAqPh1TpkzhhhtuUNMdOVXkVBXOvwSqmOwtW7ZMZVRxIZdAlYxbUlKiDEl+L1B/r4E/MQX4s0D9t4FWS82gfU1rBuR4k2ZCZoepYa1kUVHYeGDqFD766APlDSUrRxkRJf1xenTtgcXtYOOPG0nzekVKDL3RRGNFJVdcdikz7rqLjdOfIOtwCaaQ7NLNalRjihsJ6E3sSrNy6WsriDus+MXoLCnyNXD7mWfTrryGq3p0J93vxxqKquPzYCzB6Y9MRT/49BYRIzEGMLBwzuN079mDC4Zdquls6cwqez6z9GlVa6uM2qmDCtT1G9Zzyy03q2YqVTfV1dWobCFZQ0RpZUtWU1PH0KEX8sLzK9QRqfGHtJtZ6eEnRHInpma0r7z0Ml6bl5iMX6ww7LKLWffhhwpk3eQPgtFCbbOPUWPHcP+ESTgiWqCuv/d+2tkdnDJ9AonO7SAqTtImqipLeXjSBOJ793BHhz5klNeqEZ3IONanOem0eDbmHh2VdE8gIYo18Mi9Uxh5/Y2ceno/Ikahuogku4nH75/OvKcXUlpdiTMjjedeeJ4lS5Zong4tcpei+CiTjosvuUTNWAXYI+p/cjPKNEcEipcv/y1Q5eiXQJWuX45+CVSVKU+at6aCNRWgJ2Si/ieB+ns1qgIdtEhLakebJqomFyQUCiipx8uvuJTq6krlyBcXQV6dRlUQiRdZUQokRPpBuSOLsrJZ+uwixW//6aEnyD9WSbrINIr4roBL4iYFd9uTbuHCV58n7rQSlIF6Uo8NHbedfTZFlfVc1bMHnmAQQyRGRTRGwVXDKBw1nKTFqgb64ka4e89OrrjsYpYuf5a/DhlCTKgPIgVptfLss0+zUjLq8qUnBv6ffLqBm2++mYKCfHWTSjatqanmo48+YsWKFXy87mPSRXAMKXGq2Lxps8oiSinwBBhYBuFiq1nJ5Mn3snXLNryuTJoCfvI75DNh4p3MfHgm0WafEhUTpem6pibGjhnDlPETsItrYp2PL+95kDZ2F70fmki0axFR0SLFRENpCY9MmIhu/17GdO6Lp7ZRYQwqTXHyhw2h4Ibr8adnoo+KtquNT774nCn3Tuaj99dQXJSnvLLEzUVm3TOnTmfxk09RUVmNI8vDK6+9wpw5c1uaZK1RktNz6gNT+fsNN6r1tyx4JKMqozRJPwZ44YXnVUaV2l46flnrSjPVOlBTfKnWiKoTzNMWfr8K5v+bQFVazOockFmaJlQlP0SyqpgObPjkYx56aJrS91crOJFVFKMucZRW8qXyoo2UlZaz+o03OeO0/oT3HODXRxaQfeg4XosOvwSq0Yo5ZiKMiX0eM+e/+jxJp1VppopZl+yobj77bNpUN6jxlCcSpT4UJNahLWfOnEosKxcDotUpBr1Rbr3hOjb+8B2vr3yTAeeco4LCKEGs1/H80iWsWvkOy5f9FqjSTMnRL02BZEWpTysqKnhpxUvIpmXatGmkp6WrQJWsKp+PG3unumiprl+gcWaLkY8++pDZsx+lqcmPwegkGI8wYNDpDB95K3eNG0dcFiZ6k3IjafD5GCc1akughmqb+NekB8mzuekhNWr3tgREKj1pIFRynMfvmoBh9x5GdeuHrtZHjSGG7vRu9Bp9C9bcDgQSopFloqG+jvlz5/Dh+nV8+PE/KVa+YAmlhh01GHlw+nSWPv4U1RVVODPdrFu/joceekjV3ZJoBE/c0NDARRddzMMPzcTjcbfA/jSZfLFVkoT14ooXmTFjBtnZ2arjlxpVy6h7yMr4LaO2Vn9sTZGWeErV+L8bqCen39aggd/+ran4pWwhNKU7Ta1Pk0cPKrXnFS89z5JnF+PxetTK1B+NKAiex+Ik0RymvrGZkePGMmnyZPThIMk9h9n9yALyy6ppitehd5iU/Ys1ZlVd/zGHnYH/WE7CZSFuNarnshp13HTGGXSJRLi8c1ds/iClVhN97hpH5vnnEwhrCB6bxcirzz7DgunT6NqpE489s5iOp55GXI5nwU/qdSxfvIjVq1ZrGbWl69+gjv5bKCwqbBF5M7FnzwFWr3pbZdIJd4+nsbFerVBlNNW+XSfWrl2rVokqo0p5o0sSDPl5etFCVqx4EbfbQzJhptnvZ/KUSfTp15sRY0YqbVcxgDDrzNT7mhgzbgyTpesXxefKRv5171SyzSZ6zZhCoFtHgtK5GyBUcYQ54yeg3/krt3U5FX99E5UeG/3G3kb+OQMIJR00R0T9L8J3X33Ckifnis03L65aTW5xkUJiJY0il2lk+vRpzFnwJOVVlaR7vOzbu5dRo0ap5lFOEznepe4WLVc5aWR+LnR3KWMEuCIiacK2lfnzxIkTyc7OUfgOkQMV8MrPP/+sdv2pMiLVOEkjpqmcn1x0gi4cDidPrhNS39b6iX7/ezTJcw0sm6pdNVlH9Vh9nJrqKmY9OpNNP21SYrci9S2yiqZQEn0gRp/+pzH76YUY7FaFFdXtOcyOBx4nr6KaBn0jBrdRbR0lUGMJG6U2O+e8/DwJj4mgmPua9FiSUcb89S+4y8u5unsvEtW1FF85jIJRI8CVhT8KVrOePVs2Mn34CNLraunWpRu3PDqLnL6nEtfJClFYeLBs8dKWZmo5HVXXb+Tj9R+rCyLHuQBPZCN18MBhXn/9dc488yzunzqZ73/4RnlCCSDF6XAxd+5cBg48V2Ugq0U4YjEOHjjAPZMnsWfPTrW90iF+o2H++f4aapvqGHHHSJW1nGanknuv8zVx+ziZo07AIf1AaR3f3v8AuVYTvaZNIdi5K5GEAbMxia/yILPumoht/x6u79iXqhofWZdeSP8Rt2jvu92tNPv1cR8Tb7qecHkJZ3TqyqR5C/C064ASO1V/jMyY/iCznplLSXU5mU7hx+qYMGECn372qcbOkNPBLBz+pJrmyIjussuHcfrpp2sbq3iCnNwcBT75+OOPVWxYZN0sG7TycjZt2kTbonYn5HtSgaoQeCqOUnA/TepTQQVDoZAK1Na1Qgrxc/LAvzWgNXXkyy+hbacktf82KxTZ85AYEyUTPPf8Ml597RX1M6xuJw3NTdgTRhJNEeY8tZAz/3KestBxoMd04Bg7pswmt7SSsCNK3Cy6+NL1WwhjpcRmY/ArL5Bwm4iIInMyhjihX9OvH/nRCBd360GB20vXO8Zg6d6VhMVL2GCkKdDMwkemsu3tNxhR2BN7ejqnzZhMZr/+xOR3QVy1zSxetIjVq6XrTwWqiY/Xr1OBqlaoUoMlEpSWlPPCCy9w1VXX8OzSZ1j23BI15FdS79E4l112uarr5D2UGi4cCfLpp59y5113kJamHZW+xjBnnnEGb7z+Kht/+oHR48fi9wfx2t0tgdr8O4E6lXyHmR4PTCbUuZvaYFmMCWrKDvL4hAkk9+zmb11PpzGSZNiTj0FeptKYDSfETMTEtAl38fU/XmFo124UFxZwzSMzcXRqD+LbIFgMg5GHpk9j7vwnqKwux+mShi+mjuzLL79CgVAENadGilaryrAymiopPU5zsyx+DKqpysrOor6+ni5duqjXGg6KtahOdf0bN25U0EjJyq2ZyzIR/22e3+I+07JUOpFRW9cJqYzausBNfa01aCB13Kc6XM1PSepVAUDoVRDtFDG0R2dSVlaq1pFiQYPoc8Z1hBv8pGXnsnDpMtp2bK/gefq9R9g5bR65x8tJ2qOE9NKRm9AnzAR0Zo44rKpGTbg1aoncpcZojFsuuABDbQ3DTj2N0y8YStFFF4DNTkBsv20W3lz1Gq88OouzknrG5veg3qijeOZEss4+m1hCpCxlkG1m0eJnWPUngSo1kxhsHD9WyjvvvMMFFwzlp59/ZPxEjYUpQdzY4KNXr96K9y4zRFmIyHvy2OzHePvtt5QXggT0oYPHef2VV7n8skuVbfnYiXdo1poRcVIxUN/UzPBxY7jv7olaRi2v519TppJrNdJz2hQiXboql2mjIUltxRGmj58Ahw7Q35nDDfc8gPvcM9XWK2oWE2QHG7/6hvHXXMmFBW0ZnF9MfSzAJfMfx9mjI2ExQU2aMeuNiqS48MknqKgsx5rmVVZCEh+CIrt/ygO4XHaFjZCGShooeX1yE5zQilImx1otL++pnCpBNRnRVqg//vgj7dt2OClQlTe8KpO0Rr0V3Vr5iLXw+ltvpU4eDbQe9rf+f7/Vsimtfo3UJQP+aDRMXX0NCxbMZ817q8nJycZskJoyRFSkZmSfFIlT52umV//+PL/8edKtVuI797Fz+nxyDpeht4SJiQ+TyUYiaVKsysMuM0NffY6E26JWnzLUNyR1XH/eX2gqL2f8qFFccPXVGHKyxPMAncXBvrKjTLxnLM5fdzMipx0DdR4O6+Pkz7qbzHMHE8WCISorVOMfBqrUqHl52gpVbtC9e/bz7rtrlPBwk7+RMWNHs23bNtU0iuGCrE8fe3Q2F118UcsRWcrVV1+FP+BXg38Zifmbo/y0aTNpol360w+Mm3iH5hQTN2BJ6tV7I0f/fRMn4IhrR//X991PntVI7xkPEuvWlWhEC9S6mhIeHH8XjXt2M/W2O+l/y3ASDhnpycA/TsmhQ9x13Q1k1dVzTdtudLO5Odhcx5Bn5+Ho25lGowV90oIdI48+MI2F856gXAI1I12xhmVMJ3DFL7/4kmeXPsuOHb8oYqXVphmTSE0qQamaR1l9tmB1U++XUOXjwmUrL//jQFVmSCpUf4MJtlQC/xaorY/2/yxnWyaorWZfqQD+rfiV0U1YuZ1IsL644gUee+wx8vKytbskpvkISfUvx7lwmhr8AQKRCNMemMrfLrkUe0WNyqg5B8uwmSJKIjxhEPMFE/UmPYfcFi5+7TkSHjMxvfieatucC88eqGgab65cSUZujrJ0jBmE/qxn/vy5vLlsIbcXtOcaq5ecUJK9Vih85F7SBw4WnqYSiBBN/j/KqBKokh2VhLzBwO5de3njjTeVaJjU5C+/soLZs2crpWq1+29s5Nprr2Py5Ml4PV7efOsN7r33HrJzstV7U11dy9+vv5knZs9WPq/fbf6e4eNGKfiky+rEFNOpGvW2saPUrt8pJgyltXx53wMU2Ez0njGVeLduRKNiYAfVVSXcN+EuTE0+li57BUtaJkELioaj18WZPGYEO//5IUPcOVzSphPp6NnVWMWg5Qux9+1MnckqFsO440aenDKNuQufoKSqHEd6usqoKQCJNDwHDspi40vWrfuYo0ePqPdDFhlyk6qGumX1KVlYbkgF4JHa3iSby+P/dvS3PrXFWbxF97FFm1ezsxdSnS4SiZxopk5emaaQUScHbes112/ZVtsVK4SQgC6amzn1tDPIyvK2ZKGkEmuVWrApIkBcEWmVmtVDfWMjhlCSN15YTneHm+0zF1JwpBKPQRuQJ402hbmsMek46DUz7PXnSLjMxHUGZZWoDyfpWFjE1JkPq845LqYSwukxmfn1l91cd+FQBqS5uTGngP7BOMZwhL0eC+1m3Ef6WQNVoMo6VZT3/uzoLy4uVo2BgFHKyyp588031YBfjvXjpce4YOgFCpjR0NCo3jKpaUWWsai4SNW4W7duVZseeV8P7D/MDz/8SPcukhWDbP11K7ePGakyiUVvRhfS5qjDx45h8t0TtEAtq+ObKVPJt8nRP5lo164kE4KnkCblOPdNuosbr7qKSy77O4lghGavVWl9fb3hI2aNHUf3RJRb2/ehnYBQIhFKdTH6z5uFpX936i3CwrDgiRh5aso0Zj3zhMLJutzaUkIZEJuM6rqK5bkc+7U1tWoScP3frz8BJJfYkO93ulz87W9/45lnnsHj8SpzNSFXHjlyhI0/bKS4qO2Jrj91MstG64SAdOuga330/1ldenKgagEsfCDN4EwyqLY+1cYLcncNGTJE0RPkF1cGBJGIohdffNFQXFkZvPbWG3jSvFhdHmUSYYnrKMzIZtWyZ/lp5gJM32+hd0EuIX8zUUzEDCZqjDr2CMJfjaeMxPQmYs0RLCYXVw0bxpoN69QyIZLQamSzTseQswZi23+cW9p34RSLngLFG0qy3QjtZj1A1jnnkRDGnoyQzAYlxbN6zWq1VenQoZ3iCn366ScKOC0ZVWonuaElo65evVrVqHIzyU06YsQINm/erOo1yTLCJXrrjbc4Z+A5OJxOunTurAAd0mRkZmbz/XcbiQl4PBnnp+0/cdvokerEEeKiUXb9jT6G3zGGByZNUo1mqKSGbySjWo30mHYPka7dSMZtGI0J9u7by1dff8KwS4eRY/YoP4Og20J12XEeuesOSr76nFv7nsJZ1kysdT51Uu0ONzNo6UJsfbtRKze9zo4zamLJjEd4YOEsShuqcIskfQv6/jcjkBZbSaORBx98kHfffVfdgHKKyPFfWVnDO6veUafrddddR7t27RUgXDKqjKekqZRmKjV3TyVIAewoh8STRIDV6f/flFL+qARIOYTID5F6VNKz+gHJJMufW86sWTPp2LHjCbyhcIiEVrx521a2/rKVe6dOod7nU4AJh8UOvgBOs4nbhl1K4Z4SOtX4iZUdJ13AJ2JooTdRY9Kzz63n8leeJ+E0kVB1lYl4c1RRKXSyrRKcq0Fc/WIsmTOblx9byM3FXbmhqAOOcD26mA+HzsROg4FOMx4k7ZzBxBUrPonepGfR4iWsXvPu7waqtm3S3pFdO/fw3nvvceGFFyvvAblJ//nBWpU5O3fppN4LuSjjx49Xm5n7779fjbfE+a6ysoopU+5n0qR7iYUjyhhj8/afVUYVOopyO0kaqGnwqRq1daB+Pfl+Cqwmej58H/Hu3UhEBUooHr8BpS8rYyCL3k44EqchEeSlBfP5cMkSzs/LYWhhW9okNPOKhMHAzlATg559CnvfngRkT5i0YU4YmffIDKYueIyyujLcNpdCPmkJyaxusoz0NLU6X/vPtTz88EzFJUvVqBKsAwcPZsbDM/js889U6SMkT+kSxelPHi8jK5mjapjd37wgkoIiEwKkYvZq+F1FFhRI6f8mULURjfyJKZ6UBKqgguTfX3zxuarFZHSRAsXKLyTg4qfnL+SsAWeit5l4e80qnpg3F4PJjDGuw5M0KeykW5/kb7ntGaCz46ivwyXdn3ABRePeaOCA08AwCVSXlYSYX0R1au0nTUjcolNTBaM+ya9bNnLn365nsDmbYVlF9BSAbqSGuDGEDQv7dUa6T5uGY/AgwkYDJmGcGvQsXvwsq9as+cOM2jpQ33//fS666BI1vpFfMxQMcMaAMzAY9Spwm5ub1DZLTpWSkjLlwhySMY3eoLSbOnfqpmQdDboEm7f/xPCxo9VFMSZE7cVMTUMDtwkoZdLdOJKpjDqVApuZHg/eTbBrJ0w6h6KuiBGvmEKoPqNZrMT1fLfxG+ZOmEB+g49rOnWhq81GUpRSgmFVR/8SCTBoyVPY+/RStbwxYVPEvFmPPsyMuY9RUVNGmluA0loSkkBVk414jC1bt/Dgg9MUb0peq7z+xkYf6enpzJk7h3PPPU9tpmRL16ZNoTr6ZSlQWVnJ+vXrVaDKyZwydFY1cMvAX02RWizGxSZJUF3/y0DV5qYCTNE4QMLpjnD82FEemHo/u/fs0jwxFXBYr/bAf7/u70yYMAmL2EXqYtQ01PHM0mf55wcf4LXYMTZHlQV7JOTjTL2DKws7kdbYhEdwAeLKojPSqDNy2Gni4n9IRrWStNiIx/QYdeKgFyWm1wx3a0qP84ToI336JaM7nUZfmxtzsAGHI0Eo7seIlUNJE33un4b1vIGELFLIxDEbdCxetEx18ycf/TfeeKPKjFp9rh39qYwqgSoUFXk75j45l0WLF5ErDZ1AxNWuX694VDLMr69rYODAQcybN4+M9BzlyGcU9ZjtPzHiDgnUpDIolkCtbmjg9jGjmTJpYkug1vL1fQ+QbzHRa/o9+DoU4xJgS1TW1zESxqRyErTGBNQc4KF7J7J77Vqubt+Zc9KzcYu5XDKCNS7KikZ+DQcYuHgh9j49tUDV2cV8lEcencFjjz9KVU258lBI8fVTWVWWOBPvnqjKHBlPSb8hiUrwHuPGjVWQSKfbxWuvvcbdd09SmAkRe5OEI4H69ddf06Fdx3+TllRSQAmDmjkruKHCDGiO3cqR+3+TUSVIU+a7yvtU1oNBP88+u5i3335Ts1I3GtUguKa6ns6duzF/3jyKC9up3b7A+UXS5kjZMW664QYQ8y1FCxGb8gidA3FONTg4t7At1qAPYzyCPmGkWWfhsM3CRf+Qgb9VaUoJvdfYImQQT4QVDXvliy/w1tw5DEzL5trivhjq6zFaokQi9Zj0MoC3cyhu4ZQpU7EOPoeoJUnYFMUoK9RFy3lv9Xt/GKiSDZUC8849rFmzhgsuuFAzSBOnuVBAXYhBgweqWWkKt6s9xqQCSnb8komEXyUAGb0ucSJQR945WhPtiCaxYaSqvoHbxoxSGdWJQXX9X9/7AHk2M71nTKGhXT5OU5qi9AivP2FMEAiFcBtdvLn8ORbOfIgLc/K4qqgDWYEoulCAhFUCUpnxsTcY5OyF87H17a3YEkmz1Ls6Zs+ayZzHZlFRU4HDk6bZtbfS29eEfJcrUV8JUsmqslbt3aePYnh4vF41nnvr7be4774paugvAh+yQj169KgaT3Xp1FXFUGqaINw3Ua0hpi1NVFMlLt8pFut/00f9vRq1pRRtQUoFQRdn5687GDHqdu0YkK5bfOr1BmUAPHHi3Vx++ZUkono1dxNEe1hUO/R6dbEfuvd+2nuyiJmTBBIBOgTitK0Pcn679rTz2NGH/JgSRvxJM8dsNi54+QWSbjtR4dkIFjaqHdvRsJ+SI4eYfded6H/dzS19TyPNFyfdbiGUaCKR8OO1ibKemf1JKz2mPYD7zLNJGhI0OsJqvvuPJc/xwcr3/7BGTW3kJKPK7z506EWEwhpRMRoNqYz79xuuV5hbscuUC6l5xcbx+0NqKiAbq7POGqhwpwYxJ/7/KPsKcMvO8tx3uWw5fuacccvMJBMnRpISgSgW4IEapS1SaKkBhd4KUAqFQnsrFMoltEAFaZtQLG5YEohAfDKSjM9x2bZc7vN+/96TncOE3jt55pnMsdl7rW99/yev6CUeeORBvO23367EOpICbmlgdpFHvwrUGgP12CK+/94/waRj4tQ/ey8am9bCKl3JOpqWiothQme8VoZLzjgb1biNN59yGs7TXVSiFCUVnUWzCyCJ5mCY4Py//Bi8c85E7FgIXRc+NPzNBz+Ij3z4zzGzMAVvcFgyqhzRmo4bb7wB737Pu4Qb1hvwcyS3uLSAr934NelL+NiQvUtZUYJSWKOGXHqkasPFFSoDtbcgkQlQbsDSTHSWUswvNAQ62RO6eMFmqh8nuDJQe5/jfExRMkw0m4t406/9Cp59dq/UqaxPedSx6730JZfjb//27wULWpY64iRFnCcys+RNtUwDv/v238S9t9yBkfWrkGgJNlEhb3oZo3mOy04+CZNFCS810YaNZysVXCOB6qEwKduj/FVp99hqzOEzH/sYbv2nL+BNm7fi0tEJEVUrS5ovxrDphhfG8I1B7NFsnPqn78PABS8WsuFihaWDgS9/8tP45n99A5+6/h+xkbx+08Ddd94hTdKG9WwAlBLIU089iRu+9t8ynqJbM5kG7GoJPPmXf/k83v+B92M9aSYUVpAyScfSwjJefu0r8KE/+zBGRkbFVpzbGgbrg488hN/4rbfLTaa9owMT84tLeMtvvBXvfffvo6IZCOeWcdf73o/JssQZ738XwlM2o2LWRXKF04PELIQ3+c7X/SL23vEdvPr00/Bzw0MYabVkApInERzaUeolYsfGVFzgvI98GO5554joXOC4qBYaPvn+D+KDH/0wjs0dRXVoRFmNapogpjZu3Ij169dKaccVqDpdduNz//QZAVEnXYqSYVr4t3/7d7kORJZRZilLM7VCvf9+bNl8ktTWGnjamMhiYN/TR5HRHUZsK3kqU0aI7IfopzdT/fv9lXPV/g2V1KVZBtPS8PGP/4WIu3KHzSOfQUyARsWv4dOf4s6cq75CYHRyI0hko1JIqaljWwMuf8lFmA0W4fk2VrcSTCbAwvIsLhibwKvH1qPS0dA2PewZqOAVrFErNEM35ecoHR3gu3d9Cx/89bfggtowXr9+E9YRWZ8rl2hT02BzRadZ6NBRWStx4fv/AP65ZyFyTYQ03tU0fOV//wO+/o1v4q8/82ms3bZFXu2P7r0fv/T612PLhg2yFiYo+Ik9u/Af//2fuPzyK2AUDszcFmCwZRt45McPiYIMjy6ag3VabQwPDqK13MR73v1e/Pqb34Y8SkSeHGJtDjz2xON469veJoJq4imKAssLC3j7W34dv/eu34dXlui0O/j6e/4EW0wf5/zRb6PcuQlEXbOhZMCHBnDjjV/FX731HXjd4Dr80kmnwE6bSI0IaRGhQjAQuVdpCGNkEI9OzeKKf/gHVE7dKRqyiebASTX8/Yf+HH/08Y/g8NwhDNSofUj44jx+5U1vkgE/N1G9hMUu/pprrsH1n71emkr5RfwHSnzpS1/B+977PkGdMfjYx+x/dj92PfkUJlethknjjRhYnuNcegGxYGVtQd+xlFKq1fw+2rFnmQz8+3f5/XOs/s89F6hd89o8x803fxO/9c53YHzVsJQCrMeY0ukjSvrwZZe+FHlOmRcTBW3YyVGkRAy55qzRFD0Rt999G97zp+8VDaaNhYH1hosmbSKbbVw5MImzhzcgyywcrlVw5ec+jXKwIjJB5KEXeip04Xe88edhPHNI5MDPr9RQDQMklArsBimFyXjuRX4Fu8sUL37PO+FdfD5S1xLaNN/Al7/8BXzhc5+Xhmjb9h2wbQ+33HEH3vjLv4R1pK1wTHRnbrQAACAASURBVGOZeOrpPbjx6/+Bl117rdRVlMoxbRu6U+Lw0cP4+F9/Ajfc8J+o16piIMyia3h4DNf/8+excfNmoWtknQhuRYkvPPjAA/itd/42grgjM06NrinLbfz+r/8afue3fgv5M4dx7CdP4tAt38H46CR2vu83gZPWIidOgXNXw8SeQ/vxll9/EwaeOYq3bD0NZ/P9IkDk0ayBmIhCPGVhaVhEjsNxjJ/75CfhbztJYI6Z7sAsTXzqo3+JP/jEBzC1NIea62FublZYuf/n/1yPgYGaBCrvMZtD0nFuvOFG+ZiMlrrmd/TJ/dKXv4q3v/0dkoWpyMjgO3bkKH7ykx/jpM3b5QFrLkSYm+qg3aZyjicUFk5NGKRd3wklzrZSgOJEWNR+PGqvqGYnOz19DO9937uFmcmjl9HPeqPZbIlqyPve98fSQBDcTLIXf/cgrCJpk6uAL0XUN8EXv/RF3PTNr2FyKURtqQODulCNeUzmuciXjxqDCGuDOP3Nv4LHO4to0iZMK1AZr+O/v3UDvve1r+HaNSfh2qENGEsTGHmCjKMNXYNd6AKEoZf9YpahUa9i0yuuwsLokIj8Gg6pLTlueeQ+3Pf9+/HZf/gUNk6ug1cfxL0PPIjfe/e7sXHNOnFbpkjv4QP78bGPfhQXXHSRqvq5OqQkppHLVOPm22/F9dd/Vi54QvGwUsMZZ5+DP/ngh6DbjvCTirADy9RgmzaeeOpxfOCDH8BSYx6eTfmjCMOaiTddfiXOXrUGM9+4A+bBWQxURlBMTsC76iLstwukVDU0XMHbfvOOW3H/9+7BpWNrcN3arRg6NgddTxDpOdzMQU2jancMuAYaRoFFTceW174WrbWTONbuIBfVmBx333knPvylT3cH/j6+duMNghRj88OA5J/Kqj3Du971+7jm6mtkW8eP9Qb2zIrf/NZN+MD7P4hVE+Nqte5YWF5cxhe/8AWcevLpSMISRw/Mo7mYCnDddEw5kRhLDGoisUhjEiug/ylQpZBdYWuuPqaL1eDC4qzUE9xSqYRPPdMYE+OrZSbHZiqJaaVNtWSlA1CaGnLWTGxwNdZ8OayMjLYUC48/if2f/gqG981gyLOxnC8htJuop0CNaik8SgeruPGRB9Gi4RclJcsMupXBy3JcseFk7MhdEaAIyhipsLK4xdbhcthd6CgcBwsaMGWU+P6z+7Gv2VI25jRGm9iI9S86C2/9g9/Dms1c85WIOyFmG8uwXSrbsUsHGgvz2LRpI3yKtYkGFnlCSvSNJ0Sz3cRSY1lq85RLCM2C63uoDw3J13JW6JCvoWniSU9u06Hp/aL6UkliaGGG8pFdmPv6zbCm5zDEDR/pzAy0ioe9CHDTnr0iX87xnEDYTWDMd3D1jtMx1ggwGiSwLQ2JUSIPdQGrR+02Co4BKw46mo626+GOfXvw4/YyKkZFyoJc0/FYMoc7H3sYk2s3CWuBg3yZi3dVUYTUaZgY5HbRpYxlLCeDgv4pd5MwjHHk6FH4HtUGVWwkUYSNGzbB1l3MTzdw7NACTK0mWrHUwrVoa2+qYOXGk4HKydILoqd6mfVEe/1eVmXEi7UQ2YkcIemqVuKvVpviBBoqlZqyx9YtCRIR82VppgMprc6JD0CBGnGcLPqn5nDvOz+EnS0dtU6IttPGot/AoOPCTErMxAH08WEEjgHLsBEsLMlR6dV9aUqcRoThVEOMDCFLjTIVmUeLMOVCF03VJM/RJn1msILYdUUSh3NaOvUNbTkT23/5F4D1Y0CFQN5cxiowbXHl08gEMHR4uoUoCdFoNTAwNCDkRVs3YEJHp9mE5/twPA9tilToOmwKq1GtJFLSPQTkUAeT29uYDzcy6HmGKgf2Uwv4ySc+hcUfPIjNuo26ZWCuOYvhzavQWqS3VYF8yMfRLIBdH4DGxqOrztKam8capwK/TQFixV3j5/PcgKlxqRKLJHxI01zNRJOkvGoNse0iLoB6bQC7Z4/gDZ/4Q+in7USWOXxlEqTNZlMaIzJN2URxz69gfDlq1ZpSkeHCwmDTTPVZSgnZCCTbKgNem3P0NEMelliY7WDuWAM1fxx+tYJU78ByKQysxpuWzZ5CYZyfB0o5cT36nDBFf/AyA3FuyNojpL250BNonc4jXs3CyMxUWFUGsClD3y4hQLKpiOBKti5gpCnJ19CXFvHoX30OtacPokxi1KqMto58niie6biDvEaingk7SDGQ6ag6DoIyQ5sYK/LKyUCVToY/MYdByBn7S3avmZKRiYoCHbJDffLqyfUhLsXAcphhIU1w5jVXYO0bXglj3SoEIhRcEw0AirLF1B5zWehwN01CXI6cpreEvZEZK4rB7PEoTtY1+OIAuwv/I39IfohBthdPkljKE3b7ze/cjx98/t8wFmRYU60gjzsw6W+fB8g5f252UCNKyTawwHGY56Adh8qyPi8x7NcQLTQwZDtIglCM5kSX1VJK0KahIdYpYMxVLbdRBmy/Ds4mgpDJxsKhsIHX/90fw3jRixBodWSlmtDwF4/93japv6/hSpVlH5smvmUKkHDrSJq0EoqTO6/o9braKC7NdRA0C+SxDdPWURk14PgmXM8SjQgq1/B7pJkieor/4Eo24MoOv/f3/mAll4gIIr9CEys1FGa9Svp0EESqM+yOHwj9ynXeFiKblCU2mymOeRlO3AoFSROeUcDdfRD1uQbqYwOyYalqVVx0wc/hzLPPRsihdpnCJuiE88a4lM66yX37UA0JxYG7AcEtD99qTxeaU25qCfCp9/wKojgWrIEI/hqmHOtyoV0b+48dxpfvvg32ugnMWUCoM1ea0HMLuaiKGAC1+Flj5xEqDo0WiPZSgB01AXCga1TQS2XMxX+bjSQFMDIuSkylGTvsVkRgYmHffsTHZjHqOPA4IUkCaSRYtzU7Lfzar7wRazZupcyfjIxY1rj1ClIBqnMCoiGPKJTMcksh70UjgP8WL7hOpRYdYR4LJchMS+gh1bB1eLYnJx/7iem0gw2vfQnaE6vwr5//Mh577En5WT0hs/6epRe8vRji9WOOkOkI72x3BttD4skEhmyCVMeq0Q141TWvx8jgGlQ5FzdJjzfg+Y6CivJAEwYJRZ+7kj4vxJs6UcD2nqTPf/6f8aEPfQi6UaIiasyK768WAurpEdQ2azJKNWqJHPks/O3cgEdBMOn8CQ0MoVUItSuxPkgxSpnKYUpS6nDMSbz1Hb+PS15ymTRsHEeVvNg6NzsqK+dkFFBKhkBqceEmsIFmDHy1SiWaYyX+J92psGCfmxIrrAlfRwTTt0UM4nff8U4cOrwfy3GMpOoicJRwcEAGKYUYLBshO3ROZdJCgh5cJ6qnFiWDmWUHyyGqUYt4MdeXpGZz0lDAzoChWMOQyJ9bKFxTMAvEjDExc+5JT4C56Xnc+rX/xvjOs1grdDfXfGC4Xuaf/F+ek/wneS00Ufhm4Syf1lPhsPEt53xZOuAwfpmn2B+IfDk/oUlTWZy2BrNBhHe9/W2459Y7lHRRl7fPbp8Zrye309+AMzmoklC8UeSqPs+trwTiKIFn1nDu2RfiT973YQzVJqGZJZwhwKuYqFRceTjF3KF7X563Ql159J+IisLvUy+wkOEtRVnVNqobGETAdwO1n03I0y7lTorsEVA5z5CalQNqHs0l07ueIZ+fwdQNN8M9dIzYLuS8ILCxemgcdcOBnqWy/7N9C3GRCq2FQUq0P59gBr6TU1SLQ/gSJo97DunpfmKom5QVqQSzyaO5i4biPZbplVhN2wL+3bP3GYHlySq94iP2XGy46HwYO7ai9G3olvo6tmtJxsWCmm5IcFCsgUHBB1bL4RQFbK5aWStQVG5hDru+fiP8OIaR5NBp6MCv5fUlE9Wk+G4iriNalMEIcpyyjmMtJVEuP0d4K3wAlfg2c75BGSNiQjnYFzoHR3gMQRYqJTJNR0K+pK7Bz0o49JKNQnm9XFxotos518SL/vCt8E45BY/85EkszC2KoQRLOwYsAUD9XqfPlQCS1iRx8S4rRT+io3rW5wpdJ9y6REfUKrBh9XYMDqwSrIRdL+H6JvyKK0scKRW6p/QJ9VFXUlH6lwDqRSnKCY8Cfk7wpl086nMvqi9bdesTjUcvBWp5DLKWlaeYw22I9j67/vzgYTzywb/G+MEZMaF1qzSFiEU20eFcnxuaMITtcS2aIGYjx4mDKfsfuSmmBGEpwWgxAFhu6CVSS6OwiNB5jbyAzRWmgB5KJAxkvianhjgtRGGwMjAorMygTTWYmshcHtZzjFx4Dna++ZeB0QGUYYig6qBj8yExYBUGPKo8s6HIM3TiEHXPhRa1YCc5sNTEgdvvwtPfvhmbmvOoJrE8IDxpeFG5BBHwMSepPIlIGIwzjLgDyJfZvBhIkSjTMdkVqDkxfytypWDAJVjlnfNr5JqoJQulgmKqF+q6TEmsnCNFsnkNdKJEZJIebSzi5f/wYegXvxilVgEc77jEe48Fcly8rEsMVZMgNW4Uowkp01Xh1YsZRTFlNWwKzuHI/hkc3DeHweoquJ4Pwytg+wY8T2VU9i4i5MurUfC87pPrOdFmamWgKg0ipYzCXz39dcko5HVLg/R8cjazGrOc6MCzyaHOOw9C9jxU0mPmiwMUBw7iwT/8CDbNtKELv4jqazxZC+W1yRuYKZcRl0Pm7gXiHppZk5lFsiMpLBwBCWaGoggaYou/gSRLJZBdHn38mRz7cL3KcVrhSQ0l76MoZJxjUq/KdtAJQnjVKg4tLuKYHuPiN/8Sqm94OYzRETQ0rlBdsRgKO5GsTV3fhcbL21yW+rX56OP4yWeuR2v3PmwdHkGVe36ip4hmkjWlyugMNBYrjEE6p1A0jZ1yh+5/fKqFsaGyEx92RYkjL5/XU0JXSa9L8UNUUglPHiLeL7oC6mL3Y9HYokgRZm0Y3PWTHlQbxsOzM3j5P34c5XlnqU2Z3AT1SymNs2miTFHvXj9/YdR9btSDwjcjSx2laEj7ISYBeTozAwf3zSKNDTEYpoGWYWlwXQuWrNhZiyvC5E8Fan/Q9lNZn8uPKqP2VIb5whmoFF/oUYlVYCso4HHNej5fIqZSIqeGJgNL8oGYvMCOY+hZjOTgAfz4A5/AprkAetSGxRqsZA4plL+UBKeBOCDgmNlYA/H5bKg4meWAPyU2VE3C4LG55j3XIDoAEeGNpiXiv/I5CiPQ9lLkAzSx9klCNZymnCWDnKrNeZ7AoMI1SwrTQlMvsL+9CPfkLdj0iuswdNElMMY4uolgDdZU4xTn0BodhPsO4th/3YgD99+HMQMYol8A0x8N3nrTCJGzLOR18vpxMkrRI65YTUtppToDVYi9VhLJw8XEwA2f2T2ZEhn3KdaRwfKI61mWBhL0avJBWmWmUygYMOmtUKTwBj2hqzc6ITSrhifmF/DKv/8YcPF5wrlidu4FZc+qvKdo8lwmVYmpHwzNjHq8+ZatJYR2w4xKChFyE0cOLGB+uoX6wAgKEjlNUl4MaT5ZQrDxlQYtk/mR4PWfy9DdqJRU3r1wKkH2Xkwh+M+eUh07UAreshQQPKE8RN2nuUt95eksP0Oym9Kc4raGF4FPvFGw0cgQ7dmNhz7ytxg9OAuXGqfs8BlploGA9WBBOF2CgdogirSQ2aVFzU454nJRTY45xuHTTgE1AqsZaNAQmiUixbCWksAlgIuf0wqEFmtJOoMUgivl08PmS9SQxeRLATNYsjBaWJPyERO/JrMG74yzMf6ql2HgwtOQu6y5MzT3HkLz9nvRvPM+uIeOYk1F/CvRMUKRIzJj7swtNQ2RRofBm8vDI7gEeeB1pBwreS4CjnxKOl8RJiltpfhVmZK1lBZ/ZrH8YVlTwMmkdUJqFIj1XMofYnELIgmYiQkqyTOEBR2/6VfFpYWH3Y0WrvyLPwYuuQip4ymROjaJUt4pZeh+0d2VvU1P54ELH9W1q7qV2ZTvTxJayibTRRIWklXpF1CtU++Ayk+KviRLJAEBFdCaRUnTFjkC5ajgi2fm4ACZ2blb0DIY+DV8QqlRlAiHn+KsKnPyZjKOmSGk65far0cqVI95r6CX+amYhqlait9oUDc0iZE+sw8P/uXfYeDgFFZxzETtUAZfN8DZwIRxAtNxhZZMKW/eFFv8jBiguWxi2PlyRsibSDo1HxtmGypLSy1YqGzKF8H7nEkPxKOUKHn1JLPOZD5Sp6yiTYjsMf2jNBNaXkhTmJc2FtMMrZqNoUvPx9Zzz8DCkcPY/b37gYPTmEw1jGRs7FJkRobYzJELq8BDUehCCadGqsp8NCZjpusSh5kl8wxupSqgaJkHp2zc1OvV2DjKhIGGaxpyNpV8DzwJ+P6k/iWTF/L9DiqwdEoPqWRjOhyVhfAoDZqVaJcaHg+buOrvPgTr4guQmzWZL7NzFxBSdwF/3KjsBFvLnuaWBHBXm0zVrUrEWLIsrz8pQLqG5YUASwsdzE0twtAcUVUkqIlgav5iA6c1i4JrZ7ga6SId2SrQ5iZphSKzQ2MxzTREvKtCaRgGDl3rKOkixy3zCg9jJX0toxCJULXXl8KeczUprTjU541XgcoRigwg2GiTd0Wp7UOH8YOPfgJjM4vYqrnoLM2jww5Q14XOwuPOp2ociYXiTaTGW0QbyXipW6dyVEMqtTotnq8U0xM3kOzeG030vLspaKsOsd4ZI3+TKqx70fvLIDkl2GETakc6CyW+GeApS5PuVIP1p4zq1CnD6yI3kRmH2YV3TU20VAaR+fNzq+veDeefeqHLOIz/rtSx3dWkZOPuw6Zm1V0rFkk6kM2cluvIUwM663DNkTIxLBMxnauWBdwwQ2CZ+EFrGtd94X/DPO9sFKigkMJY/eqfBPUL8fY+39/PnGjk2ft+1RopzDJ7jyTMMX94GWErR4cesrojxQ9rc8M0oLU6ccl9cJbEshGgrpBlkhDOS2UKWa7Dp8EwZUWpFaGQ49QNUrdQfMl4IWSspzyW1MfZ4Ki6mfUHMypPcV5sVmGqRlU/h6YIVpEjfvppPPipz8B85hDGWxEGPFfkumUjInA9zpdysU7kDJXrwcAsEYsCZQkvA3xOsIpCGqrjRXJfdL3Q2E19Sd9wtT8i+27Sig/LcchJBG9ST9ueGk38e6/RlNBfqf4lGrPP//d6NV1/YBxfY/PBlkZLNbG9bY9cwm6C6BHjujoj6uO8k2xITB3LnGPGBWqWD8fU0Upa0OsWwuVlDGo+4tLCsyhx9h/+JoauvByFV0F+fLz0fPn8XjnUfz36kXf9gf28h7trEtdryKQXYtikQBaWmDncwdxcA0VOFJUp11QrwpRnBNIsFn9Piw8+M1t9CEkUwx4awlKeIuGagNkramLIcMBFoYxEpDxSf8pFkvlId9TbbQalQZAbrbKpiKrR+lCYSt24TkKZM4aHDuI7n/w0tANHsIV69nNzcMg9ytUMjzaMaacjVueu5Yi3aGByNijDKeny3UxDXmZitX5cb6vvSvHCrAyI5y7qCwfqygDt/Z21ucDcNPouhYJ+77nCrMxE8igQm8uGyVJK3b0b3hv99D7Wf6NVVlUPfc4moyt5Q9giO38VqGqOquamKmQF5cgyJqd3VYGOQ6tPTgJJKqRFpomlzhLGh0aRdAosxBr2ljpe+zcfg3X+mWpB0O3uV76XlRuqlQ9if+3a+1x/cB+/Dl32gBYxjkoszUU4cmAZeaaJKBvl97UiiMo8DzmBRWv3fiz/6BGYa9dhcsc2mOtXoySNwrDQov9mCQxL4dotQrs1KM1pC6pKy1BfdZl8olnXysC95+vLzlr2a8wGLOjV9kKsY5JQ6lSXkpXPHsDTd96FQ/d8D2OdCIPNDqp0/OOIg+CPbpfPepPAFlnTsh7NDXn6WadpJQ10u0DeF8iMPz0fVg/T/++vXmZQoPFEarmeWVovY668aVLzmsQY/HSgHu+U+3DCve/P2CiaMnRSpxYnB9yn88Hnlk9qcjaJ3MqpqYWMBvUSSU4WQ4mcrpyEI3LFRaNe3UJzqY3SG4J/7gXY+KpXw7nwXEQcESnkwvOMSFYG6MoTqj8YV36uP4v2Thxeb4JqxM51mSTRecRRgRqVBBlbsrSZXS7z+Xksfu8H2HvnPZh95hmRhdx0wfmYvPoKjJx1GjA8gKQ747My1oGq7uGT26tS6eUpYyHOJNUEDTZnnQxWBnYXsMu1nsKhsglRQ2lVFWYw2PFyPsvGLs0QPrULT952B9IHfwJnoYlR3cAI9+tphEjLkHGA33UvZjWo59JqdKtm9qqE15047Pqf8OdnrhMH6omCuj/DrJwpyzuih2efw8fKVyKPdJ/YQi+j9hq3n3rlXRghhXLVlJRdOlFJrCF5Q5VYLoOTnb/8Vl8Fm9oIVKnR6AlbyLGvZSmCJMIy8RUnbcXEpZdjkmvq8dVI/Soyjoh4L7qXZGV3f6KjfeVDtvJ7ekHcG3fxGsn75XsogOlDyzhyZAaW4aNaHxAGCONRC//1m+W+274D/cdPiOJG5rIETBFwLDI0hMGLz8OW170a/tq1Uqznto7E0mX8wwGyAEt4gVg7kYlJPg4HtZRxBElqJWxyimSWooJSalQGKcdTJbcw0gaJ0C6tJzkyMbim1XRkzSYW7n8Ajdu+j/gnT2MkyVFxdKQGy5He3JRjI64VDdiZIaorbIe5unyhXysDtXfRXyij/qxA7f0b/Ud47+f1btyJas/e6K8XmP9joPLakZYtRh+85iyfeNLwN4NWidVxHckxEK82+wrOmG2qIaYpgoolm7l0uS0W9M74MMw3vBzjF58NffsmpJyW6FXhMLm2oxq2vof9RMf5ibLmc9dTbdr6r1FPd1c8qXplEIEqeYH9e2ewMN9AtTIoWGaui2v1OrQ7N15eDrs2Rhy6VnREyEAU9/imTQ8Bb/rgKE6+6mXwfvGVyCcdtC1mQtaLlqwiab3DaBNOFMckPN1lvdvtaDkjpaYSO1BJNfQPEta2NGkc8vb24lybaXkqNZWAObh2DFOkS03EDzyEH3zysxgPEkyaFmxXk1EPsytVTpzClHEUu+KcA/Ru3967UL2s118Drgxkjnb6fx1vZE7UDPV9YW8A3oPA9Qddf+bpf0Coj9WT/pYA6zZWL5S5pB3g2ImmuN0HXbZ7grNQvYKSxcmQl5TdUSBudtZZSRgmv9ZEM8+QVKrYdMnPoXrFS+GcvBF51UbTUexUOlsPxpwScKylGuL+477/9fWXLv3BuLKe7f39uDRlVyHluQTASUmO3U8eRByRVeyiWh2Q60M2rzbzGx8tn3r4AZidJayvOEgWZlAb9Lk0EVlEN7Xhu3U8PjsN55wdOP+P3gGcuROlU1FDb8MSQhbriJx9GQlZBeOLNRCV+8jj15Ehg0nfddaYppqVEflPDCSfcNtzZbXJ1ZkpM7tYrMvtUmVJ0jY0x5Rtz/w//Sse++qNWOs4qNjMAMRZAsFiA55Drr9aJnCsdqIC/4XE3+TR6hqerTzWT9R89Qd0/5G3cqO38vjvvSaZ0faZpvWXASc6CWQ8JUdXd3nSG5lwhtKV++yEbXlA/ZovwG42J0TsR1oFhjeE6aUmqtu34eS3vhn2Gad3mQkmkhoQsHZlrs5TjNJcmTRmSTq9ff1Pv6r+9/2zpynP/97+r1U/Q6G/9u4+jDAgjNMXJjMBT2xOtcd/9HCZP7YHS/91E8aOTGGEGEgjgFkhsptp20IUFfBqg5hbbiLUNKx5xdUYe/11sDeugeZbyF0DUff4YaNj80KyDk0LFKaGTFDsBRx6bXKDQte3mABcorhZYwFLyw0cOHQIc0uL4upMJ2fy7Wt2RdT6SPhK5KfEMEmh3b0fj3/u36A/ugcTcY4KpXxoKc8xGIfkAKEbJxTc+tnH+HMiXS+UFf6ncqI/s/RqsRMFOh/Q4+7JfYPzXgmx8nXK1JT41u4oULKrrEYVdJCLH+JG4zSVRKFZFqKUaogOIr2OpeoAVl1xIernnoFpWqMHnFT6GBmYgFb14Kyy4A2QCcARXyJ4Wdki9k1JVj5Mvb/3v88XrLdWfKJ3TVRW1kQX9tDBaSwsNFGrDEnd7fsVlVHvffRAOdpqw3rwUcx+49sYpnirTt5MjMKi5QrgOVUEKesdC5XSxnQYwdi8AQPXXIaxF58Fe/sGhBY9RQ1hRJILRPS4ACU4z2SlY7HdUQNqLgw4dKcCNYmARw4fFl7O8MiImFIcoT1imWNkZAyTq1djwKsIV4eNU86ZadrBsGnDmFvC/F33Yuobt8E+OoMayWecArC7ZWZkw9BT2vgZTc3zM6M6+vuD5ERH8cryoP97+oOydwNXZnHJjmSicnnStfjpH5udaITGq5dRvkhnl8+uXm3kFMZVbTVibsRpAWnaQjPJLQeo1DFy+nmonvUilKvqmDJytAg0KRzoHR0DOa9vjsLXUF1TwfikjxqjNYtRyrRF1ZgnesBfKFBf6Jqt7A2OZ2QZqxmYOrqII4enUa8Oy5q3Wqko8NFj9y2VcWMOq60ErXvuwdwtN2G8oN0ht0CpDNiztEDqOih0HU6iKdvwvMA8T/Xt6zH2yqux7vxzkIwOo2DNSddnkaXsLgYItTM5My1EVpGrVzr6TU9NYWlxUTq7LZu3imU5RQd4uh2dmcaBQ4eh2yZWjY9jcmJC+DZc4rCMoLSky50wbSx3H8DRu+9HcM/3US4soMpSglsizhT6ArQ/gF44+J7LqCuzx/9LwPZqtt739nvW9/88eV19GVVKzC4arX/j0x8cApIjt4vjKAYoMQClmmzwN0dzqUkCJGkqGsraCMa2bsfEKach37oNi6YtgZ25JtrSkFpitTkcukKDaWQdpPUCI2sHsH6oBtMohIgp9O0V45OV1/KFAUzPT6MnemDlvbNfKTUszQY4eGAKuubAMGzJqFLH73koL+OgA69YRr1xDI99+YsY2rdPjBvMLEanTFDUPLkIRUoBLsLfRIsGEZmoJRB4GQ3VxwAAIABJREFUHuqnnYYtP/96VE/djrJiC+qG4F1mVQ6N2NERq8oG4ujUMRw6fEjYhmsnJ7FmclJepJi+cgmQZlJfcq9+aOowDs8cgmNYOGPH6fA9BVxgM0ZIWFHEMPIUBmFwTzyFxQcewsF7vovawhLGugIXK4P1Zx1NK5upXiP0s4K0PwB7TVHv+D5RA3e8Lu3WqCdqQk6cwUROF9Rp4hNrdBsmBhLHfpFlY4aUFtPD5JnnYfVZF0AfmUDs1BA4A8gtD45OrEGCpKZJtqRk50jiwEg0tPMYy+gAXoGt46MYm6zLtk8YBP9DM9k7AX5WQ9j7Gf0PX+/EIUyTA/W0k2N6ahnzs004TkUA2zIlOPRkUc5Nd1C1ErjlEo794HakX/sWtgUh/CJBxwaWuQkh+EPX4CQEbRDIKY+3QNUKy8NiXmLeMbH9VVdh3WuuBjasRW5qiCnPQjVjAYHooja82FjCKTtPxto1a0QWXHbvomrMPzk9IAJLNWWFVSBIO5iZOoYnH3wUp23Zic2nnCpCYlLok01pEdQRwSReM4gQ79qLx/7pi8h370ENJmq6AU8YompboyYCxytQmeUKEp43o6f20dv99zKyfHnX/eV5KAB+WC04ep1+72YdP/YFhPHTO3yCLliny1aYEEVyg3o7fkH8P4ebUGmTj7FiRDCjCqCmLGVrGFB2nCDoDVuw/aVXw9uwFXOFAWoXwq7AtIbgUODBLpBXMmS+QppxE2k3SnGfLg1LDOgWm4sYq9Wwdesa2ANqPNV/UvQf9/0PMj/e39WfKCGsPPp7Dy1JgIIYKoHlpQ727TkG16nAMj0Bz2hHnyrKNFT6pWmyhOLZJ9D87D9hw/I8SkRwSfrSDUzrCUI9wFCZoMJMVRAtyXLARkKGo/xXYF9jHs6W9bjw538Rxssugz5SR0hVjtkZPHzvgzhz52nYcdpO0QUtuMbjMFeOPAFzKWCLwN15vFHYhKggOqPoyDoBdj38OKYOH8Gpp5+OyW1bieuQ/XdKmFxewKPUZZJAC9uYvftu3P/5L2FoKcBG3YInlOYSiZYpDAKbPoMFgomMUEXLgRGpYOGojXQNBcRWg3kif1TASG7ogkLImctlZMTXyOAUhpYEERFYiruvwCbq+9RQXoNPOR42fXqK2KCVZiLzX8ISCeo2ySkjzdmsiixkxDdqxyi0puoBCgdpWcGC5mO+OojhF1+MkQsvRDgyghkKSiQJhj0PHtffjg3NseBVbDg1C4bHR5YIeooKFAiakcxO00xD2CGuwkBt2MSGkwdks9Nr+ngM/0/TiRcKUH5f7/v7S4BesEri5j3RDSzMtLD76QOkmmFsdBW0o89mJZErnQbtWDqozh7C7F/9Lda3lqB7OcpWDK20sDRgIDIjDGctmbPlBft7Hu8WIgsC0vWIIHJNzHDbkWmYvOwS+Fe/FIlrYjGNceq558LjqIFMUYKHuhQWNk4mUeNyH5XTibRiQlJjn0/hWUqdG0J3njp0BAf375cg37jtJNlgOL6PTkgnaqLxbRRxG62FWbQffhRH7n8A+a69GFhsYChO4IsWQY7SMhAJodSE7XiIQ6J2VBMoaKZuTDKwBKUk1O/uMUi4Yw8ySHAzs2qvWGQG6gaqdDk9sl+XLi42R+R2EepIvpWeqQdNtiIKuGPxgSVLlNc6KeDYvlCZo6KN0krRynMEpo+WO4jq9rOx5ryXIBnfgFnNQmDyvii0Wt02UeOQ39ZguCa8qiv6XiyblOcClTpLBK0EUTtDGpQIOznyRINdybD19FHyGdV50kX1n+gI/1lbq5XNZa88On6m9SYeCrsop2meAkuLLUwfXRQ9AW3/weUyjQqEjQhaGmFoeQ67PvARbIrbKI1ERLOI62y5xKFGGIk6QnkIbB95aQogOTZIJQEqKdmg5CWRqmBi1+ICphwDp1x1Jc545bWon3UqIqox8whjxiJ3xzARlZnYpKtCSGVIvl6hWAjaXR2txGlKCUFuehDh2LFjmJqehuf62L71JNQqVVG2izoBnt71BNKkg8HRAWzduB7NPc/g2DdvQ/KjH8OZmsdErSJHX5Sn0ixwPkmIXsiRjMZtmzAj5LeAbMh8ldNWHeEqkBULtkt3en7j1gcTXDn8V8HePVJVsu2yRXm0dwEUxJYSp0pKtGUgD0NocQrbrWApKzHvW9BPPwUbr3wZvE2noJ1R6MFC0KSySyqCF4VTiP6AP+TCsXX4DNRal48kF7Tn1QpEnRSdJoOVIhmlwO4KI8SW08bh+rxfzzlL97+fEy0CThS0x7v77vZs5VRFpiDsg0gDJ9mRGGdLR6eTYXm5BW3mYKNst0J0WpFy2ps5ikc+/jfY5lCkoQU3KlGn8IKjwytirA4CYUguecqjlDeNgcp1ajVjA1QKkEXrpMhcFw3HQMTjfXAIYxdciO3XvQLahlUiOpvZlnw9j3xmTEVW69KBpEFQ/09iH6W1GVBxSnqw4s5zh91uE3A7hdkjU5gcXYUdp+zE4WeekanB9tNPxeBgHWUaQk9iYGkBi3v2oPmde3Honu9jpJNgDVHlWSLkPgpNZK4yniDxT8h/PBpFSaUrQyQBy8BWCCXyqVgry9a2izNVJ7xSWOYHj+Nhe09iF+1K7CyB6RS14GiGYsWkaPQWjhmR/2aBZtyAU7EFYH2smWBs53mYeNnlGD77FEQDVcx0UsSJBSutoGxCGiSWH7FTIK0AVt1GzTVQdy34NU8CQLZ2uuI9pXGOJMpVVu1kyFMdSZgiKdvYsnMSflVpvPbqzxNt3fo3eCeaEJwoC6/MqFy48USjFDuzvJKJol5CAW360YWy3QkRZaQTl9DCBjo/uA/bxoeRGDHyuWU09h7CzKEDMOfmsDnMhLXY8ZlpWLPlEqhGacDNKItjiBHBuO1Lt0gIHrX2uYptGx4WBmo47Vdfi3UvewlKj40YJXIU9l+R1UhL6QKJhXZLqgoJfZlkYA6xOeaSUQ2B0wQtRzHCZgtPP/Y4Lrv0Mjz77LNC1Fu/eROMiBoAzDCE6DB4EuSHDmJ+97M48sWvovPkbmyuD5DpAs02EFG2p8sAEIFcxdRRONDu4Fu8pgSnrAJV6t3eKdDr0ror8hecJxK8o6u6lfA8BiohemJHxL/LCltDI4sQVnUc6CygHK5ix9XXYc1FV8IbH0PuWliKKV/pCUGuMxdDi3RoMdCkig3dpes2DF9HzdZR90zZWJE8xxONiCpqHERBgijMJKvGYYYkosZVilyPsHXnaqEw9zJqr3nqz5D/r5ORE40H+zOyXOceylJ4aj1peUCbvz8owyTBYhihWcbI8hDjaY6Kq6NlRNDjBOtrQygXl/DYt29G+ZOnMZpHsJhtS/pbpsLu5AFt5A6HG7JtspYJLHCQmCXCOIdfH0KbNant4/CRKaw//zzs+LVfBLZvAOoeSoq2KhqmoH7kWerBAwV8Qc6vLhiCmLUw/0WDmaGQsoEa8nfdeSdefs012LN7D6Iow2mnnKyA1pxzJayLc8RZAGfQQdCZh5NnOHjT7Xj8c1/GlqUEO6vDSIKWcP9JBCRjlYgwXkApBbr0ar42YcMKzUNlTFltStCpSO1Wun19Ra8J69Z7XZynomQIg6x76LOUMETklpZFVBrcFbVwymuuxo5f+QWUQ4No2TXh+9ccG2VaYunYIhIiNQsHHZZxaYFWOxA2hus5cBwdrk1Kh45K1YPnu0Kg64oQIuKD3olVZo0zdNoRMgok+xq27JgQL99ekPXGUOqofm612v9ArlwM9Hf6vbHdiYKbjad4MXQ9UoU31bOafOaeqNQMA60gQDOP5FjdOjKGpfYSWh6BtQaSxUUMWCY2+jUcvOkeHLrl21gdLGIoo5JxiJzgEK5M4QmCvJOGWG+R314IyJdAiCTXEPAJNixUdR9TS000fRc7r3s56q97FdzJVYBnyDaJSCC5BCI9ooprKVEp6kFbSdaRvNFs28UlLpWL/5/fuBGvevV12L1nl7BJt63fKsc0Rx/syEVwCyWW8hZ0n+zVFLWsQPHI03j2S1/HsVvvxsmVmuJpdVFioioi6z2yaDlgVwczA5i4V7II2METQSZNUjeT9ug5cmNkKNaFyHQtGDVR4FNFgdBINKpPq+zKCq2ZlVigosyWLTj52mvgnnEaopqPdHwImUdfFy47UjgpH1gbQSPBYiNGKynQ7CSipEc1F98w4dkmLN+A4ZCKbMPxGKjEQ/CIVZhdyrazaeORS3MQTgOGRirYvGNcMsbKsRPfV3+g9o72/j9PXJurB/V4p9+3SEipRG6q0kuCVePyiPDFHNr93wnLgvVbpgRqK46HgdIEAboNt0BiZuJfRLU+hyJczRTlgw9h9uv/hdXRPNxsGZXhCpZaAQqjhqZpYrHTwJaKDSsLUVp06tBh6BRlUCQ2EmYtqyJFezPKUYxPYPyXX4uJi18Ee8MkBIhNYAovhvCEOEoqkHMKIEU2dZYUp50EO2nSLR1fv/0mXHbVFdizby/sPMepG0+SMzvlQ8Snn2M0HqlpBl9QLG0ZbwliN4mw+OBD2PelG+AePIIySlC3PcFxkvnAI5KhxoUFt2ICpCFoQx4UDn972FyF01VcezXJYqZgx0yOV48RITw1UZvWEBqF0MFFhjPT0GHcTq7B0LnnYNVFFyIeGkVbszE0vAresCcsV2IaBI3GtWmQotGK0AoKNFoJqJicdFKUHVoVUX9Vh1G1qQ8kmZSgbq6vZe7ZJdvxPZDuQ73+5UZTAmbrtrWoD7EmUmvlXuD115a9wOyvUfuOkeOZeOWmrj+ge1/PR5arXNtyxI+LQUppS+GQ3X7HPMMSrl6IIVnd9TFgeNAsDS2KNRgZojxEmJKqAjjtAsNTc5j+5teAXT/EuN5C0JpFrT6CTmyjYZhYDpvYVnVhJC1pwqiKXGY0E6BeJxOlLjWxqNmZLgLNwlSWYvisM7H2pS/ByIvPRjk6gIg8b8o1Zhmbedk5W5aygyRnyuWKtitqQduZm2+7CZddcwWeenaPqK6csnmrbLrIvRHsJvnsFLtgJuzE8Nj0EfCdxzA9IsxDlDMzmLvzHhz+3g9RHJ7FAOVIZR9EjC3xr+rBIJyuTBRZkdHOh0oCs68h5N8JsSPq33Qo/1MgjCMYLI0oVJsnsu0rbReNUsNsVsLetAmD552HVeu3IB8cReR4KL0aLDqNVCrwKSLm8QFW4PQyKxAGCTpBLr8J5eu0EhQJwec5fFKos0QWNhR/o8eCSI7LE6PKFJGPdIiAy9HqtOVTk5NjGJuowGBdL+IRz8eU9gfoygx5IhjlC00Cnh/0SjSE3SnbH4pAU7lcoMn33HasdJwSFa9AxTXhOx5qTl3mbEQfca9OEAiNvFKq7rR1DIUp8j1P4ImvfAZr81lUig70nIPgOlqWh6VOA5tdA0gaAmxJS6ra+aiQIRq24Jq2HJ0BBWYps50DbkkFDwfz7HnOORU7X/tymGfsENtHZhvhZ5kOkqIU8qGZ66pm7LFNTB13MVCvVYGaFAlOOmkLbPqKsi0v+fqoEaWG17xXSZKh6hNNq+rdqLUMv6oD7TY6B6fRuu/HOHr3fciOzmDEomw4MbJSk6DdacI2TSWxQ8OwbnevRlldsh2/kpaRto2Q4ryEHRo6OmEgCoiWnkp9uMAJydAE1l32UoxeczUq23fgycf3od2IUbEq8LwKIs7JBnxUB0zYZSyvg6VIFmUy/yXYKQiYkXTMzCzKQ0ELIcMsMD09Ddv2ZVYskkuyvOi55mlK5jwJEWeJOLzUBqqYXLMKJUhY5BJC4R96888e9ra3BOj9vRd0/Xv/3vf1MmqvhFiZlYWhwHk0AdSljjBMhB4ThQkmJiahPXLrVGlXAbdewKrosCn55w7AppZSdzSUhiGSdoykoyFqGkg7MeppCz/67F9gdHYXNlY1BDMNmNYY0uoQji3OYlJL4clw1UU7pbuFD589TdCGX2WNxKQXwSFviIYQFMClaolXQUPTMV/k2H7Rhdj8q7+MYnxAcK18qDN2/UIzpigvPUO7YyBDxz23qkDd/cweWUdu23YS+A8J47/LjJXjtyjxZx/8Mxw+eBi/+fZ3IA8jmEmBasXDTPOYKHo4uoGBLEdy8AgOfOd+tB7dhQ26gxFy+rMII+PDWIyaWI7b8BgAuRIjUxwlzkZ7BEcOhFXp0aYIsW3Bq1WxuLyAIo2wSEjdaadi3aWXQl+/GfO5jbhwEXZKzC00UBscQlaSg2Wg4nsIkhbcug3XJFC8VFONhIHHB8ZAYdjopNTkirBu02oZ1vOhmp9qiEKcbRALbCqhEGKIqeNgG2h3WuInUKn5GBoZlGANwzYsS0nx9Mv39Bqpnpt0f9D11569LNoL3JV1aX/HL6qP3fJpYbaFI0fmpKkkD6xWq0PbffNcaQ0UsIdzmHUNRs2FWRkQuxfOEUmzLYIQaStD2NKx3LLQbqfwszZmv/V5GI/eicHOLKo5iW1VtN0K5sMmThr0UCBEAwWWChdWdTWay3SVNmB7gJUEGCwzjMgRGiAjltR10UnIobFh6i5anRitio+db30jape/RLTnmVXoJtJOlO47Xe4s2S7puPPmm/Cyq6/A7mf3iuTQtu3bZfulGP/qmCP8j8IHN91+M+64/U684y1vx8aJNYiX28p/fmwY7TSQirHuOaiJnn6Jzu5n8fDH/hqd3ftw0sgIguUFOL4Dd8AXTyRHY+Z+LlCPqwSWOSKuij2q/1loJ5FkrljXMZ1kuPJ33onBV1yB3CM0z4Wt+zKOazciPP30NKxqVYTaBjwfo76JVhDBqBJcrho8xLkEKm90GKZYarfFQ0D3gc3b18lun2OoxekOOssJOs0O0oRKxKo7lQ0dcayeicm1qzA8VhPZoJ60kGAw+iR9ekHZn0VXrlSfF4B9xEB+vF9crb+WlRlfDhw52MTRI0cFeMNMmnbFNrS9t3dKvZLAHE5gD2iwGah+VejQJrGzZYE0ThByQ9AxMNexkQYFRqI20nv+E+07v4KBxlFMujV0AgdNt4qlMsHqARsL7XmENR/WxGaYY1tQDI9BM03ki7Mo5o5BW5iG2VrAEOVekhCONB3USK3CMHy0whTLcYHZAhg942RsfOMbMHDKZmC4hswyEcmEXRfLXQJmbrn5Zlx1FTPqPikRtp20HXShJ12mt5+XDlYvkBDuJh/mzryEa7pK5KI7bmdNypFWEbXhsNniKrS5jAN33IWnvn0zRtoR/FaIalLAq/gICWbpdfzdco5/sK42XUeyXEg6OB+Uio+1F74Yq9/5Oyj8Std+sRBEPcXjuNMv8xyH989jabYBg1o23PkbNuq+A4+0ISFTlgK3jDPWpgVszUTQasHQU2zZOonhMU+2iZTZdLQatNxEazmSJUnO7Q83cIYulGSnalH9XUTY4jRGEAdwbAcue4Lj84nnkxF7EEbh5HfFNST4uodcT+CjRwnq7fqfF6A94mBhIGyneOrRo3Ia1Wt1mfXSCooy89qu7y6XhlWgMqjDppCub8KuUklDiYPxiaOJWScosdwxsdg2kUQJRvIOolv+C82bvoKNRRODXIXGBiJnCIeCBOlgBbVTT8LgmTsxuH4bTGdYfIwsx4FehEDYRHjsII7++Ifo7N2NVWmMOkdFcYLM8tAkE6BSheaPoJPomGotoPRKnHneOdh4xaWwTtuKrM6Vpy4jI2pPMVCvvfaV2LNnvwTE1m1b4BIdpCp/dQV54lFIjd2urkuXaelKT0kEcEXmmPWfkjCiq56YDmWhNGicebZ37cbTt9yF8OHHYS00MZSXqEqBkcEk0kz4norSHBVAarlYyIHAdbH63HOw6fLL4O88FRgZRUgbI1L0uHouEtk+iRgwT5ZUx8E9R9FcCOWEMQxPVAW1nBwxC6lhCreNpwSDK0sCOFaBtZMDWL9pVNSq05IjR74fV8yNZfQpl0IxgyWIhLbT1b1VKzdReWaZQAlayZAsbQ3lEiZLYwEPdXVyCNFMCGxKRQmbkwMhHZuG6PHbrq7AQ6IXy3pejJfUAyrCDrzWOnY9Oot2M0aVbAPPEg8z07XgeTa0R+49Jlj8wVoF1ZojAv+6XchwmL6kRNYHSYGgo6PdNuTPKG6jmi6j8fUboN17N9aXbTh5hKQ0EaCGY0UVI1deg9qlF2NxpCZgCjPI4bGmdKnSnCMpU/hGAWdhFtne3Thwyy2okGlQFvBXT8JevwH6hrVI9BrMgoa3y1g6/BSwa6+MVPyrLsGOV18Je/24jGqo6f+Nb38b117zGhzYdwyxVuCk7RtRZJkgqrhQF2Qia0jOaqm6Kd7wapTEwTIzjHA32dgLdE8N6UkvJmGOHHi+Po3W5Z0YC7v24PD37kXze/dhotNB3SRvrAWDdo+cU9oOGoWGqUzHwOnnYOKqazF+5lnQR4aVvCQfEGWoIsczA5XCGULQ48liOOg0Y0wfXsLiXFOU+OgKzbOZGk0ZHV54iguJL4bjFZJFxyZ82J5ahvD9dgXqpans9e69Ne9z89BeantuWKQVpugECOKSegJaIs21rCQKSxBWWqZjeT5AYy5AEhMx1pUI1UqZbHi+idqAjdqQB9sjW4ArdtbGHIoXolnGV5V1Sjzx8BEYpieB7fg6nAp/K4cU7d67ny2tWhWaa6NiW6hRbtEuYXl8k5Hs2csQiCIdQWAgCjTUkxiDS8fwwPWfxvD0fqyzE5RxB4Fp4ljuYuMlr8DENdfhIOUZXZol6vA5O3UNdIoUCW1gCCLstFBLY2zyHCw+8mPce8tNeNGLL8C6k3egRb+qig9Lr6CWmIj0AAnB3cst7P3O/Xj2oV0YGB7CuddeglWvuACY8HHDbTfhymtfjyP7ZuXJ3nbSBnlaiXnlvpjFP2UybbIVGKhdPSiZdXZ1tJg9ZEQiUyhdfEOV3ioffQ78c5iUE6KJQwaki8to7XoSB269GdM/fAAbHQerLBuNxiKOpTH803Zi7etei6Gzz4MxMgnqFYfLERLa85AOzMzh6FIjuh4zV4kgjGSWSDYmWQ1cK9OL6ejhZXGbEb8u4gI0F2Wuw3IMjI56GJ0wYJPuTkC1mUndLmBXWS4ofMKJfr3QmpcYBK51hSYPKq0k3WxIxXALcTvH7OElETkrMhqKGIKC4wRECelwhh6If0B9qIrB0ToGh32FI+b2nTVyUqDd6KC9GGJhmqtuH3ZFvQ+7osOvGbA8E9oP79pfst7TB2sySvFcG0OjFYRhC46WwSE4IC6RRRrCSBMTq8lOiPLBB/DUN76K9QzoxcPQzQINzwW2n4qdb3wrjuk+moaLweFVSKMQftUWF+eIfHuGLgHXaY601UTeWoJHAXSCW3wXc50OUBtA7DooWynqSY7UK7GsdZAGAS6e3I72XY9g17//J4LZA/DPHMEln3g3Hnh2F866/OV44qkjdBfHju3bZCjP3CIuxpwYiBO0WsmKkFj3d08RRDpUptQelFpwqUrWXQlGUKszVQuDRlOdZ56NLGhh7uY78P1//neYs4sYHRnDqb/w86hfczmMyVVYzkrsPjCNzmKAeu6Kh0FMjykqSZklBoarmFg9Ktmn97LoQMmMOTsT4djBORpnS1AKzVqzBDUehcrToFazMTjiYmK1C6vCMVyGPE9h0a2GoA5C9Pr4Y73Z54lD9/igSY5mxjrp18zQXAQQlxB3Chw9OIepI7MYqI2gXh+QMZfQ3dnoUcuWUqFhgFa7ISotXDZs2bYZAwOWTBI6rRhTR2awPLeIPCadflBGcXRGsTyWoUB10BUZfO3Rbz9dUiiWwJF4uIpOle4gKQZNA/UkE1AwaST0rIyjEkWUY/XBGbS+8S0sHn4SvpugWoSCPpp1baz9hddjYcNGJOPrUWouqrojT1NuUjU3E6yoFuuIGinxIWJpE0QhOlmAVhrArVcFUMI14urVE2gvtVAR7dAMjSRCI8vhRcCmNmA+8GMs3X0LrHQae9rPIjrnZFz38b/GoekGdNPBuo2bkYhBAnXnMzVi4W5ewMzP7a/ltnTV5RRJTqk0c83Jok4FaimEQ/5HvYEsDFFlZqZ5MVWYCatrtPDYrXegkmvYcMrpsNdtRuH6OHp4CntnFmDWBkV4jg1Cza0AESUmMxH8iGhyYQFr163Gxo2D0kikSYnp6Q4OPDOFoJNgoDoAr2JJrUh1a2I2Mx63JFCmEfIyxOSaQazfMgKdvgY5V9aaJCBhBXTf88p55wsCZ7i5Eu0BTc2eOZrTLeRxiWOHFzAztYSaPyg2PVyH0MxCmcWQZs2TiduuTObVNKjgvaApyY4da8S1ZddTB5HEMer0mOqQTu+JhpdbsWG6GhxfQ2XAge1Z0O78jU+WF197NZZsA9MWEA3W0EoTrBoagRXEsAirS9hVcszCNWAG44mn0bz7Hth2hPmFQ5iwTSwtL8PfvAXr3/BaHJsYQzowiiF/CBUG1qALrUqQeQGNwR9wqA4krQJBmInowVzYglHzsNhuYO3qVXB0j3Z2QjCDmSJJI8ETaJUamssh7E6Iba0OZm/4Cqq7HoJvBLg3mYW+ZRsmz7kIqy96MVadfVbXWNhW0pmiLy9qCt2M2fW9Op5Vu2YIIofDWObmSnFnqdGaMKhkI6QJhytOAtgEXUsnkmP6yFFMHz2CM845X+q3ItNxdP88FubaIuYBbtlsUkMoAByiRmlFEeJQXkoBtQv0EvV6DVtPGsfMdICjR2claw8ODEstF+UdOC5hkco6nGMc2X7FETpBQ7ROB4Z9bNy8Fm6FTntdgmP3NOhHPZ1o396fYQlaF5kQ1ukU0NMcqXMXZwJMH5lHFBawHF+ggzoNE/REmiCH69muyAgfTB5QAbdn7VBO0dHREZGKX1pelJmuX/GkQc86jBEbjk9xEVWfulUbtmtAu//0Xy1XXXAWBn7uXHTqNTR5AQbZoSvFZjcuYEU5oiJHW8/FV7MSdjCp0wKgjSxoojg6hV0PPgq9OoStr7oWzYn7d4CQAAAgAElEQVRx6XTHqlUMEUTil7CGiWlU9jVWaEHraEjaJZqtFI0wRWRoWA7bYo8+Vq9i0LVhc01aURaSYZEgpGBFQOVkG1GeY6C1jKE9T2L5X/4FE+EijvoREsfD4WYG/aJz8dL/9S74YyNqdKLrchwKM5a3XIDZCvTSo9FI4yRaSArJZDBQe8xQsTxQXgC0g6SHlFKCKWWOy3Xl1MwMdu/dh4sufImIbCxOdXBo76yajdIFhk4q1EBADL/KICVhkkmAKgQsTwp0gg46QYA1qycEWELXQJ4ElF4k0Y21m26pU062bcSOxqlYjDOrtTsNFFoqgbpqgmYZqskXsWdRe36OZXucWNeHguoPVOIyUjaGIglJ/SqPTywOPzOHqWOLcLwaTJtLAhd+xYDpMNMTUmBAzwzJ6CldFBk/AbUccsTkZvF66ZoYStC2k+t6PlDNhRZMy4TlmnB8A65PW05bTgftiTNeUzZsE+1VIxi84BzUzzoLWW1EAqimVwUiRz8tQe7T85VsMD2Da3N4G2DItjAY5ginFtFsxXDWr0O74sMdrMO3NNSsHF5dh1GnTzxVUmzYuY20zWaqQLuVodGiZynQbLdQrbpYOzaIAdeERqNX3xWXvRaLeV7o5UToEu24RBm1Md5pYOr6z2HN8gyOhEcwUq+jHRT4UdXGy/78j7HhRWer7pfzSWYF00aeZKKoUrKsEUqMLoQ/ZhjWsFwWEKitpBl1WSyImRrvNinJaSpQQOFbcaVr0IVuFj+87z6sW7MJZ5xxNjrNCPv3zCOJWW448IQKzpFNAV86chacrlQc9F2K4lQ6Yf7sMIykPGD37zq2uIQ4ri1GYY5HGSRl7U5+L+9NFKYCy0sTtQLNWKcZBbafvFFAz8JIUHizEyrHvNDRL06BmrJLMqjpRYXsGNjz1FEsL0fwKgOo1CsSUH4F8DzWsAVMizIjBpK0RCcoEIf0QGWfUyBoEI8otRYMR0dtpCY4BNbZS0dn1QSGYtJkIzCzOpRI16E9eP415dHlJVhr1+GMd74NI+efi/l2hizQ8YObfohNG7dhhBsCLUebublmo6xY0gSIWl+SosLFQMwXlCHk9ai4cAYq8HwNvl+iUtPgVlnrcTnPgZop6ithkKPVSgVEwYF12KJChoPVE0NiLWmZhH25KHQT7YL79Q68REe+nGJpNkGnyDDqGpj78lew/N07MDhUosbqtjRwaMsGrP2l1+GBPXtw5atfhaHVE8hE5pILAgKeexLuyjRY3J67wr+CDRBODA1xlaVF1GgqfjlnAZTqltpVQzvs4EcP3idKr9s3bcXE+FpYpY35hRaeeWYOulWFQTalbQomtOZqqNrcs9OLyKePGpIok61SGhey42ag8pjkTSIsjwLLvm/Dq3pwPY5ruu17yfKikGwlP4OY0iQTp+4gamH7zo0YGPTkIVQDy+fLRx4fRK0QGO6VBAzUVEukXrdyMggcZEGBJx7djxIOvNoQnIoD08zgeTmGBmkpmUCjsXDZFWsmOi4RF03kUYHG3DKKWE1g4Ogw6y6CMsH4tjWYPxRibnFZeoQK1VF0avkTmuhCu377KeV1v/ubGHv5FcDIGMAtiFtBGBV48tF5OaJpIe5wCVB3EJoxjTrgaI7A1PSIw/AcaV6ik6QIo1QylD3owh204daAekVDna7BYjKhgM+tOEFAo4aIx0GGqBWI83C97mJ8sg53QIPh0JLRRxSy7tFgW7nYaIdLCfx8EMs58PhjD6N54zew9ughTFZSaHEDRcXFwuZNuOBP/wRG1cd//MdXsW7HDrzovAsEmBE02vBMW7IVN1UEXRcmgSkKC9mTr2MmDlq076Ghc5UDVSVCHEbQ6PC8Zw/u/t53cd75Z+HUndvFvYR8nzAo0WhGOHJ0EbpO/SRPjjBm0jrRTy6fV8oU0Uq8lEBjVkwiIGonghgiWMVyLBlb8Xel6ohRmOua4PhVTYA0MW2Q7+9kCNqpAJ+J68yLGKvW1LFqclDqX76XlTv3XuD21pr9O3tB9OskViZwdBM2JT1jA3EjxwMPPYlqbQwut0emhnrdwfgwFyUBHrv12/jJP/8jxhZmYBJEROBMTqVFE0Zuomp5KNMcnl8VU5BQz7EYd/Ca330PnKtfg2cOLaHVbMNzueBQ3gEiklzefUuJHVuAoVrXmtCDZldx6HAHM8fa8AsfHhnx3MUTXlbRYRl0ijbgJCXyKBO5HxrgBnyao0y5OVdMOAM27KqGmqOJQ7LNJbJGdm6ORkLoYC71C4lkQZNHQobagIfhiSrsOv891rQ+TDgw2cyFLczFEdJQw/K+Bp44cACjgz427TuI9m23wGwdQ9CYRUALmPPOxSXvfS+8LRtEW+CBRx7B4ZkZnPOi87F+1YR6LZzjEWtqG7Kt4qyUA+ye0QYbCcJVOTsNmm04Op2UlQ/pD+75LpIyx0teejlqgxUkaaicPFg/xzn27D2C/1vbe4fJUV/boqu6OofJSTMaTdKMJCQhIaIDGIQwDphjcMDY4Ijt4wj4mu+SfMD44nQcr/O9D8w9xkTbgE0GYSSwRBQoozAzmpx6Zjp3V3WF96396xKNDL7/vDe2PiZPd9eu/dt77bXXmpxOIRZvRDQSE9XkaMyHmoRPThoKu5Gi5zi6iNYWcjZKed60NgqFspQDzKhsJIJRH6KxoEB8wbBfhgmESGVAYaiMWsxZKBUc2X0qGhRHK6O2IYjOrqbKpOyNZOVq/uix6i5H5/nivUXeqx8Byw/N0lDO2PjHc7sRiTcgkqhBJBZGfU0IMZ+JSEjDa08/hvFf/xwDqXnlpFLhv3P6F6TGQIkbrg6C4QjyblkcwMdSSZz5i19Bf9tZSOfLmJpIopgvyqp+gCcqJY/M0oLwipjteEHzDrcVa3Fo3wwWxlJIxBoQjcXpuih7R+EEhc1492jwW2RDmciYDvKmI0Hn5i1oJeUwHE4QA/Mh6ncRozUiP0n7RFgoWCUR8+LPGAVeJDpT+xCvjSHRHII/7kKL0oUjCF9ZDQyKpSJ2J2dw8NAYEsUIWtqakNAMjPz6t4jv2Y2GuIaWRBzJbAF7oiFsuvkmOLVRNHQsgUPrxFQGO3fvQVNtA+rCMXR1LkUoTAtJQ5xD2HGEtLDUixzdGRSVp8Ama1HTQDq5KEuE87Pz6Fu5Ckv7uiRjmKxpeXPQKYUOkjkTQ8NTyNI0IZQQVzqao0WjOhIxH2IRguPqdzMDEJvOpS0UM46sKpcKDNaSBCUxRU5ponG/NGDMrv4gt19VG+iYXG9moPJ1pOOgJTRC2ymisTmKzp4mCVqFb9ANT+mVHkscqabxHQ1UNmB+tb1ARUXZXTMd7Hj5EBxfCKF4Dfx+HxpiIdTAQCIawPAL2zD569+ieyElXyvKLIvrQjqCpANVfIfIDc44Fpx4FIPzM9j4kx8hcPo7ZIMjkyohNZ9GPl2CXaYQhw9azii4NlNxgIHkEzY8x3cvP/caQr44dH9YXuREIoREgrCB2iFmoU/hXN7NWbppFGyYBRcWd8NzPHpsKRcCUdpZawhziY+jP5GCNGFxNm2VJSMYRWYCGjWEEa2JIJrwQY86Mh3T2Xi4QG5yDuOvDWPe1VDbUo9AuRZzM0cQmBtB7K8PYk0xhzlnEUFKrtthLKzsxbJPfhRJq4SMBnSuWYP6liUyTpwcGcfMyDjCmob2jnY0tTdVbG9oEsbTQ5dlPaWVbyOdTmF8eBjlbF6CfHn/AILRGPJmScjY9LriqLFcpl26DsOwcGR4Tsae8XANYuG41Joca8ZqaPXN2TqH6BRIc+WEKOU0GHkfCllb5t1F+icwo0bY/foQSahA5fsMVPGTIc5pqoxKAJ7UQGbnUrGIkplDd18TWtrjEqjKZUl5kh4bpNWCbNULeKJwKQrh3BejLxUJ6MCRoXlMzqcQCMcQi4RQG9RRUy4iHvRhZMeLmL3l9+jmMIRHO5cpKQtKnQE6KQpLyhXyTZaj/kQMRzKL2Hjj9fBvPBNlckFoeJezMDs5j3ymIBxVrWQ6rpp0KB9O7ilxGvLyjoPQ9AjCxMmiYURiOmLyYlXgERHO8sEo2shlyyjmuE/vwqaAQY5QkolANAJfNCiWiP5QAD49KIt4rm3CZUFG6jb/b3BXx4dgkGBvGKGIJlAH8UIraGDv4X2wxhfRu6QLTfW9eHbH81jMF7Gioxaxkf2IPfAI2mcnkWa54Asgb+iYX9GLtTdcDX9NBAenJzE+v4hwvAarj1stWwxGvihr1iNDQ4jWRrFi7WpEIlFoZR79zPqUzPTh1d2v4sjoEFb196OzpR31iVpVZxM24jHDsSGtgsrUKXAEBjMcB1MTi5gdSyOhxxEVMkkA/oiGcJ0fgbgPbpCrFmWZ5pCQDofIQgj5tI3FhTwK+aJgjP6QHxTkC0nAehmWDSkhKltY8BzHGgzSogPHJtRjIVdYxJp1PYjXcf1G3RAk3bxZh3/s5442UxxyUAVGHMB9cA1KewaQypSw98AoND2IeDSKgF1GswY0hgMYeeEFzP3hNizNLsLRKBTKtR2RyBUyDclDLnsbPzkfPuSCARk1n3XN1dBPexvyDDDSKqRm0KT2poqP5liuSwYRJwghP6MZyC66eOnlvYjH6uXiESaIxXXUNYQRCFGzyJQuWebitg8Gs+piGfl0GZQG4LSEYiii+ezng2Jw86AKqNEfFeg4e9e471NEanER7UvaZJjA7+OYMEIF5GwK/3hxC059+4lYVdeDid3T2L5rP1r6O7C0O47m+SmM3XMPmobGUcutV8Eoi5gN2MisXIU137oBoboobEJWRQsjw6PYt3MPzjjrDDS3NImoRDGXxdzsLP7xwvM45bS3o7+nX47J8clJPP3MFqxctQLLly8X+UPP9O0o1sjOX1a8lUaUUDwr/1ILhKdmoJlBxMI1Cp4KkENBLyobPpLKfRai0ag4qUyMT2L7thekBDpu1QlobloKvy+IQsGQDQHWabV1CQTC4nUkAnPsFdhMFXMlcTPkUMakqZxdQqwmhGW9rYjX+IXookQu/vXAtDrTvi65I2iyUguUJK7BKruYmZzH8OEx1DU0igw7peua9QDmXn4FM3+8BR3FRVkekzq/MhXj5Ir/Y28QYIYORJAPBHDEMXDGVy+HveHtyEbiFWcdNdRmc8gTQitksi71J0WlmZRK6p9pGna9Oi2s8XA4Ipuo4QjH7+xAya4iA0aNyCyCuNzXyZoopmlsxV9O3IwGYbQ25xiPevoOAv4o9EAIlkncj/NTG0axiFRqHpnsAtauXYMwnZoLWex9ba/Inb/r7Hcik17AwWcPIFKuxdqzT0OqMI9QehCRnTsw98BD6AzHoaXyiBFnDZmYCOSR6V2B9Td+B8HWepQp0kbHVOK96Rwe+fvjCCdCOGvjWUiEwqob9vnxt4ceEsuipqYmJJNJnHXWWairq1Pjw8qCXvXF9N6X66/8M+VCMv9k02WMjyygkGOxEUGIhr5hNkcUjSOrXrkm33XPnRg+Mohntv4doXAYV191LbZvfxHzc0V0L1uBd75tI2pqOHoF4rEaIQrFaoJyRxBhIL4lCcMiLFVGKjMvGXT5cV1So4qQL6FEgdb+WdhYkXBel+eshqwUIVqRYsRAV/k8S1NlZE1MDE0hY5SEnF4bDKCe9fHLuzD9l9vRWphTwxJuucu2A2XW6eLNdGkjZLEpD6Ooh3DINXDmV74KY+07JVAZV6QZysSOI9gyITK76HI6wk6W+CYnLiyan9t2EMFAXJEEQrT80yRIWdT7w1QHqfwSg1mUGJ46flhv0YSPrHY+Ss6vCVAL+8YiLhZSBruypq9YPWWzhHy+gL37dsucl7BM65IW1DXWYXR6DHPzSSxv7kdHUw9m3AJq7SyCzz+N5MP3o8sw0BSOytSJWv56wEXaNZDsaMcpN9+MUHsTyoEQbEJsNHIjtubXsHPvqxgdH0PXkiXo6lyGaKJWVAcpKpxKpbBq1aqjK8LsXsm68iY5Xp3nHZFyQQUvYqASBvLLa5BZNDF6JAmz5JN1FU5ibKcAPWBJxstmU/jIRR/ELbf+b/z0Zz+Wo/4XP/8V/v7UMzhu5Wo89sjzWLZ0OZa0LRWgvqGB9EALrmZKM0XdWtpncg+K9T7HsuTCNjbXYWlPi7DgSAYhTc7THaiGoLzH/5YWQ/xm8bFSwwKKxVFmnb0Jy4FixsCRsRkspNIIu7ZYadq792P24T+jKTejEoCsmitrdDLRLC66OQ6CwkUPoegL4pBbwulf+hoW+jagEK+X50ZCDTef+bx44mvlUtolm0gAbIvmqiFJ7aOD85ibzSIciiMWS0hhT4yW4LMe5g6S2glnA0HtKpMFfUFNIHiRyPWkdAwbCH9Ageo6V0dkRs3vMQV/Jf2Ouqi8zoPDh2V3Z+36tZianpTutVAuoLe/H/FAHbIZAxbNMKg4eNftWJFKYjnH7GzMwgEU5IWhb6qFTPcyrL/xOoSaa2FEopRBEYNbZiCqVjvUCTVN7H31VaV617IEPX19CIdoysDnVRaZcW5okgHvZZ1jxRXkWlaEvTRCTnQtEcNgvwiNjY8tIDmXEwguyDpVekrCM8q55d8ufB9Oe9vJ2LVrB/r7l+PXv/wturuW4ze/ug0tzUtRNjTU1TbJ8c/VYXY2vBlldMG/Q01R05RpGmkMzS0NaO2oFziR5CI9WHFLPsYbzlsvUY//zWsCxVllUlHPSyxBCcLT26qyI8Y17blkGm6+gNpsEbnnd2D+sfvRUkgexXpJA1CBSrt5srhcBAwWqwEUdQaqgbd/8StI9pyAXLRW3YSWIWRwqtxwLUazzIIrO+uiAMasrGFkeBLpxRIcKwTX4VQkIbUU57PU0mcdKdMcViDs4LgWT0mYgiNBK+4yug+hsC5Z2B/i8U9mN8nJupQXMkGhdDe3Qi26OKvGgmyfqZlJCfC6ukbUNdYjk6P+Sgia5kfZKaEmO4vYK9th/WMrYjOTCHAlm5ZCFCxwfciR4LG8B+tuuhbBxgTKkZj4MQVsdudkQpWFpMzbhwSK2ckpDI+OY25hAeef9wEJymq5cgYtpyPeRa2GcuQak+8pZBceWWXlm1SZaHE7dCGZx+xUCsWCIcFENhJB+8amBE4/8zSsX78afcu7MTY2it/8+jdYfdx63H3n/TJ6JFTYUN8qpQiBbwl0nzLclUCtbNkQz2xqqpPfqQeJ3pBxRgI3x8KWZMHqpqkapqpWMqnOuOp93nTkPzBQlfEEA5UjVTY9IpHL/MBN2IOTmH5qKxYefwCtxWRl45X6XZVApbu3y7E0d+ZY2lKXLITDronTvvAlTC1biwU9LI+XdS97m6iMj0PQilnTZUepAtVFcm4eQ4Oj6OtdiULOQXIuIyRdSlTzSGPSUgx5UYtSq7eWA7MitEVqmk7IJkwSBUmvHGm7cgyJtKR0fZp0+tKtFlVW5tEfjUWRz+eQXEyir79HoKRQiMeuCduklhkzvoOAkUK7sYjcC89gcvMTaNZd+IolhMlz9elYpBpKdwc2fOdbCLU3wg5FRamF8qMkWBiuKRuXJaZ+WntTch067rj7Lnzq0k/KDcMgqJavYZ3KrFa9/quAcg/2YUdti5ML/6n9KQoohOVK5jNlzEynkU7n5MYUuQlfCT/9+Q/wqU9/AoEgsPWZLTjtlFPx6U9dhn//4uUI6DG8e9P7EAklYFCQoeIWU1MXlcwvDokaJ0M0ZODrzRuZghiWYLBq0ZQ2Pjxo6Kfwxsz5htKlIit5bFkjBGjJPI7avxNuN22SAjIKLVPgjVirWUZq12Fkn3sZycfuR3NuVm5eIfdUZGVdv4OCY8r4moEK2w8jGMYgLJz6+X8H3n42ZjgW5lp6gETyIOIJv8SR5tCdwNGka+TdPjU1jenpOZz29g0o5h0cObyAdDov5lTKQ10Xe3B2b6KiTIDOJiHCFjCYGCwvKDNwmIyasCuNGDMk6Vvc3RYepQmpbdmEcS+d3M9cIS8NwWJ6ASuPWyG1SZSqgeR7lsk00mT71HINaPlZNFtZHHrwL4i+dgB184toCoWF2ZSNBpFdsRzHfesaBBviKIYjcFzq1VN12idaoYZTUiK79LPyBzC/kMYTm5/Ehy/8kDxPMQnmc2VJVGUDWX1UqtqOp5F4ZsvFFLobtwHEkEx2B+DTgnDKisbEIzCbcjF4ZAKZ7Cy2PPs4rr7mSriuhS3P/B1f/PxX0NzciInxJD584cW44mvfRKmkyomZmRnU1iZQX1+L9qX18tttW5PXl0wls6xKKJZcrEtNS2HVvOg+QVv++ZhnsHr7+tUlwNH1aOKoYmnEQCW5h4GnQ7f8wpCi+ooQT1Jp5PYNwtr5GuYe+Qtai5VmqmI3L41cJaMGdB0BUzSRhO02pNk49QtfQOwjHxY7er6svMm4REHzZfHQPbLXcrO5FNIZKkybmJoel0Dr6e6TTcC2JXWYTxoYG509qugWiRElIIeS0EFJurhoKCqrrfzlzL48ikhJ84cdgbbYqfLOE96MUL8IUHMFmzhZWdQ+eJwVjTwMq4TVqwdkrBkJ++GWS4iUdFg5YNqGjGudQhY6srBH92Pxd7/HhnwBus+A6RpY5HRjYAWOv+nb0vXnGDK+sDJMI4wU1GD7mPlc6OzoqfFqA3feczc+ecml0jixgaru9EX+RmzXVab1Alm6ZvZn9Bwg4E+3R40Xljcyj0wypigNz5Gt6oKTMyYOHB5BQ2MMt9z2G/zghzcI5+Dxxx/Cl770JdkOyGZKuPQTn8XnL/uyMOGZUenNtbiYFBZVT08HotGQbAcYHEkGFY9CbC11iIwng0tWDXlq6CF1FFfePDeWY+UkqzOqaIg7dF1Ru/1vCFSWUZZf3G64fX14117UUKFlz0HMPHg3WvNzij7JXUVRJ1R7VybH1K6DiMOmnc7gQQzBwgmfvhR17z8fWns9LEvN0XiT+TjGpTT6C5sXXR4PLjgJ8WFqekQyQ3t7B0yKMsRZI9WJIhwpZDMz88JqoQUPA5XE4daWOglqWq8spnLShJBnKPIzCR3RhF8mKsQNhdRh+4SAoUZ/ZRkZkntpmAZK5QIsx8DxVEnxawgRYXAMhEs+lPM6pss6MoYGh1qeyEBPHYF9y3+h/8gR+AJZlPlZnw+pvgGsu+FGBNubkBeHQLX+wUCl7r/NsaJsZyqGlOkAd96tAtXbP+fF5HNhKbB//37s3btXbmIvkPk+g4AlEa8kR4Z8DiHK6LBWYVb1nJmZhXxsVP3ILNro7u5Hc2stbr/zVnzs4xegf6ALe/e+ggsu+DCi1ADQIvjC57+Ir3/1Srz80l4cPHhYrI54E9hWWbIu5/+UJCqWWKq40jsQRyVmS3jHUzIhxChPlgumuo7e3l4MDAy84bQ4tjaVTCvlgDKs54oJA5Wmvzox0DJlMqlpzZvWxd6XdmCJ7Ye16zXMPng3WvKzag+XlpWVQGUzZYr5s4OoHRKUqaAHMaiVccJnLoX/jNMR6l6meh+eYtzq5clQLkF7/smUK0A0NbTCfkxMjkg2YKBSToUlQSIRQ1tbDRpbCEAzs6jNRjHh8mlCRmAZMz2ew+wchcdIiPXL0S+BGufHCk9VhhJ+mAZ1OSkeS01OW9hCtPQxrSJMO4/1G1ZJsOt+7jjZMu8v5TUsFCiAQS9P0g7TqHPngTvvROyl7dCDWTkVCpqOTG8/1t1wA4IdzSj5aOgQht/yiYI0BeC8QKUWKwO17Gq465578ImLP37U6tE7/ijN/dxzz+GBBx6Qix+LxUQD1qthGaTMPMFgSIK4so8sF5eNAZunQraERLwRZskPuxzEJz91GWrroti9bwdm5kbQ1BzH/MIUvnvzD3DOpjOxbt3JeO+552HlwHF4+u/bcNt//UEB/AzAMvePAmhqa4BhFGSfic2ZWmVWwcX3WejwfQUTKU4Yb7qLL74Yp59++tHm6q3kI0VEV7anWeJYsH22qBdKoFr87QEUy+TQunh12/NYHqqFuXOvZNSWwnRFD0B55vIhMKNyO5j7W2Gb2YKBGsKQVsb6z14K65QNqFmxXBHSuT7j5xo59XaL9JnKuFyRZjfJjDo2xkAFOjqWCYOH3Ei++NR971veiliNGgzIzpEN8LpkUllpigo57sYo4mwwEqw0UhRoqKy9UihYDMv8sLg3VSBriEe/JRee+kekpxXNFNafuEpWFKCZQmHldi21BQopHcW0H6WMg5yRQluwCOsvd6H8zOOI+IvSoRZ8QWR7erDuP65HqLMFJXpf6REJVKqLUC/fZnandgGd70iGdjTcda8KVGZS1qkMSu+I5+Pj572mihec5YEqCcpqt4gzaerP0+2EtjfivqLkJDlhiobqsLhQwuwMZR19sj8UrQmgWFrA9OwIRscOi57Vhg3rsWrlWjgW19NN5LIGCoUCstm8BFt6cQENTY3o7e9AyWCHSD6tquXIsaDMpog90E2RPYHNYUuF8G3bMsQ42m9UxInffGalrDpVRuUajlrFYaCyRqVOQN4g0RzY8Y/nMBCuh/HKHsw8dBdaGaiC8jA5qKNfFLbZzZKKS60y24+iHsawz8L6z14C97STkFjRdzRQeewzUIvFArR9L8+6wnMMBYQVdeTIEfnDHe1dqpM3FWxULGUlAywf4B49UCpAuthstoBSoSiwlkvSAijZo5a09JArnFJm1miCs/6KIa4VgGX6hMRS5IoC2Vf5vDDTCYZn8kkJVHa35AWQZU9zyVzJgrmowczowjTKl3NoDhZh3PtHWM8+hXhAqm8UEUaqeynW33CVBGqhOlBp406MkepqbxKol3z8E0ftyz0bc2Ycvk+IioErpF9whbwkwxDBK9lgOuzyK2IWhMGI79ol4UrwJLHLGkpFF8OHZ6D7CfeRXmiisTGMhqYoSkZWtoCVwghXopWuayFPZloZ8/OLygzDdRGKhNDWUa/qbJ5oZCk5HATwqGSw+kXlhKNd4QOUTXkcXjPonVKZSIwAACAASURBVAg84o8qnlSi9fWminUuKSJKv5XEdxFQpqO4zXXtAIqscFwNu59/GZ2IwNjBQL0TbaWZiiy8ClQWEqRROjS5ENcXdksBFP0MVAcbPvsJBDeejmAXhxuiSqGyqu5TsOXwgQmXpqgMLHaHw0OjcGwd7UvakU6XhWnOonxhkcWxiQ0nrhZRs+GhecwnF+SFSUQTiMdrpGHIZIqKWB0OSaD6Qw5CMU61uCinBMooNEVkiMd/ucgL6qBUKsgEi1DW/OIU1p2wAvXNCdimgYAbEDQgX6QGqAsr74OT1rDgKyCIReCW21D/4g74Kddu0ukkgsW+Nhz/7SsR7GxGgewmPSKAPzOqF6iy/lvJqJxGMqNe+olL5IXhxfKyDm+il19+GS+++KJko5GREVxyySWS5Z5//nksaW/G2nWr0bm0Bw8/tBkHXhvEiRvWY+PG06VJ2vrM37H5ic3o61mBk056J554bCvKZT96e/swsLIPg8N7ceDQTtTVR/Dxiy/Cn/70JzmyG+vbkJxNo6+3H1u3PosTTjgRqcUU9u7eg3A0hCu/+e949LHHMZWcwDvPeBue3f4szvvAeXh1x06Mj0zi3E3n4tmt23DC+hNglg2MjAxhYmIC5557Lo4//njkcjlBZ6oZU9WohrL4YC3Kk9CSMTjpkLKoQXEKyw/KXrFHO/TqIGrSJZR27MHsI3dhSWlGTk9CcyTtMIaYkbnSxLiP8CI4KlBHdODEz16KmvPfA6exVk4AYfJxdFrxuNImRpNuLBYRvJJg/vDgEUrlonvZMuQykHUREgPm55MyLejqakcqk8P8fFaIGtTVZGvHXSRidfkC9334pDRFUyOWGlJwCXXyeXSamo4CPQO4wpJz4Tc1WeDTQoSxgLnZERy/pg81dRHxNaXNDY/TnGFhQRw7NLjUm/cVgNQoCrfchiUHDyFCSmBZQ8ENIDPQibXfuQrBpc3iMMiun1Q1LrWKpI9OrFP5BUiNWjn6P/6xj0np493JarEuiC1bnsYvf/kr/PjHP8ZHPvJh3Hrr72Vi9dnPfgb9K/pxxrveicOHhrBv70F873vfxbeuuxFnbzoTmcwC7rjjdmzZshVPPbkF8Xgd7rn7PgwMrMF137oJTz7xGHbtehGvHdiNVat68f7z3oMnnngcd955Dy684MPYvu1FXHn5N3Hyqadh8NAw7v3TPdi1+xWcffZGnPveTfjlr36OV3a+hMu/cTl+8tOf4JqrrxEPg+/f/AP89Cc/w3/7xjdx07e/LUnosssuw+bNm7G4uIgNGzZIY1jtG1U951fvq0ATeIi1JcsZyXVqIgZTaR6wlxwfnIY2moTxwk7MP/5nLCnNKSEKvpYMVO6i+Wy4IWZpFxGL9qMBFANhjPhcnPKFzyPygQ+SQCbTSpLDRRSkor6uTYzmXB7pHOn5/S4OHToogHz/8gFk5l3kMqrh4Tors55tG2K6oIfCckxx8sEgDAV5tHP/mwt7eWSyhIuCCAUjMjblSm+Y3ltWScjMM7QHsoGmFFBvh7BnYRKJjmYZ+aWmR7F+dS9opJ4gkcMhRqgjbejIUE2Z06x8FnVOFvlXt2P+b/ehr5hDjUAfLhbgINnVgQ03qRq1KJOjkDB2WH3YAR5DnCA50vWT7V92fZJRL7n4Y0fn+qpBCkrT8eyzz+Lee+/Fd7/7Xbz73e/Go48+Kv5HX/7yl7Hx7I3YeNaZuOSST+LGG2/CBz7wAdx2220oFPJ48skncMEFF+CTn/xkpXnRcNVV/x21tY3Y/uyr+B//4zsYPLwPDz3yMC688Hxs2rQRDz/yIO77y/244MIP4dUdu/DVr1yOdetOxCuv7MSjjz+IRx67H5/73Kfl797+x9vxwP334aMfuwiPPPoorrv2WrHv/PF//gjXXXc9/vCH23HxxR9DLJrAZZ+7DD/72c9w2mmnCZrhyUYeO7GqDljZyBXCjSaGIkxxtA6VzGtVXFUsCq65yOw4iOSjz6Cw9XG0lHgVSEV8fTJFUooVUFKXEalbwyj5QzjklLHx6utQ6D8JGYdwF+t/VBCjKMK8BpMTJTdRE5SuP+B3MTioAnV53wpkkg6yaUt15iUThlESbFDjSislFyNByZhBasNTmoYaQQS0s0Ukk2np6jmC5XSG7CHXKsP12zA0A4ZdQo1PR9t0CdZsFi/n59C6ZgC2X0d6Lonly3vgayAFLosoR6wajStCyBg+GOkUmiwDdbNjWNjyOLT9u9DBGThteOCARUp+eQ/W/8fVCLY1oEjtqwCbKQ2a6cBkrSUMe2pMqUC14MPdf/oTLr34Y0cdn3nnM1D5xkx0xx134gc/+D7e//7zcMcdf5QL/bnPfQ4//OEP5Si9/vrrZdR5ww034Be/+AVOPfVULCws4K677sLtt98ugc0Mxq+1tXXgyUe34bLLvij6AM8//xxOOXkDTj7lJOzY8RLuvucefPQjH8UzW7fhM5+5DO95z/vw0ks78MTmh7D/4A7J4GdvPBu//d1vsWvXLlxxxRX40Y9+hGuvuRYTkxO46qqr8Pvf/x6/+tWv5UaJhKL4+tcvx1//+ld5jF7XX21y5mGoRxurSq2obAuUiyCTbFmd3qJlQDUUgvKCgIzM4shdD2Hh4fvRXs4o6UqWVtJ8kz3lwGATCxdRuoa4NNMLY79ZwKYrr8J4wwoUorUVYT6Wgi5q62uQSEShTU0W3Xg8JJKD3MkeGjos5JTlvf1IJakLxDq1DLNoqqJW1lz9CMS4cx1ClLvXEV3m+sKUkibDkmlWNm2ixJqSe0jwoVDKoLU+Dn8hg7BThD07g8ILezG8+zXETzkeHaeehFIwjPHZebT29cFprkc6k0JDIAzT9SFdLIiwQbPronlhFubLzyG9fSsaimk0hn2iXG36fJiHD7meTqy75hsIttQiq7NRjCFgcaLCQKVTHpVTaPbmytFPx+Y/3XcfLvrQhUcbDgaq1/Xv2bMHO3fuxDve8Q489dRTklWZiR5++BGce+670dnZKQZt/FpbW5t87eSTT5ZgZs3JDLZ06VL5x1rXNG2MDs3hHe84A1PTU5ianEAiEceatWtw5MgwBg8PobunG/PJeTQ0NGH79ufkZwdW9SBfTCKeiAoNkZmeNwOP8u3bt+PMM8+Ux0Hc933vex+eeOIJrF+/XoYNzz77D6xcuRLNzc044YQT5Hke20i9kUStGLbKwZCQlFp8pNyl0Fs5qg3whDMFkgxlbQzd9RCSd/wftBkZxQEQ7qmqInj0M1B58kbYeDscoUawz8zjrK9cgcWeE5EOcFTPU5p9MTdHcsIK08ZG8m4sHkYoRHBdw/DQkFjHdHf1I7uosmkhz6NfiRwQD9PDnOGT3BxATU1E4Cc2wiTGyuTJ0QTQ58JaNssxKbFSFsYldHKx79GnUJoextTYfgTTadTF43gtn8bbP3EpatefiJcmpqAvWQotVotEtAZOsaTMGkoFtPgDaDOLSD79ONI7tqHeTCOmU1cKKNu0SQ8iW9aR6+3A6uuuRKClFnnhKCgclavSJa7CaIrUQR1UDgG49/+XB/4qgcoA9S5YNkutAaovF98wUuVNywZU6S2psTF/H6E8j9DiMbD4eTZe3kalgrkUvPfSC/sFTYjF4iIk4SELFJvI57OyZ0aYjsG7uDiP8y/YJEZmnIfze/n4vPLEawAZHFnRSIgfRTAYqNRFZePMx+ONh6snU/+UUT0quBSKmsxrmA3L4hHLyFPQG9W9HddG1NAxct9mzN7yv9BSSlXk4jWRsBeBDZ+NsvoAIbYIjh/lUBQHbANnX/kNzHWuQzoYq/B6lROLrCvZZWiHDiy6hC1oQUgm//DwsARVd1cf8pIRuf1pCUGaWwAUugpEAiJgxe+vrQshFiegzmdByEdZddNoJZ/jujGXz1xhaVvMBMPDGPnx79AdoWN1Fn63KJS0pOsiFUoAnX1wupbj5PeeD4MKggZHglyGAxrCQRSODOHQ00/AP3oQrUETsUAZlp/rglQsiSNUjsI0/Zhtb8Cqa76qmimKTji6ONrphG4SIQlU7m8JqZcrvZoP9//tQVzwgfOOAv7MgoIhRyISqAxAb1JFDJUQDzOmF4j8Go9VZiy+ES3g9/HrXgnBwGJwNze3Co5Mbu6uXQdF14D1PAk4XPdQwU5RB0Ukj8ejWLOmFzlCYmENJaMgXTuzN2mSC4sL8nNh6mE5rmC0fHx84xassNZcYHx8XAK4pqamMlVTQeu9vSGjCuNG+ROoo19lRh795CNTP1ZRTsnxsBBMlzF035OYvfVWLDFzItjB/3kZVXBY9gdWGSGWYdR3CEaElLLpuuuR712NVIg2oYrrzOfFvydMtH27FtxgkGQTTV6U0ZERoeB1dfWI47BJhgyZTqTlWQqApTIGzbK4lVpTF0YsQQdkTpA8b03uUrnIczOySGAfKORz8Psy6Jqfw55rvo8uzYLro02MAVu3Mec4yCMIN9CAvBZFS2c/muqWiBtIRi8jm02juDAvNpG+/Dx0MwWzPI8CsjAI4DtAjVaLSCkE1wwg29uB0791BXx9HbBq6uC6AeTnsyils7JwRmEFkmvY9bt8bvDhgYcewkcvvOAop6G9vV0CkcH2t7/9Dfv27cPGjRvR0tIiQfjHP/5R1lROOeUUyW68ye+44w5pWBgIDMhrr70WF110Ebq7u9HY2IhHHnlEMvZ73/s+mWQdGR7Hgw8+irVrTkAmkxcFwvvve0g2bj/4wfNEIWVubhq797yCszaeKXBXoZjBQw89JHXmGaefgbnknIx3d+/eLcd9V1eX7Bn97Oc/w7Jly6TW5cydJcLvfvc7+TmWDR534a0CVfBUkU5Xu1bs3hk4BO054BDLYbH9LCmubc7C4bsfwewtt6K9XBCqp3iaUkFbcFQLbpinTgkRRxeN1yx8GNQcnHPzd2D1rkKKBBGOuckCMy0UC0U5abQdz826xNJIvCV4PTkxIZXykiVLlNsGwWJOHyqiV4EAhRBCwjHl74wlSMUi71SJoPCJyKDA0GAUefxTEYXAfhZlZxrr4GDnF6/HipAftk7xMAMln4XZUhGBYFw2X8smOas6wgiKhU8xTG6BifpEQgSHFxZmkCrNwxfT4ItQsYRZEYg6EehstiwNC0uacOqXPw1zeSei7Z2wHT+snIFyvkCcWTKqkIdptmVxeGDhic1P4Z2nnSqBysBjtmI25VHNAJydnZVAINOeP/vYY49J8J100kmSvZ5++mls27YNX/va17B69WrJeN///velVuXHzLjcHmDg9/X1SZYdHRvD1i3b8LbTThdiTnf3Ujz+2DOoqYnjne88RaA9Yrg333wTrrv+Gixd2oGSaWDr1q1Yu3Yt1h2/TvSqCEnx5uHHJLWTZH33PXdLdt+0aZPsyHOYc99992HNmjVyw3mcBm+A8WZHP2ElBiovrJzaPjoWMlBtof8xwVHTgEEZNXUM3/sIZv+fW9HG5blKoBJHZTPFo98JaRKoUVppIoicpuOgbeKcn/4ntOUDyFd4CUyWRJpYhnK6pj3zxIjLi8EpCSEkujUT4unp7hYSBI97RjcDlUHKKo87OfEarlEH5BgKR9n1E6tUxxUbBSrZMVgzadoXWigUswjEUlgXCuDFC76KNYk4CsjBCJThiwcxvTCPRCwB3fKhSLFdzY8mTlY0aqpS1c8vO0OWz4+DU2NwqKjS1aH2gcjQofVLhWmfhYZMeyt6/u09WGitQ9uqNbBdXUgpYCkR8YtriDChKI3uD+DQ4DAe37wZ73v3OTLL5/HozcAZWGykeEMzWzHg+EbwnDVfbW2tBPOBAwcksxEBYNPCGpWfYxCzEWLg8kjn0KCxkcHuSmmRTC7KqjgZUwxEmlfwCOc/OuwdPHQAe/ftwjmbzpZalrquExOTEvDM7qx/5UiPxcFTgPAO9feZaXn0NjY1SjNEqUfeTP39/ejp6Tl6cngw1T+bRig3bY/pLy2IYucpkzIhvpTBE7lMvNvQMHTPI5i75VYsKReVkDCZZZx/V9hTZZo12+WjzZR0/eUCzv31/0TguAEYsshIBRhHGGOlPLnINrRnHh92Wb/UJOolKKenZpBMzmHlqgE5ZmSMRUTXZUNgQCfUJKvP1Afi+7o4b5BmRs11ygkq4S+KfdnCPWWNWzQzaFmmo6ts4pVzv4gVlHSJA/lAGTm7hFw6g4bGOqGNzRhpMWFr0bg05heWt5UpojZci0i0Hoenp1GKRtHUuVTtXhk2dBqN8cYNasiEfMh1LkXfB9+PuaYaNA2slH2tiMZFNbr8acgZeSWKViphy+anMLuYxurjj8dAb48c216QKnaUTzIYA5JZloHBi8uMyOOTgcjjk4HMwGSgM4D4MYOZJQCP4HQ6LcHK38chC/kQtbU1MoKcmpxBcm4By5cPyCBCzHy5vgEbE+OjyBdyWLt2tcz7aSlJ8jUnPwzWVCqNqakpeWzRSETR68QCUnlKMXtwDF1fXy/lAU8E3mCeLLp34x0bqAryJ8lbdfusNZkL2EzJZ3ka0Uqe+gaujcasjeIWLlzej4bsghKVIylGrELVKorFxVDXllk/kxkD9TWriHN++z8RWNEHi+LN9FIQ8TcTBdpGGSa0sYOmu5BMYWEhK6sesWgchwcPYX5+Fv0D3WhtbZYnLAW+7ZPjSdhTnDdTwIuAPCdQQaW1zjuMWYMvqNS0ekCILa7PwOqTliCwbx+2fegbOHnJUsxbacxkkghFw6LvGUvE4YsHkA2XUXQLcElrKxWQiEaRcENYWtsm0od7Dx2BnahBex+9TgHd4LOiUIErvkr5sA+pznZ0nX+eBGrrquOkmeII1cqXZDpCU43BoUH89c9/Rk/nMqw54UT09Q/IXNuDpLwVlPn5ealDec2XLGmT7ElM1OuemX09kgoDlUHK0ok3woEDhwRe4THNn+NUiA0XWWnLujvkd/DGmJycwuJiCp2dy4Sqx56AwcwbYnR0TGrOnt5l0mwxsMk24+NjwPEm4VJiY1OTlCoMPN4UXg0q4L7uF+3RQ4cOyc+wZOHj4Y3Df9KXV+1OCfu/8jlvL4DymsRGKbLMZkqW9AIBmFYZdfUJJJIFXNS5CucvaUVTflEFKqd/hKwrOCozKk9d4qgWuQ/+EA44Bs5moA70wqLKIln+1NQqUUCvUqNaeddlYE1PFDE9lZU7p6GhHoViGoND+wXI7+3t4WK+kCRoeJBJ54VnyJ/jaE6N4tTCn/AixXbFqDgFq03CptYElg3UAaODePBjX8dSLhJaBmK2LbY9GpWmiddQ/5vz4BBA+L5QNpBl8Y0AOutbkAjEMDYyhWCiBs2dnaJ3JViPZSKo2QiQn+kDst3L0PWhD2KmIYbG/hXQtIBsoXK5L1vKYsu2rRg+Mox3n3kWlnf3wMeCW6cArakUnDk9iUSkpmSGZHDxgnv1qceM91apvUB97bXX5Ps7OjrkwvNI5u9i0yUYeSU4WFZx85dBQAx2YSEpf4sllwLRyXoi/OPH+MSksLKWdXbKa+yB9N6qM4OY0yhm1LpaiqKRsE0GF5c2FYNfrC99PgwODh4NVI8A7iESR1v/qneYMVWGroxNxdxNHf0UwFBjTg3ZfBa1bkQd/b//32gvZ6VGlROPzTuzsO5IGSfUUKIwpia4+QGrhI2//CkCKwdgBoJKRIO9EXW0irwhLbWKMjedxdjogkwKdH8AtTUJUQ8OBl3MJicxOTWBpuY2tLR0CD7q2gERSmBW8KAX78KJJqxG/MuAWS7I8dXYVIfO7nqEgmWkd7yI+z5zJbr9ATREA2D1pJsWbHIG6Fxq05lEScnQR9EJBFFwSOkrwh/l7lYEydk5hPxBdCxZqtyIhbjAEsVBwKUxooO55mZ0X3A+0u2NaF25WlzQc3NpTA6NYMf+XejqX4bjVq9GIhxCNBASb9ZQLAa3TFqhWkF53S9eAwF/7vszE1Xjlh4O6S0EsmFhQDNQmQ159LNUYNdf/XvZpE7PLMiuWE0iLg0JIafe3m7poBUerZyjR0fGRY6SToSUEmUj42G9HhWRRBmWJnyMAqMF1U6V52zNjV/eTCwRVI3c+AYT3mM3URVMpbLfUYufymTKkaREPR5FcPZRAomj6PkCRu5+GMm/3IWW0qLUqCpQ1cyeR3+RaIuPpBRd1HHK4Sj2lvLY9JP/hH/lKuQo0y/5ypVun9pkPDk0u2S7hw5MSCEf8EdkNZqAMnU1/QFuAlJSsozxsUnMzaZQk2hCPNIEOCEU86VKTcq7XImM8cmRD8DXmhOvBjphNMaQz6cwN3oQkf2HsP+Hv8FAXQ0cXxFBsySmuNxIZMqnK5TjC0qnqZPxoPlh+QIoRDUUE0ApaGF8/Ah8RRNLG1oQD7Imo8OTIy8EH0IJLuZq63Dypz8FbVUftMZmHB4cQ2Z6AYVUBn2r+6GFqN0aRYSTCnaVLG1Yy8kekjJY5QXlG4OB+0r8r2h1akqzkwHI/3oZjhmRbywFGAgM9tHRUWmY2OV7RGwVFCQEOwJJZTKLshHAaUxvT5fQBtPprIh/cEY/MTGDXLaAFSQVC1mdNaySaJcMazsyNvUen8eT9VaiZcJmlmWtmsHK0oRBXT3YePNAVfCTVJgScMprqEy3RRmUqIDi6gtH5r7hKWSe/AeSj/0V7WYa0jSwNKsA/syoPPp5jcI0UnYCYim6q5DBu793M9yelUiF6IdN21E2muxzKhPRcsZyX90xKJpNFJ+oqa2RXF1bH5EmicRlrlb49RDm5hZwcP8RzCVLqE20obOlDSm67wV8qGupQ95mJ61Roh5NNQmEokGZoBwaO4TZ1BwGlrahaWIR+/79BnSF/DD8RbkRfFz5cIMwXQ2G7hdaX1C8MdUEpKzrKPoduIkg9NoIsvkMFmbnUMwVxMwsEotJoFos3KkgR82Bzk6cfdWVmI3oODCXRGNTBxqjdSilc9CjARgw4GfmpDgCV745RuWLr5OpReK06qg51uRFZFDOzy9ISSNE5ABdmy05kuWYpXW7Q3eSGgkCqkTz82NjYxK8ra2tRzMxP2bdb9Ae0tWQy2WQzXHb15LvI4eCI9S6+nrU1dVjdiYpvOBlncuUbbsYiqk3Hql8PKnUIjLpjHT8jCwSqNWWKVMZH58ujRfLEj4+b6PWq03/ueOv/AWpSxU/lIRpMT4mY4oKfQwo2rZngUODo2guFuG+8hLm/nYPWoucTFWYUGoOBJcaDAESujUB/EmczvuDOKI7eNd116HYvgKZULRiuAYxpygVDJQ4/StOWe6OnYOIJhLy4ofiIURifsTr6LLHI4RPlOlXyf8RapqdK2HHjgOwMhmsX90v6nQd/e0A1641FxTG5vrB3OgYtr28HS39nehZ1Y/acBj+PUN45d++hv5oBKWQAYc3A01pLR1FBiQnZJSZlHUX2VaAG9BRLJtSDgRjcbH44VKLwXqPEy/XRU1dnWzKlgwDRc3FXCKK9k2nAwM9aFl1HOLReskIFJG1Zf9HtIvgp2AXWf+iGa107r0mREQfKr72XocssugVf1Cv3Kmu7RgM/CeIgk35SDU6Zeb1NlqrNQO8o9v7nMeBZRb2MjfxUb4xyLxGz/ub3uNjpvSI3m/WGMmSXiVYPWof/7ZXY1c/h6PTKSYLLhmTi+qzELD9wvin8YauOQgiACvvx+SEgdHxGfSEXZRf2Yq5++9EWzEtp6KQUriqzuxKeVQ6p7ARpxiIE0DWp2M87MfpV34T6dYVyAZiR8fXMjbn1jETwsIRy92954CIXXE8Sk+fukZmQ0ojcr+aM1mKRbhSO/CIzuXVQtfEoSFs37oZq9b24T0XngtTMDKl/vbK1m1IzkzhHRvPQKStDgZshH0u/LsG8eIFl2NlNIpy2IQT4g1AeInZ1IdCiIEKREiAIG1QuOtUySM04uO6J3zkzoYjSgtJsoeLVCaDaCSOaDyGqUwKs7UxnP0fVyOyqg9lGkxwv77kwscbLqzDYYZmBuUIVUQF2cmqBb3qRqlal8m7wNXZ563Wjfk9/FlvxHrs0eqB6ww8vnmjVv4Mg5R1rnhjVW4Ubz+LAVn9OISvQGNib3Xdy7QVKp4XgNVlh7f+7T2mN3ts8nNcyiMPgp4BPlsFKq0/NW7uuiLxmZw0MD6eE+Xw7rALY8fTSN5/J1oLKWFUCymFaoDScwBFGiERuzZ9MpnK6QGMBjSc8dUrsdh+HDJ+dYJ5W7Le49cWRy139+6DiNfWIRgiIyosNaUedBFPUMKQLxZ/KQFjF4vzfFCEqRz4GO2lFLa/sAWrNqxER38X8qUihg8fxoql3ejvH5AnSBeQEkzEOKnYNYTnPnwFVsQisKlCwDqYRzbpd34fCn4fwja7Qg8KofoIZWy4cakrFz3uKXGq5A8oE2BZ3SBkw70rAwa1mFb04qQbr0aosxU5iz9PXycHIXGWY7NGDSfWT5xZE3LRlRKILOOpZsq7gN5F9jJtdcZ6I9tIvaxe7edlUC9z8XsZVF5we1na696rM60nV84A9jyyvAZPHelqoVBpCyjN0+obyMOBq4Ow+n0PWuPPen/rn7+XpB0aBDNQOVh5PVB9nH5ZPgwfSGJm1kA4UovOoIX8i5uRvO8OtBVTynqexOkKzY9FbZnEfqsMv0EifUSO/iGfgzO/9HVMNq9ENpiQfod1N4c5JOSL2URhznb37DkixT2VkZmRognqftqiUkEQP0DXEMtVLCpRltZQyNN5uYBCNomahghijRHsHzksWfCk9ScgpgdFXIs1quxz07KGCiu7hvDsRZdjIBaDo1PihnIztohmmbqGIvWq6AMqTHyC2qInp+AaPmvCI9yBqgQoazC/AO+cnqm6rKAB2d5OrPnvX0ewuwNlfxAWcVRKvJcd+EQKXUQx1U3C2bLmrzDSFbvHC7Zjj3cvgPl175/XtHg/5zVXXoDz815AeT9frRHg/Rw/5wWddwN4AVmd/by/533t2J879vEczUoe4fmtL1n3AgAAB05JREFUtKYqn389YDm5q2RU3cuoFDmm/L0DreTgtd0U0tBRW9eMJbqJzPNPYPbe/5Kjn+09+wxPKYWBanF8TZ0BU6nIyF6/5uBdX/oahmv6kA1RwFLVx0LDJOmep5yVc9xDB+ewuJgV5T5aTvMLYnIQJuuHPFPWGpw20dSgjFJFBt0xC8ikZtC3ogvNnfUwPH0iwiPsSWUwYEk369glok0o7x7ClkuuQH8sIkMAevTpXJxz9KOByiAl4UFm+JXuUlyhmEWkkeQNQFpNRXZH9Ds1aaw48kvZNha62nHC925AoLEGJT+J0zH4SPuxHfhCfsmoot1ZCVQqRwv5gjOXSpbyspIXSNVZ1rv43jHqBZh6gdX+hBds1ZnZ+7nqQOfnPGJItUCb97u9mpdfq8563oy+OlDf6hivvvGqH0P14/Q+f/S/VIDhMmT10e/6xCGHNSpl8Pe+OgbLjiMSrUOb30T2xc2YvuMWLCmlQe4laSlMPNJMBVwYpCjSRslkEIaR9wVwRHfxri9fjonmVZJRlcMgsVp1LZhhNbvouBNjWYyPTSEUpMRkVIKhvr5GBCPI2ifXkFrqMtoqEzZgk1CEbRVgmlmc9PbVcvySdOALsdN3YeQKiIcj8FGgi47JDrEwC+beITz12cuxPB5nO4QA5xwE17UALJ8GgyJsFfFXBirvEBH9ZbRrPlEJFDc5CSzWPvx+Yp7KbY8fZ1wX810dWPe9GxBa0qgyKs1tXb/sTHF5y+KLzwEFsUqiC9yZJ09TFG9fP8KrsxEvthcU1ZioFwTVAekFojy+ShlRnYGP7bKrv+Y1Yl59ysfg/V1vjdtrgrzyojrYj70JvFLh2NPBu5G8G7M6aOVrTAbENHXuwKlmyqYEvGbTigFOvox9r45C8zXAp4fRFrSR2/E0Zv7wv9BuZCRQiaMGKqQUAfxJGCBqYlIXgjWqH6N+DRu/dgWm2lYhG0pIeaSuN8X02EyVoTllx+UC39DhOaTmc0L84ESGb8ykan5PGMYvcpQc3fFJcPZsmFl097RjaXedHM1lFsHy3JSsZH2MDYwBnesrFO7lkujhMWz5zFewqrkRtpGDmc8iHgwiwLFZBaNjq8mjhSwdBirrJK4J0w2apmicuLAEEOhF0ETqI8ktKE8ww63Z7k6svel6BDtbxYXQ1YLwU92DlLMgUJZAVVggjbjJ8BcRwkqgVteeb9UIeQFRnYne7Oeqg+zYY/jYrOsFi1evHpvlqr+/+nF5wehl/7cMvn9Km6+XOf/0PAQi5MlGTir9VDmdpMicwkjolLL3lRGUDPpfJdCqm8i//HfM3XMb2gop0elnoOplJYhB7SnTT1E9GyHCORSw8Adx2C7jnKuvwWxrL/LRGuXnJZoA3HZh529AK+Ysl8f7wnwRk2OLKGTZVQZFFkanKgbNX5kVuVck++GKMQO3jOb2erS014JDJf5C8Z5nHeqjkK8tx79byCJKRLhso3RkFObmLdh5+91oCuoI++mWwWKbRzCDxQdOPZTSCFdzlXOynwx9NlIcbRIfFJkcARGlBuJFYrPHbtIL1EUG6rdfD1SuuOplyssoSR+zsjNFWJKBSl0RIQdV7CX/VaC+WXBVZ8hjM5V3hHtHtZeB3yRmjn7q2Cbt2I+9gHyr3/FWN9e/+ptvFaiyPcosykAljsqNYUp2On6MHJpHMsn1kjCWBizkXngSs3++Ha1GWplbSDPlkVLYMKtTKUzROAnUEAZdC+dcew0WO/qQj6oNhKMNrGWJSLOWzxdcBqVlAKl5AzNTGWRT9IunC5uUgQIeCw+R9QopdUENDfVhdPTUwh+h2jEXaBWVy5BZvV+O6Ci7/JKBwtQ0Fnftw+G7/4zCvtfQE08gTAUR16LoDMqlstD6HLLQhaSralNRMxEKJEkx/E4qgfCGUB2u2o1k/6ZQCY7zCOJnHQevB2obyqKVqQKVhb0TVIEq8JTMQXzSTIk2H2+EqvryzQLi2ED9V5mt+tiuhpXeLPDeLDNXf9+/Ctbq4K/O9P+3v/NWGVsd/Sqjsnki6B90Oa6mEYfQUuC3dWSTFg4fXhB2Wm/YRWbbo5j5291YYmShEZ7i6nNFH5WeVRYbKpZ6VGd0/bIufcTnYNO3rkVu2XIxm2ATJZKVHKIwUDlCNU3TpT0KrxKDNTlTxsTYvGRP1iEiAEDlXU3Nc6mEUl8fRefSWsQadCV37QC0nqLZgYDm1AuiYjNDaWEBe5/agr/f+ge0p3Ooy+axpqMDFs1lrRKCrElZIwqcSCyT6iCKXkbTWDVv1pW1tphrqRpSSBGV3SYu57E04IvCQM1UAvX4G69HsGsJLHEMDEIndkc0oTpQiRoQGxRk8P/7QPXqTT5WL1DfrFn7lwFT+eL/LVC9suH/n0C1EORRRI9YNrmUMLI0OEUdu3ZOo2S4WB7TkH72Ycw8eK+QUmgsRySG9EBWacRfy9wOsC2Ey5zkcRUljGEdOOc/rkOxZzlyXJupCMt5cBwD+/8FZnURdYpNAosAAAAASUVORK5CYII="/>
          <p:cNvSpPr>
            <a:spLocks noChangeAspect="1" noChangeArrowheads="1"/>
          </p:cNvSpPr>
          <p:nvPr/>
        </p:nvSpPr>
        <p:spPr bwMode="auto">
          <a:xfrm>
            <a:off x="307975" y="-2041525"/>
            <a:ext cx="161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19" descr="data:image/png;base64,iVBORw0KGgoAAAANSUhEUgAAAKsAAADjCAYAAAD64+QYAAAgAElEQVR4XmS8B5Rl53Wl9/03hxfrVejqBDQCQYAg0AgEg8QkBpESqRFlyhqJpGSOJVnyyENRnKEs20uylmfGI0/w2GtGkZJHYSSSoggQgQCYwACSIAEi50bn7urKL9987+91/gdojZeBVauB6lev3rtv/+fss/c+V33r/pd0XTecOnWae+69j+PHb+K2227D932qpsBxbPzAxfddLEtR6ZKmaWgqyNMStILKoixL8zOW45AVJWUFz790jk9/5m7anVVqFJU944CTceSlk7y5G3HDwEM5cxI3w263CeyAqHRxC03TQGLXzHRJnVaoqiYZjlBAt92m44XoyKfuBqgoollq8W/u+Szvesc7uTFYwx7t4qRzoh0HL1NsV1s8Fna4Owk5lzaUbohqrVM1CuYzolBT1SngUZq31eC4LhrMawGF77hYqkKphDLfxXETWpFmeSmiF8W0uh26aytYvS6D/oDLgiV0pdnc3mO8tctsNOHsaI/JfEYy3KfY2SQoJlg6JawbWrrDzF1mw+qw1wQ40RIkkNkudGO8oqEj13E+w/YmkJ/iQ5fD26KU2LIpoy77vkMUNLStjBSHotH4sxm6qNCNJT+N65TYqqZxavA9aHeoO310PEB3l3F7y6igRVFXlOUYO53R2skJxhcgO01WZmzrw3zzzBXc94JFtnyEqZpTlUMG7gq6dMktW2BhsKJ0g2PbKKWoqgrHVtiWQiGfs7m4OLaFZXvUtaJuamxHYduKpilpqpLbP/8xpQSsRVFgWTbnL2zQ7fUIgoAoClDmCcB1bVzPxnEssEBrTV02FFlNU0NTQJpm5sUoZVHJhe8ucced9/HQw0/h+100isae0U12eF/U5rgHy0xRQUbTsWl8F9eJCGoPu2gMQuaqJmsq1DzHrjTpZIqloBXHhK5HE3oGpHY7Jji8zm/91e/zD973kxyP1tA7e+jxBG83xc0a9vMpJ4IWX08szmif3dpnqjto7WDVCaEvsCyxLY+yqmm0Rlk2daOpaw3awnMUdZXiuSWOk2JbKb5X0ev4RJ5Ht9sj6ndx+h1WV9bp1jaTyZTRbEIznWJlBTvjXYY720RlxWFHsR4oWt2IThATVQG7ScPJecHp0ZyLw4Lx3KboDEjDFlZRESv5iGucbItb1xrevVZwpbWL5wUkjo9utQkDTeRUlJZL3YCVTKnTnKaQzy1F6RQl79XVOHGE3e3TdJao20uo7hr+8gEsAa9SJLNtmvE+0dYcZ3gWklOUVcpuc5DvXryaO54smHbXyXy5ZgltepSJhQ5cmv8fWKGua/MZohsDVsuyFriRoiBHqV4AWLDmuNDUFbquueP2jyv1yDcv6vl8bn4ozTJcP6AsCtqdGD8IDEgXldXBsqBuKqqqocgryrwxYC3ThiTJaKoaPwwNYMsa/uMffIrJrMC2I7QGz57Tn2zx4QNHOKZzvGYfu6tpui46DHH9GEd5WKVGVxWJLimKHHt/hldoktkMpSAMQzzHpWkFWKs9rF6b1rVX8U/+73/Jhz/089wQrFGd36PaG6H3LqHSjFmi2XNCHk1SHppoLtgDSn8dJR9oNcbWpak6ch2aujbgVJaDVhZK2yjLQs6qY9eU5ZSmGuO5FXFs4TgNvU5M5AdE7Q46CohbHfp+QFalzMoZSCXdvAT5hI5uuCJucY2r6FcZqW2jG4e4cU2jmqiCieVycjfjhV14PnO55ESEboQlXc2zWE03+fAVXa5pDQmdMVa3Q+2HRFEL17OQYqyVS1M3lOmQep5g5Q3FfEZdzEAXOK4i6LRwOn2aVp+6O8AarOGvHIT+irxZ0tEmem8H79IYe+8Uan6SokwY6nUe272Gz/1gzm6wQtly0FaFV3coUwvLVzRKowWUWpvKaik5+LUBp4BQwOq60rEtUwClQFR1bX7GcS1s2zKVVUB2+999Qqknvruty7JgNpsxTxJTVeWCCSDiVkQYebQ6EVHooiyQxxZFRZ5WpElJWWiKpCZLS+qqXvxiFI8/8SR/9defodVaIm73cZQiqIYcb7m8Wwesk+PGBWrgULZd7FYHt9XFCkJU1VBnGfMyoZnPCbamOEnBbDJBmoYf+nieD/0WarWP7rZo33ID//j3fptf/ZX/nte4K6Qv7VJu71PsvUidjMnGLhU2L82mfHEPznWO0UQHSYuKhgTfrrHlIlmuHHrzXqSqSiuxlBxUh7qqcG1pWgWOVVDkQwIfLK+g1/PxlEW33UO1W7hRSKhg1swo1Rxnfxu1cY6jLYdr2jFHLYtlc2BLUj+m0S5xpbGahKKeUlg24ybgXNbjW5sFj46hcpfIy4bKznlrr+Ejq9Cxd7GWHIpOl3h5mchzwfOoXQ/d2Ogqp0x2UdMxXpKRT6fkWWpAoVwbr9XBaXdR8tVdwlnq4w6Wzf/L6Uyn+zTDEc7mGGf3NGp+mrxI2NdrPL5zFfc8XbDtDkhCh8YBp+liNT4NqTAnGt0giFjQgEVlXZAqQYl+uRurl3GjKevSgFWAunh8YcB61xf+R6WefWRfC48QsGZZZhBuey6tVmTQHYQC1pB2O8D3LVCaqmyYTkpmk5z5rCCfC1grqqKiKAs8z+XM2bMMhyM2Lu1w6vR5qjTBnW3yk1cf403ThhW7pOlp6oGLGrTxuwO8pQFWryOvkHI6ZTIdosdj4otjGM8ZD4dUusELA/wwwh50YG1A0xGwvpZf+9f/K//Dr32Ma+0lkhe2Kbf2yPafp57vkw/Bri3OTmZ8YeRxsnc1c7tFUpT4gYXLjKaYoWpevlAltZbrUUEjFcrFsdr0Wj2SZEpZjkBNWFnxSKspruvQDzu4lk9qWfjdNr6lmFZjymZMPNri1a7mpgNdDjc5/TwjDGyqwGPuBIarCTUIybDqOWkyJyktMucAT80C7juTcGLWRgVLJPvn+KVb13i3t4Fvz7HXVxgFMb31NeLIQQsHDbroRtFkc/RkG3uyizPco5jOSLLCgL7BxolaeO0ubreD221jd9pYnQiCwFTGLJ3DNMHZmWONNiC9SFrk7OsVHjy1xHcuBOz5K4yEHjo2nt3HtyKKaoplLVq6gFJmHylkgjX53n/JWQVzjuOgZCZqBKxCD4RuNlSVgLXhnrt+S6nTTyda2v90OiVNU4N8qajtdgttNfiBQxyHtDoBQSikFwPWybhiOimYTnLyWU2e1RRZQVHmdDpt8nwB/F6/T54XfPXe+zn36Dd5fRTwjiZk4CuSTkW9EuKt9Gkvr+Otr8PqspQ16v09prtbVDu7hGd3aYZTRi+D1fE9giDCWunCyhJ2v0f7+mv4lX/3z/nlX/xlXustU57aotkdUu6co0n2zYdUNx4vTeALuy4nWodJA1eQiaUbyuwskTemFdlcdqzPa25cYv2wh+tXzKYlwx2Lh799ke2NjEsXN7n19Vfxrndfy9rhim9++/vcd9cLLEeHWekdoAojascxLTuv55TZHuvphLceXObVfYdBPqPnaJK4xbTVRrXaOMrCLytUnlInczxdUwwnVEnJLn2+clHx5Utt6vAw4eaL/HdvGfAa51lagY3dWyePe/grfcKBB6sH0b1DUtaoRkPYOYe9v4na3yGfzsjmGXkuXFDjBQFhHOG1Qqx2BNFicG1Cn0p4ZDbHFgoxqWE+ps6HTErNTrPKnY+UnEjXmMVrjAWAvoun2ubAFtUcZTUGA9L2BYxCA4RiyUAvVVP+kb9fgHPBXeWAgH6ZAtTUldAzzRdu/4RSLz0x1fKgyWRivoSbxa3QgDaI/QUNEDrQcnEchZYLUNXkwlPnFcm8pEwxNCBPcyzDMwrCSLirPCbDtl1Cy+Kl7z/A5Hvf4YdKn7WWQ9EDeyXG7nbprK7jHDwM6yuopkbv7DDduki1uY1/cY96OGUyHJnKKlO67wdYvRZFt4W/skz7ysv51f/zX/KRD/88N0cHqDc2sUb7NNv7WPMpSbbH2Onw+CTigbHPRjQg8aGxKvLZDr6zwfXXt/jRd99Mt1Oh3D1KvYcmwSZAVx1i7xhnTu5R5jVHjw1IivME8RitYl56XvGt+37AeDdBdfsUyjZDoU2Dm0+5rdvl7YdWWXFz2nZO5Fuk3WXSpTWsKMJSFra0yLJGZyXl/hB7soc/2qJ0ujyRDPjMuTanJjGvbib8zE2Ky7wn6AgPCQ4QrB5F9SPsFR8OXQ7LxxYdancTfeEk1t421nRENpmSTudUSYIjhclz8DyFHboQynP51HFkDlwjE3syxE8zdGJTFjVpVbFbuVwsB3z+u2O2OETVWmPWVKawudpHUF6pCm0tgChNX8BqC1ib5v9TYQWkZk5oFpzVPFopowbIY+uqQDSMO7/wcaXOP1/oJEmQIUv+FAnK9TzCyDcTWRBJdXEMafdcB9uxqMqKbC6yBkiVTuY108nc/GwQ+qatWubcNEa6kZPUlCVrAWTPPMXW3fdzxVIbq6VwugHh8hJhbxl7aRn6nQVYJ2Oy/V2avT2crSHFaMxsPFm8Ptcn8kN0HFC2YyN7RYfW+Z/+/A/5wPs/wC2tdYpLZ1HzfcJhhTXPmDRjTvkDvjzyeS71SOMe+02BVlO6wT4/9MZV3vimg2h9CcWMQECghS4JD3eMIlDnUhUWvNx2HPP+TBVwI/xghWS/5JmnT/DYyTOM5gV2pnHymjjL+JHVw9zW6xOGFU5QYEU23uAgTbyK01nCDiIaqabznGqW0IwmuKNt/N2TpgqeqQbcvr3KIzseg9E2H31Ln8udJ4mFRAeruINDeMs9nGWbpreK7h8B26Ga7MPmmcXBnU7IxjPKeUI+mWAVCS2rIfTAjVwIXLQvoG2RBTGFbnCTPaKqpMxcJplF6nU4n/p8/1zFM3sdxs46qd2iVg1WIxxcGXA1UrQMCBYldKEULf5bgCtAFBXqFQogapSoWKIG2LaN49pU8nuLzKgHd9/1caXOPJXoJE3NcCU0QJQAy3YJAg8vcAlDH9e3ULb8MuksFZWc/lKqrE1ZamaznCRJzWM6nZAgcE1VlYpeVw1V0dAUFUGdMyhTxt/7PuMTz7Aay++xaa8M0LFwpS46jrCkwsznNNMx9Vgm+hFahgO5yHluDkLohlhxSC2tywvwVgb8i8/+Be95x49yc7hKMbwE1YR4rLFLm4ln89W55qtlxC4ulhswymtse5O3vD7ibW+/DKV28d0K29L4vmfajyH7lkWeFcynibn4tuPhGU3ZNn+n5OJbDpEdYquAfWmTkxnNfkZcKtSlfTqntjhcauxYYS35ND2PsNPDba9gLV+B6i2hKan3h1S7+zT7E9TeJv7eSzRJym7Z4YvDFb52UVMnKT95bcQPt87TFWrWXyNv96kDl/5KTNXqUnVWQNk0yQSGl3Cn+1jTMZNRQlm5pIXm2WdfIHZdXnX5OrHIWG6F5TRo36HxXEqplnWBSlImicvc7bPTtHlqu+bRjYqhcxmJM6C05GCXOE2OLxopirTRaDNUyZzzClAXVdb6LzTXVyiAzLLCsVGOASuqoRHZUoFrW/zd535VqRcfGWkZrNI8pxAxX3iTssyQ5Hgvg9W1FiVdSVmuqIsapaWyWBRlzXSeLLhuO6Dbi3BdeYGilUJZCB9sTFVSRUFYJvTSCS995V56e7scXeqgApeq04JW2wBB1Q1WkUOaoOdT8tEYlZdUaU6R51BrAttBBz5VJGXBxxss8Qf338kP3foGrnf6qDoh1wn1boKuI8bRgHtnBQ8qh8Z3QJ5f+yy1d/hHv/AqvHAbx6uJvGVs5eIHorPm2NZCFxyP5oz2c2w7wPdC3ECujzLyj/IVOB5kNa5ySWzFcJbgJBXtykKf38d67BSXI5zQIet4lH2foBsS9VewD74GtXwALQPd9gZ6Y5N6d0a1s4W3dxZrNiMpQ746XuILZ3N27Zg3dho+tJbT9RKqTkAqpkqvQzf0qIOAKozNB9/kCTrbI5jv4E9HzDKb3bLNpTzm20+cZJJUvOqKo1y22mG1rczzqXJkVAnhmBYOeeWS6JiNzOfprYzn9jQje5Wps0putxfyXiNgzfCb0hSTVPR3JaBbAFW+XuGlliPFbNHmzQCmFGWtjQpj296Cr8pgi1AGja4r7rj9Y0o9/e1dLdVK2mvVNJRVY9qfoF+eXCqM5cgvku8tynhTNcYNkScvqoq0SPF8i8Fqj7gtulljVIO6giLTht+WaY3OG8Z7W6y0IP3+Q3gP/4Ar2zKM1KTdSPQyAiWnVEp4icpSmjRFZ5kRtcssp6kqczFckbVFG3YV2nZwel3++rtf49YbbuY6e2BckLGqsWyfWRHwyHbOo5XiVMujUCm+zrDznJ/68Wu56XiBG44WA4K7gmO3CXzRVWtcR1GVOZc2LjKfZzheQBDEeIHQHdGGPZTvoR0Xr2xwqpK5VTAvUirRhWcp7tYU/fBJjpUxiPba8mGth+r5OP0+zto1RjKCKexsoi7tUu4WRie2987iTcdkecCXRj3uuNiwFa9yNB3y3x71uTyegp9ShhGdtVXcRmN5IsqLRuyYVqqLIUG2hz3cZZgH7EVX8ego5mvP7jGqF8P0SgxXLNkc65T0GdFiiu9YFFabrcTh/P6cc8OSCzPFSPUMfcnsmMoKFoCsKyxxPHVlDrfWFpVopwIFJSC0sR3X/GnogDGP6r8Hay2fuZQ/831xSUsc11kUvqbgc5/9uFKPPrBhHCwZmuQHRPBfTHAiKEprsOUZDPMQecboX41CyyzQVNS6Rls1rV7IYK1D3JIJW8xVbfhsLsOXSFuJRtzMIk+ZFhssnz5F+yvfZGk2Ieh57EQK7fu0a8+8ETMVFjlNmpiho8kK6qJEKY2rFpy4UorMs8jrhjry+czD3+DW195i7NYcly3HZYTDuWnFd8/PmXS6JB2PYbZPv62pt1/kt3/zZ4niDdzWDCtQ+P4BHKdH5Ec4lo3n2iTJiBdffAqs0lAcPwrxgw5RPCAM+1h+C+2H+FlBOdxlUo+pnYKqnKNnU5y9GdV3TjDYKmjFS+h2Gz3oUrYjdKeD1zuEI9fNGqPG+1j7GfM9GW5y1PYJPFMRff5up8v94w7TaIC/e5H3ryrefKDiYDRHizUs1MiTuUKG0IrGdoyDpesJfjHHSlK26y7PFit87Sw8n3Yp44OI8ukUE3p6wuEgYz3MaasU1VTspS67hcdIhisdoMM+td8j0y6lgNJyTHEz4n8j2mmNhdirjjGJKqEDL0tTjitV014YAyJjySwjlVUGrFeeQ4qiNCpXjBgxnxLKIuWLd/2OUt+597SWqirTmG0vWrtwHSUtRARd80TypPILMPkAJR6zltJdYnuKqB3Q7gW0lzzCtoO8frGsqlKRJppkWpHNQIwcbSkupWdYO30S/zP3cLRKcSLNThtqx6OTWcbmq6W91hVNlpuqKtKOgFQ4omh0jkQSHIvctcmFrPsOf/mdr3DLa27k1dYSmzPNWafFi3nDqRx2vS62yDKqZk6K60844p/ln/zi+7GdnMzaJlpSBK0BfiDi+gBXxfiux/7+Bo8/+U3aPY10V9F5XbdLq3WYdnQI7S+j7TZxrXGme4zSLcbVDuP5JfJkhDebEz21hff8LmvtNSwnQscd6tYyKloyVq0KcnD2IMup5h67kwBP5PRLT2DPh+wkAX90scvD1pXYKsTLdjlgb/Kj3Qlvbhes9foMk1yCE9hWhq8SCtehEkmslrCDTaJanJn7fPXEmBeSDmnvGFNiaZl40oWyMaEu8HWBrgsD9Aof5bWwRSVQDlljUUhxQONLx7UFoIq6thBPqhELVZwp+dO4UUIflbGuzZe0f9HyHce4muJky/eEXjZi29gCVKGhttHZx6M9kyX45tf+vVIP3PGirg26Fa7n/n2pluHhFT5h3Bzxy4Vj1I2pqrZlm27thS5Ry6e3FOPHirDlGPpmfJ68JhV5ayZgrSnGDVmWk1sZ+uRZnvuzT3Ntv0PgFLgtTdBUdFKw5e06ctTmqGJuOLIbhtiBh2s5uNJSLIvassiEG8sJ9V3+5MEvcsM11/GqusujF6b8QEfstDuM/TZ5uEpW5ZhkiAtVdoF3H1d88Cdezyjdp78Glp8RttYI4vUFWO0Y13HZ3TnHw489wGBVTBJwAw/H7tCJjxIHh3D8AY7fxs4amtmIYXmJcbFNlc4psh2aZAd/IyV9dIODWURcW8SdmDoaUAU9026VU6DUFFXU6MJjNnNNB5vvnSWral6YWPzlBYtT0avw6OJYwrEu8hq9ya1BwvH1JcImpR0pQj3HrRNS16X0IxrlsK97nMh6PLaRcnK/RrXXyL2IUZbj2p7pIjIvOFKc8pRSF1iecM6AqpJhWjgk1AoK38KOHdQ8IahrvErogmNsYwGFcaZq8QsbbBm0mwVtRHkgYRV5hFjXElaxxLUTQ6kwmQfLhSxLzbAvX9LJRau/9+7fVerLnz+h5Ru2eLEvfxlf1hFOKoBZpI6asjHDlwRYpBILmKM4NgAXItzrt/FDm6glup2Re40ZkCS5sWXzeUU6SvGVTzYrOf3iRb74+S+ZE324a3PQTlipcgaVgyuicZ3Sssd0vApbKEkrpAw9fNsj8iIzgcuFE0vUkXbpKP7Dg3dz/DXXcau3zqN7mvvmDZd8jzzokuRdKldReXM8uYCzC9x2Zco//Nk3MGOfKM5Y6oZ44TpecIAo7OPYPrbrsLd3gUcfe5C4XRPGjkmXBV6f0Ful2z5M4LVQcvW1tLiSzeIco/ke7rihyjfJ8ouQB2w9ssWhjYpDdU07qI2l2kQ9POG+ljLWqM5ySCrqeUWVa3I34GLt88D5EQ8NG8bdy6ncI6SVxrdSWsUWveQCxzsNbz7S4ggTlnSCKjIS2yGNOuzh83TS5qvnHS5VXZz2qmnZjcqp7QxXO9hENHabRrlGgqrsOY1T0WgZeF2cqjHmSWU1jKKGxG+Ick0v1bRzmyxwmYglLxN9uRiaHKnWknIS3tzIkBXQWIGxvW3PQTcFNhmeKnElXacrxsmc2UxUF4swaBGGLTw/5PY7/qlSX73jpBYrTLRUx7dMcEVau8SzjKCrF/xU9NKybKhLCXIUJj4mwnzghwb9gVRY0WQ9baZkka4khCI2rOiESVYxqioTcAkTmwe/8gjf/d6zYH7PhFjtEzYZbdsnyEva8ynXt2puPtiDosZqRQawoRebN9BEIbWtqIqScJZjo/m3X/0sN157LTc5K5yZK76dKp4Q8yJco6y75LYms6Y4TU3MiFXvBJ/4zQ8wLM/R7zmEnmfaexAtEYdLOE5gNMHhaIunn30Y18+Nhuy5khBr02mtE4cH8J0WjuUZPj3L9tiqLlCUKd5+TTbdJK2n1PoIf/tHX+Ymuty80qdjJ7QkjyDVwHEolVzfEp1nWFlOqC3TWhPts0OLk5nLc6OCl2YWu97luO0ezLZYskdcFuZcFaTcuhYyqCZ0DEhKChS57zCq4WQe8dCOy5mkzZgeOuoyr3K8UAZIGd19LB2DdrG08N0MHGnjPnbpElbi+zc0VsN+2DD1oVVbphPGhcUssBkGi3lGlTW+CVaJDi1UQYGxXgX8Mnu76NomcH2UynAcUaJ2GU2HRj0SHb3fW0JZPnkuCTefO+/+pFIP3HlSy9TlBQ6e/zJoBaxGAZA0kAjjmrrQxsGQci1TXF4UZGlBHLdMckYmSi+QpIxkEYWHaAPWPK/NC0iqhm1dkTeafuHymT/9PCdPbNEaLFHYGZUzJqmmpkK184ormpK3xppbux5uWePGMbYMI3Ebp92m7rSpAodGvP39OW5R8Hu3/yduuu4abnQGTFOLJ3PFl3cqRp1DlCqkUDWVKkxSLFIZevoDPvbxdxOujYhbFr7t4rs+gd8mDHs4dmhoQJJNOHPmOYpaHL6CVkvAGRH4SzRVQLt9gCBcYjbbomy20a2Svd1NnN2Clm+zN8u5sLPCX/3hN1ieltx2+RGuO9zjcjWlne6Q1pXJ7VaWpJAsQlc8M4Xp9LVDplokbo+Nueb5/ZJvbEgONaRTD7nugMNNh9sccHNa5RSfklA+Oxm4bS2cirIpmVkBG1WL75/KeXwD9lsHKSS/KvmFIjPRSL/0cGuJ9im0I/NKQy3gq23iAnwTPdWMfZh7ilDqcQlBqZj5FiNfFEtlnDGvqheBIBlgpHg5MmjlJk1nVQpXu9jKwQsttnbPMpxtEEYB3XiJbqdn6KKcIbHVy6JagPVb957WJq/qC1hdXKkcYpsZG85bRMyKmiItyLOSQr4kdVUURsrptLum3fd6XSy7IQxlGpUDtXAoStMFlJHEtoYjrnnVNXz97i9x+9/eQ6u9Tq6FnypU0JCL9dlo4iznuK94Vyvnymyf5bi9GI76Xeh2qZa6lMs9mra8kRxvY0QwTfnX//kP+KHrX8vNdp9qpnkxc/ibrZSNwRpzlYrEj6UClOpT5yVq+iI/8cHLuO0dIdNsg47YytJllI/vdbAtAas8vmF/tMlLJ5/miiuPMJmOiaMOvc4BDh+5mkcfP8G0UNz42qNMJqfZn+0YHZidKUWaUVpd/u6+bR767pxrlo+yf/IMV/RC3rtW8mp7y1iddezRBBJbsnBFW8xTIsvBszzyXDHNIWtcZt4SD+03fPfRx7j+YJe3XHeEHlNz+DynJpQO5Mg8IdNLiSXcs87RZUZR22wlAx6+FPLlDYusdyWVHTJ/WUMPc/Bqj8xx0bYFdkVmpzSUtHKIKgunWciFmSv/rfAN8BSJq0lECNIKv7FM1LOhoLZSKlUar88IjtrGNek26bhjTp97ibjTYmX1kJE6fds3g53QAJG/Ftqrw513/1OlHvrKOW2mL5FkQo8gchcW68sTmdFK85psnhufP0ukWpYvh2QXTygmgmVEX21+Xk6kEXpFuy3lMFqm7HfCDhfOnucPP/WHpLXCCQeIxh86PmU6xw19GtvHmY44HlS8p1twNLtEr9UysTtrbQUlXwcPoI4coOm0ycYj6rNb2MMp/8ef/nvecjgETQkAACAASURBVN1ruaGOcUYNW7T41FbKiaUeU7WHK0NE1aasWnhuiJPvEHde5IMfPUT/QINl17TdAAcH35VMvo+lfMPLJRY3ne2wu3eJwfKSiQ1K4uzrD3ybSVJjtzuEXsm73nYbQRRRyEHWDrPxiFkV8ndf3uTJ52xa1jph6RJPh7yzs8U7D8wI2z5KTJHQN7E9uY5x6FIlKVWSGQBI3jUtaqa1zSgc8NSzz3PV2oDD3RBVzBj0hXOWeJ2IRvigKI8SXC5zbDFAijFVNqNSh3lxtMrtz1ZcVAfJnC6FA1WTEmaNqXipE1JbilpVJGFqIokC5Li0cBuX0nWM0iATvKOVeX25JRxchmSRFiW0LgpAhWMt5EYTT9GG9FDolL39TSazfQ4cWKPfWkFXrhn0qroiL0VjlaimopD5yLK554ufVOp7Xz1raIAErIPYI2oFtDoevrgyi/dLnjWks8KANZ1nFGVDXjTGZr14cZMbb7iJJE3Mi0JmPVv8c5EjxJWQyV14kMvo0j6f//ztvLR7FtXtkOLh6ZBW7RHmpQT1wfGJsimvDTLe0004VF7C73eo2hFqZRkOrOIcWMM/chjd7VCNRqTnN9HzOb/3p/8Xb7/+ONemLsFWztTq8R+25jw76JM7U9puhJ26ZKIeSNA6nRDFJ3nre3yuuXHJ0JjAsnG0S+B1QEtncXAcSdzLqs6cNJuxs7PJ3t4eGxe3OX78Fl5z83Eq1fDYDx7mpaefp90ZcMN1xw3w83RKbfmcHbX59J3PM9paYslaYZBO+a+OpbyufcEEQCyhOWGIIyF0T7LDwvOkQVU0yZzCWOElRVUzSUsTHIrkYCvLbE60Vnok9QyvJ2s+Dpa4dFqC8RV1VqIkqpjtkiQhe8khvnexxUPnNEO3tzBDdG6GKHEmKyeikgGZgjSqKB0J4zS4pVRFB+351KI0mEzqIgNSC1B0bcAqE37mSLRSEdQOkbidTUWaTZjVUxJyGsem3VnGUxFKgFrbRqsV+mEKXbWQU00wSmvulsr64H0ndCBB4dA3YPVDl8GK5CuF6NqG3xW5pPRzpuM5eVpQ1hbTec5wf8q9X/wSt97yRg4dPsRgsCRSvflg5cWbFLhyzePOnr3ID37wFC+ePoXb95lWBdqJ8Bsfv4Ce45kwjO1FtLIpNzpzPjAoOJBfRK/1ydohLPVQgyX8wTLd7jJIFK/I2L20yVPPPMnfPng/1x48zJvCVQ6mLvupy6fGihMrh0nKlL4X4RcVSXMev53yhtdey9FDJZ2li/it0sgmgecshragh0J2gqQVKbPms7e/w3PPPcn2zhbLywOuu+56WnGHxipJihFLrVVm+yUnz5zjxImTrAwO8vpbbjZOzETHPPzMnL/5i+c46B7keNfh/ccqjtlnaJl8g4+KYvxeH+UHRvtciMklOplSSYY2mZPPplRTCaPIfpxY2xFBp4fTbdG0XNzlGGIHBKy1NmAtZ2Jdjyinm+RzmOcDLszW+OILI54SO1gyAOWcTJcgoe06NPy5soVHV0a0r7MK3/JR0hG9wNSVxrGopUDpGiUhJq2JlU1lV4z8glrbRFVIUNrGhZxONsETmdInkO0EYlxriSKx6IRLi2C2KDVG5ZFhbKHzyzfuuus3lPr+1y7IRpXhrG2J2wU2QWwTShQHy1RHWWEp0pI0KZjPEtJMnAmHzc19/vRTf45t+RxYX+fqq65ksCzJIqERjtHJLl68xNmzG1za3GVagRV62I4oChLCdfC0i9vIQKwZZxleu4c32ef6csTPLNUcLrepVzqULR+r38Ua9E0ApGtHKOUaY2KSzrjjy/fy6e98hUO9Ph993TtYlRjbtOY/TwPOrVxNkWh64pqMTnPk2hlvftdlHO7FdCO5KNsoqzTWyXg2WsQb8Wga0QF9Op0ujz/+OC+88BxHjhzk6quvpNVumcC68HWDLdGO0wCr6uDGDk7ocfLsLudfOsPBlRUuf8012O2r+O3fuo/2VPGmZcV7XxXSSc8bsLq9Pk63j7M0MBkJFbfN69FpQjkaUo/2qCZDGtmWmEzIR3Mi2cuSnEKri+p3sVcHqJUl1FILHXhQlFSTKdVogppIoGWXYjZlNoNZeYA7Tuxwx/Y2xWiPNQrmbk1pu7SqFnmdmfYfYBFoj0mS0O52KWXqqcQk0ritkGmRyNofftMQVg2BLWDV7NkpygtxmhCrEFOzQeczwlAMgUUHLa0WVnSYM5sZR664CceVwVX+EhO6NgaDXAOprPd8Qqnvfvmc9G6zuiKHOWqHFFVqQCcWrBibaZKRzWWKXjgNSSauQMT3HnqUO+++D9+Wn5GQS2lUBJG/tNmClYFGOJjwWB/JS1m2Y8R/Y6FWEsi1TaZUexVzq6EJW7izCcfme7w3TLklqvBs2wjxdjei6sXQCugYPinuVWU86NNbm/yrP/sj3njDLbz36puZpSWPjFPuTgL2lq7ELR305BJXH6346Y9eDe4p8zpkAWM+H9FqhYuGZttm+1R4klRNCfd8/vP3cuLEWT7ykfdz7Ngxc9qFBni+Q6fToalz6jKBNETVETl7qFjRP3CNBL+4//a72Jtt8vb3/hxf/UrN3qPP8GPHFK9f9U3yzHUcConm9Xs4Bw7irB1ArawZ21nvj8kuXURvbaH2dtHTCeW0NFy9G7rmWlvtFiwtoVcPUq8fxT101DhZzIbozfPUOxew96ewO0TP90lFx2zW+dwz5/mrMy9xXRjyY+trVFZp9upWZhGuYMavaKY5vnK5JAdF6IrnEADL7TbbkyFLRw8wKSXDkdDxfJI8M9SgV/vM89zY4ZOqYTJPabshg7ZPIFkQXTD1As5ZHT7/2Hk6r34rTucIZSXO6QKsZmvFFj+sWVTWB+89r6Vl9wZds1Ig8pUfuaaNS4hFdFaRDqSyih4nweOitpDOcv+XHuCpp54jCjqmCi8CCJJSqilE4DZl/GXOqhablhIfE1vSamxqxNGw0G5J7YqIXTHHwS1qVpIJr3Nm/Mgg4GCS0WcxBGYdh6Ll4L8cP5N8QJ2LA+fy9Sce59j6MTq5x3llcfvFbU4uHWVLRfS1wilP89989DhB/wxha0jPDdCFotXpks4nJt2TNw62H5jX/tB3v8OJl17kR97xNiNXiaZsDqBlGYojPrexE+W6OTbFxMbWHn4rYTfbYk6Ly1dexYFwiRdOPsGdX3qI7eGNjJ94ho/c2OW62GI1jPDiAE+GtuU+tVTW5RWco5ebfEazNyK/cBG1sYGzvYUaz5hNNPPpPr2gIfAblISA+svUy0eo1q/CO3gZVqcDsz3YPEWzcxo1lMo6pxlfYj4d4ziXc8dzG3zu9Cl+KAj4QDvALqYmSNSft0wMda+ZsVNUXPO6N+AdWKK2xGXTTF88SXXyrFFP9pMx4yohtGxixyMLbBMsamY1pecTX3WM3rHLsYMAazrj/CMPE8yHaF0zjTs863T540dOEd70o6j+MXQVG6NHcCSPMQlDS8LXv67U/Z87oftLfZJ0aviq2WaVid4sximKXHZgFJZ2TJWRAau2pMVt84W77mc2y4yDI9utYRhQN4VJzMh2pdANYypoSYOLfVtj17IBKafFM9pn5YDlFrj2nFILn5SwQ4BfpKyVe9wWa95m2VyWN0TiQYcNWSyrsotsgLRqv7DJhhll1GGcLlyX785zvpJUjAeXMa9rWvkOt73O5offHuFE+yiV45WyNt8xA4NDQ+DYBNGA5144yde//mVWVnu8/g23mm6RzOcmgO37oXkvEjF2XVmv8VGSUShLWk6fKilI803sds1+WVGNNIfjNRyvIXOX+YO/OM/T9zzAR4+v8pYrVmmp2swGcr8BtdQ1CodaWcFePYCELErJxW5uYW9ewt3ZQo3mzKcOk/Ee7bDGDyrsbgC9AfXSQZqVK7F7q1hBgMonMN2gGZ1DTac0k4xivs14njCvL+OOZ7b54skz/LAu+eggYEnNaYqaMolJQ5fNnsvKj7+Py37yA+j1LhYlVpqw/Td3MPzM3QxkUM0zOst9ivGMbDqnWe7wTLpPeniZN/3Sr9J9w49IrEXUNNTeeZ76F79D/cwztHVE5q7yvLvKnz1zBv8Nb6P2V7CKcJHqk2FLrPSX17UNWH/9H/2+/uBP/5QBZ41sCThmmhe7VYAm1aPIZXVF1pTll7pc3B7xubu+xKXNfcPpeDnbala1ZRtRbqCgC5Qlk6HYsZJdlES9NrlHN5dGEZOJUG/V2G5OqGaLyddqg9s12whOus263uMtSy7Hs4qrSgfPbcj9ktJrDNClWgdzG5U77HkBO0HAM8Mh356kbPUPs593ObC0Qr7xCP/wQwc4+poNGmtGK2jTdgLcsMuktAmdmN2L2zz15PNkRc6tt76W/iBmNNomly3bpsZzxSeXahbR6fTMhq0x+cSaloEmt3BK0RgrpsUuY8b4pYUn+0siD7WP8cWHIr75l/fzOjvh+mXNek9xyw3XmvCGZB3a6+vUrRZ1u0Nlu9RZjt7fwxvu4O3vYI0llO4zHu7hREDU4HRDtPBWWaXurqP8lol4olMop1TZDlpWsCcCxgnzyuH0ZJ27n53zvfPb/IjK+Pl2STu7RONbXGo6zK44zLEPfYC1t76LLOgxYUZsN0Rlytk//xzzv7mHwSwjDhyGuWRfLdKyZKvj4LzlVl7/8z8Ha0dInA5p1tCTfHQ+5juf/BjRSyfoa59Ed3nOWuZPnjhL8MZ3knt9XFkhqiX1J81/EYQR3nrXnb+h1Pvf+kl9zauv5u3vfDtLgx5lLXtU2kz04iZ54q2nsnrsmdDxyZdO8uD3HuXpk2ex7VDqC2laEQSh2WAsipRGl9i27NTIXUAWgPc90VALKsm+FhJVaVGqiNJucLwSpxyiqgrb6VKrLqX8bhIcvU3MJV6PzZtosyoczRU5RSZVCdUIrQgoMosTWvNIPuPZJmfbj6ijdbJxj4EXE+fP8Au/dIj48LPGDo6DJey6NFNpHazy1A9Ocf7FDW656UbW1yW1nzOb7zJPhubwFUWG6/jmwIpnHYSxObieH2BHAbncZaR2cHObOqkomgkTdZF6NsJLa+S+HXl0FX9214yTD27ww502N6zk7J35Jm+84VVcdeSgOM94MiWLndzqUEvETxYvJ0Pc6RBnPsKZZqixYiLbE7FNFVlYAlbJaYh54oZ4XmjAKnND0eQk1QxVpDCZUOY5Y7p8/2KPB06WnNlLeRtjfrabYScXGfoNrbf8KAd//qcJXn0ZtdWjqqULlrgqN3dn2f3rO8j/5gsspaWpU7tWwV5V4h5cY/kfvJOjP/FeVNCl0B6lG0sVJMqlKs/53j/7dcITL9BXkDkxz9lL/MH3T9N78wfJgr7pXgv6aPY0TC5Z/vvuuz6h1E+953/Ts/mco0cPc8ON13PtddfQ73dJyxRbi30qfMBmZ3uPJ598mqeefIqdyRh8qSpCD+QECy9dxL/kySXjal7hyxlHRxbG5PY2MnTp2mh1CtdEziT/IbagLVac6GTal/AZjXBd2YtWGRLqW6trLqsslh1FT1ZhQteEwsVNE+NhczjjbFFx0Yak0yIXaa+28etVsuEmb3sj/Pj7l6nd03hWTCtaxg0LrMAhWjrEffd9j7Wlw9x0/Bpm402ybEqZJ+TZjDSdmXUfoQASqhCweoHcBCQmjGJsP8JyferMoZpKakqGviGT4oTxvKu8JCkDKu9V/M7vfQO7PMpa5fHjVzp0dx5kyZ5y02uuIA5DGgmfd1aZy2GTA1uk+HK7oNmcUm4kksvQIyFhCTlrartBy7WQZcF2jPAvT2JvEibxPHJdM6wSgirHmUwY0ealtMd3LjY8uZWxO9zh3VHGm+yJCaPc8lu/Se9Vr6ZejyllXd7pSKQErxRTv0bXOZt/8ZdUn/48/dpnp0g445ZEr7uF4x/+MNHVl5uOqrVL5cYmiGOViiBLscoJD/3qrzC4eJFWUzN1PZ6Klvijxy/Qv/WnyJ2eoQDShUW+EpCaJULdLEyBH3vnP9cS1pBwSp4ntNoxV1xxOYcOrZtAwWg4Ynt7l0uXts32aygVJfKZ5jPT3oVWWIK4Rc57saWoZCVEdIQGW2QpCXGb/1vwYCnxkoc0kUPpo8IKzD1lFglzs7fz8sqheWq5r5W4GplU5czscgVm631xix+5MUZqu8wam7nsSxltrjC2XqC7TIYv8DM/1+LWWwNs5vhqhThawYkr/LZP3F3j3vu/x8raEW647jBZus18LiL6nCyZkc6nBqyBL3eoifDDFn7YJYy6RK0uQdA2TlddOhSznCKbUBbbzPJTzNI95nlDpdf41ne2+dJXN8G9goCIm4MJ15UvcsNKybWHYuw6oXYjcq+LDmRzwCIsEvw0RSWZ2boo5DZKWYKnNZ5JQmmQ+zn0Q5QoOU2Fh23cIOWHZjofNSWB0jgFnKtXuffEnCd3clR/wM7m89wwP8evvOUmDv3ir+FffS11KI7dLp4vHSzCpoWbaZMjkPX8jf/0KerPfhZGFSPP5chP/xjdD/8cRdw2g68tHrvtkjcuEzukIzfTmE5RzZhnPvFxopfO0kGz79o8HLX5o8fOsXzTBymdAVokLnNzkcW2ivAswck9935SqR9/97+SEKApueKBC/pkJ2s+n5pKEkWR0UQlHyA0QNaqJSYrIFnctUymYfnphaVmSTZTToTJvtYStsG35D5RrgGlgNRIRKLuSuDWrOouwCoAf2UDcvHNxX07KiHokjanwpObXKhG5HoTipB7HshKSeMGFMojk6czezyuSYrZsns4e4J//LGDHD66R+CJFHOQyD+MH3t0llZNfvXOe77D+vpRbjl+GWm6wXSyS56OmM93SeaSBsoM1fHcGD/sEYYDotYyrdYyftgxvFXsvnw+IZtvk2aXyJItprOcNI2o6sv4j7//ZWbpMlnVNkuZcZOxNL7A+w463HYQ3HqLqBeaxL9ThdilBVVKKSAuU/xM0tAWiXj/4rTJhypTsxzowEaFstUhW1MKTzpZU5ubo1WezVx7bOUh37+keGzLZtjE5oZ2+1svcDw9w8d+5UMcee9PouIlzLprNaEmQXkBltdGLqyAVS7oxp//Mc1n/5a+3WJbwWUf+QD2298Gawdl1XmRItvexV6/nNwPcSX5PxpDOeKZ3/pnBC+coW8phq7NQ37EH/7gDGu3/AyVOzChqVfuNSBYMLcVegWs733X/64XEoyU34WPa277Iu28bszthOQJJO0l069xtArZABU7b8ErRGIw4JPJTRI/AlizCis7Fdqc/kV2YGGdvbIoJiAXYJtVh5cD4K/c9+gVsEqUd7Hca8xfsSlMHt1Miea7yliQsl7RaPmA5HUKfw7MMqMuEvLiST7+ySvoL58TiZbQOkLoXYbrR/SXD+DHa9x197c4fPgoNx8/SjLfYDzeIU32DVhnsz2zXhFHkt+NCcI+UTggbi3Tbi3hRR0qs3hUUyQj0vklsnSLPNkjmYv71yZPj/Anf/J1knyFeeGZZTrJ6U4vnOQNq/C+61dYl/yulcniGqEl4C1NtdVVtvDWlfB+Fy/2FkEV2RyW1RFZ4pSVJLlSnmRGHbPSkpQVdhiRNg0nhinPpy5PbVvk/lGTy5jMJow2n+Ud/pA3t2te/4n/mc7x22iSnNmZF3nhwa9w6D3vZP3mm1H5IjAt97O69P/8CXzm03iyBeJYjC5b5cbf/V2jSMhW8sYTj/OtbzzAf/3J/4VscMjcL8DNZmYR8bHf+HWik+foy70qPJcfhB3++LFzrN700+RO/+/vKvhyq16870Zzl5gC73vvv9G22QpYDBFGJ5UWLm6fI3aj3ClQALmodAJQq5a1FmnsisYSkNZispp/pZSaLi6PNj+zWGU2N+YSgEtxMJsH1cuir9yd0EG/cp+sl2+M8Pd38jCVYrG1UMmhkH+N9ra4p5Y8l7wuaXvCm+VuMUJLlPj58tqrGXX1PL/wy+tcfiwhdGti9zJi7zIzjLR6PaL2El+87xscOXKU1157kDTZZDoZkmbi9uwznw0NRYpbMZ7Ym2GHIOya5FUr7uEEbQplomaU6ZQ83TY+fCFe/LxiPo1JZut86o+/xXS+QqN7xlaWoPbO1mkCd8Zr1yKu9eC6lsO6mxM4Y3yG9JoZoayFeG1mnWWyKKSvEnMjOdEj5UBWsj1sKIJN0ricH6dMnZDEjZlrh2lacS7JOVfbZiO1sWRlJ0A1OcNzj/Mud4c3Of8vW+8BJsldnXv/qrpC5+7JM5uj8mqVE2iljcoBoSwjZGPjxCUIkY1tgn3NtbnGJlwkGTAmXrAxRiJKJAnlsFppozbObJg8PZ2rqqu6vuecmsX2fb7hmWcXNIxmuk/9/ye87+/UWX7uxay983c5sv1VJn/5OBOTY5z/yT9ncPNGUsJHE+8eIdNfehDjW98m14rVLDnanmf5rbfBKWdy7PGfs3/3a9QGy9z7+QcJe4cTtoIvwVrhxfvfQ/HwcYpRl7ptsyPfwz9JzrruFrxUKUkJF/gCJ2ktEkU/EG7AVVv/ZywNbjkh5QlV45d+sfS6FhyH2thP6axWgs2QYBWrgxRUqa5WilI8CbtVRP3ikZKvle8lHwotEMtELKielJ64mjqIi1ZOA/F8LcyBtWEhJkSFc6W02W4ZYnzrqvtWiCwyCJC89qSvR9INSczlG8rPqSduvNDXxSPqHmLDphQbN45giJzOGqSQWURK+qTZNPlSmZ8+9gSLFi3lzLWLabdnte8sSqt2q0ajWcHzWwqrc9XdWsB1c6TdnBZbplMkMqSZLWLwBmFnlqgzi+dNa6ek4/dw+KDBN7/2Mp3OEtKZJZh2hqY/Q9ubxqZLSQQpUUA5qLLErLNxdZ6lbo2y1cAq2HSKfXjFEbpujmJUI9X1kodXwHKtEOoRgW8x33F59sgUr86HVJwe6maByBDnsEs7FeFbBTAKifI/qtMe38W2+AQ395m0xXZS6CeYrZFpN3BLWQY/+iHMK65QnarWInHI3D99EfMb3yLXjLTPPN9p0SiUado52sdP0L94iNHBIpv/7jN0C30qezSCOkY4z0vvfz8ZSQMkPdNgLfPw9mOU170pCdaFg0iL9QUPl/xdg/Waq/+X4oP0FFpAu0iAyTRKrl85ZaXCl/NYbbQSCKIaFyW7CKzlBTB9/FjEsr6OaUdGhhnoE3pgQQcJc/MVKnNVpo9Ogx/reFFmwGI61BtdijBT0gTJUbo675cTVJrlrmhq5TqX9ExzGHWTJ3pHtfxKKiJjcOEAxAqf0CeyY2DFFk5KhDVHWXtqnbvvOZ9OOK5SwWKuR9VNtmtTKPXy2GPPMDSwlDPWLsP3KngdIe15yenanMfz2zrRk95qxk1OWOm7OlaalF2EVImOoJUEhxnVCLtzmka02vKTLuZnPz3M88/NE/jDFMtLaYgjwG1Sqx3Hapn0F/qwJRetTbC+1+SaJS7LrTmKbpOwbOH1lOlk+jCsAnkRuIj1pOthtIVD1cSuBIRNU63VOyohPzsyy5G4h27PKjpxXl2nMnjxZSIZW9jdAMdo4U/s4gYmuK0U0/JjOlYGO+yS74YETor8X3yM1JYt2oKU/FccCJV/+iLGN79NvtlRCLAcWPOxRctwkpaUGXJk0RBXfvYLxKUBukJrEehdXOepd7+bzO7DDJo2nuOyPZPn4e3H6T/3Njzpr8vNLlpahTgn7leJwUcevd8wrr/u0/F/wgbkixI6scxmpUg5WfBIeiARq7ACORFNg45QM9yYuaCClU5x+cY3sGbNClXxSPEjIhpxL2r51k0xPTbN4d2HODF2gozr4tppOl5Ixkkv2Ky1H6CBKnQXGUxI71ZoMY16g3ajTT6bZ2hoGMKYaq2G5TgK4OjIKSNFmmTzchMEWawgreCyVvsQXWM3v/PW8zn1dMEfTZPL2eqgVLqKXeapJ/azeOgUzjx9OaNHdmGnZTjSpdmuatC+fuh1BgcHKRaKejvIiDmXKejY2HEKBF0RsJt43jydcF57wSL48b0yhw9b/OD7+6hUeogoIRWH4YiOImSuMqMP1mC+TNrzyDem2XzqMOcuciiZ8xQcH7uYwizliAo5AjdPKidoICHk1UnNT5Kem8WamSeuBjR8i2MU+N6ecQ4ZgxwNSmRKK4jbHhkV50UYuTSVynF6yyb+8T1c4x3lLaUUpmg/xGoik8ZuQEPETR/+JLkrt2n65+tUM2T2Sw/Bt79BpiPvrLgvOjRTDr7hkolEbB4ztWgJb/iHL9AtDhAZEVa3hRHVefaBB8juGaU3hCibZ0exxOeeOUjp7JuJ0n0KFO4spIiquFr4+OGP7jeMa6/52ziBZ8m1vHByySm7QH9TSLEG28K1LiegnGh0CJ2YetTELDu86fYbyJfcpEG1ABhTO4w8yVIaSfO+m6U2UWXvrj1MnJjEkbGq6dCYb2ALYUXn7tL1EKV7RMtLsEaBEFgch2ImR7cTUq9UyLquyvSCsKNaUkOgDrZJPWgq0tHu5BlMLyEKxCHZIOIo68522LBpgExuGttpgOmrCLuUX8SzTx6hlFvCmlW9RNT0Sq/WmxjSEmv7PPb4zzn11DWcsnatygijjkdGTlrLxLUT/akfCARD8vyQWt0njPNMT6f59S/H2b8vwnKXExoWflwHp6mvd7PRoeWHDOdyDEcBQ+0p3rA0x/LeiFLao6fokC6lccRiPVjG6B0kKq4RWxpRfRymDuNMH8eemIL5hhZvR6McL9VTPLpnFkbOpRn3kurE5KSATpvMBFUyJZN2e5rq4de4w6hyXzGF3YkJLVH4yyzTp56x6X/fJyht2Ppbe7wMfKb/6SHib30TRxFBIZHh4xk2gTgsojadFEwNLuGN//h/6JYG9P2xojZmt8azD7yP/J5RegRsnMmwvVDic88fpHf9LUSZQf33yOF5sn11Mlgf/eF7DOPqbf9T0wA90xRJnpi8JCdMipwEYKDfYKEKlya+4XSp2vDD2wAAIABJREFUhg2c3jQbb9zM8PJBwqiFLciZMFKCnqSsna6BHyX9wagekSWjFpnXd7/O6IExUl3JY1WqrmAE+Vm8oE3La2nFK4rxTKGsD4vM7235ZYI29WoFL2hRKBYoD/Ti5EXVFemnXMdxO0UwJ00vOUl9tXfYmSmu2DjIORcUyRebOI6IbUIdvT739GGy7gCnny7A3nmibo4wylGtmUxNeYxPVLQzMjhYolQ0KORDshl5DGsYsbgxfSW5dLw8YadAOrOIsaMNnnt2jJe2TxOG/eSLy2iFAX53HsOVYtYmDDN4XkR/xqHHm2Mls2xbk2N1rklPJiCnKrM8cbEHe3AQc3ARjKymK7SauWMYU0cw5saJpyeJqg3ansVow2T7nMEzExGzzhLqIgPqpHBkoCAaBUfAcF2OTRzCrM3wO07AvSKp7ciQQcyLovoPqGZsljzwUfou30yUgkByTwFfPPQQ0Te+TlpSRENeA4+OIS1NF7fb1oHMiYER3viPDyokToyd0tUwwxrPvPcBinsO0xPE+I7Li/kCn3vpML3n30I3PSQkMY0BXQXwX4gtP3xUCqwtn4ylKNHGkDT0NViTXHWh/tcglbxVWlSaS4jpzg4J3C4bb9xC74p+zEwX24q1+eyIukpQ6x3wI0FAxQqvlSNWmubyZ222zsE9h6hMVkjhaFCpuktQRsJLSpmaTworP4oSDI5oXsX5LZBfsaCI0xQrxs26DI4MUu7v0wKsLaAIcdPOzFOdqzI30yRrD2pg2e5xLnnjMGtPKdJTll5xTYZx7Hj5IKV8PytXl7Sv2W5naHtFZmYEtiDYz2H1lIVhlVwmoKcnIJutk88GFApCnxH7yQCd9iCN+QLHxz0ee/xpRsdmMC2pcvMYqTye6HjFd2rL/gKbWq2D17EZ7u/DmD/OcnOGG88qc3qhRa8bkC6XMXoGMQYWkx5agtU3QHrFCuL6HNH4KJ3xI0SzE3izUzSrDeq+xXSQ5oXROs8dbjBrDVA1xXKTYyCdwe82GZs6QsOfo9hfJNVq8Wba3CsWcwEMp8Qw2KVjdqjlXJY+8EF6NlxJW6aFZgo7DJl/6CG6X/+G9s9jMVbHvopVZGrlxB4tBw4PDHP5Zx8k6h0mlL0UEqxBlWfufy/F3YcZkLhwXJ7P5/nsy4cpn38LkTMoeOOESSGQlAXwsASvBuu1Wz+pJ6sWLgvLHiS6E4hW0kXQLLIrqUECOpBeW6vbYMW6NWy4YRPVuE6+V1yhJk43Ih2SAB8kWGXiEsZ4oWLi8NpCWBHLMZw4PM6hvUcIxHohVbMWUjGucKQyrp6sQiBM24WECiNo9LhFbPuMLB9g8XLZAhMwMztFZXZOZXyrlq0kk87QbDfwQukExMzPdJg9Lq3ymGKpzYpVDkPDFsV8iky6RT4fsnPHXs1DFy0pYrkSROKGSBPF/USCHjcK6geSfQJ05QGbI+PWsa0WfquCk8riNQrUZguMHfY5cmSKVacsY+u2S9RZEUbC0U88SEka1VU00e5d+/HJc9b6VQo87uvOcuowDLgNXKONaefUNk2uHytTJOW6OAWXOBC5n+wKqNOVYrDj0fE7+JFNQJ4Tx5tMtRxqVp7ZbszgYJHdL+/ilz9/nIsuPYfTTllBobfMD77zPZZvf54/GChjB+IKSAiQgoSqZ9OMfOD9FK7cQNUSSadYskNqDz1M/A1JA6T3GmJFfgLqEyE9ntq0DwwOseHzD9HpHUq8WVGLVFDj2fvfS2HXIYbjFG3X4dlcls9uP0Tx/DcT2QOqrxBRzMlhwMkWpgbrjdf8VSynqYIsBFCgXAu9+/8LU3NBlCInqwSwLddFyJU3biY7UmRo7QjTtRMUci596TSO38UKhFVl4AsS04+0Qd2OWkrbaMy3KKSL+PMBz/76OY4fGceR5DyTJZsVnI2c8klPVcx7eLZujvGMJplBlxXrllIaztIMq5h2l0I2LYQ4Du85wOzxSVYvX8XK006hHgreRThbJpNjKRr1FsPDLkPDNiZN0pZFxg1x3CbbX3yFtJ1nyZKldKVRLJSSTIFUWlo/osWVYEMLwY7XotNuYMchs1Pj7Hx5D6EnfcseoiCL6+QRefzmbev5k3fcqoeAtKCl7ywonJMdEGnz/fQnP8MqDvGGDevphjHZbhMrFgS8rxinjpmjayZLRawowcYHtpigU2p3TshnIoZPJogyaUwZYj9xCdsxZj7NfOTx5a9/i1deeYnfuf0WLlx3Gr09JeoNj7/+yMewH/sJvz/Srzpi6QA5QrGWbTnZNOUPfoj8xitp2Cah5WqqUH/oSxjf/GZCwjFkF4N0YmSoLvZqj6YLhweHuPJzDxL0DIoYjWzkkepUeeH+B8i/tp/h2KJpWzyVdfnsq0coX3QrXXsQU0TyUpUvMF1P/vnoI+82jDdd9yndKSDNdaUWaVQnCyCSkb0UVEnSe3IsK9VfcSjPtluvprysjxONCYaXSaNZDGOQ66bIdCzM0MT3Y+ptn5rXpurXMGxoNdr6BB3ed4Rf/+wpclaJ3vIAUShCGHnRpRugTVjtmWZEeFLKUVpUpGdJmfyiLKHbxo+bWELM6/g6D+9NF2nPNXj+meeYb7V447YrMW0ZaqRo1TLMzcwzNCiEQJE7dsm5ReyUWIJnefG5FygXBhgeXKru1IJAjR1xDsTYGVsNbNK+0ZshMGhUW3Sagv+EidEaB1+dxjGL6vzNZi0arUkuv/IUPvKR+/R1lG7TgjxTd4ipUMPq8t3vfJv+pcu59A2X4rUblDIpwqBO17IJU1l8I3EwiMnIJVkJVI+z6rnPLMSpNOsD+cRHlLmmKKA8+f42zz39Evf+4R/x5jvfzMc//hHF+Qh6XcARzXqdT/3lx4h/8ih/vKgf0xcLoIktNMRuRCvtUvzIRyls2oInbcWUPDBQ+aevwLe/SyDkPclU40ALx8C0dSTetOH40CAbP/MFwnI/QUqYAx6psMlL97+f/Kv7GSKmbsQ8k3b53M7jlC+5m8iVYDUU6CYxKMOqkxPNR37wLsO4edvfxiJ+EOGznGXqqpQAFf2pqqq026qJr6ivpNhq0aS8OMuVN24kM5jByEmjtEO5kKdkpclFNnnSkm7jt3zmKjWqrQb1botOKmL/nn3s2bWXtCng4DSTx6rYRoEwFOJxWjlLct0bVsjgcC/Lli0HMyLXm6XYl8WQBWuGj+l0k85B1MUyUmSl/2k6tJttDh7Yz569r7F6zUqWL1+pVbdYw3O5hB8rPU2R+Amotlqd5cUXX2R4aJiVS5eSzwnJWiDKrrbPZHLlKRZUHBAhjabHfLVGvd6kI0S8lsuep45QmayTy+a1GBSl1qbNl3LttRck42G5qZJRPpYtwJCAvv4iu/e9qP3oDVdcvlAFS6olvUZLT3iR6yS1gyDfZaAq/8XWW6KQzSZDGhOaXgvLlT1SUhPEjB4+zjf+5d/5yY9/wyc++WlOXVVWzJc4m0Kh4Oj39PmXL36G0q9/ytuGexUbFEka0JVPn0bWZOCjH8O57EpFOknNIMC2qa9+F/9b3yNl+pidNrlOhG+LaCWlBbN0FI71l9n42c+JT4rIlTgKMLwWOz74EfKv7qO/6ykza0dactbjuBffSyczqAZJpUUuaEW0sD/pwbpx69/GYRwKczkRmeirkeSXopgyhbChOgBTZ/DyInqpFoVFaa65bZt6jdK9Nhmx/8YxvU6WgpmhYOZIGw6tukelUqHWbDLn1fnls08yPz3LWWecRU++j32vHeLIgUm8pqFInnQ2R7tTp2O0WLp8gMFFPfgdD8tNMbSon94BcZMGhATYbirhc2mBKI+TuGmlrSRXYUSrUeXFF15kenqKCy+6SPHzqkF1HNJiebYSkMfr+/dz5PAh+vt6WbZ4MZm0ozqAwcFhFfJIF6BareN3ArwgpFKrUqlXaXm++rW86ZDpfXUmRqfUiiLqLBmeNBpNHSsLiEN0AwrG1SK1S6M+y72/dz3nX7hWF4xceOEFWsApx1Sa4gsLIpKc4T8/VLqh1D0RCiW6CXkKRBXo+01Gjx7k8cd+zgsv7GLTldfxi8dfoTYXU5uWfVnQEnGL7aisspQziWd3szWY445yDkusSAKZiEXT5lPNx4x89M/JvuEKMlIwp4Qu2GLyK/+K/+3vYxtS4TdJy44JO0VDJpWhTWCnOTzQy1Vf+Dyx6HJtQ/u2RqvFK+/7MM5ru+lLBQRZk13pAv/nhXHSF9xL4PbpLSmvmdZMup8i+f2TocC2T8WRFC8nQQQLaHIlCAr0bMFnJF8j9g1phHo0yQ2m2XrzJnJ9WZyiWDyEt2HSnyvhhAJzyOIiNLw21WqVpu9xdGqKnzz+M2656WZa1Rbtus+eHQc4MTqLaxXV8q1PlN2hZzDLslVDrFojpI6O4mfKvQXlwMam7AIISTmmCmfE168FYicJWRUnhr66EqSr8Pq+fTz11FPcdc89eH6ggSgwhXKpTK1eY3x8nP2vv0691uDaa64ln5GrN0WhIBgh2QHmKspmtlKhWq8zXZmjJjRq36fWqFOfDph9vcn42EzSLQm7+hDoJC1KtBEyKEl8RYJCN/D8Gtdcez7FMpx11hlcdtkl6pQV2/bJUfPJsfd/i1Zt2yQiI6HFJH4l4Tg0+dKXHmTs2BGGhka4+eY7WLF0Lffe8z78lqsuZUSsbjvqLE3FLqY/T3vsJa6iwZt7smT9QIk1UZxRLWsl32Xkzz5M8Y2X6fUfWWKxrzP7pe8Sf/378u4SxXWFWYSW6JUlhTBpOVn2LRrmui9+kSBfwDeF0hLg1Nu88sCHSb22i5LToVUw2ZMu8NDzxymtfwuB06v965P6FHX3LtROOm697upP6VBARpcKK5R8dWEma7mWjhmlxolTkQqydVJkhbS7da6+eRunrFtDpT7J6lXLSadsTD8mY2ZwY4dUbGkbqdmWxn7IoSNHeWXHTrZt2sLM5Cxhs8uOF3ZRmRKto6sAON16lzdZtXaEvqE89771qmTLR5LJKvtVXQjyH0nudUyb5NndbpKwJOhj6fP6hB0RTbt8+n//Pe9593uSZRyiQ0jJCZjRCl+GF5W5Oba/+iqvvraTTRs3cc7Z65Jrv9MlJzLJqMuJiUkN2LlqlYbnaeBKsIYNi8nX6xzaN5Z4stQWmQh29IZaoNPIQhHB30tXZWZmnJHFFr/7ezdy8SUXKn5JPhKe/oJsMgn9/ydWJR1IVHCS48vI+JFHHuVb3/46F118PpdeehFnnnk2rgCOQ4e3vuUDeM0E1iG3ovAJKq0Wrpsla3k0R59jMxXeXHYpem3crq2pmRAGK2Ka/fDHKbzhcn1dQ0dAQm3mH/4OfPV7ZOMavtmgY4fEsnMiBMc3aNs59i1axtaHHqRZzFJNCYYzoKfh8+r9HyW9Y7fulm3ku+x2czz0/DF6z7sX3+2lE0sHJ9lCqNP4BYy7WrGvvUb0rImxT2wsMq+XL5bgEktEridL3a8yXZ8iW0qzcs1Keof7lJ+6ZOUI/UNFLSiq83NkLIclA4sxpbGmTE9ZQBzhRzLN6XJ07AQvv/AKl196OX4zYHJsmpeefZVU18GU9XRSMaciRhb3svbUpXS6Dd71zrsQC3yyilN+TIGXyZcKkdBPNNqaC0ooyyZA2aonghYBFEowmxw6cphvffPbfOTDH/ltoOraRV15o9hbJcpIEdpqtvj6//2OboZ5671vVQ1rrdEik80zNTNNtd7QHQqNdpvp+YruZu00LMb3zjM/09AHXUyVIg4S4YsGbSCNc3nhQ9UKd8KAemOOO+/ZxNvffgsFAXho9RtTbzRUgyD//+Tj/w3WLrbqNbqMjR7nk5/4ay2K3/Ped7Fs+SJ9GGSAaNt5grbB7977QZr1FG6qmOx3sEyacYgrVOTuLNWx33CDXeOOHpec38Tpyj4uR/cD1DMm+T/7G9Jv3JoMV9IiWvKY/dL/JfrKv1EIa4rGDBy5wQztALmecK9yvD6ynCse/AKtco6KLIAxOvTWA3be/5fkXtlN3mhTy3R5Ne3yxRfH6LngXjrp/gXSYCKmktv85HacH/7oAcO4+tq/itV9Kg5W1YAtfJEsu7C7VP057FKK9ZeczUVvOA8371BpVLX4EIdlFLVZvXopf/NXn+CUFWt56z330W74us81UptLF68TaKN/z67dGqQrl62i68Gul/dy9NAkZiQAsrTuPvW9JstWjDAwXKSnN889d28iaCZIGuG/mpboN4VcbZDPJcEgJ+nCKENPNRkVCw5eRBa2ZWrO/JWvfIXfe9vbyIp1RG9SuZJNHv7Kl9mz73X+4O1/yKrVa5XxJKs7f/PMMzz6wx9y9rr1bNt2FZOT01pcycbvmbk5KtWq1DFaeFWnA468MkO7FmguKaejBFt1vq4vuvR/pbhrtRu6HE8EOlKsbLt6PX/8x7cwIOifVhLg8s80RBcUa/9/wTo3M8kvfvFLPv3pf+BDH/oo1113rQa66Nvl9/I7kTqO5QC67y2f4OhonXKun7SVoRJ4BJZBUaZixjyVo09wgz/J3QXZAdAiSJm4gUXWbxG4BsWP/0+sK7YqENgUZz4+J/75O1S//F16pdEfNxQLL7eHDIJcD1p2ll1Dw2x6+EHlF3RcNGc1ax6vPfAXWDv2krMDaoUuO3JpPv/SYfIX3APWCK6f0q7JyWDVbYSpVAK52HrtJxPHaygqpeQLRU3VUdBWh9LiEudtWM+K05dQbc8QhJ5S37Qnq45POHxgH5/6yIdZv+5c3nH/B+iRZWSyM0q0PnGk41O/4zM/O8VTv/o1973lbZwYnaI259GuytK0kGNHjhN4sqKoyaWXXEihmMUTwW7sY0ZtMq7JkqXDDA0L8UX+PsSikUF9EoUyJ71MSSP0ZNXdCB1dXiEH79joEb717W/zgQ99UJP36ZlZDhw8xJckgH//7Sp8+cznPk++WOS8i8+jUC4yNDSk6cEvHv+F5pJbNm8l1mXMAYfHxpibnydfKqkna36izf4XxvHryYRPROryYgtnQVRgbVnNI0QUDB0PS9FWq06zedsZvPNdt2tOLIIdCTRpkcnpePJDoWYLbor5+XlOnDjO//rUX+nX/q9PfZrFi5fr794R1qorIna5TVx8T242g9tueS+F7BKqc3Uc2yFyLYT/LTkoZoOZE8/wZm+We4ppGstyVIZK2qPN+L56NJb98Z+QOfdCPXQkRUvFEYfF2fzoTynIkvjIw2o1kv1ZjrBcpY3mMlHqYdtHPgq5oiIvk9XpLZ7/zBfoHDxCPuXTyXTZXpnny08foHz27WCPkPIllfvtFrXfpkaas2686uOxIy7KdogjC3XllJINJbagvFNccf0G+pb14Bt1rLTI9uQ6lpRBJH7yBFv8+NH/4NknnqSv3McNb7qd5SvWKGVQSCl+4BOoY7bLzOQYr+9+jZtuuI3xozPQEVKeLgcg9LscP3qcqckZli9bTr4gbHzRuQpDSdy1kfr4Fy3uJ5+zWLpsiIF+If0lLgQpNJLiasEKs7BGUfLEublZ/vmr/8wfvv3tvPDii+zdu5eU43LX77wFO53h0OhRnnjqWY4cHeXgsf30D/excsUqhgeHKeQKTE9O8fTTzyhZRjoipVIPfhippUZy36jpMHvA03RGPlRWqQzbcGExmaFjY3VddGOVPYpGduOmU3jnO28jl0v+f5JP647Tha04otUQqLNgmF548QWefPJJjh4d5S2/cxcXXXSxMlXlwRStcNtvknYdpUdLkSFoJmk73nX7R2g3xJUrebQMFHSqQ7pjqxFzfPJlbm/VuNqMWfOJP8K+aQNeLAwyA7vjJVvDrTQdWXwSx9hywoYimZKQb9MNAyrPPEs02EvPmacJ635BVJ/GkCIuFrZSsskxMqSbEGJGAVZQF1Y+n/2zv+E/frSLodU30M0Oi/pYZYLy+slqKxHmyxxAuwEbtnw8zjiuohVlq7M81a3I00A9f9NFLDp1EWYuJrY8MllD2aESFFYqrQooM47IuDbf/7d/p9zbxymnrVPhivQIJUHWdYZGl2zWZmr8IPv37uTWW+5kZqIKXUd+XuLQpFlvU6+1qM03dZN2GCRL4WTK5IjCy6vT11tgyRIx+5msXbuUxYvKyYmqi2sTPYNwYOX6V3uYIB8VRdPhgx/8gLaHJFDOveAChkYW4WZzqls4cnScZ198mabfUkr10fFRpiem6e/v55x152jfdtfOXQRepN2EcrmXoeHFOjd99rnnmT/eINPp1yGDXFlyEktummhy02QzOV0HLwEj0BC5CSRn3bLldN75zlsW0EWJGN1xksUjcv0JyHh09LA+aHIyX3zxxVxz9VW4rqUicEE2Je+Fre09xzEXnMWiYEuC9U4N1rQWoiI4ETCIcLxyHYfQbHFiegdvqlXZbMac8en3YF57GbNkKHYtnTrJIpRATJgpwecbpDsCCJZerWhZY8xGk6PPvIQ12Efp7NN1b0BHKn9TWK82TiAWHIPADmlYMhwXSHtAKfJxo4iPve0Bnvr5IZafcjNBuoe2I7b1ZBmxtK5ObnfRYL3y6r+OpYrvtj0c8UM5JtVOneG1I2y8eQtRtktgSoFh6hJeR4ZqpqMEu1hGqPW6wso+97nP0Ts0wunrz6XuSes5MQWacUe3epRyDpPHXufAvl3cftvdzM3WdSwYdqSylQkZOhWqzDUxyOK1Tfy2gZNyMUV6J+SSVEy55NLfm+OiC85kaDhpwMtVKW+B9CldocKEElQd0q6t1fsXvvB5jh8d5QMfeD8DA0MINVG234ViKjJNXh89wfbXdjFdmWW+OUe+lMEybI6NHeXlF15i8cgSLrrgIrJOnomJSR0GCHAum88zfnycqG0RVlOEniiFQi3aZJu4ZcuJJleaVPgJxUWQ9XISCl9r69bT+JM/uYm+voL2VtvtBLkkoBGZjz/40IM8+ugPuOOOO9iwYQPLli7Tk1ahZZrLyfeXgko6HPJ9xaEmyZcEayKUP3myit/LkFBRiadFNrTpGi3Gp7dzQ6vK9fkMq//i7bhXvZGQAqbYgzqe6ma7skHRtlS5lQrk5o3pWoKJijErDdov7sboL2OfuRZSrnZpjJSnhbbpJ7dG144I0xFd3VglCM0mqXabv3/gYzz2k90sPu0mQqGHC29LW3yxBuvJ5W4arFuv/btYk+cwxLFk+OFRjxtcevUbWH3eKXi2oCk79IhlWRDi8i9KZVRhk7z8XQqFHA/+08MsXrWatevWMzFXod0Ror20sWIytknJNZk6eoCDe3dx2+33MDc3r6qjxFclE50EUNxux9RrMdX5mHbTpJjuxZurk3XlDWiTMgMKeZutmy5l+YpeYil9F8yOsuNA+rQntyR+7RvfYPfOXdx003Xs3rWTu+++U5dNRGJ/sUVSKO0Rk1d27+M3z71EoVxmrlphbn6Ouek5FccM9Q8SCD2xWmftqtNYvXIVR0ePc+DAQXbv2UfGzZK2cxgdR5GgYmkXfYNsBhdhd3JKyhhb6Qn4YaiwjGajypbNp3D//beSz6cXcu2ERPLaztf4H+94B5dv2MAf/9EfIngnyXN1f5T66RdShlRauy0ChpABiVrcReqmwSopHQvB6pAyHPXzSz0i4nFXrElGg7mJF9nSmeOGcobhi88ks3YtsSfTRyE7CGNVCgGZSlnqvTM7pgZcKMxW6ac0PGJxgOTSGEsGkzTAFMhenVRkkg6cxBGSiuk4oilZsFd36poW/ODJp/jnn71Eed3NmD3L8WPRYSxoAxYcAxLsGqybr/67OJZiRCzOtiikarSsNnf+0d1EhZRQfnRJQk/WJWsYFIT5ny1hWq5edVI5SyPpy1//Bn1LF3Pq+nOYrMl0p60vqnjGi46pf84ePcKhPXu4/fY7mZmtqAs2VAWqVNktvdZkr6jXtmk1HSYnZJWjiy1o5ki2/UVYhk+zMc0N12/kvHNXaVtIV9TolWEyMzvL5MQkX/7nr3La6Wdw9113aPvnM3//d3z4Qx/Wdog4CrT4M2xq7YCdBw6yfccuGi2fqZk5RkeP6XV9+trT6BUEp2lz5MARDu47QDFfotuRfQkdPaHa4gSty8pNg3K5rBW95Jjy2sgJnjxAIntzlC3gdcQuZFGvV9i27TQeuP82bV3JSTI+PsHDDz/Er379Sx588EFWrVqlY2EJUrkOZZAhJ6osfNa3M5YFyIlpQNoiQeSpg0NO8ZNpwF23f4h2M63NfrmONaeW5EF0xEad+cmXuDBdZetQVteVprppWvPCg+jgmB1V0YmTuSpL1ASxHpq6rE1oOG4YUpB0RVy2doq2ELGlVSlim1xHu0uZjoutFGy5YKTgTpD9sRPRLRpMuTbfff4ApbNvpJsZwWsnJgDtnS9M8eTvSYG15e9iETeIW9I0Bcnj4bseb33P7zFPA7uYrPguiVLftOizM/QWe5RI0m57NOo1soUcn334IXoWLeLUc9YzWa3oaNIwIgqWScmx6E87zB4ZY3TP69x5511U5ivaq/WjhmK7JWjrrbYufAg8l25UYuxInUbFIGfkddGFY8WkjDbzlWPcfMNmLrv0TBVWq16hWefY8WO8uvM1jhw6wk23vIkzTjtDvWTj48f56le/woc++MHkdLIEwCAyuGQv04u79/Dvj/yIiak55qs+I8NLCIXuMnqUriwj7qYYKPVpS278+ARZsWM7aV163NfTn/yuElSSkmimKsEcaJtK0ptcvojtJFgfSXvklK3V5rj66jN4z7tvZWL8GIcOHeT73/8+q1ev4r7fvY/e3t5k8iVE/05HUxsp0MQ54coWQRnAqJwvmfLI0ELcG1qcabCKqF1yVglW6U5IcZcASQTwLL+3YbWZndmB6b3OiNukJ5C9AXmCOE8rbVA3mxQiYa+a1O0UHUklZJ+TFLVxhCsHhbDLXFuPHEEkqTtETnhZCSX83cjRnQOJICpZ5yY/X2T6dNNdqt2YfSdC1pxxI7GR1/7UJKSlAAAgAElEQVS4pHZq218AofzWg7Vt6z/EsZgDVcPYIbI8wmzAfe++l1o0j5VDi6OsaVNKZRgu9FIuyHofC78TMlWp45R7+dt/+EcWLV7C+nVnMjc/QzNsqr+92w3oddMszuSZOXyQo3t389Y77sZrCLjNYd6vUA3nqYUtPfFkYtRsSoHicmzMwqsVSYdO8qS7HXx/Cs+f4ubrN3HpRWfrNVWtVPj1E79m/8FDnHX2erZedZUWVdL7k1N17749PPb4Y/zpn/yJvmjymEvAVFse4zNz/OBnj/H0iy/SP7xYqSxiwdFtnC2hak9RnalTn22RsfKCeyYOBJzR0mByRRLpppMlkGoHkqtaGoXyniatKCm4pHGva5g0wERn0eaKK9ay5pQ8O7a/qEDh66+/nnPWn51IM9W0mZyoSctVNLGSqtn6fVP6xi/Y0XXjn7SWJA+XRdHSazbVK3fn7Q/Qbgp6PqNXuJzq0pAVsYkQqkUd1vKOYoUV+iITp5MiNDK00haNVEhO6hPRJUvRYyTr1WVsG0mrTDownUC3BXZlmIQEodibLULdqC07BrpaYIt4JjIzkryKkBAjJZjTgKovhWgPaxdfmqjuRNgvr6Hc1wuFprwe2me94erPx21xSIqzMtXFMxqy4Ii3/OkddKwGsdWmVMpSzhSwI4eCXaCn6OKkxQwX0gwgLpT59Oe+wLIlSzj3tFOI2nUm6lPKtrfzacoplxEny8T+XUwe2suf3vNWDOFCBS5TjRlmwyqzfoNOKqYdNAmjNr5vs+c1i4O7Ak5fvgorFWK7AfXmMTrhLDdeu4ENl52vm+xe27GD3/zmaW696x56+gdoSXHliBJWewLakvr6N7/Bhz7woURnIDNs2+Hf/v0HTFXnaYWRvmj53l48gSKrS1XK3lgt56KmOnZkikbFV06WSN+ldVedr+j37+sfJhK1UdRNVE/dUOF2MpCQwJUHJ/A9TQ3sVNKOMUw54WfYsPF0zll/Jlu3btFOhRo1RcSxsC9Xi7Pfqt6SaV1qwbypg1dFOYhNWuY5chYlgS1pn9y8d97xHtpNA6ebIeWLbSile16FcN2WMXtKTrwIKw7IxBGOSm/FySqeNhnTpvQ6d2VCJWJ42a0gVg+x4AcBsuheXmmhOyhkRB4uqUUik2zUIU+LKBXo9sF2Kg+RQxYLx5K7tEEj9knFaXKdZNwcyqI4Ffsn06uTHzrBuu6q/72gDRCLbqDjtDgbcu0d2yiNOFjZSNOAvEDJDEm8BUzmKm/T1qUVIenePP/74S/St2Ipp595ljpR52p1heQWi3mypkmf7eJNHOXlJ3/F/e/4UzqNmEBQlYTMNWaohR7VqEUjrhMaLSwK7HjC4xeP7GHxoh6GFw/qnqRcXiZnE9x03QauvPxUFYg8/+yvFNBx+ZWbiU2XZiBaVUcJfPLmV5sNvvyVr/CB971f4W8iXH5t506+891/567fvVcJzU+++JL0jfRUkKJIclbRVZqk8JviNmgzdmiC6kyLdCrZKNjxAhqNGkODi5CXQlFIvz1ZddPdAn8h0QKLKEhO5KmpaSyzy1XXnct7338fxXwyFJAcXwJbmvcJRU+CcyFYdfFzEqxyBS/QIJJg1UIxQT8tkBh0NC2n0113vJd2S5RZklpJr1S4j8pJJ5TTUDBLguwUU58IEgX5FJ3cUyWpRkLRkUJY8UFyKy2QyE7+M2HTSgtR+vWShXiyL83K6E6uHLKpMKBtWcm699DGVS5uRJhq0zICUpFN1s8keCkrkaqedAr892C95m9i6f91QtFqyt6ikHZcZ/0bz+SSzecTGA2ctKjkOxRzRXoK/bqIzTZtcm2fdKdNoSfN33/1YQqrV7Jq3blMTFdJGWkdM8ay1jJt0p91mXn9dQ7u3Mnv/cHbaTci/PmO+te99qxsTKIW+zSsNg2/ooLsA097/PLRndg5sU/Ifq0c5VIvo0f28+7/cR+33HSGdgO2b/81jcYMl11+JQItNc0cobD+ZaeVbbL/yCG+973v8a53vUuVZKId2LV7NyfGp9ly3dXsHxvlF089g50VVKQULd1EvxrImyCzfYN2M2Zuos6R/ePEurUkRdD2addrlHr7CWVIonlZcporTElxTNK0N/FFfF6dx/Pk5BQEvMu2q87mne++i2JRQKtJ20sC1vdl657kpQmhMbFnLPyZRHAidlHIVfLvO/kpKYPkpImoR07W99NqpghtSxX7qRAyXQsrFB2wqLodLY7EkSontBlJfzRFVnqkwgoQy0rGpOOYeFGgyKO4HTA/MZUs6xsYwMhnaQWBovczcsoKFkmGFUaHbNyim4roCP/KzGFGDq70wq1I0wBhDMgtlQvS+qsEhizO+M8T9WSwajfgqmv+Ug2Dgl9P1EgmFW+WviVlbrr7OkJxQroRxXIu4bvLZCOT1q/NNT3clk+pv8xnv/Y1SmvWcNb6i2jWO7rrteHV6R/OKdezbHWZ2r8fb77NZRuuolkLydlZwtaEVqWB7O0MfZpmR/ee5lI59jw1zStPjlEsjlCpCaTY0St6cvIof/3JB7j2qlUYccD2l54gCltcetkbCeRUkLVAcrIsMOmPHB/ja1/7Gu9/3/t1kCGs2CeeeJKJyVm2XH8t+4+Mcnj8RLLsTKqEWDxjYuTzaQuush3pdu+wleLI/mNMH5slb+fUEi6aX8Fedi1Z7GHpQy3XvaCB5CaQZny9VtOmvkxiBEIsHjHT6HD55Wt517vvUvW+6HKlgJIgVJJNoo5eCMhkVp5IsM2EqyXnqQq6pdgRZFLCdUh0L27C+tFg/TParSRY26mOuo5l3Y9U9YZQWSzZa5VS56rasGUdUCzQOHEchASmT9NoYjhSGAZUp45Do87KoSFmZ2cILAc/k8fI95IrDukhFTTEVSHGUUkTAk0vI8m1yWF1bc1lY8OnY/ua+kkKkYsy+vx53UR1lewTSG4T+bt2A7Zc/eFYWhOhl5yWIlCuejWN+jVnr+bSLRcTuQGObEFOyU6sFoUeQeX4uO0Iw4/JDw/x4Le+ycjylZy75gxe+c2zZNI2y09bgZmTbR8hI7kcUydO8MufP8ED7/kLZiYr+kIHnVlItfCiDvVWQ/OhblemaRl+/dO9jO72sLvDGKY08gUfJFtDTB547+9x7rp+Vc+/9NyTCjG++OJLSAvENox1c7Y4ZWVrzN4Dr/Otb3+LP//on+tJLL/ns889x+49+7nnd9/KvtExDhwdIyccfnloZZTaadMMPGrtNrWmLEwWJLnDxNgMB3cfIm9laVfr4oikWO4h1OlZIlkU2Z5oMqvViqZE8mJLn7RUlLzMoFqtYVtdNm88k3e9605yedliiPZoZcujjKilWNKBgijh/osfSfleon/Qilz2ViULgGUsnSgLJUhl5Jm80Xfd8TFasvpPDiQ87XlKiWOKvlV0FZLrSltMBNl2RoktsnRNhj8o1lSYDm2oz5JuVVhVyrCmr4ArbmPbYrzeZrTW4UTXYd4u0cn1ksqUBBgj5ZaSYERTgWGRijM4AgPpitTQI7RDItku2ZU1x9LZNXQ0rzu1FsbW/20osPnaD8cpuTa8CMeQzSEOQbdDSyLcjVj/hrM586LTtS8WiKAkL0+IzPojZV51IoP8ohG++i//wtrhIRZ14ZlHfsD6889k7QXrqKcMytkSPVaemXqNp559nmX9yzhv3Xpy+SyzzSQFEHlex6thd+tqrwh8k+9/fwft6iBuZ4n2+lrRNE4hYNUpfdzy5s1cuH6tLsXd/vxz1Ks13viGy8lkCkkOF0e6B+DVV1/hpVdfYfXq1WzetFlXlIt/6YUXXuDgoTFuuu3NjE1OMV0Xm7ZLWnYntD0qzSq1dl29XPPNNq12jN8ymZuocuDVg1iS//kRlfEpFi9bjvgjkz5m4nf3vBbNhT0EIuIWTa2KpL0gmXunumy84nTuf/dduqRZ/EYCm1O1lTClkoNUP04qy5LvLj1OKR3lRBKBfKQaDXkdElCJTMtcumrgg7vu/BiNtizHk3FpR+mF8cKwIo48HDWBGsQCQ3aytLWBLyHvETWncVvj9HcqnJHNcsFAmcUEZNo10jJRdFya2MxFDrsbXV6YbXBYzJUCY7PKdCQvFt2G8MdiW3eeSWohP1nH8GW3MbFAASM5hWU8LJlER/N2TakWEKjyev3ox+8zjI3X/XkshGuzE2s/MamhxSPepRF7OhRYu341p5+7lp6BQrLPs9umI6pzeWDCDstKBR778sOsNbqsknHt5Bil5YN0h4dp9A9i9C3GyAjuW6xUEa8+8xRG6FEsFzjrnEvxowxePSQnI7rGQfDr7H7tGE88OUnKOIWsPZDIhNItBpZlGVqW5cpNF3LJuedoEbP9+Zdo11ts3rRFcZxSVR88dJDHH39M3/Qzzj6Ls85epwVOzpXrxuCZZ5/lwMFRbr3nLsbn5qh6bQqlMkXLpTpbZWJuktlGhenqPFUxCXYdmtWQ6kyb1195XXc7deptmrPzDA6PJFezmdKBgOzHktM0ny/oDF9aToLE0SV2pqn91zD02LppHQ/cfw+lksj1EuFPMoUCe8EnJRhSoYbLLaTFoRSAUgpJQEuw6vWf+LYkB0g8W2ndUyZx9+ZbP0wUCYhNplbiXXM0f0xi0sORQUIs4hETM1emEXZIZ1LUZ4+Qqo1xQT7g0rLF2nyBYhQoQdsW6K34scR9GxmE3TS12GU8NNlTqbJ9sspxYwh7yRoCV05rG0u22AQGWbUgRQRGh1h31aaUDG5pu1DUY53fugNOsivktdRg3Xz9J2NTVv2E8ilHshAA5Wkw6TomLcPXFYa9i4osWTHIspUjDCwaVGWWFbZJzU9xRtbgFw9+hjNSIZetXELHb9Aupqn09lJduZpjVoYdx2c49dSzWTmylNrsOEEwy2uvvsiJY1XecNFVrOhfTrd2FDvYT8EKObxvivGjOWrVErsPH6M40IOfClh+2jJyvWm2XbeZc888S3dQvfzi87TrTTZu2KgL5h559BGOHD7M5i1bWLNmlebY4ouSU0teEPGUvfzydnbu2scdb7mb8UqVmrSuiiWygjOq1hifnWC2Nsdco8ZcvUWjERAFDu1qwO6X9hI1Q7xqE6vT1TFt3ZcdBC0tzmTJW7nUo4MBGRxIAau2IFVjhXriSrvouusu5p3/41ayWVe1sXKESstLU08lIgowT5YFx7giEo8ESS9NeBFrJz1kKeQ0SI1QA14uXtk5G0YJvPnmm99LV8BsYsYUb79dIHIyiScsqKu1Ra7rlICi871Mzkxh+RXSzROcP2SzuRRxKi0KshhLDignpfuwQstIyDeh9Fol15dmvsV8o8XLEzWebBY5bPfilfrIDyzDilyoNinITN+M8KWlp6mO4E6lCyG/d6xDnP/KuDqJvdRg3XbdpwQKoMm2IUefYH8kLxKVfypFtidPR1AyrVl8QS2mOmRSMVatwoXpNFeuGCbjzrFz5xOcv24FZ/f0k++YTIUhc0M9fG9sN68dPcaipaewc6zBqRds4rpbbmeicohcpkZl7CD/8dWvs6q/n3e+7U2kjCOYfoWyk1dxSDa7klfHIv79sefZNzbD+ks24hQH2Hz1Vs46a60iGPfu2q78f3G4fvYfv8CmzVu5+67f0atEFqtNz88tLFeThRkia0zz0osvs2//Id581+0cn60wOV8hnctrtSxvd6VeYXxmXLcXerqntsP0eJVUmGbvjv2EDSkebOqVeWZnKjrz7u3rJ5M+OcOXRXNuAjsOAg1YCSqZQMnpmy+4nHvuMu5+yzUMDvaRKxYSwsxvR4zqJkryUMlLpbOwoMQSofzJHoC0nLS/qoEaJS2mWCiNspzE4I7b7scPXIxUGi9OEZoF4jiNEXV0BWYW6bHHtLsw1fDotlqcWbA4PVXjgnyHtd06Q1ZIKp8myiaBashGH9nWKLmnrgEyiZodaEWy7ZIpP8UjszE7U0UORuLUytFfGmYknafTrKkIpmOlVJshQoO0DjCkqJTZcbL+Uj5OAgMlDfjxT95vGFuu+dtYcx7tr0n+IxGeoms4Sk1uiaNTUOHdFpk0uiY835zgbDfiqiUjrC3YlIYs/vXxf6V/2QDnrjyNTGAwXa3zb8/8nGhVmYs2XUKpt5djLXhyzzg7Ds1w+dZLGFkcMZjpsDTr8PoLL/DCU09z5RVLuWDdaboGsi/fQ7Pi07AXE2dX8ONf7mSmkcPMLeGSyzdz2Ybz6YYhTzzxOP/32//CqhXLefvv/xHlngFt3wiOSKHIrqvrgnTiJFVpFy2wNA24+w4OnZhgdHKctFS13QRdU29XqdbnlbnVasvo1CfyUhw7NMnE2DRO7FKZnGVuappCqYd0TlbYJ8JvGSuKskoa9XLSntyUJyqidluWFbcplbOsPX2Iyzedo4WY+NTyxQJLly9l+dJh+kt5JS1q1yqMdLW8Nq+6obbftPGvg4CEmyqkPu0kqIFQlHFpHXPee+e7qFeFgJ3Hs9O0uvIwZXGEmtNp4sY13Q8RWC5hKk1vymFtVOX8eIZLsj6DkacbuqP+HJ2CTZyzlVijDlxBhbRaCnAOZSnHXJO8LFokw7PdPL+shYzlBpgNM9TnAwZth1LOJbK6dNMZAhH7d0xcmWiFvmpxTRFMLzywJ3lXvw3Wq6/9e4VSyThTPlVlI08ggjyXNT5pXFGBSwui0yQOapwWjXPz0hSr+jK6gmho2SIee+pJepctpzwwyOjhUZqVOc4+axWDS3LMhVNU4grtVIBZHOBELc9zu1/ALja5YN1K1q9cQa9dpDo3zSs7XqLVCDn79DUs7e/BcU0CwZ+bPdQ6few/AbsPt7nmTfcqPVr2qT719K9YumiIP/z9P1BWv+StsgpJWh8yK2+HgWpD9UmV3DFl8+yzz3Ho8FHedNcdvH5klH2jh3GyeR0Be56P54ufqpP0R+frNGoeRugydnCcw/uP0q75OtlJxSkGh0YwpIXjCwJJEPaJ3Vt8bIkIxdI3QCp8gRLXmw09WdeeOcLGay5WT1ZTiYlNzXelwFg0NMC5685i1eIBChmhvcSY0odNput6YotmWNM1gTcLA3WhQyDFgSWTp8jm3fe9g7mJGnZaNqc41CkQpnpUBOPXK4TtqUSUIhsKzTxlYGX1GJuzDS7L++Tke+bzhAN5Oj1p4lJad7Zacp0TU63MEzXbxPNNjJk62fmAVmCy3y7z2FzA/twQ9fQgvm/iVGv4XhWrlMMsFMHOYHcc0tJmE/qgFIDaOViYf+imlsS9q2nANdclwSrwKSPy1SYi2bcIwExZ5R0mJ0VG+nDtGlbY5MryHLcubVPMm9TSGTKnnMpXfvCoospXL1rGqsEBzlq9DCOo0mpO0o0atFsC6G0SO2km61BP1cgtdRk9MU5MmvWnXcias1aRio6ze88Bxo5NU292OHv9qZyxqkxtapYwvYg6fTz9ynEqXpZS3wrKpWHdsSpTn4suuFCvfrl2pashjXWZ6sg68pOKc7k5ZPWOKP+PHpvgxttuYdeBg7yyZ4+uUI+kipbNzmFLt7S0m03Ny6RAOLDvKLte2Y/XCCnlenQaJGvtBwdHCAJZoOvoHF9OU5n/y8mnhG6ptuVnsE1aEqz1eXKFNKvOXMSVV19MRyAjYYe2L7aeBlGnQ6NaIW1bnLpiKZecv54lAwOas+oyCan8JVANS1cwSbBKGiC5rWxwlCmU2EtktPmP7/tL6hNzpE1HN5lPhBlmzSL1rokXNHBNDzvr0nXyBFFG8emn+ONcPxBwSjyO5Xahp4hZKhOXS6T6+nH7+7HFVxb4NGen6c7Pwdw0RmUWs16jVg2Yt5fxi9kuz8cFatlF2nrM+7I+yuNEYw6jUMKRRSJyygdSFvp6QwiwWFOcBbjFf5tgbbn672JprAsxw5SA1TWE8qQ6YGR0RCcJcM4y8Ksz9LoxN6+K2FA6QbrscsLJ8LLv8d0nn2LL1qu59fJN9Iv6qF3Fa80R+nWspoc51yCoeTTbderRLJklFsPnLmUmSHN4ImTn3jHMfJcbbzqX3oEeGvUuu4/OsfPV50lV69yy7Uwiu8gTz+/g+d3HOOuiG9i45V4WDZ/B88+/okF12RuvEPVHIpMT4a4MMQSdKHZoka/phCiFa1o8/dTTnJic4oY33cSOvQd4+pXtKjCWubbkTB2/nawzMkyqMzVGDxxn5yv7ZPUJ/eVh9TmJllROwp5yvy6v02bSghZTVFFCa1EBuoqIxZVr6aBENuEIA2HlmYu4dPP5eGGgyipJVbx2O2EMyP/WbtGcn2PFkhGu2riRVUuGVfDuCo9WYlEWXSwEqxZnYjuR31UeFi9Uu9B3P/m3NE/MURQjZStgPE4zGrscbXrMtuvaNnPTBTqhrPUskvbbrPJHuX6FwZLuKFZegrVAOt+HVRrCHVyKu2g5Rk8vfmUOf3YSpscJJ48Q1ycI27NU5lp4/hKebhX5ZZCjll2MmSqQFoG/GzLRmMBI50in+8h0M3Rlqic/v7OgtFpwtZ70nknAqjZg41WfiW1ZSSmwV6nudYmao0KH2BRfvTypIUarQias0+f4vOm8Yc4oVdk5fpCfvrqDW//4Hbz02l7OOOVMNm64XBn5KUGcT42DTHmaTYLZKnYtoj53iNzSCdyVBYJyPx2zBzvTj+86PL9vPz9+8jluveE2Lr3oImrRJEE8x74dz/GL7/8EfwbOO3sxp59zDr1rr2Z41dXQKrN7xzO0/EnOfeOVmJ6sOSmAa+PJojJZPLewZcYT8bFlkjYMXnr6WfaOHuK2O+7k5R07efTXT+L2ldS2Ywr+R1Y9OgVq001+/pMn6QY2WUdo12XVsVqOq7Zpcc729fYpxftkjnXyRdZZuja3DQ1YSUlklNr2mrp9fNkZw1yy6Tw9URrNhnqPJGBl0tVuNbVVJb3H2alJSvk89911CysXDZGTg1WG/8pzkMaV5KwJXE/leH6Eq//A4N8+/tekWz5mtYEdxczEEc18jrH5Os/tO0JmaA2ONQxeRt/3AnXWcozLl3fp6Y6RSRt6iqZ7BrH6hnEGRnAGF2H29BLP1/Bnpggmj9GdOUFcmyaoz6iUstku81izwOOppTTdpZhxAbMdgjlNo3OYjJWmxxkmFRn4UqBlclr8pqJAD8xEZ7HQZzbgkR8+ILaWfxRttibbqVAMcBKsAi60lf4nqnqrG9CTChhwQ3pTDTauLTH68k/o5A223X03PSNL+erXv8MV267m/A1vwBLVuEyjxsYwTkwQ1udpz8/RnahidSexl+4nfcYgbUs0m2X1sBu9WSpGkYZ7Jl/4h68wlM9x3x/dSL43oOVV6IjeYKJB3q/QmJ2nfN6dHJ/u5eufeJjZ1nHuetuNrL/uTZhGjjC0aXY83N4irpnR5N8qZmkJclOYUWHIwV272LN3D7fdejuP/eY5/uPpp4iLWfV7rRweImOX+Nkjv+TAzjEGepaSFsZqKCJqyYmlfeRoUVRv1RjoH1CQ38nR4Mk/dXuNJgDqLdY+axgl/iwBzS07fYgLrzhH4W8S+HIDtH1PwRuSOsiDEHiepjgyshUW1x/ccR0rCiU6zTa5vIMvWE/pBgmjX/xuXZNSKg2tDkatydPf+VfGXtnOomwBWwiIZsjRuWmGVqzl337zCidSA+T6zqITFHAFwtE8wXB1F1eutVlR9sgZwsHNYvf1keodwCj3kJK9tbkCcSvAr8wSTE3QrUxjSA7cmFf0fisu8KNalseNJbTsERyKWFGGyJpitv6q4qX63MX6QDaFzZstiwgDV1pXOtz4z095PR/90fsM48ptfx8L/c/sNLVRr8ayhWDtWm6Se/lNiimfVHMS5o9zxSKDC3vbnL7uNKqGxaJzzuOff/Izll5wHpdff62aDu1qHePwKJw4TtSs4Ndm6c7XcKwanb5RMmf00xGVTqqgRDtKKbrFEYKeizHcVTz5q+f41c9+/P8R9h5gUpVnG/B95syZPrOzfReW3ntRREWx0LHRxBY1amKiKWqixhRbNLFE/U01iSYmmnwmttgFuyAqomJBkN532b7TZ079r/t5Z1jM9/3Xj9deqCyzM+c853mfchccN2MUjjlqAKo4U+zIwN/ejmyvheJbu7FmexoTzjgHrYcO4r21b2DO6Usw7Myz0DB8CFyq8VHMgR2n44NJ55cA1QBpZgy8/+46pHbsw5nLz8MnO7bjxc83otfnwM0VsHHdeuzatg8hLYbhA8dAd8NwyGcXsApBP6Y81Hk6EFpFIRC6RQ70yyvS8j5b+FBC81K2jmy62GBxzpqsqcKQCc04evbkw8HKOTAzK4OVWFZmWHqtEgFWKhbR19uLhSedjItPmw0nbyIYIizRFE8FAeDwJlsa7GIRVcEY3yDef+zfcroRw2FkCyh0dck0xAqG8NLnW3EoMRj7Aw3Ih+tk1t5gZzCysB8n1nsYFcrKaCtIPlmyCr5kEojH4Y/FhYLuFkzYmTSc3m646T4gn4GTp8uNi85SEO/nI9ig1cHUEvC5YdhOEHl/Hj00IdGTSAQHC1+rJEzJIOCQsaKwrJXR1eEGa9WPNG3Oovs8meFZBfhImSY63Ufde9IXqC9P0c8CkgEbxa59qNWLOG9qLU6qTiNiaHCiVdCbBuHR197EqBNPwIyTZqshdqkIdB6C19sJ5MpPXIY1axdigy2EBwXhxehXRRe1uJgyeMnBcKKjYBsDYRgNSPd2Y9Wzj6F372e48rxzkPl8Ew59uA77t2xHctSJmH7e1cCwcdi3cSP2bPwUuw9l0HeoF8cfOx0jjp6M6tHDxC1P8X7UhkmQTYYPa9auwaFd+7Dygq9j67ZdeGbdO9h6qA1bv9yOIc1DRDerryMLH2s5i1JIBlybOFhu+IhbNZHJp2SXHacjNQHiZYlxGTeJQrjyauBIiWMtrlypi8A6t66xBkPGN2HqrAniHUaBN2bWkmmKTwJp3pKhXVc2XjwiHctGvrcHN37/2+e5opUAACAASURBVBjV0iDiwcIwZXnDh4KJhT66tocAh+y5Aj5//Q3401mUOrphcImRySKfSsMOhbBhTzu6Qo34xA2iI14Hu+SgWbMwML0fx/iymBHTUBe2xH1bo7hzJAQ3HIYepkuNIYN8jXLxXIbkMvJl5nIoWB46nTB2IYH9wSo49IMsaUgVdXTBwkE62ugNCIWHwqSptWcjJEo6ykldjVnLLpVl88BVr9xAwuC9nkYBAqsog2euJFm0F12ORYJC1SDlJeIroWvfNoxoiGHluCiOD7Qi4rMRrG2EV9uE59euw9AJkzFl6nRVLFMko9ALO98NZPukvilmLfTm0miZ0IDQAANuiIBrF0ZtExzEYVQPhhuuhRMZAMcOQC/mpF763Q9+hOMGN8P5Yi1iA/yoH92C+jN+CDc2DiUvho7Wg3jj5VWoqRmFSU3DsP/t19G3bxdGnDQLYxaeCi0eVRKSOl0dTTmOX3/tVeRKJhbOPx0vvPQKHn/mRfijVRg2djwSVfVI9+TQuucQDuxsEwCG7gXgFzt67lAslCz6HmRkj06ZS58TEURaOSdIjcpGteLAKJA/v1+yKpcCtQ0M1kZMP3GiCtZ8TmEHqF5jE+lVkJKNgcq/WyqQo+8g3d2J0QOb8JOrrpBRFrNRgGAQnYoqLDcoV+lCsxwYloMbv3UFpgwdilOPPha9u/aj0NpKi0gUfBpeX7cR0frR2GpEscNnCBWmXgeSffsxrtCH2TUx1IZM6EETeiQAH0WbuRAQ8RA2c5rwrzySPQt5lHIUi84jTz3ccC16/BFkgyH5Xsdy0WeF0Opq+KSzBwWtCb7QUGQNUTNAUqDAdhlb219SVRYDq1b/SNPmL/4VX0ksF7kjDhh0qyZ2kV4AnJDoCAV00Ypv37sNLdVhnFxrYckgP2K6C18ijkIsgtc+WI9RY8Zi2rhJAqpw/S4KTlYUogOpDIK9GcKKkHYKyMT9GDlrJPL+NhSDJQQT1Qh7zfBHarjWRilaB8+OIuiG0bbqXdz/67/juBOaMWOmjsaWOGwngeDwZXCaZyFr0Unaj9bdO9H15U58/vGHOHHWTMTgYuNrb8Fqz2HF0rMRPGEmrICJTJS2PgHs2rEVbzzxnIyqdvT2YuCw0aivb5ETJZUqimsfqSxffrYTPpIY8w7CAarEFJVcPdebuiPQPq4MdYcNViVYlWq44EPLegZOeTzF9StvQCIZk5p15qlT5RjPMFgpCmKVpFTJ5vPyUCkelwvbNAWZz+ajbfd2/PJnN2Dc4BaRiCTVnQsPUpizBVO2aD4GMXS8+fgTeOfFl6Q0WHDyHNS4Gjp27kQwEsba9zYiWj0Y+x0DuzIlNIRr0BwIoM4ootbsQ5NWQsTNIOgzYYR0GOEgjJCBgEGsKqed5GARnuFIuUL6O7daph5ANpREkQowFNJzSR33kEcEhxDAh20pZNx62EYLOg01R68SkrIDzyD2oSy/dkTdKhus+Yvu8igQyxQsT0vAkDkj7XxohkB9J3K0dK+IYroHLbUxDMgewNKRtRiajFJGHoEBSbz2/ptobKrFMWPHC+uRzSh5O6ZlIpy1EcmqPXmHa+LZzZ/i/O+dCX9sH1hXOx7pMoOEgUngjJuoQ3ZXN1697xEE+lx0xgdh5Q9mA1Ub4WUz6OlMID7yAiSGzkVBi8mqMBYgcyGNtj1b8Pw7b8AuFLBy7pkw3tuGF//0CCJDBmPpj78DTB6CjOHi2Zefwx+uvgVHnzAbw06ZjdETpiLVnUVvmnPQInKpEsyMgz1bD4rMEaksNlW8MxnJkJyTBiMUcCC6i5oLqr4/EnzB5rSCHOImjBL1rFsJF4zGw2gYVoVjTpoMjw1WLic3SXTByNuyLPT09CAajco4i4EqHq3MuqkezD5mOr629CxEOBF3LZnNBqJhSTDMzjxWCXLmr96tO7DutdfxxJNPYvKwEThxyhT4XAcvvbgaLQOpAknjER3jmkfAn6dUk4WgUYSOAoLsY8w8bJuy8TaChg+xsIEosQIU/WVGtIj/dVCSxB6EEyaHKwov4AcnTRo3oMQHuzo6EMKWniIypSoUffXY6zeQ8XQkbKV/wOCumE8fObqSpcCCRb/w2FQxBfOb1baF2ACxrFelHsHBNJrobEVDdRRNXhaTwjZOGTEEYbcAI27j7Q9fw/BRTZgwaCBidNB2OHS2wA267ugiWpEONeO5zbuxPnUIK84aiqXTTRi5XsCoBjgK4XalFMPmZ1/AxvUbMHveXAxfcR4ef+hvOGHuCIRD+xE2gvjgiyx6E4uxeOVVTNawAzZMJ4Uk6zWu67wiPv7wfTz5t0dx6QUXY/DYqVj/yz+g9bMtmH78TPz281eQG1KNv97/IFLFEn7/5FN4Z80HWHjqIoSTCWTyefR2ZGHlgAM7OkQ8zi6SxuIhQWZvUOkBsARg/WpS7JgVa1nLVtmKegiUcQLt7e0ihdPU1HTYMY+riuGTmnD0iRPF9zZXKEjNyk2WlAHM4GUeEpcc/OL2jdBHyy6iJhTETVd/H1U+D35ufjheDBqCq+UUlo5kuu2iuP8AvJ4U3GwRO7fuxp///iDydh4nzJiBnv0HUIUQGn0JxBEWIb1kXRLFXA9CIU0Uukv5gvLOpRp5IQPXzCPi8xAPBRGhEkyxKOtW1wjAIyEyEoEXjcGiaJ5faQ8QkM73xweuy3Tw+cFu6FoSmlGPd/sKSIWqEUE1LNMTL2DljqAA55UGa9VqAlkW3uaR8ak8sKiywdkVJRWVJqpCUgiFDJ2draitrkJcL6La7MOEaBiTGqswflQt3nrrKTTVBTB5cDNiBD87Okq2DisYg6WF0FE0sHq/iw9SGuwqHbHip7jp3DEYlVDUaLgxtO/ch01r1yDRWI2Jpx6NcHMjUN+AP/3qtzhz6QLRDLD8Dbjzj69g/KnfxCVXfEc4/D5fUfChGjXuZTzHsYeNVKYXDz/2TzTEqzE02gLro01o374dfUk/jl15FqaPngi3eQDa4WDNJ5/itdfeoiIyqpNJxEO1SHcWsH9nJ/btaEfYSCLop62kokGT0Cc0IDhCW3EtBhQNKtS2jL+yeTZJXlk7QEOYsuoS1MQBmxgxaQCOOmGcmKRlRXLTFdFlNlik1YhfLScClqVsjch1Ik63mEPUp+H6b30DI+vrEBSYoCOzVof4UL5LMiZKNjq/+BJuezes7jTMVBHdxTQ2fvkp9m79El2H2jB10iQMDlWhORBHMB5FV7obTTXV8Pwu8jZxy2FWiSLO7BRzsItZoJiHbpuIc4rDTp4CxaEQvHAEvmgUOl0Y41G5lvRAYL3K6+Pls+jJ5bDpYCvC5F0F6/Bu2sUe1EHTG4VkSMinMCXKXhaVbdbLL/9QSV6KFbs8xRUuhaISyCZIBiKKk97ecQjVtUk5Cng0VFl5DA55mDasBh3bPsCY5gTGNtUiwKAncQ8B9Ll+dGUsbOsuYV0xidZAnRzXdW4HptcVcdFpY6C3b0d23T5Ydi+qZidQO3MYrIiBsMWRmoFH/v0KTlm4HJ6/Hs+v7cJv/rEW9/zhdzhlwUz4fCUEiUo3idVMwReNoOiS0EjsVAlb9+zEw3//G3Z+th1Thg3Beaedju79bTiw7iOM91Vj0MplyE9oweedh9CZy2Hnri/x0foPREnPK/qhW1H0dhYRZ+NXIm2FTICgHOdSX1LKUaeRXEmNxixLSgWWPOFYVNRZqEUlul9kKRgkB5LGXsCIiU2YPovBaiNbLGfWcrCyDOD3M3DJBWNWEv0Ah843RQRcC1eeezZmjhmNIAHYOjUYTDgimUn4JmAUbOx88104rZ3QUjl4mRL60rTq1OAWi3jprdXIhBw0VCUwdchw1NTXioBGhDDRkB8mDagdA56pweTDVMoD/CryqwgnXxCp+2A0Bl8syk4TRlUCRlU1jEQMftZmPhslyp/mSvD1daEn24NP9uxEvGSjPlyL9bkQPsrFYBqDYAtJm3visu1q2YuNJ4xYC51+xl2MU0Frc1Oo3Kr5bFJQQpRMBTNJVE97RzsSNdWi/U/6rE5luEInGiMOnK69GFMXx9DGGpogw2SjUnSRzrvIpi105WwcSkaR9gdRZ0ZR7XPg5PZgxrg4arI7MNpfwIxFk+EMyCEb6ADF54x0CBGjBQ+/8A4mTj0D69/rxPubTOxoN/Gz26/C7NOmoKhnELeBUMaFnlDS6CU3hFQxi6ee/Te2fbYJw4cOx6LFi+QY27zxI2SLeSwYOx0Hf/M0tOYmDLruMny8aweyjovPt2/Cl9u2wbV0OHkf3AKVDnXZYJHzToFkNlKcn/KY405efAKor0WhYMuSUop8Kp/B4kCp/BFSx7EUxYnZOOVLWYyc2IyjThgvijQqs3qqDCCAhp5bDFbWsAxWydz8f3Qf9+C3TVx61mk4afJE6FwL++nhbIlYMEl9tADyFz188uRz0A52wcjkYRQtZLjCtYpynz/+8jNotTTFK6KzqwtDRg3BCbNnIYSAlIG+QBh+z4BNWk82jVImBSfPQC3Ax/VwX598lhAVH5lJYxGEa2sQqa0ToEqiIQHNcJDuLaLUlYa/oxWd2T5s2LMd1aUiBoWr8XE+gbVdBrKRobBp3qfR5EOJCR9Z/4tbyxln/MpjRiXgmjdBHAaJSGegcqQlWxiayTo41MVgrUdAr4HmVqEUJKOANUwJqQN7UKN7IoVj+9ic6TKX1G1D+FT0NO3zuhFJhOHr0hE2DJheH7TcIYxucDG+JYWRE2vRNKIRjtEDz00jbDUhbzfg/qdXo1BohtldLw7TO/YfwPd+thKLvzYbWS+PoOMi7vqUVleO+qlduOVXd2DwqMFYNmcRjp4yVZybyePv6mzDhzs/w/b1H8P/6DocN38har+5As+/8RY++uQzRJpqUDtgAKyCh0LKwqcfbEa+jwCSiAj00uuV9SqPcY6c+DvHUW7JlUBkkDI41bxaEVKYWWVoT41TOoL7/SpYZSkwQaYLmWJeGgtmWNOxpLGVRqtcr1ZKAQaxTQigY+KypWdg9sTx8FnkbJHuQqlf8s+o3gcYloZ1DzwMo60HEeqtmuSVmXADIaTyOWzashlDRg5BtDaKPEzsPLQPn+/ciXMvuBDHzjwRuVQevnwRbiaHAg0/+npRTFOWXmVWivlR/DgQ4/Efhi8RRbShDrH6BkTqBiI+qJq67ci0pZDb3w1/6wG0Zfuwdu9O1JeKGGrEsamYxJoOHanECBQ9H/xEAJbVvivByswqPliLT7vbs8sAWl5Y8b9ySaqj2gE7QLpKUMXaQ1tXB+K1dYgYcTkmc4TehQzEdCDd0SG1W6A6Lk+3NByUyimJiicKmoEqo17GKZ6/GyUrBcOz0OBkMKWpGu0dHdjR0Y1CMIQB9WFE9QJ6ciW0Fixs70ljzLBpqHbqEHPjONS+B5fdfAZmn3a0OLPEIzGY+RLioRx+cdsv8OLLG3D/fb/B1EnjoCci6MqnURONw870Kphd3C/blw3X349n3lmD+PmLsKWrC9OnHyuGF+3t3fBrIXS39uHgrkPIpy1k+4qggSm782CIOqimaKJmCxkR+4gGqhCiTn+E1kVKo5SdPa9pgE7TtJIUEQtb1qdckw4f34CjTxwvNSuDlcHMmrXE7FkuAVhOKBtO+nWVFHaAvZ1p4opzl+G4MSOlwaKDN4OVOlSG5kegxOyr47Vf3o9gey8MrwTTywp71Xb8yHnAp598igmjRqF5RAvyuonBQwajzzRx3z//gTHTjsFl370a9aUCzD070dvZhWxPL0q0U0pn4ZBfVuB63odgNAQ9HoFeFUGkrgaR+gbEm0cg0RyH7c8i25aC25pCoLUVu9J9eHXfbjRaFoZ6Qewo1WBddwDpmuHIkrHCBFmmYlc8sA6XAQsW/MLjhamIKTCzCgNUlDqInyQ7UUzYJViTdTUI6USaUwtUeTD5TFvIeTz2GKwmkevUiGKjxSok6IcViMCfSSKAEMxwK/RQCV4ujUGFHkysrcXeHgOHnCqUYjXwldIIIgM3rKHHySPjlBD2h1GjxRFzDHR17ca3bl6O08+aLcdvZ2can23ahBuuuxxnr1iCH//kLoV6NEviI+oFg/Csooht6Jwpw4bPdLDlnj/gi65O6EsXYltfBo6po0iJGcdDujuHXdv2I92Zh98LIeSPoK83JcrZJJDSLtKi6nPAh2gkDj9icvwqS1EFxJCtVSBYdmwkZTsiZQIpNuTGDx5Xi+knjJGVI5cABLLQrojBagkKX+EILPo7lCkyDFZZTxcK+M4FKzF9xGAEBPhREu1TjgyZEGhH6rcMPPOzuxDqzAmzrsj37LnoTqWRp91lqgcTBw1GPBlCtCaGZCIJXyyB+KQJ+Muzz+GzL7bg2+ctx7SmWuTaDqHvwEHYqQzsdA5mhriInKzmA9EYQlVRwbnS7C6SrEWwulFMqG0yl/vy0PoK8He040BvL97duxdVtOj0xbGjUIUNqSBytSOQtWxRhinrJX1lGvDSiz/QtIULbhYpJanFSJeQr/LogOgpOhr7qf5m4lB7q8gvBgNR+Mjh5yOukR/kR09PlxiosakQ+3f+Iy+sKQo7V7d5vwgF95ndKHoZhH0FtKQPYWp9HQ6UDHzRC2jVg1Es9SCgpSQbkZjWmz2E6mQ9wv4kAloA6fQhnLxwAq787rn4csunePKJp9De3oVf3H4bBrW0wCyx4SB/iRsRquX54S9La9oaHbptxDxg26034iCblrNW4MNdHbDzHopFG349iL07D+DAnnZoNimUIWFnCn61kEehVBD5n1CEqHmqbbPxKtOmZS+g5q3Ks0WNtAQRZQTKbi6a1J4jpjRh4nHDYbtqBm1ZLgrMop4jfC5OHMQdXAf6Ur0StCKQbGlIGAZ+8M1L0VIdRchHU96C2KnTxNigXGWJghVR/OV7N6PWDsPMaLB8EeRQwub9XyA5IA4r34kRDUkMa6xFxK+juq4OoYYGmHV1GDRtGjbt2oU//voejKyrwgljxyDORQXJjqksSgULvUUbGTJTY0kxngv4ddTGYohFowglE3BCOpygrvQXUilo6V5YuSw2b94K19YRrR2KDztcbLeS6Is2wnZJKKRiTj+eVREkAalZFy26xWM2IEFAbEDLihoKNCzEYvEG5Sioo7MNNTVV8PvD8sP499iwkT/e3d0pIxnSjiveRbIhFwqsJlmHaHc+B5GaGCYfNQiFdB+GZjvh7d+FFDcetcPQA/qlkqeQgaEFUVebwHsfbcDgwaOwc3uH+EoVCr1obf8UF339DORyXRg/dhzOOP1MaFpQHi6B1tEmk9A8zghNS8QoKKhAuXG/HoDR0411V12OrT1pZBYsxSd7e9BSPxTwGTjU1oW2A+0w87SMD8FP0QhPBaWMkrhE4eyZE6qyqg+xBIqzrwDXnKSII5ePeIKgJACyFVjX8voQUzB8SgMmHjtcJgoUbzPN8rqVji8MXoeNV0YmCUViN3Qfctk0tKKFofUNuOqySxAmmotJhRpRPo7STFGeMmw/fKUwbr7oasSKIaTsADp9AZnRxnwmkgETeoka13mMHT4QAzkJ8AcQI6IqWYf4gIHwJ6rQk+3Dm2+swvaPN6ApHMDQuho0JKqR6kkjV7Rhen6hv0dDQcQCPlSFAlKSoCoGRKn14JMa3LILyPR0ouvAQXQeaEeypgVWpAkbDuRx0FeNTKwRnkYBDGWmUTFrqwTrc89+X9MWzGewKiwksyvByeToV9QwSFuhEiDTZGfXISSTVGnmxedEnN+vPDa7ujpFr0kkg2TsRXHbSrZhdmPh76Crpx1zFs7BN751JjKdfRgWsPDivbehacJETF35deS9oNAsDL2IgB5AJqPhkf95EolEI1a9tE62OW1tu5DO7kR9k44//ek+TJk0WQzMSJRj18xZHT28uCunfmskGIGPnlaU5vEB7767HoXNW+A98y8MmHY07CVfwwP/8wJ62zLE88tGijgAoqwc2uVQkkgClQqBinYhCnecCZZBF0qsR61bK52sClaivYIyrpbOORSRG0ENhmGTGzDxuBEycuJclSeCZFYO0B1bwC0swHhKpDMppcFFx5f2g1i5eBGWzZ8Pv9R5tnIYpNaDj520H0EvCL2g47KzLoe/YKAnGEFnMgajVMRA00RDIYfxTdUoZQ8hk2rHoEENGDN8BCKBIKpj1QiGYtCCIZiGH73FPA617cP2bV9g/77dCAdCGD1yDHq7U8ICT4ajSIYMJAxPvGddAyjEY+L8wtOWDzfl5g8c2IdQICKYYH+wFu0ZDdv7HGSi9ejhDFungSqv+1eZApxNSYM159Sb5MyXY1vUmRlk/HcFwmCgCsHX56Kz8xBisajIkNNToELZYPZgsPJmcK6ogpVwukqwqltpm2nE40EUaNenWagOuvjR18/A1if/gsFHTcbMb30HtkviGsdBFrZvbcM3v3E9PN1AsnogYpEGlApFdPfsxxlLjsXJp0zCqFHNSFZVSfnCY5Tvj6tBHrMMqABFj3N5VMWqsLf1AP74t7+irqYRS2afDO3Rv6DHH0LrcfNw31+fQtgXQyZdQk93L6qpIRCrQrFA6UwipkLC7eKTzs/G8ZHosZapK0euBo8MVmHYBojI8kn9yswqBj1ssKY2YcJxw2FSNilfFJNiuhYSG8DXTzFAqfVqm1J+COXaKqLUuR933fhTtFTVwk8qi7jykqFakmtHShIJg35bw4VLvw/DjMINxZCiMiFNmVO9qDXzOHnMSMTNvFCVMoVutPa0YvLRUzBk6GARnRPvK5rwBWPo7uuS8VretvHx5q3Ysf8g6gcMQjBgYFBtHZojAcTMHKo1G4FQAJlIDE48gq5MD77cvkVE24YMGALbMqAZ1WjN2NjZU0RKi8KJViNTcKAHQ+KVyzKysrniNWZRKTXr3FNv9XhkSeAp/qSCppVtMVkCKL1RF+3tB+SY52jG8Ctb8crNou5RJViV3j0rJ6WAJ4xPedESqmJh9KYLKBbyGN4QxjXfPBNbH/stxh8/FePPPRcuJWgIJtZ19HT6sHzpZTA9D80DR8IqKjeWjs7duOXn38XJc8bDdbMCkeMFNU1uk3Tx0qKqttBTTEvsL997bQ0e/uejWPH1i3DirBMR6cng4P2/QioQwxfjZuD23/0TzcmBMgUgYTCdSskAvqGxUWqwtlY+qHH1EJJOQr8wXi3WpjzqKExW/vXVzEpTkf5g5bRAUJduCUMnN2DcscNk8M/5KkXb6MhocvBPvhJnxraJdDolpRZ9tHo7WjFn+jhcecEFouAYoEEbX1CHCI8wmxHloWkBETE8b/kPgEIAQV8UVN7p7GxDSHcRcQpAxyEsnDgew5JxBLQSSloOX+z5Qob5xx4/E9FQCHZXBj7SrDUd6aKDlA2kNQP7swW8+sEH0ENBjBw0ACNrEmiCjSYoCpQbDmHTnq3o7O3A8FHDUVfXhL5eS7CtHfkADuZ9OGT5UQrE4OgUZrYEa+HI8K0MBBKyIHdWmloKLFpwp5QBYrVUNrE9vJdlRhVnWwdUBmnvOChS5DzWyKlgCBJ/yF/d3d2SfWLRuPwAUWYmoU0aNpW7efVYm0XCSUTDIYStHlz9zdOx41//D45beCxalp4Fz0jADVJwV0frfg1LllyGUDSMeLwecCOyYWlt24HrbrgIS5bNENM41ql0z+PoiN26aeYRCCuW6rat2/C3h/6CCSPG4ZvfuQIlKlSXgKjnw2ffuxJoGoid007EvX96GslgnRxrFYeQUqkgxy+Dr7m5GfkS3Uso88NilQ8hNaf4xUun9Jn+uwzgazFYWayLwXGIJ5IG2zMxaFI9xh4zVOFXSyWxIhIgi6P0BVRQ28jz39nFd3UiFtRxwxUXY2iyBjqTAms8Znja9xA8pPFLccmYIL5+4S0oZQ2YGQuZrhTCsRBqGpMiyZ8+uBc1joljmgdgWMhAxC5g8MAafLj9I3y2fyuGjRuGCY2NCKaKouCYKvjQlnORCSWxuSeDdDiK3V1tSPV2S2adOWwwRsfjsLv2oW3nejTHAxjRTGxyAFlXR1+gGgetGHb2GUi7SRSRQMELwDEMlHw2AhSHdQuyZKmMrZSPgqY4WAvnq2CVkVXZHIwXWFTryoHKv0zpw97eLrFADxghCUYFOFDBSkCx3IwgGwhC1qhIRxCMstTh4oE3lGolmSz3xSYGV/nwg28sxOZH78Kk2eMx9qLz4YZqlKqIHkTbAR1nnnkpItEYEtEGBPwJaVTa2nfi5lu/hXkLJ8CjxBEU9bpQoG0Pg8jG1m1fiudVb3cvzj/nXLQ0D5a9OmswWhmFLWDb9T+EmWzA9qmzcPfvn0RtpBGu6ckDYZp8wkn4s4S+wtrcZwTkQdWFQaH0/EXXl4RAdXR8JVhJNuRnJ2CbfyQOgjSSoEiaW8SgifUYO3M4inZRVMRZZnBrxX/nQoDXlCAQ4WTlsnK9F5x8PE4//hiYuQzqonERJxGSJP/UT9qVJsgrW/OjL1XARV+7DmaB4J4gquI18FF60qNaNQVWivClexHq7cW4eBRjq2KoCbiI1wSRdtLYcWA7gqUcGuMJBGMNKBpJHMr7sLWngC4EkQuE4IS47CihjzysbDeSuoeErmHS8MGIwEGYY0xu90ygzw2hFwlkjQZkEUfRJc3HQYRUf95HNvLiaVb2bi3TsHlRFepq7h0iJvy/fkk1oGTHGawcA5FHz/Ufv52zQsIJmdXkNpXdi+XmSSmhy2iLOvqi92STz2UKKioQjiPT14vGiIXrvrkI2/51L6acPAWjz10hwWppPuw70IG1a3bijtv/jBHDxsBHcLYvLiiffLET117/NSxYPEmCVQ7ksujunj27sXbtm/IWxowdK5ZArJc8ktWCBnKMGo5NLA/br78OxWQDdk49Aff+6RkkQ/W0V5RcqayMKWtrS2MjQOgcSw5SV1ibx+R3lhksWegpcCRaiJmBwSraBVIq6BKoSvCCEMwSWibUhbstgAAAIABJREFUYtKs0UJsZJ2qYILKoFi2YrTsdLhbzwmB8Kjp03D6KbOQCIfgF5arLphSQyYcPhQJVqfdfDaHzzdtx+69vfj97/+OZNUA+IwqGWrRnUYp1XOdTqVrEyFaN6W7Ec2lMDgWxNC6BBK0HtUs5PO9ONTdhT7Hj0KwBkgOQMGIS6Z0fAZcn4NcKY1Uuh160Ea+mEI6Y6K5aTISsRpxiAzzULUcFNIWNL4PI4GspqNA6X1YsnqPWsRG6LD8YVl6VKYBlbgUmfaF8+44HKoVaUXO92S8UkYRCS2jnDmkkzXVsFoda0ExxlXShKrGUPLaXDMqnya2zHKT/boMv6NVNUilOtGccHH91+djx9N/wMTZ0zD2nJXIOEE8/8oq9KayGNg0Bffc9TAioQTCgVopziOhMA62bcf3rz4bS5bPkPlihOYa3b148MG/SCCcMOtYjJ0wTiQmOYSXUY5HZxgPeY6UvAAiRQdbr78eJQbrtBPwqz8+g6pALShSp2gVyshC5Hn4hBNdZRjIZYn0LyESjiBIHhI18zlHFS60ql8rNSsrJAFfc1bN4OVDQ7q04ZdxVcuEekw4biTyZkEyTC7PI1CJk5Eo6Jbl3fu6OjB14jgsXjAP9VUxmd+6BRshakVxMyMynpxQ2Ghva8W/H38aVclGHHX0Mbjttj8hGKxGMUewjQGb8pYE3pA+QnghH0iLS4MSwoYLX6EPeqoH9T4NA6qS0ONhdFom9rT1YtSUaTjvEvYVQfn7ROYFghqyxSzyIiodB1cTnR290P1J1MZqxJgtwNWz4+DHP/sj3EAcbjAO06VqjV+wuB5VCXk60pIePJGVsEWFNNifWef98iuZVYnWVrCErFUVgFfdgErzpUAb9CLgC3IFGYkoZ2cGakXkQdBGHrn0PCkJAtEQisTQnUqhaWANfPlWXP/NM/Dlv3+HKSfPRNP8Rbj97t/j2JNn4aijpsOv1eHMMy6WzGqaBvxaXBDphWIXrrnufMydP1nggR3trXjwz3/FvHkLxe2ksaFWrSxpw6P7Zb5r8PmhaC6PZCrqFWxs//ENsKoa8eXkY3HPH55FTZh1cVnwTGbMlX+UBBqPFGGoShApn1kGY3VNLUyWrGVWgGIHKCN3JV3JLKayq+BcuXblqnl0FSYcO7KMiwX6SG0u0TW7JJ+TN7ntwD4cNWk8zlgwF9WJuJQTIRF15muqxlV8zDTgfx79Gz7f+AnOWrICY8ZPkod1xfKrUCzo8FlBJPzVsOhySLtTNkEy5mIz66Lo5GBaWcRDGuI8Hnt6YKUysCIR6DV1MAJxGIEoBrcMQndvN/a37sHl374Q8xZMhx4kHjcP6JTBVBLwZFY89Jv/wc6NmxHWw2gZNBxrPv4S/mQ9iP7l94SMkIDATTbEvF5cAHBFX26g/jf4et7tylOg/HVkOSCuH+UIr4yzKuACqt1RMJcBm5PjUStPCpRcOX+wJFjy9lkgOYBDdzpKG4Z1dPTsQzJcxG9+/l3sfvphrNn0CeqnHY8V374GA4bWiG37vt1ZnHryWahrGoyGhmFwLRoyuDK6uvHmy3HamVNFjW/NmjeRyxZx8slzpG4MBRXTU5OpvU8oHRSwJemt4Noiux4zgV0//QlKVQ3YPPYY3P3AU2hMtMhCQRH9iOtlX6QG/UxgzHQse0RaH1TDzoq1USSWgEdnvfL3Kml2vVwGcCqhFAHJb+MvBiuRVkMmDcDoo4aiJ9UjQWOKTRIdvYvo6+5Eb3cnzllyFk44arL41wfEd4cMVuZ5UaGV4NiyZQtu//lNWDB/Hi7/xuUwi640tUE9gGXLrkEs2ox0qiTYBloLiSsOze0MDSblBfgZdB+q+SCmUyJ2FwgbyLomeiwK/oYQRUSJ1lk2IhE/du//Atf+7DuYs+AYhGNAyOBUwgXoTOOFkcoUcMNP/4AvN+9Epq+EYtbBiOFjkahmmaeJamOB7jO0C6WCoUu3G2rXEo9SjsKyAjb/SxqsxQtVzfrfaVcFb//qVc0XecQpNTyZvcrNVAALds6saysdL7+fDwhnspJVqRJC2BqR7IaLyTOG49KL58P97B38/ifXYtayZVh27U2w6AAIzkepLKs68/t+8zRefX0jfMJ54fyxDd/53kosP/s4uF4RH6x/X9Z/p5wyVx6cSDQoTQqR7zx+6UlLSR2LFSiPTi+AUMHGjhtugFXdiM3jZ+JXf/gPmqpbVMAIV4OMCX4GIu9VkPDYYsNDNJquUYgiA7OUQzReBVePlZFrip0pmysfrdqV3hY/tzRah4PVQu2wBEZMHSTjKYEN5rMSqLZZREtzPY47+iiMaK6XzCkIA3EAV2NGlmI7du/Gy6+uRm+6Dxdd+DUMaRkswJ6AHpETwu/TcMZpV8PxaOdO/a1I2YuKpTnNL5ReFgUz/LaDIIHsVEPRHFhBDV6YBsYmSnkT6Z4MGupqpfTw+2kq0orzz1+MCy4+TYD5jkVGAcstXrMAOlJ5/PLuh7FjVxv8egy5lAkzXZDrF6+KIpyMwhciNZ0UQF6rsKxrmeUJUVW6ZAq/y38XDtaihbdLX1AZxKoZVtlCW8nry8JANRaVOazCuFJLU3CvOge5jlx0MjDZvfKCRiMRpVRSVmnOdB3CuDFDcfryU6BHbbQe+BJD0YfWta/iqJPnY+yZF8KmmIRBSm4BmssuO458Scf77+/Ag39+Crmcg9a2nbjppiux8LRp0HUbH6x/D/lsESeddHK5djah0T6Hiw2OPiwqfZDEyNPHL2tcf7aETdddB6e+BTumHI97H/gP6hIDYDFYJaQ47SiPpsomFAEGq1sC2cAE+eRyvSIzxBWljXBZyFclBgH4VHCv1KfiCEvEhJXYheWV0DKmDuOPGQnLKZXHZRYa6pMY0jIQQwY0IMzGjbBCl0Jrtlj7cObNVPHF5i/w1HPP4fjZJ2HGMTMRClMpUW39iDV2LE0ar3NW/hS5vI5oJKlKNCYYlin8h+xURxNtBQr6UlQuEAvD1DxkrII00GHbFgWbouOgK59Cwc4hlgigmO/Edy9fia+dvwgO4Yf80D6i0YhB0MS0+fZf/A2fbtyO6qoBsEouglzLd7aJOFuAFqlVVcr8j6bSvgiCgYjyLisnT/LN2GQyCa5a/WNNW7zoDhWs5caoUidUtNwr3atY2sjRrlBHErdsQhiYtiPkMDugi88pXTtE4c4sokoPiuku/V9rkjoWL5gFPZhCbzGLKdNH46jRw/DWr+9H5yfbMGPhcoycPQ9oiKPgLwgG1mNOKYTEz+CttZ/jr4++IN6mt996Lc44bTo8x8OH69cjl8lg9iknCVpM1P9o00PUE3FjQoKjUZgr70lrT2HTK29j9xP/wbQlK/FZ7RDc++enEYnUCwhdeP+VrKqMpiR8GXDcjrH04CKiVMqgmM8ilqiG7RAVr5T1WKSzJZOKUtA8zPAcYbF5UA7ehVIWM08ajdOXzZIFRk1NUrZv4ZDyXKX2An+qHK0iSUoenCq9/CEDb7/1Ntq7e7Bk6QrOK+Tn8UaTRcuTw7F1imHh/PNugGly3EiAkWDwVVnO+8leggAbDr64AWRgkLbKyYY02eTS8WFXVOyil0dXuh0GhQQsC5d+fQEuvng+7CKBPdR2JzeNg0QGaw4/v/UR7NpObDKXIvxQPEE0FHM59HR1ClM3WZNEiCM42YgaYHixHueyhSUZA5cP2epVP9G0Mxbf40m3SwUQjkrIEig3WbzpzALSZGmedNbka3FXzUyqU1SYtZhN+JmGDGm3jo4wDJREZdqGlkrD0yxBWY0ZXYdF847ByFEDMXrCKEQDFGSwUTjQhkPrN2Hnf16CVV2LGZd+DTXTxsHyLATiCXim0iktWJSReQc33vQL3HHHbVi84GiR7dm86VP58MfPmoEAa0rOEtmEkHLBe83M6prQ8mns/eQjfPyfZ+Gl85iyaCmGHDUbz7z1Me7/+3MIVTXL8SkGymVDVNG4lWWJUlYhVoKTEaotlsyC2HBW19TDcdR6WR1h/dex4rLCzReDlUsRilFkc3047Yyp+N73lonphegMKCSRAhDJKFCkHtT9EO0n1VtQOvOtt9aIyvcpp84VszjSWviWORcWBJ2jRDfOWfEDlIoxBAMJmcwovwUCiiquMOphUqt1JSLH8SInQirweapCkGGulkG+0APdrYVV8uGSy07B1y4+EaaZg057TYICuBzR/MjmCrjt1sewbUufAJ8crwT4c1ISkSpDXweaqXDkxQTAZjCeqBUwC5cj7Au4apV404BVL/xE0xbNv6u/Zi0P+SvNlEiElzvcdKZP/EQZ5e0H96NUyIguPHfSQe76aV1D4C8JdS796QkEthGPBJDOdGHsqBbccev3MWbUAIQpblZy0Ll2DXxbPkfNgrnQGhpR6Mlg5+rX8N6j/8D8efMw6MIL4Rs0ECmi4AHECDPss3Dusstw6XXXYOHiaQLwXvPBu8iUciKtQ5cWV+Pqk+4qttRRBKS4rRl8+fsHsGHDWhx93kK0nDITyVGTker14fkn1uLvT78FN1wDt2CJrKQC8vDGHtly0n1QNVkMSgnWfBbV1XXikCKrQc5k5YFXAVeZPzNTc6EgAsc+H3K5FBYtnoTvfX8pAuLFqiYFkvukRK4sGPrfQP/SRsObbzJYHZx66lw5vsla0A0GnDJAJq2dD8XZy2iHGRYqEoXXKq/GrClJqlwfSuLTdaGZH2npo64BPzdr+TSKhV4YWiMcy8CFl5yIr108S/oVTn6kzieQWPNLw3vrLf/E9i1p+A0SxkuAkZfTSfdx0+iV2boUV04j3ZeFp/lRXV2PaDSBkNSzxEvwJPNh1Us/1rR5p/7i8DSg8lRXbg+zR6UcCFM+hrWn5uKvf7oRyQSQcyHmsqU0EAmQmuOikCsiGjXgi/jhhiGA2nAYiAGopiJCTzeyeRvv/O0RbF39CiKeCS8awLm/vBXRAc3QjQiwfTdevvfX2JXJYME3LsXQ0xbCHw4CrH8dDauffwvtZgFLly9C3ADe/eh9HOrtwKKTTlED/ICGSLEEvUjCHXDg9Xfwr9vux9SJE7D42iuB8c3Ihh1kfCHoTjVefmwNfvv7p1BTP0xUafTy6cJ4UQGobjGvBxtKpfrcH6y1tQ0SrBzmVwJVsrCcVJXwUGWATRKkT0cu14eFiyfi+99fjmCwP0AqckP9gd6/J68sX7hhe7OcWVWwcvPD7KrW4sxyuhYsB+t1yGcJEOEdUMxldXCqFYb4LMj0hmWSmlb0T4CUurV6LwzWrBjs6V49bNPARZfOxoWXHK9M5jh5keZK4QiymSJuvfkfEqyBQAweHUP8ecnctGkxi9xT0nKJJ4mNTKqANGWO6NEQTyBZzYANCoaEG62XX/yp2mD1C7fyqa5oDCnXugp3m+mb3Sxrte9/92zQ6EgPRTF1xmDoFG4gBND0RF3E5PSB63BDRzrfh9Y9+zFh6AhYuzvR+/56bHjiIcQnj8aUs89Bw5gJeOfxJ7B/1fMYMqARw887B/XjxkOPxLBv9cv46LEnkPRFMf6Ci5GYNhl6bRy9ZhZvrHsbS09bIi4zH3+8AblCD06afawaMWkGvPYe9Lz/ETY89h/0WQ4WfOMiNM2cDCcZ4opIZr95hNHnRvDsyx/gkd89jYZgI3Ty1qk0w5rpiGDldeBJc2SwUi+AmZXB6rqBcnDymqkAO3ILQ4wEJyPMrJyUsAxYuGgirrlmhWTWCn27Eqz98+3/nVlp6/72mnekDPjvYFW0eRYy9JXyYeXya1HMR+DTozL/Zt8hUx154Po3jzKS5Hsu14j8M5noEHAgr2TD86WQK3QDVrUQXC/79qm46BJm1qJs59jBShkCPoxF3HLTIxKsLEHIcmVmlTGgrciX4uHlK0H3s5ykIZ8jaooUoGPsEegvOAHdh9df/YUqAyp6QmJuW6YMs+5SaCxV4xDxQ8QQP1RPXwdS6VZMGz8Sd9x1LRqHN4ApLFiiI50HGnO45EYZQezatBlv/vPfOPHoY7Br7XtAphfjT5qJoafPgxsnhdWAVTAR2LYHb/zrSeS7utEycRxGnnAs4gMHECKPTx57Am17DyI8eiymz5mLxLhROOCkUFVTjSg0rP9kA3q6OzF/9jz4MzZSX2zFJ2+8hu49OzBuylEYc9ZZ8A1qQEm3USCKrGiL75LLYC368eyrH+GRvzyHqJaALiJq/WVA/9CPGceSOo5cM2bQSrDWSM3KBUh/GXBYXLR8THHmzGBlZpVgzfZiwcIJuOYHKyWzsjdQ+U7oFUcsY/7vMmDN2+8IWHvOnLmS0TkjYGZlMpEMymAAy4AfSrDq/ohsnPiz5WSQDpk/hwGr6lYpFMsBrDZvxFGoYNXYHPhSyOY64ZlJFaxXzMHFl84SHIU8bFzBCgqdXgMl3Hrjo9i2JYVQkMHqwPMTkMMfEJbX5c/1aSWBn9LuiYovusFRaAEZsmlLeXFmpF/axg8f5br1Tq9yXIngbfn4Ulr4/cEqXqTl/b8v4CGd7cCUIQNwy8+vQKgmASNM4y1b7CwdipU5BoI5F3veWIuX//IImpNVaD5uPI4+az68psHSwdL5hTRgz3QQNmqBHhNdH36CHa+8BLPzAAITx+O4C86BF/ah54vN2Lb6bTg7u4Hh43D05WcDzXGEYOHjzR+JKsjYwBCs+8eziB5sRdWYgRh8+mxUjxgKJxSmt56YK5DuzM9RzJcArh9LIax6ZQMefuxFGAQFc4lRpgGXe5r+o1wEe1UZwCee62g+xKxZLUthAKS+YwZmc1Cu9/nzCOQh+IfTBtGwyvZh3vxxuOaasxGglhiRWeVwZTNbcYQW1FvlTw4DjTSoYHUwd+48kPBJTwFx2ubvxCWThgMNy5f8EAUpA+S8lbpUlLjZukktyuuhmkeWAezClc29YjtTk1Z0JZhZtT7k8l2AXQOz6MMl3zr5cLAq3EM5WD0afZRwy43/OBysfG+uv6DKKick70+mJl5B3rN4wlKsxCDQn8umnFzbAwf2S4O3a/vq/wKyCAe+f0FAmm1/3UXqhEJjMdWbZgpjhjXj5lu+gfrmapguaRfsRC1xMtH3lfDOL+/HxoM7UT1+OE675AIkhzbAFw+Igl3J8eDXxHle9vbsDrVcnm0n7EwG3Z98hPXvrcXW7VuwdNnpGLlgAZyig97tbfjkn08h19ODMccfj7HLl6Fty2dY/fg/kWvtxNQZx2HM6YtRO7geXrWSu3Rp7ugoOgtvUMEuoMSNkC8Kt+DH6ufX4aG/PolwvEGOMNZc6kRRTXjlGvCiMvOJkrUYAjMDpFBX1yjBWmmQ1ImqTqTK9WQZwJqV4B5mN9as8xeMx1VXr/hKZj2yZmWMVoL1yA0jk8jatetQKrLBmqPESQhYB0WIORpjoKogO2fFDchlOMAjiKXsh1rWi5Xxlbgalj0P2CSxRCjjx6jO4+PW3nTkqHa1FPKFLljFOEoFDd+8ci4uuPg4FGjr5CesU00D+LNzmTxuvelR7NzGSQGzeglagGZCfP0o7a/l4vp8bOIJX9OVZkUZR81kwARJVUKWXm+v+aUK1v5+V30zs0L54eovtsuiuNI1ahx1FTFsaC2uvf7rGDS4DgEtD5hF+ndj/+p38OrtD2D40DEY9tMrsevAdsw4c76cPJRnpDsDnek8jx7KHNJzHMndrAUS+qTY58apbR/S2zbj9z+7EUMnTsJZl1+JZMswUCOs9MU2rLrtbrHL6cr3IVgbxfm/uRvhumpk6HXVUAub0wqPNouGcJKkUyctnIh6UCopCK9k4PUX1uEvDzyGSLRBHPjYlVbGdyIAUjFjkKylOnYJVnq7pnvFAMO2uTBQR3jl2nE5ItdLMi6BG5UygDVdCvMWjMfV5WDlMXo42DkaPIzJULfnyGBlElmzhsFqSc0qPgaiu8WMzpuvlFQ4zz1v5Q0o5DgZ4HisrNTHb/crug2/FNJLPYQcX7q2J0xbHueGHpFyw2+wicugaPbBMasECH/hZSfigouPR66Qlc/Gn8EjndMICdYbH8WOrVn49aiMLz0/gToMV24imf350JvSYHkc/SEg94RyAKqc4HtixaLh+Zev1LT5c37pVW6Mmtz210uiNFIGsVTwmnLR4CGb6cGIwXW4684rkKiPI0q1kA+24OMHHsTG3Tuw/Ec/QP0Zi/H5ts147Kln8Z1rv4vm6qRot0qG4vDYZoHMGXT5WaZIhWejaBbkgQgbGnzcYrR24OO//AOfrXoLcy66HM0zj0NgUC3MTC+2vfwcPtu/HUeduRijZp2IbMFCIkSXGRsOMxkvIEmDDDpysjwSlkn4IxAkIACP119chz/97n8QCNTAo5KhptaildFVJVDI8pVVs8AmWbOWDgcra9bDx7h8DxmnapqiAlFhJFTNqiNbLgOuLpcBRwarutbld1A+7SoBy9+PDNY5c+YdXjqS2cpgFcC7E5AO/YJzb0AxH1YnlyYTd3k/dPIWd+6K5ZLYbUJMQuySjRJtKfkQaJwNUwqVEZ6D42Th8+phmTqWnXMUzrvoBOQKKSXsoVEfQWVWs2ji5zf9A19u6kMgGJc1qqvn1dLF4zqYwcoHm6Mp/mxuK1kn815xqqEsPtlHMWCff/46NbqqBGQFZ9RfZPfjCpUisSrAuV1xilmMGdKAn954Kfx9Xdi37i1sWfUaZsycgZErl8M3dCDStoXdh9rx0ENP4qLzl2PqlFGS+mn9KXVRuV4iL4MmzeLZINnPlK6cT57G4p3ZqreAQ+9+io+eWYW+TAYzF8zBsMUnwlcfwhdbPkF3PoeJx3POGkLc1mC6HmxyxcihL2Mc2A3bblE4/+IsQeU7N4zVq9bhD799AgGtSkmxlwEp5cXp4axmGIQ4syZVan5ssDKZVDmzKoLk4bGQzFv7wdjMKLyhlQYrl09h7ryxuOoqjq64by8vX8pz1n70W//orPJ6bPDefvsdEddgzapuCsE2zFIUc+MYg8Gq4/xzf4xCJqTqcM1COBRElJsyWmqS9kMFHtF/UGxlPtR8yJhZGVjc3ZPEGAxRMoljpLyMrmgEffqyKTj/opORLfSIlgHt11TdTEaxjTtufxyff9KJgEEyoAvHRxtQCqmEDgcrywD+He6BZewoJ6siojIxEPZI9seql29SwfrfmbVyUfgXKkACBmulYfDzw2RTmDJ2MH74va/h2ZtuxPDJgzBs/tEYfvx0FCgTrscAI4pPv9yP++96CKfPPQFnnjtPwLoB0ydrPjYS/G9Td2X8xWdJvDspasxqgdFLqR6tBL/jh04p9LyJNQ/8BdufWY1pyxdg8g8uwoZPNsAsFDD9xOMBXwgahTT4Wf0+RB0NASK9yFSQ47yMSOdaNhBCUTPwwivv44HfPIOwllACNF/ZBKg5o7wcpwCE2bhK6Y5LgXS6D42NA2SDpbpmNY/tn6+q+pXRVAlWZjaWAXPnj8NVVy0TUzylLVAuI/5/MivnrNxgUeNg3rz5qkzgvWJdSPUcPouUuvDpOOfsH0mDFTIMxMIaYtEIQuGwChqK8XG1qezeyvW1KkE4RmItTLo1JYuCYQJ7srCcLDSnFvkscNbZ03FeJVi5wdJIdyozgG3gnjufwqcft8PP5s5nUdFLyg7HkrmmXGeOriRYyWnj6Vcuo9QTpBYs/Fr10s9UzVoJ1v7iVt2crwZr2SJHugfSYPKYNLge1194Nh669rv46aO/BlpCcHw8ZP3IhXnkR9C27RDuuflB1Cai+P6PL0HjULrbKWMzInAopEvsqaz5CFAmgFl21nTUI+ZSQwY24l4AeolPtw83XnI5ZlcPRJdRwrn3/AQfbVgPO1fA+DknwvWFxK68Ul6wEqoEkRoLKUUWYfP6qJCi4fkX1+P3v3sOoUC1HEFqX6bKAPV3D2PWDl/AylKAVpasWYk0kuWo3GQVzJWHWzVbqmatzFnZYKmadfnhOauqjRWfqv+XwhNXTjs+BKFgQJYCZN7Om7dA/ZlG/S1yxJgpeS25FNBx9rLrYJViSMajqE0GxZFFrZLL6VjemyqTZN0u5ZIqYUTCyOHix4URoGZvCqadBexa5DIelp5zNM5lsOZ6ZNIBuQbKsI4Vx72/+g82bmiVpYDGsaHVKxw0zw1Jg8W2TtWs5RUxyzViOSgqXC4DFMtCw0vPX//VBks1V2pExS+1VqwEruJk8TgzdRsWCpg2pA4/u+Q83H/5Bbhz1eNAyIEXMVB0gd5QAjY7yb0d+PVt/8LmL7bjqh9dgmNPHo9QdRBF1qLEnnI+x60Q/4sAEQFWqJUtYYUmA9sIwFfQQF7o0/95CX+679e4euFCdBS6cNHt12HDe+uR6enDMcvPgk05m6KDCFmovANUkxGfBJXJCWcjroE9KZVW3Bzwwn/ew29//xwCkVpQd5wO01/9pQJW6igZ+Ksmi9OAvlQf6uspEszMo0ZaEvAanQzVzr8iIsK5JU0r+MCxZpU5a7lmPTKzKmaGYhyItcp/BSvpz2++9TYK+f5g5eiKQhKKZsSHvrzBWn4dNDeBumQSVTF292oxIJBP4ZGpe0q0VAU4zx8nYh7ibENyo2q+SlYfSnT18aqRyzpYcvaxOPeik2QiwizueZw1cylBRBdwz11P46MP9iISqRaVw3ShSzKrTwurGlVel8HKmCMcVb2GPHzlzCp4CHh4mT5Yc0+97fA0oDJuOfJG9XfFqhOWWaFOWZsUJo+uxU1XnIMHzl+CW19/GU48DDdIlWRSgoNwPAPd+w/hnjsfx+4dPSjZbfjjn+/A0JHVIDiLBb9B8wbp2vn6dH9W+xL1XnkRg7A9HQEf8NF7X+Lu3zyC1J7tuPe0E7GjexfOvOd2Eb647+67YdQlcO11N0A3NVFsDkX90A3amUPkeBLxyGHLc95QUpMzvcBLz7+Phx9+AZo/LpwrjmlE84CXSVRkVP3J2CGFh9kvlUoJ6zQcDiORTMLikFuaUcWzpMgw4Yn8H9I88XPKXfLtAAAgAElEQVRR979kCdAmm+7BggUqWEOhI8oACdT+JPHfwcp7Q1r2qldWw7U1LFy0SLABnHMWuaM3fKIgTcImN10XnPtDsfFppuiwoZpZdu1q9cpMqLKqyEZ5nvhwUQtWnbJcNljw06aJKtrFggBxaB3Ea7LinEVYevYxyBddAZxxj0+NWrOkcLH33/cMNn64XbAAlJwyHWrM2jLC4+diw8rGi46LPOkiQTJByoAajtRc5X3LX6tfoafAXNVg/V+/KkuAyqxQDg4ZHOswrQLGjU7gxm8vwYPnLMFNb70Gq6YWluHBZ9NWk8AOHQdaD+HOu/6N3TtyMPx5tLdvwe9+9/9g4sRmUdPjhxQUE4PhK1Tw8jsSL1QbGz/dh9/84Wnsau3AiLCO7zb7kA/mcdJtN8FXXSWuJa+JO/aTWLn0AhwzczpiiajSmOIM0OPFtMT+UYjTAtUji1XDE0+sw0MPPoN4rEHAz35DZVICnNXFpUROSI4wUs4ZqAzARCKuajDqeblldkKlYuBjUV4OKGCQYrpy2yTU5Ewv5s8bi2uuPvswNqAyaSlr6PZfgP+6OfT32rDhQ6RSGcybu0CyMBkbInBcIj8sJsFHdsLSJVeguXEI6qtr4fdRcI9EQFqdEltLli7ZF5q8LzZV1ICtdONsIB0vjyjdsF2O26hiaMtDYdoFLFl+GlasPB4FJh6d0xHKgPK6cQhl4xe3/RM7tlFrokHMo7N5NngRFEucvSpEJRUZ+SQLMxlMSkpqqXKSVYL15Vco014O1v/dEPTvjXmtjuRicWBnO0WMGRXHTd9aigfPZbC+Dru2physbJJoS+TDgdY23HnX49i5vYCQQVUSBx0dbTjjjLk46qjhQvG2iBQPUA9L3ZUyC+zwvx9s7cHjT6yGq5NjHoLRdRB3HD0IB4ptmHvP7bAJqOb0IKDJTvrf/3gK2XwGE6eMw7Qp0xGPUa1bOQMKSc6vibMICWq2o+OJx9/BI39/AaEQrS55BCp6CQOSgUBoJIPg8AZP6ihDsQB4xTUf9SbUdkxqNvU5vtpoKQA7g4K1K4N1wfxx+ME1K2WDVRldVf5+Bfl2ZGY9XA74PKxZsxa7d+3FsqUrBCQtG6gyEomU7hC1HTw/Viz7NgY2D0NtMimjQI6zpHP3BaETyMPgAO8nCaLqc1LJhjyzAnW2dIKtWWt76OlJwyRHis2pW8KC0+Zg5TkngDaxghSjLBxXv46yZP/1fU/is0+3IRhICtmzVHJlMaMHeB2U0o/UpzaXDgYC1JqQEVpltqxYArzuL62+VgVrpUY9ctTyf5UCFWwmX6po5jF+TBVuvnJZf2atroEd1ODnYJoAYNeH/cysdz6OnduIYg9L7UKuTTabEnv2UjELjoRYYshbFBsDBXiWdZ+giVwEQ2Fxj7F8BkK9bbhlUgN60I15d/8cOWJqGaxB1RD53RC279yB9R++K/brkyZMwsmzTymbR7DdV+zbYDBCypAE698efhGBQJVwgIghVTQeZglLxDIqD2s4RH1WgkRU1yw0H9ZzprIOVU2cKgcqgVa5bvyZfD3Wp5l0LxYvnIhrrz3ncINVWQr8fzVYlXtCefjWtja8/NIrglCadfwsDB02BIV8Xhi4fE9+ShxZBF9/F411gzCgqUEwvUq7gLoPIfh9YfmdmyeeQMSRUqaI7FoGa8nMwdFSiNP90aWeWS+KJZYGVFvMYunKM3HWklkoiq8Dg5hKnCUhA9olE/ff+zd89OFmVCWIEw5LM0udNDZuRTEd5gSBK1oSSokUc8WWSsqvwzgLhbd4iQYYC+f3o67Uxe/vfispuMJ7r9SvVF4uFDOYMDaJW76zAg+duxQ3vvEqzOpq4e4wWInRd48I1h1bi4iEq0XcgmQ7HyXOXVIpClKzSVJQfUu52OYMiHed30sSNUUcDJS4AmzfgztnDEK71Y55v/o5iuQF8WJREKxYQsSfkPkcH6hNn2/G5i++RLovgzPPPB3DRwxVg3Pue0w6koTx9FNr8NCDz6OqqgmmcMnUbl8J+LIBUCLCarevgpEZlZlVNScqo/D3/g2WQtqr7y1Lu0tpQWM8PzIZFaw//OFK+fzC75KM8lU86/+VWanjRfxoe0cX3nvvfezduw/1DTW44PzzJVNR84sYUEMPYNGCizF86Hg01lcjGlA0cENnkNJ3ISLBSkE71qQ0laazIYEpLL1kuhBIwwiZyOcsCVafP4Ta2hqxVjrx5ONxzLEThO9WYY6QTs5pBC/FqpfewsaPtyLVa6LtYAquE0A8Ua3M7ThD13TkizZCoag8QFaR5QEnNf0rfzUKdPDS6utJGFSoqyOxl5WAPXJdWFFpkV05g7WUxYSxVbjlyuV48NylUrOaZC4aHPqTUBeW2d3+gyqz7thGX1h2ixxTAfFYVFA1fDPsqjm2koehQiNhjSd0Eg+OeDBp8IcjcuQHe1pxx4wB2NS2CSse/A3ccBBWKS8qeuFQDLobFOR8wcyLUwiPmb279+PFF19Ey6BmLFg4F3X1DVKHsTF67tm1+OMD/0EkUidS7hz0s15V60hKruuSaTmEV1w0BQRRT78SFa8EqpIPKPOIZCar7NalQ6YSC2tWej9le7FwwfhygxX4X+Dr/pOtfxpQ+X/cmrM04U1ngPf0dOO999dh7dq3sXzZcpw0+1TBFgcMHSuWfxeGnsCxM6bAs/qkEWMZwO0dd/Y+snIdJWpH3VopAyhRaVHZO4N0YT9CURt1jQNRnaxFU2MLBra0oKYuKSipmvq4TFfY2CnpJsIvPWSzOSEomgUfbNPD3r0pvPvOp3j//Q9F6omnWjLJ5QIfUG6/WCbkpAnkKasSpRqDMbO+8LLIB6nM+t/BWtEaqtRplWCVJQENY+wixo6O45ZvL8Wfz12Km99+A3ZtLSy/C59jisAZC5m9B9px911PYvv2PKKRMIyAJwxUBio5R+TeU/iMgIUy0768CVJMWjluSw4isRhKPD4YxO27cdcxLdib24PTf30XSkQtyYjKhub6YRU4Q2Wm5fgogFRfFolYXJA8Tz71BD7Y8N7/y9lbgFlVft/j69zuO00MMCAgIUjZhQoo2AoqdmEHggEG3WGAIIKEgIgIKhJiYBcWYtKdw/TMndvxe9Z+z7lzZ8TP9/n/7wPP1I0T+93v3muvvTbuvudu9Oh+JsideXfV11iyeC1czhwcP35cYk02s3GL5YPekOU1bpX8nsYv4nQ6rU/q6DoMYLS/8HVKLlQPC0QszaQnWJwcWCFElqFDmGApNCAzDKiH7TZIsJjgUgGb3ovKOLy5ZNXTI42fOAGBQBhPDn0KBXlNcPedw1BRFkKXzu3g96i5ChKzCldAxa28ztwZRLOAiwBKX6uiqgTurDgaNfWi5Ult0KigmSRvDDWo9udwspgQl+o0GxZJ0iGerBJybudmBANJZPmawO91wWEn4zOMpUu+wccffy47m9fDLguLeHn287HTQDgKwqtgOKaKJWuUiuC4lIHpNYxdVeylwgID1hLMMMWYNSAx69iHBuD1m68TzxrxqzDAzpgwzgnUwNHjxzFhwnLs2BaA2+eERsa43qOktjh969PBd8XKMWJW2URhSTJ7pVyNJsbqqz2OMV3ysLdmL66YPU3G6TDWibF0l7LACpYSCULFoXEqtvRyKi/Nasnefbswd948tCxqh0su7YdNm7ZixkuroGlu2G02gaOU+JwSBua2pla6WcIA0fDSu315zehVuTgU696IV5Wx8u+y8PXXMP6llw6FqqWt5fHBqihgOAchyRiZpl6YaWCriOqTA3ltJDbOINiwSvfTT79h/brP0O/SKzB/3ioUH6lG27aFKGxC5ccEnA6iGNz+FcGGPVzy+UigrKJU0BnS89q2LUJBoRtZuU7hB7CZz+vzy+7HJlCHi/NoVWVPFi6bRJloxuOCqAQCQThsWcjPbQab3a2IK6TaJoGjR6qxePEH2PTDn3CwP4yizWYb4lGiL1aRTzKGhVBQ5eONbGvpNb6ugpUhdGEYZ2YMqzJcJUEYjQXRoZ0fox/sj/k3XYsRDAOyssFKmo2xWoKiWxqOFBcrY91eC5fbAc0UEcBYdnvpxlOeR5jmupGqwFX9iWGH3eSQIJyiYyH2YtUcxdiueTgYOoTLXpmCJHuYiAiaItIfb2E/jQzt+LexkrGeYMs4kti0aTO+/OoXlJVq+PrLLcjNbS4XjLEojZTxn9GZKsmeJH3p3r10dUuuFT+P500ITukNS9ysRjWRpabQBYLwNIyq6jL069cZTzxxo0BXhrGKZ65XjGloqmweFkQ3XZlTCaMqVnAx8RyOF1dh48bvMGvGEuT4C+F2mdG6dS5yc/wwW23Cf7DaVWIlTY7gXINqIebk5PlQ1LIZ/H4XIokadD+tM+xWD7Zs+UNKvF6vR+JslmDJslK8baIdDDFodOyEKJetPierMbL8jUXPV42rlMZYCWFI4V23dpPsaqkEY2gnkjFF+hYNMWPubSKhwoBMnDWzDaNupf/7YtHLEWfrcLIXIx/sjwU3XYvnv/g0w1i5vGxpY5044W3s2FGrb1lGB4J6X+nolBtM36ewVuXh65rmHJQ5Z9BtsiCYApyVBzG+O+cQHEHflyYi6bAJ2SUmXtsKc9IhxsOKmCKl1HlWxlmUxDSL4IQVwVACCxesxofrf4HVwhXOrlDGgooXQaMVCEvfwg0mFg1ZkZaVLJCIuAlbiEyhOvklY9Hz+cRXDfnPisoS9O17Cp54cqAQWZQoSF2CZVz1+pir+m1CzskAdFUNXY2A0jNUdkFQxRwW3HLzUBzaXy6xYF6+A6d27ighFYsTVgc/k13NVDFkQYHISxyt27QQJe14PIyT27VBu5PbS1K2/+AhHDl8DDU11XBxlJA5IbAbR9PzQQKNzFaQwgVQkN8IORyEYVMiGxLfC5OLzkCdC6/1338dwsL572HfnuNw2HJlQRPTPl5cguxslsCT+ID6rJfqWldGCFB3kep6dOqZq+xzJvGs7dt6MepBJliqKMAEi7PNCAhrGcY6adIK7NgeFKkYjS3cNExJqPQ2EGloV55BbdfGQ118h80mGqb0rDGzGb7aYozukoO9Nftw+cwpSDrsohYbNzHpMKsJ1TRWM41Vxb0Ch4nQGrsTOOaRCY9dEqx3V30lButw5MqOoCo6spRUVUoX+TC2dGMii6r/09DM4lWNFmwFa9QRpxVWqNpaGNfxNTU15bi0XycMHVoXszbkBtDQ/22sAqxlXCPdUHViOD0SDYuwIeGr/tc8BCTdiIRDCIUqxbhO7nAyWrZogXiSMBM1wTh7qxZZWQ4UNPUjFKmCz+9Ep04dUdikCHaLWxY2F32gJojDhw+jorIUsXhQwgDqeEkKqVngsLtFir5xkwL4OedW5obx70qOSWiTXOAmJS9F/JZTtn/dvA+LFqzB0UNkZqmuCaFXklYZT2Dth0/8//OslE2ksbIoMOaB6zDvpmsxisZKgbIGxnq0uBgTJ63Aru0hMVYRbBBDVbV65QwIDqvsj0QWFXoY94PZfBxuj1cGwVVHw3DXHMXE0xpjX2AfLn1pMpJ2u9y+OJvSkhynbhcFBzK6DGM1BNfoWRWNjYvOirLyKN577wu8OustNG3aFhZNtQkbBBZlmCSmqL6sNOmnXps1SR51no3ZsWGsRvWPrxeRC2lvsYAUQSZYJLJksq7U3FJVwfm/jVX3pPoUSBlWQm8vHFQNtdVJDBk8GuWlYTidnDvLhrxqBEM18Pt9aNmqKbx+kq/DyMlzollRDjx+q8S3zRo3kkk0mskNLeEShRcmYpS9Z2zOhseS0sMqiZTESBMjzfLnwuPxS+wv3AOZu6W6TJg4ETak7DzDIwu7lZMWKbnXBpP4c8tevDR9tRQzVFuVOa2zIGFAn4vHp1SjoAK5MytZhnXXT7C4vZoQoWdt48XYB6/D3IHXYvTXnyOWk4MoR6mzhZvdnkkTjhw7hkmErrbViqY+OOdI+X8d0FEXnLGW9A/pFSBlzPpTNYvgf1W1tdBcTrTza3i+Uy7+OPQHrps3QxFdSOYWcrEFVs7SZMIj1DM9YdM9JY2VjHpK7XAQQyxhxrp1P2LWzKWorEggJ6uJoBJKlEKRsFVmqkITwwjroDwFsxB7FsiKcSPDASZWGUZHHJOJgyolmsAwgMb61FM3ibFmkq8Nz8zP+l+eVd0rpTsmYQCvX5I8CBY2nHDYnHj8sYk4dKACdptXRJk5W0uE9MxJyearao4DljAeH3ovcvMdKK08gMqqw6gNVaBpk0K0LeqO/OxW8LqzdDSEDZOsuPH2EBNVLdVSEdA1ckUMT1/wXOwq6aREkNI1UNN/VOhnMTlw9FgpcrLyBNGZ99rH+PyzrRJalJdXyC5Efd8P1j1ONGBCyrgghqGqGrWyFfGCghuqQJy/j5uAULQa3Vr6MfL+GzH/lgF4/qvPkcr2qs5Wid/YPWrG4SPFmD5hJfZvq4aFMZKFtDPGpopDqRoqmT3SHqjnpBIYUsW0hIZQtBahVCWaFubitK5dcWmfC9GpWQ7iu7bindmTcNtrM5Gw20TXKkaiTcoKB9VI9MFqKgw0LF9tmVJt0cgiIgTlFPVqKqFv3rwPK99Zj2NHK1FVVSuMewldKNwjhkpyBeEUk0A34imkIKCmVau4Wz1H4lm5fmoGKXFbBcko/abq6lJcfe0ZeHzIQKH82exKyM4oKqgCgQolMr259PGLOJ4epki8otp1RNiDntvEbZSlQuCqK+6WVmgt5YLZ5FO8VYZbVkrAB5DQAig6KQvdT2+D6uBR2JwE6an2SO8HRGo1tGrWAV06d0Oj/EK5Fmzu43QZh03xLJTfMcap1jVHKvtRpVi5y/qxJqjuQgiUJW0pThBjZThgxp7d1Xhm+EzEoiY47CQI8VpqWLvuEU27pA8VWQz2u+q85MXheBseCH9WGvtK0Y3fE/gvry7Gha0b4Zk7B2LO7bdgyKJ58HY4CSmvhagVauJxWB1OHNhTilnj38WRv8tg9poRtkQRTbBvnYJt3CbiMJGWF6uF08lWAWbQQG0ghmxfHnwFdpzTryV6nt8FbQsawxJMQKuswdaNH+GrrzfigVemI+q0Ish4ULPClrDBybIePZyZ8HkdT8cILxSFjyU+6UFQoYh+2Wmg27eX4OuvfsCvv2zHgf3HEWenrs0t8bB0rQon1IgnkyIMrHHSdEJNF+RkKjUGWxUEpCIUj8DpsiPL70KjRjkoapGLi3p1Q8dOhQJd1e1s9auIRjCU+ZXFFd1U079W7dSMARMiesGpMIwHP9rwOf7+eweOHK5B8dGIMP85tyCnIAfBRAVymzhw8im58GTHYXdFYLVRhdAiBRxCpRRdI1YZjwI9z+2NZo1ayflxLq+dGb4BnxnLRzdMggS6Des7pNEMSM6sQaoWoE6gQRmWwtDHBIwdOx+bfz0Ip529bZw0ThXB+5Wx8k0N0oVB3hDwX48vFTKgV2MYLljMCISq0LW5D6Meux1/r1iK8MF96NS9B4r6Xgi0aYQyawRxUzZK9pTj1SnvYvfWMlGLjkQCMqMqStK1SN5wVcXkArENg9Q5jifv0rENevU+DV3O6QItJ4g8bgflEYS3bMdfH27ArsN7ccqNV6DTlb0RtpsRMTEUsMIet4oyHpVjaKxpS8y425mEFLnpBmTHdgxeONb6IykcPVyGb7/5Axs3/ozdu48g258vhA8zU2USlDkHlkPrbBakKL0eoYS9qrqQMEgYiNyHFkVN0a1rR5zSqSlaFTVFsxZN4fdzwByfq6RDBa/V6XCGfM+JDFX9jjdY3Vjjoap/nP9Lgg4Fj9kQSSSDuqdARUUIO3Ycwo5dh7D5j79w+PghOPwmtO3YBO6cJPw5KTjYTm/TYOO1pFAI2VixMOIxTsWmMrYP551xEfKymsroIjO469QdhH4IykjrIj11fjpnQvrX9F1DOQklJkKDFaDQrGHVu1/ijQUfwuMuQixKWM+Otevu1rQ+vSfXM1YjFhMYK6NnXW1nRlxrQSgYRsvmDkwefzcaucw49sVnKN/4NbYdP4Sz77wejS8/HylHFo7sD2LK1OX4cyuHI/jgsdpFYbkyWgVrllMoZ06HTwJ4EjEc1iTuue0SXHReR+Tm2mCyk+Qcg3n3YWxeuQF7v9qEM6+8DN6zOiG/S2vEvBaEiYumzLAmLLCS8cMQg9kxY1YjXmogmKySF0MaR+9zYkxisuq99GbEiQcmkjh8sBTrP/wZ76xYK8lLbm5jWe2EWPLz84UrazJbhTrHZLGquhyBQCnOPKsb+vU9S4y0oCBPFPRooE62iEjToa4IrtfCjckkddWsE5mrGllqWEQaAjK+0cvhKmwzIc7BGpRwojK5WUMoEkd1TTVKKorx3scr4Pab4Mu1we21wOO2ydZupbw+vWdCldVFezeqobYyjGaNTsK5Z14MJ/uqkuwcVoLNxt5kOAfFB64rkBixdTonYoFASqn1y9bc6Tb/th9PPD4RzZt1EbYW8aXVH9yljFV6x3Wiq5FMyXantwQLhMA59kZJkMIHCQ3NWzgwYsRANGvMQW1ViFWUYOsnX+C3FWvQqlEheo4ag32xFCa/tAh793Ngr0utfLJtKNnO7ZLJWiKKg4f247Ru7THsybvRtKUdVlsUDldKZjBVrfsDG2a/BnfHInS/6Wo0Of1UwG1HMB6RciqNk50Fgqka3AIqw5gN+cq6Hv7MBDLTWNW2ysl/inPJhIkLiAp/7DAnIXnP7iOYNHkJdu08iCaNW8Dh8KGmOqDmYqW4/UZQXlGMzqe2w1133YhOnb0gS4v0R/KNKcEDCpRpqvYOzQ6r2d0gJlXJSCbmXd9k6ab00mya2VXHH6ABGDq6rNMzGZI50pzvSjUZq4baRAX2Ht6GZSvfQJPmBcjK8YnMvtftg9vlgYMzzjiMIhYVdj+1ZKOhFMKBOJJhEy7peSVysxrDlKR+LKXv6vXh6EaqEz0zWoKUUIpxNiq+l+surTQqV6Eb3ra9DPfc9RRaFnVDIk6yuwVr1g5SYYBSGFEsI7UadKa6ZLbqQhjGqt6d23UNTm6Xg9Gjb0fT5tmIcWJ9KgJXbQTmnUfx6YTp2HvgEDrffDNW//AHth+sQcybh5TLh1BNBH6bB8HiKgF9DxzbhwE3XIEnhlyl5klFa0VqJnZgB5Y8Ox6u3VFccNfdaDboWiT8ZgQobBatRY7FBUfUJBmw5FD0/AyWeNJk29fhX/X67g2DNRZf2oClEyKFmnBAZmpxGwxRasjmRjxmhsOuoaoyiBdfWIHvvvsNdrsXXne2wDccaJeb58HDj96LC3u2lovOjgNWIbmVkqRhtiRlIp9KmuggmFSpUUNpcoxOj/tfxioCFvriUiiFmqgj8TkhMjK4GBKEotIcSOUWruMYYaNkDVxODWu/eBv7juyAP8cPu8MNnzcXPnee5AleF8nsZPBXoTx8BHEtjOPHShGs5qj6LPTocBZaF7UX7ysGK05CHZHRzm+EKyo5VBaqEnS5OTpkKTdNP241BI/KRps3H8BTT05Clr85YhF2ezix4cPBmnbxRRNSjFMNpktmeVXG66RnCtRhf5xUHYrXoHVRNkaPuBfebLdo0jsYy4kyM4sCYWxbswG/rNyIyuIgjmpO7LC6ZPyklycoKsxkrgMDb7wGV11zLpxuE+IUmt23Gwc+eB/7vv8GTU49Bec88QTi2T6lGUpB3wTg1lzEqlQPN52NNYmIJYmohWr9wuOBg6JiGZM/jKzaoEL+a7ulBm2cU2gYCujbNOvVQmGwIEVdJI4Yqkni3ZWfYvX7H6OyPICmhXnofcnp6D/gUuTmuyXBodETnzVzyjMLEEweFL4iUuoyN5x3Rg+1DGPl+xttNCcKAtTJGgrkRqimkIDMsE1wYolrVe2fnNUIT4SFE0s13v94KfYe3o5GTRpLj5TblQ+/uxHycwqR48+SkUaVlcUoj+xHcc1BBGtCCFYnYIk7cEanc9CuTSd9WrgSqzAeKtGrn9TW/U1ALkEBjEqglLF1BymFBTPw3rufYcH8lXA6C5AUPQYrPqQ+60UXjk+pWnjdpUmXCIU5YyQgKsFS7Hi2NlSgZZtcjBn7MAoKCuAgzsgZvxb2okehWZR0ZMnfB7Fy+jyEghYEYibsK61E3OVEDZLwNs7BDTdejksv6gYn1QcP7sIfn32Cg1u2wOnLwnl9+sJzTg8EfRDtV4dmgyVpgUVGPaoski5Vup9IXDEnELHEEZVJ0RocDA0yFFUMYzXO1FiYaWhIbwMmFqlIL6qGRZaTMjUbQuGEQC3hEPDWsrU4sP8IbrrpCpzSmcMzFKGFnQbsLxNycXo2g1KXZglUtT7rDsakOmHrOYmMVvBMOFEdN2NWnZEmY0qVdLvyaqoiyCPlYlOTHvl5GqJxIi9mwBKFyRLCex8twdGyvbA7HcjJbQKXPU8Za14hsr0+2Q2qa4pRHjuAfcU7YEpaEQkkkQhpOLfbRWjd8mRYOBRDmgMzK2oKylI5j9GGro6cMkV8qJm3qvTK8xPxD/1Y6V4nTVqITZv+gcdTIC3usXgKG9aSG9Bnir5b1q0Go0bNEzasnnAPMUKWSj1sS4hWoUkrL54f9xCaNSpQgsdUV0koUJwt5IwZdx86ihnjXkVwaynaW/zIcjpwyJpEuZbAbQ/fgc5ntYfLEscv7y7DwS8/RZbXi3Z9+qDRaWfAmlWAskQYMR9V5gB30irqfzSaKONs3VvJ/FK5AAnEiePqDsvKltYMjkHdCs4U681kldXpsaqihC6GYUh/gmEBrwE7BewIBdWwOLeHuQuTOQX3KR6mMnaBZWRR6fPeJaZWN0/RFlQnbMNHZmxd/3uVYAl9UsTY5PbrxqqMts7AjVid58tWFovkB5oljF//+QobNq5GYVEh3J4sOO1ZcFh98PkYDrhk2EYwUomy0CEEkzWIBhMoPVYFnz0HF57dB80LWrJjSgbdSL4AACAASURBVBVQpHXYYOjJniE4qoIE1G4ixpp2sRSdpC6X0oUNRUIy5p4l2R3bDmHyxAUIhwEr1Qc1K8LhBD5c/QRnCrygS16SNGt0cRrZpopZFfulTvBCpHkSYWn6e3zIrWhTRE6i2tos3HoE74sgZbFh19FSTH/hLRzdUYJGKQvyExFwameWNYrel5+Pk1oWYP3qd7Dv2CFc+8Ag5HTpBHujAmgOJ2ripNNZZR4Bh7dYkmZYJQOl0r5Z4lTyBWQAmZQRkrBIm7UOVafF1epvS5k8iEzvKsUIemzhAqgmOKm26NUhvo7tyYwZCWaTLML+JSmqELzWKY+GpzPm2iqr1G+aqEPr15fQFY31/3jUryrq45l0YzU8q1Gmrau0KTkggxBEXQN28ybNcSRMQdRGS/HKvGnIyvfD6/fD5fLC486ScqqcFXeqVBThZC0OFx+VnSwe0ZDlysXlva6Fw+KR5j6iAYokr04xXcQQeMrgSyogywAxlIAGkz8rasO1UvyyW+0iWfTB2g+xfv1GeDxZwuCibDubCd+aM14Zq1DE5A3qlJoF2jErEqwicOjegF8og6Ml0aKpA2Ofux0tW+YiHK2RobjEUtmlmODoc7MTu/Yew6gJb2PPkRo4OI5n319YMHwwCpt68eOrU3B03w70u+N2ZF17DWw+D2q8HDfuVCU8Zs6JCPxQAhJ6WUq8FKtbwsSifCWrMdTU5/DyRJLyBZJccYiDhPQZ26oR4hgGa0BY6S02rur/cr7imNX8Vs6DFePTty9hcrFXnkdKxZckWUW61elbs9IXMBKMdE2wzjSlkvZ/mWp9UTYjDFDcBbX1G/pbKgzQK15yLGqBKAyWXFMWNFIwcffRAvjyp8/w/c/fICvXKxqo7OBlfE2CNi09WBtEkG1C3mxUllVLgnXZRVeh3UmnCLvKppGYxJ3DMExFRjLa0Q20VQUGylglkWc53gSEY2E4rQ5EUhFUVpSjNliJ5e8vwdFjx8T1kPzONhmTyYb54+dp2qWXTJUwwACmM70OYRsasGpJZhymxuKkTDZUB4M4uX0Oxoy9FXkFPm6QcJgs0vfE8TVuqxfR2hRKDlZiysR3sXt/GeLJY7isbzc8+fQg0ULSKo9Bi4ehOR2cZAbY3IrEwHqyiyVTDlzjxFHDCGiEOllU16OShcbESwxLNRgqUETPTBsMo/u/jJXkbVmXuq4/5RZVrV8XrpCe9xTYB8VbJEhKkpEbCwX1ZxCkM2GdEWUYlqL06eJeJ4B9ZMvUUZi67dVIRAjyq9buuqRKicVJaJHW11LeXHVbKOVHVtEisTCsDg4oIXwWxjsfLsex8oPw+G3w+BwwmTjwjUrUpEWyqxUoK6lBdVUQF5x+Ic4/82JEoxQnccPKcEjvDDDCH4OEo/Z8dcyCpep7r4RIMlCDE8BDsnu57HaUlBVj1drl+GvHb8J7JneD/IC4OEoL5j63rC5mTZMN0pOI6zBKelcZaSMEBmZ/ZlRVVaJVaz9GsyjQNEu8oE2GT6RECZCxBmPLAzuOYNzIhdiz6yjOPqsVJk59TOTbCVZbzCnOzYCF5d0Is3A7UpR6p4Fx++cgBwtLsDq4ryha+i6qf6+vWl4QGUfDWyixrAoLjAknaXvP0E3NNATDiGl2GaFVOgmQDgnOb5UBEYoTwJ8lRJLXqBq2VGL0rwYwrtI0Xk+GFCq0UHdRyId1jJ0MJ5sJIxqdHAoxIORVX9KI71k/C68zEoUesOuOan1RmbrIrTXGkCaVwPHqI/hh8xc4eHQ7m1lgc5hg5/ab0BCNJJHkVMiYCZ06dEWf8/pJoYTzChivWtmGrhuiOnSSnFSJWblRHaESg9UnjRJh0rnGQjZKRlFRXob1n67Dn1u3wOo2IzuHStlsSq2F3emUeb8vPTafnlWVW5UAVnofk22YsYWog+h6pBRNYENZMhpFltuObt1b4p77r0VunhM2jvLWV080FZMBaUxC9h0uwxvzV2HvP/sw8tkH0LFjIcJk4FssiMrCSMBpsyIZDcFlU0JsAhJqFmqjQBOjlc0PZq6yejdGnzYlN514nx4X6mA5kTu1U9SB5vVJIYqKaKj/yRaqJ5XqE5UhGV8VnEXGv05i4UAM6RPi1qdohMpYmR3zXIijGt5Wbde8UQazX8y8ft913ULJCF3qBwo8V0OSk4env69+bOr81H8DKlNtQmHpb+L4+STb5EnkoYCcKYGSqgPYffAvHDi6UxoZVXcqu2AdyPFko/MpXdC6WTs1sihlgc3kEFRD1KoMMF+5EV2iKdNYVXu6Iifp0BWvgSg5JnHgwC58+Ok67Ni5HflNCqDZLPB4nUo/l/BfMoFINIoJg6bTWDkVW1H0KOQlb8ptgB4ICWm5CIdrhGRbWnoMjfJzce21fdC9WysUtWwCXxZB5whsTrLTdRU4iwkJFhRI4ogD5SVViNSG0bxpHuzcRRkuyOwmi9TXeb9s4g0V2kD/IRqjNE097hMzlEFmhuGphSXehu3Q4n3V5GmjVJzkyHjNIlCa9Pfoo5J4Tfk6ei/SAAX3042DWawIl+kymbLVkzhCDQH2Y3Aui8yJUi3CPH6KZnBh0NuK6IVeuye+aSRX0gmAhFD0ZGKJJDGGXj9r8Kr3SPgBMjfNIj387AeTXEIWsKIrWq0OXRhCLRo+2OxncAoMg1Vf9ZHtOpVPOmJZAWNRQm/F4SyCOCg5X41a8l2D9MJm4aXm+KlTxdCIlE+RF1aTE4VsbbjOlMjkE58Oh5Nw2AyyO0veVGlh5sC4yq74BkngWGkpNv/5I374eSOC0UrkN8oVfoXT44XL5ZbrzXtDVZh4Ioonb3xO0/r1m5RibBAKhRENc7wlPRQdn7oBsVgt4vFahCPVuObay3HD9ecjOy8fvmyZd6e8sfxTQXY6nEiD22qN0wjVc41t3MhU6zy66uMxBMnqRnTqqGR9B5NBYazTO1CVOBma4OWcUhpYFMXHi0U4Nz8vX1YqbyINgEbD2MxgZqn2ahWwUuiBLdORaEQIKl6vVwUhkmKrD5fatpw8x68HhOkki42kYS5gFkn0gWhRfYiww+ZQosZx1dZN5he/8rj4OwqcsfjBrwYSI9r/ZLwRMTc+V1f649HytTxWXjsDbjRCHCNuVDdJDw9kKzW2aON86oo+ae/MiyH9ZUoFUSIY3WfLWyTZIhTFsSPH4ffmCuFE1AFZ95fPiiFlqobJQg4rW3r8qKmJYsPHX+DrHz5D3FqBwpYeWJwJOD12uNxeOBweuD1+OOweWXxUbqGzvPeqhzWtZ8/nUjKlWW80Y2tvLBySSk4iHhY9U5fTjBGjnkaP05oq7SjhrBpQjbIhY3vNBN4zydwNAXkVehjKG8pL/gukNybqZUwRMV5nfOUNMsbyhELMHJXHZHL44ksvYM5rc3Ds2DFkZWWhd+/eGDN6DJo2bSpejGM1r7/+erRo0UI8GC98sDYk3/M9OKTu8ccfx3nnnYerrroKgUAAHo8HNTU1aN++PcaMGYOHH34YO3bswJw5r+KPP/7AOyvfEa0BQyRj5MiROPfcc+XC07hp+OMmjMPq1atx9tnnYOSIkXI88rcYdwA24SkUZtOmTViwYAEqZNQOqYZUtk6ipqYWZ5xxBl544YWMFm4ljGZQPDNXtorH05uH/Kkhjmv8nOks5Hd6SK3IMwoiSQNxJuB48XEMvPEelB0PiGQosVpyUW0WnwxqS6Ja8G9KxyNFPq2Fsr3IK7Qgv7mGhKUcFkcCjZs2QbY/W8TZsnx58PtzZJYrx9lXVlbgup79Na1v37GCNcj8et2SmezY7cw6I/B4zXjyiTvR/bT20gDIpIiALgXODNpXwwuTGRf+V1bb0FDrsti65MH4HQfmZqIUmd+LEQgRhyp3YblZvGkTJ43H/AXz0eqkVsjNyUWgNoADBw6ge/fumD59Olq1bIUtv2/BrbfcAa+P1MWI9MrzOlCMjbsN/9Mgr7zySpx91rmoqCxLawWccsopmDJlihgxjXfipAnCbJ89e5aehJFL4MZzzw/HFZdfoZdvUygtLcU111yD8nKObTfh1dmv4uKLLxbPSe+osNwYZs+ejfHjJ4j6CRluHi8VYdS5Ugfh6muuwowZMyR8oHevHwLUdyDKOOsb67+2qRM6HLaZqwqbxOC69oEKAtTkwdraGI4cPIRxY+YhEXUhmbBL+3U4rLoCkhyDSV8k6IIboJe11SBlPw5/4wiyCjR4s23CT+Ao98Y5LPk2Ec1bj9svckTFxUfQ+7TemnbxxSNTnG9FC45GCMKTaU7WO8cqRvHIIzehT+9zhNDh9ljAScUS0+myjPUB67qLZGTX/2WsDT1rGh/MuGjGBTXa6OsqM3V4omGofK7RGrJ58694dPCjCIZqceedd+KhBx7CN999A3o5qgDSu9LIGG/+9ddfGD9+PPbv348bbrgBPbqfBnroZW8uw779+zF+/DhcesmlOHLkCJYsXYI33ngDvXr1wrBhw9CssBl69+mN4uJijBkzGn369MGKd1bgtddeE+NZ8fYKNG/B9m7JNiXk+PHnH9G//wB06NAeu3ftwRNPPIEH7n8gvX3TYOmpr7/hell8p556Kvr37y+fT2989OhRTJ06HT179pTQxDh/oXbqIceJysr/y1hPtOupnU7N/hLnICVnHSkRnJNSSCw9s5qZwttvfYl33/kSNksOTBTOkDkKxO85SoivI4nfLi00CUsJNOdx5DaNwuGLwObWkJtfgBx3FnJcWWiU1xSNCgqlMBCsDePI0cPoffrFmtanz3gJAyhDyJopPWqothyxeAD33HMDbrvtMjkoamlyoKxFWjoYVykv0PBhGB0vIh8NQ4HMC9PQuxrvlfkcCQ0ysvkTbWFGf7kI4MZiWLlyJUaNHoHOp3bGK6+8Itss49gXXnwBb731Fi6//HI899xzKGxSiJ27duKRRx/Bzp078dJLL+Hyy66Q95gxYya2bNmCRx5+GD1O6yFt5C/PeBkvvvgibrzxRowePVp+171Hdwkbhgx9HNdeey0++OADWRRcOL9v+T29I3Bh8DqPGjVKZDmvv+E6fPzRJxKCLH5jsYQXVFWhN/9ow0cY/sxw8b5LFi8Rw/x046fiyf/88098//0mNG/eXLy8SrjUPAJez4bE7frXu34FoqGRZu5YKiSjN9ZhNh3fVoAhjVB1RhAdYJ5TUlyNWTPW4O8/j4uIXkIL6UK1FAZhiw2TUivAOVeWcphcZchrmoTdF4HZHpXxl1leP/I8ecjNKpAZri6nT5hjJSUluKbnVaqCxZo/xQooilVby+ayBLp2PxnDh90r273Vwq2J/EuWGklm4TypOnwwM9Y0LpoR+zS8AEZs+l+GesKQIg0n/Xvz4vvIFmplJhqWmzdlymQsXbYUfS7pgwnjx4uoGg1lwcIFYpAnn3wyXnrxJQkRDuw/gIcfeRh79uzB5MmTcdWVV4uH4gVi6NC4UWOld2U2ybY7depUMdaJEyeKQZ5//vnyvOeeexY333QzFr2xCDNnzpTFsWvnLjUYTU+O6GHPOOsMOJ0uDB78GF57bS5279qNr776Ck2aNEl3Cnz77bd49NFHxcPTQBlXf/rppxg3bhy2b9+ODRs+RqdOndJ5gpGI1aln/zsMUL/JZPUbRYY6Az6xY1GNkgYixlyFBRKRciexycwQKgW7xYwfvj2IyZOWwG53AGbyfNlrx/ZzszDWSC8yWVNImKoR00pRUGiGPz8Fs71WVF+yfFnwOLLgcvqFV8tWIjZaMka/7dJbqHU1M8VSYiIZgsVCJbwg4rFKrHp3upTgeCrEV0UwgqC2DB9mVqoa3DK9q7H1GwZpmNb/ikdPFDtlek++Z5JjbjJanzP/brw3LzSFERgTjh49Ch9/8hH6XtYPY0aPhtfnFahn3fp1EoNy+6Q3y83LRaAmgAcefEB64fPy8tQYc5OGk1qdhEH33ouzzzwLgWAALocLs+fMxvPPP49BgwZh+PDhkhCce/65ErOOGDECN1x/A5a9tUwMmoa2c8fOdOZvNVvxzbffYNC9g9C5c2dMnzYdzz77LL797ltMGD8Bt992uyRYXOShcEi8Pw2zdevWuOmmm+QzPvroYzHuFStW4rxzz5PncyFxJ+CCoFfm98b1b5iwZhpr5i52oq5m4++E4hReqwobSdqAdAiTg2FFMBKVztlEnPcphRemr8J33/0KDqZmC72NAiWEumSYicJ1UqY44qkauP1xNGphhSs7CIeHPWqUb/KLR1UTF+mV2SkSxaP9H9e0y/u+mmKXQDQRUJ41WIJrr+mDxwZfqTO31UhPNV2PbbdKUoeV+BN5zYaesaEx/ld8lPm8huEFZTL/a1EYWx+Ng7E3byrjwE8/+wQ333wTnnr6KTlxj8uD9z94X4yVW+68efPQqWMn7N27Fw8+/CAqKyslAePr6THZrkIEYdq0aTjnnHMk7pwxc4Z4t1tuuUUMzOvxoluPbpKtjx41GnfccYfErPTe9PI//fSTSlpjHKFpxrTp0zB69Hg8+uiDmDZ1GsaOG4vFixfjwgsvxILXFyAYDgrEJhAVgOdGPCdhxeHDR+T8mzdvJjH3+++tQbdu3cRAjZ45I+Q60fU/ERrQMBw7odPQZSnTCbMYK8diqnZqNpGaOKUFdoTDaozo4UNh3HvPE8jNbiWJIUexkzpJySavx4PaWo6/JA4flynZuY0TyG4cht1HaU0HLLYsOJxMJhU+zIVEFGTknRM17bJL56Q4jjCe4vS3WsQT1Xhj0TgUNHbpAmTKNA2+pKou6eusAUHkRIH9/xdjbWik6Z8zhnIY3qIhIsAT4t9otM8+9yzWrVuDa6+7VjxeVnaWYH/LVyzH2LFjRSGQCVRRyyKBXh56+CH8/vvvEscySfrwww/x5ptvSsxIr/b0k0+LuvSs2bMkZqXXmzJ5CrL8Wehxeg/5TMapA28cKAnY9Bemy+8YX6YJ3ikIqlBaVoq77roLPS/oibVr12LN2jXi1Xds2yGxLzkHBIdqAjUYeNNAHDx4UGAqLsTNmzdLIvj5Z1+Jx1XojVoITMyMcewnMjyj2HMip2Bc03+9TlISRezRmQc6HZGVLxkEJciQyGdqLlER58yCmS+txnsrN6NxXmsppyIVQTxOGXmF6hDG4g4SjlfB5a9FbmEIzqxqmJ1WmOzU4jJLlwX71Rgfs71m8v2zKR80M8WkCqYIAhwe3K01xo65AymNAxRYFFIlzvRD1w9g7JK53Z/IY2ZehP/Lo2YaakOjFeg9TdDIVDSsfwz0NFSfI+Y557VXccmll4gn5PbOvzGepNdr164dXpn5CgoaFYixPjb4MUEFCGldfdXVsn2NHjsGb765FP36XYZRI0eiaZOmePHlFzFp0iQMHHiToAQ+rw/duneXCt6zzz6HW2+5FatWrRKPSUyW2zi3Zc5O+PXXX3HTzTdJbMpQhVAZVVFooDRW47MlWUqlMGvWK5g1a5Y8f9myt7Br1y6MHDlCEsH16zaga9fuqvQrlbG6al5Dg8u8lhncGHlaw93qREYu+qhCCzL4Biya0rtSUESVm1lE4rRIjs5k8aC8LIEB141Hfk4bvfIQRTIVQjxaIxpZMhZeKosh2Fy1cPgr4fRXw+Fjg6hTpntbbBQoJvQVlcrjK08uY7n1xZSF00lMEVRWH8Zjg2/HJZecBrtDlQRNjFXTbQqqisGTJIkjMzY60Yn/O2b6rwi17sKdCGHINNaGiZuhZWB0hvLr+vXr8MSTQ9GksCkWLliAk046SYx49JjReO+99yRhGfb0MPiz/Cg5XiLGSkCfBnPlFZcrTzlqpBhev379BLhv3KQx5s+fL973/vvvF49NQzn7nLNRUVGJCRMm4voB1+Pd996VvzH0+Pnnn/UOzhRmvzpbQHzGq/fde59k/iwnvvfeu/jll1/Qo0cPLF2yVGGmJjNuufUWeT0TuEULFuHzLz+XXeHPP//Gt998h/btOqpSrw6LcVEYqEBDQ6xzKnqDnr7wT3St698h0SLSa4UM+4SKpgT0wFJzRKbXsFWbpWW71SnPYfI9dfpGrF/3Iwpym8lropEAnA4mZ9JOIrLvImdqjyKaOg6zoxLeHJuasGOLweZgmTaIeDIozayvj1mjiCwkAJssEUSjFRg/8RF06NAWTqfO+Gf1QeJrPfsXMoOuRZrR1Phv2KOOgZ+5df+XuWa+3nhO2pumR/s0KMcmVY+YJGG626CRbN36DwYPGSywFONWJkTMuAlj0RAZX3IrZ4b/+Wefy/ZOT0j8tGPH9uJlP/nkExw7VoxB9wzC40MGi5dct26dQF+MFy+99FKJF+fOnSsL4cILL5aCA19LhW0mOw899BAuvuhiFdOOGS0xMbfvl196WeC04uJjmDptCpj988E4mp6UmT+Pdffu3VIc6HtpX7z3/ntYsmQJjhw5iimTp6F167Zi+AY7i6/n8WQmWMZ1VLsaWfmGUmF9jux/Gy2N1WiXIfykNwfqfpbbNMMv4qmUhiKcZdFMCEY1bN1/FI8+NhVZ7uYyuyAYCCAvxyGcVaJJlLhMJpXidyRRhQRYyQrBbAnA7UnC409Bs9QimWKbewrzJ29QRBa6XbsjAYczgRHP34227Yr07UvxA4QmKmIEqkVD6XkqIzEeJ4I9Mj1rJlJw4piqPkm6Xlggwmh1W52B4RpJhZEJM6kxPO/CRQsxafIEieMYBtCgCN5ff/0NGDduLBrlN5JCwc033yKkY95owk0y0UVLIhgM47zzzhVv27ZNW9nuWaHKy8uRSldNTVBK1Hl52cKm4pSYUDACt8eJgoJ8CTvYdj5u3GgxRgL6XEhcFBy7/ubSpRgzdgzmzXsNHo9P4rKmTZujf/9r8NZby1BbG8Se3QdQWnZMXn/voPslfvP5fCg9XokLL+qJ5cuXqxYSvYdLnIi+eBuGaCK8cQJj/d/elTwOdf85hZDGavRb8XaQ2huLqPZuitkxKYqG49BsVhTXVOO5ETNw5EAEbnsjRIJEDUguUKJsZrMb0TBjXAc4nDAWr0Q8dRwWeyXyCqzIa+SA3UnST0S0YEc8OlfTrrzi5VSgtkIMNS/PjlGj7hGRLLeHI8CNxKqu9s/8ioTkzMd/V0D+TYNXwgYpgV2kvJgRjwq5hGQMZrkUlOXMUAfnIiVk2xRJchMVlQMSL7IsaWx5BmOJnpMQFlfs+++/KzEqf8cYkVk8a/lkB/EG7Nu3T8D97Gy/LDxDldrn86NP7z447/zz4HI4URsMYsLE8SgvK5fWZr6XwdiS5kGKW7BLQZdt51d6R3qQ8ePG4+DBQ4IMEGFggtSrV2/cd999WL36fflP3JVYNxcM4TKGC1v/2YopUyejd68++OqrL8WrcnEQoTh8+KhU1fgeBomFDC0+6NHrWpGUxhavG5/H8IKhg8jMW5WAsdEdYoRR9JC8NwZmyw5c1YFqcAMyyErCTqzjDCuuqaIChmJJLHvzIyxfuhGN8ttJTMtwMyW6CUmpakm3sIxxZxgaRNJSAndOLRoXeuBwkoMSlQXh8zrx+B1TNa1f3xdT4FheLYhmzTwYPvwOtGhWIKtYzXHQq1Q6mYTBv4w81H9uWG36X0E7DdUwOhoaDZLspEyjlWyR9LUU9e+t+oVTRF6DMWWoxtBohAwOzrUiTEI5G50YzXmjwkTi/ANFEOF7ykyraCQ9xY8FA7ngvB0yS0rR9mRanp0EHxWb0wD4fsZNN55PY+AkP2p2schjMVlx5NgRIb94vX5MmTJVQgFjZ1EUQsr8hEUWUs29UlMI+V48TuKsci4kpetaDjQsfr6KddWoS8Fl9cWvRp2rBkmeZ+ZDnENUGSD/G9dCuBTpkZ1qtLsRRtBoVdtQXXJVP6zI0Jf4FylJwU6ffvw7Frz+IUzIRSppRyhaAzvHPwleT9aWSU2U1MhAY8dIKbyNg8grcIFDu9lAYndY4Ha78PBNY0gRnJEymzmsqxytW+fh6WG3omWLfGnSou6REiYw2ihE+0BxMVmwz3Cc/yvbNwyYX2kEIn1J+9NhMF5w8aL0Cjp9To3aUc2K0WhYMmqJTaXezOmAClIRATnRPlWGbWyFknjoKnb8HW8mXyfvadZky6dB0OvItBiSRMgzlfkBqnRpeEoeG4+Hx26ws/jZaV6CPhOJ9EA+duzcgdNOOwNt27bFyJGjcM1V1+hbKdu01bHz/Ln129gmJOR29dpMKqBxrXiOBnVQPceYwKcMna9VkJC6jgb2asBaxkIz7oNwiPXXZYZSRoImNBX9ehFHlZQqA40xQgzlr4z0O1OtXL3+7z8PYNaM9Sg7zuqoC9W1lXC5maiJRIx4V+FhMy8yh2DxliG7MAR/tkWUDF0eK5xOm8B29w14XtN6956Wok5nMlktYcDzz92OoqJCXTCMlSNVBDD0NykOq4zVYKnX7w1vGI9melqBcTiqnd2xcVVxoYGJ8ZL9qLfnSsuLVSUDQv+jrKTcWBKAVYigRNH0bYxSP+R06oqHxqwqwQd1wjWfWxukUiFVoRMyJYagPo2Ui8Hw1ozLxUjY/5Ph1YyYXI5B58JKrGyzIxwNCaFDiNWaSSiJo8eMlVj5xhsHouupXcUg+XyH3SmeU9EaVZyuZg3oLTJkkOmLhefIxSTUQD0uVa0tytgNfQB6R9mpLFSJVtfFiF0FzwyzZUjRFo1FnKmuKEM9Usqz8r0YUvC85Bo3MNbMWJiVzcyOx0yqCP3Q4YPlIg68e2cFrBYPYskILFa9wZHkehEhoeIjHUgQNl8ZclsEwSE5NrsGr88hDahulxt3Xzdc0/r3fz0VYWdqrBJ2ewTjxt+Htq1Pgt3BYJ18Vj2R4kQ0adNQVDMZfCCiEHXutWFVpF6SpJdLaaS8aG+//bbwSblqyPFk6ZP1cFZweOH5WlVyAwKBanjcHnzx5Rf48ssvdQnOhMSuBPH532D/kwBCj0lj4426887bRYTDCA8kNjOxhKwqcOSfhUPaUwAAIABJREFU7t61U4wpNzcXAwfeAr+PkwZVjEcPYcBCEyZMkGPiMdOg77j9Dkl4JDwxcdtS5U7OumJnKN+TdEMSUzjvlcdETPX2228Xr2sggoYh0qg2bNggfAVeA8baRChYQeNzaTyyg+gTTWiYP/34E37b8psYKXcLsswKCwvTdMI0oVs6P1JSodu+bTv27N2jKJH6bif7pT5Umd8PHDhQkdV1lb8TJWJMqOptrxmeitMWqytimDVzDX7+cQ/HCMPuJJldzW2lyDNbZ1QfGneFIBxZpcgv4vhNqmJzMoxTeB1upxd3X/e0pj3zzFepQ4f34HjxPkSipXju+UdxUc92kjTYJHtjzMYYhGU1qwzVpbVKS0OGOMOJwgADTqo7UTVmktsfy4iPPfaYXFjepL179mHxkjeE6yktNmbl4biq+HomQ0OfGIrffvtNjJE3n/jpsmXLUJBfIEZEz1DYrFCMid/TmDds+BDt27dTSZmPWTeTspTErXxeUVERfD6PwEv8fs3qdcgvKJCf+XeD2USiC+NQsp14PMeOHcc776wQxIDeijGrzKIyOoD1xbnph01y3GVl5XJeFeXVmDBxrGC1hpdSO4Ay8OdHjMCaNWtkiDE99NNPP40hQ4akvSY9O1UB+fXI0SN46qmn8Pnnn4sXP3ToMJYuXSLJFytu6bDLbheKIa/5nDmv4Qh5EPl5ct25o/A8+ZXGq3YLB95avgxdunRRZfX0gLo6lt1/Vr10g5WO4IQFixd+gnXrtsg4TKfbgWCIQ5rNuldVCZbgtuYQ7N5S5DargTdLCdl5PXbZCRn7DxowTNMmTf41RY35w4d2Y+u2X3DN1Rfj0ceukZYQIARN5G3YcszkxaaMVfVYnlBJxDBaXqjMWFWdg6HPz9mfYWEuseRIj0YjoichxEMSCT0Ln8OsnxWi1+fPx4wZL0uplG0gZEXNmTNHiMvSGcBtLpHAGWeeKVCUyuzNWPbmm2jeolnd9ibZsvKa99x7D77//ns0bdpY3oPZ+oLXF8Eloy95QZUGK1f3ihUrpCDAY+U5EgYbMGCAcA0EiUgmJP6UJC2lCfnF7XTjrbffEjCfi47vGwlHZNYqUQqjlYVbPb0eB8aRW/vZZ5+JYB0XCMu4DzzwQBpHVnG86pVbunSpsLK4COm1+XyiBr0u7qWSSpETh5RsyRjj8wsLm6pJ3rrIhLFQjOSK15dlZsJihOzU/qm4Cv8L5qrvrBi2ReCwevDuiq+w/K2fkEw6ZDpMLE5ugEquSC9Egh0UbB6MwOouQXbjAPw5FljtKbgcJjhdDuEUPHTr85o2/aXfUyTY1lSX44/fN8HlSmLua8NIBITZHJLYgZP57FY3UmCwTcqgHlafQPamYcya+bOaOsdhtBx/acbff/8tLKbyivI0BklSh0E2MWCXzZt/ERofPS29Kg31uuuuE0ofjVwSCBmga0XXbl3lxhFXJGa6/K1lOKn1SfUSO8aXxFjpxTt06CDdqsRhGS68sWgJsjjPK6YGAvMzGYKMnzBeDFa2fV1LgQuE3qpxY+q1quPIjBc5bILnx4IEjYAPLoo2rduI4RhQjyRIyZToptI46SlprPSGQ4cOxWOPPqbI2RxDH1Xx9L69+/DoY4+KIRoUSJZihRjT80KJQRlScbHNnPkKpk6dhubNVXhAo+P5GtU/fr4RNvHv/Bu5ER3ad5TmPmp9qf66f9MKM+9v5g5KBWMOYntv5dd4d9VmhMImWGxq5gJ3VtWha1VsLKmGhmGyl8GXG0Ruvh02sgwtVEG0wmG3YvjDEzVtzvxtqXAwhGBtDY4eOYDvvtuImS8PR5dubUCCi8nMrY3xK2mCZNBYZYo1ZdBPpNH0v4zVGOBLt0DPScPjTSOuSCNgPMXfkTXFGaQqPovi7nvuwq+/bkZWll/isvz8AqxdswYOpyOd4fO53I4NYzVi6yVLFqOoqIXcDOnR0kwoKS3BffffK1s9jcflcshns6q0dPEy+LM47EEZHo2Qnu/W224Vsgv7slTVRoUm7JFiNSwT4jKQjN27d+GeQYNkZzBwYN5verZ3VqxAXl5BOiHi+5GuyDKvYazEZEkjfPDBB+X9DePiQp8ydQpef/112f75oJGxi4AVNXpWSUQtFvGS559/gfAQDAiLX8np5flKuFQTkBYfOVeHQ8IBVuratj1Zpq1QfzbTUBuGfP/2uGxzToi+wJoPNuHtZZsQjlpgtZkQT0Yl6VXaX1aJXZUwRhgwV8PuDiIr2wqPzwyrLQazle0+wPhnpmvarLm/p4jbVZZWIlhbi99+2wSbJYKly0YrhNfETDQi0uQcU261OOWG/1cYkJkt1jdcai8x61TVKP7nxWfsSW4oWfnCHrJa0aZNG/EwLYtaYuWqlbL98qZIRl9bi1dffVW8B2NEA7bh63hcNFZecIWVRqUa1L5dO/Fa/D3jxhdeekHAeH4+vSMXI28QWftvLFwCj94uksYtk0mce55q+jOOm9+TVsjS6/K3lqfRCaUDxpGTTqELMqbMy8+Vz1a4MDN14NVXZ6Fb1x5qBoHusQxj/eKLL4TGyFCD8SoTT5kcKLqrSSnpDhhwAzwel0IYHBxtmZLni7H26iXP57l99vlnUqVr0ULF2jRIhhV9+/YVcg7DD3IQGKpw8RpVNrbkdOjYUYxVppM18KqZ4d6/vSvHQcZh1hz4aMOvWLTwS8TjdljsJlHsEdkj8ahUsaGxsowQQUoLw2QJw+lOicE6nHHAFIbZksBLE17StLmL/0xpSTMqSmugJU3Y+s/f+OvPTXjs8Zsx4IZzESG05GDsRvYQZ38yQUrCKongv9ta/ttYFWNetUqoG2Rgg9zKWGund5XJcsdLMWTI4+jduxcuuOACNC1sIkZJL/HgAw/i4YceFiqdYK860UKwRc2ELl1PlZZoRtXMxBkGtGnbRoyRkNi27dswZOgQhEJB2T7p9UT3wGaTBbHkjWVCKTQePM5Dhw5JcsVkkMdMQ+W5cIH8889WHDiwX5jt1BXgcXBoMmGx226/DT/88L0QZpg505B5/nw9jbB//+tFf8q4FrWBWvGsNFYSxPm5XKikFCqILSqL4NJ+l+LQwYPw+f1yLXm+7ACtrqrGvNdfR6+LLlYOQQOWL38LI0aMRH5+nhgqQ535ry+Ay83Bv3Y53l9/+RVPDXtKdh7qSwUCNUKq6dCho4pXM/QNGt7fhoiPum7KWBkGfPzhZiyY/xmSKacYazDCsUa0ASJLDAMo9KHKsIIwpQiXReHzm+HyKM6KxZrArOlTNe3NVTtT5eXVMkkaMTN27diNI4d3Ixg+inETHsMppzaWWrndYZabEY2l4Ha60lWfE237Jy4QKNIDx+gcLzkusAixUz6XRrfq3VXS9swMnxfQaKtmFs+2al5oZutMKNqf3B4RXXvLuHjSwqxpOLXLqZJB8k5xFsGKt99Gy1ZF8p40BhJKPv/8M9V/bzJJJmzE0jTWhfPfSIcBfD9uuZ9/8TnuvvtuiU2lMJFMiqHzKwkupPIN6H+DwiftdlitZvFyZ599NnJyc2SHErlQgXpUonLjDTfiySefkiKB8TueK3u0aKw8LoYBLAcTOZDFYbFi0aJFeHzoYPHo9IT8PGOn4s9CfLmkr2hJ8flz582VUIKxOXcxQmbk5LYqaqXQglgEP//0M54e9rQktPxcLmx+TqdTOil1GVEsVMee6WEzk2jDDgzjpTavGVasWf0jliz+BinNBZvdjEC4GpqZYSV3KSVFRcoh53KJMo4o2ISl1OpwkX0Vh8WWxPzZUzRt2XvbU2Ul1UhELIjUplBWUonft2xCOFKCNidnYdKUofD4uf2o5Mhq5dYTgy5fpo6xQSVLtUE0fCiFBIoW8CIaVRSDCU5j4k1hds5khDeBW74kTzZVzWKdvVfvXspDk59ud4gR0LtK2VXThIlEY6WiCBEBZrXt2p0sWzDr84yHRRhMYlVXejYVDYWLYdHCxZJgGUkbP+e1ua+JEfC4uOAyIS0uKnrct99+R26+LD6bFXPnviaZfbNmzaRniZr99H48LxrDJZf0wZQp02SSiviiZDIdsxJL5g5D6IphxODBg+Wc+TM7XXn8PB96X34+F7LBiyVzq3ev3hIuUGRj7fq1stB4bnwPPn/ea3Nx+plnyLkwefz+h+8lDGBYw3PgsSxcuBBdOndBTNbSiROsf6M9suwEqbByB4EV77z9NVa8/SNg4mwFM0KxgOhhUS6U/5Vn5SRw9vdx1gT7+0JIpKpgsYXhcLKQEcfyZS9p2rJ3dqbYhx6uTSFYE8ehA0exe/dO2GwxVNYcwllnt8HgobchPz9XWhrY6Wq3WqDJ5DglMcQyo1GPpsII+2ZY0pQKi1R7aLxJxQOQyhTLpErxhF+N+j5xw5tvvlkuWDgckpVOA6murpLee3oIbr0cP646A9RKEQ/INgiTJq3LhK4EkoknJIFr07atTIIZOvQJfPcdt2Wv4K6MlWfOnKEbbAItWhTh9XmvIzsnR2AwhhUUexs2fBg+2rABTpdLDIvc0/379umezSGKL+vXrUNRUUs5ZhoaebCHjxwW2IU9YF26nIpPP/0EHo9XPBw944yXZ8Ln9ac1BWoDAYwgGvDFZ/D7SVg5LLxbxpg833HjxmPNmg9EQ4Dx+BlnnC4enJxcJqzSLr54Cc6/4AJ95mkcZeWlOPec8+Dze3VIjx0hSQwYcKPkBrz2PJfVH6wWppeoRKZSmP/6fAkDCO4z9FNe1fCwisyiBssZoaAhz66rWXNFJWx4c/Gn+GD1rzCZ/bCw2hcJgpPJpYgvL1cVUSVjTxfITt0oYokANDPthe8bx5o1kzVt8eLtKdLbIuEkamuiKD5WipqagIw7TKRCKC07iFM6N8Vd9wxAfiMfrLYUTKR46X3lEuA7qSfAjkel0aR0mzjtg0dDTX19ZpNJQzVLng4yypXbp7GqoXFqINyKFcsFP+XPXOH8WpCXi1mzZgv+akBSxBDTLSO6vDoNtlu3rkJA4YNe5J0V70jmS4iJRkdIqKSkFFdffZXaDlu1ku2dnpZc0kULF8Hn9yl3p9+H2++4XXr5uQB4c8lT/W3zb/jq66+EBUUojQWOu++6W2707j27pa+KHpcekIos7M+65557BE0gosHiwssvzUCbNieLnCjPhYty5KgR2Lhxo8TvfN/Bgx+XGJ2LbPjwZ2QR8zx5/tNfmCawFBla9Kw0VqITZIxRCp0LmdjvM88+i+XLlyG/gDuGkk9ikYKemUbPc+J5kBbJXYM7GvHajh07IiYJoC6fKS0udQarSrqGwXLnrFMzJJUwHDRj/ry1+OLzf2C3FQBwCP6a0kj9I/FHifDJDD0ZBKIGBqqheiw/SwAlmPD6DcM1bd68v1OhIGVzIohEZF6GbKHcsjldJBSuRGXVUfiyLDjn3NPQq3c7xMKAU8mUyoxOMmmUuJshAQQEagimUwxDJ3GLOJeGsC5AJpuL4JisoijNKFa9l694S5r0GE/SQ9FT0VhffXUOmhc2l1q0Uv2r6zuisas5XRCPZXeoOji9ET0rjfyCnhek6XDsnaIuQLPmhejatSsaNWokW6m0kCxdBo/Pk06gio8V48677hRoy2B5TZwwUWArkrbp+WnobJVhqEDwf9LkSbKN8n25tTK8YZLEAgYfXIDM9idOmIyzzjpbQiMy7tmfRbGML774XIyP7S9DhzwpnQ1jx47DRx99gsaNCyROnjhxgiwIim3s339AEkRCV/xc8mWlcGMyyQ5ClGHKtEl4//2VUj3i4gwE6ryoQczm9TIgPkJXCmeVm6q3cSvvp+I+lSArY+WPalC0mhxDuzWjvDSCWa+swB9/FMNpayTDhDn2k7JCbFkR5UUxVhJaWMBQxQcaK5Mwxe1RDmv9R09p2ty521LVNQHUBiidQ3DYJaNpOJKcEolWO8ue1TJ4lmMra6qLcfxYCdwOxnv8IKWiR4Nj75LAWmYKYkQwYeLzcHvMsNlJNYshIq25FCZT7CtV+1exLI2lurIa19/YXxcvVhUsrviaqkoM6D9AEhLKtksfPyUxZRy4CjFUMqShW3flWQ1ckrAStzi2pNBb0Wtw+2f1iTeXEA4/gzeKcd3iRYvhy/Kliwgs7xJ8F0eb4nEm8ObSxRJz0wCVThhjUhdmvTJL4K+bb7lZ4ktjsbEzod9l/eSzaPQG2WTkiFG4/PIrhfUlKEhJsRDDaaz0euwsGDt2vCw2hjD0phUV5bKoGHbs2bdH4vh9+/aLcbOzgMZ6Wb/LJRmmM6BDIXGGn/Hdd1/h7RXLpYWHJUw+eCyM7WWgrySHVglTeN1OOaWTGKtOezeGIOiGqtuornStWki5G+oVz5QDe/cewdQpb6L0OOPObASCUQlhEsmgKP6o6SS0Ic4lEHlJXbhZeWzF7CPEGcOHHz2jaS++tCVVHQhI7GBUQiR+MJsQi4YlKK4JVMoLjxYfkUrxnt37UHKsVIxD0cRU+VIxtJIIBCpRWV2CcWOfwnUDzhOYKRoPwkQhXpNiXRkMH8oWUSSChsRMeNmypbJVGj3wwtSSaTIaJo6fhAsu6CkXz25T7CVF41MZNY+xe/duYqz0rPR63LK5RTMLLi0tk21/5ssz5Ovho4cl/mzZsqXEn/zKChC5BsIbtViFWDJh4oS0p6VRsY+LxsT4muGBwWwaOmSoGOvjQx6XvxvZN/WsmjdrjjvvvlMwUj6YZA1+bAgGDbpXoC7G8vSsbET87LONaXB+8OAhkhh+9eXXKCxshu3btwk/gm3Z27Ztk3MjJ4AGzPdmrNm3b790Gz2vD71rIsFWaBfmzJ2DlStXybEZVbrTTjsdf/31txyXdExU1QjRqCNjVtFcVZNmFKvKaBzMbFJUGriGqDGdnkVz4Kcf/8T0aW+KIFsyRQK4Rfip7HRVxqorDCetIqnJXIbHKSEiucEW7thMxmJY/+EITRs9/vuUeAa3A36fV7YJ0UulNE0yJkE3DZGYJT0d5VyKjxZj3+59CIcU1U3iIBGHMMFGQWCNz60AzDV4/73ZMFk1gR94npGo4mbSEBRVjmRgM77f9D2uvPwKtDm5dbrSQqOtKK+QacmRcBSnntpF+vULGjUSY61r5/h3GMBz4uKjx6Mh0nOy/MptlsmP0+7E1u1bhbHF2DIdsy5aJLCaQQ6nigvbq/l37gZsi35tzmuyg7BblpUkHic95tVXXy3bO280FwpjzltvvVW2aj5/6rSp4uHJQaCxXHttfzz7zHNSKOCWWlVdibFjx+iJmEeOuX37jgJhxWMJHD16DA8++IA0JFZWVch9eGrY01J6pVEybCDk1LPnhbqKimpNF4I5kvj9j1/xxBNPpq8Hb8jDDz+E9u07SMMjXy8YcjwppWUmYITrqW1mjOA05lbRbA0OrqJPGvEqtyCrVFBXvP0Dli9fA4cjBxzAwX2d23syyW4BPWyQbgGVWClmHMc6JUWuipVSxrUMLd5991lNe37sVykysd1uhyRKDqdNpjQzXiCrnaIE9LoVFbWIRShWkEIoGMLe3Xtw+NBhhQTQlQupmAUDNQPKbk+gvHI/xo4fjJ4Xn6qX/xT/VLA6TsATbScbWJZkm7IC3DW58WxBYYx3w4Ab0Ly5koTkwrnvvvtx2623Izs7N+1ZVbKmPKsRs6ptW8Ew3CKrqqrRo8dpeOGFaeLFuVi2btsqpVKSU3hcTHoWzF+QTrB4nISfqCPA7Z43nuHD0089LedTWlIqEkUGpMVYkDebiQ4XMQ2SXlWqXyYzPvn0E2le5OKgIZ5xxlkYN3a8IC2E4Jh4McGiZzViYRoHy7MM06h8+Oqrs5FfkC+hFr3688+PEGPludLYlHBcb6mM0XNysfK46b0XvbEQCxa8riMqVHJJYt3atdh/YL+ERlWV1Wn6I2N9ynpSdFhxGDK6Q/WYlaEf7z2vnYG5ChsrZUUoEMaUSavx25atsNt9orjNAhO9JTimlO3cZGbFFK9VkAAzHZ6SsmKCToEMoTNrSSxd/KSmjZrwVcrv94o0NtuvXW4b3B6HPJlqxjyhYC2JLhHhBZSVVoraYGlJsWg5CUE5CZCwb5WuRX4gjboG8WQVOnZqghGjH4XHy+mDChkwiMH8ygRryJDB+P6HH8SIqqoqZCulYgkxU7Ywv/ziC1JZUarWKbw2Zy5OP+NM8fRqdauMlAUHCqVxe6Fx0XAM5jy9KzPcLqeS9qZ2AcI+bHVmVYcLhJ6EaACH8vK1NdU1giAwxlOQmU3CCmoLsKBBjJIt0yoG9OqhiEoSuM2z2kTJIoOCxxiUC5CelTe3qKgVpk2djmbNmsoND9TWYJRUsD6Xa8FjZGGDj2gkjlEjR+Oqq6+QhcZz/OvvvzB82HAJAxiesBJII7tIKlgKDWEljee7bds/eHzIY+LtafykZI4ZO1oUDL/++msMGz4c4VBYvDCdAo2+S5euMoyEG7xQ+dLcZRUKqC4OBT0axsrjddod2LuzGs8OnyfDMqx2NXWRghh2Fwn05CDYEKwNwGZxIBZVCuGaFoXNTiTJJIkYnSbFLpg8vz53iKZNnP59iobq9brg8rDfxQZ/tlv6Xrj11NSEUFUZQm2AfMsoAtURgU8qyo9j67Z/ZMXbzDYxVuG7xug5UzIftKr6KHx+Dfc/eAN6X3pWWoKIXpJxKjPnlatWYOrUKYJnKp5qBR555BHcecedcnG4Hd888Ebs3LlL6ILBYAgnndQaa9eul21ZEU3s+vCypHAwGcQbAD0NmtQ7ejRun7zufE8y4fft3ycKffSojOsYx9KzshRJ4yQJ+smnnhTqHb2zgOULFko1iMZKY2TljcA9kzMeDz+XRs1SKcnZxIaNG8t6/aldT5WETnVNOPD6XGrIFsm5l1eUibF++eUXYjQ0tqysHBw9wkSwn4QM9KoqmUlKQvXcs89hz569EuMzYWQYIGhASpPOCANumz//dbWr+NkdoST1N278RIjmv/zyq7DDiFyoh0kSNToLGeZxAraVMlzVZGm1kuCk5tEKH9ZqxpKFm7F82QZ4fVlCKxVI1qwmH1L6n+fA4/M43aisqIaThHkHDTMEh8siTCsLlVnobc0aZs0YrGkvvvJzyuW2w+NxwOOzISvLjTwO8vKy5yiFyooQykprUFkZFhw2EGC/VhDllSXY+vffqKysgtNmRyRCZQ7OOqFiXBwOG1EAVl12oEu3thgzbgg8WXZEoirzpZdkgvDk009g79496WpMp04dRd+Uq1W1fgB//PYb7rr7LricbtgZa27dinHjJqjuTmnoo6Z9DG63Ex1P6QivzyOrnq/ndkt9qD+2/CGfy2l23A28bq/ErIxfWWWiYZCFxJttMJmY2PAmcns1woDvvvtOdLNYzuRn0IOeddZZYiyGYjYN9p9//hH2FBM4I971eXzod3k/AfsZ5xLXnPXKbJxxxmli5MePF2PsuDESBvAY6O2JftC4CJdddFEvifG5GzEhYxjAihy7Z+mJqdrCih2TUO5A9MA0CIYXV1xxmVQCeU22b98hoscU5aAXJYmIXAWpPFltsmO9vfxtSUqFei9NjnXq5LpF69k7EyCSrEisN8mOXF0BPPrgiyg+FkLjpk1RXlEp8yM8fp/sZuSoKlpkHDaLRVqM6OBI9vf6WJk0w+myw+EgOqEgyckTHtC0Ga/8krK77PB6HPD6HcjOdSM/1w+3z4QYjbUygtLSalSWBVBVHUUwEJZBWhVV5dIOQiiF4TGHJjhsHP2tJGdLS46g7clFuOKKC9GseR5aFOWgcaEfVge7MpUHotoeuwOys7PEGA4fPIRV761E506d04wqruBoOIRXXpkl5Aq/P1tuDJVJWJptfVJreT+WOG1WC07pdIqsSKEMWizYuWMPli9/UyTaDZU+0etPJQUrJVbJQgEvHtGAhfMXwuFSbTFEAigXZHAVGJ6888476Q5Qo+2GrCgSphn70nil+dBkwjdffyP0QnIGaDg8ptFjR0s4wnOIhGPCM+3Tp5d47eqaKlFApGc1jp85Q7++/TB58hTp3+KNZXs6S7jkrz75xFPiUWn8XMSkDV5++RVieFLrd7owavQozJkzW+SSmAwz7Fm/dr3Ak1T5Y4GD7UD0qIT2GGszwSJ0JYrVwmetP0BY5QTUIjBJuCgyQzJYBPjlx924/dZn0PXUc5Fin5zACBqqaoJCQGdoIcqUjFnjYTg580yjsRPaInzK7gWH7O7kEzDZen7YnYSufk7xD16fGz4fvasDPp8TDhe3dCXeUFUVRHVlLaprgghUhxGOJFBWXoXt27YiUENYi+Mvowq+IpXNpKHvJb1w+hldkEzWIhyuRE6eC207NBZ9Tm4r337zLYYNe1pgLXoJGg5J1/cOukc1EdrprVXrCSUv9+/bj2eeeRZbtvyhb6MJSQCIbdKT0uPwghLk58/0uFzFVLMeN2YcbA6b3AgaDbFZblskfXfv3gOtW59ULwxgSwjjUSpds++KyQ69q6gHjpsg5A/x3LrOFGv57H2ih6ahMoa877578cywZ0QZ0GhGZOhBdIFl08aNG6G4uAQP3P8gHn74QTnPkpLjGDHyeXz77Tey06i2IBMWLXoDHdp30Me+q2SSRsfwhInRjh079deXSLmYYQDtg9eRSeBpp/dAs2aFIgJ9vLhEhDX4HIM59vXX3wgzi7uQYoZpeOONxejY8RQ1JE8SKmP8utHmrWZ+ydbP5FrvJg6HEvjum99QfBQI1Caw/8BB7Ni1G6FwVGbEcqgOu3P5foSxgsEqRuSwW4HcXDeslqQk+bRJj4fdFQ6Jbx+5/zpNe2Har2KsHp8LHva8MF5wWmCxKuUVrv7aIEOAEAI1YTHeaNSMY8WV+Puvv6RNgbLuJGpzP4hHo+jXtzfOOuM0RGMBGSVks1HTMwxvjhVtTi6Svnpu4fv27oXb65YBcMyQP/7oY6nmyBbBUQmyRQThJsk6kcSqVe/ilVdm64MofAJSCAKUAAAgAElEQVTB3DvoXrnZfC5Lt917dBMvy59p8IxBW7ZqKWiCtG3rD8abf//zN3r16oOTTmqZ7uliuZIzCOqUspcLvY7xIUni1FE1SDhChnG4pBfquv7XybZNj3i8uBSbNn0v5yTjhvRYjsf0088/CWTFpKq8rFKGYMx/fZ7YA6ErQmsbN34qx85kaPTosRh0z71KLVBI0ApFocAZE7unnnxKFge9PJ/PWJNoABMf7tz3P3C/lG8LC5ugsqoSnTqdgldmzpJjY9xMw/zxx5+k4MLrqQonQUnUunfrAdqVDMMTBWxDSkivWlHXSie6SNUzBVRUBLB92z5YzQWIp4ipJ3Hw8BFs+vFXbNu6WwyWZVUWD0LhgLROtShqhGCgXPIlh90s4Ry5usw9mPzTWQzs31PTpk7+OUXiB4WDXS4OIjCLoep6X9J5yrFDjK/4PxyKIRzSsGdvMfbvJ76noba2HA6HGR6XHZ07tcdFPc+FlqIkEeEkBtSKxB1DLQpbNBZD/GD1apXxMomKRaUO3blzV1UFI7whpVw64RhILGecRm/BCSaB2iohgVNanqx+1t5ZnOBxk+ghxAgzy4qNhObG7N7goRpZK70cY0fGlYxlaYDZ2Tk468yz9Jp5WJT/GA8ajPurrrxStlKz3vIskhh6yZiiwOQc0GNzsQ0ceKNUkaTAwv8yRSYmPVjsM+PWSoPKycnF5Zf1E29Pos8vv/yE3bv3SLzGhXrzTbeI95JqlE7aocHymgUCtfjmm28k3laVqLDwgps0biqejkksMV96bV4TGgi9JYd3MLnl8fF6UP/1px9/Vkmj0yn3m8wtlosZBgjWIsZa37sSVmM1llVJpg70qgf3/z/O3jvK0ru6Et2/L4eb6lbsruqk0FIroQhIRgYJBAiGMdhgbILTYL95eJzGYz8vP681xmOcmDdvxmOPGdtjj4dgHh7ZJAmJaBAYIRHVagnFzpWrbvxyemuf795WScD8Mb1Wr5Y6VN17v/M7v3P22Xuf8xgMQ5SVD6WRuMIBEGEy4HOf+zJOnHhC6nA26b5v4oYbr8KVVx/Bpz51N/r9bXRaTRFLUsTJ24V2TSxbXvHSq5T6vd/7SsWJDx8IpQ8sT4h98sWJaJBbUJIY4SiQhRIM3v4gwIlHn5ABAa9flgCmrjAz28DrXvdKLC7QjieRF+N7Jkwu8dIK2cjMgOKDmJ/toiJZpSBFjIQLXs1AOCpxfpWbVdbQ6wfitVUVqcAZfBNe00Or7U/QC2p12DSQclmbiBEWmQynL2xHFMHjxAiidrypKYZyPYsOfyKGYwZMakGeZtY7T+Uh7wG82YUzWAXN4Z9xG3ZVgM7WU2JkrdfkDlQ25ROzSDLNykl2lH85cVCZKFsvbHgkXU64DxNyOl/ThN1U14T1Yl+pN2mXT0B+j5hvKq+Zbn7h+5PnKM173QzVSEl9vROPFUnghEQyxaZrljxjlcjBs0uN64UYk+V6cuBY9jGDatjZCrC90ZftkbEYDZuoCgPRmE4zDno7Yzz41a/j/i9+CUcuPoJXvOplWFyakb2xH/jbv0G/v4NupyVBSksn9hJMaLTTf+G1B5X6lV/7WEUoKEu5KtGQbpBQEAOJr5bLJ4LxSDRafChRMBY874mnHpftG7xZub2v2Wzghhuvwc03Xyfemo5dwfUUHNuAzS6U0gKjkn33LdcX/K9IC7iugSxUOH+qh6997WE8/O3HAeVicR93U7UQkXXv1fodGnSJgKxhotWw4DRNtDoe/KYF1zdrUq/sjX12lbhktT3eBnUVUBf8z/2ziaMIp4C1scAFVUMdELUJRZ0lnyVyCE2OeiOh4XzvH7U6Yvp9a7paHdB1ObiXF7qXeT99fdPAnQ46+J2m9Mjp7+39Vb7s95KhCKlo+honC0omPJVn98zufQ+EnOpdtGyciHnKhvCS/QnH8bTcpKTGRDDK0N8NkcacVhoIirH0HNyLWiS0CbKgVRbOn1sTAeUtL3kxLjp6CJs762h0HNx114flxmQckfvLMohNI/VzbFxf8qJLlLrzNX9U3XjjjRdA9KmFDC23+YCqkqdIoSGSWF/AWjZEjHgqDPjNTxx/FN9++Nt485vfiBtuuAKVitBo6KDTCzE3sqAIVxguO8Mc8TiVN2HrBrbWR7j741/Ed048hdnZRcx2OZ0xZLmC7TjwGh4sQ4Npk2hBOEyH7eoS5LarxECOKznbMzTz4prHyYbo6T7X7xGs0wc5LQmeZbxPd49OWOuS3eoMJ7wH2VjCMNtr7lB/Top0ue8TrNPgef73FQ7w5PVNtWTTzLY32KZBOw3kKdHpwv9/j/f4XcRo2gXJxGmvD9bevbLPGq7Vb6N+n2yISDwi1smBjsSECP5YiuTwvSbSqMDW5hBpwv7El/eUVzSnHglJJY8VsqReUEwvPaIetAUqkcmzbM/6+ODfvh8nz5yC32xgdnZOApa3PWt7xtrrX/sipV5xx7ur+bk5wfVYyHpuHdUUBHJnJutQ2jq2mnwR1B0xWGt7cKUok3VklfcDD3wVs3MdzM2R5KvBa+hwfQOuzUAlBmlDs0k55BIvA/3tAT7zyW/hoQcfgWu20GnPyYfDD4X6cgLD7BZFW2XQ+8gUiIO/x6B0Hf45pCFsdWy02p78uawgr+/f56gy63uwzp7TLLQ3WKdTMI78piwuyTaTRcHy8KX7fVZAR1KjhC3ZQ/KFv1uT9pwx5CTbXfi+0yWi3zP7f3d23Buszx6w+u9Ns/7U5mjvuZkOSJQIHp9r2rY3eGvqJd/DZN+rGOQxm9bLL+Q+ELHfxOgENZGeCNFwyLVTFmy7UUNSZS71OcsDTkCTqESekatA0ny9rJkLVVzfgu1quP/+z+MLX/4yZuYXZTURhyKsn9lPkYj+jp96JY3Z/rBigS5SEsvETLsjnVgUjHDo8AouOnIAc7MUvFWCd/HB1DJfXbzkh8MQjulLwcytL4ZAD5pkPQ4biJVJWnd0lEjh+Ca+8k+P4iP/84vY3YjhWF34bgeWyakRywXWSTkMu4Tj8evQxI2dvSUBX2dWDa6tSdC22vwehvgi+Z4lDV/dtfIzn9adz17+ddBNrvy68Jz8mGwjYc0r3NqporOGZ+q/N/nvus64wECa7Hr+nnn1+df6c67tySxq7+8x6C6UG3vKl70Hi2XA3kOwN3NP/bm+q/yRurVGeJ4F+Gvx5rMlynOzqxChZZVQzbFgkLI+JSoh/6aA9BWcYpK+yACTUTDNQZJUtreEMW2NYrEKIkCxu0uoU5fSkDsG2Jizr9naOo+/+B/vR1pRKNgQEWRtaKKJJeiv/cqbaCb8B3JuCKgTdqJkhaQH37Xwlre+CQvzHWFR5XkkWCxrRiHHci4cE9TlGzSRRIS1RqLxtoUQY8D1TDheHayua4pxwUc/fj8+de9D6O9GmGnug2O1oStX4Ayb2dNlMAKGRQ/RUhod3WRGJdHGrjOrY8g+WUe4DMRETbTbhDts2GzmFN9R7Xe/N9tdyEZ1yfpsLTu1iSQ2SQhiz5YS4eeqWt81VeXWbjV1Z0x5ee39tZfo8dy4/e6aeXp4anu071WnPr/u3Fu31rPL7/1j2mDtDdYaCpQOZPK9pvLv+vOR7z+tcZ/3ZUsSTiRY+ZZr81/CVLzOR8NI+BNUJTSbPho+bZu4vFmhSEtEQYrhKMJonKKo2IgD/UE9WiUX2nMZ+GzkCxxYmcXdn/ksPvzRezHTnRUdHF9WzfEw8e53/WwdrMxaBcm6fCB5JkDtK17+Utx220uQ5YG4sjD4GLREC+qZrYEsZldtyDUgqkRBDmi8VcFvcgpkQTNNWcndbNq479MP4kP/36dEFNZuzYrJgaW79bYPei75rsBnteShkCueGLDhOuLdRJUrvzfrZtavDFbfNSRIZzqejIgZrJI5NfplTdR4k4DYm532PkxmDfkpSZejxTo4GZTk/9b1Ghf9kmdZyu+JhEMkF+yOlbCKplunn9OiPO/q35sFxb5zIjL8rnp2UltOM+0028rX/h7B+t2+Ys9Tokqg8kDV8pP6/U+hqOdF6J6zwPdYN4ikDrKNJA9EIQpybG/1pNm0bbMekTp1wuHGliKt0NsdIUlLpDlhObL1EozGjA8dnkvXnAIN30bTtyW+0irHn/3l+/Dod74jWDcbu+7MDOI4xR//h19T6hUvf3fFSOdOVkIieRqi6Tv4+Xe+Q+hcplXKtWs5CqZNjmE9/uKPIoWcsCLhSDRDnpJYkgisQo2Z7zdlJkylwNraNt773nsQx6acGn747KQtox6TEhdlQHAAQDc+Avv8EByPnb4jjHXLqXXuZOM02uQJ8E3rOLDiodWCTEFooZhn3Fo36fknCW/aV4iuZ6rE2NMRSeYRg9uJu+ekVhWyusZApY8o3e2qelpnMBvlQgyucdB6FdPeH1M6JB/O82vJuvatM9o0UPcG3JQruje4L2To7xGse7Pz3rLiwusRqKrmKtc1ef3rtFbnrcElFvJaizqTCpsKRT1ernQ4lgcumhwNc5w+tS6/R2opnwe9fHmTEqakZoreaP3eSPBX8kbGQSJjWX5HlpHci9VusfRj9jTQajekx+mPxvjAB+/CvffeiyOHLxbyUpLk+Iv/+i6uw3xPJeNH+vbnGYo0xpWXX4q3vOWNsmGDV7ftaXA8XUawHH0RRuIP8lspNEzDAnGQIo1ZaA9lkZ1p27LijW4ko/EA733vXdjcLNDwliTIeLrZDAlGilKaMMLerHlIjKaXgGs5UkKUWi5Zl3nAchxYNF5LSNxmkABnzp6UCVoRR4LLhtEYYRSh0o0L20xqISyzZT3Prhgk9CWdeiJPwXulI8lycFEcP0RUHGs+hW8//BDuuftvsSAYco3pUqM2GGwLX4H1GK/HaZBNm54LuOWe6/5Cp86XRCO3SfZ9brPz7El6fhnx/UGyZ4/Kdwdv7WA9DdY6SGtzPQ4rxOxNuKmlbPNmkNWu3qTpGagKhShkNt3F9mYqvGbHpr18KpOnVtudWLDncH0P4yAT42nam0UhNyACWZyhPyASUI9Q6X3FzE1KarPTlATF5pw32Bf+8Uv4xCc+ibXVDYGu3ve+/6DUa/7Z/1OxBuWa9DJJEYcjvOoVL8VLf/AWVFUibm4MVuKY4kTs2xKs/CjTpEIS5ohHBaJRIsqBOEmEZGvarhjROm4Dd3/ys/jKA99C0z8ApRoT5WIhSlk2ZCjJmHIkWC1qgUxHaIcMWo4zK5WIr1VK4jZtggiGT6Q3xx95GF//xtdgU5MejOA5tZJxFKRQuivBSomOKCgmHbtYm/NRcSgxkQQzs/NBxvEYJPawdq/tMYmAEHalE3aBt73tR3DnnS+WiR8PBWv4Oh2zI6/thaZBV0+dnq1Jn4+Xyvfe40D9/AD7fnXp/ypYpxDY8/9tvfKndtGR6186lQmWLgx9hjJrUkv8X2stnS6BRrpelZf49Ke+jL/94Cfxg7feLqNYBjdLMyYKclG9yag+R4G0rMlNJkerKWX+kXyNur8rYdgGKr2E5ZkwHF24Gy6fXU49W22s98wzZ7G+toGTp07hF37px5V61WvfU7HW9JgJ0xjhoIcf+qHX4Pprr4Jt8osClkcYSofb4JVsSznAYKXKlcGajEqEoxhxyEDNMA6oDTfg+G089fQZfPh/fhy224Kpt2SiwTEyu3Y2jgaXwqlCFtXSAdkzTDiWBUvXpUTg62KgsIGxfR8xHUx4CJpt7PQHePChr2Fze1NKhjgO6q8jUxcTWUHNF+EFstfrxbgMUPEpYD3A9eKTp1o395yAxSipD6IVuqZkXwBZ7Rmt3A2WSinueOUteOMb78DMbFMSFF26aQ3KTDUllk9l4tP/31sj74Wu6iB/bnMmXfjza4o90fe/CtbnowD195JrRWpAuRX2BOt0zToXeei6JURo3hD8NywH2McMejn+4e/vw733fEHUzFdd9QK89jWvkdfN88imms/StjlhKxGXOUpx8AbKpEARZjArA3mUYmd7V+RTlmch1ws4bQ+VxZsK8Nh40bZdpFksSbkjFlJivuCFy0q96p/9ewlWivKqLEEajvHqO27HD976YhRcYcgygHhpw4DToIqAmbWu+9KYmbVAMiwkWCnp5lSDOit2f36rg79+34dx5twWLLtRjzi5yMGq7SlFikLKtq5gmxSZlfAtHR7/WytgaIBj6Ghx2lVWMCwPQVbA78yi1G187VvH8RQlHaq+spgZtcmSC8tpIqe2Z2JUwWZJIBjeRwIl1tD+tAueAv+aQRdr/j1ej5ReUK5TN1hZWq+511SKm266Am//iTfh4os6yEh5M1gH1l4HfIhT18Api2kvyD/NoJLNposrnpeB/3eDdW+NO83q04CtfavqzFr3aTxgNX5M5pRpOdIoBwFVyDS6A578zjr+5q8+gccee0ogq9rbtcQrbr9d2Fzs6plkxMcXFPsVYgxY8jYjWs+RfAY0DQ/rp87j+MMPC1tu+fAyEpUhUhmslgtlkwmtwTMdVHmBIAolWfHXJEpx66suU+oVr/2jiqeHY1VFGW2W4torj+HHfuwNGI93YTtKtr7ZnEj5BOZt6Oy4y0pqVtarzKxJwBIiQ5xkCLg8w25guz/Gf/rTv0CzOQfba8I06iW1pk5SrQuNwVTpsHQTLskzVQbbyGFrCbQqhKoSOBSwJQWarS78mTlYjbZgcccffwbfOvE4KvItKT6kdyv3WWlKtFnkfLJskB90o2bjIDdQHUzCCZBNiVO95sQ7VIYd9c4onTUoQ1oyE9fh1MYMmsoRhUNwjeiP/eg/x4+/9WZkMnGrbYDEhWbCRZhm1mkQ7f11Om7diwR8v6v/OfDW90euJm/32VHytCxhM8tgZWblYawDebolkvKZ2o2Q7zkYSxuEL3z+G/jQ++/F5lqNw0+bLyYcOqu87nWvwUUXH5LBURAOJbuyOY6zGIbvIhyO4VYmbNa720OsPnMaG6ur2Ld/Hw4fvQhW20O/CGG0LOiyRbuAoywUSS43dKfVkudKPsrNrzys1EvveFflur7wUHWSJrIU3VYDv/jOn0WRBXBszu8VTE+D4erQ7bpp4eFMcxpJFMjjHFlYoAx5XRaIsgrt+SW8/+8+hodPPA7PaUInoOxQ2MvMxMlXG6bGD8eELbhQBORj6GX9s8qG0GnQRdioYAZm82Kgs7SMM9tjHD+5isbsCiJmhWlnzQdCWmOWysSLN7tQJ4UQzjq1RF5lkC+olVAkNhQ8qBZKzUKlm1L7atJs1p1rTvYXryaSOdICvkdXkVgUu8NxD6PRELfeegV+67fotuJc8ExgsLJhmLrN1MFW81PrOrUmu/AsyOhCJPQyzJRAujAYmBwogUKlr6s1UbwmZSQ6XQJYR199aYjak3669ZqhevsMe0W5euQLCfxW8QCTjJILSE+/M8dW2N0d4N2/+5d48IGvY2nhKGyzi7RIEU94ximVCqJR6+PGG2/ArbfejAPLi6iSCGUUCGoSF7HEUxnl2D6zhtFWD5yLUtRKsrzbaeLQsUuhtRz0ihCViFR1GHR8EUl2Wd9sXBBiWrjllfuVevWd76oYdKbVQFFyFlzBtUy8/AdvxktuuBp6MkDDqeC0TISU0PoWmmYDemoi4JxfT0WqYsQ5tGGGIiGV1gS6XfzG7/6BNElOocMjq9w1UYiBGnXiJgxOpnQNlOT4JpCON1GG25JZG5aCw3pIlXL9drQKTp5jVJTYTA2sxz62Chdj00fAqp1fQ67uEiGJ0SVg5cQA2ygpDU75gDPkeojUHqPUY3jMhpkFlbcQGzNIDAuGNoaTD2HnGTK9wsgEYpqHpTpaqQELBjKtQEpSh11rjpJgHVq5jp97x9tw2223YHZ2RgYXzOLydFiDiQNbTV2sWfUlClk1WkLPSRjSUHH2ThbWBB3QeUAYxPL7gE6OjmDIfG2s6/g+q8m/JyA8gTaEeMPPpEY92NAo9gqs440UhZbCTm2oyhE0JNeI7KTonx/ivo8fx92f/TJGwyHmOk0hnxTKQEgS0oTMY1IbklUwiLEHQzFSue6yi3F0cQ6Xz8ygoSmESSjE+jhKkJMkBQMmJU+ysC/HOElgtprYd/QIrG4bMUWmJhNP3azWJiW1XOb4Iyfwq7/5aqXueO27K1VUMEjVK+tV3aleoT3bxJt/9PU4sNhFOtxB07PgtWwMoiFmvS60WENU5VJzZDTainMU4wRaqmA7TZze3MV//vO/ht+ahWmy0yephQwt1qPcpGLD1AzYhoKlF3BZIiS7qOIerDKGZwAOC3jewkWKdpGgmUTIVIZxZWArsnE+trFeuhjYDXDHn5sxuDWEKkeSp3KyHcOVB047vJKr6uVBk+Bdwq802AVHhxYiw0FMvFdlcHjy6dtqlBhbFWLm9cxAJ7VgcvUQCsQmg5XrITWoLEaejBCMdnH1VVfg5puvR7fTEI4s+bxkLtV5fTLxYjWndKSKDKYcjUzBqBQyXSFj4LAO5LilVOIrluuQn26hYJdAlOdyUEpDg8ZnR2Ux7w5DR86DOwlu4t0Fyd+cBFUmDE1HbNXB6mU2dE6VKDvRC2ys9nH8K4/j6cfXUXmk5vlQBW87mlMbCPUCKZthvQ46lQK2wT0TxF23Me9YuHpxAce6HVSjIfxuC7bnwrTrgY80tAUx6jpbEh4cJgkiuqoTV59pQm+3UYj4UxfokULI1dV12aH70U/+llJ3/MCvV13HRpOdX5YiyWOknoWz4QBHb7oet9/5KizNzaOkjqjKpAEqUtaWXIahIaU6gETfKBZdELPBfLuLL3zmftz7yS/CndmH0usg03X4KoKvyG30JGDZgZJRZek5HC2X6x/pEHoRwtFKqVctThfKCs0sRjMZQakAJXerxhVWQxPPRDa23UX0KgdGUsHSS2RahJi23yqDz9pHEYhOMeYuAMqCUWcVGzxEFQqVIjViZNxvrzwYuQaXTaJWIDYYPIr4P9qFLQc6oVuTXqEyaOqoQc+Jx9ZrhZI4RCkOicy6iRA6iAdLgyc4Zm2vQ1JJXHGzdIEG15+T78pqiIiEKmCRIyATtVySB29wr1RyS7FjV4ZZZ9wpgYY1OPVQE75tHRwsc0qR6RuczHFEbkeojBh+wTvCRGGZyJBAlRk8+LDMDkLDI/4Bo4xhUNPP/QzkhPAFkevLYC2APC3QpPgzT3HJXBeXzc1gP1UaeQK96cPheJ6ydnKDOQLPWSamyBNuecwwjEKMkhS9KMTpjQ1sJgVyvwNRZleoXWPyHI7j4aP3/KpS//WF76i6LQ9Nq4JexAjHI1idWTwxDPGduIB3+VV4yet/BLNLS6jCFMYoAByF2OEUgiebdU4LO4M+dFdHUWVYXJjF3/zV/8ATj5+FZc1Ds2alJmwYAVw9hmG40BmsWj2aM/USrs4HlEArAiBjsFZwOd2CDqfU4OcprLSPDDso1QiK3lipj7NRC4+OXPRUBw2HjPgRgmIVKt3GCjVZKXAppeJI8ESe4GHdxHljFpE5j0q1oTMzIoSJseCFidkQo1ubIjh2tuTIEr2qAK+onUkyihh5DVeAw2kZV5LrnjR6aRrXMJdOSl59MxuTJWrTMak0PVz5wCZMGfALBVMyaIVcRqAFTBbbFQ9LgZSHSFdyE7iFCT2n40ltM8quuzCUBFNGE7PJKJVZlMugLGZnlhmFLmVDZoeojAR+SVjPQG7x92OUWQgtN1AZTQytBjJkYBibaQmn0ie2poU0koSldLo4lhpcAF6a48aLDmGJE8UswvxsB2j5MEkpdW2Yoj5hSVMIlh8Nx0iiBME4xjCMkBQlzmxs4bHNHjYqUxroGhar1RFEgD96zy8pdf62tzOlQlkEcDOUcQpb+djMbKx5c/jHfoTHNRuX/cDLcOWV1+G6I4cwyDMELvXhLs49vYZvPvBtPP3Mk3jFnbdj/+FFtGYa+OM//RMM+gmqtAFT70LXXLhWBMvkqJK7R1kfWjKMMPQStlHANakmi6CoeDQ0+DavXQWfH0qVosx6iPMNVGUPLu2Ach/rcQvf7tvY0Vrggp4iXoOjb+KwleKFlo0rt0aY3x2ztcLGXBsPt5p4INJxTs2gr88iBnmVFXy6yGhAwGEAm0HWZMxIvOekWKxryxK8Ng2kbOqyAo24RD1boxMNYSEmMHIFprtUefVRmkOCDBubelBAK8nY0FHqJrwMsIgiEDJjCUAj4IRQUIGRUyE1a8jPYykli85cIOHr4WFSSEyFkAetouEElbusJzX4RFnoLE0wnnN9w0FqhCi1GHbOwkRHRpaaRlZUiiLTkdkdjDqLSFjLRiM5ND4MuNL4FEiKXG4andBHXqJrWGgnBW48dAD7ydPQS3QX2ggJT7Z8+G0fjTbLAR1ZEiIejBD0hiiiHGmYYnt7gDQpsTUY45vrWzjLlUOWK7apMjljk1uUuOe+f63U1hveXuVWhtiIoFUxWuxUdyKoooGtysP59jy+FCT44vo2iu4idMPHyoGLRBfV2+xhtNuvOzhV4Kff8XYcPLLMeQD+43/6E7GFiWOy/DuAZsMyCsEjp8FqGvw9A5xqcn+sQ6vuMoIqUzRdTq8IEmfwjBJaGaFIBxKwTjJGZ0CLTgNncgvHCx3rUGiNx1iOdnGFkeIyG5ijR8Cpc+hyaS69pEhtXFrGamnhjHLxmNnAk7qPdcNHqTdgaTYKRW5DJgvHrIKHhDdfCh7oTGpAggs2MuK3WYm5tMJSOUQrOYM2TRqYddNUSgIqQ1mji6RGeAeV7G2oOVtAyGsfCm5SwZwMAdil21Dwo7oB2/KBSGNPAZh5TZaOGi5sGGjFPIIFoknDx0aHXTqbMa1ifVv/FHk8m0ySn7VYMqlR8JCaiLmQgy0xmwOjg7XMxSmzg9JviMFdWpHzkcLlHgnCiKpExAqDw5K8wLxm4YjdwLVLC5jVCzQcDbAr+Cv7YXYa6Mx30J7riBvluLeD4U4PaT9Cf2MX6SjHqB/C0sgNEuwAACAASURBVDyMkgIPrp7DI+EIGaHIKKodfoT4rePuT/4bpZ5805srt+3JdZenI3RME+XOAA24SNh1lybO2i3849YIJ3KFYukAesMYM6o+Uc2EtU6BcRriDe94GxavOIp+XuCP/+TPUfFayWoCBO9EnQ0JCSsGTS5swVvJoeVGdQ4BTD3jcYZW5Wg1PDR5rRNstxOodAQ96MNIAzTiBJ3dBHlUYrso8e3BNnayEFe6DVxtmFgKx0A0xDgLUDY8XH/7S4U4cfzz98MehphxW0hMF09Aw2OGh8fRQE+fQSq1WipNR1jZsHJLsjr3MRV6iFzPkUlT76Dg+8lKLGYVrtIHeKG7AyvalrpQ9s6qeklGrf+qhxMMWGq2RNtEl0adPUcBK5lYP7Jm4E2jdDhJhVCrcNyJELkWolGEmUbt5FLpFfbDwqHMkqljQDBerwkhGl+gcB+o0SylBBAEgtU5cTg9EedprSTnwkHEWbJspdYRlg08OjJwXGsjclvC7UgsiJ7KjnO4hCxNDYFWIcKkTBtHuKY9h+v27UMLKWbbNjRPA+ZnYM346C500V6cg8GJVb8vQTpY30W8G4Hpe3djiCQqMAwTfH1rHY+XARJCXiUmpiG1xuwTd/9rpR77P95ReaYLV2pIFs8M2jHK8RhOzFEZEKs2HslsfL4X44TfQm7rmElGuAYaLi0V9hsKoQP4N18P96absG418Ncf+Bg2zu6iqRxplFibyooXnWYPDkzdlZMjOCrHrC4/zhSKy2j5/46Ntt+EQwQCQzjZCN5gB/p4ADuK0d7NoAecmg0RFUOoMsZFVgNGP5IGJJjx4d58DS794Tuhjl0siEDx8KM495G7MXrgq3C4W5WOLZ0FPJVbOFm5OJtr6JUa4sYcNpUPvWzAzzTYToYYQ+QGieeERh3kdMwvK3SHY7zEDvAD+Sl0skG98pwbpQm/8GoXNQzRgIl79FSwJ7P4AhobsJy1aoWIbommjoIrlgoT51SKj2k7OPbK2/Dpz/4jfv4XfgW9tTXoGxuo7v8Grst9WHmJqEpA69CGZcFMKYpjHasxJmt5/EQUqVdEJ2oHvyq3kWo2ItlxW0NniT2PbwUW/qlqI2zOI1cGIgPIFeDmLE/Y/FWIeSOwhrYcVDt9XDOzgOv370NXK+A7gNU0oc03YXdb8NsNeC1f+Mgcx493Boh2x4h2IxRhhVGP5CMTO6MAD62dwRN5gNzk4uXa/0pEh1C4mzXrM//mX1RNZwZNqwvd9Em1xTAZIBttwx4OgO0AZeJiS5vDNwITn+tH4ol1VTPDtbaG5SKBnwfYJCx07EqYN96KcN8x/Of33Y2za2MYnFCZDNZcAtNQGkzDgWW4cEyr1ldpJWzWq2UErUxA10zXtmUrDAkOJZGBbAgn2ASiHowkQGsnhNfrw4uHcLUYRR4gCTJsZxaWbn05Fu68Da3rL0G60JFri6/DzQqYmzvY/trXsP3lL+P05+5HszDQbi1iaLt4JivxTGZgtbGIJ9AGVAd+TgVthqjqI9VTYR/pJTOwBqMqMDsc4GVWgJfmp9GK+shlpY+GkqQWIgCi26oVBiILkcEFg6OCVqXQqXEjPqyA0NSR0jiDRPTSxqPREHf5A6zcejMefOCbePd7/l+876//G/70Pb+Nv3j9W/GS0IeZpKhMogwJ7KJCgxRJUho5r2fJoTQkPDz0Ychz2Cb3U5EOaCBiMNomTBJRKoXYW8TXExdf0LoYNuaRlSaKie6MX1smfqqSQM3Jm+CEbxjiEr+NGw4sY578AJWi2fWgdRzoTReW58B0XVhcVpLkCAcBijBHTgLUOMNwEEizdn57Bw+dO43zKkdhmIKxsrPlwjiqaz/56V9WauNd/7LyvTk4/gJgd6RxGEc95P01VFvnYO2OUfQLjPMOVpMmHlwPcPHBOVzqhfDjTbj5CO2mjpFlYd1bgHvdy2EeuxV/+IFP4cTaGKZDu5gMjgn4egVOak3FILVhk7TCANYLmBqzagijSuGYOnybJYIlILxHbU8ZQGUbyAtetz3Mrg/Q2tlFKwsQVQOcHGxi9rJrcPAn3on2C14MtdhCpA8RcZLDDJ5r0NMSJus4AvL9AXqPPImz/+UvET9xUpQRaraLVa2JE/Ycvlw2EVWzsBIHmplgXO5AORxnaXDyhnxOGlLMjHdxuznG7el5tJKBBGpBjwAopOLAV2fZqbW5eB5OiLOS6ZBLE8O/HxMUZ2tUGbBCDcFiF+/89iexePNNmPXn8fZ/+X/iN//vX8cX//Gj+P3bXosf0ffDSTNEXKxXpPApF4kypFQh87OWlaYmYkJaHB4UENSFDE2SzMe0EdVy2ByB0zzDX8RXcw+f1mfRby6iIFRXaGLMzqwqsnQZImjyK9EAK80xCw1XLi3gcNuHXyZocnzaMKFRCcBdW9Tp2eRMA3EYg9hUGte+B73RACkKnFlfw2ObGxjSGknnfl0ebvJHTCHP3PuZ/0upnT/4t5U1Nw9zfglotMQ5MNtZh7ZxCuXqM7BHAyQ7faSBhiT1sLGZYuXgCqDRcymXlYU0sYgrC72qhXDpSjRfdCfuenIDf3Xfl9GZW0ZTc2CnGR+fQBikjdmsVw1dPjiLIGY+Ej6ApTJ4tiFsKwazXWiYZcuhR0i1HVTlLjqjbRw6uQmf+7usHE90Cux/46tw0evfDMNdQhZxPh3A6yhUlokRvbAKA57RQjkiQEidPIHtGEUYYOfue/D4P9wFPYxg+l08ZszgHtXBQN8PM2sAZoq47KGwCuipATfzkIrQNUY72Mbt5givjM+jGfTkCie0E3FcyFaKA/MpL4EYqARubW9PjJd8cTZPJH8kbFyYsXMDC6qJh3bX8aF9Kd71vr/BZz/2GWwOA/zdR/4Ov/SzP4bz7/t7/HC+IBhnD4FM1WYbDVjjWBj3ka7gVAYMzUDCxogwIVHhJIRRpNB1V8D4xKpgsx/IUgTeHP4pdnCfvYhBe6VGHXIOFXKxZ2UJIBMx2VclLxY+3VDCAAebHq5ZWcKiacDVKxhuBY2SFIuH3RFYj0FH4nqaRojSAGkVI1YpgiLEdtDDgAOMThdRUom16s72EFlGEpGNuz/5e0ptv+ffV97yPlgHV6B1WsiSGMnpU8CZkzDWzkDtbiHr9YCkQplpGO3EaHXnkDsaqoYG3deg2wSkHShrHmcyD9nBq3HaX8KffvRTqOyufPgd3UFOJNnkJMuBQwYPMwEbKyTI4z4sRHD0HK6piyrW1k0wmc2wm9Uz5OYYZjnA7HAXh55aQ7ndw6BpYf5Xfgazb3g1BmxqchtaVKHdbCKLh4iyCE6jIdGQjBK4ZgNKswQ6spoatCiEGo6x/ZFPYP2uj8NKUpzQfNxlLGDbPACVtji3RaqGqMwcRqLDTxsSWJUWohWt4+VWgFfnG7AH2+CRZPOVMCAZqJYlpYEQSag0qIfy4jxD3NVg/uDkkK7gVOZyTJzpaIwqPKVSbPzky/Dm3/oNjDdHeMvbfgqbvU2cPfEofuO6F+PHtf1IwhHijonIIuwYwSbzTYYWGtxSg1npEqy5WA9psLIYNgk5ypa/ExYROlWKFgkszizuTz3cZ+/DsHMYqnKhpYnQIhPW6yKbILKgSVbldIt0zjIJ0VEVrlpaxGUzLbQZ1JT/mAZ005abjRJMAvy0YS91Zv8IhZOj8IlmhAi1CIlGAJBZwJJxfJZq2Nzo4+mnzuCuu/5Uqa0/ek/lLS3CWF4EWp5Y2iSrG8DZNVirm1DbO6gGI1kfGdL9jzIVz4Pte4hYh876cLotmF4Tht3BTlChl9sYWLP40OcfwE7lIuJ0yW5BkfCokw9g1bUrcUcSHorw2UDlNMsALNIG6VfF+lVP4KkSLpeflTHa4wFmzpxHPAzQb7Yx9/a34+Ab34CCy91I7CX8lHNvHRdl6PLBcQJEDJNAPr0LaOaxNl7HIl2/owLBXZ/F6l98EM10jEdNFx+wl7FmHkAeN1CZGQojEG6vGRtoJL58sJXBUmgNL7VD3JZuwAuHkskZrKM0RcQZPQkiLAvEBYbO3rXcmcFaFiwldMGSSUHJ+JCrCnZWYS61cdYs8dDLDuEdv/vbSHZD/Nwv/pI4B3bSFD974AV46a6BIB5j2NWxXY7F1cbLK1QyKCCiAJiZQmpwOsa6OIVHEzTB39jZU99moJ2msKIUkbOIB7IW7nGW0W8ehlY4sJIABmKEZolcQGdO29gA6uTM1zRPEzCTEPPcQzY/h4M0fua9IrbstkzbpDzixE4lYiOl3AyROUbixUjsBKlJ04Ga4EbNVZnrMAwqFgwM+iH+3b99t1KDf/c7ldFpQeu2UXmeTCiSnSHU1g7U+ja03gAYjRGNBwhpCEbHPq8JzXGhzVhwFjqwZpdQtubJ0kaUhhjs9qHGBj7xpRP4amyj6BxGRMKIo0OjOkAAZkArMig68mURmjbg6QV8PQcFMTZXcNLv06ARQoouNHQLgtwKjWiA5rknBLfr+zOYf8cv4MCdr0XGzTEtIDW5mZDEDVtAfUKIWZUjMxQS1ltxClezkOjkqlYwkhDphz6Nnfd+CE7ew3caM/jvOIBN5yCqjNBajkIPUFkKFl9DVC/yqLQUVXgeL2smeEWyBnu8g1wnBFTh7M4O1vt9KQvY6dNHipxhstqYTRmeJBCJRs2ykUYRLDlYCmWW48qFQ9Dmu/gENnHzD78OV1x8DH/8Z3+GMydPYjGp8PojV2G5l+H4qSfQdysUMpXOUOZsljh2NqFxPSDhKtn9WciGaa71KUgFLYCZzixWlpcxpxOmAwp7Bg8lLu52L8WguQwt4wSMSHCGjLMIWQFFOVBdrxK/oZ5KJ2EmjaDHCVaaLSw3PBxouQJ1QZm1NZGpkOQBNIdj7SH0ZobECpC7JUpfCXrB4GaJqCsDCQ97wHF17WPwi//qXUrt/OovVIbnwWi2oFxPWFfJKEA1HqPc7QGDPlQQyhXDua7jejBbbVR0SllsQJ/rwFm8HFg+itJ2kITrGJ9/Go21CA+fHuG/nY2wa65AVTMozXpSJoQ9KkdZo5QljJLcgArssT3qrThNAgt/yl5SuI0cMxWJJJ4s93LTIZY2jqMab6DveJj96V/E/le/rmb6OwmCRiYkDTun5KI2oSjpkm3qCDjVyfhnBMMVYpv0uQjVh+5D770fQpXt4KmZZfz5cB8GnUOwdANOxeAPEFsaXNOFERZwK1voesF4FS9rx7h9fBLueBcVrToNDm+BfpYKy0wa25yNowGDCuDxWJhtCRMDnVwsCzZJNRkHAeK2j4aqa91dX8NWMELLb+Hc1gbmZjpYKS3MsO3Jc2wXEUbI5HXSrK3gHD7N4StTbNF1bv0uqMAwUKQJSp+HueDWKKgkx4LfhsWxOa91w8SDkYl7Gtdg4C9IMjGFykjGQW0uV7sl1V5ZpGyKOIY3CN8HE5BSaKDEsl5iodGEqTviK0vB6TBahzeTw5mJAS+C5hfQfKdOfCbncw5MUOlJRWyEPInl1ygc4+f/1R8qtfazP1kHK5cHG7VFYRHFzMVQYYRqRIA9RkECAsmxrgvVdpB1TBj7Z2AuLMLffw2slStQOS0k/VVkq0+hePos1hLgr85u4/HNCq6+LLhdJRS5ehTJyQ7LIIPjwWqaUTNBMW1KXVQlY1jbKaTu1UsfAd9O2sM1weOYVzsY6RkWfuIdWHnlP685oUaJjLKbXINZGMKOiosIPrEh0xBoyM7YxNSz6tROkakA6Uc+g95//wc46Rin2gfxZ7tzGHaP1CqBqAddZUhsysFtODmxdQVLXPR2cbMzwu3RaTTCAWJNr4OUm/qqEhGvfxJ2TAPBsIeO35Ag4OeZcqJGdn7OcbOJIuVyYANpGAsubLg2dvNEfuVEh4RmWjG1Kh3RkCFayu/xVwYKSTLMRGRqMbvqtoV+MILvs2Yng0uH6THTZzLhyjb72KdZsNPaazW3DTyYGLjXuxY7zXkUZSK8DVVkAtKLF6uQa9j0MGtObJRqD7cL/gccHTvRCE2DI1mOinkOSiT5FvYfcnDkWAuGn8BoVAJrGY4PzfTltqqR/kKaMCqt0yxEFI3xMz/9+0qt/tTbK9YUpH7xpyzRomlRnELRIz9OUZHWldO5jgIxD3lbQ9SpYC50YXSX4C4ehbN4BLB8FMNtlFtnEZ47hXFV4TPrfXz16QFCbRHK3o9C1V5Ik5QnRA/mOF7XAtyUVAmkdfBKQ8IHyQbEQWnUk6dWMcQLxyewUp5HbIyx/21vw8IddwoeJ2tt5AqsbY5CUyFCgXnUEmPejAQfuBKUxJXSjFGoEYYf/xx2PvgRuMM+tuaO4s8GC9iZOSgBYARDdHwbqagP+Lo0aCyxyIcth7jJHOKW4Az8dIwQkPe9HQQ43x9A9xxxfybTvre1hSwMsG9xHuFwINtRWDu/4JLLceLECdEutZ0GGqaDzf4OlGVj5fAhrG6uIzc0LC7vE/Fcw7FlL4IS1WkhvvzrO1sitpz3WogoideAcRTA9FxEWon+MMLszALdq2RKmGcpljQbx4wmZipLypHQN/FgauCz7rXYbC4gRixJw8hrbwQGKzMsyTwM1lot+6x+rJ411TCXpwwZSqS0i2KGtlLYVozLrupiYR9DJYPbpPrEg+m2hFYqLj9kmJWpGPJRXZ0mIYJwhLf9+O8q9dSb3iIeOmx4KC0xxfwzlboujxL5MAiEk8DBESK7u9I3gLYNp9WG3mxDn52BLXaZOsp4jGSwgSLYlknFoG/jn3YVHig6iP0VlKopwnxijyIzEZJ8JXIUSY1VJtwAwiX6pHumW4vAH2YDhuViIenhqrNfRnv3EYzRw5G3vgWNO16FEasrTjw0Vzz9mu0mrG4LTcPGTKEQ7gY4t70lHzxH21XBOXkAsxghuPvzWP3QxzCTJ1ibOYy/ylYQHzgm9LRmnsHVdJwf9LEdDIQwLVzTOIEX9XCTm+DGaAN+FdOOBnMrB7A2GuLM9hYa3S6eOn0Sc91ZYdCLfoEZPQ5xYP8KHn3kBK6/5lp84+vfwGWXXS5YsGtaeHT1NIZRhDtuuBlPrZ/DmWiAuW4XW+fX5aqN0ghzi/OS5S/afxAPPfJtLM3N4QX7juDU2nn0q1QWHV9y7DKkvoVHT51Eo9OCkYdwVIGdwS6uWdyPy3ITTfrkaQqjJoPVxFfM67DRXERIVTETVE5AjWNnbqwm9bFWwtY7sWr7zekeLFE4kOhDJpmypIwwdT7LCL4b4uprluC6Y3jNAk26PzYbaPizaPgzsF0LmlVKNh2HIwTjoZQAJHj/+Bt/S6njP/JTIm6w+ZNdMl0r0ghVytRfF+eksZUaJRo1GMypk0+RV7ODsuFDbxIEJkRRQYsSlKMBynKAYKcHpC08mXTxpbCJ08YcRmYLSmdzUvPnWM8xY1NEIspMORZEKKljqqckxEhZUlk+TS4UmtunceWpr2BfsgY0gOW3vhXNV74aY2HP1yqErCDeGMJ0bCzOLWJW92UfwtZ4DJLNWSsXeYyCDCQVI7z3fmx86OOwdjdw0u7ib7UjyC66Ao1WB+1Cobe+ha0gQkYqllkI7OblpYyAX9IocX22BjMcohdFaMzNIdYUznPhXMvH06dPod1sY9Dv4UU33ARV5VhdPY/9+/fh6SeexBUXH8VXvvpVLB8+jBnHh54VOD3YFb7sodlFbI36ODfYweLSPvS3d8WLbHVrA51uFx3TxYG5BXzpwa9iaX4eLzpyDKfWznE4jK3tLczvY/Pr4omTz8jhyAY7om0L8gSXLS7gaGkKkaYkJ7lh4KHEwoP6tdhtLCFWdOkpoMuGcHI6arC+tlmvPbkEMybBh03bxL2FySg36SNAEQHtQGl9OUS3U+JFL7wIuurDbyhx6fH9NjotmgIuwmv4MGwdUcKlHT0Mh32Mgz7GowHe9IZfVuq+O95WtWwTbZ2ykRB6wkxDgrQS9z5CVQwshhDrFkoUnCxF29QRtztIG00RzlWejsRRsMIKTpwjTLcEmA9zC9v5Eh4N53G8amLTbUGjPFY367Dk7JpfmLwEMXyoTS+YfVja25WOZmoiLEawF+gqmEKdPI5b+qdwY9dFZhvovPUnMPeqVwvpgmednW2Wj7ExOIssTLCyeBCO10ZCsgYVsxPGvaisKL2sEmz/w6dx7q//DtX6Waw15nFf53IMFw9KM92uLJx94jRyzcHCkX3IzUSUoW2lo7G9hVucBC/MV2FHA5xaWxMG/MrFF2M3CBFkMZ4+c0aMGs6eOYNLLr4YDc+V3bYanUxME/ubXZxdW8Vj505iZW4JS80ZbA56MOkf1WzJaqSt7W3M798n1ybJ70Q+GB6sd32uSTp3VrL29RcfQ6/fR1hmwv4Sn1nfkSVq+1vz6G+vIYyHQi4htfEQucWUSxsmQtfAN0ITXzWuw9jfh4KcLj1FTnomBQicLImAsm6uxD2LvAKy/SuaWtRkc+LJJLrwV5uSe0X6YQ+zMxpe8pIroWsBPFerrdi9FtrtBXRn9qPRnIFp2VIC9AY7GAx2MRadWx9vesPPKfVfrv2hil340aUuuloGN49hcQRHsJN25KS3CcFF1jmjTDOYcQydkmuvCXg+GryyXU3qQzKtWKuM4h259vLCw3eKWdwft3DOaCPxGjLVoAhM+JQ5F8PldbBKZq2Fb1Tb8v8ZrDwAoRGgmMvg+SWqJ4/j5q1TuGNlCRFpam/7SXRefQciEru56Csh1ljg3PpJVGGGA8sXCe+BM+0xV9UUJWwR06UCeOvhGOfe/3Gc/eDdmLMVdrrLuNvYj83mDLKqRAsuTj92Grmycejyw4i1AFmZwCPXc3Mbt9gpbtG20CzGOL16HrujAFddf710+r3RCCfPnMHKoYMCX3G9J/VYtBalBTnXMtUYLPCdE49itjuHmfl5qSlpo+41mtju7WJzexsrBw4IZ8KMyU/NodkWYsqpdQ2rZ1dFGXD0yMWoshxpEEpDTGjJb7Zk2kTC0vr2KkbpCIePXIRkNESDkvqkQEoOga3j24mHLxhXI/L2Cz0z1wLkel2zEpsV0zoWWWSdaQpZwVVR3HQdS2DRAMVrOvDa9RIVz6X7dYgw2ISpxzhwsItO20bD52qABjynhUZjFjOdRTQbXeiGKw7rDNDBaBdB0JdS4I1v+Bml3vOCN1QztoGrlufRrkK0CcqbJUzPRmmbyMVAlmxzqZahiBJEObJxhpC9m6Gjk8awyFfUFYKMzZAtqoFSGeiRxRM38NmigZiwF827LBqtOfKGxQhBPJZqNSqJHvx/1srscEXVWmgInAhJK0arYQBPP4abtk7jjUePIBsOESwfwEVv/VFYV+2Hsul/wKl9hZ3hEPkowYH9h8UdhkOBQKcjYgKbExbKTgYD7B5/FE+9/xPorofwGz5OebP4WGBjixRFU6GpNXD68bPQzTb2HVpCWPWQawWcvESrF+DFVoIX6+voIMa51TX0xmMcu/pq8TrYGQ5w5vx5HDh0GK7vY2d3W8R4mxsbWJlfwL6FeSjfRpWVWH30KbQX5oCmK7oqZk3OzXujIcYcaR44BF+3YAaZ/BmHCBvpGO5cB/31LQSjEdrzc+jarLNrMSM3tFhkgtErzHNwtr+KcRHh6MrFSEah4L6UkRSmhdTQ8M3Mwd365YicBdgZx6wRKlO8Y2p17AQVqNW3tHPiQo4BSkSY6Xriz9ud5fYcjtZpKFLvas3SEaAYJzQ4oeV+S24N22rCdVpotmbhuW1qG5CksTjjhOFQygEuuv7Jt/6yUn94zQ9Xx46sYKVhwgx3MOfrsFwdRouzY0c0OkLH4GKt8RBqNIQWasjGJnp5gkrLMZMlMF0DgUM3QnLUHcS6gVN5ha/FOp6KSbnbh8SMBGeluyD9PKVo18j64TuqvZ0o2SZJmdw6ablE5KYj0ulFAHTow3TyKRyLV/FDF89DnX9GstBaNsax192M5Z/7ScBwUHlzePLsJrZGY1x6yVF0TA3xKBSXQW6QQTIGnnkGH/+TP8f2N07ghQtHMOt0sG26eMxo43MDDQM6rVjkbXo4d3Ibmmpg5eAScjVATLA8K9AZ53iRl+KG6jw6VYAzZ8+KU96xq64UV5recIDza+uy0ZoPh4glVxzR7MGHwqH5BSwfWIGp6Tjx8KNoLc6i2Z2BPkqEsvl0sINoMIafKcwszMNtNZAHgYghe+EYp6IeZg7uQzYMZTld9+B+zDsNdHMOICh7V9KZG/QV84Az/VWESYTL5w+jHOdiyBcUHHmyzlT4Vung781LEHrzaAl+SvIK9WOaDBJEPS4lGyXVgayMGg030Zk1cfmxg7UbuUc6YYA8C4SOKAYYlAixnKhogFLB8xtoNNqwnQZsi67l9GT1YOq15Sq9zGjyR5edMBjiJ976m0r9xxe8vrr26BG0tQx2MUK3ZUvD5MzPo2g3oTyvvpqHfajdHajeNlQ/RdwvMcoThMjRT3OMTRehz2vTFpkCs8taWmLVmsHQWESsdZFrIXSTGqz6OuF1z8URtmkJKC34K8VoE/2/YIckhViUiKdo2S7aZgf9s2fgRU/jBw81cNRI0B0P4VYZzofn0O+4uPR1b8TSi27DIFXYdRT8/fNocwMgQXLuR3jqSTx699048/l/worp48jcMiIy8L0mTucmnih8HA8sRHQesjKh7J0720MZmbjskoPwvBxBmYpTSCfVcFOjxHU4BSvcwunTZ8RL/9jlV4iDOK/vs+dWsW95WR4QzRvYWDK7mnGC8ea2bFOh8zh3NTS6HSws7xdCNkuvXeQI+kPkO0N0Fxdh+Y4cEtZ1VMEGroayYUsDyG0tCweW0bU8tDLaTKYC1vucIGkFIoRYHWwgTTJc1DkAO+WtVSGpKlEj5HaF46WJj+uHELkdcBttlmlI6KvAYBUft9qfiy6KRUnHnhytlsJFly6gM2MgTntoNUy0PSp/ueG69tTihnW+Pr5/ylR4q9IAjg0s3SZJWOckjPCVbLWRVad0d1EiSAAAENZJREFU+EkQBgH+xU/9jlIfeOEPVZce3A+njNB2SLyyoToN2MsryGZmoHc6tffQ9jbKzVWojVVUu7xeI5RJhq1C4QtRjseyFsbWfgyoMS9TGFyJSc0QmggsFz1eR4ZGraG8WV71HA3KOncydex6RSK7TH7AYpomQatkzKcVBTqOB9+awwYbjuFjWG4lOOoVuErX0NjcQNdOUFgazo9LdC+9EvtvugHm9UfRPHYIigyj7Q1s3f8Anv7oPRh/81Fc6S1gjk2HbuJM08XxLMFWomM7a2DX6EKjVbzHUaOF7Z0I8W6JfZ0mPCsS3DOnS3Nm4FJjjGM4DSPcwqDXF9ubI4cPyzaV7e1dbGxsYn5+EY12G0EUSY3JIUFT17F97hx6wVjshrIgQmdxHs25WYwHQ+kPZmfnZcUQd12xm6fqVc8yMZwoqQxoODJG3t7cQhLHaPg+Wo6HBsfBE3cYWhRRktOLxojyWDDSpdYyHGLRCeU3FEAWyMwEj1c6Pl+uIDE8+GRvVSZizXlOsIpJhs6l0SlMJ8bhi2axfKAB3QhguyUavgWXBPKJv2hWpCJLr5cN080mQZxQDq+L7xUdBGXDNtldvMU12paWsgeYB2s8CvDOd/6+Up948aurQ/sWYJJ907RhNR1oi/PA8gqMA0dgzS3UziZrqyjOnwXOnUG2s41sMIITptjKdHw40fCNcAYpDiIybeSEdqwKFidTiYbIUIhIRVPU6dfy4amBr3SUnN8LIFybqk3X3tQpnSwfDktyuKQOGjOIxhl6o3Mo8h2oaAfNZIwVZLi8WWI2iuAMqK2PUc27uOS2W3DZK+9A6Rn45n2fwmOf+iy8QQg7yNF0ZzDSPTxRanhEV1hzXeFwJqkDrbEfftNAo1XKaDnKTIw3YphRCC3ZEdJMYbjcOQYvHWFe74vfAck3ZHx1mm3hQAwHQ/R2+2i02mI/HrMOFLiuFLKOSbgNFTa2tzCOI8x0ZmQf17nNdSEVHZpbEgHguY117JtbEPIPcXAymjhE4OdGFn6Yp4hGYxTDUCAR2QMgui6Kugwoo5ZD03nFcX0Y9H5IKhijSIKqMnIUdoQNzcJ3qkMcn8EXBUIuJheKvIXJZEwgKnJoyyEOXTSLiy/twmsQ+A/RaDE7anD1phxW8SDPqWkjQbySZjoYR3IAWb6Jx65vSc8j1qtcnlFU0vRR6F4UCsNBiF/6ld9R6jMvenl1ZGUJRhWLk7TB7diHDiGYXYBx8GJ4i8tiuCDBeu40qnOnkG5vI+2PYI9SbBUmPpy5+FbYRV4eQEnRncFTzwkLM6WJVBXCXbSrekR5YTeUONuV8uAIefCk6cwWMsardUS1uV8FZReorAIuGvCp80xTxEWAhGQ8PYeVj7C/6uHypMS1eQNtjFBUWzCyHMpvycyeMvOUD1G3EOoWdp0GHh6EOG/5GLTnMFQmPM1FMsqh9A6ZA5Itcs9CqZOV78BOSLELkOkaEo6PU7qrEKdkQ0iFri1zetrWy42UF8IRJlmFVMEkq0fWKd1KCjYcBiwac+QpKs8WUzKHjWlCJ0YNTeLGZHGFgQwLdEq2M74uXbRRrmaIsJJsL1nwHNfSE+q7WK+KC58omgtRw3rUURmG3IBplMEaRZIFQWWzHSIyXGyVy6KP8yiLTwPO/sRGX6502S1AYkGMSg1x7fWHMDdP/94YzTbEOLrTmoGGNmzbr71wSza1BaKQ29VDIWBTsp5EAbKM60L5mbBZN1FWHDbwM+W/M7G7zY2FT9PgT6m7r3tZdeTQEjy7hGUWMBsuKi7eXTwIbW4FFh1VKF8YcIx6BsX6SShm1p0RhiOFfmMF799McaLqYmwsiAM0LX9oMJFrNIqovVE5h69X03BaxSxKS0TKK+iBOvFnqhNp7cskVo21XaMYl9EAjwwpZcJStB7ipIRaaUGea8Z9HqGT5VjIgKu1IS7HDhzW2lku+vrEdRG0Z/FkBjxTaDhnOOhZNkqvgYICvpTDEe7nUuKJQIOJPA9FcqIsBzZRjiIHvZRpPy+XFrt27oSaLHfj6+IDlTHjnmVxgvzJIKJ2m+Z/M5plm6Os4qEev/auIkSYTXZzECORlev8VyyN8kx8CKi+qLMzx8qc2tUrK5uGi4KOWbLsuC63yOSi1XxFASF1VCUI0wtawPpXHGuEjEB/AjrFtGrHR45JOf7kMoD6L01GrXwvY9h+iJe//Ark1So8N5Nl1Z3GLBy7A9fjeqDGZLMPx6djhKOBbOnmrD+OAozHAyT0WJiYxVHNUC+V4y1AZpuDOK1kT/Af/cGfKPU3N7ymunR5Hh0tFQMKLtBCq4miMws0l2B5HTHU0oI+ysEqst1z0Hrb0MY5dssOTptL+LvTQ5z0ltBzOpJJaXEjM2hVCI+UD4C2O4pe8/R3ojWOeKg+a75VLyKrSwR5YBeCtZKJ1wUrR7GIrLcD1j9qa/F6yUNtOWkUGQ4Mz+EFZQ8X0aKTUzlVITAsPBZkeFrzsOa2sWn4yE0TNmtpjnh59ZhNFAWzSH1gaoVqvUd2arcuDQapf0ImppGuQkV+62T9Dl9DbURcbza84AsvAVd7uNbLNGinVL/vqcUl/3v6PafugtO9Avx9fk8xfq43Ulwwg5h+dmKtvuf1TnceSGlF263pqiSxvJxaX9aGHVNjCXJPp8mCB4tduQxr5HVyOEBqYIC5xRK3/MAhFDiHdkuDxwbYW4LvzaPTXoTf5MCIUFSIcdDDaLAjMJQEaRphPB4iDqMLfrHy/ZldL9jlE960xOHwV3/5t5X69Rt/rLp2aR5HVYrZrI+Wk6Ps2kg6TeReCxZxsNyAEccoY37xHRSjEaqowrY+g0cogzgfotdewdhuIS65fob1ag6CXrIGR6Osog4yFtGCn06C7cIDn2RQGbk+L1g1o9b9S8AK5W/v1sDnBqs8aGa/cgSb70crsNj0YJJONxhTJ4vA6f7/1Z3LixxlFMVPvav63SbMZKKIkeADRWOIgkbcZOHCVzAigisRIWi2LtVFtq78u9wI2SiiG8Fg4rx6+lVdDznnfl936cqV4EAImcxM11Tfut99/g5m8RCLMFd5qWhqFOzaNTU2pJS4yTBvRHxtf70eYWmaCIa31OXSWF2m3DXWbaPDqf5JRsrtM7H2aUZgqEz/QPrX8D/Pw4Z9rK+GiZMg2t4Xyc/sTijph+kaOYllRBlfI7Uv3GExNfbnjFUPvbHct9fJ6X5vyDoQ5Nnn2DsI8eKVc4izB5hOyC1LMMhoqBcxne5jPJlKEIOiKMTZHx8+xOmMbdQj4d05oLKck1JGvVtTbkxSi4/V0dUOVqxJwC9ufx0Et167077Qz/FqGuIpzDBq/kQ1KFFPcszjBEnUU9YYswrR1FjUCylln60j/Fqn+GEB3DsJMe/tY5X0tUlKuJIMwHnUKo6x5mowDY3nJgN1Z3DeW7BuuPWezlj9DdMsgVet8BpXjgNsA1xO2rHlG2OzP+RRkXCS8YAmer2pkGUF6ibFCgWqsC9YhdbS6hJFs1YffC0I2k4boGtEXY0pL8su306qdl3afpK2n82IXVRjcbeXsHRsVQ1+iCxoRtrlr27vgztp/L/91zEO5ptKHgE7VAIka9CEryT3YKGTNmo9GtPiChNms2RmOzElcbadE/DGaq9ro4fidbGJw8VDetaWUlNrXLm6h+F4pjAgS1iyuoDRcA/j0SMYTiYikjMEUK//hB0pFvqPhQ2dz4kRYimT6pH0ovQdgYRONFXAAbG6UUXg9mffBMGNt+62eydHeD0BrvdbPIojtOERVtFKfABKGMYb8pUYHIaazzxuUvxWZbi3rvFzGeI4muKsyVElbAawNtrIWPtUTG4ilEmsNWMmIAzWmTB1PwTfld6Uvdldz6o3iInMVmLFeditoJk7yiQNZBLtrOFVQY4VtwXABURS+jaoqFKtDDNR8E5JI0GUyYENqEfKHnlku1PO6LpG9E9BNO9tpT7Ch7ADEPbr1n52tythaUes0cfo+awi8nfBiy5geOs93QPOZIVxqoym5oPhAcg8vnXHXKhhEpYG2TAyoWnW0mvstLskheychd3v3difeXOuATGOpOHSWHlmskN1gqvXDrB3UCOOZtqbmw720Sso/DdG3u/LyLUguJpjOT/VehSPf/5NWUyWp1hnLjhTHUcaZElS7rcYo9UqCBt8/NGXQXD9w7tt/sd9PFsvcC3Z4Pmswl5CKOyh1PzI4ESdIFQcx6Iv8Evbw/fNAD+1Ie43MeLpRZyuahXPmfmT8kdPxvE17q5zYW0l1WtOKxFqYa1AoWGcV+xy8r2xbqV2SBL0H+JJ2fC2eTCLDXVTnbFyQihuChKaEJArWp2JzUr6C28O24bE6QjULog9iSb0jHynUzGh+PO8cXqKtY9PvUyQN1aWd4iw0oikqxErE1em6OJWf/0qKbnkURoENl5nGgRmaPRgDrdtbH8X4wq2q6K5kbV1DygDxPsowQqLjy3uNYAwv57fx+Gg2AGInWKdE0y22Mppd9tD6vIHu2TGqfTkdm2UbaIkO3FRVfMQTz8zwuNPUEhvKRG2YT5Bno+UXMWpbWowiebJUy45SG1/2MVbLObqYI5HYylRRuRjUcWFzsKVN/m7cujn1s07QfDy21+1o2qNvXKGcyf38VwR4KX9CXrrGVKu7AYsfnMsOkHNXfN1jR/LXLtVh9kAhy0w3H8Ms5LDDryxXDEmBY+JDlOOUMMwXF1mYbhIY7XU+LTwTfDJkT/d7Q22IGob5KtsYh8+tjFjrbFer7aUaHGj+caBaMgcSRWLhtfEFTbEWjackA+F0VTHrAklK8/edxUzhyYekgovha6N18jX8UlL11iVyLETR3AY5yZYkXBJI49lf0roe9xB4uPxbvKi0ToXE/vP+9fz3t0/HF2tAp9QmVDcTrvVkj8nV6kFRbtGYjj5LtqokMWH3TDAG6uuoRuScdquNbVHITsr/t65VoXKzUNcOAAuXc5x/lwgQnpGAB+Hqdnkcd7YWq0V1ouF6qvsTnHzgfe3XwzUvaNxcxpP0lFc4SZVZlNpqIW16g/e/zwIbrzxbSt19WqJtDzDsF1iDI6/bXAwGUithK24o7bCg2qD3xcrzDcUsJiijXKUCDFPIrSsbnMPfsMSUq3iNZ8sxn+crGKpRpudBNJ2Mn//RvHCVIJhBu7WlH1cW2ky3ajJFng5T6qfuWsy0CroSfR1LMlw7SThQHYlwh6PsSIiPzRAJFQlp2YbrYhXCd0QuTg8SzKN1/mKhR23nr+/0021h8e4qNyY9QmQ/JFPFN1DZtNkdt3+92I5iQ/ctqLgvIlHtHd/nv+cDM8nmx14xs5xW6WF7Ftv0Ko8aMaNJENXGpRDdaGH86zb13XVACV6Wo3mPadAsCmw2KYAPz9Hrz/D/sUaT14aYzAwDPtgOHFxLUcIzVcr0SNNfEMFy4WI2NySGA8ZMowwHI6RFQOkxUDTWGxgcNqKEqtsTd9899MgePOV79qIulYiTK+Qtmut6+bVEljOVMtccC0ibTHrZTgjG4kU6KoQTZn1xRVVsll8bGvkmxpZSa4Id4ASlPw/Hb3mRVlb/C+MlRAJdaUFA65QUkMArXgFXE9OCU+QNpT9n6IcVgH+hbH6sMMbpfj9NPuOBtb/zVgNceTKaNY6dM7BSWiSiMChK3YgCauj88AMYfQA0/NrXL48xnSSaa5DIQAdj9djVgxNY2XdupIjYNLERsmEwiYaahmh6LPLN0Wv39MDspwvMJsd4vT0BO+980nwF0RNlboAvJKM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16287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20" descr="data:image/png;base64,iVBORw0KGgoAAAANSUhEUgAAAEAAAABKCAYAAAAL8lK4AAADn0lEQVR4XuWcz24SQRjAv7FYaeRi1YvRaEy8l6O9CI/gCyB9BCJ4Vc/VxEcA+gI+Qr1Aj3gwNm3SiKmVYAS2pVuKsGM+6NLNZv8NzCyzs3tlWOb7zbfzm38LgSVdz3Pbu4SQFwBQrlWKW0uqBpBl/bAFABgG2drbeV1eRl2kAICBUwIv6+Xi57AhSAMAAHpAjGyt/KYRJgSZAGDcPYOspPfKhR9hQZACwK3UOlz2O1cx04ZOEtlGudALA4IUAO4/TUP3eB9Gw4tJzBRgt14pZmMFwDDGoJ0cziCEpUdpMgBbGzOgd3IA1DCmmWDQQn2n9ElkJkgFwISAj4N5iR4jSAcAA78460D/T9NkIFSPUgLAyM87v0HvtWYQROlRWgAY+Wm7KVyPUgNACF00w6AvTI/SAxCtR+kBYNOPR0PoHn8XosdIAHAaI/DSI9nMfXwrcqDhdm9KaJ4APMHPcSgc5BKhR7L56gMN8uMiywQFgHXQtTac//3FTY+RA8BbjzMAidU1uH3vociGdr33ajLF/Lu89HgNIJmCOw+eMVdkWV/gpcfIAuClx0gD4KHHyANYdPaoBIBF9KgMgHn1qBQA++wRgDZqlZLnMFM5AKx6VA6Akx6B0ve1aumd05hFSQAselQWgIMeAYiRtu89Kg3ASY/2DVjlAfjpMRYAvPQYGwBueowNAFOPnZ/fZjbEdcXYAJhmwAGMhoMJAEqhUq8W87EBoLWOYKhr09an8FW/sZLBQxixAHDWbsLAPIFiCR5ZKA/AupROgWqE0Ix1MKQ0gEtdg9PW0fUUIE4jwelpk0OgxngCwG0nSckMwB4fdWcGH6vZoJvu3JbvlcsAu+5q1eKG196FUgC8dKd8BvjpTmkAQXSnLICgulMSAIvulAPAqjt/AKtJSN195GUMYZ/dXGM/H8CqO18AwqILcGOWIzJ4u3l0pwyAeXXnDiC37bhjEqDhFipCgeQJgcd4k6AZYDsl5rjOz1qpiJ0T9J/dKQlgelJ0P9DsTjkAvHTn2gewEuNV3vrmqFcfgIsa/65Oi+Nipt/sjrV+UvcBPHUXuQywHol1WsxkbelIAeDtes8FEV4kWe/j1gcsOrtjrYdUfYBdd7F6b1C07qTvA6y6o5R+qVdLGdZ0nqe8FI9AMrXuunc3T1As35ECgFlh1B0liY3Y/X8AAhDpeuk1iBXk9RYYS/pjWSkegTB0J60FzKMqrC3Hq/xSMwCDCEt3bsD+A6k6yPq/uZ1L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21" descr="data:image/png;base64,iVBORw0KGgoAAAANSUhEUgAAAEwAAABQCAYAAACzg5PLAAAGbElEQVR4Xu3cW2gcVRwG8O9sNa3Gai1e8MlW3+tbbZOWSii1FEVQWqpIig9eoBC02YkKKgX1qUURn9RCd6exqEHBB+8IRezshlKFiGKS2lbr5tJtsrvZ+2XmL2cu6+7sJtmdmTSzOzuvu2eY+XFu8805w+Cyo+fQse8AtgeETyVx8EmAkZsukbnpYvi1bO8//i1jeFi9LsIJSfQ/66ZrdDeYaoZ3Q0H/EbeguQ6s3CSrhV6Xgv633IDmOrCqJlkhpBAGwqL//dVGcy0Y8/mw/q5NWJi5qHVnBGKgfkkUhlcTzdVgd2x6ALlUDMmrl/UxgBRGeFwShS9XC811YOU+jK3BnZu3qC7ZhWtIXbuiGRGViPn2hoKDP64GWkuAcZh0bBaZ2JRuRDlFwUPhU8Lo9UZrGTAOk5qLIJu4qtc0pBRF2RUeHvrleqK1FBiHSUb/QS45Z/RpCTC2LRTw/3m90FoOjIjUQSCfjhvNM6qwG7aGAy9pI8MKHy0HpvX7pE43CtkFg+dKkSlbzwWGZlbYCy0JpqEpSExfQDGXNprn5Jpi6cGfT78aW0m0lgVT0RQF8akJlApZfcZBY4q8dufoxwPlquc0XkuDcQxFkRGPjEMu5vWahvPI+HaGRo5oig4fLQ+moslFxCOTkEs6GuGnwrr1u89/+HzRYa/W7cPMEHKJo42reHr7/Fq6L/0ojh5VnERrixpmgPBmGYtMgJSSjsZTW/9BR8G29x874+QJ7Z6LAVvA2O08reAP380epUIOscg4HxEMNEdTW9Zz6LirMnMDyCoYL1/MZxCfmqxAo3ckURhsFr/e/10Lhoq0wsqNFrIpdZ6mhtxap/aaFBTetnKuyjJlsK7uDbjt7s12z+eq8vlMohxAqqMp4dmw6D9h5yLbGozDVAWQBCJGB8NB4TOraG0PpqIl55GM/m0MAjJAT1hNbT0BxqWyiShSc/8aczTLqa1nwLhUen4KmfisMQhYSm09BcalKgNIEFLk8/WEAkd+a7RP8xyYOYAkYB4MvY2mtp4DU2dkNQEkNZzaehJMQ1OQmLmIYjZptMaGUlvPgqloPICcnkQpn9GeBUDLpraeBtPQZMSmJiAXchoa0Via0DN2StCyb9PheTD1kUkuIR6ZKAeQAMKU8fXVS207YHoNMgeQtEhq2wGraHK1ASTVpLYdMFMfxQNIHnXzUVQfCapS2w5YnY69TgD5kSQKz/G/dsAWeSbiL4j5lIOv5NNHz+MhURDKYGu7N+DWNgsQG30+XOx/fClCYvqv/38mHO6ALaGajs8gMz+t1zBEWAm9nSa5CFhlfkZEc4qPto8GhiY7YHXAqhJaUFIm7BgVhbFOp18Hi687W5i9TOCLtkE5EPokUQgZf+3UsAq0QmYBiRmtkyeigqKwR0aH/T9UunbAdI2qaQRBBqPHpKDwVefhu04zLOWzamLBlxeoGyh89JQUED6pNx54voapj0JTfAGLbDTFF0Ki8MFisw1Pg9U8bAPLbgLzLFidOOe9kOh/cbmnA0+C1QkMA1LQ/8xyWJ6ch5kjaYA+l4L+/Y1ulfZUDTO/9ADoeylz7z6MHNB6/AYOz4Dxd5F8Umq8ViPgTPRq194L3wxoK4kbPDwBpr64nb2EQiahTR2Ac8j4dllZmt72YLV7k/B7PlPqPT/yiqbX5NH2YFWLT4CLWV/Xtl9PDkSbdCr/vQx247pbcPPGe6yeZwXKMXSt67Z13tTcNLIJbb8WkRYASqf9+so6a6cug1krvoKlbC4KXiwAtHvFbQm2VABoH6z/2FG7J3G0PMPTALvf6jr9XDqO5Oyl8iWRzHpDw4OSU9fYVltnqpaZE5Vkhe0zB4B24doGrGojA0FWCAfCp/xf2AUyl28LMO1NNQ8A+UL8pQNAu4AtD2ZeC0FESwaAngYzB4BE9EZIFN60i7JU+ZatYVYDQLuYLQlm3rIMoOEA0HNg5k3xzQaAngIzf3bBSgDoGbCaD3sQpGi0q6/ZANATYOadGzwATGRu6vtj5HDKLkCz5V3f6TsdADYL5PqZvvHRSOPh2+kAsK3B1nZvRC55Tb9Hmir6fNvOnRzUv+1n99atlXddk6z3WVK+Rc8nyz1nh18et3abzpVyHVjth2+rVwA6d+vWzuQ6MHMNU6DsCAeHzlq7PedLuRpMlrHH6QDQLqHrwHiTJGA3KWz/SgSAdsH+A8AUnVrOHLhH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695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22" descr="data:image/png;base64,iVBORw0KGgoAAAANSUhEUgAAALkAAADsCAYAAAAo7gcYAAAgAElEQVR4Xux9B5gUVfb9qdC5e3ImSjYgKiCigAHEgK4JI2uOJN015wxijiwCihkjoChBwRUMRBUQkJwZYPJM5+5K/+/eVzUzjATxp+5//bb2m2Xs7qmueu+8+86999xbUvmkly3s7aB3JBOmpEKyTKyL+jDs8yRWRNywINObe/1TekMx07iwI3BLVwnF3hS9Agl7/7p9nux/b+53BCwaXQmQLAOKRbMjweApMvlvLUmGZCn0S/25JJigH4v+JxswJROSJUMxac5pjmm+xFwbkgVTFvMn8fkBk36hT1gmv0DfRNhQ+Cv5YvZ73X/0B6SKyWN/FchBII94fxXILUucUrU0Bvmt3eT/gfyPnkmGqTgkHn+Crsx4li1hkug1i2FIgBSfNiQJliwBugqZQEnglQxh3OictDBg8McVS+Lz8GKylw69xstIarxw6BvsxdDo9T98CPbyBb8a5I4lHzozgRVhN9/83iz5/0D+n5hOtsXCjloyA9wQyIbKVtViQBsyva7AlBRIbNklYfnNNGSTFoSw/Cb9R/0hFk2DBae/cd6kz9F74odflix7odHv+97t/4yR2ifIaQB4C0MDXfntIE8zXaHh/89vYH/G0P7530FUg0CqmDJ0mQBtQiErbsowJBkp1YO0O4C0LwOaywdLUSBbBmQ9DTUdgScZhScdh8s0+OLJYhNsLShs1Ew29BZbe5kXkwlLEgSFPsl4qd8zxBn+fzikyinjDoiuHAjIXURXOkn/oyt/wkwzfWALKkE1iT+TNdb5d112I+7yIeHPBQIZsHxBSKoXkkT83IBpGjDTKciJWrgjlfCmYlANE4aiIK26YElumLIMU2YbD8Uy4dINqDqdPw3Z0tlyKwR2ArokQeedniBPC+A/e/wP5P/Z8f/dvt3hyDLRDwY8OZTEpV2IuoOIZubCDBXC4/XC7XZDdimALIPou6VbMDUdWioOPVYDMxaGYhqwVJ9t8VWYxNslYdllw4Cia/zjSsXh1hJwa0l4zDR/Jy0GQzB8/vz/1yAXq5KiKwqv1LURL4Z+HseKul/HydmSd5Rwa3cFJd4Ub3vkDv3v2PcIOKD4LZs9/y1xcpmiJORYelEbykcitwDeQAZ8HgFyhagKg9yEYZlI6Qb0RAJaPIZ4IgndsqCqbig096qAq8yWH/w3ZP0NS4epEdVJwJ2ohT8Zhl9PQYFhO6cE9N9yF78vQqSKj1/Z61WIAQOvTPp3XcSHITOjDHIOK+3FqSDHk/5WNQnkMm4+WkGJT+Mrb+quClep4XBcGIfR/fI9ER9ofDT2+Jt+3gmC/SeGusFdazppIj4h/l9u4LgwYWhppOtqoLjccIdCMBQXB/mYa9sRDce5c0KDNKoOnMTo0DnFp2NuLyK5raBmFMIX8MHrdcPtdkFRVMhMKUwYJoFcQzqVQiqeQCyehG4YcLvcUBUZskJOqj0zlnBvTZP+zoBhWLC0FHQtBikZRn64DkEtyqFGg5n6L8MTf/acSBWfvLp3kPMNkTUXH1kX9tsgd+0T5MJrseAydQb5P3uoKPal7cncwyqlkRD+zC+3tsZ7HV+Gfbm/MHfiBQEA8R30D4GDF9KfvGfaUdT669jtxnhcxd0Sf5VNC4qhIxWpRbK2DlI6CSgq4PXBn50DxefjqAh9lu+KHD+aE9uY0CIQd0vxPxHnliyV+XNtIIhUXhv4Q/nw+j3w+ATIVUWFwpbcgmEY0Iw0UikNiUQSsWgcmqbB6/XC5XKxxSeQ048TOaO/YaAbJkxdg66lkdQS8MZqkR2uhNdMsuNLkR5iBL80Sn/enEiVUyf8KpDTh9bV+TDUtuQihLjnQ2DRgtvUcVEnpQHkdhLhQEmasHpiwXGKw+ad9daeHa6GXcLJQ9h5i/8IyEUEQhxs+RqNsti9RJiNohtmMo5EdRWsRAKyYXFoj8FE4T5FhhoKwZuTBcNFTiBFqCQoBB773Dw2dt6F6CXxcvqh9FtNKB96QWuEApm2JffA7REgl+2dWNd1aLTIUinEyZJH4/x7MBjkzxJNIaA7B11bgyXXoRsmrLSBlJ5CQo8hVFeNrEgFXEjyHvPL/Xuv0PlD3tgnyHkqOIxoW/JaP4bOjAhOztmsPZtH8WkLbkPHhZ0U3OxYctuy/nLzbkxaxOTVLwQ2iXYEmL6PjJUlQRG/2rk64eA4CY89xe//TEvONroJqB24O8CEaQLpFLRwLf/A0J1INEyOX4vQHI0zWWrJ44UvMxNqMAioLkCiWIZD/sRnedQ5+SN+UpKM6oxiGHktEAoE4AsE4PV64HKrcKlkyRVeTA0gTyMRTyIWizHIMzJD8Pm8DHJaeE1BTrxcNzRoFInRdLbmcU2DlYgjs24nMhM1kDnESNfTEEcXxooW8x+C6V+cVKrYhyV3CEQ9XanzY9jMCJbXusQA7wfkLkPDRZ3UX4C8KQNp2LzFOw4Q6jdhArrtIIg4rcxWyMnxEQ8VkVqH7dnnsb/oP8PHxbcKVioWvWTSqJkw0mkYsSiS0TCsVAoqA9oOuBEt4D91YtAO1xKAlgMBeDIyofj9MGUV4Iykk+UEDJmsuGD7miSj1l+IVH5zBIMh+Px7ATnRFV1DKtUAcrLU2TmZTFnoGwQnbzgcuqIbtEiI7qSgp5LQ0haS6TRc0SpkRsrhNeLC+DhTSMbJ2Xb+HIzjV4CcuKDIaq1nukIgd6Ire75Kx5KrhoaLO6m4pYeKInI87RSzQ6uFdaVIaiMebTrrvJE1t7mgCEeJVDOlK0QCgjgovUb8lhwuQV144m1z+p8AuT2v9WyZaAnIqYzHkIpFgVjM3oecMSQg0fUTFbGjE5KgIRzns7k4p+pVFe5QEK5AAKrXD1lW7Yi0HSt3aIwExFwZiOY2hzsjR4Dc57E5uWI7nmBOntZ1pFMa4vE4/xBNycnJFpyc/IY9WnITDsh1nUCeRlozkEqmYCZj8EbKkJms4bi6mBMxMQ1BxT9nZqTKz17f+zfx4DogB9bX+TF4ep1NVxxwNlispidymQRyBbf0cKHYrzGYycoIcNv6B0tCOBpjjpfWNRTkZEFhKw1ohoFINMZbqqq6EPB6oKoqkoaBLdtLkZuTA8kwkJuZwVtmRXU1PG4PMkMhuBw+I/hNo9X4C4/V5ox7WrD/x0mwaYNl6jAScaRjdUhHI5AMnceBZ9xxJu2vF7uYiJDUX6lN2cR92GIpirZ4PHCHMuAKhiC7vczXKUJN5yXKQ0matOxFVVYJkEGOZ9AGubobJ+exJ3AyJxdOZ2ZWBjIzM6AotD860RV7T6I5dHg583kDGtGVlIW0nkIyHYeWSMITqUJ2ohKqKe6XZ5XD0vTP7vPwR4YapaoZb+1jJskqEsgFMVhb68WQaTVYUevi11m/RvFYci94CzLrw0Z0Jy4zjYsPUXFbTzeKfXoj54imUWyB23aVo6KqBsV5+SjdtQvegB+d27ZiSrKtsgprN25Al/ZtYZoSMkJBtkIUjBz31ru44KwzUFZRhRZFBagLR7CttBStW7SAQrFgaPC5/UhSZk4FO0cel4qUpiPg8SCtpZFIa8gKBVEXS/Kk+Vxu5qeqKsPrccFD3Lfe+jSEOutJlT1yTOfsbCMHPWzCJZs6zFQCyUgEeiwGI02OGJ1S7IzOecS/Dmmzow7sXNuf4HM6oqqGaAXzdVWB7PHCQ05iMBNwueqVgS6KnMCNKm8mEsFsSKEc+DgZJENVFSiSi2/KMPV6kBPQaYzz83Lh9nggyxJz98bRlXqAc4SFqArxcRNaigxVmkGeTqahRmqQlaiE10gIkBNmJIVplKaoLBOgRUmLwG2SctIWEtjU1Nm9nPFxzNCB+ldS1RcT9wFyE7JJ1sGCLlN0xYshn1RhRa1weshyUIaL4E5qNN3xGE3SOphQyJIf6sHtx7lQ7COOKSwRUQxKDJEV++6HH9n2dOvcGdt3leO7hd/jqoFnwjQkLNuwERu2bcZ5fU+CphuAIsNF26ZLxX1Pv4gHbroBP63bgni4RmTuZMDn92Pjlh048egumLtgMfILS5AV9GJHWRkKcnNRVVOHti2bwzJ0rNq8BT2O7IJ5Py5jR+7Q9u2xadMG5Odmo0VxEXIyMzlVbZPr3Uy9CIsJayzokkOvRGiPqEmqrhbpWIR5t0yOJeUc6uWwDafb097S+Mucb3IupIHnCwEUg0WWofoC8GRmQQ0GYBEw2RApSKkKYi4Pkr5sKL4sSB4PFAY5aZIA3aQ4t4F0Os2JopzsLPj9vvqEESWOmoK8IYRIsXKy5PSjIZWmnxSDHBROTJQjYMR4vpPwIeZ2Q3f5AMUFi0KTtOANDaqWhE9LwmtpkC3NdsHYG7DFXo0YwAHKd6XqL9+3nNjnnjbsBpBbWF/nweApFVhRTRYc8KgKmmW6cVSrTGTmZmPltlpsLq1FbSQF3dQZBBce5sdtvX0o9tEqpfSA7WlTHFeysHbrFuwqr8DBHdph7boNcHm8aFGUj6K8Qmzcth0rVq9Gv97HoaKqkjNzrYqbQ/GquOuxp3HfsOsxfc63CAZ8cKtueH1eJA0Nq9duxvkDTsZbkz5G29ZtEfS6EInHkZURgqy60e6gVohU12DesiUY0K8fJs2YyTTo2O7d8fPKlWhWlI82LVuiMDfXztDaLNIO2zWMk3AYhYWSQTI+iRywaBipmhqYNNGmAZkiKTwxYlP+v/tduzuB9XkBHlwVciAT3uw8wOvnhc+OuQQkZR9irkykvUGYLjckclwJZKYG05Lg9/uRkZEhIjC0CBTx0zhOznuOHVsncDs/um7yIknRD3Fzcq7jYWQnyuA3Y4jIASRcWdACQUguP0d3JFmCpMswDQuanoCcrEEgWYdM+p18GB6r3Ze4GDzH4/l1nqtU/dWkepALmtQwgIKBiFwaAXJdrRuDJ5dhbZ2CU3q0wtEdi4BkCuec1AYj31yINTuiOLxjCaB4sWjFVqzeWIoLDs/ArX1CKPGRM0UxXAK6CsWkhWIhaZkI10WQTEShqG7kZGVjV3kZWjVvzjyPeDbpKgIZAcSTceRl5VK6Das2b0XbZsXYuqscfj9tq2LCQsEQvvhmHg5p3xo5mQU8CS5VYsfKraqIxmI8gVmBEMojtfCrLub4lmEhOxTklLbHrTKNCXq90CkWV6/9J8tTv2kK9mzzS7LmEjmVNZXQI2H2FYTlbuQT0NBSwJwWxAFao71N5y9PQ+IsBZbLBW92NnyZ2eyokt6bXtckF1KSioTsQVwNAh4PPG4JPm8QXq+PLTmND9MZhf5V2Yo7QCeA7wnkjiVPkzWnzGlKg56IIjNVC9lKIuzJgurNgcfrgez2QHZRhEwoJi3NQpK5PDnktQgm4ghacY46EWZYq14fdfp1wN5tJ6z9eupe6QpVlQjBD02miXXVHgz+aAc2RGQ8cHUP5FhJFGQHcdzRB+GGUV9yarjTQSHMnL8dOYXNMO/HVbjw8AzcckI2Svx2vJQEPARzAjlxeFrNLMYXPJXjtjIVXIjvJgvJHgHpmwkgVLVCWzRftYi0sDWiESNIGRamz5mLo7segfysPD6fUyrAfNgBLDlOwvgyVbHzonxt4neD0+i7JzKEATC5Ckb4KZzqoKhJTRWS5eVMb9ixqg+FCisqLD7dpzi/E5Y90ClzEmLCzO2eERCLir6Iih7s5JkrgEBBCSeUWEnIWnEgbLkQdmVBCuTC65LhJj/GIxx7l4vi6A1W3LHm9ct7D5a8ga7YljyVhhmPwq/FkVYV6IFchLw++LwSO8yS6uHiDMWw2CdIGjoSKQ3peAqpSBglei18eorj7IQHkcUVc9zUWd/fGEq1303bI8jpRbLetNJYYCkB62pcuOGDUqytMXHPZd1xTs+2qI7UoFVRFm5+6XsUZfowoPdBuGvMbOTm5ePbJetx8RGZuOXEXAY5rUjV0pm7E4enNEfaspBO6/CqKtK6BZcqQ3bR90rQNSBh6kTFoZIDRFZFB1JGGrKqwEpZcPtIRyNCVAweBjvtFDo0WYbLNFlQRJyVPXumTCJNTY4yLRoSI1GITCwmAQQRtQZkQ1TXCCdJxKPZ5aawGImaojHEK8thJWOQZBEXEfF6ZxE2AN72TwXMmzCO/U1U0/d3ozyNwC7okP2CQfejQJcVqMEMeHPzIHv9TGnilooqNQiNqI3HC69LhYesuMu1myV3KEvjOLljyUVa32Bn3aErwpIT0FOwUmG49BRMTwhyKBsBnw8+nwQvAVzxQ5JF2Z1u6Lxra8kUkokk4tEwQrEKZFsUlUnz4mQDwUZPhIsPZPik2vkz9mrJ6YQkuGdLSI5ntYrr3tuG1VUmbhl4JC7s2x6jP/oaA/t1w9vTl6N9YRA9urTCyLe/geQJ4duftmFQlxBu7Ztng1xh0Zaw3pTwNbGjqhpLflqBTm3b4Yfly3Fop07o1LYEMlzYum0nFq9cgbbNi1CYW4iikiJs3LwdtXVVyMzJwPYtZTj88EPgIseIHWGxldLFuiQLKQvI9LmQIMePsnvMJ4nrkdOl0FwjndKheFRYul3nyLuJCa/bzQtLLEUBdFpJJEGVNQ1GIoZUbTU0inmbtHBEMQj9OCVhTnDVAby9SuwwzYFMUwPEmzDU+jcaXndKHexdh1xP3vksWG4PXFk58GRkI+XJwE7ZB82bgQArE11MVeiHqAoJs8iqE01pql1xoisOyB3H0+Hk/G8qBaTDotbUl4lAKACvPwNurwsBVYKk+jj+TtdlGDqMtI5kOoVEMolEJAwzUo4CGPBYaaaMskUFHpTsEmKkAxk9qXbRF3sFOa0yJzRI2/j6ajeunbgZP1cauOD4jsgIKJj63Wocc0hzHNMxG8ceVoj8rAxMm78RUxaUYsGqnbi4SxC39S1ASVBonFWTqI/QM5BDVh4J49uFi9G8uBkWLlmK00/uh4OKcxhYDPIVy3HmySfBI7sgyQpeGj8O519wHvKyszBz9tfQjTSaFxZxzLw6Uge3rCCZ1tlSJ2NxFDUvRGVFJbIzs7C9bBcyg0FkBDNQWVmFzLwsVFfWwu1WkJ+bh/KKcng8XtRWV6Nj+3Yc1rTTiSJlZWgwKI4crkM6HAb0pO2Y2pTLGUmbKuwmTLLpjbDgorjgjzjYUeN6TLET6zKNuUjzk0VPU3InlA0ruwTV7gxoXj/8LhVutw8ej8e25Krg5BSepAyqTImjhuslcNfzcrLmFCPXDaQ0DWlNRzqZhJZKwKUl2VfS/SFkB/3w+UJQ/G54aadmGa/wo1gaoOlIJtNIJFOIRmNIRypRYqXgRtqO+Qtz49SSHsjoSXXfz95/xkMSIb91VS5c+/Y6rKy00K9rW1RUR/HTpgpIVgLv3tMXA45tz9v5knVVuGn0PCzdWIGLjsrA7X2LURwkZpBiLi7Cj6S+A8pravDvb79Fm4PaYc36DTi2ezdkBr0IZWdh27ZS/LB0KfqfeBLcsgSPx4/3p05G96OORIuSFpj11VzmclmhEI7t2hU/rVqOYCAD8RQ5MWnUVdbAnxVCjMKGbdtgyaoVKMkvREleAZavXgVfVgZS0TjCtbXo27cvFi3+Htl5udi4cT2OOeooHNaxoyjzIhKSjLMENh0Ns+aalIOsBGx0OP9Zz8Ft3iwseEOc/Y8At6BStImJGJbbELUApASkBaXJHqR9IejBDBiBLBjeEFcMaRY4muJ2CZ25200AFz+KKkMhqS0llvYGcuLUTDco26kjRaHEVAJIxRAgAMsy0v4MZPozEfB74fKrcCsqfx9FV4R2hkCuIZkiS55CNBJjRWZLKQFV0mBIKlSOUBmApdr+zP5h64yzFFkyZ5+fZveFQG4pWFul4pq31mJlhYm+3duisiqMnzZUw5I0vHt3H5zTsz1bj29XlWHY8/OwrrQOl3TNwJ0nF6M4QCDXWD0ntnWhkQ7HYti4dRtKikuws6wcRQV5rIEoLC5EXW0Y23fuQouSEublAX8Q5bVVSMcTCIVCKK+sQTAzC5HaGrRuXoLK2hrOjJZXVKK6tg7ZGZkoKClCbWUlMjMyEE7GoUoygh4foskEW4V0MgW3InPorC4cZeertq4WzYoLRfZVTyFVF0Y6XAuTUvHkD9ip6T8yS/dbFwL7DpQhNhWkFYpmmUipQSQy8mFkF0MOBiF5fJAUFzvB8WgUlmlAtYspWIbrgJy15MLR31MyyDSJT1OiTYOhJTihlEyb0NNJjo1nKzLCpoWEL4hQIAd+nxduHyXZFLhUjwgWMMhFxjSZSjJdIUtuRWvQUtUgM8hdUBqBvJ72/cpBkqLLvt03yNk8EY9VsbZKwdVvrGaQH9GuAO1a5KKsohYrN+zAS//ojXOOaYfKqI53567HqPeWoCqcwqXdMnBn/xJBV2SqCheJIvbx7DOnTQsqhb1YiGXB0jW4PW6On+rsTAurydoOmkSDMms6XG6v+E9dF7zT1metXbcesXgMXTp3EQ4qhQhhoC4c5u/IycqxtdF0KotT14ZmQKF6RtuxVKFzCp6iJno8BlNL2cW7jQSStoX+lWP9J3xMiNYI2MRhE6rIMsYyS2DmtYISyoLq80JxqSIGDhnptIaqyiquyHDoSgPI7QgLRdn2JLU1TGgGaV8I5CkkySKnda4UKnCb8MtAjW4honjhDZB2xg+PzwW3qsCtUOxKGDwqvKD5JJAnEwl2PL3pCIpdJmTJoJyoLQehXUnEvA7kkKIr5u8H5Awj3ibWVsm4+rWVWFFpwu1SEfIrKMrwotuhrdDviAJs2laFGQs2YnNFDLsiBofaLuuWhTtPbYZmzMlFuwRRDit4I0VDmGcZdEMiskFhI5EeF2SBU+aOU0leNhXKmiZUjpgIpDmKc/o9mUozWMlyEOfj0DS1FtEFV6dJFAUHwl3jeAt/hv5bF/ruinKY4TpAS/E56jXbTEGEQ/oH0eoDmb8mn7VDbJyPUJCWJSQ9fiRLOkINFsEVcsHjpQiKCpV4NhROAtEOVllRzuMiHE+brtiJIHY+7Vi1Eye3uDLIFIaI9SsaUmQI0gnkumRkUxycKpNMoEq3YHky4PMH4fK44fGocHMhhsI4IJCTJU+RBCIeRSIWQZEHyCB6wiFnpykVu/X2bP/6YZKiqxbvFeSC4zlaCxVrK4GrJqxgS06OIYXRiCsHvG54VA0xTUJEo1i1DovCeDBwabcc3Hl6czQPksPpwEqgjjh5LJnETytXIOD1sTioa9ejoCric5U1tdiwYRM6HXwwQgGffVcyZs/5Cs0KiqBrKbQ4qDWyMrI4k05LggtuOcdPcUqJixBEWNG+Tecfu9CC5K8WfY56j+g6EtWVSNZUA6k4JJPuQxQ3iKicqOThkKJT2tW4BOjXj/sf8knnLsVOSf/lQU1OAdIlbeGnREzAA4/XBbdLYdrGRsWykNJ11FXXoqqqSnBxOwnk/O5EV3h92/dLzic7oGS9DRNJTRMA98rI8hGHFuOmSxJq0gbChgS3NwS31wfV42JLTjszLTJaLFqaVIwJpMiKq0CeV4LLoHi/6PwllJi/beuUYmuX7J/Bs1mVsbZSwhWvLMPKcl14vCZNO9EPnS/CkChmbUCRdJiWwh20/n50AW4/swVaBBu+RsRyRbJn7nfzoFsmjunenQeQxFNsuSGhIhzG/PkLUZCXhx5dj+Jb3LBlK2Z8+SWGXnkNDD2JylgYa1athdfjQVYggIqaGnTs2Anbt5Vie9lOtCgshmYZ0NMacvPzUFtVjZzsHJRW7OSF1Kd7D0hyGghHES/dATNhS2DZ2RayKbp9Eddv6BzV2Lk8EE//D0E3n7T+au00lAlDCqCipA3U3GIEfQEESNtCSk4COYPMsouYiWakEQ5HUFlRxWcTAKdaUPoc0ZWGu2yc9SSQ8w5paSjye5HhIUCSnsmxKxKohr88kURak6D4gpAp6UTaGspJsEDMgJG25bmygRySabB+pcFbZwJgO9cHCnYptmHZPiy5CPdx7wxLwuoKCVeO/xEry2kLEd9Kjg4NAoWpyCpQyprAT+FCxdIwqGcRbv9bK7QM0NeIBIyYDnJ7ZHw9fx5bku5HHsWDlen3Q1ZlTjKs27oVq1etgcflwol9enPset3mLZj19dcYfOkV0PUkyqK1+HnFargkBQe3b4vPv/w3evXqwwt/yrRPcWy37ti6fSvatW3HTi45nRQNWLlhDWK1NRg66FLI4UpEayqh0uSYLKESlIQzoQ3X6wBUhMxt/+E3oLbponAmwPnXKf1oeuq9xcjF50QulHcY3oENpOVMVDbrAH9GDvwZbvh8FCb0waVSDkDEwFlFyI5fmmUTkUgMkbowF1RTDaikkMaEqIWgjbxJst7FhEXWWrLgVyXk0S6hUF5FkAunhRSpDykvkpJJUqEhktCgqS4GOUGIR5ukx6aOkEdBJu00tvyDBFxkXDl0aC8aUSNwYC6/FN/8855BTs1ibD0yDaDHSGND2IVHJ/2EjdX2Zr2nyiBbHO9UmJ/aJQuX9S5BgY/4F1kFsUJF6ltCTW0d1m1Yj/z8AlRUVrFSMJvE+qoLW7ZtRVZWNjasX88VKh3bt4U/GMD0GTPRrWs3xOIJFm5RpYlpaKxN2bJtO3LyClBUXIw5c75Ct25HIcGFCgk0b9GSS7tCoQC2b1yHdHUFOrdqjmyfu76t2Z9ilXnEbShz/FxMgVj8oiq/YSJtE1afABGNNfd2iDNR7xMLKTkT4cJ28HACyAu/NwCf28tiNrbQBDIqYSMtedpAIh1BPE7JmCjM6nIoqTgXVJuqjzOn5FNxVy5FgcdF8W43Ql4RLRF+k8lJZM4B2EbY0VM5OWTDBOKUvtfSQjUvSZxh9VHdqSyLjl+O7Ngp1LDtY/0gHeAkSckta/ZiyYVqUCNJpAW4oCNlqiiPAZpuq/L2Wsxs12RCQobLQI6HVLI0SCYkKc2V5EJRIgZDZL0MIbIiG8+evCUsBTmmrFmh14W0lP6IsmqUUCBeSOem8xC3IwtbuqMU+YWFqCgvR0lBIQBj5iwAACAASURBVDyqGwZbXio9iwOxKFLl5TBjUe4D6NQhCqDZ5f2/wUL/2j9xFnjD54X1FXPXoH3ZkyUXiaS9fZOIMHGO1gKSSgDV+S2hZhciECS64oaXsp4uFyRyvtnhJxGijiSF/1Ixu5A5BlfFFgRjZRxwoE4BbMhp25YVuIJB+HNzRb0phSJNqmYSGzV1vnWqmcTO0xiRdtddcnhtylpfMWTfl1P99Xt69VKydH2TIWvEverFSo0K9Bwrw/jc85Li++WSJ9q0yMcm8JKFImG8zo0n7VSiXapryydJW8JgtqvV7bkUzg5ZChpkCeTZ0xZKYiy2eY09f+bzNhDIqtAiIYdU12FGaqBXV0CL1LLD5GhJRFbT2fRFnPmPPkS0SHyxUMkIC+ZY9Ibvt1/j67MjQnu5PI6DkejMEvQxKbtQnVUAI7c5Av4sBHwqF4OobpV7qfBuYkgwdAMJkggn4ojGNc4J+Ks3w5+qhGyp0CkqRjzdEHW01DDUouKLrCy4snLh8gUgU/aSJRF2O2ebVuyuHrTL32z/xqnM3R1Fv//YS8ldW+rP+gvIsmLPrqtshISGSv09X5CtJ+QAPg06qRnJcSOxlygacNrOOFNpT54dGGnc30Ns3LvLPQT1l7gwuP4MDkgdB5EzkhT61DhDqVWWQ6+rg5WMC7/Adm6dEOQfDerdz0+hVNvK1dc82mSFIyN2yIyDUHbvG7Z8jbvJ/vKKWX7GcyYsK1ngqCeISHYzqBl5rLf3edwc/iVtCnN4qlkwDCS0NIOc6IpcU4GM8E64zCQHB4TRchaZ2E3ZEssKlEAIrsxsePLyYLq9gKTWd8flHauRgyHYrV1UYpOSPRnK3xvmUqqidB90RWceLYDmbCTCEdgb9RdTJUBLwCaKQiEtldR8kKCRv2GH4xpYaOMJa2RWm8yjc6HOtt5466bBFM6JXQxMg5mKIlGxC3q4GqAKHcehtLdKYT2bbql/PNx5jGwwCifX3inZCgKm6oZkUlWWoF8OhRHO8L6ur3HrDgEfinjVBLKgZeRDCWSw4tDNjh+FEClHYIqMI5WuJZMwohXwR8oRTMXIZouZtJsY8dmbyhPIMaQkWiAId14+3Nm5kGSPvTE6uYTGLnNTuiXCsn/kIaWqd+114ZC1c3xlijzYbM/24R1w/DJWwBuwvYyFRJXi0MJx0RWdZbQN9vnA1m3TwpDG5EoUKAAytTyrqkCybBekZBwWKx8pcsJXIriog6v/wMMQ6I4pZ0DLnirZ2fuRiMypcGdkwktWMa0hXl3BIU1SPtostr7B0p5BYWv/qXMV75rCvY1RR1t3CLo/CzJFr9w+KLIqdkjLQNpIQ0sbsOJhBGIVCKWjrBWhayOjxCbOLspu8HpFQTUtE6ZZpElyeYGMTPiKiuEKZsBk5Sd9i9MfxqadDRu4fQ6n2qfxXf1+PTOldG3FHlHWYDVtQHJUzWkJIbwM9qKb/rXTw9oGt0N2uC08x9XJ4trp+V90NbS9l/p7bcrWnPdtLt5AZPgyyPKZkVrEy7ZDj9RAMdLs7dMgs89UbxXti+YiBtExXRQxON/n9Kyr50C7YWr3q3L2tAZr3CjltZvXIhwysSs6Il46MbU5tvwheHML4cnMQcrlgUq+STKGdHUZkjWVkLSkXW/qFIw0vgo7pct3Q2FfnXdO6lFOOyndvy75EHX7kfL4oHv8VOov+qlQ22Y9CU8yAX+6Bj49WU8zOSzMjovYHYVZE2RUZH0F/RCZbLE9mYoLBikac/IQKCwC3D678MXOTtc36D/wMrbfau0lIxbeuylt/M4B7CjOdtz4oshiCGU6OSdUEKEhkUywA0SJHJJ18sTz1i2+rJ5ys2NJIjSKzhBgKYtJ2x6VZlHxggYrnUB05zYkKsrgSuu2k0vRIdqNqOqeiu5SkPjxC2IbJc7KkVqyQrIOiZ+TYzjlQrzVM+/nBWLXDHEbNuruKiwNWWB6j8FUzz/d7GBzwoucNd4RgZRKCiARm2adtaRCVzxwFRTCW1TClpAIFPN1u2WFiyx9NIzIrq3QwzWgTsEUKSKBlai9oxHV7a4Jjp8iigvYPNEOYQAx0mubMqfUZep4ILt4cbmhw6Wn4TEtUGtRwD4/J/3pukn1pwMyfR+dMy1av9HY21QrzVJcMmIuFgrqSopZo+IJwte8Jdy5BYASEJ0fZN0eOhEnp5g7BREaO/t7J6y/DeaSkYwdGF/4bd/DFTdaKoV16zfg7YkT8eGHH2Hr1q2cWTvkkENwwQUX4NxzzkHrVi04DptIJDBp0hS89tprNihpQsXWnpEZQL9+J+PsAX9DSV4IsYpd+OjDyXjrw0mcPRXKY6ICYtcg7HVoUYIbzjsd7ZsV8yKaveQnvD3tS6QSKeRmBjDixuuQ4fGJxcMkTcaLH36M+cvXICvgx5O3DkVQJotoQLNUTPtmPqbMnovszBBuuewCFBfmY/TEyVi0YhXat2qOWwadi5DPAx0yErqFcR9NwaKVa/m8lw04Gf16HYcf12/E+A8/RiCvEDfddDMO63xo/aS/9uab+GjyFHTs1BE3DR8Cn2zh+aeewvx5C0QGlmy2rc13KNzBrZrh6nNOx8ElhQzw8lQaXy5ahrc+/gzL126AppsoyAmhb5+eOOvkvjiqTRsEYCKhpzHy9XewfvtOnHhEZ1x21mnwcBsPC4vXbMbrH89ANJ5Aq/wMXDnwDLRr1lwUb8sGamMJ/OudyVi9eTO3Dbnm3LNw/NEHs1WnyAxF0tzZeYhn5GHu4mWYNv1TbCndxtEIblNhkwGKqD3wwP045pie9U7xb4Va07+TTE2zmrYA+7+e/BerhiyZYeHfX32JIUOGYNPmLcjMzERuXh579hWVFZykOaFPHzz7zDM47NDDEE8k8Oyzz+KBBx5k+WsgEIDiElYpGq2DlkrjtBNPxJN334ygFsPrkz7FqFcnsnUO+b2shXaoCkXlD23TCvdcfxkObdOM5aG3PT8O7385n3cUiji8ef8/cVK3IznOSwdZ3MFPPI+P5y5AQWYQ898azao6WkJpWBj7wWd44q1JKMjNxMQRd6FDs1YYOuI5fPT1t+h+SDu89cidyA36QamvWYuX4Y7nx2FHRTVbvyfuuh3XXn81Zs9fgMuvG4LsrFy8/tpr6NO7Fz8hgna8u++5F08++RR69DwGY8eP42v8503/wIwZn8Pv9SIrGGRfg/rJ8FK2gCM7tMPdV/4dnQ9qgap4Ao9N/ADvTJ7OjmFedgb8Hg/qIjFURyI4qDgfD99wNfp27YxoOomL7h6BH37ehEEnn4CRN17NpWkL127C/S+Ox+pNO9G6MAf33HAZTj22K9ysS6EggonZi5figdFvYs3OXWyMzj6uG8be+w+4OO8pHtdC1/Lk+x/j9amfw9AtZGSHoBBFI6muriFCySfTwAcffIABA06Hix4S8Duq3yTTMH93kDNKGtEb2nrJap977nlYsuRHtG3XFhdffAmOOeYYJJNJzJ49C1OnfoodpaW46MIL8OqEV1mZ9syzz+CBBx5Ap06dcOqpp6GkWTGSKR0/LV2CyZM/QqbXjwevvwLn9zsW4yd/hpET3kNhbg7OPf44FOQE2AcQfoSJ/KxsHHv0kVy5tLG0ggG5ZMNm+L0eJFImrjq9Fx4Zfq3dA1xiGjV81AuYPGc+8jKDWPz2v+C2W9HppoaxH36KJ96ajIK8LLwz4m50LGmGYY8+iw+/mYduh3TAG4/chdwMPypqw3jgX2/ik28WceMdogBPP/scrh86GJ9NnYqrrrwaWdlZeP2N19Gnz/H20Em4++678fjjo3Bsz5549ZVXeaHfOPwmzJgxHccd2xPnnnMmUtE66HXVkKjTgWmgMCcHxx1xBHLycvHWzK9wz+jxsDQdp/Q8Cv17dUOz3DysWLMV786egzXbtqHXoZ0w7uG7ICsaBt09Ej+s2ISL+h+PR4ZdjbWbt2Pkq29jwfKfcVBxHm67chD+1utortEVHY1lpC0DI1+diDenfcULP55Mo3VeJiY/fj9aFxfZwjjg34t/xJ2jX8PGsir079cfx5/QC27Vw7vtxo0bMWXKFJSVl+GjDz/CGWecIZJV+0rrHqAVlvbZdOUAT7a3j1PGkqzyvffey4mbJx5/HNdddx1LPumorqnByBEjMW7cWGi6jq+//popDP3N/fffj1NOPRUjR4zAEV06c2V92a5ytG3fBpZm4OrT++LOGy7D+ClTMfLVd3F427Z44bbh6Ni60Jb1EvmlHjCixpOkvm/P+AqPvf4eTMtA32OOxvsz56BzmxK8NeJuNM/JZEeLEh7DRr2Ij+fOQ0FWCIvf+he8LAUmS25gzIef4qk3P0RBbjbeeuwetGveDEMefhJTvl6Iow/tgNcfuoObGk368ls8/voHSClUzFEGybDw1AujMfSG6/DZ1E9xxZVXIZgZxBtvvo6Tjj+eLTJFJe668248+eQo9OxxDF599RV4fD4MH34jpk+bhsFDhuKll17gBkbJynKkK3bAqBXOKSkna5MpXH7f4/hu+Roc1aYlxjx4O1oV57IyMKVLeGP65/jw83/DiMTwr0fuRVFRFi6981H8sGoTzu3fCxee0R9j35mMOd8vQ4dWzTD8krNxZu8e3OXKKV0kOrK5shL/fHI05i9bhb/17YPZ8xYxNbzt7+fhuvPPFPICyY0xH0zFs+9OQsoAvvxqFo7u1o05PfGuOXPnYvjwYVi1ajU+/PBDnHnmmTbIfyfwCZ3RH5/eI+HVueeeixkzZqBFixb47tvvUFRYuNtdzJ07F1deeSU2b92CJ554AoMHD64H+amnnooRIx7FEV0OZ8ds5/ZSdDi4IyzDxPUD+uO26/6OcZOn4rFXJ6Jzu3Z48bZh6HBQATtCwpprQkgGIBJL476X38D7s+eif8+uuOnSS3HejbfA7/Ph4ev+joH9eomqcFnB4CdewCdzFnAPxvuuHQTq5UuBVGLsXy1ehpnzFqNFQQ5b8tYtm2HwI08xvelxaEe89vCdqKioxKjX3sWiNRtw/iUXY8JrbyCVSOP5Z5/DkGE3YNasLxnk0WgU999/Ly668HwEQ36k0xYefughvPzyGN7tXn31VXh8XgwbPhwzpk/HicefgEGDBonAFjnAiShnczuWFODglsVYsmoNhox8AVt2luP2yy/ELYPOFy3Y+GltFkprqrF+aynSsTQ6H9wenoAXl93xKBau2oguHVujMC8bcxct44V78xUXoG+3I5iqsfYfMi8W2h+nfDsfD49/C7WRCF4fcT/GvvcRvly8DH2OPBTjHroDGR6iLCpem/o5nnzzA9Ql0nhp/Gicd/a5XFNKkSAyaP/85z+xevXuIP/9IP5HgbwJKSeFW48ex2DZsqXo1as3Zs+ezYWyIgAlDqIzZww4Ayt/XskAJ6A7lvyILl1w0UUXoEWrVohE4/hi2nRMmfoxskMBPDn0epzWqyvGffwZW/LO7dripVuHMshhucWTgUn6a7fYmL98LR4ZPxFL16zDU7cNxsATT8LFdzyART+vx/n9jmM+6lNF4/khjz+PKXMXcEPLgqwMkaxj+iMjnkwhHE+ibVE+Jo64GwcRyEc8jY/nzEfXzgfj5ccfxuQZszH6tXfQb8AADBx4PlOTaDSMF59/BkOG3YSfV/2MW26+GbNnzUbLFi3Quk0broiiSqe1a9di27Zt6HnMsWzJSaA2fNhwTJ8xnVu4kU8jRBNiFEmhOfS6q3DVwHMwdcqnuPfpF7GzogITHr4VA445iseBI752M1UR1aCqKROxlIZL7n4U81au48ZKJJoiCte1Q2u8cNcwdtap1zxZcdETx0QkpeOJNz7Ca1Nn4IiO7THmvluw6KdVuH7U02idl4fnb78Rxx7WkaNfP28uxa3PvIxFazfjoDYHoV2HdvB7fbyrV1ZWYunSpYhEIrtZ8v86kJPirFvXrlixciVOOvEkfP7F5794PMfOnTtx2mmnYcWKFbjmmmvwzDPP1IOcJKLZ2dncNoHqCKvKy7if9rmnnYIR1wxChlvGuE+m41EGeRu8dOswdGpdZCchDDs+DtY1j508HS+99wlcsoQPnh6BDs1L8MrH03DvmAnMpZ+56Tp0atWC+y4OH/U8Jn29gClEj0Pbc4RIhM10bC2vxcYdVWhTlMuOZ9vmzTF4xDOYNHcBju7RDbffchNGPvEMduwsw7PPPYeiwiKcdtrpiMUieP755zBs2I1IJOJsmZ986kksX76CS9G4csmlsFNGbR0o2kCWnJrhDxs2DNOnz0DzFs3RsWOHBt5KT/XwejDo4osw8OyzMemDybj97ntRvms73hx1L/odeQjcrPcn7b/ISLNclmQCpox4SseFdz+MhSvXcpKKerBQMQON0dCBA3DDBWci2+dhrZClCNXkyq078eCYt/HNDz/hxkEDcdOFZyNuWjjhqsFIJA3cOPBv+Oeg8zi8SYK+OT+twXPvfIAfVq9HisV4tj7f7o5L9/3RRx/V05X//0He5AqJrpx00kn47rvvmGsvWLCAtc3OQYxp5cqVOO+887B+/Xrcdddd7Hg5lpyKlouLi3miTUvmKqEzzzwdVwwcCNe2VdCSCYyd8hlGTHgPh7c7CC/eNhQHt2xmWy2KSYv4/M7aCB4c+yYmz/kO7Vq3xPXnno2Az4MtVdV4fOwr7Jzec8XFuPiUE7mqaPhjL7AlL8gI4JOxo+CGArflgmGkMeHTmXjpg09RlJ+B1x+7n0F+42PPYdLsb/ge+/Q5Fq+9/iYuvfRSdp7JKvfr14+jSM8//zwDlg4CckVFBb9P1owmmyJJFDqdMGFCPV2h8RIgn46rrroKI0eO/EVjfLLw1M9w5szZGDLkBuzYshmP3TYMg049CS4qTbOfQpGiR6dQJ1rDYOmtZqi46M77sfjntWhZUoSLT+mLZRs2Yea3i5DjU/HEbcNwZk8qLqHtQGi7p3yzkB3qytoIrhx4Frq0bc2GYcy7H2HVxm3o360znr5tMAoy/JzbSJsyVldFccktd6F8VyWKWjTDjTfeiB07duC9995DWVnZf5klbwJyAvHw4cMxbtw4Lpb94osv0KNHj/pJovfHjh2L++67D9XV1Zg0aRL69+/P1pwcz9NPPx0jRozA4Yd3th/IRfzagBmJovb7rxjk46ZMw4gJ79ogH4JDWpWwjoVCcsLplPHNkpW4b8wErNiytf5panSpQutMKlIXBp1xEu69chCygn4MHzUGU+bOQ2GWD9++/SIC7Liq0GBi9KSpeOqND5Gfl4cJo5/GsX364PIbhuO9jz6BlzTbbhWtWrfG448/DvIpFi5cuBvIaTz2ddxxxx148skn0bNnT7zyyitsFByQE50bPXq0ICq7uVQikbZ163beFdes/hln9++LN0Y/h/jO7XDH66BIFt77/Gs8+95HKK+swHvPPcpx70vvegyLV23Ahf174/Ebr8PilWtw7+jXeKyaZ4bwxasvIzeoMlWpTaTwwruT8a8PPmV1i5O8d+gnyRM6tCzEw0Muw0lHHS60Nxbw8Ni3MO6zWRxevP2+B3H33beDfDEC+88///zfDXLSfNMkn3POOczBevfuzdasWbNmrAf//vvv2dr98MMP6NChAxYtWsQTKOLkDzBIyHJ16dLFbvxIG6YBKxJB7Y9zoSUSGPfxDDz66kQG+Qu3DUWn1sWiqaj9lAzSS78+dTYee/0dyKoLnVu1gN/v5uwriaHKauqwYvM2dD+0I+6/ZhCOObwThj/2EoM8PzsD37wxBhkypf8NJC1g9KRpePaNj9CseXN88gklbTqxcznpwylMfgN+H267/TbccsstbJmbgpwA27T1mgN6ev3OO+9kv6QpyMl5p92BFr0DcOc8lEQjrk5qwyGDh2DCaxO4Mv7ZJ57AGaeejFT5NqxfvgJPjn8Hc39YjsPblGDisw/Cbym44M4RWLRmLS7q3wujbryeu5KN/+gzPPv+VNSGw+jT5RCMffgu5PpVLN+4Hfe8NAGLlq9Ch4OaozAnS/QqlICEoeHHNRs41j984Jn4xyUDucJo/orVuOGRp1BaF2bqOuPzWcjJymSQ01isWrWqnq44TUZ/L8ryp0RXRAMZna3ac889h5qaGgY4TSBlNufPn8+vUeSFrPdZZ53FRc30uwNymtQjjzyiQVxFBRDhMGq/nyMs+cfTRAixfRs8c9tQdGxdAjcVBHC5nYStZVUY8eq7TFXOPP44PHzdVSgpyAS3XzctfLN0Na666yF4/T6ORlx11im48akX8fGcBSjMDOK7d8ZzsxzK6GueIIcQnxj/GoqbtcAnn0xFp4M74eILL8QHH33IHaco5v3MM0/hiCOO4LkikJ988slMV2gMyHrt7aCFL+Lkj/MYcXTF4+HdkOhKVlYWCgsLRTPTRgq+3NxcPHj/A+jb9ySsXbsOl115OZYsWQq3y4Njjj4azYrzsXDxQm61V5SdhQevvQRn9+6BiCbj73c+hEWrV+PCU07AqOHXwadKqI0mcOcL4/HZd4u5mv6WS87DtRcNwNzvV+DWp8eCHur83J3/wMndu9rVQCYqYhHcMuoFfLlgCU7t2R3333A5gqEg7njmZcyY/z1cQS/efvstnHH6GexTOCB3oisDBgyof6zifx3IaUIo8UNbMFkjSgIQwGmSqLEPWXCyUBQao5VM79HkPv300zjhhBNw22234dBDD/kFyGu+/wpGKon3Zn6JsR9MRYdWLXDP4MvQujlFBIR2nVQzP63bjMfGv42NO3fh+gvOxaB+JyJEcgzV4MZJm8vqcPvTL2JzWRnOOeF4DD7/LDz1zkTMWrQUhf4APnzxMbhIY5OdDTmnGd7+6FM8P2YsCgsL8Morr6Jtuza4adhQTJ02DcFQCFdfdTWGDRvKE0b3vmzZMr43WrxEwYhX7wvkZMXHjBmDo446ii06gZz+bs6cObv9WWO6kp+fj0cfeQT9T+7HmpWvvp6DZ599HkuXLEOYes6YOj+stk3bthh4Sn9ceEIPBMwkIokUbhn1HPPwM3v1xJ1XDILbJQTV32/cgIfHvIGyndUoygngH5dfgNWbSjFh6hfo3KEN7rr8YnRoLhI/RCGpM+37s+fhpYmT0KZFIW7++wXcFeu5tyehtDqM4/r3w/hx43mHoXzEgoULmaZu2LCB75d8N6cH438VyMkyOQf9vnz5csybN48HnkBOTiXFg9u0acO6FTrI8q9Zs4ajLUVFRUxVsrOzGslkbUv+wxzujbKxtBSrNmzldPeRB7eBLxiAy6BogsGFBGUV1Vjy8wamOZ0PboPmBYVwU+dcmToLAFrSxNJ1G7CjqhKFuQU4vF0rrNmyGTsqa+Bx+3DyaafCk18MX24eDE8Aa1avxc8/r+JQWO8+vRHMCGH+d99h87Zt3N2LCrOLSorr75vaPRBA6b6OPPJIzuLuC+S0KGgLJ+B2796dx4XoHEWh9nZQhKVbt25oXtJMRF7ovsvLOERZun0Ht0jOzAqh+9E9cNihh8KVSiJdXopExQ7M+24+qiI1aFNQjM7t20Ki7luSwlVBC1esRkVZLVW+IT8rwFX8pZU1aFaYj8Nat4TP62I5BT3Qi1qA7KiNY95PP8HjAjq364BoJI6NO0ph+bNx7HkX4aD2HVnURuFMcrqJrhIWevXqxVhwmoz+14J8fzqZxpapKWcVZW62XJVCYuFahL//GpaVEi/blTNU+U2pZ0fDzoo8ljQSbxRFHAR8WgTUJZXeIp0id37lwDNNmAmdukyFcqAWNGMlnRog7mn3RLdnQBTtimb8TssKVtE1VQ03mbG98XHHmdznONlKYJLUyqQSdB46xZJhkRBnVQVHlUi5ScrPhnbSJOphAS5pUEwD6doqaNXlSJTvgJRMcOqeNDzEs0W/ArvfDIcd7afqsQBLuJosVaYiDC5+FzUIXM9LfpNFKXqSVmtQcooR7NwTBj3OnNNqjs5cONCNK8Iad+z6v4L9T+HkjS2501NvX1as6Xu7TbiDHspKUiuJ77+DbtLjN2z82wIroXW3u3U5Sje7wonOz0IozmyS42n3TedHe1PTJGod54GreUu48pvDysjhNnTc/Yv11U6dXoNC1Kkz5WtvWhLbJAri1LE69+ksbOfffU0wxc/FMz5FfxPJJEDVPyhSPFjAqeRiFaYQfPGacx5N0qhWm3NlFPrQU9Cqq5HatQl69U6+TYqckK7drh4QrdrsZzPRtddXDNU/m9Mpk3OWu107wMvfgJxTiNDhxzLI+bGHXB1ty6ob7fb7w8iBgv4/AvJ9XSQtiH1ZMefZnDSxRqQK0cXzYRlJPiUlkanNm9CAC8slrJqdjrd7qXAli11yJsq7aGumSRXCI7ZFwWz4O3WGkpENTXbDxd206Mlq4qkWQgkjCncdK7S/XaoxqBsD2TEC+/17tpyiZR1peCgqJKy1WFXcb8UGPO84tIjpoQZ2nYMAlOhyK9Tx9PdODx0Jip5GaudGJDes5scw8hOeeFFTQo06ntk9fjnrKx6IxrUDLJy3+7/XF1Q4i9HuykBjmlOETNuSE8h5OdbXpeyeJv+vs+ROxyXiow4P3xvQyVGjZ7o3PkiOy8+X1EloJWSlNPhGrBaRpT9B0hNQVQl+jwKrrBLmrmqomu0HcPcv0SQpnZ8DtSQfLpdToCHS9PzgqkQC6fXbuQCDCicsXwhScWvA6xGRYHq62hFHQs6lnn5+qHbjSSr8IIf610iAnHtraqkI5KRfofbF+zvoezKDGVBdVMygwSivRt3CRXaxiVPwJh4aYOUXwHdIJwRCGfWFIlzXSj5ITTWiS3+ERY88p85nVDxtabDqKoGdO/h+U81KYGX6EHCLlhTiYQRCZiv2BlEMQoshpZuchWblr32Q5edCaBK2USP97FxkdDwChsvLRS1ipxUopx6MlMhyFvp/LchJn0JJoNra2vqBaFqZT9lCCinSTTvHxx9/jAcffBBr1qy2rbPTnMjgnqbPQgAAIABJREFUfnnUj/GSfsfjnisuQnzBUlTNWQw1TA3yqXZSFM4mIOE7OY025/VH3xNJhCUqcHTVhDthoG7eQmyZPANu4qFsIMk+qnaBnoJyl4zHq8vQ56rL8MgjI+trRUePfolj1hQC3R/QqQf6Z599Vi9pcO6PAH755Zdj2rRp+z2H4nbj889moPdxPbnKJvrtAvx4/U3I0EwYCu02EhRDRlxVMTMRRt3JJ+D58a/YcgTB0yVDw5Y338GOcS/DFQnD0uhxgyZjTtAboFyS8GLpVhR174yHhlyHzAwqKBGF1bQz6HCjIpHEnB9XYNqsL/Hz6jWoi0Sh2eVcYgkIHDdu/ZGWqQ2gKDp0umzROJCUg6JHFBr9vY8/ha44lpz+HT9+PP7xj3+Ix23s5aB09mWXXcZgoLQvpfnfeeedRgAQLJOcInrkSffDOuKuqy9B745tUDFjLuq+WgQ5SiC3+5CYQFSS8G9Zx0EXnIJTjz+OnVLFMBnkSnkd1r/wKtzVdTBJAsqPLLRpE7fSkBjkd9XuwolXXo7HRj5ev82++MILeOihhxjk+zsojk0LnbKXjakJRVKuvfZaLF68eH+ngOp2Y9YXs9Cnz3HMNuLfzceKa4bCT48bpGJtS+b8ADXanJoIY8eAfnhp/Kust2GKYspIrFiBdY89AX3J9/BQmBVUXZ+ut6oEynLZxEO7tqOo++EYeeP1yApSTSj5ANSk1cCMBT/gpfcmYdWW7eJ5ZXbm+Jc30Khudh93d/311/M4/teCvLHjSfoMihdTUmNvlq9r165s1UiURVb85ptvRmlpaaMhEo/XViUJRZkh3PT38zHob6fAb+momD4H0X8vhhxP2NshPUYPCCsWvoKB1hecjFNO7MWxcYVaZaRT2PXZHNTNngcXb7UUZ6FDEFl2aC0J5W4J99SU46QrrsQjo0aI+k1IePGFF/HgQw/+KpDTWQnIFPtuvB2TMInS+JQ72N9BfSGnz5qN448/FrIuIz6PQH4DvNy9V/Bw7rkiWZgRj6D09P54afx40ZKaaiyjMZT+axyqP/gACEegWPy8ukbeC/XIsVCm6HhoZymKux/OpYE5AS+PRUTTMf3bhXh83JvYWhPezRrvVinziwr3fd/ZXwbkZL0I8CTUIu343iaVZKWPPfYYV4mQFSctS8OCsC2DZHEPvoG9e+KBoVchN+SHy7RQSSD/6ntYsbhwIu0GSVEJmCsZOGhgf/Q/6Th+TyX56NotWD/+A6iJBGvPOaVJLR3IIbNDkpQVLVdl3FtVhX5XXIFHHh9hF11LeOHFAwP5U089xfppx5LTeFBmc9SoUSzQ2t9BIJ8xaxaO73McF0nH5n2HVVcLkIvQIO1CEnTFwsxoGDtOOx2jx48T9bGagdqFC7HtyWcg/bzK7ndCjjexaqHvoYNs+07FwIid21HctQtG3HQN8vx+6BYwf90m3Pv8GCzfsNUmNg4xca5cBB0dEbWYLcf5pF/FAxjqY8H2n/3Xg7zxxBFY6+rq8NJLL/HEUpq76UEAOPTQQ9niEwAac/j6knjZQscWLfDiLTega6d2PLAOyOu++h5SPC4aNNgRhxgkfC1paHX+KTjthF4cunJF67Dp1Y9hrNrMHFF0tbKfZ2RRLF30miGLXeaWcG91JfpeeQUefWykHaST8cKLL7C/8GvoCt3n3/72N96dnIPu7dZbb2XV4f44Pf0N+SpffEEg78Xtr2LfLcDKqwfDZ9pPMBYPqoEmW5gRC2Pb6adi9PjxHP5Ll1dg29iXEXl/CpSkxhX+ItYtohxOj0VaJOWygRE7tqOo2+EYcdO1yPP7ENZSGD3pczz9xkSW4tZHaBq1BqEEkt8tHpPIDrYDZ8tCOJmGZtrOtR3edcbhLwdysl6kVaByuE8++WSPk0uRCMp0kgR1d+dU9H1QVAmP33cfBvXsDI+l8yRRQxyy5E1BTvNIdn2OrKP1+afi1ON7sXcfXvg9St//Ap4k2T+S5IogsCjxclozi25gBPL7qitx0pVX2iCndSLjhRf2DnLi3nSvjf0PyuiRnNiRGpPEmCw7FZI0Poi/U5a06dEA8t4c/ot9SyAfIkDOBRGixUZaAb6I1mHrgNPw4vhxkDUdNXPmYuuopyFv3lJvsynzSFafl7JdPOyAfOSO7ShsBPKyaBTXP/os5i5daVtnYaPpEKNk4fguB2PASb3hc7m4GJwf70Kqcgt46f0pWLutVDRf5StoCMX8JUFO4bKZM2cyF6UqmD1Z8z1ZNk4gWBbOOOM0THjxJWDjMshU20ggtwRdaQxyhxoSyGcrOtqcdxpOPeFYSFXV2PLaB7A27YRqUk0npT7EhDQObTl9wn4LyDt27Mjddzdt2lR/e5SeX7JkCQ477DB+jXQ8BPLGY0AL/Pjjj/8F8He35HsAuf2gEYKQAHkYZaedhufGvwxtxw5se+ZF1E37HIohwqT8/B2iOPyczD2DvIBBfjXTla01dTjnn/dh066KPTBu6uFiYvITD+KYIw5h6scQZwceoOdCnX37Q1i4fI0N8t1n/C8Hcid5QpaK6Mi//vUvjoPv72B+J8koLMjHF1/MxCGtWqP2h7kMctpr9w1yC7MUA20GnoYz+hyDqi++Rc2sr+GOUb0QhRqbNKd0Nlq7D+BvATlp4klo9s033+x2a2+88QaL0Sj+TyK022+/nfMHztG+fXvW8rz11lsHZsl5gQqJAYF8ejyKmlP645nRL6Duq6+w7v4RcFdHOJEjnonpONei9XVTukKWvKD74Xj0xquQHwhgY3k1Btx4F3bVkO/QtPGIgoACLH1/AnIzPDCcDlt21zXdlHDWHQ9h4U9r7D5Cu7eB+8uB3Jk5AvtPP/2Em266qR4I++OliqJi/LixuPzySzlSUEcg15NshfcEcmYgsJAA8CWB/LxT0L9tG2x/51OgtJSdN/pON1z8JDiD/CZOIDlpQuEi/RaQU1iQfI533313N0p2ww038MImPk4ONjmjje/7iiuuYCUeFUscCF0RsKNYtmgRNzUeQc1pfTHqvrux4eEnkPrmGyimi4VUQp2gc/95mZ6GQ5TFxm1jutIA8iC2VNVgwPC7UFrVkOdouD6FRhDfvDUabYpyRDN91vmwZYJuyTj31odY7KXV91T5C9OVxhoN+p0qhqgoYvv27cxh93Wcc+55eOuN1xEI+mHUhX8dyEnMD2CumULbs/vjiHAC4Xk/QtJIjOSBbhlQdQU1soWEpaFYobixeCiWmKID5+TkR5A8mMBKBSKNHWxKiFGV+pYtW/gz5Jc0Pt5++21+n8blgEDOgKLGpvTkNxnT4nWoPrEX7jz1dGwc8RT8eoopCqXUDcoAKypKjQQOkihsumeQF1Kc/KZrkePzYkdtGH+/ZySWbNjSyNUUI0QHNXE6u/fRuO/GocigPujEubkpv4y0JOHKOx7GgpVroO2hQcRf2pLT4NBWTREGSvhQinxvR6vWrTDx3ffRg0T6tDNT+dsPc/iBsvu25CLjSdGV/I6tcWQ0BWtHudi2TRf3+ktIbnybqIOl6+iXkQfV0Fimy49Htw4c5HQPFP48+OCDOZO3efPm+ttq2bIlZs2axTJTsvYkqXUOckjpvymLSomzXw9yUl7aKh1LgSbL+CJSh+hRnTFQUyFtWi/aUtjalbiiYEY8jKBi4URPECpzcvFtTR3PkcOvQU7Ih5p4Ag+Pn4g3pwsnucEc2cEA2yjQklFULvkUGVZ25g2kaPHZUSAO1bISURx/KZA3nTTnOe1UzEqlYlTQureDeOyoxx9HUUEhGw8rWoua7+dC1TUWESkcJ6eM5+4hRJq7pCVjsR6Hz6Oii+KGS6PwmXjsIjmda0wJE6vL0DuUiX7eEFQWYZBWRgQRfwtdIZBTpQvRMdKCOwdFTshKEye/+uqrd4uPk0NKCSOqHDpgkIscLz+IyoAL30SrEfW6cZorBMVMQ7ULuqnR5w7ZxDNbN6FvSQlOUfxw2xRmzyC/FtkhH3RDx/SFy3Db02NQGY3XP3S4acx7rxPY0BHV/kgDr/9Lg5zoClk5qmmkbXtf6f7mzZpjzMtjcGr/U/ipwmakGjXff70fkAteSEnrCs2AVwJySSfOTYcoJm4gJgNvRyNY75EwvGUbNC+tqO9n4gTHfivIqX6RODhlcB0qRjWfNKmU0aXyvsYUjTQctADo/QMDueDZoqc8LV4F25IJhHx+5DA/poiK6IMeVhVMqqvCl1oCdx3RHe23lIJkaHuz5JTxzAqKp8DtrIpizAef4J2Z/0YdZZXtiM7egf3r3vlLg5yoCpW4kSNGRc77O0448US8MeE1NG/Zgp+//mtBLvi1ePgeoV7lqiDaRnUstUyMqanAuaefiLNUH5Lf/EAdKQRobMb5W0F+zz33MF15+eWX6yNIxNOpgod0Go35OKX6KdpCYq0DBbmXaYDo/ShaSRNVUNmxNqnKh30MQJMU/GhoeLl8B3pefAEGZ+Yh9cl05tN7BflN1yArSP3DiLrJ2FJegfGffIGZ3yzE9vLKPXJsMY8NuhW71mWv0/uXAnnjKAJt1xQnJitOPHR/kRUaIVmRccett+OhRx6GnAij5odvoNKjwem5oXuhK85wk26cKoFouyaQE4etUyU8X74TyVYleHrIlVDmLUHkmx/ZaeLowG90POk7ia6QpZ44cSLnA4iD87VIEsuJSb7gvEavU4Hyl19+ydoW6hV5IJacQO4ksSh6IloA2c3zOaEpLHyVJOG16kqszcvB869MQN6MaYh88DE/umyPIGeB1v8j7zvg5Lyq68/MN322912tumzLvTeKwTaB0E3HYIzpSSiBhBYCoZlQQ0tof4LpxRCDY2wc3HA3Blwl27Jkda221+nzlfn/zr3vzXy71sqSkInlDMiSVrtTvu+++84799xz34i2JhpyUI7L0e3A0GwR1/7hfvzHTy/D5l1DJpztaC/tIEpEHTSl00hwPlENmBC5tCL5xqTPJyEmZyBze2bWYvMqg4ACJRZN9vXR092N733/+3j2U0+TIHeqYZ780ZjcPq8NWloOk4HgYKcbvDy+OTaCD73nb/CSE4/GxK9vwtwtd8s8HWZEvSEHfvDk5yNN+upXv/oxBVgM7iuuuEKcDA4kyMXkXqTFDDJt8dMThQY7/35bpYj/NzuJF7397Xjve96Hia9+GdM//wWSnAKyp4PnqcfiX991EdqznWqTx2EFsogc/ObOe/HRb34PW3aPmPplo4rJY+UpR6zBq557LrraW2VC92e+/0Ns3LZbhxov4NmflJmc+hVKaj/xiU+IlsU+bAl/oc7cZmN7VOEB7erLforkro2IsdmAikKpeD46yG3PpZ1fJNMkIlEMO3F8ZOfDWHLi0fjSh96N1koFE1fciPytfzL+LrrhHihPzkxOqEL6kJoV6uT3tlsRj9PNgBl9f4OcZX1ibg1yg805dY8jUTgWkkaptRoumR7FzDFH418+92mcccLJ2PrJf8XMf/0Xkv7iFOKn/v4idGba5ErwkM5qzthUDp+55Ce49PpbxPatDkdMG25bKoW/eenz8c5Xn4dMKg4viOPF7/8Q7rx/I7z/CxQiYcoNN9wgxp4sedsbb5V5/DvL37Sq2JPwSRNUBH9z4avx0de9HEmh+zhhroYJ0ZMbdsWM59MFpN1BkpcjkDErl87O4gezE7j0KxfjuKVLES2WMfHr/5FMTkpNaS4drb1HTI69C7QsXCEG5+Hze9/7nnTr7+nBz0sdDK0qCGMeO8ifJgWrwq131LUrSiHaoWR2wpxq6smbX1/J40e5Obzz4k/htRe+Bk3xBDZf/GnM/uyX4NiWxYpBn/z7N6M3w1EvHDvjy/SMy2++Cx//xncxNDE1/+OYs8wJq1fhk+96G04/aoUqOv04XvyBD+POdZvgizhr/nU45DN5uIeRAUzRFW86tSt7ehDK0J6AmY0fnqXxxkHGzMJBBK0tTfj8+/4OLzr9ZFEg8tf4/9yAmRvvQixXksMWXVhZptCKt/4s884mx8NHt2zBi85/Gd5/4ct1jAnNiq68AXO33CXacml7i9SQqAXYlaQKcRrPeOMb8el//Vej3qPU9quL6sltJqdnCquXpBIXa5Uj00LYRs0KA36xIE/Gk7j2t9fi6c/UponC72/Gg294K7Ieq5xUXXLKj/ZxutGIeM9wdtzWSA3fnBpC5pln4+LPfw6Hr1mJiOtjy8c/i5lLL0WcUKfe+kAVYiBS2+7TjsFn3/kmdGeaUZaxyz6GRqbxsf/8idhUq4iWs+n0ylKwy4kg9JP87DvehkSUCYhj4R289L0fxR0PbHhyZnLbGcRMzZtMmS0Pm4tVNzs6OqQUTsMhcuecRKDZfv4ZnfH7lKMPw5c/8PdY0dOBBHxMXH0zJm/6A+K5slT3tFHZCHRlqJaHYiSCb02O4N5sHJd//d/QloyrD8hcAeNX3SxBTk5ZpsZJ9mImBz4xoU0Tn/jsxTpLnnOF2DSxiNQ2HOS0J6ZJUlijEl7gT33qU8UPksUjLvLFgjyWiOPaa67DM896OlCtIXfnHbjvrX+HrBuFjqGkIlPVlL5DyYKLUiSC/6mW8DPPwwcv/gwuet1rBcew83/bRz+PmUt/LAlCAtZIk0ejkCDvISZ/x5vQ0doqRZ2SW8avb/0DPvTVb2OqwMLd/Ao1d8llfV344j+8A+ccd5Qa8Ucj4Hnz5e/9OG5fv+HJKdAKB/ndd98t+JRtbYs96G5LRoIPFomo0qMRaDib888M8o5sBm976fPx1le8GO2JOCauugUzN92BaCEP1DR4ozThF5yqMtr7XBdfnxzBq994Pi56/rMFzwv7kMtj6sobkbv5T5INtV+a+28UY4koPjI5jrPfcBE+8Rn2eLJpn1LbfQtyBjdNgjZt2rTHj82gppPUwMDAXoM8nozjmt9eh2ecdRYiXoD8HbdI+1uWWlbjPaPbFrG4MipbahH8++RO9J37HHz2S1/CskEOB2P8+dj2L5/FzC9+LEpMQj6FdRFMIIpPD+9Ez8nH4lPvfgta2JTiRfDI7lF87Ds/wG9u/5PpfTCnJBnWBURjUTzrlGPw7X/+IJpinPZWQ8ChaDXgFe/9GG5bt8EcPOcnrEMerljMTbqMHHAYpiw8YNIxiq1xZBr4YPcQMyKzObF8mHsVxByJYu3yQbz/9a/Ei087EbP/c6v0eKJYku2aGnNpSpYunxomEcUl0+OYXt6NL3zo3ehvaZFtWibF5QqY/PXNmLn1LkQpPxVKnQfaGCYdB/80M4yz3/h6XPzpz1gnEwnyxXo8uVuRXSFc4eP888/HpZde+qggJzyhvoXXxnasL86Tx/Hba67F0846C47voXDb7Xjgze9CioyHCVJzBJHPnnfi+Gk+h2viAT76mU/jleefbzr7ODjMw+aPfRrTv/gJ4j6ZcjlaCsc+FnXw6d070HPy8fjM378RHU1JVCoBfnTNjWJ/zZGJoQmm8pK0IupuyeBz73kLXnTmafWcJKpIAK/8x4/jtvUMcnsJHl3x7OnpkX98THuORVPko//hL9bIzEommQNu7XuCKfZDUXYa9t5mYDOrM1hU/2H5Dp0VTfePmFPDs047Dp980+vQNjSB3136a+RGJ+s3Xc2FdfDq1iDA3ZEAf/vW1+IFTz0ZTiIps4Pi7HQplpG76yHc9dsb8cgOjuHjBQvgROLIRSP4mVvEeW9+Ez716U/XDfC/8tWv4JOf/GRop2lcZAtX2OjAz0c4wsP2wgcXNuW3NAQlVOH3LhbkSekM+i3OPOssxAIP+fUP4vr3fACb1q8zHfBao+WidnwfuVgUV1TKOOEFL8K/feULwtxod2pUMvnYZVdgx2+uwO+uvkbJRkE6NUxFgctnJnHMGafgM9IZlMCG0TH8zcVfxD2bdprBkcZ3pU4HRvDsk47F//vYB9DC0rJAPqVbqrUaXvWPH8ctDzyse6Sd3GsuBj8vY8MG+SFnSWH7OhnAC738rLacH4r8MG/2ypUr58UBm5hZFb3iyivguyabR2qI+wFq5ZKU5lubEnjjC5+Hpx5zPL787e9g65adOj9YSveEHcx0QDUCnH7aqXjHa16Bvo4mcbWlXZpMH64B5VwJv/j11fjF9TfDi6ZEshqNxBE4PkpNrbjg/Nfgve97n9lQasKYkBUhCxTOPvwzxzlSg8ImCD5Y8CJU0x2p8aDP48UXXywtfzaL0dWW55KFj1QiLjWCk884UySz+elZ/ODfv4If/uCHZsittvARP6s3u4u2ZSvw0U9/Dk854zRFMqYQSTaQEG3dXXfib9/8Jh1Ay/mPbon5HHnUcO7pp+Ef3vRatKWT+NHVV8uUDpd2HsZznLtHQ6vp4eNvfxue95TTEQmo07eiCL6LGt7xqX/Hn3bsEgUkJ1yoa4s+uMsRllLXw2t3SAY5Cz9s++INDgdDmD4kw8Byt3WC5Ye3eJ4/S7qR8x7rF7WUQ37TgzJePICPwe5uDPT1Y8PWRzCXZ/DHhCf2xUKqJmMAia9XLOnD0iX9iAulqEwEFXqshrp+gB3D49g5VUZ86UogndHCUcxHNJ7EyqVLccQRR+qY8hpkdyHOZqfTwi129erVYAOE/Tp3s9/97neyk4W/t6uzS6ZTZKWqqFs1TVHJQtkkYIOB83xOPeUUtHV3ix7FrdaweetmbH1ki9CqOkdIJQzKJrloaW3Fqac/BYkYWSbbm0mIxvJ/BLNTM7jjjttlAdATsbxrMxxSndGojIw8fMVSJONRPLBxK0Ymc+IEEEQ9bfzm6/H6iM9kGaedcAxaUhl196IDhhn3zp7QPw3Nwu3uQc2hmZE1r9NPRttuEg121zsk4Uo4I+0pyPcZYpksJFtybhJTf7pVy/p25rvhinUh0LhT84Xt2pc5ORIKxOhqEWdNMpmVtGDkINbchcxRJ8JpIqtg22bsYclqMua/68bnMjN5JNgaLlH2u+W9GThq7Qnrz7SHp97T9dKeSnWhskanot02gE5EwuIe18izUm2WwpD5NyNzkGEFxjGxPLoVhYfvFrxPQChnEk57Y8DKNiCzoOvNGapDVyJRzVT1PallpbGwkx0ViLYvQevxpyASEzmYWPPVr8mCAtEhF+T7HMD78I2NowoQzE1i5k83i4cfGRJxbm0Y32pWtOaWC74u/2iNOc3rSksYrzxdtFrakTnqFDhNWumzHoz6rXsO8kYQm3aL8PMrVSOZUyS+VvxlSu+KXs2I1r0/vX3r6rBr3ov+SKPNw74X28NvC+7cgcRs01jnWYeISFBEJJJCdXgnChvvQTSgRj8mFnqytI1pqr5LvQvyL6G2ucYFb3wA+U7ZPYB4ey+ajj9Dgtx8eR/u+J//LX+Rg+ef/zZDK74ekIC/IMg1ax7gQwIyFOSt7cgeaYI8NM1hn549JM1gH6X2UtK0hwInHgrZb2YPbeqzyNCxzryPsYb2/BbMa9qzHp9/nn207EaMVoODpdjlA6UKJi7/NR7+1eU47m1vRuKIARS2PiyekE6gkILnEhG0EUWrh4UuqLov4iKrsp5gNJPH23rQdPyZT/4gVwwezscL7xmzpvZd6mqffwHtTwrN+0QNcg0Hdc41xqBC1chH0ZnygVuA5/qIx9OIOvQHFEsu5eyNI+8+Lah6yKnfrb203C00qHV306uuZp/S7FwsorLuQTxw8acQPLJJZAxeqhktJ63FkmecBPR0wee8FJ5OTVGMP8u3SEzOACeMEVdd6xu/8A3/XwryfZHQLnZDD9kgl1GAipDF2ZXnsGiAwC2jPDOL0vgUkEyhY/ly1GJ0qBUzDA2nAwly40WuVUv1/ZaTh4VMYu4bwC/kUHpkC0Z++SuMXP0/yOQLMoiW0geyHjKMtiWLzqefiuYT1sLpbkaQSKhtsxlAoCDJ+tJYoLWHO/h/KcgtLx5mCuYHvmZrSQjGSs4G90Iq6dDI5Dq1QmzSReAVIPA8lCcnEKlWMDs3je7VhyOaTGkPaUQsAvQa1P+zP3ncWsgaCCS7nx0UwEjzOTAUpS3bMHX9DRj79VXwtu9G0g0QE6aEEyd0iWlBKUA5BmTWrELnaScgfdRyOM1ZBA4tmLTnVQBL/aBrzhL/1zO51ZFTdlosloRKtEEvOysnEcccGanNqp8tivwlM7lOcNCb7YQxuTlg7QlkhcFUeAFK1iON5nsoz03DL+ZRLhTQ3NOLeFunUJma58kyWLzcWOyLh/j8w2X99Q1lowdNGubrGMigVoW3czdmbrkTU9fdgNxddyNZrSDis0RGmjFAIHYUOg5FxsKY31lj8NNJtB93BNJHrkDLMYfBz6SkhU7euRG81d/rQvLpyZzJF8ITz/OlIpjL50WgVS5X6opAO5pEaK1IBMlUEulUCs3NLWjvaEdMWr4b0xz0+430ItdgV8Sp6QAPntJswOEhkpnUSYpBnjnyJMOu6PYvcDYU1XqTG6HdmILDAPfh5mZQmpwSZiaWzSLd2Y2Io7ND9UhnecT5KXxxckWpO821PMQajG1+QJ7PvElSo0FuBlPXXYvJG25F8Y/3oTY7LUUvfc+GNZHqqCoQdfqDnhv4rwpJyHVH4Ten0Xrc4Wg+cS0ya5YhiNHlQN+D6l1qQgmS4bJeKyrdVUmFsis9yB5/JqJCIcrAjr/I43FhV2wBh5+gWCphbGwcs7NzoqW24+vCmdp+P2ENMzx/sSBEPTlHCGbSqUZRJBzkPHjedTOiPpURBx7kYpsAT7rceVDjAStIZ9G05hjEuweoOpIFoLVWwxOHbqANGhl8y9CoFFEcH5ECUTybRbKpBfFUVkeOGOw97/7u883W4JQxKWQ+hN3Q02Cd8yCrUq2geN96bLvsCgR/vBuV3UMyrEDSRX2eUWNfatCQ5mtWh282GPvkhDCpwT40rV2NtlOOQayvW5SOJgvJvCK18FhALYSD/IQzEeFB+8kS5LlcHruHR6SBl7CDgUsxEgOcv4ebJCycsYHOAOGf2QvZ39+kY4/aAAAgAElEQVSH5qasfv/jEOQKG5jJteYt23XUgZduRaqzD03LVwGJlM7pmTftzRJFin8pHajOjWN82za09fYj0dIOJ5NGBDHZZTQIDFVoYPP+prJ5u6S0oWmmFak3+zyHR7Dlxz9B/tY7UN68BWmXHpFKHUqVdp8XlHlncr7UYhAXsBsECDJpxAZ70XXG8Wg9YS2CbFJaIHQBs3qsFWYj3tVDsKEQsyecqWySOYPt7+c/kO9/3DL5zOwcdu8eFnhig9uWbO2cRgZtONCtBwsD3AY5f89mMzLfsaW56XEKcjXdUaZcgaXSwTGOskA5kUTLyiOQ6h5E1Elp9U9Qkw6pEmFTNY+Jh+5GNNGElqVHwEmlEGEDr4FQtt/SutDVdWb7c9ese50Q6jzTQDwHJcALRUxeewN2/uTn8DdtRKyU11f2VY7FBSYV3v0McrW+1qqxNDtzFlM0Cj8Rg5dMILViAMv++ixEl/eiyiRmyvWyoOoFI+0vFZ78UA7yMESpVKrYvmOnNAhQZsrgJkxh9pbfOfPRqO1skDPAJYsHgcAa/pkBzgZn/s4BsMuWDiKRSshN4zX0c1MHBa7IdAYzx5OCLdV/qBW0QINoBGV2+Le0o3PNsYi08ODIsSuMgCpyQ5uwe8c2rD35GTJQS7AxhV0W/ZptX/0H68Ti/oR3Pa36gSueKnzHbPcj9i898CB2fOs7mLnxJjRVq/LuacfMg2SCI2PElF+z/X7GeB29E7Vb/M3nkIFYMhKyhnIEWPr009H3/HOQp3WFaMt1goUmAg3yRAcrnodwJreiI+JpYvBdQ7slwJnFbZDHYwpTotHYokEeBJ5gcloXMNgZ5DbQBwcHZEIxmxXkQh+kIKciTvvPdZAtt39mdG2cYGlbs6Eb8eEm4kj3DiI7sAJBycXYtm1oXboM2a4+QARQRksQ0q00jqZGtKTI9QACrgafTSDE454Pd3IMU5dfjk3f/i4yefo66s7CeUiKB9hZz1dnDjaF/QOIcjmjCCzSg3d9ZipDuObJyPFaNIZiNoWjXvlCxI5YBq8pLT/E+aeiBI3W4LT1SibnjNT65TmApb6/P3LQ4IoNcuLvzZu3wPMDCXL+YvZOxJnJbZBrJg9z4BaT24Mnf6+6vmRxqvcY6HyOlatWIkN+mRfvYAU5szXneFYKgFtFMt0CVw6JxsNbQl6qOXKXK+UKPH5f/zK0HnkM4s1tqDnMXOxEMh3zhqVQvB96WJptoXDGlCUbPHmIkDT+LwKQPBfu0Aiqd92P9V/7GqK7tiLj+nCiSfE/JPam/4w4aUm3vgH/oTchz2z+Hsbb5lw6L4bk7ZoPIWJOE+xCtJrZRMKzy/k3gkrMQXz1IJb91dMRHehBpCkji5/WRrGO3jq7Ih8/dGCWt1SnHFV+drAeBy3ILVwZHRvDzp27kEqlJYPzl2TzuIEq5uBp4Ur4g4TZFY9BXvXqkEWyebWCJUsH0dPZKXSjn5tWuGIEWgdEIVp+mYmuXESQzyGezAKZZsk+KqaqwSG7UirBr7goVarINDfDyTbD6ehBbGA5Ym3dcJIplSQsuEE2uSsHb6rtVvthUL3yzgrDLJ7VdGdutu/BG5/E7H33YvdPL0Pxjj8gEbBvngm7JqZLQuNx1xF1oWZQBrl2++jZQVhGk5H1HKrKS9KoltSsv88Qw2nfiv1stueh8WnV60XSQSwGP51C+3FHo+WUo5Fc0osgm4LT2Y/McaeJZFmfT1e8FXnKEF2+T3mvB3gy38PKOKhBzuy7cdNmOWxaLK6BHkM8Fqvj8vDB076nhewKoQqH0zLQLWSpVipIZ5uwZtVyGU7rz86KCb+qEA9w3Zsgl6wn3HJOqb/WFkSiCZ6xUCuVUS7kpHDCEnympQ2IkCfWA5kXTyPdM4hkVw/iHZ1AlP/WsL+w05/tjdPYUbyqt9neUON9YoxIVasNBPk5zNxzL+auvwkT192A6OQUEkb+Om9DqO8ShsKrKwQbBSRb8FGdt8mepj1w/uZiBC8ScGZpWrZwwcbU+GtDFcmvuTzH9Hei+bg1aDvxOCSOPg6ZE09FLZ4yiks7j9VI68wC1ON/YyT5Ad7Z+o8d1CBncNy/7gEJZgtVJMjjTp1h4b/Zzg8LV8I8Of/MABdczoOny4xeFchSqZRF93zMUYfLc9KfXK2bDzzITSlDFHcymYyLKz+HaCyGeDKDfG4OTtSRZopMa7N83ZaALGVWM1ReLNOKSEcv0n2DiLV0CC8u4WwCpRGDmv+0h9SABGPUKVlNqpUOIlUP5Yc3YvTqKzFz863wt+5EourqktiPRa0HQP2kanSqjAkfTqCfh00QupOoDbOW9xWCSJjvx+vVExcTQCSAmwBaVq1E+pRTMPjGixDtH5RzguaBxhNLcpe3GTH/9ueGt/78QQ1yluwfeHCDmOPwl4UrxNKJhHLklicPY/JwkBOyNILcQ9VtZHIGebni4tij1yKdisOfyx3EILcutwFqxQLKExOIxGOIJVKIZjOIJMl36w3RriAO0iLLQVVegAgPXwFZhASctk4ku3qR6u1DhEUgYWLCWZOZipy7BpKaAoVGTPlV+FMzmLjqOkzccAMq6+5DbK6IaIR8uwbr/gRdI8RVOWhfr457xbaZX+cBVZu3FUKoTuVA+XWpHRgmJohFUGttQuqUk9H9rGej49l/BWQ5tFevixo/KXwSDxwySPuzkveyHg5qkM/MzGLTI5slwOdn8hjicvDUILe/LE8eDnIb4JrJHx3kpXIVaw9fLRYJByPINV5Is8lkT4EQUZbkh4cRT8ZkHjwrnj7b7ozEQCt6WvY2nlXabmZgiDRwxJm+2pHqX45U94BAH1NRMb7eipUlkwdcLOZuV4qYu/lWPPLDnyG26RH4U9PSwsdg0+xrwM1+BIBBZLoupNAlQMgYEAFufweWnnIatt50C7Jzc4ibbKraIhM9+/F69jIIk2oE7p5D/oqL2kGtfwCRk47HYRe8CpnjjkIkllJGq+7IyzMQF/QBbB97CPaDGuT0NCQmP9Agt8xKgyefH+TE+hrkq9DakpUgn73rRnPwPMCtzSgFyUyIBttU7JxqFYWpCcQ7u4B4QkeDmPYxQiZaGDe2fFPYl9YyZngz4TISQ81JwmnrQnb1akSa2xGJJBpvlHUBie0IHM+Fv+UR3Pvlr8Bd/wCyk3mgUlV9iKQ4HcOoHZyNItq+fGpdGqK11Ul3on+JoJhpwsBrX4beC16JeDaDwuYt2PX9nyJ3wy3IVisIOBGPcoBIfL/lv3LGsjCtLvjRrija1nnxOILeXrSdcxZWXfQaRAYaiYB6dSda75Pal4+41+85qEGez+fx4EMP7zXIrXbFlvVtgwQvCoN8T3DFFoXK5ZIE+TFHHYFsJglfxqn8Do5YNx/4qq+3F0ovGLUpDAoPlakpxMgMNTeL6xO30HrLl+7rFvRJltIJzoq1NQuxOycQerHixNG0fA3Sy9cgYFaX8j4XSgDMTGP7t7+H4V/9N9IzU0h4isn5X08GyjYOqIKb9zPH2fyvvaweyjwYn3g8jv3wB5E54ghzAnXUnrBcxtgtN2Dbv38d6c075Z5Q0iNKyf16mMYRWVy8ovysCroluxMe1XyUnCiiy5dj9dv/Fh3POgdBNqv8euzP6PJa8D4PapDzgHjf/esFiyu7Qp6cB0+FK7bqafH4woOnld/aTF6t8uA5H5OzSHTcsUeBhSXSfbN334RIRecMGcSssMHSUIYU1h5Fyz2HIK3pbFFPbwk9M07bV1+T4WG0dnWimsrAZR1P+GDVAVqKT/FrI/QY7HqIYtbSOZbE75yA5iWy6DryKDit3YCTEPHUg1/4ErzrrkOiwtdM6iEwat6tcavlgmBTgxyOQ7Rb/YPLjmQD0fysnHTNcZfMUSKJ0uASLL3oAgw8968QaW3Tw7FpjavDLVpmjI3jgW/9J3K/vR6p6WnErI2GObBac9B54i4bz4bz13fEZ/XMUIC4uU50bGCnFK8JP0EUs8k0lvzDWzH4ipcg0dzxxLSksBTggw8+CM8LkKzz5HFhVkghxuONg6fF4wu1K5Yr53Mou8LSvv6qVIqygI447HBZ6TWvivLwVpSGdiJSzCPiVwwlp1xrPZRFSmsYBR4S7YxJuRki6piH/uplGGab/Cz8UhmJrl6VnNKKQRxvTdE+nODMD4bluOGkYtkVPxJDorMX6cHlqExOY/u/fQPu727UqWygbEEXRv1hn1f6RI3UVt+2OSgaO7u6xlt7VeVT8bMnY4h0dSH9jGdi2YUvR2LlSkQQVw2KDPnlQTPUBK6iGDEEnVm3Do985xIk122APzqiwcmw1AHQ9QMjnWtlnzCvaxsrVK5rqkiNBtS6gMtgMVTgoPMdb8LgRRcg3tpx0A6dmu/+nN608H0w5vo0AmJZP5nKGHZlYVlfK59hcZaeh7h9EbJQbuvJQlGeXLUr1MOUKyX09/Whv7dPVrqKX10EhRwqwztRGd8tWV0McowNghVb2ZHaDQ7DeAUKX7zYEYezQX3MDY+hqaUNfhMZFuX9hOLbT5bDXi75nHymRAaxSoCxH/4K5d//UdV7MiV5z+yJ4VXkn0WUJRVHK77iR+Y0Oy5iNTr1eILs7kbTmU9D9wv+Gq1nnAQkqGdX4ZiU482QX2GqbUe+9KaS8tASZK1SwvC112D6v69Edd16RGYL4jjGKiavqx7XrQ+6NVg1O91iMKe+QDUZVSMOOv/uLRrkdPnab3i0OJY6qEHOl8nlclLWj0SdBoVoBFrM5sqs6MFpT+yKNNMYTXkjkytPzhuyeuVKNGeaNIMJS6BVSQQeqlNj8Md3w5scgy8QplF2ETAhp30FNoKhaUYpGHExHYmZ2lDxUJ2YQryfTIseHOUZBOMeyEMDgPoVd3QKY5ddj9L6jYK92dRQT3gLntoGOb/BitRsB72EiuxSNbFJrmQz6DzrTKSe9jQsef5zUctSwWmqrWbKimRk291jKLw6ZBGWlDuKcuacPeSOjmPoiivFf7Fw332IlSo6lDai5kICkmymn9ddsodrdCgHOfE0y/pT0zOPCnKLyeXkvECFyFYxUSLWAM91RY1oJbe24tnR2YElA/2IO6SXzBZbv5gmBColCXZ3fCdKE7vlJmhWV2UhexmVrjN0M2+itWvYU7yaIPCmxhHlcMrWzrq5DuHLgQS58NZmMoY/OoXRy25Afv0jAlPIY++VHzalf75VOn7xOkhWN+RiORZD6ugjkX7G07DshS9EbHCQKimjq1SaUqFcHZQJH16XEtSzudKNtlZF+MOWOpTKyD28AaO/uRq5629EbWinCOaiMoSLi4K7qNVxmsPjni7SoRzkNpvv2LFLRVVGiWg15eFi0EI9efjgyT9zwTDgrUxg2dKlaKKVmrg5qd2y1fNpoArylhvuF3OoTo2isGMzosU5bRUzKJ2nfGZhVjkZIKSsFotWWSK8uUEJ1bEZJLp6gIRt+zKDoPYz0nUUuh5xg/FxTPzXDSiue0R4cy5KeaeLPCcXqbiCRQJ4PJyaQ61L2NLbjY7nPgddz3kW0kdR055WFVQDJ5mVbeufbKKmL6HuiGErENmtZKdSp4GAB2jTGyVFL7Yz3nMvJq64CjO334lkbg4xDs0iRWmcOIRMWawl8VANcpuBGKCTk1MYGRkRjB03Ii3HUbgSZVYIZfL5FU/CFZb1VZzFICeG7+vrRUd7h5TYeWMZmPXqX4hWs1PFJPyDANW5GQTTkyjs3AJUSjL/ndOBRZQkQW5ovEWCSg9vpPF81PIlVCslJLs5JEr3/MWgxV5BjCRSvf3++ATG/+talNcRruhCJM5edNHJzym1KG0eQQyVpmZkn346lr3qPGSOPBLxtnbpbKJvJKFhoVDC9dffgAceWI+LXn8h+vr7VHob2olCx3SBixs2bMDll1+OjRs3yvMsW7UCF77uAhy26nBlPrjj+C7Kw+MoP7geWy65BLW77xcTIu5wgvrrRkRPMrhiP44NdLa/EYZoJrel/UaQhw9j2jhhMbl2B8UcR9rfOjraDa1kolEygUkHmjLq1e4GO2JsE1hoKcyguGMrvPERsUBT7BiRIKmf/vcUmcxinPZMTXa1jGp+CrFMM6KpZtMO0CBx9hWdy6I2R1d/bApjv7wG+fUb4dQiiPvGFmKRLV7damuoRVlIiqK6ZjWOfs/bkTrhBCTaOsQ2QvweZVOrwQ1cXHnlVXj3u96Fo449Fl/9ylexZs0aZUbMbiLrmNPhfB/r7r8fn/vc53DLLbdI0wvvgVQu41F0dHTi5BNOxIc/9M846ZRTdDfky5EBm5xC8cbbcd8Xv4zWyQnEWfUVdZu9OXs4YFiJxKFy8Ax/hLD7FaugdH7lxdJDZxxR09+5EK4I6+Bpb6fnubIwaOPMhubwcxoAOv+qLZqJdSvmz0eDKtyJUeS3bkYtN81jn/Ec0UZl3nZhyetCJVPJNP9GHJ3IlVHMFZHo79Z+TzZT8CBdC2TOEB/aNdNoLlgY/PXPwu8dm8DYL69FkUEuYwa1QXnRB923yDwnHLS/5nyses+7gHQCiMUlGMXg3mwEO7Ztx1v/5m249pprJQOcc+65MhSY7rGUKdRNjAwzdu211+INb3iDjH6nwzAtqV/+8pfL2er222/Hs571LCEAyG79y8c+ije/5S2aeIylCP3Ovd0j2Pb5LyB39W+lnCXjFRd9WFVNFFVE0fn2t2HwotfITvSEZFf2FOT2a8TW27dvl1GGvMFOzDAUhmEJt875XlWwIM3ily9fLgsj/Dgg0Y6AYIaGYQC8Mqa3b4Q3sgvJSgGu7yLOjny2k0lLl7HBsMo9MYbRG0J6sjZXRI0Was1Ngut5ACT8UbsHE+h7E+4pKNezBYP8MsKVTdKCZ3n7xeJCTT6jKDk1dP/zP2HFa8+HFwSYmJzEhg0P4c477wSDlb/bBnJr7nRuKMgXDiu755578LznPQ9jY2NStOMAgfe9733SSG4fXCDvfOc75R7Savkzn/kMXv6KVyBWJwIc+DMz2PH1b2H2+xzRoqMP/08EuWQ36ZesCU6fnpnTcjGzQIgj58Vtb2tBX5/y4Ht6HEiQS+aUX2zTMibPtQqixRymH34YkcIkatWqzrw0WZihxKCVSc81yGgWkaqycJIvolauwGlrAbgz1YCqZPNGkNdtGfYIOw48yEU/E0RQTUTQ+cH3YeWFr8P2HTvw+S98Hr/85S/rDmQcCsCDf/gwuViQ79q1S4bp2jmj9FXn0IMXvvCF9Z/n89BjntPpOEiB15TDvL74pS/h5BNPlPslVAB37q99U4JcxiY+2YJ8T3UlVbLN/6iWCfE9pQ3FokK0CnUxa/3iLvz5AwtyvdKNsr5mdnm1mg93YgR5UmFz0/DcgoqhpAueSj3tnLEjvUXQH3jANHXmcQSttMpQBSIPjPaTPm5BzkMLHBSdAF3/9H6sev2FyBcKWL9+PXbs3CGfk2wUp1Rcd9119akWvG7nnHNOHa6ER9pwygXH1dgFwUD+0pe+hBNOOKGehPiHiYkJmQjBQQJ88Pv/6Z8/hHe/693o6GiTHSaYncX2//g6Zn/wM8SlCvokyuR7CvBwFjmQ4Nzr9dnnfzRVO6P3ENZF0IeWvSk7JQvDql55bAju6BBquRnpwlfZLRDEHKER+WeZSEz2Z3IGtbKLSG+7UHWOp93r4bu66A3+M+CKNlxGxauw85/ej5Wvu0BqDvUijrkuP/zhD2XuEAPePsKZ3N4vwhMOIQtP43vJS14iQb5s2bL6z/L7CTc5cvK73/1u/etHrD0C3/3O93D66aeKDoZwRYP8p0++TB4O8rAexV6N/60gt4ywABFRw4VP+4ov1OWYlJgPLzcDd3IUxbFdqBXnEPMDBPGoFDq4GIJSBcViXs4KXrGMeEsG8eZm4yTbgFh7qy8pdDowTL7XIBdEpeHOTM5hv41Bv8DCIOc9+/nPfy7ZOfy44IIL8OUvfxmcpxp+sJrNrM8BZ/bhxGP42lf/AxdddCHiyfSTO8jD2NpuZQcDauxzwl7kG8MQRbO3BS5qtMO4YKOyQhf+n9OiqqjOTMEbH0V5dBeibkls1goTU9IBFE0lEU+npbmiMjOHeEuzNO4qK6PKO3mdxVL54xXkIZUlJ+a95S1v2WuQ8y1eeOGF+PGPf1xnr/g1Lg5m8ixlr6EHFwy//uEPf7jx1WgEb7jwDfjiFz+PlraOJ0eQz8vYJhupiB9CE05MTmFuLicUIB8s3qTSKXR1dSGTZgVO77wEgsHrj2eWt2ScDW599fkUndCLLG3XO+XVr6RW8eEVxjB97+8xt2sHOts6UEskZCyidr0E8HOzgOsj2tlNQlIan2VglKKKPT+eAEFuLUQ4cY6FnzBFy5HwX/ziF+vzR+2HIPThmEZOaQs/zjjjTPzqV5ehp7cf/vQMtn1N4QrHtR9SmHwh5g7/fWpqBjyhMyOqkrDBnNS3NceRr3OEHUcZxnjQ/IsFuWFXTDuEzbKS140SQBR5rGqyumkcY/25cQw9/CB6l60Qn8HcIw8i5pZkMUgTAWcLwcPc8C6xZIajfjBs3lWUvEiUH4QgL8UgB895mDxEWzI7P1YmJ8bmdDoeKO2DCYejGRnk5MfD95kc+Xe+8x284x3vmBfky5ctx0233ISlg8sQzMxiqwnypJkAt/hu/ATjyfd0sOTK3rZtO/KFYt0saE92E3ZuJSktSw2SA+9ob6sb7/+5sGTRn5cSuvzHlLL1T7ZL3mqVpIPdNDpEKS3dcD9i6Qzal61ELJbSQgsdA0YeQWHXJsHqlKwKRKnmUZoYQ3pgmXHaMo24i72pJ0iQUxZ97LHHYmZmZl6QM4hJIZLSDT8Y5Dx0chGEH93dPbjltptx2JrDEUw/SYKcW93M7Cx27RoSLjYW08YIW7ixrW22yGOzO3+3Hof8Mw82S5cO1j3IBcYcRB2xBSa6QI25Tl3CZRR2UiPyZY4PaBw0NoTC5ASaB5ci1dkhMydFuSg9cVpS9Genkd/+ENzZESQr2q3vjg4j3dIKP52RjhcpmdtmgYXB/gQJcs4J5aDchUHOAbtf+MIXHlWI473mcF7CmfCDc0hvuvUmrD3iKATTM4d+JpcAn5kRr0Oa63O1M8AbrW28ufONYWxw2/5NEV4Zb5Wurk4M9PfJz9sAP5iBruGto01ENCQIxWyTor1SSrA8PYnKxCgimSxaB5eJWb7CDa12am+nem+zMaHmuSiN7kBl9w5hYaKVWZR3jyAxuEx1LmLrsJhu489nVw4GXCFMWbt27byR6bz2b3/72yWT20nSNqAXgytLlgwKXFm5YtWhH+QMVtJIxN+cFhFPqKFnPchFXchf2pkSblKuu9YaCa1tTuZzstunq7tTxFgHO5tboCI42oi6iLtlyprvoTAxiahXweTUFPoO4xyftBk5aGbjGEG1Bqw2UQh/IqXTGoJqHvmdW1GbHoK3a7OM50nIuBRti9ijBuMJkskZtNSxMKOHH2FMvhCufPvb35ZR6uHH8cefgN9cfRX6+wbk4HlIY3IGJgOcJWMNcDYpN6AKZZ1kU7Q4MX9UYaN3k61t+ss2QzCLE7a0tjQ/qi3uz8XqthPfCpckJ/seKjNT8IsFVOZyaO7vR5zWb2zqFV5x/oGxwRCoh3ljpoqZDl/zEcxMojq0GXMPP4BEOoFoImmszvbwCZ4gQc539pznPEe0LuHHW9/6VqEK02TDQg+ewahfee973zvv6694xSvwjW9+A+3tnYdeJg8fNvln4vBtW7fJ4ZGd+NbMUzM5FYZGhC86D6rpTO+mDEFQZyT2bfoeHWtVSmst4IjPB5cMSFf/gcAVe06XncBw3nWXVKEr1RmKI/7KU9OosQ80GUOztLTxZjYGVTWK83aGTpgIM534wsxYs0zjl+5VUNr2MCpbN8ChgIsd7rIBGCMiqRDVWXQ12xylCvE6lNZtMuNOHkOFaCqeBwOu8J5+8pOfxMc+9rF5QUslIoM8rP7kN1ie/CMf+Uj9++k1f/HFn8I7/v4dyKSbDu0gFyXhjp2gS5a4Y4Uca/XQyelt833HNYsqJ83mCYrvrfc4g9tmc+nfrNVw2JrVMlXigIK8bm/MVzOQQmYMRhAwyNwyCqO74FcriGdakGrugJNNS+Br+4IOXbUNz4qbjOJqj5UdPbjWi010uOKPVIoobd8Av1KU1/LmZmWmkRj6G5NQ1ULqT/tj4xLkbJqwUluDq/a8iR3EIOfuum7dOpx66qnzpvFRrMUg7+npmUch0ldnYcWzr7cPP/jhD3H2Oc8U3/lD7uAZzuTcqmgcpFlcfVUY6BaTC1Qxtsx76sS3cEXZlfmZnAHP5186OIienm7B9fvzCLOE9W4hMZt0RTXoTk9jemg3sp0dSDa3SNMDnWc1w9YntJiX1K9ZSvGxLW7sMTaiw4sjPqozoyhNTSHT0Q13dgrF4c1wCgVj68y1o77n1M1QajsuUlsGuXa/73Us2kEMct5f7qYvetGL6pCFX6P6kDw51YjhIhEn+FG78v3vf79+e177mtdK4C9bsUySxSGHyecXfKaw6ZEtgtMY4KnQFAkGOit9ezPztO5YNpOHm5TVsbaCpmwWq1evEtizPw/JpqaZQLOxGvtEvCrG1t2FeHMGzQPL4KSzqNE9SrK2UbGQ67ZBbcZqawuawhu1qzCdNuZN2WYXKfgaelI696UJn864FZTHdstrJXv6gVIOpe1bUBnbhWjgSi8k14MYb45OYuKyaxWumAPEXicyH8Qglz0vCKQL6LnPfa46ItRqOOOMMySTn3766fNuA5spXvayl0kDBR+sYv/nt/9TfjaW0GkWh3Qm3zU0hJGRsYYF3B7gSniyW/jqWJ7cUoj0VCEmJ1yxUySYycmuHHXU2kfxs48Z8FJpVejg0Uev5qO4YwhjW7dh+YnHI5pJA7FE3aJTcbuhFiXYPRFfoeIpa8hKnwxkpUZarDFDhkSNc6c1p1KgAmFztYQAACAASURBVHjiQaJwqTI9Dn9mGqm+QUTpbOu78OZmMPPQvXCKkzqjiAWo8Snp8azer0GuC2gvi3xhkF/wWmonGv1/Rp/PiicPkGEV4tlnn42vfe1rQhvaB+8NsTaxOdve+HfCFAb5QuHWfffdh7POOksYNu7W5Ms/9tGPobun28C2KIKpaWz9+jekrJ/kmWSvu/ITpOJp9SVbt27F5NSMZnG61oaCXLnyxujC8BQJWxAK+xx6fk0OnAuDPPB9HHfcsXKI3e+HCXTOyaHhkMhg40nUOKowEjPBZ+CAHBqNARHDvZJHdfs25Ie2IZKKIcNCUN8KRJwmcfHR0U7KuthDaX2RPFrXqG+9VkV5x2Yp9ad7lsGNcXwM4HgVVIe2YG7nVkQrFWB4DOO/vAal9Q9L0wZxuYxC3Ju4i51Btqz/2tfIrkO8XCgW5P0xaNnVc8UVV9T15HxLlFN88IMfxHnnnadNDkGA3t5eSSpkzKhJufTSS+XeEMIw8EkxMqCZjC666CL86le/krMXWRl2Bh191NEKw4xjGSXIGuQ/OfSCfMuWLZianp1v5mnoQ2VXdAZQ2JZZ7nVIz9JwrdVMbucBWbjiex6OP55BPr+c/FgBr+dbO3BQva0C4cKV7rNNw0q6aJe7/Kdcgj++E7mt21DzOFiKbodcIjFEW7uQWb4SsZY2RBMca0jHKRZ5zBxO0xrXMJizYa+HSrGDzk+jMjGBZHsXHD4PR8BYn/LSDEo7t6Oybj3Gf3Y5Sus2iNWE4xOrhyyTF374R2XyCzA8NiLFm0suuUTXl7nm4cYI2b1Mu2E4Cf33f/83nva0p8nPsOOHfZ2U37KDi9KLV77ylXLPf/CDH2DTpk3StcUd4UMf+pDsCALlDuUgDx86duzYgbHxyXmZPJ7gLKC4OL9yPDgvXniShL3g4UKQ+qmQSmSQK1fOLZU2cAzUY489qg5XLMet2EJZmnAjRv3v5saauo2kQZ2DJsO5NaBN+xr/4pfLeiDctQW1mTFpcKbjl1jjE4NLNo3AjTniLZ7oGUSCPHoqbXrsLZAxMkyjUbevWufSAw/Fse0CjNKdyxEhrSjidS4lGr5UUXjwfuz4/H/AveOu+qyfxn6xh+UtQ3GjKMaBrg+8FytedwFmCwXccvPN+OMf/1CHLTy8S21Aw77Rc7VAFEep7apVq+qLg/fj97//PSjVZU2EgxUYB1SQsu/2vJe8RLI8A99ef30Fo4+fnMG2r38LMz/4scw0UqZs0W2pDnP+1xqZw0E+OjomFOL8KRJxxBPqVktXK5vJF06RCDMrEuSuzgNyPd+MSamgXK4ilUriiMNXLwhyvVNyw2qEORWBOZbl4WvzOcuVqni0UINCzbfDiXNkfygXMJm+5lfgzk6jPDokvom0fNYhTGbigxjTN26J+LvwkJrIIr1kGZKdfYg1m6KRKtEN762hZNXq9WeQMZ8lzO3cjKaeAcSaW9Xr0OJU4uGtW7DtM/+G6u9uEXZFsvhi1szmGjBuKk4U6Re/AKve/lY4S5fBsaPUTDzpu9PTtc7g2VuwzV9M9gzFAGfnEN3M+rq70NTcItdVAtcsIPEgl5KBOv2W712P7V//T5Ruukk8bvQQ/QQOcpuJ+aF42Hhow8YGfWiG0LJ4I7bMC0alhLuDbCavVz05utBk8oqZB0SZQHdXF5YuHQg1OOvWS2jD15eMzyxMewsTxHxd/r0sYxDdukadwU8miL+nUnFk4zUE47vhjo9KQYgMhzhYEaAs4mloEyFpPU6iiLV2IN7dj2TnAJxsq5mloxIBjXKFWeooYaOghsr4MNzyLDL9axBNhEz4ARS3bMX2z34B1RtuloZpqcg+hkkmh8+KmX0yhdZnPwNNzzob3WecgUi7WjkIcyRviRCrEWL7Wn+wcKexUzbOMiFLdrNjkjX1EYyOYOiaa1H53c3I/+luRMtlbTB5ogd5mEJkIJFCJH62o1IsR65BPn9GZzjI5wu0CFd06JV1reVzutWqeKy0t7fWbzJ/Lp8vYnx8HMUSddy1ecyLVTQys/P16NBlX1fxqLrkclJcKlJBenYCzZWiONXKKD5hYgxRvmdkIL4hMvWNY75l8kkKTns3kn0DYr8cNZPMNLobVVMj6FWzed/D9OYH0NKzBNG2HkRDttL7E+TqH8PTaRxwpW0YfsqBN9CPljOegr7nPgfNJx2DWjotZkEMMBUe6OiUvSKH0OcPB7ksVxldaNx/JWhNMwS/OJfD+E03Y+qGGzF9+21IzeSl8CXDBXj19sYU1Qd2/S/6roSDnEFDTE4xT3jolRVnNaYtR42ZZ9huQtV+AlVozUzdyoKyfjqVwooVK5BKaabjaxOn0zyUGZxWc4Qflqa0C6cxzJZmRFqcYqBbCwxhdXwPgVtFrFpEU3UO2aCsRqAyMXjxjnL5FnPQFHrPONmywYIZOdLajczACsTbe43uRYCVyeJCEhqiMgpvbhLF7ZvRcvTJGnTGcmN/gzxSI3vkoFajYTIdZRlQNXjEyMuWofOZZ2HgFS9DbOmgnDN8TmWuB7npynoMOXP4vlus6DtqjCo2HXz4LnJ334Ndl12G8h/vRTA6BgQuEh4ZIjZ12w6wvaCVJ1qQ83MVimWQZWHmDA+iFUwutsxq/0YVouV6wyf9+rTlBUHOLE6zGspubbWT38vTPruOpABlpsktDHIr8iJtxh2CsgC+H7sIRE7AheUGcP0KUMkhW5lDm5vXgxEDZhHHKlUwqiiLLW1hZCl4nYe7eBqJ7gG0rDoctXhGtmgees05zPwelYVW2L4BkUQK2YHV9YNwacu2/YArdr59aFqa+DGSDuVOE4OfbUJ1sBsrX/NKdJ/3EgS0tLMDrhYE9z7BF9m+OO5ccZi0/O0exvDPfo7h31yD6NgI4hVWlo0mR9xDeaUMQ8a/L1rAfoLw5HYXk8NIUMPkJLP5Lh0lXjfydEyQkysnLGSmMjMsQ3TW/CkSNNevCrvS2toilsyEQbYNmBCGlFU8nkQ6k9Hdw1CVepjh+wngyhQKdtCXUCiWpPlWnsdkc3lNz1dRmOei6lXglHJoLc+gzSsah9g93wXpJbIDnuyB1Bjwy8iUiK+jVZgx481oXrUWif4Bw8DQyKjBqsuBOChi9I+/R++pT0GN3UYUPe1HkOvmIwAKtQgnXvD9sQ6gx0xaK/M1EfORz6QQWXsMzvjnjwCHrUJNdrj5mGxfglzuO3x5nUipgpmbf4eHv/ktxDfvEH9yMj3cFVlQo8uumH0GxtLawrJDKcjJcBAeDA+PSLDbhgmBLKGDJ7NZuDT9KHZFRqWwGOTKQqHMtpmWzMZTj+t7YnICQ7uG0NLSJkEuepmEVTtyu9ZeUgtXSqUy8vmCwABSXXw//B5tzvDg+S5cv4ZK1RPhVLQ0h5YyM/ps3a88fNDUo6NWO227XCPvKKOg/rLmOwkZnDiCbAc61hwtLAzngBKaMM/KHPqggmBmHIWJCbQedqzsdqWtj87kphxbn7hjdwX7WgwqCSgQPqisWSulOo+TASmlLsdBMduEjvOej1VvuRCO2E7HlcV8VMSb/pCG14BZETXUymX4w2PY9NnPY/rWO5Che1hoejJ9H/kG4mKZR7Vpo7tVklaD262zwUYhZGaimkkTb38rBi967f+eF6KFHbw4xMhDu4fF9ZTBbLuChK4jhjWGnhZbh8v6rGoyuBl4DNyBgQG0tmqvp2I9HRO4ffdOzM7NoTXTinQ2i1RSg9wRSa/uEmH9CzM5f3HxUOTFhUeowoOa2kD7qHg1VL0qgooLt1KGU5pCX2Uacd8wLcKMkblQrYodYdi4URr44tFSVyZa6axy5iwaBbEEUj1LkBpciWimyXQZ0d2b/uNVzGx4GM2DyxFtakFp206BK5XrbzRtz5ztqe4BdPCiKxefWWYFWXrQDKDS91rnccw0XL43wkWz+Oibn4ghsmwJVrzmlWg++xmI9w6I8WqNijJq/wNtdjGIRKEe1ZnlEio7diN/1VV44Kc/Q9NsASkrIjN2emFwRkhXMwO97IQ3uaXy3Cq30D/F6mpPMXeq+ahEgI53/C0GX38h4hIPBzYFev5epX/b53Eq4SAXWq/qYnRsXFrhrGMtg9ZW1RayK9ZgXw6EgSdGkt3d3WhtDbEpvCDc+vwA23buQK5YQEtTC1LZNDKUE8QSiMWVj18Y5MzkhUIR1WpZqnKELPO6kdwAFWZ+rwq/zPlDLP1Po6M4iaxXFsZFlYcMHJ2WLJPbFmetH3U97YFN6laEbNlWxAeWItHZj1g6a3C4j2BuFvmRYbSsOByV6Rns/Oa3kb/8V4gUSjoG3MwUlYOu8OZqf6FBrlBgfwa56AEaKKfTaD79ZPS86AVoPekkRHt6AJ6lxHep4VATrboo7diBwu13YsfPfg5v5zbEXF94fOs+Fu4dWRyN6HOGi3QKR2nrrJdPqxQ+vI5u9L3rneh70V8jlm3Sg/miT7ynUF78a/sd5LIymF049sQPRPPAQGd2Z7DbknHYsNMGG3+WmDmbSUmAhxeFhQeeeA0Cu3eNiHa9qTmNVJZjzNNIxZN1WGR3B9t0QZ6dQU7NOv3M+dzzW+5qqHg09a/AY8Oy68Er5ZDJT6G9OoukBLlCAJkhJOMJNcD2NaDCrIQW+QHPSSDe1oVE7xIkO3sRofjLqyI/sg2JRAaptj7k1j+EiV9fidnb7kB0x2456KlYS6dpyBwg8WNUiLQ/78lEkrwZfppqHEBPFzrPORetZ5+F1pNPQTStVhq8qe74BPL33IWxq67C3O//gPhMqWElHQRgk8S8SvRi5IltYzUTr/XUYGYL8QZHZawWavE0nMPXoOVZ56DnxS9Aqr+ncaY7SE3t+xXk4bVS13Az+3q++ORRIMSMzcAjTSh5JxpV+s80O9P3mpVN+whrz3W3EASLqekcdu3ciWZm8UwKCTMykUUgakD4+mFMXpZMXkAmkxa4QkgzP8gDOXh6PAtUXRQpKSiXES3Moqc4hlRAyOKLrzi3e6ni2ZmV+5g4wkFu5bjMftyk/WQS6c4liHX0IdnVA7c0J84A2YE1cBIZBPk8Ju78PYo33oSha65Bdk6HTvkcAKBbwzwfl/25//XKtWzdUXiciBxzkFyxHE3PPgd9f3U2kstXYO6e+zDx2+uQu+12uKO7ZX5R3FWnAkuMagU1RA8ucm3qu1pd0qx7osIvX4tUgwNoP/00NJ97LtrOOB1BJilDtqRCK9KHg5PKDzjI6yA6pI+wBz3bjV8PciPkWthMEQ50m3FYHmaAFCsutm3dKnkrm84gkU6BWhkeKGW8YcjeQsaRl0pSDe3v75WDZ7gApXoZH65fhcdJbq6HklRaq/CLeXQXhtHkVcHjGrM334COWZlPBT5WrM+rK5hRJfTo5nPy5kZrCdQSacR6epDu7IdXLUp2zvYt10KSX4M/MY6R225D4TfXYfr2O5D2XdnZwsNw96NCby6r6nhkVwiYyiXcBMOXM2mkjzlKeHX3gQ1wH9mCiMvimuIJO59TtO/i0W4OrYuPWdLXFMaFu5FaOmsBjPAritl4AoPPORdtzz4H6ZWDqCVTSPcNIiK+9TqQV+sIf+Egf6wbbG3HHuv7LNzZ4/cRO0rLGgs4FYyPT2L36BQymSYkUuwpjSOxoKrZgCtlZDMZDAz0y/fNF4UFyq54zOI1VHgIrRZRLVVQKVfQmd+NZq8ipX4OgLJBXkep+3mt9XaqBkUs48Q9l19R3M8b76RaEc1mEUvHkOhdhVhzlwIc6lc4rnHHEGZvvxPDP/8vuBsfRlI8NcxUB+3q2+eH7V0StohtevKzbAih2jGOIOLIQoxz95Xqrj2XMPMaTU64f9u88t7eguj7zXZGfRCDvBSPInbiMRi84AK0HHs8Yn1dAt0qo7sQb2mH09athS5Wog9wst6eLso+Z/LHuqI2yOtbo7kLC/++1yCXhmdmmwJKQ7swOjaJqSCGaDKLZCqGeDKOuEO+V7OM7fonpy5MTX+fmYygdnW2SUPK/xSESSbXIHerBbjlMorlKjpyw2j2yoibIGfWJNcrGWkvk+EWuyaNI5y1iJZn0m4ljXkdJssF61aRHjgMqcOPV/dcM2xL2J1cAZXNmzHy6ysxfuXVSM5Mm3GGKm/d14fKAewR2kiS5VDNvElYpzuWgygHhKvAjeMKhaoM+cYv5Nn38gb0vte0USrmwOvvx6o3vR7ZM05FasVyqS0ERTZfOKiW8/ArBaS6lyKaZDYnXKGwbt8/496uxUEL8keVgvd2AWTLY8YUckw5Xa72wENtahxTG9ejViqgFE1iItMG32E3vY94jLLeZF3wz59noDc3Z4VRYcHIQpl5Qe5zBpGPcsBM7sMlZKlWUC2XUC0X0VYYR2u1DAeuKps03eonMEG5rwGl32cwXPg3M4HRUn5cPMT/cTdAOVdEZNkytB15LGIt7UAt3tip/QiCQgml9euw+ZJLUL7jD0i7njAdrHHy2sWkzG8hu8zKMNQiIZfxnDQ2eY1R5dqFJAdkgR72g/LrvBeGlbeCL12ZprUwIu/dSh5YDRCtEAtRskgNPApqyLVk0HPeC7D0/FcJ7kcyJQvcnZnG3K23oXn5MiSOOByFnZuRbO9FvL2Djqlmq5JSm1QryMvrOUkr0GFaV25THTZbsVzjjh20ILdPaS1FbHw0Xsq8uASQqY7I9mxE/uU8ClseQnFsFHF29tQClJwMxjLtcNJtSMRjEI7dDLVlMBOe9Pb2CDyx1nRh6jLcV0q44kkG58HYQ8ktyxjzoFhAR3EULRw9AmJR1WsLkxGmEQ5OUjFrQHl2HQAAVOempFIZtPWgeXAN0ssOF7sMwhrCHb1yPiLFIiZ/czU2fP0SdIxPouoVBN7Efd0Z/JgGmeB3uenkwflCJisewK6kazbk+GVwue1HtW4IXAMGfcPjuJdMAvGTj8Wqt74JLSedhEiC81cV/jCt1SouChsfxtSGDWg57kRk+jtQnhxBtnc5omlO71B+SilG7cPV45LxvjEy4np8hc6GNjnZwD/oQW4aZpSyqtNeVtOsAc2jtcAAFmvKRVRGd6A0vB3RUknenxfxWC5ApZbBZKYV1WwrYukUUsbMyOpmSGdpIWrxuaD1qqfRr0uFlIdOtyIa9Fohj57SbmQ81zQS6yauCkW9oEIkHsQgFzgjBzNlEjgyvTw+hXRTM7xUM/ymVrSuWoNoRxeceAo1h8fEGiJVD7XCJCrrH8TWK65H5Z51wO4hRKsVODLSRYtDdrdgQGlQ2eT4GKfFRfEXoYs5rvKeRmtwSCfKjCViaDNb1KmhmkrAWb0a7c97Hpa99DxE21pNk4isArnvOkwvQIF05egouletkGkdMzs2IN3ahXgr+Xun/jkeNdBA7oW5IfUydagoZjdg82+PS5CH6aOQq4mRO+nEBq9Shk//weFt8GbGZQ4Pt6B4EEExpqVpL5LGdKIJxaYsnHQGqTgDPSmFHgluE+TiCb5wjLnB5KpdoTirhopfQsCmi6qPguvDK5UQKcxiSXkYSbcqDEfAKXCGMzZOKnrJDmKQmwY8GdWtU45pelREUC4i1tYhTdcupcudXcj0L0c80y7UZ5CfRblQRLavH/FkFsX1D+GRH/0U/r33oTY8ghSn15lqJaGEIG45ZSoE2R8cPy/eWUMwCN7yTXo5eH5SybKXiCC9ciVw2qlYff6rkFi5SgLVkp96tjEdSmYYgpiscqBwbkpyNRPZ3I4taFm6Csg0NexnjHMCd9j6jbBQK+T/VGd/zFoWew/dket78v7BzkW+2xoK6Vhw08gloE+PY4FbgT87gcrYEKo02KyWba40vYlJzKbY5xiHH0mg7CRRiSeRiKcFc7NczyAnPKGMgE3P4QnPDdikB0/VzdRQlSAvyjbpl4G8V5WKZ+vcJLJzw4hJISsGp7mZiFZUKXSrtVj1IMa47ma8HpxHbxr1KKEtT40jnibj0ixQhnw2D2CJTCsCUo9dXUj3LheqLSJiGMCfnMbY727E1G+vQ7BuPWozM9owYVgRwe5cvNLfeWBrVb0jbTVYt2jfTLuTj9Lfjeipx2PwhS9G+2mnA2n2xJpOVyOmU1Ngcw4jzmeim8uhOjeH/NAOBMUSuk86DW5lCk7VQ2LpKmlCt8UvKYyZ+aq2BiHLV4LcjMWZp/40ZwixKDnYQW44UkWJKtwRHBW4MhmsOjoCd2IXglJeC7zyTeyvZJEiirlEMwrpDOJOElEnIdttuaoquGQqgXjCESalIe+llsXCFVqssRqr+UaDXBWIPKCWAxd+hcrFAG4lj+jUDrRODku1U444HJHe1IxIKqUuzaYVbd9rnvuYJ6j/MJoOK9QTPrpaQnlyBk3dffCiEZRyOTjkyWmN3d0Pp28pkn3L4WSbjETACMSqFZR37MQUmxeuvRHeA5vgVIra42qcxeSQeCB8hZ1TYNoEpRIrMoEYvNYmNJ1+Clqf+XR0PPMsxLv6DLVpg04rtGG4zOxdK5Uwy+nYI8MojI+LlNr1AnSecjLS/R2Y2/wwMktWiMithrgmQev5Z6z2LO6unxf0cGcCXncxXemPQ5DrOUUvhCAnduEUcyiN7IQ/NQ4/Ny0zeag/bvDHDkrRFHLJZnhNrUCmGakoS/iEDz7KpRJKhQqiMUcOoFbia5WPjSBvWFmEi0HUcrPdjtmcCkQ/PwN3dBda3QIygSe6GJ/tcbk8am4Ap60VAVWVdfHTAabAve52ek5p6PUU9/qzUwgKeQTxBBwyScmk+MbQBybg2PbmDsR6+pEZWIYgqlohPcVyaFcJhQ0bkb/ldgxdcRWiu4eF+64HyIFwz4bVoOrR2u9VYykkjj4SXc97Ftqf9hSkB5aIlJc6GCuxlmOvwHAtCsm+7gWY3vgIauMjmBnZibjry+eIZFJIL1uORHsLnGQKbm4WxZEhtK46TPT62tWkkEtdz4yGkbuLqC6NxUgtQLVQgBNPIJZKCf//OAa56VWsFlEe2YXK2KjYM0R9zmnnLCGbU7QgUXRSmEu2otrUjWSGDRJpxCnGctijyEzsYWZmDqWSDfQE4o6DRCwJJ8a2N8Xk2qihCryaTxxZg+sHcOlYxWG0ZR+lyd1wi9NoqlXRFvUQjzrSolWN+IhXPNRm8/BJRfIcIJDFHuYCya5WIGWlR9S5GMrEYN9GZC8Gcept0/VyvepSmPJiQVXGoqe7e5DItMlIc98R+xdpgha2IZkCWjvQ0r8UsfYeBLGUQhGJQx9Bbga5DRsxeflvMHTlb9BUqYB1Tkk+DLx6g4OuYvWCNA8JJCNz1CxoJnB4cGMRVHv70ffCl6DzuWch3pTB9vUbkBubQGnHZhxx2mnofvazxWtGBF98Tyys+oSOFQRlF7tuug3u+A50HbkWrgt0HHsc27PgtLTUry07NAq7tiKacpDqHUBEzi46vM86pClDp7s2/eK9/BTyY6NwMk3IdvVKoMu5hAv7YMMVzeR0WyihtGsz3F1bgGrFrGW+VYr9eVghw0JauiYQJZ/thNPcJeKtZFLb2JQW5GoNpDI5NjGFYrkkjdPkzLkQtFOIJlJs1FBOlTeNMEVwtQfp4o8WxjE7MY5oNI6miIcmVGSYajxwJUv6ZFO8ALVCDp7vSQUuoM2G8UtkJZSByDHjlmLUPkbre97ILnZ/3ns/spXrmiViVoRUIYt5lGZzyPT1wWMGj5LJYHjHtEsnCvjMmjynLFmB9Ar6nyiokrVAaEEN/fgY5u65B9sv+REq6x5C1neloYMLgcuFn9uyubxutSj/3WRdjhJgUYyiLTqCxRKIP/MpWHXRa5A57Gjpspp48AGkO3qQamlFZcvDuPcbl2Dti56PJee/GjV2Zxk/98LGTXKfUgODyG3bisktG7D0jDPh1hwkOtq1tsH7Zz8BNTvlHHJbt6Bt9eGoJTKKCkwRjXhe+ld5TbySjKMsFUpo6u5FrKkFTiJd9518HDN5DV6pgOLWh+Dv3iYyUWU8mWWZyckpaPYgBTWd6oDX2olkczuyabIn4SDXfk1123IxMjqCYok9nw5iUWb7OCK0SbMXSQRWEeka4rOnS3OojuwWQZbT3gSnVkFbuYqsR7sELahwtVWTMSQ6O+G4LkqbN8ouwvmcWhc0HfDWY9GoouWswYkS9UKKZn0LQWw9aR+Ruol2rYxWx4bFnNTLtGjoSicQTUpVFktJMl1yE0uWo2ntifWbSjEY/yeiLrIiQQX+yDgmrrsZW77zXaRHxsyCUQhmjoeScmt8fokmHRHPRMRdJL90CU59/3uRPvV0RFuSqAVRjNx4C2qVMvrPPRc16tXdGsavuQ7r/+NrOPOrX0R6zWpM7xyCNzuFdDqOubEJJJqbUJqeRdfaw5Hq6lbD00gUcUND1l0OaLEd+PAmx1DNz6BpxVGhJnFTawtcRGbHMLxlI9qWrkSqrRu1ODvCmBjnV4QPfiaXVEKKMI/i5gfh796u7VoSKqTnCFm0YsZCRzmaxFRTD6KtHUg3NaEpzUxuKEIjxpIg91ml9ITbHhsfQ6GYF6iRoDsty+PUYJvVLreuUkaiMIOR0SFkxQotjaSbQ6vHbnIXMSmyRODHE0C2HW2HHYVoC31RApR3bEPxoXvAAXUB/dIlI/G/YlUkRZYgSv9EZnr9dEYFUOeTZUeTgNmvEG+kdS+H8sgE0kuWK6XJfV8O8TQN8kWtV6s5iPUtQ/MxJxv/F2M9bU96WuyU7ZyNx+VtW7D1uz9B4ZrfIZbLIUpbDnHY1bpApBZHNGB2D+AnfBS7WtH9wudixfmvQ2zJUlSdGmIiLfKx/Re/RC1XxooLXoEgy1J8BNFigLs+8I9of+rTseIVL5XXnLjrXiTbW1Eu+8h0ZeQYGScOZ2FvcgK0iU/39zf8WRRzyWf1ynnkd29FU98yxNItsrhJDqBUxvjD9yHVmUVL/xrJ9IFM4tOq60Kvl8c1yAtbHoQ/pEpCLXSyAOxKwDAoyOESj082HnZ/1AAAIABJREFU90k522rNGeQ8XFqTIpvJ2eFfLVVRKJcwV5hBdW4GMWbkWEzUbYK/OMeII8SnR+GkEsg0tSHq1pDxi0gYGzjxQXRiqGXbkF6+AsmuAUQ4ntDwyTUvQGXzeni5CVQrFcTKRURrLlxukbWYbOPssdSijsIuyyapWtDi2wMIcFtgZFf+3Jzc1EhHh+n2Uc27rh0GdFwYlywdAOS80FhRhtsyX9F+HJl1VChh+rbbMXTZZfDuvx+YmmXqURhDqBRz4Hd1In3WU7D0VS+Rrp50by9iHQMIHK0G8/qN/voqjN9yM1a+6Y3Irj1CA8t3sfFH30OsuQMrz3upLLzZoZ2o5HNo7R1EsjUthS9/Lgd3YhJzW7bBT2XRd8apiKYyireVaFYbkCAKb3YSlblxNPWvhO9WUJ0aQiVfQsvS1XCyzSYB6O5Zv/ILfHQOfpAbUO5VctAgJ1wxByvJtWqRoFgwilI0jqlmZvJOZLPNyAhc0SC3pXrN5L5UKSslF9oFNI3ozASypZKsYJfUlOeiUsoJ85xuakWUDAUrgIGPOMlxZkRiWfLtXX3ILlkFJ5kWJkVbEXTHIffq56ZQHtuGVEsnCqOjiM6NwysXhIOmfahkb/VqVtpM4IMeTG0B5ECSuF4+6d5EzS3Bn5qA096BSIxOAAr75PAorxxHjEF+1MnznG0lTExBREGhKWtZis3zEUxMYcfllyP322vhP7JZJm9Esmkkjj8GnS98HnrOOQfRbDOCYhG57Q+jZe2xqLH6KoxZgOKGDdjwjW+i+9ijMXDeS6QxhE4ID/38Ugw89WloXXM4ajRbCthXQObIQWl8DCgVMHP/OuRjEbS1tCDINKFp+TJku3tDbr4cZBbAZ8Io51Ea2Sw7TNUNkGptEajD8wjNnNh/oAVQU5lmqC8gww5+kEuiqclWU9jygMHkpqtFlPL80Ezrao3sRiOYyrTDb+1EJtthglw9VmwV0zZCs9OeQV4ssgtoCumZUXSWcqhVcnBZZCKfnm2Cn21BJZaE56TF0ZZQJhJUEfM8ZLIZtC9djlRnF2pOXFV4wtLLslN8zSALfBR2bUE0lkKqu0unww0PwZ2dRNX34Bufc/LrbJ1jn2hMXcfr6ftAVXRSNOHGHlB2MIPACxBr6xQti1FT6US6SBzxvqVoOvJkM6dJQ18DsbGbSCVQVq/md8Hh/IyVEnJ/uhNDl1+JIF9G+vjjsfQFz4UzsER9ZMypqbRrm9QRkoOrdbPgc3kuRm6+GZM33Iz0kWuRXHMYWpubMDmyCyueebZWj5lR2W5YzKE6k8fILb+HEwlQdaJoW7kSTUuXINnVhWiM/aaKpe2Dh0q/WpDCoTc3DT/iINu/sp6UlBZVHlwvua5queaPeyY3F9MvFzTIh5nJrY+TgyDimiKRls/Jpc4msig1dyLe3CNdQGxYToqxv35wcqE2k7slFzl6rOTH0TkxhNT0ODVtqNFMM9uGQqIF5WQL/EQWkWRSAplbOfXpPBzRgKiprQWd3V3SrdQoE+vRWJKCSec118Xslg1oWrYESLVhamgYMxO7UeGhx6F9Rky27qhfgVMtI+lWpF+UsIgY1xSxQ0G/byCdAanUJM2YiojMFRBJNwHpTL1LXtTpnPrRuxxNR50kQbmw8GIAvqk2G45ZcKMHNzeF6tw0alUfKQ4n8B3Ee7oBSl1tQc1WqngdHr4H2eWrEc+213creFWUtm7H8COb4adi6F2xBq1LB4AYO79qcIsFFHbuQnV0SOQUQamMar6M7mecKZm7FqO1thbwFPEZUt73UJqchF+ckS6wRGsXovSRjOr5SGGNXa4mORkK1Wb1MFB83DK5T3Zly4Nwh7eZsYC81sTOxOSKoVT4RJ48gXyqDV5LL5LZjHifx+KOMBwa5BEzTKsKr+QKJ1rZ+RC6i3kkaBmdTiCSSGPOyaCQaUOQadd2OVpC0JpCysjGe6XiwvOrMmmOTgExacKwh0Ttc7TJSgxGp0ZQHB9BIdOO6dmSQN9oMgonSk4gKodAL3BF3Rgt5tBSmEbWKxo2JPRcsqMapuYxzqPUfpMdIRwSSDRXBM8JTksWEdHWaDbmuSbZuwLZepAbn3BTMFHxoKzYelauFfMojg+rq0I6K3AM4lNjufL6p2/ECa1IZsdQGBlC25qjBPLJ/TOHWkIjKbtHeEVE6I/KzCSKk5MIZucwt2MXWlctQ3pJL8oTBbQdvgqRRFLGRNYVzUIn/3/m3jRWsvW6Dlt16tSpuereqjsP3be7X3e/+ZF8JMVJokQzsqJEjoL88A8FgYEAiaPEgX4FSGIbMmAjNmzIkpUEMewgsJUfkhIlhm1RYuQgMS2SIvlIvrHn4d7uO081nzrzCdbe36m63W/qblGKCnzSe901nHO+/e1v77XXXjtBPOiiv7+DYqWGfLmIQpNcntJENiQbS2ZIKYJETealmrV7vKPkR2/kZkfSkxNdESM3Va9cYiOmkcvjM/p83PG5PEb5CrxyE1G9CbtUhk36LAs1tKpEBUJT4u37B4j2t9B0YpRJ7i8WBUv28hUMyg0ktVnBSkm/LbEJQeQrtDEg6z/1PFe0F9lMvbiwKE0CH/iiocUBNr/7bbhpAqu1iopThlViAYqhjhp5SKQgCBF5LtLhKcqjHuohcXjtc5UYeZIXKrb+SAHm8R83UKVScdl4ECPo9GBzdGK1Nmlo5uI6EyOfFtj4dUrpUNlq4e7HAbyjA3ijPkrUpanNwnKqEhLGaaL5zwc8BI0EiEeHGGzfR54DGBZX1fsa2rQkiYiw9e3vY/XCBry9h+hu3kfesVFap+z1PMoLC2K0wpSkHIYpTGlLHgB/hO7OPTlp7doMnMYs0gI3NHF91os0FJMwJes8+eBVe9+f/ukbeZ6enI+OzcI8dBRnDnIO/HwRg3INabmBfKGChE3L0qYV6Nyd/T1UCANaKYo2vY8KsgV5Bz2nBr++AKfWRJE9oSULRScv05FpjMSVCUNmKrqjoSvP6vmrVz5ifEsq2jIPb95EcvQQjec/gWKpCqtow6JUtSR4ZDmmiMhP93y43hB29wSzbh/FxDcmnmVCihwYJZUPXSLGy8wS+GLiTG8eDQcUmoHVaEihxRbYz0J+eQO1Fz85IcOp3YmLlVI//zUZ9jHYeQCbTM6ZeakKEl0iIqDRpfXI6PezF6Z/n8Ji66Drwt3dRO3S81LGl5AqzaF3uI/u7ZuoWynK587h3td+H5W5NuauvgxnZQmFWgOwC9r0IHwgVicYusawKbt9uCuS2k6zjfzMrJT2wbY8c6YKfdjIzGsYPi3tP4md/6kbeZInTq5GzgekvR/aZcICUWQV4OcdqbBFgo4kSE6PkBsMUK8U4JRtQWuoHKWE/RjjQhHdcgtpYwm1ah3lchFOqQCLPBfGqhTpSamixalzFP0P4I5cjIZDXLx4QWTqstfZdj3mAvc3N+ENRigPT6SMXVu9IINoyd/OE+1IgJDjhoyRj7xACiC1/j5qUd+0q2WQH32lGb/4Ue1r4hnPjm5RT+kfn8Cp1mFRAi4hryeP3NIG6i99MmNQm9sw8Wo8xvDBXZHPawvk1pDwTTaZoaFqE4IqIHzQy6RYgqlTU5Lcf+rK19YvTSqQ8GPc+O3fRhodw2osYXZ+Ce3XXka+NiNc+LNdR2EuUZVErmu/i8HuFnKlChpLbH0jR0fjbinAyZGnbROKEGlMQIPPvvXPppGficn1KDfxounmZlVUqnms6o09uN0BiqUKKvW6hGFsuKUXo/cJ8yzv5jDON9ApzwgXu1GpoFIuwS5xYjSLSooSkKQlc0PZNOEHotFCzXNqoq+sLL3PyPkHrLpdu3FLHm27WIV/eAdzV15CvtI0vabaeBzGEVwK/I8jjEcB3GEXhcEBZscd2EmkWoGybkpnkLPro/BFY+RT9iPjzhh510fQ68NemBFcn7mKtbyBxoufkkSX3yvEtyiUCdEnm5uYWb8oFF2Joyc4tJFuk7K9roLE5B8arwhyrUWiQRfj3R3U1jaUOCaFMhvBwQHe+7+/jld/5t9Fvl5DWuAm1XxIbDWR9iVBUVLfhb+/CXc4RnPdsA2ZVJp6wxTCUeUG+bygXnpyKIry5IW2P3VPHrNSaDBcTYm0iicohTTcpoDPBoGRxLqV2VmkTlE53lxIwZAZD6eI6a3bq0jr89jvDWCVijImsWIUcMXIC4YHxzIxJ1twfIvvY+x6YuScOnz+3NoHGrnne7hx5w7KVgGVWhOVoCO6gDMXr4o6rWhvM1+I2WkUwfMieK6L4XAAJxqjHXuIBh2hvVIJQE8sLvzET32gIxJSocn/JCQyi19IUnjHx8hVCrLRUjZWLF5A/YXXdANxCMF4iN7eAzgUcVo6BxQqE5hNejdVM0AgPpFyM21+mZT0+y4oQ8uUEA6LIR/L7e4ItbXzEjrxVJHTOfCkh1McBLuH+OXUaqQwKqvgro+cO0BnZxON5VU47SVBv7hBRbJCUB0TimREMWPiSmI6c1AZPPz/H09uPMMj6Iq5OiuxEeXZZmYI7dM6obRTxWMXVjTGcDRCdaYFu1QV5l9WURS5BD66XAE5Fo4uXka+vYTByMPu7r7EyZVaBeVyCRWORbcZsgiZRVQAJkbuBVJQ6vX6knyuriw+8qyykMUPfNy8cwelfBHFagl1GnV3D9WlFdgzqvQkMbmoAMRwgxCeO8JwMESxXMS5xTaCzqEw9ChixNBLBmxJKJKt2PuXibEuCWNaRMmwEXVpnB43OjpAfX4ZXolzQjdQvfKynHpB51Ryg/K8xsFy9BuNQ5KadOgB5T5MOxvj4zxzl4IkfGdfE8w6G2xGTXZJiBNRHvMO9yWGdojfGwQnC0toqEITkA2UIA3GSIYDDI4OYVUqaCwsCxomuH9WOsswbj1YsmqXoVMYJ26eWRaRP2mx7UfvybOdP3bh3n8Xwf6m6R6nzAP1PaLJhfMpCIWUozd8D8PTY5Rmm0KWF6608QgmOjPt2jSSPCpXXkNx7YI8KNf1sL+3L6FIZuQlh+GKjkMXD0pmGz05R6+MVeqZKrgbF85j9kxMLs/YkOEZw98ggy6XoFquoVasoxB1EFD6ee055OySIBNRQjFRHwENbRSIhmO1XsX62qooEIxuvq3PgVwR8WxZ+fqD/ZCwNMWDZzJxvCjNQcjPD/tdWEEMLLVhN9rIL59HGiQiLlpqsbhSnGDdUreJE/T7PVE5Gw7Hkkco3pwIusLTjIJMpFVkg4KzGF2pCxnvXSHWNI0QHO0jDjwRNuXcU8XoDbdbksoEScSTrI94OEAaRijNL8Gq15VEJV85LZdNaQi6q0X2OkM+DVCUhbYmAHpiWtCP3Miz9jd68vG99xDscfoZS6+WkKJUREG9a0oP6A4VNaDGd8r5Pz4qMtNdeeGCvmQBmJCI+Cd5lF/4NEpcXMbuUYqjw0OcnnZQYsMzYS6ZGM0mZ6XrkpVIo5X5QmPVTeQjvnz5krwvez3eKLW5tYXesI96uY5SpYQSnU//GE6xCntuWRJfesYxlQC8EXzXE48+Pz+H+fm2YL/ujTeNkYdC1dX+yzMr+JitZyoB4i9MUSlzbZJ+xbFUknOlBvKLq8hfeQ3l1jxypTJylk7akI0tsGmEvf1D0avk62wlmfeaSe3R2DkEoU0mJmkOxk1OIESTP+lVJ0iIJO0/QKkxA7u5oLWIfKxqEqTnDnoIeieyP+zqDBz2rgrZLWspNIn1k7rjJ4lLPuQ9P3ojV3YFkvEI/p1riHYf6LQG03xAT27HOaHiBuORqNSyU5vFAZr04HAfpVoDdq0qCWjBMBbpsUWcx9BzxchXKK+mJKnRcISdvT1JLh838syTK5MxgE+PGwSi1cKFfaSc/FjLK4fA3r6/Kdz1as1BuVBCwXOB0QD5+SWkRc7vieEFEImLsTeAXXBwbv2cyE0TxntaI+fzUskHlWPQfklN0il/HPeHiAYniP0Yjde/gPInflyqgVrR1gKaxMWxzuY8Oj4W487G4JzlBGW1Awo08cVpzG3heE+tL3Ncmn4aqQ4WyronCLuniptTiZYW7bkYHT6EBXbnVFGgajELP1z/LNs2DckfOU7oj2HUj3/0T8TIeaTFLtWfriHaeyiMPZbvpTslcOF2eyISlHdK8g/F4qUMzuPZ9zHcO0bj/LJMUNDytklOjRc468lFb4HenQq73S44ijHzWFnjxSRcYdLkBwgDX47npaXFyYyhD/Pk/N79wyPsHu6hXiqjWCwJLBl3DuEUC0ibbYSspoYRRp7K260sL6I9O6fON46fycj1+MrafWjcFBp34Q37KJCTUy1I829p/TnUP/dVgQEfRxwYjt27d1/mrLKPkpuOsTc13iWPMwUyFsZIYaaeJE9AKpFROPVsv6zuMgM9skhGbfMowejBXTi1KpzWHIKdffjhAE6jBrvahl0iPVZKmSb7Yiqq80VF8uNZ2vGewfh/5EYu8ZQxcnfzGkKJySMUE2B0cCIVT5KkRMnVIk+CnkqHOyk3OwZHV/O/C202sipnW16mDX1i5PTkkrtoIsuQhMgGDZ0xdza0SxoAjNoW14rem/9kg3U/ypNLl1OU4Oj4AAd7B3CK7L0swY4GsHpdxI05RE4BUegiTItYX1xGa7YKiww8U619Gk+uiBNrCFTzAqw4FWKZ1++KJy9VKkChhqAI2Bwlk+bR/upfUBSFCe2Z439r66HE4RUiThxJQ5m9SceVto5NqsA+iW+uTPdjqLVIHstk52uEKVVKmqnUmEzvptuFe+ddjHMJZlvnkGvPwirWJPzUcMvAfZTDNqgf43VFetTo/6RffyJGLizE8RDDexS/uY+034fbGaLeaiGpslTryNQypafyYWQNpzwOKZ4Xor93gOYyRWYYxuhQk0w96f1GbiCsrAIZx5JUHh+fiG46WYw8qmdmmiL6zxj87OjtDzNybgz6IBn6lCQYjPo4PDhBbziEQ33tzqkoCkTlMprtWSytMEQpKqMxc6vJ03lyiXlZqaQCQRwjNxjB6/VRZKWzXkKcz8NOSDP1NYwplZBfuYyK6Z7JjJz3/N5712Uj08iJOKkn50gazUHOxuTu2BdPzvCs0ahr0myGHUy5w+ostKRhITfuo3P/JnL9E5TmVlC8cNnw8jlxQpNm5SdlFICsRZCNn7yCZ9IPeOo98dFGbnKjLCbUI1T5zNkry4AfTaMSJKMegutvonvtTRQcC6WZltFS0Zvj/+SBmWQyU2gSZQg7QTQaIeqPUJ9bkIWVx/WhntxQTI3i1Vmjpb1MLtdoj0xoS8IwylqT9Y7EczPEcLlJjnV+KA29WMTc7Axm6zOIiHB4AXLeCMH+Nmrr5+AIpJgIW55NFZSzEN9Fyu6NN/VESwifZomnwnjZ1en9abzLxJKSz93jQ+HeVNstxHnHqFWpB5UnkhaQtlvI1xdRYfcTp0WbgbnMTd555z0JU2p1VoGnRp5N0Js0ozBPoWa7O0a/P5A+27W1VdkQZ18Sjycx0sgXCHHUPUZ9aQ3FWg2nN2+gdfV5pEUW7WR0hTJ0DPktAw80qT5T0PkQk50UCaUINC0PZYv5NP7/CY38jI6hrIsOTZ2Wa3n0kYXGmk4kSSclKNxb76HEZoVSUSp9Im6fE91UJS2xi4dXzY70XA4FE64Q343jUMrYpVpVSElCPxWkhdORc6g+/xmUVzbMhsvw1kzS2HRxm4kY73+OWZXV/I3sBDY/E2obanvdyBU4TecfWRIKsWrKlru5+Xm0WrPC9yDvIg5cVFc2VI5Bwi91BnL+8FS59SaiXUKIbBTOmOsqljMdmcw2NHIEAqGkusMRGq1ZGTxLkSGhQKQM3VKEUvU1Je7ldRTn1+ANuqifu6LterzeKMZ7710D56OyGaVYKaDMfIK50KStkMxMI5snE/R8DIYjKaatra5KIW3SjMBnFHpCWfC6R0CphPriOW1eYLrQO4J/sIXm5U8gsQVLM40oupGnjtEY+ccxMU2Sy8r2GS2BqXOd+oeP9ewfauR6bJpQWIhQZ7DSM1jyZI8x9CC7r0+eclfGguc7R/BO9yelXZop28jka+MEXqcvEJuz2JJN4MQimCaqURlCM2ZhSJROuXh6/LFA9LiRP02Z9/GnQpYfkyF6MQ78oidXCJKc9qlgkdACfF/+nlDbwkJbeoRO71xDY/kcbHKeHxGd52aLMbz5lrQB5ukA5Og2M3pE79Swzr0QVuhjPOrCKVdRrNWFL05+SvZi1ZBeUuYq+ZZ0PmFtFZWN5zE+OYRTqaHYmpcGZ86cvnbtGpwcUaEyCrUyyk4RRZu1A0MvlphcG8Sp8stJHSzENepNrK4yXDGVWb5n0EE67EqluL60jnytIZtJ427+/xCDaz9EbXkD+Zm2tiJKQeiMtNvHmuP0DYLjmJNOwx6N7wWiFAN/rP3nI777w41cBWcnEm6PnlumKCA/liDxXQTdUynoBEmK2uKKfHh87zq8wy0VodToVhscTEdH1B3A6/ZQXGojXykhH+vZEFAQnr9PXvJggAInvtV4DKr3ivI51OjJl6ee/I9j5PTgjN23HjxAFGn8Li149IrGyAWJoGgou/nHY/H6i0sLmG00ELt9jLcfoH7lRaQiVKmlew1/GK68hYS9rkRhTCyq25WxmY/UGyPiTExOjas2EBdYMeSzMFoyEgdrBZQ7JB4M4R12UJpZhPPSVeGT8/mzEaKycA65UlWoAFsPtzDquKjVSrAZl9PIzYh4WVlhZuqQMyacLmHfwMNcu43FuQWRtQgoBuX1MRz0UWuvSZUzYYe3Cn9ozi+GR6VaF717d9G49KLAhgKsPNZ7+qR2rlz4s8GcQtNKCdET5klz1o80ciWrqffQVWPIkUW0LEoEGJ+yb2+MOM6hNLcAm82lFFgfe1IM8vfvSzlbOBgSnGjFk2VrJlZRpw/LKcBqVFTlNc0hZFGBd8nCyXgk5f5Co65DpchUzFuoXnkdlZULkwTm0XPsSR+lvo+e+eDgAIdHx6hUmKQp3KaKuebIlrI4ZZ9DGdsycl2ZEr2yPC8cc3fzOqxyDcXlNaOdTYSEzyjB6NZbiPbuI6XGiyAuOaExJGOKfI7kHvKVKlAsy4klGoyZBLO5FaXPak0g6Q9wevManNkltH/8y6i8+BrSKBLVKZvX0F4QTzryRrhz5x5KnBrNQhbDFZvNKCrZQIIXu+UZj/u+J0plRcfG6vI8CmkIv3OKJAhQ4ADgNiFRUmAV/hN9GG4U9nQ83EJtbh75chmj3XtS2S6tb6hMyLPAhAahk7BeuCwaXqqZZ+nqj8jIhfDJznatwSJNGHPyCgKE/RP4XbYn2cLhLjRaSO1MPJ56dy7cu+8h2L8P2ySECUjGMQNVJbSPYUUxunuHyBUKqBG2IqE+F6rkcJJHnnzj7qmw2qhDQjQmpDb51U+jusqyPm/fTAB+ijjt7DZgGHLz5m3xDixtM46l9gsZjI80U09oAZ7AbSworXC4U72ONBihd/M6mldeQa7IqqOGGTRyxuT+3j2pF1C116biABXFqBnDWkGpNJFXUzLWNNvRxTU+hv/GqjGdxOmB5CqlC6+g8tJr8lsME8PuCUoLa8iXSxIKcVrH4cExisWCUSbjPU1DMBaMWDugB2fT8Up7Fk4cyuZjBz0rlSzqiHw0eefkomhLEEaHxyjkbRy+/RaiXAEXv/R5RJGLwYN7sjZ2leMrFZN/qpcYuRmDaCbxacCs42BYqNJezif71o+IyfmlnCGjRiQYNuNu34V7tCsl+UK1DrvehlUi2UaXQ2QleZHsshYj35xwqmnkXGh9ayKd4N5RR6izxKKrq4tIy+RdJOrpqWvCt3pjjN0BitUaLKcszc/VFz4ropAK+GRjrp/sph9/Fxf5vWvXBUvmfFFOp1PSUkYLoMBRqgSnCfeFbMMhFhcX0Z6blZpUcPAQ/shD4+LlSQGLaMTg1g8R7t6TZmf3pCtVXKtkI0dDJItPTrCsr36qIa7p66NGzlORBiVJKp92rY3KJz8nmomUC3Mf3keBnTWtWXEYcZjg4EgpD+y0yjPPkMRTkR+GhHFAjn+EdtkWTZpipSqdQwUaKTurGCaywUJ6T7NpEgnGBwcY7u7K+wdHB1j55OtAuYigsy9l/fq5q8ixx/ZprVyihay6mjVnq0yFRXKZ6dt90u/9iHBFiTmqJ5eDFYwRdg4xPDlGZXZBZNRypFUKS3DaWCpeiA7HU0/OjNtOtMeD+DYVtHLjEMOdfWHOxd0hGuvLCHM5FOdbyLFfMytiyxdpOd/vncjR59RnENqWGHn5jJGLiTzhzn7cyNlUcPPmLdV9YeFEBI44ltGW6iBfAi5QNFSMnHz0kRSe2nNzWJifg83nEI7R3byN2sI52E02/PL6Y4xv/BDezXfF0xabFeSKZVhEJaZLqcexuf7phIvslrIyCk2eKaWDfOTCjh2pxs598SuoX35eaQCjPka7m6isb8iEDuGRxAGGIw+nJyfoUwc9azygVAdizFbLyA27qNQaqMwtiGpuLq+kKz2OyO9XXUSpbWTrE0bYe+N7KM/Pwi4V0Fi4IJNgGOKMDx6IJy+1l8wktyd3QNy+TK4pZKSuM0Iu8NHf2xVotrF8XsRQn9jIkzRMKQ8hkY/R5ZDRHiYEFChsNMDJ7XdFCamyuIRcsYY0p7M4Jb9m8WZrCyVOH66wQTVG4o3h3r2BkBMkyMDIJchHhJqOgUGAXKQogWDltQrsVgMWZSjOUC5NqqHVMQ54PTpCbXYecamM8tXXUV6nupTaEqtnz2rkbFsjElGr1TVcKbN8T61FGrmeElFCqm6i8SvJSYJE9LFIrgdlFQwnPqbw5PYhmlevChSQDjo4/eY3YPUGsJsFgKoCIreVQY0a46oBUakjP0lQdYJDRnHV5ZbGuEGAmF0/Bz3BpuOVS6hcuCgcIG6C4d495FFAZf68GJ18Uvo72Bml42T43B24wMEOuuMIC+fOoVBkgAccAAAgAElEQVSn99d1NaqKk2KOhI/Z2MIzOzIeDmEVqOhl4/DWQxTKecxcOofwtIOgP0BlbQNgEmpow9lHmaXp1lXcXyE3U4eZ6P2yhS+Ad3ogEymqs3OSbzCMmiSfT7B3ckkSpjpwQxETDe9Vq5tCne7OHaGyti9c1SZaJhOCZ6vueHp6inf+yf8K9Dp47b/5q0gdnYEZU+Lrvho5PTlGLuLOSATX860Z6Tov1KuwmzXkCRk62kirlA29dS0QmTCIx/SwjygIYLWWUHvxdRTXNvRxCA31GWI/84CImNy4cRO2XZgYORuhNVxRbyY9okRXgkiMnDj62BtjbWVFKqny+KhQFYXixZhYUnM7HA9QHnUQDYdg6xdhxDwcoavmwhBxb4TYzqPQqnMsl+lIpe/STCPKGY/G7xu5KFgWTje3sbi+hsOdPdRf+ySciy+hvrKKJItVEx/d995C8+KLQpySMYUiB2corlSxGnZwunUbjYUlFBd0hqZKmZiTme+XekiGFBlPrsuRodjS4LLz7lvwdw+wsrKKoxvXsfznf1K67Md7u8KMLC0sGh0XQ5/N1BHO4HfTTWUoMlRAHvYw3N2GVSyhxva4Uln8w0Tv8Am9Wi6NlZEgzkViLi6UD//oAKMTkvPnUVhYRZo6GUMWKYV8Rn2JJXn0edeu4/t/85fxpX/w6yhc4rGZIqGR37uGaOcO7FwOxzfuCif76O33sPjy8yIDXOWI6QIRE+1+EaUtM1WMxs2ZNNlLY9AUw70t4TCXXvsCKisXjW4etZufnQVBdGV7e1sKQYzL1ZOzBK5624pExKKOK2QmL5C+SYqNLq8soVZRZSmB0mIXwdEmRnfvonz+eZQXVjDcfA/h7kMZGSO5DUOe3UMcbu9ITtI+v4b2q89JfJ6X3zKUHHbqU/SL41+OT8TbecMhZpcWsL+1i5WrF5Gcu4D6q58RMSItuvA5xPBP9uD2jjC78Ypg7aK1Toqu18dofxtIbdRWVmCVWajTnIqYv3rarMqoTR469tywQLMbBRuQD3F87QZqMzVEpGFWKghOO3AubKB94QL8kwNEbhel+RWZWyqhbBZSZsmGeDJT3xRDCEURmbM93aGH2TXOOG2asFm9vUbQT97lmUvookTyTLna3FHBuAd38x7qq+uwGtThU30MRoNWBLj37mL7938Xc5/8NFpf+KzoT1/7W38TqR/jxf/2rwH1shi5e/1NDH7wBqrtOrzeAMkwElUozk+3qmWRHJBDS3RRdEH5MHW4kyYepqo7IXAl/UMMBy4WvvofoCToijHuZ4GqzA7iNidacu/epqApk3ClUDD8bB5skSRpjMnJ8+BU5/m5NmbbM3D429RpHPUQ9o4QBT4KhTxypZogHeNbbyPYeUh3ACd2cHz9PWnnW7p8gUcEBmMXab0IW3gvOkyWpx+7mSzXQ+KH8AdDBMMRkHdQWm6hWKkjpWrACsWF2MhME9X1I/pCVKxz6w3UFs/DbrY0yR90Ebh9VGY5fKqNOG+jQO4QGzkYilDrUNFoAyEIc1zWQ3XaKcASIPBG4uiGR8fIn3bRPT1FaX0di5cuIVcmUYyJKr1ViNHOXeSdKspzayJlp0rCDC4No1E2VaIbcDBAOh5gdHQo3VdUGRaagtif6szwY3QETzP/KBcl1AOVrj85ztTkQ4wfbCJPCIkjMtgmZapbCRf54S42f/O3UGu3sfpzP4shL+7+Fm7+xj/F5f/oL2Huq19BHLoimjn4/huCD5c4MiNIUZgpwSpTNJ6Q5NkOEF3cbKOJSnbWVE7j50iUcQD4rsTC85/5CmovfVpxZ6nMfbBuyBOEbBOi0slJR/gqfIBZuCKCOZYl3T8sABGJCaJIqoKL8y0ULYXuct4AnjuU1jOnPodw2EfYOYLTnoW/vQl/bxu5NETZi/Dub/4OXviLP4+oRI1XM6sy60A3ISOT8nA8Fnk1UnoZphGOrC8vIVdy4DtsV0tRWjyP6gufklheEkIpHJnYdniK3p33UF5YkyEEqVNCpbUoYkLZSybFxYEUsQRgkBCARpXBsups5FAdDeHef4ARpfKGY1SXl1Ck93Z91C+to1CuIGVl2gy+0uaJLsLjAxTZQVRjXyxtTGcyiXgpe29HQ4kM/FEfdqWOcmtJFBE0GjEjCwRByzJzA7I+IdCQi1Kin6rPwQRU1ZBiwB1h8OA+ausXdEaN+QkZeEWOxxs/xNb/+c/Reul55M6to3XhEvpvfh8P/tW/wqu/9EuwZ5sY79wREX7iqfV6DQl7Lks5pEFEB4ZCqZQ17+kQKD5e4sATGgGFZ8hopDdTFVmGEeTC+LkS5r/055GrkJGncr3PGrBk419Y4uZEi06nI8URwmz07FLPExmTWMT+Zxo1zM40Yfljae1iJZTqVqWZtsBbVO8lVcA72JSKZtzpIDjekc1U747x9v/0T/DyX/4P4TeyPke2BhIqDQRj56YNewOM945Rn29hPBqKHIZdLiLHwlnOQmgzzKORb6BKSQoz4pAN4ZzIhtCVXtDk5AHiJI/6c59AnjRdcuGFwhsj2D3E7q1rCHc2UV9bw9KP/4RItzGJlhPV+HXp5WLIMuii9+41eEfHcqIUF5dQXpyH05qRzn2hQCjQrzLLsjsSBLsPBBUpLq4IvZrjRqXnYDwQpS3mMblCCcUZhaMF/ZHwU/OhSVP3pMxvctQnNfJE5nxrxndWVozKTf7hNkJ/jNq5y2ZgKGN3hZFy7hj3fvN3MLx9Ey/8F7+IwsoyopMe3vm7fxftH/sMlr/4eQRHD+AfPBR5ZYunAbkp/gj+SQ9BHKNx6Zx6c4r/GGyf9yEzIgkcsdQ8HOooQ/ZslpkXUIWriEKrjaA2i9ZzL2jDrumKeRLP/fh7zs44ykr8xMBp6ExKmTfz90uOjWrJQdlOtbUrimCX2f0yL7BgxiI0eAESGQCwjeRgB+mwhygXozxKce0f/M9Y/be+hPKnrkzK9/TS7v4xSgumTYyFp8MT5KssFFkolksYD0YYnXYwu76MpEiEIYW9uIEKjZzhgWiHBxgf7SHkuMR8GU61jPHRPkqr52BzHhMryv0e9r/5LeROB8ivLWN84yaO/s238dLf+K9Ree6ynInCvDB66ErGY/YdYbi7g+79Tcxd2EChOYtcqSiDu1QXXB2luRBZV5HJDjgI6x4aS+elDzWX+Bgf7sv6FooV6eml4FGOgkfyaSa9Wv/QU0VXLEtO1eE+TTEoSdJMGyODEPW4Y33ARffOLdTX1mFVZ3Rni1CHEufHmw/xzq/+Ki79/M+i9RM/jsRLcPqDN1BaW0W5PQPvwW2EHIDE8ReBB/ewC88bwgoTwcWrG8soVMizyKSc6THoiVIMO13xHoVSEVbJkf5AidnBJMpB+coViWXrSxckvlQO95nBWAapkY4aUwz+sGRcVWTNPYu3oDSbTrdgEzC/glCizQ6nfgdu5xRFdsPUZ6SMnrKvUmMm81v0AyqzER7tYnztB8gHrm7kxMbRP/8DSSTP/dyXYS+25PQa7Z9Kh1FleV6MhhAf41ShfgQB3P0j5IMQ4ThA2ixjdmND5PHs5fOovfQJ8eoxN8HxPvJ2ggIFVKs8WYDgeA/+sIf6havCH4q6p3jwf/wz9H/wNl79G38Vsevhvb/+t7D2V/5TzHF6soHllWNkOu4FYobE9pE3RnG2odLJZtS4NOqJ9ouhRU/bKiTsDJiEynOrYMBGjsaMiB2RBqLGrbmZsfIPgIOnXVITI39Cj5ZLk1TuZfrtpnKv6DDifg+nd29i/lVqYOsoQtlH9MBRiAe//b9h81t/iFf+yn+JmcuXkcY+rEIRooV4/13YDx+ic/MOwmSM4dEAdqOK2YU5VFqzSBx6AVuOIz6eQppi3GdH+RBN6vUR8Oe4cSN8k8GWVmTDeeVTsFlp29tH68rzVOE8I55j+lYkWTJeaGKE738yWqY2x6sxchbBJjAmNVO8Pvpb95Avm474ck1ht4msgvleg9tn3UpJRNH7P4DtHsEq1DkxCfbRIba+/odSUJp77rwMpnUaDTSuUGinMhlSYIcJ3M0d9A8P0KjXICTlSgXFuRbsRl3GDDrL51C5+ALGx/syfLfEv6s3YdkVI8VGSGYAd3cPzkwTTmsBKYeFbe/irb/+y7jwcz8Ha2UFW9/8Bl79T/5j2A0yQo3NmY4rGrCgKyIklBHFeL8mDzjjafXxZT5XtcMFGesc4vDGu2guryDfXoZNz21UBbIVmUDIGeJgmhUy3v10AIH69Sd9fSSfXBY/jtC/f110PJzFcyY50Zultzt68x0popTPnwcc7kiTMA466L/5HQxuv4d0+0jwwNL6OVSoC+4Q5GJgSE8g8lbIeS56bLitVFBtzujxy6LUpL+TG8tCkg9El7t85TMCJQ4pKFp2UJ9fNyLupkw22bb6wGVrfuBz0cquKWuZkC3TGbdEB2bw8J6gGzPnn4NVbYhxC3FIvk89jJ5vZ37bGAiLGYN3vwXv+tuwKVTPKnHkojgMEe2fIhiN4bSbyC/MCBdcxHXyOfinJzi9cRdl5FCZbWFsUdxzDnaNxsH3WSgQQy+VMKLk9fwcyu1Faawmv0cpqZTdUx5I0jlBeHyI6qWriClWGkfY+Z1/gdv/6B/hM3/tv0LltdeQr3K0o7bQEVeXezMxNmlLFiunW9s4uncfa595DQUZP6MKt/IhS4t7Olorp5PfKHa0c1/spbbMiKAmoxrl758SJXlSo378fR9j5NyVoTTjdt7+Hpovf5rZ4lTpyiyyJKucERZF0vgQDoboXnsHoze/h9TtoNScweD0BAuvvIxcuayYJzVI+DDYuHzS1Q6YmRnAId6rUmrqBkz8Jb8hDBEEOQvNS6+guHIJvtuTI3r23GWhGWTxsGE6S1zIR075lczGH5ed0AKYMm/k//KGGKqc7KN7uIXG0jkUqdRl2ZKY8xjj0Uw0ih9hGMLPCs6sMJV+F+kM4Qij229i9PabKHJyQ4UwobkXaf8TsoOOTeFzGQfYu34LNaOH0vd0pmf74gVEktRKtgI7HMM9PkF+7Txmv/TTwmCk6JKuhdYUJIEUaTXAikJ4B9siF1did71woUP80X/2n2Phk6/g4i/+orQaZhVkmfjM5xLQqZDW4WPrm99EuT9AsTUDrK6gfvUFCREFcJT4nTAzSVRc1xG8g12MB0NUF1bhtNoy0YMnH8MznT/6VA75WW38o0ccqjEQ1bAR7G3Cd13UN64YVSYVjpTFDCKwaXn7zh2sPf8yjm/dRSX0EJ7sIglcNFY5b4bIREFm0PDBW5GPZDSQWfGlRkOOL44anw5Un95TFurSHOQ3rQixXUJleQPFxWWMqSli2aiubkg1TPyIFBlM981jDb6PGnnWaGUk6DjmkCNEDnYkw9eCCdElo81ilK0y0udkpaa8Ki2+k1Y76GK0t4X4cAcFCtLv7aO2siQIg1QWaWjUnAlCjE67gq5ETh6FcSDQYdIsozLfFlSm1JoRcTxyvMdsHnaHaLQWUdh4CZWXPqOJojiPM8dVFjpJCJHC7xyKbF15cU3FNdMcOt/4Q7z9d/47fOHv/W3knnsOliS0JsRLYuz+m28JZh+edtFeWcTJgy3k6nUsfPGLokCr8bESMEQtKwzAUv/gYBdOjde/LBLRpF/LBjCjVYTBfdbzPLMJf/wHP6b9TQBDxa+pp3H/pkwjo1qpBgCKoYYnJ9j63X8h/GomhUm9jNpMBTm/Jx5Asmxbxffpucl6G7tjOXYrVK8SPTxh2E8St7OXnhm5FCnoRRGCjXPUFbSoR15tyEOunrskfY6C9wuvf2rkZ5Pxs0YuxiphWaJjP4gBe2OU220UG7PKoRadSYVZFdbSO9eyiUEhtM4rPZDJcIjg9AAeDXzcRz7W8d9xR0lmabttIOBYYMK0P4KTz4vKbmN9SSqv9dkWSjMNBPKjCZIwkGdHTDnPiRONGQSWjeLSOhovZIOxDKHKNKVM8yxTWCPnfG9TyE0OJz2QfzQY4u2/93cw/9U/h6Uf+5zg0zJAy/OEmnH83e8jPDoQWnDhynNorK8DliPxPTuTtFsrkaFVJIeFp6cI0wS1pRVV0RUwYFqdVHEpDfMElX9ahuLH2/T73vHRRk59QhNzsiQdcXpAp4P6+kXhf2e4dJpEOPj2N5H3OWKugNlPviC72ye6crArMSFSD+HIg+WHMvy02KhLgprFc1raZ3XtLDSkXkmNXKNevkfHgWdDuxmn24iSBIWFJdSfexEWm2mlxUubPaTb8gPClQxNSsZDeN0T5ChXR22VuTnkCjy6M+z9bDCfDb4y1cFsMoWQ0oYiuBPs7iDpn4pwvaoMaAWXsb+7u68woUN8PwWTy/FpF/29IzQX5hAVNGyLCpZqrZAK63ugehFPQdKNY0dPRBbAnMVVKYpNplHLplAkJHt4E0UuCgL1Owg7ByiSbVhpIR66olVolypS1CJaksYWRpSsHneQ+iEKcSKjxWc+8SpSnkKyKPTc1F5hNbaLlDo7HgfGLgtUSTFSfX6asE4uRv7FSJD8mZCkYMuXSNaJMp+Ul8f724INF+fn9cEKLsqaxwidOw8we/G8jDdhZ5B3912Ee/dEQD6OfSCyYdcqKrIuTkfDHc3AM4JtFtPy7880Q5j4VTtmVIyIn5MihZUiDCNEXijevLB+AQ7Zahy4pO0lBnfNgkBtxKYK65gd8ZGPyMqL1JrFDh3z8LPFlEqgGdU9WS7x6soKTEMP/skRIuLT1FIPPVgy/JW/zRBLyKNarh+NRUOlNL8oKgQish9H8AYuShwh4mhnEFvliJbAp/SEJY0VLILRM2bSz6wPcPpb/cVPTwxKDTtLpjOyFe9bNxkXlEL6ZEMWqU1IVIrgwjtvoX/juoz/9kXOL4RTq6B95WWUynW4uRgVhid8zienwLArnU1p/wShH8Cq1eHMtoUGIV0FckAyIdV71yugs9Gp0llYOgGjpsIjU8eWccpN8P4IpPDk4MrHxOSSZYklyQPiM6I393tdlJdXhB2WdcCIpLIw1jTuStwhhu+9gdHWDcG+qdxUKM/Qzie380hIcvYOJjdw9k6yuE8NVRMkNXTN9lheH4oHKywtwVleQ3l+DTnSR7NYRT7ElrQQXudUGII0Qac+KwUJme05GdKkJ4jCVtPgVlUsDI0uDqQH0qNxH+/D4vfxqD9z/RmfRI0MKNCbn57KjFGiGVLWJyVXUEydFcTuf59ajXlLmJFsK0t5bVOmvRqNZYbVMlwhW3LSPGISYFMr0AtSnRsSQBhCDQ8eCD/EqjQBN8C9//234IQRUKuhcv4cioR55+ZkVibzHToVgRcOj7H/z/4lwu9/BzmPoecYNhVqi2X4eUjnky6JhiiqlcN0WcEEUcUUOyH0YvgwWfHeIFY5kbkmAKFzS/V5m5We+qknDlw+uls/K6RkIQR1+Djx62APeVYA5xjXURySD5XHOBc4Fh7C8OEWwod3kbpdFIpl5AkXsv2N+uTPXID/sPvSRaVH5DCmSq0Oq14D6vNw5pcFamRzL1GJeNDBmLMxLRv5elMKOqQbZIOhFB1/9JUlVpITyEkSI2XSvL8D//RAEmibE+CkyUQ9loQonP1uchph+Qn0kerQ1V5Hmk84EVoNKIZNjfNeF3ken2Q2EomhIctpqc3NGRLEf2VOMhlxKJTgDxJvMIwNgfZ02CzzBu+IUho9FFefgxXncPwmC1YRrFoZzSuXBUWTSuYEKqXIp4ve229g5x//BvxvfFcHIUgNjAg+v92Mi+RvcEI26cmye9WD59JABt7OvfgK3KNDjPcPYBtHFecsgThEEZNU4EIVcy9cxbjTgbf9UJ7ddB7s08EyH23ksiPJHKTksmKn0uE9YIJxCKe9iDw7hIQUxIm8vtA42b9IMfzkaBcRj+9U+RJ85XOqPfKsPJMPNnOTPNKMXRfh0JNiU0hJ4XwB+UYT5faqVC+jKESpRUGeGZU4Ft2FzKwVIskS3ey3jP9XAyNqdLgDb/cB4mFPphBzMZVVp2NhMmPU4olpCzBUYiZasSAvQyRRiAJl1eKctIuxFE92ocXQhKGW8WKi5Cs8b3NFZjbUUxk5XZAhb8nXhAF6d95C49wGUG0LKkKaAtvdrCKFjPS6bZKM0gjjw12MTo9Q8H3s/C+/hfHXv4G51z+JcG4WjYVZVOtlHH/3bWGlei6p2EO4cYjWTAv925vItWYxc24RRzdvYPmzX8Tw5nWMSJvo9KSTqDjTQH5mBrt/8IdonF9EeXYW3to6OOhm/zd+E3bgyzpR8FQDxQ/e0B9kHx+Pk8sxR/K++glq87GFbbh1B3axgtLiOaRWjLh7hO1bdzC/sI7K0iKYjPp3byI4eGAeF3c7T0t260+T1ic+cz7yjSa258iOXIrh4RGq1RkkVU6QA3LuEL2+h8raJcy89CnkZziolqGJ6i9O4thJWJIduSYQknI8CyoHGGzdQtQ9Ft1xaR2Qt5oGj0e+y8Rf2gUi/xOnxk3AQ9sfI2I7nO1gPA5QcGwU63Uk+TJCTmZkDm/umUmmFLSyr9TywVN5cm1b03Bd1AC4GKMh+nffRfO112VNTHw2DQeTENHpLjrb26i151BeWoG7e4z7f/8fIvja76H66vNY/oW/iOPRCL1vfRvxcQelz30ec+TDDAcozDeRRimG166hvrCIbhyj6g4x88rrOP7eG1j7ma/A3d5HMnRRXllEhxo7bgw/7CE6OULt1deROzrF/V/+28j7IxPmnh0I/GSB+cdXPCUSSUyukCVRTEI9uA/uwWnWcLq/j3zRRnvjBWk0FuTDU0mK4OCeSJ4xcYtzjO0Ug/3RenKNz2kEPPKYtA12d9BeaGPY6Ukc2JibhW+XkJQbKK+cF80WlYDQES7CYpQqpT44njwy1yKJRA7O37yD0f4DEUdSs9aGban8ZjmC/EVW+tZTQTB7CXGUWqqQI/FxF+nRKcauj9rqGpKSg4DKU4lOlVO0aQp70+gN9Un7aZ7CyE2ly3TZG4qr+YH+7XdRZiN2e1lbCCVyCpG6p+jtbEmBrblyHilpDIkFd2cL93/lv4f3L38fxQvraPzsz2Do+QAr31cvwOv7mHnhORxv7yCdb6FcKKBSclCpt7B97z5mKYy6uo7+9RuoX7kCf+8QcMeoLLZhLS3ICMZzz1/G0bf/CNYLL2H41g0M/+lvwfbHBmZWT678qh+FkXPR2MxA8UbxIlP4THS3dzcxOtpDc+0iCu22VAR5CTKy1FURfv/gvhznykgjTVSRmj+RFytpiJBndW/7PkZeiPn1izKGPLIYKetmjdnt3pxBY+OKeHVW4izqe2cPTuC+ECknJRwdCOU45/bFu0r/q0HKOVQg47wrPdhYn0FexF5McsWEUnD0OEbqjjEa9IU2LGgxeRyVqogqyRwNQx6RVM+soyypKTg9i5FrepWtpTlZeP2Bj8Mb30f7xZeRsnnZ8+Gf7MJ3h0KVIBVBZPtY6ohTWfM7v/I/wv/dr0sDc0L6L51YECPXbGB0eozK8jKSkY8oiVBssoaRgz/2kYQjFEi5bS/KXFJWXHNBiJjSJI6DuFgUtqU/GiEh7s68KQpgHxyjEGodN5FFePKuIPU7769xT+1PevnoB02mnLH5JMHiAFMfgzu3pMWLDyMnsBmXgxO+hnDvXZcpX3lyU2TXsQxOX/voDpz+lx7LhpdjjEbd2vv27NnAWayLrL0I6dgX8j1psX5vhOLKsjQ+k+es03q09BxTAClfQK29iCIpoI0ZGcAlhzpDie4x3L1tJN0jQWPEGI1Mm16jehI1woy7wj/PEkBFI/TiCTOGUiPwRkMhupVZaLJzCEZ9pew2WrByRBSMKtXkjjOygYl6zNAsSUFzNgpL53TseCbHNonbTSVS3yhrmtV2JYGT1U+Qi2K4+1tIqFQ2U4M/HAvBq9RagMWmZskx9FThpnYfbOHOr/26GHnr1ZeRLs3DofDTTBPD7V0UqBGZpHAPT1C9sI5xryeT+OyBK+S7mblZdEZjpD94B9HBkXBoFIolV8mSpFsqo/KbJhxk6JYhR1mzxQcaxQe7zicwckO2mXx+ijXwd6Sy1zlGc+OqQOZaEWQj8wije9elkTlPaTiJKakvwlY7feR67JuXYf1lRn5mrSZGnhUV1GNOIUQaSczjzPd04atVaS5Ihy6G4yEq8y2ActEpCyyQ/EIaYkkMZXnZaSC/vIzC3BxSiu0cHQskmAuGkzmj06Zq47G1DKpkQwOvZcdoFooJ/TTmpOYxYp8d9glKHNVYZFlfOypzHFlOWnG5KPUHlbFWg8w20FknoEmoenzq2FjL59F48VUZ7iqNNlmHkeI6ZxzKtCaRVYpEVWHUlwKW93ATdquF2vnLSEtV5aSYxcga6ck5cbce4t6v/hq8r30NpVdfweK//xcwjGIk4zGq7P6yLQxu3kN1bQVJi1XRAro7O8jtHIrRr5xbwYO9U1i3b2H8/R8gd/uhABqcFsf75G+IoKAJF7Pke8oIzZ73E0crH+PJPyymECszix3HojVSrLOPb0nEJoWg5I0wvHcT0a4auWbrnBukvnRCYjI+JvupLJHLimRiyxNnlM3o1Z3NMCgmv5lJCUfqlcrIs5LI0EMMKMbo5AQFx5GxHvJpo5XNh8pv5thAwp8BNQwrFU2sx54klhKCmMRSj8iJb55s0IwGSq+j9QT18jJOQGTgPGFrsrnAqpL+ams4ZzBj0RAcuSK1ZzXrMmRKq7RTiWxTLptOQuNMT47rTArIr19E/epLuomntPgz3OysUTg75rk5FQ4cdw5hkWvCdj87D380RO3i8+wQmWZNk3hJMW7vwTbu/cqvIfi934Ozfg6Nn/oSRsMxGkGC05t30P7pzyE67YtYqcPmjoD3N0bupCNCrc1VJpg+ivkYo+++geB778KS2oJR8jTP7wnD7SeKep9NhD9jupnTOBj30bv/Duafe12KArLSUSDj/bzdTfVIocUAACAASURBVJGtIAuOqlii20382DD31HgyQEhPDUoza78nj0g9bZXpp8cYF9OipvZgIEy7nJOHXS4hJgXVbCSJgGl047F0IlUX5hBS84T4Lb2FSery0kBtqGacMW9gEE0mTYeMHDzZkT/1IMp7OYNOS/IaS3dOMBhqZY+yFmzu5bWZ8YYU9ReMRb5Sq5vJcUfmkKLOuZvKj8k0vqcxnJ5+gaQ3RVRmluCsbKDQ1uqztJ4pT3YSmmS1LPkTBuaBD69zJKpkfBbOzCwKlToSarLvPUCh2oDTXpFLkJNT6h/8WtZAAf/BQ9z/+7+O4He/huJMC7laDTFDMdcTnZXqSxelqOZ3+yi3WyJkmncKSDi2vDNAvlIWSkKpUpZ+0VxnIOs0OaW5npJbGSjpicz4o9/0bEYukcKZqhrlCXZvI/VzKG88J1VQbSmLkHgDRIdH8HcfIiYXggpa2TbNBpOaCmJ2Y1laepbWI06KRs/R14NTpFGgA7VKFVhsXjCIiJSUDfgmxak0QtobIUoTFFqURZhi9BksJz2PYsj6YKew4PRhT6uYWXhl9PqMz+PJImw9krO8IQqlgjSCJ1xgISnpcFjpeDcFU5Xh0GnLubEvGix2q47UeHO9VhUO1cohN4YNtFoorW6gVJuHVazq2W7ovUb63+hjZIaSEzGnoH8i2uKUinNqLW2Hk82nz5bktPDkEOWVi8gzoRTcQYcGsGjDs9vdeYgb/8M/xODr/9eEs65FJgXvde3UIfB++b2hzLE0+jGG5KZORhExfl7UsugbGa2Jkf/owIk/npHrHtexhWGI7vUfovHci8iX6qrdYTwkuRHscfQPH8Jl+BL4yqE2u1UgR3mvLjofjCQeIpVB5Sbixqkw8LzRSBRaGcOCmi3SIKCd+gwZePTy+1icIRoQ5ZUT7XX7UnBgFn82aVQfTohTy+ITOFAWIItpz4rIm+s2qq4SRzK8YHjWOVFRzQrHbjtCUtLnM8kwzMJOdUx0+qXCekmnL08l32wZXRGmYClYDQzZ6laqorJyHoX5JeTKdRnOq3mB6WwS5oDRJckebxppGX9vT6QcirMLsGo14fUoJcO4Fhod1cEOHsimrKysmYECqibAcj1/J/Jc+Pc3kRyzyKfJ9+SVxXOye7O8SY34fVCDUWKYbAk1Jf1H7PvPhJHzQnQ+pxzbZCyOOuhtb6J19VXhVahHNQ+R3cAU4Ods9ru3JVm10xh54SlwIdXQC3JvOhqbJWAxES9E0Okjn0tRnKkjLpZEYapA4+YiE8fPwh/jiRnS8Lu0zE71rQHCIJRKqEyDMOeJxNLZbEnJInWkYMa5kERaXJ1uB4YgShvTaiZptO7JgUCXpdkWEqcsNGA5rYzEcXY6ZN4rg41U/li2ttGViTDaPUB1aQ1WnmzAEHE+h7BQQXHpHKrSWcORKSrrlyPnRRyBmZJnpifrb2tVc/xwE57bQ31lBfnGnHhuOSHO9FMqxyTz5sfwuseozC3DIm/FUAlkbpLIFqlSr0pK6EmnEnJq6nI3WYiZKTBkBpzh/0Y4SjaJiEk9+jm9tD8D4YqGo7wQERCQGxR9vq27KDUoU0BpsAxGk8NLDZ7UgMiTMSTDB/dkHHeB1AHDUstGUQtXgRMOhkOMx0NUG3Xp6Na/1+8zZFeF6AhpUgXX8GzkykT+WT1QEowR98ewq4YTIqEDEMvxqFwTcUyGIDdNdo2vMn+nFAa9G9JWx4Muas1ZMQjiuloc4l7JrpM1BrNgkvSqMoF6MOVWU9yH4/4ktCLaMRqhNjcHjxOfGy00z18WbDkRGQotpKkXjacWRd6IbBoKQEXwTg5w8nATrdVVUbCi1IRqK5qQ7GzP62QtVaqCnHPCvZVlzknNxjvIkCfTrpjJvenVaEKvVdqIAEAWyZqNkwUf0/PMLGH2HAwqpIlzhhc/dkpMz4un/rdcwrrrM75UY4M7WsosUg2kxxzsHUg/JDnZZNjpY1DEw0jFaFvdeCQKrOSc58auMPAiUaMK4Hg+vH5PhHScZgORzPrUxaVX4UOV2Z/GXOSRZLZk/EDmYTT2ixH1hiK4n2/VReSG0tBEARRynT6Gs9VYheSUG6PeLhb0xe/3kC/YKDWaiMX4eH/Zpjd5o+mZkS1p1i47QbL36sZSfUmldsUY7O2hvrIOPPeC6HxzLo9ubnOCmGoQP5tpyIvKWRQgHpCbvg27WhGVBTYL89q0a8i41OxBmdNGggm5fVIu8jIl2zvaQXF2XkVAzRwk1UZ8JPjKiNJm82UQpnnP+xKZs4amoeikwJXlRZN1eHJuyseZby6hPtuzvuSTah7Kh2DlK4R7fCCZe2VR4zoNyBQ5Mbw8IyrELRwi6B3D23uAmHTVwQmioStNEOVmQ/BuSbZEw/uDqkIff/EaEyawwliKEyg7KFQr0hNpypfqUc1DNwGY0WfUM0anDY8Rex7COEKJUgpFClBmxvfx1zF9R+ZNz8atlEHLwS5Th6QtY72r5JQUiFmbsyub0CE5ssELmRCylXA4gN/ryXOrLyzBqlZ1zlKGCj2imHE2QtbNK7IbkuDyRElkPbieIgZKZ2Uca2aUWfj9o4T6nuYJPs17c5RdeZoPZO+d+lBNduQhUF+FZP9hV2Cq0hylB5pGjDMr5xtdDhMPyI8TcuscINi5B/94R6ZP2HmVomA5WTDxKeTy1Jebpcc0VOoJJkEonUlk+omXZeBgqnoCZ04eiU5CjnwqeHlIwkgaPphY6thFDR2e9pWFQplXl/CDzMMZkqDWpHrs7e6K+y9xZIylYYaqCetpIZZPvXQa9ngoZXCnOSNqsjqtg+9Qfs1kA08s89Ernhq5frNwvanc+3ATxQVWNGclGZ06Ab3vRwzn6R/D0z62Z37/Mxu5PA55aNkWVxk1uVc2JRzuSpd/aek8IK1y6s2zw04eEQV8RvRAp4KjOuWKTD6jHEN4coCw1xF9akVcNNGR11M80MlCmJCEhQfvpKul5lplOoBKbkX5JQJ3MXkKAoSc6cM/sgoSAgjkll3EU1zHIyskX6CICr2kPbMAZ34VhdaCSFZI0ssxh5u3BCrMN1qTk1B7EJR3Tp1BEUetVuFQ9F96LrNfMtqQ4vF5b5o4T4MAE2pmibomEqaXVTN2//QQ4aiD6tKGNj6bL38kLzwbIz6zGf7JflDEhZ7lJ0x6NYnJMhPW9UuFax0e78GenVNey6SrRWcGJZxT0zmVZllWA4sNnU0jKqYx9bN7EhcG7PgfDc4IwD9byCKyFPLRRPktgxEc4uYFheHUNkwqG8cIXRcIYlic5VkuS4OvRmfm1DLvfZZnJ/ubktC1BoqLayjOLSPPE4+QHq1YmniovnWIcNxDdf2K6KEw84lHAwxPj+R5cIRKsdkSUXqVU8s03XmlGp/ofFUN2ETt9swFayBm2JYGes1yBa3AsZp9HaXZJVRmSMBT7r1hxUwB4Gfd7M/08J7+Q7no3fceS9ee5Esev6tH94kkFJzsdrwvXHO7zV5C7TKRXkdqchwdwrZsWDXKUdSlN1ChtOyE0MGt0bAjTEBCj8rhfraXIAum04lhy7jblxJ6kaNE5Hf1e0ngZ+MF/9N2nAlNQEBNE35nk9kUX3oGH2HZsGfmkWPTCWd/UgjVQImS44gj1eokhULtJrUC6zJSxmKjRrEkhRwRO5UarVY79VBVESaQ488ufxJouSHE92iIISZv2vymwM90o0v4Ir0DOUTuMUanPcysrRsls7ON5tmx+mfbynN/9NWflhr7B4Vr2aU/vozyLE1Ck5Gt9M+MoWS8ac7VSgPEDsk+tkwOk4CGUFkUicIq+xil9UwER5liE19gb596XoYXOb43Ds70dD6loWfJl7kuiWo5ZEkGMU8NXO6XzRH8TXFapstHGnKNGRrs+2w3/FNejaJRVCqQeURqeLICJugllBiyo0lmLcXyvPI5RzTBxdFTWs9WBWIyYTLUhDqVGVeMlUNuFNYSeK9JwRJPnAsjKZLR6ElUy1eKCCmw6oewY+2slwnQvCZ5DiymUfqPAIDCtnLVBm81lYynfQR/qu/Pvfdjn1IESZoZOMaON59HUMgj5rQFpwSRs+TpJdOhQqS+DzsMtWrJwVWmYKAYsVEklcOVxs0llFYGKd0SBpzgxEZXT0N7c8RObl+3nX5eUZksYTtbKNBuGVP1kyKDwcUJalJ62cACWrTIoC1DC8lcVtaaJtj61DdPNrnxAMKilIBHjU//Xpk37HfkSHXRtzIbQrnmqk8jCI3g8dww+ln1qvod6iAUBeJ/165cRG9zG5XWHLxgjPS0JyFOYXYWzdkZVCtVRLYNn0OoTk/g7h2I0XI4bLVBMdIakjCBv3sMe6EJu1GTCmz/6BQW6bR+IPAuNcPnXnoRx9fvINfjCUYastksEs/Q2ei4dxHCJ0/SUDqy6qoW77SpQ4c5mNRYYEvdGHJ3lioWa3aguZze/yTLOfNfH7wPzp4ZZ8HM7N1aL0mkNzbLz3M3vvyZlHMxB8U8qvNzWDh/Ds3mjKAkXsh5ky5AAjzRBRZt4ghF6aRhk2oCf+ijMxrA8chJyTrS1dBoVMr6y3LFqbd6lq2sR7Lpw5QZ82rU8pjEojLJI8PJtlI4Inyuw3H5r1mHDd9O2SPKQmdtZU99TUIb1sXX8noER0LqTApCW9S4IVQ5SloikOQYdplyv3G9WTKnp4mNynPrItOcz7FHtYKk30elXoM7HsPtDEXKblS0sLi+KmNN0p4HzDbRXphDd2dXpsx1DzuYn5/HmEkqYc92W3g+eScPd3tXOOR0UH6lhJWXXsbue9dQHHtyZVkztp6+GgZN8VZ19SqmqiWtOG+hSHaHmVMhZFM5DVTcT1r46ExYlsnCoTNN3lJgM3aSyXg/yXo8HmUw3CXvnVfmO7ZKS//gF34+XdvYQKFcxPDkFKcHe1KEKfihDHFiY2uB1uHYMteTCREhvoBJSL6AcrGEcqMk0xDYmDo4GcAJKAYaPcKGU0PMbuTpYzjx55NwSDvfeSRnJeTMM0oLqvA3VBpD/YTqIfJFDkYWYtFA87EMv3vq18QDmWvK4DV6qwzuFK8tf2H6EoX4r0zwaSKuVzjxdibkjcoOZi5cwmDrIWorCwi9CKP9PRltWMwVMa7Vsbi6jKMH92UyHeUlqgtt9O7cl8EA5aU5WHkH4VEXcW+AfL2E6toq3E4fQRyiOFuHv72HvEcNgwhWs4bG2joGt24jF3hGd1LHnPPkkqFbCakaGXUqEdKWDM7lIFsATpQitrV6S16NDFGjhgw59Ww8iXjXFgKRrpjWJWQz6IE9Oa0/zEIk1DQA2+QsMGuenQk8Vdnt1XrteQR0CNu/9JfS44cPBT8uklfM2IvqRyFJS1RELsIvlrFwfg3xwSECMg6HQ8R+BIcSE5QTSwMRmGfrUqUxK/N0/OFAVJ/sWI9m3pjsfkNoelqrOrtjeWQWE4jOBz2zzpLRyiuljUX+wvVgUfTHVrouq5vijdjAXHZkMRifWgNvSrx4iovKQg1ta1N9EU6QDqXNznBduNgxDcQo/QoT8Wx1NburLCHUDUgPGdkFkWjOU7IiCES4Z9w5QeK7KDaaqNbqOLh7Fw7nEl3YQLFko3PjOtL+GPVzawgrDvIjD+OtXSRFW2ak2rUq4uFY+DFzn/80hvt7sOwykr19SbaLCy0U6zX0H2zDJhdejM6MIsy0TCcWqU9Atq+dh+OQy+9gxNOzVEGNs6Y47pJDL/wA4/4ADieGjIYIxmMUOJCBtGv5mmk/bLYEH6UeN31qZt3NSZM5HuEzFYuoXT6P4fYRcm/9O19KOZ/TophLpYRivYKEVcH+EJE7VvL7Zz6FarmEh1/7AzhFR+JBsvkKywsY9IfIBQHyfTIEh9IgwAflVCvw3BHSvitIi4QuxhgzKuxT2JTxyFM8g3mCL+P/TGTMRSiVUFlbkalsQb8Pb39fEAaH3ptxIheDg6xqNd0UPLY3d0Tk/mnPlrMPmrJt5M+Xyk2M3aFoDeYpUs+OJapNSaiSk6YBDiRgeCP5gSEPKrfeHO8ZoZC0g2IBZXrf/ghWwUJ5bUVqDsEueT+bMtOycn4DceBjcPsmLM+TYlBx/RyKjSoOvv8GSuytrDXRfP6KzDSKD47gn/ZQ+9ynEQVj1JfWED24D++wi3H/BOXlZZHxCB9sSYFJBYtYVNI8RK+TRToO/ipJMwqqZbELh8pm3ljW3aUxU3ojn0exXENtbhGVagMuhxGcnCA6PpICm4kyM7q+qhSYKYAfZB/TPEZD4AlXSPIFo9zFNrrWjAxBlmu/+Zd/IXXmmihZBXjHXaRFC8P7m8jxiOPBatso/9QXUS2UcPi1r8u4Qh5RkW2h8srzKLRaSA9OYZ10EASedMP4XoBitQKnWZfhTpx/wxBnwjuekJee0syJv4s1WrDsvFQtYz9E4HpCzC8szSNfryF2x9KkMXqwI16RMRqJWGm5jNJ8C353KDh5/fwycoMh/JPOMxm5UmRzKF+8hPH2DmauXsbxjRuoXriEyqV1jO9swbt1S3tLRYhHBw1wRVVJSg9YHjJaoTRFKOQQcEMQ156bQ3FpAYOHD1GmAS8vo795D07BgkNxp5GL0827qn7FzvjnLqI4v4jh5gN4O1so8CRtzmH29U/CPT5CcO2WaM+UP/u6SMWxQ3944wZmuJkOdxGOxqgsr0uzdbC3Lb2pyspUSrGEfaWSCIYWCG0W8nLSuEfHcEcD1LnBCzaCKITDAVxEz9i74vuihVlZaKNUrSAau4j6A0RiG0aUSRpq9HTO1D0et5BHjNzEsAIPF0sijU3ziB1bpgvGno9cs4rcnV/491I3F6F+bhX9O9uozTSEIDV8wGll/EULtS//JIpxgsN//f8I0kIjz8+3kV9aFCmBkzfeRqE/lFOA0sMcYkUjKpVLcOZmELBFrdMXhltG6Hpaz6muXI2cXqS5sQZ/HIrcWhYDW+2GaKQnJz2RgYPrymErnUB8gBVOs2tLg3PYG6K6PE+Zerh7h08hVaOPPTsaOcx17is/hc7D+6gsLaHz/R+i/YUvoXH1Ao6++R2M3n5Lx8mkeQR5GrlQqpA6FVRbTRl4y9DOjhR1MJwppRKTsVh0UL6wKhDmaHMfpVoV9vIiCu0ZDN+9gej4WNAO1vTs1WVUNtYRD4YY3b4Py3cRWRZKa+soXtxA2ulh+OY7cvWl118T0SWLWvI/eBPWbF3CHI9tagNP7ME7PkK0fyAxdWjlENtFVBcXpdTPmU9MXMkSdRwHTi6PkCdSPo/Gc+fgHh7DOjjRDijYKJ1bhn9wItTk7riHMiHlckmc37jbQ+L772uU+DAbyYICwaxIxygUUJ5leFRGYudQqVUxHrnwTvuoXVhF7sZPfiqNWBS5uAF7ponR9j7qcy2MHm4j7ZxKlj375Z+ENRzh8IffhRMr97v28ouqs52EGN+5I4qw0oBaraG+tiK7NjzuIEKIxtIChr2BPOTMm2vSkJWbp+e1Mt0MGmNa3jKojsbFXc72r/lPvIjuSR+1+TkJCwb7x3CaVfh8YIf0zJGJ+bJEk90teeRaDRRnmohHnmijz15Ywcm7twUm04kTemGCA8sRmKWsU5Rown8mXJhYmPu3v4pBrwPbdtC9dRtzL72G2voqenfv4ISz5/1IEuXQjgQNCotlNNfXkCPtlxXXcYDx3iFCholJpNVdA43KxdTKqF2+LBOZOV+V4pr1Sxcx3tpBcLQnyXRYq6J48QLKXLv3riE+OtGGi0IR1VdfFDiRM4fcGzfFeTmvvYJScxbpcIDOmz+ETcXctQtovfw8jt98C34wxsz5DQxpB0cncEtlLL38shjjoN9BrliE7Y7glAoIfSqCkRMUISwUsPSVL2C8vYfud9/UEepWAXNf+YIIxvZv3UdtcUYkK/o7+6jS05bL8I4JbWrjOCHss+BihrpMWliF26BrJJ7dLqC8sACn3YLrjxESEUwtVNuzyC/MInfry59KPWbElRqqL15BGiTCZ6Y+SrC5hSRI0fry5yXWOn7jhyhznmbRQemlF+A0mhjeuI3k6FDbHHIWnOVl1C5ekO5tf2dPZH1phO3zF3C0vYPcaCQ3kJHss0qjsFkNsiAFh6wEb84rheVMkzBjtlpFFj8OYhSdojAWOQKws7Mn/ZKiS2gSm4z9KOJD+ZzkE/ULazi+v4PZC2sY7e4jZW4hkhPT2Fg8tkGERCZB+kNNKdxQQ9n3uPjlz+N0ax/lSxeoNoGiZcMfB2IQFuWQoxidh1uwxmPETgnzFy6gd3QgA3prqysozrZkblDO99C5dgv5Pp2BbjZJrHneNOtoXX0OQa+L0d2HyHESXauJiCJOpwM4q8uoXrmoM+2v30TqUak3QWo7aP/Ej2N0jx1ZIYLtbXkuzvMvIF8uIe+U0PvOd7SBZW4Z1U++CP/kBP7uPsIowsLVqwiGHmqLLexevy3X2FhbEWWD4d4uLG+MkM+P+Rs359IS5j73Yxjd38T47bcU/XLKKH32EyiVHJz8v99GsVKEc/U55MMIRzdvodqcRb5aRbS3LUJDsRm2IM3gRn1AgzmTqE5iGD1PRZZPVH9LUiXnvSdpDsWlORRX5tWTs1OdXfRps4H6lcsyjLRaa2JwcAhv/wBzn34FxVIN+//623BSH1hYgM1BpbUKxu/dEoiKnjMsVbD4E19A97gL6/QY4ekJqvNtDA6PYHkRWi9cwdH1d4BIY09eOBMwQY9N9i4FB5NMKs9PX9nRpHgqRfYVzOKmZvhSWJ5HvlpB0SlgcMBJYz0pPEx53Po9ApunOZSW5qXxeXR0ivOfeBGnDx/C2z2ahC2+xWtUrgeLWCxnCRXW7IOs44jV2vYrL6GzfYjG8xcxs7aC/TfewnBnT5o+eCv2yiIWzp/H4OAI9XoDO9fegT0eK7SZL4iSbPPSRVic1Rml6HzzmwZWzPjWlkC2YdHB2mc+i8HBHty7t0Qemk3IZcbmnKXZrCHafAj/3n3pp8hzIodTxfxXv4LurVuS8AVd9tmmqFB0qVxAfeMCjn//DySMimZnUd5YRwE2CpWibDh66XM/+RO4d/sd5AYezr/4IojGMeiqzs1idHcTueMeYlEWy6H2qU+gtrKOk++9gXhvR5AnpzEDm5LetTKG3/k+LHp8DvjaWEG51sTJjRuYXVoSZ+DtbKsm46S2orzzbCiW2EJKe9V2R1OHVJqCyBnqAjEHKs/OIJlrIvfen/u00RdSzW97oY3qxgWMdg7RvLCOg3evYXZlEbWZNg6+8UdAPkDh4iWU1tcQHB0g2HwIDD2ByWY+8zn0EaJZquL4W99CKYoRN6oonluDf2sLuf+vvStrbuO8sqf3bqAbjY0gxVWiSEqyItkqWZ5YSSYeO57yqOYhNQ/zN+chSU3VVCo18RpZthIlkizZorhJBEGCWBpA791I3fs1aFZNZXmch/hFVlkCjV7ud+85555TVlFbXcHJ46fQCNDm/E6J4w7poVWp/6QdSUrjJcqbes0sQxiFiKIAMnkGEmN25slRLEzTF6OhstlEEkU8V0x2XrE7VFqwnPxy8AsxY+4kLNy6jqOHT7llsOgl0Qz0Xx2hUnXRnGswpd3e24My8LmKxDJhwwJxpAtPMezMgJJRERFVZVMco0EILUtBfmLUWyeyjkQzcPnev+L4221ETx4Ltrg4DehKEH+cKipW376JzpdfCQz6nDKG9SiSjEjTsPjuHSbi2g8ewAxDpHYJ+tIia9GjHTIK8qAypp0iq7iwf/pjdoZNv/mWKzH9YG1+CWg6qF69wgFZtPZBkJ++dhGS6cBq1flzBg+/RjIFNj78CJGi4OCT30KiIIb1DZRWFjB69Cdkp0NxXSGh+m8fsvjO+/gzqEnEUgBzYR76/DwSWsbY2UWWJlCmKqb1Cqq37/AL3f36PuY3rsA7aCM6PuT2bsZyz2IqWc8zCyHjvV8JVIzYZLVYYKfFQ4JtFR70JdiXVqiSvz1lepeLpnCfNWhQaTXht09QXVlAz+vDtWwMH/6Rtcbm1hWUrl3B8PePkBzscrXSWiuo3bqJLA7Re/AVpJGwVZPm52Ff3kBv+wXyoQdn+SKmeQTv5ITNaCxCYUjXnU8RU6R3HPD0Twwdx1PTAq+qwNJVmLoGP44wHnrQ4wx5FheWwWRKZTB8OC0bgB8hOGjzjmRh/C3ajOJG0FeldGJzcQ7hd4eslSFmrLy8gJJZQjrxcdo+QiKlaG1exuDpS5hRhkgV62pis18wGGJTprBqJkaTDHsKRnnWctGLTClplbt3UWk1sPvLX8BICvlDTjeJ1spUirvChR/fwevP78Mgm4cCLBYbNGImoHsVKyqsS5torK7h5OljZKddLgo0n0iagpE3BKgvTSUYcy1gcxVWPsXg0/vQSeFJp0vrAuSGg8rVLbz+1f+ImkIQ7ALFzCsIRyMuOpqmMlKTJ0DrB9cxaO9zOIBzcROqoWL87Cn341RnEknD/H/cQ3RyjMGnnxfFSIa9uQ61VsXo+XdQBlT1xamoLS+j+fY7SEYTRO0d9A6P0Lp8Dd7OC2S9PuuW6N1WCU5VdIRk76EbMGwLRrkMjToQHuxEmBk7qNHyep4jILZ+NMKUmPjZQy7aAImPfhrsypfWoFWr8Dpt0L11lpbQ//oRcSnQNrdgr67B/8OfEHQOEJsqLnx4D9O+B/+ojeAFDTeAXKnAunYN6SRAtVXHgPzvBhPU56rwOyeMq0/8MceQE96pWRZUcnfVNMiEPWsGQkVF0u2xdW9MsgJVQ7VaQ0r+Id6QEy04NYVxch1Tyqv3KdVC2DjQlr8YcEXvxjGJZLFQr0CrVhAcnjCTa7ku31SqkOnQ5wtPf7H6xmX0n+/A9Cl//nttC9tLnKu03DvOqIDCo5w+QKZFba4+MvStLTSubqH9u/vIOye87izkD0Jnn0FD670f4fjzL6BFMf+/z6S9YsFCWM7RMUJe75lro7m1wf4zwdExFn9DowAACtNJREFUB3plCuUwOSibKgJqO+oNhOEITusCel89FIOgNIXuNniOMtcvwt/egW3a/IIGgy7iKIRCKX8VF+7qKsbdLpLDAw7vdVaWkVdc6IR5U+TK4StGzZRMQl6pofov7wKnXZx+8aUwKJ0qcLYuQ3ZM9B5/Ay1OxC6orkG9sgX74homT57xyUeekIPTHpprixgdHCL3Q0gG+daYKFG0o6YhpcBeSuvwA3iBD514HMLFWVKScXEkwZmlm3BsByYFRTz54HYhDZ+lAhTxKCT02VyHXq1guNOGu7aCoHOEKPLhrm9ykFTw7BnnW9pX1yG1FmHKKjqffAyVnGArNdSuXxX6EDJv9APuxYedDuOXlmVCo+0akoNqGqYUkqWZCI5PEAcTxpEJi23ceQvxqzZyClxKE4bKKEOH4sCpvyXEgR/IODxzgxU9A7VCQuDF25Ok2COxWbnMOCp9LzoH8jDmm2RqBsYnXahli6NL0ogjqViK6+2+gkE/u+CeuXMonGrPhFaFARL9nk+ws9QN0s+LlIWkUkHrnTsIOh2MHz/lXVUxflDvLvGmf/W9d+F99jtkkwlbSMx2U2ZDsLAwoeovwr9yVYZVr0N3XUYVpuMAIQ24WQBJMWHYDvI8gjW3wFbNGUVLEjlH3MFkzDLnMBghjnOu2mapxFmgumly+vMkGMGsujAVGWFfWIJY8w2Uqw2MX73mlGWhlJShv/EGFLcCeTSE9+Q5RZcxo6pzgp6M8csd5GkmCk/FQfXdu8j8MbxHjxD5IZzNa5Ask0OB5y9tINUkhinz4Ri+T9JojcPUNFmGRg670ylK9Sqmk7DQzVPCSYCUbOe8ADnt49KJ+eT92+eWvQSqIbBs6iUVuJc3MG01kZPTqDZlwZCzsIjBzjZGL3agqgYad25h3OkKiSp7jxiA60KxHaSehwmJ/ychyiULqlPmdAWjpPPwQPkzcqMKzbExfr6HuHP0PVKzuALnrWsYfPcSwcs92NR3t5pQ5lxM+iMk3QFKpoaUEJ+hxxk2M0k//SqGzMLAxjA5JpBQCTL8oS0a2vnMjgd8k4KRd7Z2rDuO8CyEhFG3y6lrxWKYMMM579tYdC503YTLV2Gqw6eHcBEgN196MInxXLj7Q94zHT3+ozDfYS27xA8HET006ww++wyxlMOen0cap0ya0M0jcdzMfUzgnDR4i56UgrYM14GkSTwsqqQVoQjWOEeY+VxRxctBLLHwfaHBVVFNmGUdkq4jlXUoMskIfITDHsujjfk5TFUJeZxD10tIvD5CrwfdcfnUjU967BiWSCoaH/2MhV9TQmfaHb5mer0JtUI+5SGidptlPAmdJPMtNH76E4x3DjiryKpXkJdrcC+uItzdweSwi9LGEi/FG1HOzw2TSzS0BhOEYx+1OzcZ8Tr69AFvpamazIXSXFtFRLMHtY69IaSn779dmCiIblPYLBfLrUz8yNCWL/DbG+saa0AkVeHIcSlKUHYcxjlTP8SEjCsp3DRLmf2MohiGVULZLvNgQL22VnG4uvjsaW5g8OQbOFvrsAiFefgE+WjIx3uqGyhvXYFkm4ipYhwcctuRuxXYG5egkTlmGGPcPQIooYzESIM+p5lRBRHGREIfzeGoNRd6zWbUgwwwGpsbGO3uQZkQbkJejec2jgqMXMwphYqOvUXEpC9Css6c48TBcc4sZ/ZRbIXBbYzwPo8lCSs/vIMhDdKvXyPyBiwLpYAqd3WFWxoyAaKEvdpb15nppAENUYospBPLY/aYt5aoWnc6vGws1JVC756rgE6ekIRl0vcnrQ5pfEj2TAROIQUj0kaktMjICn4gSTJE3gRKRi3gFHrrAvRmjXtwTVIwPDpGteKItiYIoeoGhxyEIw9RlOPif/4cpzs7CB8/hTyasCSE8ocI9fLbr5H3h4zpx5qG8q2bsC6tMnRLbDHJxOQYSIIIpbV5BK8OEQcxqpeWkckGoyfB3j6iw0NGzWioXPz3jzANfBz/+hN2ORA6SQnlN29BqjpQjjtI6RrRQ36G0537F75ghZUCP/7kukRLrXXyzjP5QgcjSnXLuE9i5GY6BRm2GaUyDNtmL+/In3Cu5XQyYUw3USQ0b9zEYOcAFjF+vT5KrTo0p8KDLPWVjF5YZdR+9A4mZDG3vQ3JD/jRta9c47kh6hxBJSRmcY6Ps6g/RNkpwycSZDQ+izeh78HWFNUqzKqD0es2P7aUUuftbmMak8ERXSIOp2OkRdZVDvKi1bcsocVsH0qcsTkoGR6xq2zhoPW9pvn/XsWZLmOmeSdJszRXh1SxUXKrHLGuEj6uAONOB5P2CbcKzRtvIjIUGHGCwfY+5JIBpeKwCIoGMBqUrZqD/n//L6bDPlKFCKTZy1fodGj+UFTIqgqZ4sxnvjKF3oPbLW6HMkRJCr1Z51YlJzu5cISyZUOeazFIEBKpdzpg33D6PLNic0tHkenUElqODZVW+a5f40p/9JuPebCmH2qtr0CvuRg+f8mFkBhJSg6cu30bk5Mu0kEP2fExIy9JDpTrLbhry0inpMfZZ5lG6coGL9MEz18g3N/jgZTY1Qv37omH/DefcGHj4kzShh+8CbVRx+TBl5hSIfnLD7lI2KXej0xzSF+gkKSybCInjLNchmGY3DdySoNGkdw50ihC5AesWaGqThF9GQmgZh6AkgRzbQVmrYngtAdtro40iWHJOgbPnzD8RrsZqltD85//CeHuK3hPvuGKR5v77o0b/Hn+t9/xACY167CWFhAfD5D6HirzDXhHXcAbCT/xWdui6rAbDVguWdjJGJ302FGA0SS3hmpzjl2rKGiVw1dpzzNJeLm6VCojiUJ0dw6YzOKqUUSx/LWHnHc5C6E4a/novlOFpfJnqMhIa1EuQ4kChL0+C7DcjauIiCbv9dEjCn4yED+LECjC1OnFa1Zh1CvQFQPjB3/goUucvzMmSxwz5xbaBNdwpuMW+OVsT5f2XKtXN9HdP4bTarIpsH/ch72wgODoEJI35tOSzoFUJQcdmeHSEjkFJ6RK9RnDl3UT1VYNGkl1OYFZxpSGP9dlgsbiFLkMo8kIw1cnQP8UGc1vloFacw5qyYI39tgtTc1SlGo19E/7jM5YixcQvNxHurfLrRtV8ubPPmA5+Owhp6ug0ulXn0dlYQHd+19AJvLxLz3k3F2yqSkRNrQqNsvPFBAaLRvQpgkLphjvFVnyLJDPU+6RznsLsviIwQEJSdVmmjoejpiUIegna58iaO9BpuhtTYNNMObWZUyevUCyvy/aBtuBtrwAJYzg7x4go/JkqbDXRRLz+NvnLDOoLC9h8HIXSkDV/3umdKrKmJKzLT0AuYTS6hLc1hyGp8fc+ylRyhJQbktmyAlvSUlIKxbmllaRDofwX7w8Y0aFev1v/SMgLvqzvGTBs4LYv6SodaqoztUtSEvz0Mo1JJ1dTH7/FPDJb312aswkvTLq791F+9EzrL3/E+z91y9hFKQTOw2cZ2xnOuuCKzi/ss5/jBedSU8vQ2/NsVIwTmLWgid+VAzd28gngWAuZ9bUrKKUeAg0nArPAhNvjOx0BEnLkSsk4NO4TaH0ZtUwEeQh4IUw6AXIY6imzdwEhYBRhQ9Pehx4izTie0j6KCK6qCMI0ylK6xf5c0nwNu31uZLXP3ifxN7o/Pq3IA8Fumf2jTeQhDksQgMffAF9HPwd9+dv3b9//Pd/XIH/51fgz4AK3AvyXEJN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17621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AutoShape 23" descr="data:image/png;base64,iVBORw0KGgoAAAANSUhEUgAAALMAAADjCAYAAADOmiUEAAAgAElEQVR4Xux9B5xdVbn9OvW2qZnJ1HQIECCAdKSEKmIBCSDF3v4+pIjSQcUnIiVI9QkESAgEK4qoNOm9dyEQ0sukzGTavXPbaf/f+vY5d+4MM8kEAlhyfHkkM7ecs/fa317f+srW1j18T4BhLw+ABlez0F6w8aO/LcG9SwK4ujnsO+TDggBJ5HH09tU4Y7/RaIq5gBZACwL57+ZrE40AhzP8KBlVTZOx1wMggI+AfwH/EUCTV+rQoCPQXDgaYPgGDD+Ar6vf+zAQaHy/F34u36Mh4HugA5qHgJ8nP1X/n9OpPtPfRA/1/j6m7sDPaFrnI/euF8z8pQcbawvWRoP5mO1rcPp+9WiKe9A2g/n9zdJ63qUMR/SCQLDc/28NQaAJONUv/NCO8A0GCFdiXX6jqwWg8fX8CdeEfFAEXLUUNHhAoECrXhe9Xn1xtLA2+YOO4ANHHXDYhwfmFC3zVIJ5NJo3W+YRTMfGv4T7ZkBM0RqHNrQf2wZ86PB0HZ5hItAJPFppD6bnw/R9GIEvP/M0XYBucufkT0IwcyFEAI02VPk3XyDWWME90Aj2f3kwq1XoaRbWFmyc/9fFuGcxaYYBTVb7ey81mAFSgQLzGdNGo8n2AM1X29/HvB1tPGT+dd/hkxqQFhBaAf9FqkBaqMMxdXimDc+KwbfiCExLAc/3YBTzsIo5WMUCLD+Azj+EfuACni9/At+Hznk2TPgGF4UGj6AVINOqR9uAL3NLcH+cl1jmrkfvGxHNaC9YOO99gblBOPNmmvFBpnpow0EI0bIKqxWaoMPRDRRMA8V4EkE8ASOWAEwbGoFJ7ux7KPgevEIBsWwGyVwGsXQ3nJ525Pq64Rby0Dxf/hiaAd22YSQrEKuqhFZdA9+MwRcgGyH14F2QS+vDGrgP8uQjfW/t/p8mmP8xDJgVW+Yde6BltnDeXRtnmY8hzZjWgOY4N8TIMo/09ja/biQj4NMWC9UgRzaQNy0U4nH4FdXQ4ilYtgXDNGCSSoBW10PO8+AWPWi5NNC2BM47r8HsXQvdc6BrgK4rjkx6TObhazoCXYdRXYdUYyviNbVw9Zjs0MoJpHVWFvvjumr3/5SmdT/2wHrBrCBNNcPCubTMi/wN0gxaAFEzhGYoMJc41cf3vB/XOH+o30swR46gp5nI20k4VVUwUhWI2RasmA3DMKFpigb4gmcHruMil89C72yD++ZLMDpWIkZLbJnQTAKYNp9I9oCiC69QhF9w4QS6ALpq3CR48Qq4fHEI4+Go54c6AOGH10w7RNO6Hn9wWJqhB+qBPM0QznzuXYtwz2IPrjY8Z1YyUIAECjhmai3O2L8RjQkXBr9FBmjztelGQAGZDhhHlhJqMVYFp7oadmUSccsWy2waBvQSmAMUPA9B0UG2kIebTUNbugDGygWI6Q5004JmKOBT3oPnAsUivGIRPv9k0gjyDsyGMUhM2gpIVIaunyGsWdSTclHlI+LStfsdvH4w08JGYKbO3A9m8qNhCH85mHeoxRnTCGZSDG6Hm8G86YCseEAkkdGSFgwLhWQNtKoaxCsSiNk2bNuGaZjQQ4fd930U3RDM+TzyhSz0tW2w1y6GHeRhmHFoBulDgIAcw3MRFAvwiwV42TyCfBpuJoNCLoDd2IzUpC2g2SkAlnq0yKKXHrSkhwx49HKjtik26w2CWQhTmWU+7y+LcM8SD46ml1b6eyanDMxH71CLM0MwKz97s13elGAmV5VRFcMSoM+2kK8cBbuiBslkHHasH8yGroyP53lwHA+e4yKfyyNXyMJLtyPRsxpxz4Fh2oBB505p03A9+I4Cs5/tQ5DthZPphd+bRTFfQGLCeCRaJ8M3kqE+HdnlUKoT8t3Pp4dCwCYDc+d6aEaoIgrNaM8ry3zv4o0Ds9CMOBVP5XtvvjbdCJAGKhPBndJHX8xGX2Ut4qkapAjmeAyWRZphgmCmpaVldp0ARbeIQi6PfD6HYnYdKvK9qKD1JiUxwwhvmWX2igUE2QzQ14tiphdubzf8ni54gYmabXdBUNMg96ICLgrQ/SDl0hhkygYEeD74mIwizeh8YnjOrL5CcWYB818W4t4lHlzKMsPozHwHBzlOB3BHcuYmNMX5mCLxf/C73vwJ/Ru4hK0VmHXNR9ay0JeqhlVRjUQiATtuKzCbJgwqEhGY3QB5t4hiPo9ijtShF5UoImVaCswWX6tC43BdBE4eBDP60ghyGRTTPXDSnUDXOjhdaWijWlA7dVc4THMQ/q5mutzibmLsvgcFo/YlZ37yoWERJjekBfBgSG7GuXcuxN2LXfn3hsAcQx7H7FiLM/dvQkNC5H2J8G++NuUIKMvM3AiOb1E3kYtVwK+shJ1Kwo6FljkEM7+ZltlxfDiuIxTD7csj4RVQEQdsy4Zm0QE01Ez5BLOHwCWY8wgI5mwaXroHxZ5uBD0dcDs7kSn6aN1tGrxkNXyNgZxymzzQhJUIRwSFTcExANTuc5CmdT/1cH8EdIhxLgfzOQTzIgdeKJAPDmDKmpR4f4C4VsAxO4zCWQc2oyGhYvr/SWDe2Dn4MJZxFE6mxsyx9TUTOTOBXCIOvTKFWCwultkwDLHMnBmC2XN9FJ0i8sUstFwBtYaOeMqAZlvQDRu6aYdyHx1AB4EoGVk4+V4YmTT8nl4UensQdNMyt6M304uarXdGsmWSYMOX0Hn/CJXTDgncKD9RadmDBnIwxkc6brV7H6hpXc8+PvzrdQ+abwCBjtVFE2f9eT7uWcjthyI5gWvwVyQi0CWiSUtBkdIXMB/7iTqcdWArWuJF+Bo9ZDd0LNQTiLcs18ZCY+TWbT1saOQfUvbK6JY35o5HOiHR16zvnktDxvGTQVdToVIFdLHOeVNHMZaAUVEFXTdBCmwYGuDb8IMARb8gurGW60NCC4Rfm8kYDCsG06KaQc7MIIyPwHWAIi1zDm4hA6QJ5m64vZ1wu9fB6+pArqsbZssE1Gy7KxzNgqcDDpOZNAOebsgiMwJPwuX8LwPrzA+xvEAy+0TTlqQolbxEfEW5IPKzEVy1e+6naT0vPD1s0IR5FFpgirVdVTRx9h3zcM+7Piw40G0NCdNAfTIOw3aQLujoyQUoOC5814OluTjmEw04+5BxaIk5YTIKw54ju7kR3P/ml5R0XYazlTWUvAxdR1Ez4FoxBGYChqFLICSAiYCW1usD8nnENSAZjyGWjENn6NuOQ7fiAIMsQ4E5lxaq4ff0wE2vg9u1Dli3DvmudfCqm9C42zTk9DhyhiYyYWBbgEUjxi/3oHkeNNeRP7bvIxYEMOCoMHsIZgGvLE6V8DRSQ1e92yc1reflZ9cDZkaA1CpdXTRwzu/fwL1v5zBmVBw7bNuIqoSFvbZpRVdfHq8u6UG6l0J8FotXdaO7uw9H7dyEMw6diNa4Ky6BDm8An9qMxg82AgoASruXeReWp6uEIE1DntqzZsN0fbjZXnmRBhc6XJi6jkQyATuZhJFMwUikoNtxaHYCMCzlE/nKMgehZfayBHOvcGY6gH5nB4L2DhS6u1CoqkfDHgei10ghb9vQ4kkYcQtUBFVMQoPv+fAcRhLz0Jkb4nuIaR7MwC2ln0oWYLjbyCON0PZV77ynpvW89uKwYJZsqMAUJ2NNwcS5v30ND7zdiwN32xLfP24HLF24EvvtPgW33/ci3l2bRvOo0VjZkUZHH/D8S+/gqF1bcPphW6AlwXRD5nl44gZuvjbNCKgMNhV6FhgHYU6FZLUFKOguXFrljk50vf06LA0wK+KwKqsQr6yBXVkFrbISerIKerwChp0EYrbQDIKZmXPlYPazGQGzy8Sk9DoEnesQdKxDvqcHudrRqNnzQPTYldASFUjYScRMAzB9aER0oMP3AwmjO4UCglwftEIeSYM7fRmtiIhniMoRg3nHXTWt55+vDA9mScQ2ZXWsyZs45/bX8OA7XThot0n45Wn7YVVbN5obRmHu35+HFrfQ2lCPP9z7MvTUaDzzwnx8cfdW/OCzk9AcD2BS4Nd8xYs2X5tkBHSflrk/hEwKHem5uqfBNVz4BFP7WnS+9DQsNw9zVDXM2nrEquphVFVDq6wWMGuJSmg2KWMsjAAqn0bA7OTgFfKiZJBmOBlm2a0DurvgdXQi29sDr2UCkjvvi0yqGnYyhZSZQMzUENhQ0cdAY44TXNdDsViAk8vCz+YQD1wkpXBDbS3yH0mcUkM0YjBv/wlNS7/1+nr8E1pmVUqzOm/h7Lmv4h/zurDHdo2Y+7PD8fr8ZehL5zHv3ZWoq61GdXUdfv/Aq+jx43j5jZU4bo9mnP65SWhOaJIM7kkZz+ZrU42A+OBhkGLw1kzH3dfCbMVMD9a98hTQtQZ2bRWMmnrEqutgVNdCS1XDoGVOpAA7Jimf5Q6ghLOdPPxiDopmZOBmuuH20DJ3wenqRm+6F/FtdwUm74yggmCOIWbHELMYgGFeCJ1JFbBh9LHgOCjkCyhmc4gVsqgwNMndoXIWsqVQFRsxZUbltjtoWt/b/xweYWWrY03ewplzX8N9b3Vj2/EVOO3YffGbe59HTVUV9tyuBZ+YXAM7ruPlhWnMuftVzFvYi+N2a8Tph2+BpgQkCZxg3myXNxWUS9OunOpI6mJ4ShnCkIsagOugZ97zyC14E1UEbd0oGDWjoFfVwqiogZWsFAcQsZgAmrnP6jMpzXkKzIUcvFwvgr4+uOkueD1d8Lu7kO/sRl+xgNr9P4t03SQkEhWIp0yYcRu2aSGm26WyLd91UXRdFFwX+byDXDYHM5dBtalz/y+VZJWDZKR4SW2zvaZl5r81LJh18luuKKEZFs6e8xLum9eL1sYUdps6Dn968C1UxVz87Ft747hDtodlaljSUcCXf3IHFqzswxf3aMXZh28lYFaOKS2Fyr3dfG38CKiduH+6IsamVCcqAKrw1NU1OIEGl1oy6R0BuXIh3LdekQCJVVcJs7IaVtVoaJTvUhVAMgHNjsGgzkwlgso1/RxaZreAgGHvXAZ6NiOhbCfdDb+7A/nuDPyaRtTs+xl02VWIJROIJ2zEYow82rDMmMqPDgK4AmZHAJ3PF5Hr64Oe70MNo5QIYIQKRrTb8HFH4mHR6ldsta2m9S14e1gwq8gSLSqwJmfirFkv4P53MhhVG8NBe26P39z3EpI28PNv7oGvHDQFMUvDvLYMjv3RHWjrdHDsnmNw9uFbo5lgpteteVINsfnaRCNASUussE8vUPx1n5UmfoAMLSAhaZowdRt2rhuZV56EvnIhKqgrV9XAqBoFCJhT0BNJGFaiFAGUnA+xzA4gljkPLdMHZPuQz1DRULkZGcdH4277o9i6BXoCA7FUJexEArGYCZsBG9MWRUNohseMPQVmWmWG0rV8H2oZdg/rGMuBvDGjlNpia03LLp4/JJhDPi6DxfDkmpyFM2c9j3ve6kVFQsNxh+yCl+evQCbdg5On74Sjpm2NQqGAh19fjTN/9RB6c8Dxe7Xi7CO2FTWDiUZS0r6ZNm/MHK33tapkSvFKCTpAR9ELkCkUkbdUYn7MYBYcweLAW/E20s8/hkS6C1ZlBbSqahgVlcKX+UdkOdMSnhsFTSQCGNIMLZ2VwEkxk4belRHrGpu0FWp32hMZO4WefBFGshJWgqF0U9QMiwEYI8wL8Zjg5KLgFFHI5+Fks+IAVtkmzDByLLpMuHFvzP6dnLiVpmWXLRoezCLK6QLmtTkDp9/0LO5+KwMDLrabUIfa2krUJm1M26kFccPFq/NX49n5Xfjn4k4h/cfv2Yyzj5yK1iQ7MnjKAdxsmTcZmCVFM/SRBMgBkMkXUaREl0giYcVgWyxKtaRiT3d6kX3rVfQ89xhiKMKqSolV1gTMFdAjMFPOC4MmygEsiGX2yZcLfZKg72aKMOpaUbvbXtDrmlCEjh46dZoFM8lQOjmzDou50Uxy4ufRAXQdFIpFOPkcvHwe1XEbSUO1PYgeZmDW+8ggnRw3SdNyK5YNA2YuFaoZ6kbW5HX88KZncPebfcKluHXELB/1lSnUVsTQm85iTU8BeZc2WENc93D8J1tw9vQd0ZrwYQYOXJ2DtPnadCOg9GUyS+59fY6LdKEI3Y4hHk/BjsVhWAEsjrtuiZpgZHuQfu0ZrH7xadRoQDxmAqkE/GRKQtnkyzBVkEOS/8UBLIo0h3wBfl8WhWIBWn0DarffFbGWSVIf6GkBsh7Qk3cQcBFJYYABU1eatXTdkFxqB45bhJvPIW5oqE7ElVUuaXIcnY1vKJMYM0HTcqtWDLvxM9NCnApNw+qchh/MfAp/fzMLXyocuOIDGL4reRmMKwWUYVw6jBqSehEnfLIFZx79CYxJsk+DtxnMmw7FSsISY6McPyb4dBXy6HM9xBIJJGMxGIkkTNNATGcOBC2jicB1oee7kXn3TbQ/9RTsTBdiMQN60oZumwJmPcyaC/xAwMzMObdQEIey4OiItYxDw847w6hvhgs6eLwNF6xB7Cu66M3nWBUL24rJ54W1A2HQxIHnFmHrwKiKCundISZOQn9hbw+az1JYc2SDFm8Zo2n5NW0bALOIJliTB06b+TjufiMtCSgskuGWwsdgmyfKQZ7mIMaAaWAgpeVxwj5jcMbRu6A1xaAJa9Q2O38jm5qRvYoJXjR6um/ADQKsy2WR8wMkUikk4yZidgV0g2mgPnQGJjwdPh0wJvjkM3BXLcCa155HbvkSJD0HMeq9lilAjJKSVTK/J86bkzBRt+PuGLXNroCVQKAbUnWkQmsq74aJC7lCEZlsHxw/gGbEoclC8mRnoI1OJuKoSsQk4YiRSkWV1I4eXeQDat8Z2V4eb2rStEL72mEjgPwFYctkkO4ccMWfnsGT8ztFWlP9xcIvKq2iSPTWENMCHLpTM7566HaoSsWFrrDGTMLZm6OAI0PrBl8VbsfslwEf3ek+5P0AsVQF4kwgsk1YLGplGVQYnvaoKDCk7DAKl4HT0wWTuvHaNhTbV8HN9MH3mN3oqdI4RgWralDTOgEVEyciYAErC5oDcuGwilsieCEmQgB6vocigyOOC08aygCWaUvFuKlrquuGNK4JU0FDxy9MEB0hhPsHKDa6QdOK6zqGtcwq8ZuMzEMxMNGeN5F2GK1hGFVip0Nfoq8YqLKLqEsUoEn6pw7TZ/ZcyMc2OFGbX7DhEejv++YFQE9fFn0FR8LJ8QTBbMFiYj45c3kUrsiQsotsPod8LotK20BdKgbDySHIZuEUi6oXh27CiMWhxeLwqXDopqgmwoFLDlu/AYt+FhWpqMz2fscuTPxVucyl90exa2URo153ikeNNGcOsOvqNa3YtW49NINhE24czE8lkeeKZKK9lKAMEzdn1xy18YgDqakcZhUo2VAbp5FtKRue5PJXbGot8IPc46a+l/7nZFFIJpdHTzYH3bIRj8cRCytNDAYtRL4LxAlzSTWKRSlopUNWnUyhKh6DweALJVTSAwJXimUjMLKNVwTOkNtKuy4FOJXspC4Fy/5xKqe/qt+d6kcqtf+haY4+J3q/kh0ju73hGbdrR2ma09s1vDQXan+8Y5XtFqaxSLXA0Pw3ckql2FK2IUhkh04i+5XJDX54c7rhpy5/xbA7y8Z9zMf2aknOKNFbFD0Pnd29KHo+4vGkyGMGLTOlthDMPttzkWIQ0Lk8LN1AfXUNLJHjVA8OaYtbDrYwG688+SeyvlHTRuG3YW49x0PdmhpgybkI73PAWAnK+xWZCF8KQ2HiyQgJh1Vdo2lOuke9N6K/JaCpb2elgBE4YqElWU/TxQMd7lI825C8AFkE7JJDRAcaHEOX/hn/CuVTG1pPH8T+flTgHqzHUkXqy+XR1Z2WzDcpZg3LphQmfAkpO04At1iUjLj62lpJ0I+CLxJZYNK8zDEDXXyfAY0RxqgoudQbIwRruOuGvZUURVEwHhB+5yIR6IYtLPqpClkoO5WqYM1I7M3gMTYrqzXNzWWGnNeoVsvRYqB7YQRFkeMEzL63Xu5LtUMAKw/NsitVuu4ZlPo2BKOPCgr/Kd+jZKyoqSyzX9KZLNZ1dgmgCWY95MxUEzg3rsvstQIa6kehKpmQAJc0gpeuogpP3E2l4S0/nMWv6zqhU6YTMCplgp9VLqlJmRXbeZVBkmVa6nXReIdtv/h98jNdeHlF/WiYSeVckpdLEEVSIEaGFzNRoWl+Pt//NQOAxkFypUEeoSlVIkoRhBlQhikz54NxQV4tkUPejA7NN1XfDC0f0pOPye6F5E3ydMM/dGakEiK8paHvTNXDqZkcPi1xcMW6jFFJelJ7cLTdU8ONzKFs74M/fLj7CWdL7j+qygjZpcKHLtJarlBAZ3ePpBhEt0xg8WLbrob6OlgWzW4oiDEyq2nSODH6HFWT50LPZdCzYgng0DFkDggJhBoP1YQmFAoiixs9SyQWlxy+0GEN75s7SaBZUpWSHN0IPVkhOzkprCHrZOQnLRjxlKb5jhtEhaUDJ1IdH0Awlq+NkVLyiAkJ5sUDVgREXR8EzBt4b/mvZXLDzvFqf0NPby+WL1uGlW1tyOfzqKqqwrjx49Hc1CS9JqiJlu4wNB707t986y0Jxw64QrmLlq+lpQUNjY2Kd4YvIpAWLVqEfC6HsWPHor6hQe6hq6sTixcvQVVlJcaNGwc7HkexkMdbb82T729ubsHo0aPV8Q0h/wuprPyMVGHpsqVIp9Pgothy8paorKwasKVL/zkN4uDxPvint7cXPT090kJA9V9mzgQtbIDKqiqMHz8BcerM4tApn4igDQo5pNvXSACFAgC7hTL5SCrCQ4woJ7/f+vav/GjG+1ULmjozWQXPTkr0kM5morJKLLTs5CFC1EyMzDLrtq1pvktRR/GYj7OL40CUbLp/RUPBNMh3330Xt956K/7+979j8ZLFAopEPIEdd9oRxxx9DI466ig0NBJwA79/2bJlOPDAA0UBGDxG/HdFRQVOP/10fOMb3yhJYPyExYsX41vf+hYWLlyIiy+5BMcee6z8/q933YVTTz0V++23Hy699FKMGTMGK1euxD777itO21lnnYWvf/3r/RJYaPkio8PnOPvss/HyKy9LMGPGjBk45phjBJwlOJUtat73c889h9/+9rd48skn0dvTI4uA5UwKzMA+e++NGZfPwJixY8q2n9DhJ610imEFiAsvm0FuXbsUpioevH7doT/jV1EMZvYlRzfDqq4vOYmq+WMUg+hXSUaKBN00NC2gDvMfeikqoR5uwYJ3ccYZZ+K+++5FU1MT9ttvGmpH1WLBggV46qmnxIJ9//vfFyDV1NSE1RHRexdgu+23k5TGrbfeWlnN0qUhlUriq1/9Kg4//PCyXSfA/Pnv4sgjv4C3334b1113Pb75rW9KD4vb584VsB588MG4/vobMGHCeCxdtkw+mzkNF110Eb73ve8prluyU+pZKK3dcccfceaZZ2HVqjZZd0dNn46bbroZlZWV5bdV+vubb76J0047TZ6TC2fixImhVQ7Q1taGefPm4YADDsBNN92EcePHhu8LW2qFgQ0yaHJo+jxeLo1c+2ropB1cFCJQrWfHLGvZxfulqJCsaxQwi8QbLghFwyiBRYJEucC3fpBquq5pJY7xHwjoiBfTAl944YX45S9/idraWvz0pz/FIYccIhaVkzlr1iz86le/kom+6qqrcMQRRwywwLSs2267LZqbm8UC77///jIBBBsdIba/amxsxKhRo0rv4+9pQb/whS8IWK677jp8+9vfFjDPnTsXX/va1wTMN9xAME/A8uXLseWWW4o2/POf/xynnHJKGcUIc4vByv51uOSSS/B///d/cr8rVqyQ+/rDH/6AnXfeWUG/LMJKevHHP/4RJ598sryOi3XXXXeV1/De//rXv+JnP/sZpk2bJmAeP2FcuDNF8pbiroo2hmDOppHrWA0tpBrqlcOnKvRbS/U5PEMlXtcUglmJgCVC0e9KKHs/wmixxuu/Acxr167F5z//ebz00kv40pe+JMBKJpNqAIMApBEHHXQQVq1aJVThyiuvFFBFF3nvlClThPdyUXzmM58p0QkGJwjmSDEotwkEMxfGYDDffvvt+MpXviILimCmpeQ9EMyRZY7AHAEzohivvPKKLKinn35aQDhz5kx0dHTgxz/+sewsXCzlYM5ms7JYzzzzTOy99964+uqr5VmiiCBp13e/+13su+++uPnmmzFh/PiSZS5RFtWpWcXnWP6W6xUwwy2UgFge9FifXSRsGUZL1DXBrBkNULoNt89yqbHUMnmE7tV/DZhff/114cO0fgQPKUH5hNNyf+c73xGLSaBy8supRARmApbWkDREWl4ZBqZOnSpc+JOf/KRqUCi9jdW1KcBcDgxSIfLeM844Q+5j9uzZ8jw33nijLIw5c+agvr5+wLORltxzzz345je/KQ7vSSedJGPBRcPf3X333bIT9IN5QukrI4uqnFqlAEn5U15ZZjqBrBaM1JJhcTfAMWR+nYF4fROsmnoVKZaIykCZoTQ/m8Gs5iOyZs8++yyOP/54cbK4rR566KGl7TiqGv7Rj36Eyy67TLgjwTy+ZKEgDhxpBsEkzbtNlaPLbZoAaW1tFSeMICkHM/n4YMvMBfGb3/xmgGUupxmDLXPJOooK0oX//d//FYpBTv2Tn/wEXKjcdXgPpAkEZTnV4D3yuUmt/vSnP6Gvr09lr4X8NKJifG6xzBMmlPzf8rw1KlJKkPWlE2iWNKOYKyXVK6owNPIEprIiFFlhumqcnLm2QSxz1O1DLZmBetkIsczn+e+gGdya6e1zK7/tttvwxS9+sTThnFRaZqoL3LI/9alPCZjJLwfTDHLiE044ocQ5KXXx8+hYTZ8+XTg5pbbBllk5gIoz8/t+97vfCZhJbfid6wNzpDIRgPPnz8eXv/xl/POf/xRwcqGQE5OXd3d34/zzzxduTOozGKx8dlKMW265RV7b0NAg1r2zs1PGJXIAeS/99EL9LQJUpHywUju/dgVQzKH+pN4AACAASURBVJZeq4Jkw0BP1XhE9l1Ui/ioZunfoYVnoqyPmozkd/81YOZkUWmgV08uSgtM6xpddKoOO+wwvPHGG2LBaflSKR5toC7SjG222Uas9eWXXy6WMNoGH3zwQXzuc58Ty00wExTRRfARaCMF8xZbbCFcnWoGF1dJ/9dUlcYdd9whUh+lNt4PnVletM5cWEcffbQ8GxfUYDDTItMXuOaaa8Q604nkff/5z3+WRVCiGWVgHgwiATNtM7Pt1i4Xyxy5boLVEYKZwbd4bSPsUbTMwx9dPRIQR6/5rwFzLpcT54ickiCghdpzzz0F0Aw80FKShzKAQqeK/Llcs43ATJAQaJEDSIDRilMh2GmnnQQsdLIGW+Z33nlHfkcFgzSEygO/g8C/9tprZZFwwe24445CY2h1aWGZWxHdBwHIhcidgLyYnF4FPQKxztS0Ke0RzOTPkSMY0YjHH39cadMvvywgJiWprq6WzxvgAK4PzKQYDHMTzO0roBWyZWBej/IwyDITzLHqBsRGN0nex6a4/mvAzAmg989JI//dZZddRBYjbaCTdu+992Lp0qU48sgjBXTcfstVBAKFCgAjhHT0qD7wIsAee+wxkcdIG37xi1+IRFcO5kiao/TFz+ACorrx8MMPC88loKkPc1HRueP30krSMnPRRBycC4r3zAgeNWruNBHQ29vbcc4552D16tU477zzBPTcWaJnoNpBFYYLjwuWnJ0BG1KXwWDmwhoueCbZGsOCmZZ5GHluMJgDHVb1aCQaSOU2g3lEi7k8B4O8+JlnnsG5556L1157TYBAy0erRo756U9/WpyrKKBQvk0TSDvssINs7wRXJMPRMvO9++yzjzhjn/jEJwbQFzqA5NKkGZH6wRvnvRBI/JzIgkp5Eo9cCAJZNNxJKLfRUvN3tKQ/+MEPhM7Q+nJxRKAjB6Zcx8VAq3vxxRdj0qRJ8vn8TFIhWnpq6tHn8jv4uZQJTzzxRHmGSPMeCsyK8qjTrWiZC+0rgELfIJoxMjCTM5tVm8E8IhBHL4rALK5HmFi0Zs0acMtleJdWjtoxgyC777678NXIEpZPKF9HbhlxWKlyDiU4OkykGNyyowUQfT/f99BDD4nDxYvgL1c7os+LAjAEHmkHFw8jdlwgXHC8nnjiCYlWMgeEuwOteXSP/Fw6hXR0KRvutddeskPw91yA9AX4h7sCrT6fOXovdyZ+Nh1eWmsGkoYDs6jNrDIq5IVm9INZjoUfMWcmmGmZ46P/zSxzNGFlRH1IQA5+3eAXlQ/we14b5ckyDiVOCBOkwhhqVGAgR3So/BP+V5r5hVkFKgNB/U/8cRqhKOGIFolFm+FB68MpUOUcO1o8Qz1oZJEHvyZ6JtKHRx99VMBM7iy8OPwgEa36k4VVhYeEk8OUnLDDkUoIVT9jEFr+LcpZlPAVdqovZbmFYWR5CzPn+j+v/BmiKhEmHuXbVyIo9IUVf+EdDuMAMtAS5WeojkW6tAaLEcxyDPJIBbjhbdlHwpkjHXfwZMuwlT18uZUaCsiDXxtJVuqAZx6JrJROUS015luzVQ3zp1k8ye2RAX91GhKzUSRfVw7aZEoj0yYZZmVsitXOTF9l+11WnjP5hQmsKq2VZf3lUuiw/LIsxbRclYgib+ULMvoZ/0vuG0mJ5Ma05CpJUyXMS8q8zvuQbnBhXhszE8MeJ+o8Snlu6VXBsZD3hudcs5RNLCwLUjkqzISj86ZGiUWsw4GZI8CD5Ani3LrVCApZGVuVDTnwHJPyOdTDdFeVMi2WAnrlKMQbxkhS/r8NmCOBfiT8YH3WeTBo+l8bWmBJT1SivIA54DCrjBWxbro6IoGbtoytvJb1jA40TxXcErySKSBtfPlegt1W+b1GlHSuikNHckULbkNgLl/YpEEMznC7J3Xh2dVi90I6KliUREdVES0LTbqrcjmb8nfmkesSjFCRNXmdG+48YY4w2w7IeSLyPvYrYCNlVV5VbukHWmZ+rYcgn0V23Wppc1tqEBAWCAw1LqwJZaqnXOHp8gLmxrEhmEcymut/zUdimSMw09OOuONQt0ULRLlJJjC8CIIlS5YI7xvuSqaSaKobje7X30Rx8RJVOKDTkbJl4NxYDPqkSWiaMgVBXIE5rAWSg2baX34e3poO6KyGCbdZKSXQPOTJiydtgXhrK+qb6kq2n88iucSh9R3u3vhMlNHIY8v5NN/H9zMyVw708ueOAMVE9fHjxiAWj8F3i8i8OR99b78rzdtVaryuDsSJWTDGT0Dt5EmIVaRUKwh51gB+bw96XnwVbnu7LHCpLPFUD0Ff91G0Y/BbxyA5rhWNLc1D1nfyPouSE92DdNc6dK9pk+PUpCIpTFUeuMT7/8W/sa8KX1tbXYm6mmrYVQTzGBUBHKFxWB+cPzIw8yaYR0sNl5qvLNCQv0aTycQfiv7MIYgCGrRS/DcDAkNZbTpsn/3cZ3Dyt76BN6+bhdz9jyDFY3E1Tpkl07naNPD22BZ86ecXon58U1ioqQNFB12PP4ElN8+Gv3w5bJ+WWbVPMH3A0YB1iQR+m+7CLiccjxNPPUUmg1b9iiuvFDlPqjjWUwZGeey44457T54zF/hf/vIXkQHLwTyYenCcLDuJmTdcj8lbTASPYVgx9w4s//0fkWT6pVAEBcqVpoFFk8bjgJO/i+122hkkVzLOnoPu557Hwiuvg7VmNYLAlYIL1mKSlLlsV2wZuMfJY/xhB+PM8857j1zGhUcl6IEHH8LiRYvQ07kO+b404A08dXcAmAcBVJGLAJ/91AE44ZijUd8yBonGVkUM/93AzLApdV5O4lAWjVaMOirDvtQ6OeHURhmkoLc++OLrqQffNvc27LXjDnjlostQvOtepJyCWCy2iuJkL0OAx0bV4rS5czBmy4nCh2my3LY2LPrVTGT+dp8cj6Cxy4/mwTEAw1dFQe2JJM5/6zUccMrJuOSKy1Uurw+c+v1TJMlnfWDmBPEeGVFkCLl862YmG7Vg/nxDVyyRwjNPP4Wddpgifd5WzJyDFbPmIMUWs1EFdAAsMIDnWhpwxE/Px5777S/cl3TLWbUKi6+9CZ133YNkISe+git0WXFlVnYsMzRcvWoZtpw+Hb+eddMAvZga+xVXXIF//OMfaGtbjULRRcD+JwOqbspdVFlC4WNF2dgqy4O74te+dAzOPPUkNI8bjxTBzLKpDQ3CCH7/kVpm3g9TMJlhRuowlEVjEIPgZRomZSjmLjB9cyhFhEChLnzO2ecAfVm8dNGlcP96D5JOQfracZICzcEiA3i8phanzp2DsZO3BE0Rw7Cr7/47Vl57A+wVbaodglgr1jwS7Kbk3HbEUzhv3ks45ORTceFVl8lRBZ4X4JRTTxYgMsloQxcDMYz4lUtylOy222470X03dLHX8XPPPIkdt98eXl8OK2+cgxWzb0ZlvgjdM6SxOCnxAs3Hi82j8YWfno/d96cGzYrqAnr+8RDm/XQG4p3sROVLKxMh4LqjztwOdCw3gV+2rcDkI6fjhtk3q6MlgkCCQZQHGWShQSk1gJHf04ncYL7cgMczNR9fP+EYnHXqSWgaMw6VTa2AToh/cDh/JGCOrDAtEyNmzMxihlomkxnwoBGnZMSMA8gcCIaZqb0OvujQ7bHHHnjggQek7Enry+Gliy5BMQSzzuphmWQPS6Dh8dpafH/uLRi3xRYIfA3u0iVYMOMKpB95AklXqQDkjho4wRxaVpRr6IgncM7br+Kgk07GRVdfIdukgPmUfsu8AR4nYXMCn7nKvPicUeh5qGcb/Hns5vnsM09jh6nbISCYZ87G8tk3oTJfgClgpgvgYbEGPN/ciCMu+BF2nzZNDhfVuzvx/JnnwHvmeSTZMDFsRcHWWly4XMS0zkstHzPaVmLyUUdhJi0zdNl1GKi54IILJFsvupSuMvQV9apS53krC63+q8DKtjLfEDB/D01jxiLVTM7MY9o+eA/CjwTM5Y9NYFOkZySL29ZQk1lXVyehWkatmH881MXAwd/+9jcJVshQEcw/v1jAnJI6vaiDQ4Almo9HRtXgtLlzMY68M1/Aur/dg4UzrkSiJ61OCZXTAcoOEQpPO12bSOBHb72KaSefjBlXXanq1/xAomkRzRjq/iKpjb9jyJrcmOmhUXDkzjvvFP9gQ9o6388I47PPPIsddpgqh+OsmHkL2m6+BUm2mBWn1YWvO1gSWHiqtRHTL/gx9thvGjTXR+ef/4w3Z8xAZboPlq8yj9WprlGHKdWkZ5kJXLFyObY8ajpumDVLHok7IxP6Oc4Cy0Gn6VKGT8ZsVLGTJ7uGCiBVwW9vOod0Ni/8vN/qspsKBMxnn3oimseMRbJ5nKgoH9wui5H4aFNAxSMuFoU3c8Uzq2woCsEJ5OsGc2WChI4i8w+YNKN4aBCCWVnmCiofspeqvNmFho8naqrwg7m3YfyELVFcsABvX3gxCi++ANtnGZCyIHSiwnALTJ5XpxtYm4gLmPc75RRcfuUVKmPM94cFM++HzmsUlhZrZJryrNSPI97MNFJSj5K1C99HSe69lnkwmGdj1c1zkJQWAgQQ+/cFWByYeLa1EV/46U+w+777wFmwAC+dfi5i774Ny+dRv2bJEpcZS1EZlpsarly5DFsQzDfPEvwx54SJUUMZFI7U+NZmfObg/bHLjlORiLMqR/YtOUnqL3//Bx549Ankw+dRoSjKhcA3TzgG55x8IprG/geAmeAlDyaNYC7AYLohljYsciyfWP6M9IK5DnwvQ7JRi1QtS8s8FJgNLNIDPFldidPm3opxrWOw4uZbsOKmWajI58SJiUBMp49qBi0VOzB5ur7RYOb9MoxMZ7ccmD/84Q+F33OREugMgVOpiS5qyvxDyW9jwCzxPdmFDCwNdDzb2oAvXPAj7Lbrzlhw/Q3omPM7eU72RlNbvy7tb8mJo7jicGBmdQpLzKgkDb54uutxR34e5/7gZIxtrIPJFNWwz0VfoYBLr74BN936O2QKdMYjYlIG5lNOFM6cbKbO/G9smSMO/eqrr0oJz4svvjikWjHU9s0UR27ZVD3685HZMTA7JJh98kEEeGJULU69bQ6anTye+eEPEV+yAjGfc8zTQ2mxdFicDc1HUQJ86sje9vjGWWbeM/OimevARRotSi5A5g8z+YdOFflzOcXiv7lVM1V0Y8DMbsiU1gJYWAIdz7bU4cifnIsp8QRe//nFSC1aDsP1oBuqslryKsJmL3RmeRHMVDOuagst86xZYiQoPVKJoZ8z+LJNAyd986s446TvoDrBk6IYk2EQBnKeymVXz8SNt/0OmTzBzN1DBahKlvmU76GJujZphvFvDmYODieTNXfMBWYwZSj5rXwQqdkyV4EZXqQaJW2SgYtM35BgpiVapvt4pKoKp153A3J//B267rkLqQInVQyW8M6iocH2PemCyXiYmmQN7RtJM/g+Vo7QCjMgEt0jdxFKjqxiYZYaw9TlF7VoclQu7I0Dsw9X+vlZWAoNz7fU4Kjvn4TYC2+g7667kSjwkHXiKfIL5K/hMWvRc74XzLwHgpl0aGjLrOFLx0zHuaedhNaGOgQ8PUGje+cjk89jxlU34MbbfiuWub8MisGakGac+j00trQi1Tz+PwPMHDDqrZThWJu2oVA2Ld6vf/1rcagGVCCvB8zUJ+gAPl9VhW98+ztYfuPNqE13IeZbcLQAnmagB8DKnnXYuqYO8ZJywrP0qDNvvGWmwsL6PDq6kULD/xLkLHlijjIz6aKL1Im7DceAFn3wOLzXARzMmVVzw8Uw8ProFPbZc09UvfY29KVLYNNU8ogIHehBgD7HwSjLAOvSo7MYB1vmmbNmi6PIZCfODTnzwHtSSUxsIP/5Qw/GsUdPR2VFhaITgTpJ6tbf3IG//P1e5MLIbdQH6j8azJxQJqqTNgzFF6MJJ4AZQKFDwqs/NBy2EBtMM8SrVjGnpfDxmmVgzy0moWLpcqRy6gheTlhWN/F8vgdr0l34bNN4VBbogKneaVQ3ysE848or5LvX5wDy91Rp2HuDnDO6eL8sqWJ1CfVlVpVEF7kyK2BYqsWE/ZFY5rbQAZQOq9L3L8BSTcdrpo9t6kZjQlcalpNVOw9M5AwdL6W7pdXtTuyCz9wN6f2jGiUuM4Cr2paLAxiBmfNCrs/FORjMMgeh+ynpSzwCJDw3kM/qyaFOMloD1AwF5qNxziknobGVljlUM/5dIoDlkzM48sd/s8KDxaYs5xnq4uCwQoN5vlFC+pBgvugSFO66B5WU5qIm1tDRHgRYlO3F+IoE6jXAcmwZYB6SvpDFpWtWYEpjAw4z4qgqcstmtpxKU6Sacd5br+KAk0/BZVeNHMysZiEdKgczw/L8wx2mfOtmsj2tNhWPcosdvTcWT+C5Z5/FDlOnIsiksXLmLKycdQuSTl76T5D7Gp6OVbqPRdk0Jiaq0SBpnDy1NUDe0LFE0/GXtSsxJh7HYVV1qKWvIOFshvCB5QZwedtyTA7VDPa7Y0CIlSmkdnRoN5SHou63X2ke2FeQtlzRjG8QzFQzxoxBkolGZuzfV2eOJilKtqHFpSVTLVKHluNZbUEnin3ZaKWjSg/1+tABDMFcJVtblD+rySml7HOa0nhIEI8wVSJ9pxng/nQnXk3GcOahhyH2yKNIFiVuGP7PwJrkxoOZlowOHYtT+UzRxdpDcmYqOAxIRM4hFQNGPVmoukEw96WxYuZspTMX86oLKDsqBTqyuo6sF6BKZ5pUmAkHoMv08FBfDk+7Dj4zcSL2yOSRymXDrEEVrKDOHIH5+ptvLnF9Bne4ozACOFx+jHq+8lBKv97cH8wOLXkI5nNPPhGNrS1INo0DTFaS/5sGTSLA0uFjhI/6KzsJ8Vofb2ZGHcuBOPn93YYiMKsIIC1zOZijrY780PRIHdjnjFuiiTd8B3/oacdeX/8yvjZuEpZdfz2SbgBb9ZEUPv1+wEyawR2EpfzScTO8uCBZzUE1IwJ5pEGzlImRzyHBnIjjOQZNpu6AIATzqptuFTCrQWPQhKg2JaOV9MFnH2w5+cnAPN3BLavbsNWnDsNx4yfCeuxRxHt6hwVzFDSJLDGrXn7/+9+Ls864wHBXmEatbqksShhBW/LEy8Dc0KLALAdpboKwyccSNIksMMt4GElj+dKGlAxZ+5omvdTILdkrLapMlla5meHALCd/S4KQ5Zkiu3mGh7Rh446udVgxcRzOm3E5xs6fh3d/eQUqaZlpTZkaifcHZlpmlmGRTjCKGd07wSGJ9uEOxOdh6ROTeOgLsAZxw2BmBHA2IjCrRKEADpsZk1r40eEcdH099FoV+M261XilNoWfXHoZJi1dge7bb0esq+c9YP5lSDOunzVrQFIU75syI5vc/OIXFw1sPBQaZVKd7bfeEpPGj4fr+Xhn4SIsWr5c/l6iWmVgPu+UEzG6qVmkOd0Wd3TYRTLSX3wsYObgkIORMlCdoKIxkovg5R9WQTOVlHSDi0DnOSlhbsZ7LTO9eV8yxZhQ45oair6LeaxK7u3EEWefg2/9v+8ic9ef8c6ll6GaEWIm+tKy0DK/T85MMHPXYRuwwVd5QIjUgw0b+Xp2WRoKzKJmCGdWlnn5jQQzs+YKSjeW5oKsqBHDLFs2/57XC5gXq8BVSxZgt2OOxKWXXYJ1v78T6265DXbP0GBmOJsOoJzbV9aQnbkZTJh66qkn3wNmWt7qZAK33fhrbLf1Vsjm8rhm5izc+oc/ynmA/WAmj2duxtGIwEwHUPt3AvNg6sAwNUO5rDym8zfUZBO0Q1lrAoEFnkxWYq4DexmLcRgKzOo3ZdV9avtrt0z8sbsTfTvtgPNnzMCUrbdBx223Yv7lV6CqwKnhtq1yfd8vmJntF3X1XF8y0Wc/+1nh0GyxOzyYE2W5GQTzLLTddIsCM08k1zTYXNS00BKSV0pCR8rGdUsXY0FzI26cMwc777gdFt04B1233I6Y0B/lAHJUFGdeIQ7gTFrmsB8H547zQMPDoE9/ACWypIEETA47aD/Mue4aGIGHXNHBpVdfh5lzf4e+PNUhZZ15Z4YGfP2Eo/69wcxBIRC5xbLsnpIPueVQF6sy6OGz+1A55yx/La0yNVnpB8e0xmw+5Mx3i5oheccyT+rcTycs22Mo9zHdwW+yaXz3ggvxlW99VTa47tm34p1fXomKIs/SiELEGtYkEjh/3mvY/+RTcGmoZrB7/MnryZojtSBn5sRPnjwZ7Gkx1MVFyeAJLTO5M53DIS1zgmB+BjtO3QE+LfPMWeIAMp+ZdXxMASWIWB/ocJcKDDkI6elCHteuWITjzz0PPzr/x7CDAAtmz0bX7NuQ6GS1uKqTJE0hmCUF9KgjBcxR/wvOG+eLejMDOv0OrWoKTjJWV5nCTb+6Cgd8che5j0w2j0uvnYmZt/0OfQUeQq3qFsnhaZm/fsLRODekGWKZLdWN9YMm6H8kNKNc0iE42R6KKz2qOCmfaHJKck2mWNLZI2CHs9CMTjGqxhRQg2D+xcUo/O2vohWzmFOqTaTwUyWiU5NtN2xc17EC2GMPXD1zJppam6F7AXrn3Ia3Lp+BlBMVsDJ3F2iLJ3HBO69j2kmn4uKrL1cqieQznyqyFVWJwRc5My0z6RNpBjPkhnJs2YyFXZSYNMWJHA7MPAf7uaefUdJcNoOVN8zCstmzkSw6MOVIRpY+qXNmPJ0JUhZWmyauX7YQKxqb8Pv778eW4ydCc4pYdNPN6LjlNsR7esJDlkzJR1lqBpixsg2Tj/4CbiSYVWM4mSMqTezToeREVSSrLh2G7uPwQ/bHtZf8DLUVSRkzhrAvueZ6sczZfEFsf7QH0AH8mujMJ2J0YzMqW8aGYA6rw0fCN4d5zYcO5nIg8++cWFplbsFDJRNxu2V7VSoWUYPsocKpfB5yyUsuvQTfO/F7MPI5vPLzi1H469+QKlKWom9NLVVFv+jx5y0bj+ey+HMhjbOuvQZfOGq6Sk73AnTddjvmXX45UkVm0VF7dSXxfFU8iZ+8Tct8Ei5j0IQLxANOPuXUYVNACWYeGUErRhWAHJ/XYEBvtdVWYpUJfF7DgTkVS+LpZ57GlJ2mAn1prL7+ZiyfpcAcnTBFx4+OMClHzojjH+lO/KF7Dc665loc9/WvSyKQVixg8U03CZhjvWl1AE5YxMvcjCva2rDlUUfihlkzS9WzLJViGig5u7r/fkeNlra2KoWrL7kQnztwb9g6rbyGTL6Ii6+5DjNv+y2ylCAlCKWyEwlmWmYF5kZUlDjzyIuEh8P7RwLmqKCVmiUtFQcousonmFsteSMnmD3daMUJBEbShrJs5NXUc2ffMgu7b7cdXrtoBvJ/uxvJIpPOSS9cSV6Xok1Nw0ID+PXyhdh6+nRc9uv/Q6qSlkSHzrzf236Lty6nmsGtl4ETTya7LRHHBfNex7RTv4cZv7xKbptnT9Myz549vGUmmLlYX3jhBek9NxRv5s8ZwmbBawTmoSKAlXYKTz37NLbaaXvomV6suWE2ls26FYlCUaqrCTFTTk6lfmHg3SDArDVL0XDQvrhm1q2oqK2VrV538lhw02x03HI7Ej0ZCZpE8CSYrwxpxvU3s2xKk3wZWmWqLdxlyueAkKa5OGi/fXDFRRdgfENtCFpdwHwpwTz3t8KZRYEOHVQW0pIzDwQzpbkPXgf4kYCZg8BoEttHcWseqtKawKQuy15tzF+IJCz2hyPtGKx4RFad2i0XyCU/vgBv33wr2u68E4m8KmjVQO5MnmahCBsPpTtxv5PGHfc/hG3JP1k5xFRIz8eqP/0Fr1z7K2B1u8i1Lm2Wb2BNzMI1817Hp049BZdefrlMMuWm076vaAafZcAka5osPjYu5DORb9LiUlsuv3j/bEdLyx1l/3EhR1Je+WvjsSSefe4ZbDd1W2jpPiye81u8MetW6JmsOFSq24XKfitoJh7p6cBjbhpXzJ2L/Q/5tCwq6bxRdDH/N3/Asrl/RHFFm2QcuTw5yvexyghw46pl2H76Ebj55jny9WzT+z//8z9466233mMMCdDaVALn/vBUfO3Y6UhZYW8PXUdfjmD+NW6cq7LmwoxzoRuRZT77lP8Raa6yiWpGv878QXjzhw5mZck8sUAM5ZKDlU++VCiEUT/2SOORBMxViC5aNA4of14eTYsemv9tamzEj889HzuNH4+fnv4DLF+0OMzKiPxo2iwT3TrwrTNPxU9+9hN1XFegzpuT8EI6jUf/cAdOO/FE1XBF/i9AMQBW+T7+54en49IZvxBXhrW1p//gh5hzy5z3WCwC+L777hOawediq1yqNiw/Kn9uUiSWjkUFBhwjVteQopQ/J8chkUrimaeexPbbby8P9O5LL2HGOWfhySefCvsWqbw0aTwQaOhGgGO+/W1cePFFqK6ujZqEqKPQenrwwj334rSTTkIuk5EiMWmpwbNS/ABHffWrmHnjjehJpyW8Tp9kgM/CxS+7XoB9d98V/3vOGdhxymSVHyKdlzThyZdfez1umvt7OS2W9II7oxme/feV44/CWad8DzWjG1A9ZgL00AHks/7Lg5lOEieJkSRO6ODORhENIQCiszaiB+PrmchP/lx+ReqIWGg/wNZbT8HkLSfhiSceQaYrrZLPw/O+VfsAA8xxOPqoI1FVW63SP6WYkx1/hNBi4dKFePCuu8OmMRYcQjdwYQa2BGv23HcX1QEpMPH440+I1WUC/uAJICijLqJcjEzYYQZa9LqoWSKz56LX8Xfs6M8EpPf4EoaBo448As0NjfIc69a14+knHsOyZSwpi7rOsw6QjVYMWLqJgw44AFtO3gKuocMMT0INfHVyVdvKZbj7/vvh5QoyTp4WiN+g6wa2nDIFBx1yIPJ9WemtN1hNihYk1aJtxrdg5ylbIkYZMywzowFwXQ8vvfFPvDH/Xbguf6GSvthRiTvINttMwq7bb4dYZZUkGul2akA1eDROg3e8DfmGH4lljixNNEnl62MdzgAAIABJREFUYB7c7Sh6gMEAGbwIyh9U/h4el0t6oYtcpSopyImZuyCMUtxqnkFnqsLOyDdn9hj/j6bDd0OrrZwWdgZiEo84cOGbVBch9eahBn4oZ68coJFEOVS7smiRli9mVdWlnoHgla5bPM450ESWU8fyqvixcrb4Ble1ERBnNmyf5ZOXhhacvUHYakDajoX1gDxVl9Y1LB8bcLKsUjkFlxJx5WHyPR1wutbC9FXBcVQaZTBrjqF0OQxVJUIJ7SudEu/Jd7uGLRFAI8admL0PQriWJOx+h3NA+65hgoUfCZg3tKI25e+HqxpWbaoEIiP+OnGtlPcSNToa3A7iPZ81wFGNbqZ0Bl7/t8s0laU9jvyuwq8MP1vYsigF6hOkRlH+5ktoW5YAq87leGCC1odfdBBw+0/GgRhDHoySqh1KGnpJQ0mVwB/VWMtZfepjoQlvcFDoXge3ex1Mjw63SgGIcqTlXsLnlsUmlludgy3FAoEGx4yhonkMjBhPKFC6dXTUj3xbWDn+njn7bwHziJH6Ib1QwFwG4uhrVHJfWbdO6YcXnqX9Ae6ltHgHn1kdodqQdjhCxaSucW0HOl98CV2vzUP1dlNQ/8ndodfVyq4lveCkI2d4r+F9SY2kNJdUO4KcZx04cHo6UezqhOGHYBYPZBikhfWBkURHSdDTbSQbGmAkKgFdNXVUu4La9krWeIQr/T/OMn8AXHzgt5assuRLKNMWNXLkD3jcMVUZ9oyz7PgAmvK+vzxcO6RDQqVKFlslyzMnRXcdaVHQ+9o/sebBR5B54UXkl62G3diIyr13R9PBB6Jqx6lAZaVk3wmuJNlKhcXFppO+CR3zEdASO3k4vV3w+pTEJ5ZZ1P2hkSdrXJnkcJdgnxIDYM+TRBJWLAnTjkEzmJ6rmliWdoNBH6kW2yBKona6j7bVwPuetH+RNw7H6ZUxKz+SMWSRcj6wj2I2K7qtnUygqroKOg8HEosXJbO/zwcssafwL+GWrhqF+rACH4UFi7Dszr+i8+FHoK1eBbuQh8GDKTUNhUQcQfMYjNpnGsYfdQRik8YAcVsa5UQNlUXL1ijhuXD7MihkMvCLBTlqmCF0aekgXUhVyHqoSxW1hGAOu5LSCtPqe2xpa9gwLAt2shJmsgKaaasalVL7hyjyGFUUht9T9nWbwbyRGBoJmH1qt5xiqb0P0NvRgUI+j5q6egEzM9LoaInxHlAuFE3YRtyUgIm4o7PHP3S0PHF6g54MOh9+DPNuux3a4iWIFYrSD0TF6VTZGFuQMRXIiSWgbT0Zk4+djvrDDgGSCQQa22ZR8fGlQ34+3YlCNgO4npLZwv7QkSui/ICh773flwlb7Ja9jJSDsqHsLYYJzY4jUV0DI0kuHZ7fLYs+HLOSUQ4d8ejf/82WeXBUUSl05UcZ9OfiDp4iRR/6d7sBv+dWHARwMn1o7+hAZVUlqnjEGbfPsBv/gJ1SEBDyxPXUwrHb/8ArNMMKzaGDVgR6e5Gb9w7emfMHdD/xLOrdAgKPXZ5YL6gA4Rm+tLQVS2qopusEdp8dh7X3Htjh/30N8S0mQosn4PVl4fR0wQlUdYohnxEdcB3SkGgsInwNpgFlty6jKotBtVCP6Aw/W6ozdUOsdbyiEvGqGmgWG8xwCQ40AOq9oeOrJN8PgWYMJymoNJ0Nm53hvNUhtrAhqNOGPz8CLWkBmwF6lJaUty+fJyZGbYsRnFUP4jIuXEJjJFUoPukViyjmcvLHCwLUjR7NlkbsyhgeThoFZNTxDZxI3bQAOR9FWaHIp48eV3X6DFWKSGCRV/dbZYbkvUwG2fnvYO0DD6PjgUehr14L23OkqFVFRAnEUK0ghilT8n9cYOw9x+CJ5sGFjfyoWrR89iDUfXJ3WPW1QNKCZ6oiWIKZDiXVCjlUQIoCQvWCm84GpjgUM0pgjtQTateShxfWX/ocE7HSo2AmUgjkvMAohyOUY8NBCqXbTQ/m9bQrVnAe5mGjI0iGQ2N0NEH57z8ImANmmWUzcDLdgMuWXqq6RNlIdboJuaAYALFIClQenSEx4xxYQzixQd21N41culciZjWjR0NLxgSkMkXhXhxVF3JaaGl9w4ZVVQdLJitSA0KLK9+h/ggUQ6Bw/KRrKX9KUDkuCksWY+2TT6Pj3gfgzF+AeJ6RN9UEvLQ4Bw9sOHhKt1brVxqRE/y6jlwiBnvCWIzeazfU7rYTzNZGuDG2CWa+VXgQcVi6xzwWBcJQ9w6tb2QX1CCOyM6UXiT+Jt8TS8KuroWVqpbSMPoZSuLr/0Dh1h8GzRiA1fJ/hG1Sh3ukDT3rUKHODwJmZtIVWX7ftRYaUznlOAWaGlXVHFlETgKBL6mkYpHDM040H2zR6vRmkG7vgq1ZsFJJxKsrEZjcKjkZ5IO0VmprZrdOrmbBgDg/lpwhHU+NEhoSWanS3ItTGe5n0h5ARad5I7rjIVi7GiueeAKdDz+B7CtvIJbuhRmdiz2SXXCIyRCflcA2lE6NeBKpKVuiZvepqNt3N6C6WjRpOpAi5Qk1U1p3eLxR+eYWxXNKx1iMFNLSpFJGjfmtccRqamFWVKl2XvK9AxfIR0MzohUWssz1Wu71IFqdDtV/bQj86xs04ca+h2KmC/muDhjSoJyBg7AEiWf0sYQ/5BmeEVZ7h2FwaevlFtG5egXcYhGJikokquugUV4SpKoTlIQeKHKnjKw4alG6MPOQTSRGNSBeWSOJ8iGLVGAPgxZykGQU5JP4swdkerHu+Rew5v77kX7pFehru5EguOH1H/NQrtWOFEFiddVW74XttCTAwUSimgokd9wOzXvvgertt4GXjMv9S3yR6zukCZHBVEenlIjaAH9hJLcTqUNRmmtg27Bq6mBXMENPqUHl1v5DAbNMluSulgUQwruPtrShHibcict+VW53ozUfAZrZcCMZkmFeE96k5xTgOTloBDNvzuDhIHkUmIjOM/uEG9LrZytYVflsB0BfRzs62trQ2NQIs6oCQZy6MdtTRfoyiwJC5ySk1b5mIlZZC8OOi/KgAm8G9HgCumUr0Idh+UgvLvcxxAK6HnILFmHJnX9B5+OPwVi1BnaeEhmTP8OGOPLBqrTm/fRWEesvC4/PrsLQXISs1vFMC1pDHap2nooJhx4IY0wLHMtU53AxxG7o8MJoI4eChwWRqrEp5XAa9LCzWApAqS2RjSx9I4bkqEaYqWrZ9cp36w8JzMqxUCHk/rbTyjqtB4TrdRzUL9UWy4f4YMncyjKHZ+RxwjwXmm6p05dyWRTbV8F3efYKOT6lNk01VszksWbpUuiWhvoJ4+HGEjAC9qlQPZJILWileEWNCUPaK8dSpBpaleSkh5ZFaEQYCRRLpgisbLGSR8FkJw0Wd4LOdeh86FG8cdOt0u0/FfL8iKcqdUD+VWL9oXixUaue1enKN1A6MO9JhcK5RlxJj3VsG8XmRkz83KfQtN+ecCvi0gFKCmolWGOo19MQROOxUXcR7kwRzQo/I2AHUzuBVGMTtFgi5NAlJejDcAB9+G4ebj4nq5W6J/VPEeIjh2SYBxtgbCMHRfZbHbBjsBNJ8WpVVEq9ulyiGel4yRYmGwezvPJY+e5CjB8/GVrChF/MotCxCkE+rcBBC+16SLevQ3dHO0aPaUGyvhaOJM7YJZ44QKtRhrf/CoCiriPVNBZmPCV6qlDNSL2QRIbo4Elya8p7PgzHg9+TQf7dRXjzV79G4c03UZHLwXbYwlSHKyoFnS62qlURO77X11WT79KZhRFBKxmM4bc1T1d5HaJ8CE0KU5zC8aKlFZnQsJC1TKR22gZbTv8MYuNa4aeS8LjLIJCCARVE4c5WqsRSY9Kv7A3rGJbT0f4lriKHRrICibpGwFT8WYidbnwIYPZ9OH2dyHSsheaRe1IjCM+/kALKDVxlgBcHSpJldBipClSOqkcgVq28MoFe+8Z1xFE5FMrqcmTTK1aj2JdF/eSJcN0cCmvboBeyktBe6OpBb2cXzEQMdWOa4FnhmYGSZEanTVlRBc0w0FVaZRG/4ulVumSJmfFKSdWMJlXuI8SW+gSVeoqeNLJvL0bHfQ9h5QMPwO5aB5tRNwkJy+yFn0HwK9EiclIHELTosyP+Gra0lT2hjNtFFEnZnFCVCPl9VMNHVHKoeX/MjuPcZA0dfk0lmqftg7q9dkFi/Bg4FSmx1MKb5ftVIlLpUIiwE6nyZIfGgyyk0FhFWY5y/Br/p5swa+phVddCE8lODkP6EMBMvbXQi0K6V7wfnVpurgeaVwR543A2QW3H/fVisoDjKbWd0IO1LCRS3KKtcIT6Ub+xSd0RmIUJcZCLOaya9wZqx4xBLBVHceUy9K1aDt/xpOSpvrkFQSwmaocCSllS4gi5O/vCJVvGw7CrRdtVNCwitgSwImem6yI3bz7WPvIo1j74MPzFixF3lF4cyVGShtmvgqujlcOr9Ldwiw4lmPAwSQ4dgzeGFOaGaXAlkEVnnqjK6wEbi3rqAasklOdCOpI3NVhjWzB6911Ru/suiE0cC8c2VZpFqNPT9+CH0LGWomOhWEPLdkM5+2o3VfcWJOKI1zXBiFWpVFPjQwiaKD5aFLWABaW+U0C2fSV0NwfP16XUZ0hEl5JmlIXhqrRr6xGrrlOCeSgF9Xs2ZRM4QkBF09OfFBTKsJTpujrRvmo5RtVWo3vRQmhODsmKCiRGVaMok2uAyprYTmmHtaEtZuDv2Rkz0TIeGi2zaMrcHEL9mNPhenDXdWDlfQ+i95EnkHnjddh9acWXyzTV0kKig1YG4X4QR0ZffbZissRQWCetqwIJSZxXSZ9gOJCfJgd7iokf+bNF98AgEXccNxFHYutJqN19R9TtuwdQWwXPpB4vfftLTFPuTSVIj9xTLVFPRjF5mHwdYtUNYuA+PDCHzp/EqYo5ZNeugFFgUWR4EPlQQAg9pciBouNj1zUgVlOv+qiFgYzSdi7WKNqINhJZAqToEB8VfGCSQufSd1DoWosK04YVN6CZBgLTlPIiWhIedimb5vsBM0zEW8ZB427DgEt49zzezchk0fHoM2j7+33Iv/EqtK4OcTiNwArzc1RX/3BTUNagn5v0/1i2M/Uy6TknerDCJu+figBLTN0Yf+8hXlBKAz+uP7eoP1V1MKSHspalFSVchEn5HnxDh1ZdDWvbrTD+wH2R2HEbuMmYKiBmxTyjjYZqhSYjsTGyS8jd5euSlYjVNsJIpKDr5odAM2RAw3RBDlIhj5yAuS/cVoe3zBLtCqNuFJvsukbEakaX8rHKuaWCb6RjboQpCWdI6Zjit6vcBh5Dlm5H56I3UZ2qBGyGbdVXRBq3fL9YlI2PaDH3Id7KpicV0F1dUjUYefQWvIM359yGvidfRLKdFXyOAMv2qXOHPoNsz8wljg735NFuA3MkBltmTfeEusg5EYYBx7TQFU+i8YBp2OKzh2L+/fdg7YOPoC6bg+Wy5IoGIzxTPEqiL6cag+zFe75PuL+SMZUCYqBomvCqK5CYshW2Ov5w6BNbUDRMdXY5003pU5HmbQyYS/iiUmLDrh0Nq6YWhhnf9GCW5xfnSh3dK2BesxxGUVnmYbcwscx0ZhRS+sHcEMbkywxTaZDfP5jVPar0RpHHmJ/gF5BuW4T0qpWora2RQ2cMQ07bVjtDyVEb+TYcvZJ3GmcL13iN5BkHPV1Yeff9ePfGW5Bc2y7HUJih9ZeMNjmXsF9qU4fa91e/lCpgBIHvvR8KpNR9nbyDYiwBZ5utsfV3vo66/feR3QGFArqfehIv/3om7AULUMlsOLYskOblZfw4evoNPDstPd/HU7o4z6pPBq2wj6Kmo9BQh3GfOxCtB+8DJxlHIFIonbmNtMzRri9hfQtIVSJRN5qO9aYHs2xFoquQ60EOC8+uXQ69wMrs9VCkUCQnmKXQFLqiGbWNYbJ2NMD9oxq6IEMeXL5BuKkbVfE1aTnAwQlQ7F6D9KL5SFg6zFQKBZmUqLtmtKA2ntawhWCqeSIMuxLF+Qvw6oU/R/GNt5DMFWAJ/QIcymIMk6vNAq60CYh2grLvDKOD0U9KYeQo70lYiIk8pYcJ41B98DRsdfwXoTPxiYEheXY6gUDQ1Y4lf/oTVt/5N1hr10pDHd7PAPmsxF4GB68ihsBxVHcjTmTo2xLM3N58nzV/OnJ2DKmpU7DlsZ+HsfUEuLYtc22MOAIWctFQhSELd80YUo3NsFK1HxKYo4CJgLmA7Jpl0J0++MIV1RFa77nC0p9I5uJrY3UNsGvYB54eeDSi5WAeylpvEMaRoe3PexCOyQAum09k0bfgn/CyvYhXV8O3YiFb769QG+jrj+z7XJhItkyEYcWw+vrZWPSra5Hw1SmrYmWp3woYQsoU0hkJQYUh8tD9VAa6jMAK/5ZhUSF5l/LhuLGwd94Z23zxaNhbTRY1RoKDbMkkE6Cy37hQtXwe2TffxOJ77kPm8Segr1oL23FV91QpPFHtiKJMPXU8pQqDRUn3ivaEr5HyKlV8oPRiT+gHT43NmRbGfuFQNH3pcORiNuyQ3oxsFMvBrHJf2IM6Pmo04nUtHyKYw3CCV8gju3oZDCcrgZPhJOHIonOAJPoEHfGa0cKblZa4ia9B0XbKRxxur9AHp20x0m3LkKqogZaqkEAEs9BUipCyoht7OTCQapkAw06g/dobsPj66xH3lFLRn3VS9sFhOoCk0ctCVk5jlO+gMUgi2i1HSir94OgW3NGjUbHHLmj6zKcx+pN7IYhZqp0CKzpCRsL/Ck+NzsCm8sQwdL6IlY88gu5nXkD60adhd3ZIGqlPbmtQ6WD8j3OjqJfUYdMxDflXv0RaruFFrck4fgaylobWwz+N5i9PRzEZKxc5Rz6kJZ+MUUpLYhCpli02PZjV5h2pxkA5mFUK2dD3HIFZzvmUcnUD8Zp62PWNKrFkU1/DgjkDd+1K5Nvb4OddJOvr4JqMsCkoSCek93EvrmYg2UydOYn2a67H4pkzkXAVn1C6sYLHe3cspS+zD74aVQVi6VYqmXhhyqZlIrnDDhj96cMwav/9EG9ukt7VKizOVguhNS3RbvVd5Qe6y3O5HryuLrQ9+DA67n8AuddfRyKXlf4bIhHSIIn/oPwVKjMEqagtwyxyaaEgy85A1gZaDz8MzV86Gk7yfR4CL/ei1CgmO7HMqmLidv+6YGbXzlj1xwNm5mbouTR6VrchUVUJo6I6bKio5K5hq5DXA/JyMK+95nosGQDmsuyyCBEhL1SIY3i5qJq26OyfR4mLmXsesoaJ7NgxGH/E59F06MFIjB0LJGxxruiDq/4cYouHVg1CX0WsPJPv+VLPReA5yC1djnUPP4EVd9yJ/8/ee0bbdlZXgnPnk8+5Obys9CQhCQkQyAgTjTFgY8qhywmPruoyVcZddnfVGO7qnxQOZewe/lG28Sgn3KOHy6btctkYE0W0iZJAQgIUXn4335PDPjv3mOv79rnnXt37FJBoRg1fxuPppXPP2Xvu9a0111xz2WtXUIg5vEpgMgXhS7IDyp5kPjVyOJoPgvn4296M5W8bzCoAqNPJROWmu/4JzDn+JmnGeIDx9gbMcASEQ2xcvoTT19+CgCCSspTYePax+TmD2chEgyF6Bz5GVPKZFpi2jEtVVF59D86+8x1wT56CUVIT1jz6U4qnyMSIik213iWtUM/GXt49PQsr6UwiUzJ0DjXjRDyhoytr+OYf/Bla930KtXQMKwkhKyzFpciAYcXCcFpHnKCHRuaf+TFExecemSeEuuZ8Kje95J/AvA/M5EnHfYTbmyI4sswYvbV1FAtlOA3VhraoNHkOPPO1wXx0mkHeWQBjFqQFzX3fw3IJ4c3X4653/Rzq3/NypNQb67EiicS06e22sbO7g+vOXAfXyenFPQjkfHlezArjnqZgPZrEKXavbKBQcFFfnBUHIg4DBF/4Mj77278D59wF1MMQTs5YyVq0/AQ4JFN6ntMMXQbupTUZUL3xuxjMpJbc2izc+WVtoPrtGesdlovu62jlpP+4j2hrA0k4ktm5Yppg48J5LJ46gcRyleww1xQ8i9z5acH8FBJbvTueGDzEY9NGXKzCuP40Ft/0evCoNhc5oWILwKliY0slHo9B++B/8/Pvku0DX//6w1heWVYqQ02Z7mlC9nyjVYJgoD/o4yMf+nv8wv/6i/iX73wn3v2ed8MRK4EERhwjbXaxQfHT334IxoULsOgFIq1xXageck32RWaHOTMLwB9/zjnzROqcE1sZ8F0ZmaVQkDzIglNXYM4LwMn9mK6VcvusiVxmesJ6nyRo/2We+FyofFLSDOakEpnXgWAsdBK9J8Ie7QICVOeXZW5PFGdaBTYd2Y4o4eT7Pj2Y93f0dEKgO30GRp6N2pu+D6ff8VMo3HKzDHtSK8T8PYpCDEdDXL56GQ8/9BD++P1/gi/84xdQKpXFknZpaVH2lMhrMpEWWwKVStPvj1YIOzu7OPfkk/jHz38Bv/Ebvy5pyC/+b7+E97znP2pxkoY705YgQP8bj+Lyf/0LDD7xKRSH/jWlKs83mA+TXpa/42mGUr4c/aX77orctGA2ZuEtLLJ9opL9CVOSa6NVPri/Y6UKHf6ecKhHfkOVLCrlFufrFDcaazAbBDOZC5qpRBG6u7soVCtwSdWRURAxunjv5+WVjm2Hf8CnBbP+1wcvjuJpDQzqBbz4P/0nlF7zamSOhW899hge+trXsbG+JntTdpu7eOSRR+QHgc3Pxv0w/DX3D06bPBJc9IKmMyv/La136UDKNXbr6+vyFmi7++///b/Du9/9HyfOrcJSSfBgmzxA977P4dyvvBfuxvq1BUN5D0GzGatvezNWv50C8BAElb/jacazALNB10oNZkN4TRVKKFZRtzefz5oqBfLX1909NZVy1LNzNJgjicwj4ZcZodzMxqg/wHDcR322AZPRmf4OWpCoYp5OC454eJ4zmPPjv17Ebe/9DdQIZouL5f8Av/++/4L19ati+0V7Xf6Y9gOZmZk5Esy03n344YdlVwlN02k9rIYW1Ofg4lDuXHn3u98t5u/8osHNRBOSRugQzO/5dXh8ALQn3aFX+4UGMzfwfjdH5n1gFncdTc5LO0xFU+VxJszrXkNDg2kiLxRB7WGX+GgwBzvrMCjOp7BHjgNbInefFq62JV4OFOaIw75uRb+QYObp0W8UcQfB/OpXy6nw+ONP4PyFS0gTBeCHHnoIv/3bvy07FvOvHMyrq6uT38vBSs9oLqvkFzdjceUDN0rl5uIEM7cdcOdivkBUz0IpnjlNBMxPvufXUNAbdo/Ulf+PBGZ/k+3skeq5XovVmkozCGaT07gLFBo5emR/uoDlBimCjVQ84cwX1m6Sek6ZKQDZh8Oj8yFgZkUfDGTSxAh94XP57FhpKO3d0eaWuME3zpyG6XoYx8leO/ZajY9nkjMflWZobWCvURIw11/9amkty2M81T1kOsEVGvz5KDDnQJ6OwBJx0xS/8Au/gD/90z+drOk4CGaV5qkxLXnCkxSt+z6DJ9/z6yhsrmkP0CO7JvpfTzVNvh1qTn/AiV0ajO9cZPY3r2gwP43w+wCYVZqxBCMjX6oVNwRwEiKLyW2qFWcyPUENrbgHOVpLofQHB5E83XKdVMV6uphBOA4GiHbWkY19NZERx3CjEVpXr8D3A7jVKoqNBkr1hszykadT3O0Lm2b06kXc/psqMotD0qQ5rR5wgphburjG+ZlE5umzKgfzn/zJnxwK5uk0Y1IhpAna931WgXljfeLH9EzSjG+7A5iDeern7ww1FwaQyMwmxGSY7Ig89mABWJ+Ft7gEmcplgeb3Ebe2kGxcweDqJQTdHuJxIA6ShZkGissrcFaOwV06AbNYQWa5oqnJhyO1881eXqknWtQojy4AJTKvwfKHSIMAQaeLna11rJw4gcLsLMZhgHG/j3JtRvlk6PVjLxiYdQHINEPlzK/RB5BWWmh+8ZmCWSJsbjemL8wzBbOamdTdxCRB+5ME86+hsLmuBw6eWWRefdsPYPWnnzs1p04J9SWVlGWjct0dL2zTRI4wDWYjHOpVAIcDOZcNyooDeZM2rNo83Lk5ZP4I48vn0PnWo+idfxym34NjZLC5blh2G7D9miIKU8ROCeUzN6Fy8y2oXX8TjEpDmRaKUEf7VeQqiIk+g4UewQyk/gD+1QsYb28iGvbFfrZxbAURvYNNSxyDBs2msAOVuXnRPJP2Uvn70VTgcy0A1V0z0GswMr8XVR2Z1VXcA8+zAfP0HSCwnx2Y9b9mY+a+z+CJX/lVFZnFruw7B2bRvov+yhQvutKxm75zYGZrWIxRrvF5Vd9A7eCLTRd2ZQ5e0UPrq59H95EHZVuSZwF20QWKBVGCmTKvnIj3hclVZmGMnh8jKpUwe8sdqN95N+zFFRgoqMF+LYgRUZoeaOUMnAh3ohj+zib6Fx8HIh/VegNOuYrYsoVz5j+gJsGOYjQ3r2JuVfHOkOau+t9RN/Q5g1nCj4leo4Dbf/M3NZhVO3p6QuO5gjnPmd/1rnfJos58td10zpynGSoy68coBpqfJJjfg+LG1jXvrXaNVEIjBxBqjjnzcxUa6cly5VViyTRSYf74dxDM0VApz46iyiZjTGpKIaYDUNFG64lH0Pvy/aIHqJbLsAnigqc8hKmYkskGzmRGQBhIrpuMAoyHPsLUQOnsbZh75etgL6wohRnHsXR1Tf2yUqAlyPpDDHt90WNg0ITrGJKDc9xJgUblK2p9cYpw2IM/GmBmaRVJpnUP1/h43xaYYaJXJ5h/C9VXf6/aZ/P/O5gNND/5KTzxK7+C4sa2BvN0T3Uq/k+zGc8HmPXrSV/StlGaX4VTW/huArMywGbnj1JDO44wvPB1bD78ZdTgwalWYFdrsCo1GIUS4BWleWAZpkxmxJxmoN2WP4QxGiAZ9BD2+xiHBkq3342F170BVrmKAA4c6ZyplgeCBN3tbVmXUFqYo/U2wtbhRmtGAAAgAElEQVSG7JpWSjMVkZkb58J5Co4sI0Pz0hVU5+akKJTJ/QMj+tPH+T+BWUtAnycwi/yTgahURXGWQ6217yYwKyhTSG7TkmBnA5c/+UGUKO6pz8Gp18SB0qjUZUOR7ZbEbZMzZCzeYv4gAEc+jEEX6aCDoNcSR6ARXBx/2z+Dd/2Lkdqu2As6SYxhq4thd4TGfENGpPhwpMEA4faGUHOiBBbxOS+dMn9R3hKqLWyPQ2yuXcHSdWeQWY44/bwgacb/YJFZ2IxvI81Qs5ucPLclxfDqMzCd4ncRmLVhH7tuXhBh4x8+jnjnCqrleZj1GVizdRiNhoDZdKvwnAJS20JqqzyYqi4jiJDS6HvUQ9bvIOq0kHSbCDodRKtncPpHfhamV0eYBBKNPbuAytwCjAILRN0GD0YIt9aAcKzH+5UInCM6+QScGLLI+FeCoNmS9+FWZ0Q5lk9wHyxz/yky70XmbxvMUlnRbrcsRopWoQLzhXA0UnTJRKQ3YTPwDHJmEcDQ3GRnC5ufuw+OGaNA5dzsPIyZWdi1BswS04yyfAAx86YInckJeecgQBQMEY96QL+LpN1C0mkiajXRHqc487YfRzp/En6UoDpTh1MsKZsrWQ2mPDg4NjXeuQqE/pRliUiRJp9KepCyegBIx0M0t7cxt3gMcFw1X3dIXfBPYH6ewcxttHWaBM1Lb8F6IdZAqBLgAJi3LsuSl2uzGSoC0mil962vY/jwV1GsFOHMNmDMzcOuL8CpzcAqVYFiCUahIs6dhqWa2VznkIVjZOMhUp1mSGTutBA12xi2O3BvuBXzb/hBmS2UkYp9GlztXSri/DVhM/LJ/hyd+8obNeMJI4tlhVg4jlGcnRGnHSHo9KoEJYTnoKml7blKeOqkSf7Kh1XHKsXp1Yq4/bdyai4nWJ+emqMMlEKjw77yDtozp+aUfEBIQWEzPv0MC0DhTCZsRh6ZQ2EzDvvKtw3kfzZ95ZU7aeqVUJqnPVdFCvQXDsxajC28LXlmTmePh1pTcQTPTEBmGdwkxtb9n0d28Ul4jboMtJpzC7Aas7B4lJdVAWgVSrJyS7p0zG2ptSWYAw1mnWbEnRbi5g7C5jbG86dw48/+a2ROUee2yjsuh4SMtI77MmmCaDTZrZcvh5HHNDeB0UpTacpwaLfdglstw6xUtcceDR8zxLTDok3Zcwaz6jT1anXc/lu/huprXqVOE11w5leT1NxP/dRPPaWdTQno8jI14U/9mgYzqbn3v//9+6i5g0Ij9ffVj2cPZtUMH7mGouaomisqx9B8TUGuqZZgoPl1OeXFWEa10nkdE9uF3ZhDgY0rvRDzhXEBlTuuDuVnBWbd/XPGPra/9Dlg6zLcuVl4sysCZr55s6bBXCzB8koyyAixhyWdEUnHjsd+Muoi63cR6TQjbm4i2d5Eu7iAm//1LyFzSzD1xLda05C3CRMkY6YZ6zAEzPlw/R7clfZ5SloqdF0Cv9sRk8VSY0alG8KYkC/nXVFDn8o48dlGZpX+9GozGsz3Pisw5xLQI0Kg/DYj82FgptBoWjUnQkWdcFFV8Owis2oAk2c+9ra36IFWcvRTUXfyn7kfqmaTeI9k3zxtfC04tQY8pp7C8cs5Act6Ae25nhuYAdsfYueLnwV2r8Cem0dxdhXm3CJsFoH1WRjlGkx6i3kFGA4bJwRKKotq0sBHMh4gHfaQcllOp4mk3UTS3EC6s4mmPYObf/5/BzixkYuSJpFWTVNQm8HIbIQEc653zlOn3FRI8856ps5IY2FUOju7KNWqsnKMESO38VKTIhbKK6eEhXl2acbhYJYoObXVKG+aTAuNZmdnReY5rZo7COrpDuDByHw4mFWnk6Y5zxTM8la1YEqBmZH5x6HSjD2jhfy9qaisgCzu/cLxk0y1RaZQnJuD6ZXUVLj+emEsbQ+LzNRm0GvuGuNGcnhlACPzzpc/h2zrIuzZORRmj8GaXYAzMyuR2SjXBcyG58EkmIVlSJDRmDscS2ROR12k/S6YYqQEc3sTydYm2oUF3PTOf4uM1S8bHeL9nA93Kquu2B8g3NkUCWg+AKrkCPkRq6KyitpqWltto8qQDn0EgY/iTF1trtLpAHO60LRQ+bbB/KuovvpeZNQXa9d99dYyPPjgg/iJn/gJEdznXxTYU3h0/fXX79M5TzJRTSVSy/xzP/dz+MAHPiCaaH45jiNKul/7tV8Tob7cVjGJU/YEbIC1mDP/6q+guH7tpomaNFGBwafVwA+9Bcs//aMIS6623NifE+f6DxblqrynzZctrvnVxRWAgUw6R3s1wwuzBkKDOT8+aGlLoZHymjvcGkKOOnWGwY1jbD3weSQXn4Bbr8CZXYE7vwibOXNtVrEZpRJMl5HZE8WcdOk5SRwyMg8lMif9thR/SXsHcWsH42YTwfKNuOGnfk64ZoGjmPblm6XUZaMEdLS7JXoQlbapC8YmSa5Vk06gPt5Ek0EjeWRiP7t15QpmFubEPIYtR7mJYr313CKzbF1lmlGfwe2/+auovJpphoWPfPTD+PO/+AB63a4A8OLFi3jssccmemT5bFmGs2fP4oYbbhBwFotFEdzfeeed+OVf/mWcO3dOrsHW1pbk2hTqT38xst92222Ym2MzCbjrzrvwH/7P/yCXhM763AD7zMGs7GpoAnP8bW/B8jt+HEGRLqc6JZ1AQ11vBRXWUYwWjmy98mZ5/8sC7mklsRKQvRBm41NgFpYhCidg1vvFD5508ut8AykB0XnyUfhfe0B0GcbcAgqzc7Aac7BIjufUnJiQk81gO1vtJWGxqXJmphldhJ1dZKTmmi10ux3U734dll73g0Ll5F/iA6FXkvmhj3DQR7+1iyiMJjtUTBZxjFY2zUENcGeorNzV0xc0W6HjkTDRYYCdzXXMHj8hN4ERhEdlxDUQK3Q0enZpBusBdh979QZue6+KzKQk//q//zX+4A//CN1OR+2Y1uCdHNVTv6a4nnlxqVQSsf0999wjkZjg5+9f62u6CfSKl78C7/3N96oxqihF+1OMzL+qtRn6iDvkxfZmABWYV9/2VqwQzCXmvCz2VGQWn52JHyEDDb2auPjTQ2FmFlaJa0CoXufd0MKufB3ItwPmfUF2Xw6/R8spMOvIzDEkbWV62MWTDyyFawb0W9j65MfhxAGMuVn5IGZjHhbXz5ZrwmQwZ2LxJ8Ck4k2oOV/AnA37SPo9RF1Sc9sYt9oYZhZu+p/+BYxjN6qLIfmu2s8xGg4xGAzR6feQxZF66pnzaupOIj9vuuwDTAXMBcsAjeEduQH5tie+bIrB9qbMjVaWKHBSQorQUo5GKmd+Hy7+lz+UdWcS/OUOqv86+JUhloJzUK7jhv/j32H+h98q260CjjpRWEVrLTI62rc7f4lJTp2LnzRgOORq27ZMmeRAziWhIsSSdcnacUva8/mcZQbbsmVIVt7l0MfOBz+ES//5d+Du7Coj8SNFZHmaYWJIe64f+2dY/VfvQFykj1/unq/dQOWn/L/V4lDb9eQk5j4T/plafjS9GEU07c+9A3gUmNUBwQuinNuzyAfF+dZ4pBVre0n79I2bgJlPahKj88AXETz5GLxqCfb8nKQYRq0uvXiTlqxseNgWLCrn0gyxRGZScyOY/T7iXgcRl1Z2dzDsd1G68SVYefOPS9dIJKbkftNEIna73RFKin5qVIgx8hzcaMUbzx/MG1PaaqUhCmaKimOhYFLpx6U4nIClKXmErSefxNKp67TTJRARCCsnVWT+z7+Hi7//xyiy0fM0YOaDwod87BRg3f4iLPzQm7H0mlfBXl5FamvZJXlXTk1rR8qca1EqRK3mk0aPRluuXsxdQ6cksXpzkdwrMZTRrluqrc97kyHe2hRv59ZHPo7k0W/AHnP13H5w7XsodbDjTwPHxvGf+Ukc/6V/A4P38LBnePJU6EJbkYGq5JINWPrVpx4ew/g21kBcKzILfZN38yIfI4KZkZlt56kKdH8U0hugRBebAN0WLn70Y2jEI9hzdZiNGWR0Yy/W4DhlUc2x8WFrp8k4SZBGY4DWuX2dZpBr7vfESvXYm/85iqdfLHiTJZUJ0G630G61kCQZHJurBCxYti1T3QcHNPOqP0noFpQg4c7tOISbxai6Jooy/JrBFsP0RHZZ95ttzJ05iYh/1XJQzqm5w8Cc39Ucb/n9krxb7CQRWgbixXkUX/YynPyRt6N21x1AuSgPkdrdlzdycjjnVI2OZPn32AcG/Q0JbHG3yalVpe8mRiXz58k0jtB/8CGc+8sPIHrwqzB3W+KZodYN07D8iIQl54iRYeC6OP6On8bxX3wXjLIG87UTnX1/epT25XlbNzx9bUQEoiecVDNjhNGW2t6k6tLDzyIeb8qW1ZLu2TCOEW6uYefTn8CCY8KZrSGt1+AUyvDsEsxiUdYNqHk4AyYRQwko895RH7Go5nrwUwtzr3wD5l7+KhgOl7kAIRJ0Wi3s7Dbl/biOK0evRaG3zf3MdBDaf2dyMNNrmBE6ighoPkABvDREzbPgWZkUsCpGJwibOzBLRdjURBseiqvXiMxHgFk0CIYJK6G/G427DfilEpKZGcy88uU4+6/eAfvkaWSGp4pVvXJKRbC8tb6XB07zBtOjBPo8lT4d/5sFngpIKcx4DOPSGh76vfej85X7UWhuwwu51Zbf0pT1cnK9jswzlBcdH7i+4+IEwfxLBLNOWQ6BRD4ddBDnLwyYp0LzZCxJogO9ytSqXu4ATOMRxrtbwGiobaYOfwwFLKTYuCZgbKPDdnDZRmXtCjY+/mHMuDGsYlEs/1PXg1MoiJUUzcnZAneiDAgiRCNfnEdTf4h+GKP80nux/Ko3wSyzeKAqz4U/9HF17TJibly1XbGvIoiZXjj65/y+qOJK0V8CXk60xAn47WI6ZpLKCn0UjQQ1z0CB6QZXB2cR0n4HOztbWD19AyKriOKxk7CcErZ/5/dw8X1/hCJBoELh3rl5IDIrCKSi72aodOhuLwVlgthx0a/VcPs734mlt78NWbUy2TJAzw9JO/SgozL+Vt9H/l/+TJNgOkWQSEwLMGkwZrCSDEa3jyt/+Vd4/M/+K2rrm6IFp8abYGf9wPcigJdJnqMsXlWxxu/bdzWYf/EXYHJ72CFpxrRdwjRarrVV7Gkj88EXnX6xp35Dnq969wbHmMII4bCPwO/Jbmqb4OSnOfIoUiR5QPomcBDZRRiVAmo0aLn6JNa/9CkUum14dgqjaMFjAQhPOkJ8zTQNRGiU+mPEqSOmgvN3vQKzL3klUGJEZsSJ5bTc3e6i3W7Dch2hrFzbhu0wzSBRoNKMnCFQp65qtec5M0EdphlCDWbm6tylXXUy1LTJodp/GGE8HCCLMjhkZVaug+UUsPO7v4+L7/tDZWmrb7NS2+mG7lSOKQkEv3du1ihpGNvkarEQvat7pTLcF78It/7PP43ii28DGrPC8jC35KeWtCm3w8kbGHk01C78ysqB94ARIkXaamL4wEM4/+d/icEDX0Vh7MNFqNxQuZVKElcuhOMFsqcdv54arfQOQkKaacaJd/wMjv/iz09F5kMK3yNC83OOzIc9IRNnHE2g5zmW2imgBfKDLqL+EBmnqE3FAFhyEdSNOCzTUJHZwCgz0U9tOIUqCuQWizaoQLb6HbQeehDh1kUE3S3Y/hhu6si6AxmfMWKkjgmrNoNkbhXHXvZKFFZOAmysyNCpig3+yMfly1dFrukImG35wVxZcmbLlAjNPz/oApQXgQSzRGeuO0tiREEgWmpG53mLn0K7hZpAPBwi7HVhzc2jeuoWWE4RO7/zPlz8/T/aD2ZlL6oC1XQuIJeLmgSVCDD+5dOGag6OxyAfGwPR7CxmX/caLL3pDajdcbuKfI4yG8+3o4gaRU+pqG0PKtdnu1hWNvSHaD30MLqf+CQ2PvYJFDp9sSjLZzMFzLnOWy/jUda211galVNvXCDqujiZpxmlkvbte57AnOZtnYMXcSLlnD4GNW0yWW6jTwlehDhEPOwJT8u1ArKEhu1hizyuorlV+XcEmGVfs4VBDIzoM1esoVwswS1YsO2C8LtmEiLpttC+dB6jjatwEi5yDxAnLD5cVFZPYObMDbBpT+CSh1ZdPqWOUwjZ2NwVO6qip6Ky7dhwXV38kcmgsTj9jw/s556wGRlXFKtll/KDUToMFRsSB1h0AS+LeH9l2JWL40edpswKNs6+WKSrm7/7e7j0vj9CmXm+UHsZUrEP4HGtWreTQ0ywp5o7Cu57KYnKQ/XiIAG2ibFXgHf6FGZe/zosf99rUbzhOqSecmCSVxJSXdkz5OmE3B9/jMHj59D67Odw5UMfgXV1E140lkeHV4/vKyfpVO8z90bmn+WrJnOiOD9a9K810jnbM3AdnPjZn8GJf8vIXNIB4whO7/CM9NDflTQjTXWSpCPXJDJMjehP+uRTzm16S4Esr8wCHyE7bqMejHylQL4YXS9Flz10uQfMIe+dgYFs7ShO4RsezHId5YKHkmfDtouwCDJL6Y7TOEIWhojGY4TjEfzAFzfMmeVVuJwR1AbUkirktI648KR48vwlRFEMj/s0JCo7AmY6FUlEtkxYms+cbkbssRmq8OOPOGb+HItx4TgIkAQ+ljwTZSOUjWVEi5VEMOIIvXYXjVvuhDszh8v/9/+Dc//X76ExDmAbpPXUYIAMzYp8VPO8+cqQ6cJqsutkL91UQFfksMgjTQvDYhH1O29H/bXfi2Ovfw2s5WWk9BWRfoOUzNKUoLF4srGB7fs+I1qL4VcfQiEI5T0pR/+pnGff1VRxYs/tL59LzKlA5tQ590fXcwuBYaJXLuH0v/xZnP5f/oUwUmobxfMF5iTNchpt+ihT7zR3p05k1a6sE8gtqSTHSpH4I4TdNkDTFEYkHq3at5dHl1L3avMqSd0OT5rlEDUMAfMQBZjlGZSKHkquBZscq4CN7u6K7014zEcxxmNfmh60BFhcXITnqnXEEisOXCi2fR9//EmYliNg5t8lmPnDsmT/8oRnVlyzagnn6VYOYikENaOhwByJV1sU+phzgJoZax86JvOJsBBxfyi5bOX09Rhf3cbm330MV//2Q3CvXkWRUy1aTEMgc+2MFNK6aaNa74ekopOyMQedurY81ckRc9gzqTXgvuhmHHv7D2LuVa8Eqg21g5D3r9tH+x8+j8v//W8RPfIojG4Xdsy0UD8oB7/pdPpzoFCVekTa3GopPUtbFufcXEXnqcBxkZw4icUffiuWv//1KJ46pRpeYo7+PIE5SrOM+yoIZGntal6R7zuRzpY2DSFXSK6Y4p1eF/Goq+xRCRtGM68AOJ4wGRHdhVIltOfrRKwpjAyu9LMP30+S345xAvRSB2mhjlKpgJKnwGzzNbl0XBdiEhUJIn+MwB+hUqlgdnZGmfzJxdHH8tTDMx6P8fjj5+DyKJ6KzJJu2IqWI4j5GgejMm/vtcAs5oOhL0Bu6A+u6p5EHhQjSrG5sYkTL3s57NIckl4fwZPncekDf4Xmpz8Dp91GKTXEnFAWPsrqh6nNqdcAs/qse0e90kSpB58nzsg2MVqcx+yr7sUNP/YjKNx4HdK1q3j0j9+P0ee/CKfZgkVtSwLYIo6aRu2eL/YhWJ4EbjHRkdxeT+7IAwVERoZhrYT6K+/GdT/2oyi8+C6YlYracKL3oD9/YM64pEwfDeQWZQGLgcgEbDYGuMB9ZwvNr92P5jcfBvw2kIVwtV0h63FxeytVsXj2LOqnTiEulMWYW7qAMGW/HXNoJ+FCmaONDPku4sxEJ+Z2zwqKZQ+epAJFATNTANaddHgXWiyOMR6NEI59zM3W0Zih4QufdrWiTXFPeycB3TKffPKCgLngubr407mzBjMvbA7qHNDCYmhqbhrQbLaEUTTJmcMoQCULMevoFcZyjXiq8ZM5KJWKWN/axcnb7pYHjo0GYzBA9x8+j6/97h+ieP4iCtw7LgWzgyyWjenX3tCl2ZBpMPNjm6myP4hMtsNVcT0uFDBu1HDqzjtw/mtfRbHdQTFSxZ8Qa9oIJzeBlJRzKmpeC8x5+Ih1/mllFnoFD/4Nx3D3u34e7s2nEaQJaseuh2F7SE2xnVSrLZ6vyJwmTI5UQi/LwkU+myLJQqRbV9F56GtoPvwgCmEfjmvI8KZle0L9iKiPj3NIvjWBT4A5HpZuugWlM6eRVqpIDE/rerXriuZtD8/tqZUAhqmNYWLB8lxYngPbK4lBIYl5efoTFl8R4iBEFPiw0gjlgoPa7Cxs0nAWlyXqaKW3LPH7MTI/8cR5OK73lMjM6MkILb1/3dJWy22UeP1aOXNeAIZhgLoRoWFEOi1QgJV8OLNRmV/G5oVLmD1+HC5HrExHbBLMOETa6eDKX30Qmx/9OIyrF2EPBnJkS6p0RKd4D1yHR2aViuZboXTBZppIMrZ12HZXppJ6YGyvyXLEqX8tMIsrq2y/siSYxadPYfVtb8HxH3ozzPos4jTAoLUFr1iF15hFYhpwpHAktarZ9qkT4dkCXBWAzDOETlLex1ITBwP4l85h5zMfxri9Dc/M4BVcGF4BplsBTFflXSJKiZGxccAfQYjYDzFOIhSOnUDjxltgzS4ipZmhLnCkMj4EycLta+UZ3YzIaoTMWQoF0bG6JnNm4UKQcDcdARBF4ndRthK45Ii9IgpzK2qd7gFJIX9N9uHxJ85xafhTcmbilmA+mGbwoj5TMEdhgBkzQc0I9A1SDIXK4S0UqZpLTVx89Ks4ftftMJyq5JfSz+D/ggDhuQu48Jf/DYMvfQXplatwg0Ba5Ifha4/XUGCemCnKHyhRRc6ByC902ieTQJyd1FJWZZuugSUirP1pxuR2XStnpmbbcWEcP47yvS/HsR/8AVTO3gR4lGwq3mVMecGwrybivZKcWyIb0EFjmgp+TmBOkjQTTa98fuZZPkaPfRW7n/0M0vY6ihXO2xVhFqlUK8J0XLXg0OJSGMUQIIxghKGMLUXjkUxHh0EKZ2EJs7e9GFZjSWg3w9QngFBNe4jW7JRqd2vins2QcZxizDTFcFU3K28xsxrPYlkcUzANFBkJhaKy4FRm4M0t7y02z1VZhFWa4eKFSxgHsQjOHVezGeSZ+TBoUxmKl3iBpy/oNMe8rxOYxAgjnhAhkiDArJOhbMVIs1iObmEaSPOlJoorp5AVq+hfvSC+yjMnrlMyVhkwUIspLeZtzRbaDzyAzY99AoP7H4S524THzmKuoZ22OZsMJWop55TXQV54K82wavvngk9F/uUrM5QMM1fvqebzgVa4vG7+aOhIysAieTEQLyyhcffLZDf33D0vhzkzozDCwkEyHjqqRhhursEl5Tq7IAyHArRiNPbAPDWWptOoabzkPM70Ay6ROUnTLH9CKXAfrj2O9Y/+FbzWLpxKCU65DKtUgUmxOcFM50uCWXO4sr6Wju3UEnNsaTQSio6V8jAaw1k5jsXb7kFSrYP9PbGfJec89U4kV5tU5jnIFS9NQWZE7f1UicPIYrNSZl4vIha9n0/ujQ13cRlWpSHmi/q2TJR8zWYHW5vbKBSKsEnJuSZc24TLWULHko9lUzNLei5vYujoLCwK2RSyGWGKKEkwTmNE8RgJabY4QN015STjKJXwP5Ib80Y5KK0cR1KswgoCNM99C/WVVTiNBcW+85gWlZoe3owChBvbaD9wP9b/5u8QfPUR2MFY3Jgc8eLjqUj2XlU8wgfr6RMe4fzcipXYn4xMGjP693MvkByeEqCYP+vBgpzfFnEru7ESzVVFwhDiN2oovvhmLL/1rZh76UthLi8gI/vEvyXEAn20aQXB0bZQVJT9Vgv11ZOyl0W0OvlRPYXY/XSdngXU0FCP5v6/ocHMs1x5u6bdJjY+/RGMH/saKgUXVqMmxoFmDmZGaE532La4L0rFTH0BC0UBM6PyENGwC7PTRTDswg9jzNx8J0q33q7GfSQ0aHmopvAUxa0uen5xFbWm6EDm0bKLWfQASgGgojz/jZpeVoOpSviSlMooLxxj3qGbEvlPBvxRiCtrV+Uje2QvnBQumQ2rBItUEdvllniQ7tMX59pfAXNMapAccyopVRz5Qk2yA1hxuU4olZlAHtc5mGmYXlw+LrJHfo7h7haGnRYWrrtJ0jC5n/pmco82aU5ajfUuXUJ8aR24uoMn/ubvYT15HpVoLNSdME8siMXlVEcHAaOaG1Rt7Gf3paQc6uFQg7uqThENRp7skEKlmPv60zj5o29H4+57UDpzXFYbi1kOR5wk0itdSTr2EXW68Mc+6kuL8LtduSGVJS5fojp8OpKp97z/nSuCYv9f3E9XCpjjJJbJFOaevUe/gu6nPwYnGMNu1GDMzCgwl6sw+HOhKO1h02bSrjpKkmawk0XpZTBC5BPQXaDdQdZriUDed4s4/oa3ICo1JsfXZAe0fuMqvmp+cm9ACaYMNPJP1OGXy2bVMbn3pbaWqhtB+9ni3BLcyqy8utpexZxR2WptNXfRaW6jZFqizxCAWS7KGc1EgJSmibk2WANiwmgwOie0AmMnkPqMAFnswwl9VF0DrjwIqjGRU/WqwW2hsnxcTjmeu0xJettrcEolFOfmVaFHLiuzYLCY3t1Cs72O+twCKo0Fidjjy2u4/Jf/DRsf/SgqOy24aTiZkWOKlTe7qYORK3FA+fdMYG3Kou0UMRdVMkywSOTVl363gcB0EMzOYektb8SxH3krvOvOwHTL0vGUeks+g6pa5bEKfGw98RhqxQIyTtVXq1J/bVw8h4UTJ2AX6+Kiqh+ZSSNGQhTvqQ5x+293/uBOwVuBOSGtjaTXxuan/w7hNx9Ahf4UHFFqNOBUa+JVwXElyi45Rk8mg0UUnwJKIhGFMi6UMDL7Q9HyottG1mvKpEev38fMrS9H+baXIpKzTx1XeSTm8Up6bxwb8KNU5Csq/vL2JPBsE0VmNmoURbVP8+5YnsflYlo2bfigFaqoLh2TFRKCLcEyG6c3bWIAACAASURBVBgZgkEXO1cuo721BdP00DhxDEm5CMdw4BhsnJDem+JX8/Y96bk0Vr52QsslSMIAVuSjLEJ9ZoZal6Gnp8VuQTeEysunkBWqIjUl2Ic7W4hHA9RWjivjcrI0fh/bV6/KyTB74oSo/dT4lZIFZP0+Og88iPN/+udIHvkGnGFPUq2MaY3q0ehdhdfQSjwNqjm0oLw5VBCR9jprmHIJ1l134Pqf/Oeov+IeGJzH45MrCn6d0OWni6icYnnP3bXL8Ls9lBeW4NVrQn0OOx2M/T5mmG5YWnY7MYPSF01LCvLydvptT0dufkuL4vyEZGmWwr/4OHY//tfAYAtegw5C87AI5ooGszZfMVjxM11g4SI0GTXLlEGqyWh2BOnAycZKRp+37hbCVgtGeRHLb/gBhK7ySlDFiYHYYL/LwihMMAZf25WZr9zynjuckQRCv5VsEx5SuXl7UU+5UuRTFDKezlvgFlFeWJXJEnVsqfcZj0bwmy102i3J5eLBAG6pIrYGqV2UA0cYDZPKMN0On1LNSeePjqNxrAT64ViEUHXPhJff/Kmrnp/+PB2Kq6eRFWpKn8LInaTYvXgOhXIVXqUKv7mD7qiLxsoSKrRVMDx9bOucmJpXyaxiJGtr2PjYfbjy0U/CuHgJpUEXNn9fQKWi496C+WcSk9XfUQQb+Xxm8ipPDqsVZMeP4eQPvxULb34jzIUFlRpJGpLIsAMloWRsGDTyIWHZ7800KBgIdWu7RQT+ANFghHKljvbOFqrzi/Dqdekc53WUvO4kbcrb5vok5oMmgwSGmkWUoeQczHGSUXfce+RLaH/sg3DdREb87fqigNmm62a5DkMGSVkAEnCMXKqTx5yZ6jjljcw0g3ayfaQ9zt+1Ebd3xb+iFyQ48/1vRVKbm6R3bNcGmYlhxGjqCLXmct6LBaaOzKyG4yhCHI5hhj4qVoaCTj0kc9BPs5iE6Lk+ORYtD87cPJxKQ3TVIS20en1pshA4xdlZDEZD9Lc20N3YRIP+zaUKMpk0IV2mONjplvb+xkkou/AKRoaybaIgOwOVPlku+76TUPmsFRaW1XU0mScqHTCnxgcbGyI0ojVufXlV2Y5pmwKp8qWg04N52gGTAYgM0vjcBax9+GPofO4LSC9chDMeqXz9QMPjmcJZ2AfRd9iIWfCfOoXaa+/Fse9/HQo33oDMUYGG3HROszJq73ldTOW8mm5Nk1DshZlajUd9JIMhyvW6DCp3dpuYW1qQtE6abLajfkxSDH0p+b5Yr4QBRoMBnEJRgoB4DdI51rTIM0cZO03t+z+J7mc/glKlCHd2DsbsgqQaTrUhoh+Txin8cPSroJNQzg0mdBMimBmZVQGYDDsI+y2g00HSaiJq76A7HOH4va+Fxegk1bvaWtqLSL85cMtVuK6rFGykxvS9U92+GEEYIR4PYUY+Kpw8l+W6+mnVhZAss8wTaz4ctRrsYgWjTg+xH8DwXFTnZlXuT+lomsLvd9G6eB5DtpOXVxCJdZcCkxycMjGkcm2ZhmEDJQ5hZTFKVoqCbcpQK/UXe6Yve2DOcz5qgNnyz4pFWF4NlmvDcC0Y3FN97km4pSKqqyswrILatadZhUnNrjfCysb1nH6TCJYg7XbQeejr2P74J9H78ldgrG+gQA5eaoi8ulAFqYBcrq2mELTzkhRYvCfk4ylIWllB7XtegfnXvhr1u+6EWW8godiLCjv+e+W6rhpt0sLOk8a9J1nSA5ZU3AOzuSHDzUypOermzVRhVyroPfE44t1NZVzJ7nOxiPLqMbirx5HZBTWbxCARhRi0OghpWWwbKM/MwdNg5ve2BMxJmGVBgtbnP4Lul+5DuV6DO7MAY2YOJp03KwrMLFwYOQloQ9wutd8ZVXMhGyb+hM3Ihh2MB00pAhmZo9Y2Bt0Bll/xSjinzyowA+CS2l4MZF4ZxVIdrmfB1bN4+RweTcQ59h+GsRLzjPoomzGqViL0l9wUnUPLkSNqzxRmkiGgVJO6Dq+KUpX5f1U8AoQpkTmCDDE3sbY2sf7Et5AWa0gqM0iF+9UCfdGoaLqMgDVS2SVdNoCSjAmrWTk1rbTHvx6MzJIM8X7ZlF4S2EXh751iWYqk9YvnceLsi2DQd1pOm3yB5NQ40kQdp0Vye8+y2JPFmxvo3H8/Nj/xafS++BUUh0Oh8RRlpwaiZKIwl+VlTAv0rzlOZpoYeCXM33M3Ft/0RjTufgmspTllNyZGLKw5lORBTgt5KvRUttZjT/dbBMySUcUIWrsYtbsozTakC2i6KYLtDex+4R+RUJ9e8KS5zWHhuOChcftLUbv+Vkln4l4Xw/au+MwVazMoVEuw+J4oXdAnoJjApGmYZeMYrX/8CLpf/ATKpONoVkifCgGz8qqg67xKMzSYWfbLvSSYQ/aKBcwRx6NGbUT9JrJOB2FrB0lrF4NOH4v33Av39I06tzLRizOM2NKl5VKhBs+zRZaZt5N5rIsjPpVpYYTxmFqMAZxoiIZL+ivSG0O5/pdXTQ0CmFGE5vYOvFoD5ZOn4dYXYNhKGjqhi6IQcb+PaDiAEY+EBtve2MbssVMYGzbilFMpqqnAj0kBjs0WLDuFwkcoUftEYqbEm4e36nR/TpmRq+smghyC2vHgFosIh10MB0Ms3Hg7UhbZsj9ERb2DqrmJii9jqcxHk8ey5Hwwxz6CjR30v3g/Hvnzv4Bz7knUacLOqXJhf0ljRjoVMcW1NDFNDNkVPXsjzvzkT6B6913wlheReZ40RaQcZ8jmw5uZYhvMoFIkKeAqizQ1APzUuUnG6YSnWjRGEoSyxsPgyTto4cKHPgg36KGyyhptFqZRQDYcoLe9Dj+IsfKy78HQK4tcojw/C7teB+gTSAcpOQD2GltazxxnLIx6X/wUWkwzqh5sAbNy3nRo7s0fpYqKyvRRY5Em5iucclZpBp0wqWuOuIJh2JHiL+20EXabyJq76PaGWPne18E5doIlHGLTRidKEXAGT4T4FRRcR4FZHPGVcQnBLGNKQYjROEYwGgF+F/MFTgUzrKdigkgwy1G0vYPED4TPTJlmLKzALc9IA4VgshDKjfA7bVjMw9n0QAbXMOHvbAl7584vCCOiJpNzEY7CKSlF4VlExjLVnMhD0hHULuPi5ADep1NmfupIO/7KxQs4decrYFZnJzJWgkTtAN//JQ+6Zn4tRsr8xXl68FtRt7KxhfX/969w5YN/h1JzBw6bPbqNRJaITMXAdjGeX8LpH3wLii86g8XX3otUKM08PTFg0UrAUjpp/uxvXMKVL38BM6duwPyLXixpp8wYajpz+p3K+xT7Mk2tMh/PYvQeuR/tL3wOCyePwT11Bk5tXowwo0ET4601DM5dRGCXsHTvq+AtrQAuewaUt+VDBuoD5zWNROY4jTPe0N7XvoTmfX+HopPAmV+CWZuHzchcbegCsKKALB1ATxJ2FQw4tKrm73KeORl1YHR2kXTbGNO8sNlCP8xw4g3fL21OAbNhox1lCGwHXqmBcqGEonTk9iKzyD1lRIlpRiRgHg+HMMY9zBdSuIyeZDtgSIEx7HRRqTfg1epIuCHKLYhRuVcil2mCzIjf3kYy7EpkEpGU6IZtGbN3ggEG7TYqMwtIC0UlsOfvT8o63YnSpitifBJnwoBwwJQYks7XIdXWnoZG0Yq5bFP9VSU55dTMbreHk3e8DEahKlUBNdwsaA9qFZTOWv1rlRsrmW0u45WGBw+KzhD9hx/CE3/2Zxg9+CCKgyG7LMgsE1GlgMJdd+H6n/xJ1F56B9q7G7AcG9WVMzL5LulYmqH56NcwuHoep+9+JYzZBqJOE+c/+1mU5+Zx7BX3alfVp3Tk9nTgTG+ks6nt0NIQa5/+KJK1b2L+xpvhnL4ZVn0JJps/oxZGW5fQf/wx+KmLU2/8AaS1GYnCZsJCkytz8+u3p4WWyBymUcbddsMLT2L74x+EQ2puZlZcybl2wa7WVc5crog2g00T0nMTtTgTd0ZmFoC+L0UaqTkBc48mLG2JgmGxhtOv+35EnqccHQ0L3SSFz6hUqqPoVeB5lszlMepb8gQz8qsCMORaMz+UIVk76GHeg2ygoqzTHw2laCxU6/L64nmf8TVceLWq/D6nU8ilG6MeLFpYakAlggRLdRazEONeG1mYoTI7j4SG5NQih5FssaKtAL+YZzrUb3M0S8tSVTrCFz3C2Wd/j0crI9TDwUl2SfYtE73dDXjVWVSP3yC+ahQEHaUB39Mdq6ifN4f0SkKwkyiZEs1mtnexfd+nsP73H0G62URybAUn3/5mLN17L8z5eWl60DLg/NcewIkbz8Ku1RVfnaUYX3wC3/rYh2SKffUVL0f11PUIWn1cfehBHHvx7fAWV1UzSH/Ggw+eEmLSSkI1ZKw0wcZ9H0a09g0s3Hwz7FO3wqqvSHRPBy1EO5cx+Naj6JtFnPq+HwIq9T1fbLm+WqA0FTYEzEEaZw6nNnptbH/y7xGdewhFdmnqDWBmDhYjM3MjtrTpvugWhDrJW6WyOVXYDKXNiPwhskEPWVeBmW3Mfr+LmZtvR+3WlyCSqWFGEA6vZuglJqxiA4VCRQpA6iUkZ1bz/QJmphljit85eU3VVebDGfdhRAGCMIFXrkgkHRk2xvL0k16jKZ/q/hkOl1FGKKUhyhx8paRHjhXFfsghLZpeE0k4gN/roFiuoOB54r0Rbe1guL2DSLw/KJyxUaxUUVhagjs/L9cmy11F1XjLU772i2h0XNZdMmr508xSy4niIbrNNqrLp2Wim9So+FBrqk3axJM2dc7o6KmgvHMqI08Cb/VZ0wRht4d0p4VwfQ3Bbhtzt90G5/rrpLhTTIaKnOP2Flqba1i+4SwMhwYzQLyzjf6Fx+G3t7D+rSewcusdWLz1drQuXYDfbaF63VnMnr11kjM/5RSRV0nkpJHh2SRF/5EHsPvlz2Lx1DEUTp6F0VgUUoSnZrC5IcE1WVjB6qvfhMwtq6WhIuPYO/mmv4+OzElmU56Rhuh+9Ytoff6jcLMQpfocsnoDVlU7b1Jw5HnivJmxQMkvKJsmPOrF6HuEmDZcgx6S3i6yXgdBpyc+ayfufS2S2VVlkKJF4BFnwqgeNQtw6SHHnJmpBgGv/8fGBEX41AonzMe7bbjREFY8QsH14FYb8E0XPeoleGrYBTjUM+sCVcT8NCIPfTjpGGUatYiKS4/5a+JfCpiUkSiGP2jBIA04GKBz+SrSwVC6kEbBkRYxXfpjfl7KOhdXUL3ueqA+L4MHeQmkGIM8kVVROw/OuVBHqdaUcaOUlNLdjDFut2VIobS0IvlzoUoDczZxcsd89awQGMJT6JxaNRp0O0qYuEw6iv32jnRpyZwUZ+aUDYH0CpSAX95H7qFBF9Zz30ShXkd96Zi8Z6M/wKX7v4j6QgODzU0MuVmgUMHS9TdhMB6hunIa9RNn9rh1/UDLA6z5Svn0mkFicZs01/Dkh/4GNdtA7fhJGSmzOMQw6KO7vYuhH2D5nlehdOasFLiKqlRc6URkNBU0tDaDvR6WEkDS3MH6p/4W2YVvyGR0RpquPAOUa0C1DIsNDZuAoZWsfEy101q0xaHYwMb+CBj0EPebEplHfoTG2VvRuOUOjIVRyFeP6SmU1EKP1m0uKbSynsfTonTmkey0yWv3MdzeQjEOUSlaKFYKSGwPgeGgG3NowBNDRdf24MhqYHXDmQtTyM+cO47G0nqu2Sk8mXTQeggOI5gJ7ES1vo3Ix+D8YxhcekJa3AXy7eWiaDgy00Ga0J+jh6wzwKg3Ahp1zN/xUmRV5ubqc5nck8AHJs0bQHsu8JPu1gRBOoUWhV0G+GOMu304jQrsEmlRrsOYBdgZnVKDC5jzwWM5yfQpI63vGJsXL0qBXKmUUKRPHw26+f735EN7s4V63lMGiwdN7K6vYf7EGViU/o59fOtTH8fJO18Kr1bDaOsymlfWsHj9WRSWVvRJPeUhqDvbObonw88SoGNpVAWtbbhhINeYbq0ev49lY+wPENg2ll/yPahdd6vk4wfBO8HwlJBKqeaSJEsNWj9xxiaDf/kJXPr7D6A2bMOuVZARxJUqXG53EqGRB5cFnKPevIBZtBkE3BDxeIyMRVqvjRFpuqVVLN5+N4zGjAy6KvGLLoJkGMAWvpmDrInpyQMD7fdGT2REAcZddhKbqJWKKJc82B6FLyZCOPAjEz6dIksVyWPpUKRcidSlZHSgVDMM+WOMeNBFCREq1FKyoueSeYLZiGGnSvCCTgu7Dz2AbDxAcX4ezuKKEPyceMnMgor0Ptv1LQTNXfi7LRRPnUTtlhchsZWju/jlCVfMFrSaytFEwlNSEMlrtbRYcugkxbjdlfeV01F2qYrC3DzAlEPIdDXwL7hJDOkgUtViphGCdhM76xtosBimUXuRDBQjuwI7w1dOI06AodvH0s5OQvQ3N2QkbP7kGWGJHvnkx3Dba75PaENSgOSD2UDj95UmeBDDFu5Xd2W0vkboOhba7BcM+tjZvCr3hwIqx6sgGvUw3ryAeGdTrptdb8BdWkGBpuIWm1sKZ3sOU9OXby80azBHgiwS4XKRogjth7+IzU/8DRoM7TUPVqUMx62J4TOXV7PjxZsql1ImTUKhgqRIGvuIByOEowFQrWLuJS+HtXBMuEzSQdQOCDcqjLpiSck8hJnyl1OrewtqoDMJ0N+9Cq5xmZ+Zgcc1wyxq9NrgOPWEJUnYfCiV4RXor2HBYc4t26RU947eFoFMcodIRn1x8a+57J+w8ZLLGwls0vYJxhfOo/fNb4D5SOW66+AsrYqdru2qDVdJHCAddYTM93c3gatriB0b9TteDLO+KA+o7EkQMNNWi0+WlsUfkk/nvkZC4+ppG3LlXDjvzmgZgeHI+JE3MyeTPqoJoz6jyEERIRkNsXN1DWaSYHb1hBjpZA7dhtRaZXX6a+pDH9cHnyyZsqZcZ9DHsLWNwtwivEIRX/zoh3HLbS9C/eQp0eWI1FLvkhm3W9jabeLETcyzebqpY1GlctICRGd9A4NOB3PLyyjMzMsKD7FLo2w/CWDE3LtoIzXJlCnPbRry7B0duk1+hKxVwBylSSZRWXsVyxqqwMfoGw/g0qc/jHIwQoEXhCZ3JLCZuznyDKnIxy5czDUMjFZjcffh+H1aa0iRUFg+jsimwldPM2h5oKpr95oSzAsScSWhZWyIfrsDfzDE0sICisWCMklR31BreJkcuegEmSy6dAlm14EndltKZC/yHG13S101W+LRkE2dPqp2Ak9AoMAgQhk+YNEI/UcfRri5geryKrqOh5VbboM5swiDLX1ezNhHNuwi6fRkri1Zu4Tu5i6qHOi94WYZXqWTk6ynEFmZ8iE6Sl6sZtx1T2IyaJAg7PREpUe6kQCOOHiwsKR8qoVp4L9i/u4j2GmK6L22uITS3JzUNprZnSoY8zmqw60L9FGrsvs0Rmf9CpIoxtzqKbFRcMsl8eqT3DUKEbabGO82Mep0UDtxCk6thkKlptbH8eGNfGTdDrY2rqJcn0V9YRWmSxWgit6yk1ynNzKHmoukeOd0zaFqs0necuTw68QERkVYvpgM7qigkgUILj6OzS/9I7B1BWY4lDEjdm9MApqj/8zZtFg9jth2jmUSxVlYwMwtL4Ixs6CXqHD7PP/+3ngZ315CwRDzgTiCy1wuiBCMRxiOODzrqJtII0X5MCpvUOM9pHlsjGBKvuyUGiiUS/BcV01z0y/O5oxbHpljjCN2EAOEBLM/RIULM00FZk5DcMUx0ZYM2+g+/CDgD1E7dhpjtwBvfhnVUzchK1VlMIG8Olv21J6MmmuI1y6ie2kNleuuR/Xm25Hxhudg5kMvacHRYJ5mOuRhFtEbO5kxOptbki7YZGzgIKZNwtwcHK8kuXs46KG/Rd+8IurLK7CoG+a/J6Mhlg+5HkM/rNqnQuoF7Quyj32QSW5eX1oxDdFbu4rSHKWbVQFbOBzDSEKMyTqwMLYcjKME86dvgEHPEtkvEyLkv91tSh9i/tiqvH8+gLKDIC86tYmMSpZEQ6mLZBuiq9aOprrcnTA6T8nT1GcxjDROskznPeQU1UiK8qfgmyY32zv3TQwffwTo7MjFEwce6bxpixeyG9zLV65g9vhJFJZXkHoFxBqIaoebAj9H0ff5RWaJ7AIhyEK2xDl7QNkp+Wh5wpUO2czsiURQ3qdpY5TZ6MYZ3FINxVIJrseo7EgBKAMEPOjIUycRAtJ4HBgdDsUhtGqmAmZ+kfZxUrbETSl++l97QNyJysdPo7K0hJ3hCPNn74JNzQp3ZJOz9gnmFqLtq4jWL6J9eR3VM9ehcvZFSE0WurFcIwrPVTtB58yH3Qk9NkZWwuZNFGNEJehJhwMMul00FhdlPzc/N4/o1LJETTjyfcwsHxdBmJqpU21t7v5mw4r1Bh2VqGFxynUU5xYUlSi7YBSgBdTqSigRkgQajk7FGGysIQwCzBw7LizI7pNPiF2wCKMWV6SoNAt6+kj02AOMWi1xY+XgamlmFhl3yGiOWSE595xW4ieVw6u0RKlIbOUiK3/1YF42TdgfyJkJZnZURNk/yWM1wcN8mP1v5rLtHfiXz2O8vS4eyFy7IBfCtmBzQLFWh8U5PzrXcDm7Fnfxv/lqzAfZU6c4n5dRZsnoNyzGggMEvo/qwgIcRiB5CPLKnD8reSAbHPL5pDXmiGNoJ8xgUNtRKsItOMo0nD+0RDU3BiebQXpPcvnAR9VKJc2QUkHej3KWN/wu+o8+hKDTRPnYGZRWlpF5rhjTLFx3swApSTiF3kPabSPdWke4dhG7WzuoXn8jZm66RfL+PWurfOf2ZOhoQmFNcE01nq5yrERDXxsRsg3c2dmC5ZgoNWqIghijXgCrVEZp6RiKsxQCsbjj8GgmtgXjtTV0nngU/tYVJNQ5kwrjVaQycXYB9etuQe2GW2RWj/9OjvScHJ/ytpMOaRTIVEhtfhHlegO9jU3Eo7GkHMXZeaUEzKjPGaG1sSGYcEsllBpkT4pqn7gG78HnWBEwBDBTUPYf1Cyoohp1cfsUBywB6b7UQ106wzAyDrTmAJ/wopp7ZD6c+05IjrQji9VtjusoeZoWVat8Nk8HZAgyfy2hi1Q6oRwn1WamJPTRbe7KMcU81x+N4VXrMtki5DqLUuZR2vc3b9fKlIk2/qPKS3hqqwSvVJIC0XS40MWGQzCLclN5wgWhduscdcVwscpxP20AqEThbLmmcKIIvfPfwvDC46jOr8LhETnTwMiPUZhZEp6WkTn1B4i7LYQ7a4jWr2A8TlG99Ta4K+Rmp1u7edSbwvCBYCOtackTlSJtcrNECZrBDAPsrl1CoewiTk24xTrc2gy8xWVFBzLgiC/aGP3HvoH2A18CBrvwaA5ZKIpNrwwVsPE09pE4RVRvuR0LL/1ewKN1xBSgdIzOU09ywn6vi+0rl3Hq5hsRiNejA8fVlgQZ0NvYwLjfk25rqdaQgCR7zfc5Nu/lvTmpnX9SlatrzbZOOCZy1ad0oK4RmWU0+9Cjj7UYO2W5xDKVhZH+ziZsDlQq/0nNWOZ5maphcy3u5PkRHQEBTVejRFZ0DUdDVGs1Rae5HoYUzg96aCytKEGL9iqT8SkZ22FOr8eleJiw9WkCPndtR1x22IDt0T7AhEPnUcoDdS0QpgQzjRZ9wO+hYQMFFn+aK5cpQ5nBU2sc4uY2dh+6H0VSY8vzsBaXYGZFGelqLC0p/wmfS4C2EeyuY7zdAWoLmL/zLkRs+U8zBXnNpYU26vpoNOsrL1CeCigqTKiykO2juNfH7uUL4sA0f/o0Uq8o0zmZjs4Zxf4cBzv3OLY/9wmY/i4qs7Oya9wulQG6S4m6cYyAHc1WC93BEDOvfD0WXvIqwHbUQLDcTQVsNoTyNjQFXd3LF0VQVD52HDGVg0mIoNXEzpUNVGYbqC4vwaKCjvZrE32zGn7L05lDcfY8/eY1zcYlbxKbKKX9ZZHEnMbf2ZFmiGEqnQKBpkbaFVuRPxmKJVDO9iwuuYYwGgzR3N2GXSigNjMLw+VSQ1Nm6vgc82inG5FXn0ECRy5rJPm5xOVJEehaFvkCoQUZxf3EwjBxYbLpYltwqNOUDiCbOonmmQNk0RBlI0WNo1GihdaphQaYVAy0MeDNe/ybGJz7JoplBzZzv9IsYl4H2nh5BUmLjO42wtYu/LSApZe9AunsjFgpPFXjpliYydeUMH76XsqcojRaqJkG0vEYu+ubKHkFzNRr6Ha6smyeIFaws1CsL8CqzyEO29i+7yNStFdWZuHOrcKtqn2ETP1AdSNH2vpdBDubSJqb6BQqOP19Pwpv4SQSNSWmTQQUTau0HmqdshGM8a2vfAVnX3KH3Inty5eRhhGWTt0Aq1IR4b7URTrK6qxpr/l8MPV9nkCcv8wzAPOeDxmnc4UVDAKMNreQxl3VYGAaoAn/CYmvn0ZFJyQw4gR9HslBiPr8vPDBFFIqKobPgbJWjcc+hgMfZq2BkeUiiWkiTh5aWQzsdc74kMUo2hY83nWDPjQpgtQSnlKMaqQS4kgXmzqRKORKtoGCxX9LpR0jvSU+a0rlrPSeuU7DisZoffPrGF45j1LBE+NzFkCSfVIwPs5EgxxmwOIdL4O9egzJpA1/yJ2agPlA2qFpUYleBHAcSe7o93sYM3py/x2bHgwlAx/D4QjVpQXE1CGzqLNL0lL3d69g/cN/jTKnX1aOw1k6Cacxr4ZOCWbeB4K518W4s4P46jkM2x0UXnQPlu55PTJaB+QiKZ2WSjDSI2oUCoXrV9C8cl7ciKqrJ1CaXZQmjtIxq9NFs276vuap+KSH9zxDeCo+SM58RJohsTCfgpYoq+pMSvmS4RB+c000GaqQU419ORgFn1RG0W6K2mFflG2cYHFKRWl9qoaJOsxEoEP71cxAEKfotjqyAJIO+KZdFE9hHmuThTHChytzc6qvONxacNjLUZLIIKaLvBzOYg3Lt0NXwyThrAAAIABJREFUiqLFhoj2cpgUfnxIVHRmFBKHeTkFVG5AU5fx1cvor10AaLwdKypPxOFOBVG1jPnrboBDLzXOre05S+w7odQvDuZ6kxxDbeHi9+V4WH+ImMbljiPXjLknh3757+04g6/XV7ArG7OLmVlw63NIr1zB9j/ch+p8Fd7qKdiLJ+DOzAPMX9k1ZDHHyfl+R7qW2folDK9eRLhyCsfe9HaAQjLpVPJTUBqrhmdF7ca5u24LUauJUbuJxskTqHArgekqyWl+DOdg1vFdBSp9aj8l931+cX3NyCyXfyqdVv+pDKjJHUadXVGX0c3eInUmn1xxuxz0DAYDoY5IkRWqVZmoIOXJNrQI3GU8nuJ7DjG6GCcGhtwxRycff4xaYx5ZoawMsjVxLjec91yqf1ba1IVwnD2Ga0YoOwq4uZGJKklV3qkmuBWAhKfPxfSSj5sSYcccmBYBnXLpYP5cSBOZbEn7TVHs8WHmcCypMnN5SZ0EutfFV+f3yh9sfi9Fle3duEkaJrmbEiPxGGckVqKqVPh1aRWLoYoSXwjMaDjjD+X6lOqzSF01giXLPS9fRvuhr6C8Mg/n2Bm4i8fhNOZkSogSBDa3wKK130a4u450fQ3DK5cRzi1h9Y0/DIP2EvohVqdUKizWuNUVxmkc+ZhdWha5b2d3F3MnT4sWJs+H9zEW+wgFHaSP6hg9T5h+WjAroz0NgPxnnVexmKBWOe53ZHxJwJLEMjlLXTMXTjr0WSgU1HotnVer1EI97YhTtHojuegjw0XiuHAsA1GnLa6f3vyCmCbKyLv2guaN5Uwef3AQl1YHtLdNYzoKRZIPe5L3qJNi71DPYZSvWFAMQmLa8BNglNA3zZYpmlzHwCSZOTfbrQXEkqJQ6hO1dgVYLqdZMlseTJUR72mZ9UmtIpMWAMm5QGDm1BN96rQ4S06QUgEWZwLZzpVFOcq6inpzYzSGP+zBsGkRlsFhfVCqI7KUdU5y6Ty633wY1eUV2MfYgj+mwVyVApAdvXTcl/sVNtcRb65jeOkSkpkVHH/j22HUZ1SwYrxIOJ7Wg9/tiB1CgbqQmYayoo1H6G1cheWWUV5akkaIshfbE1BM0mOtxNuL0PuRu5950CTCBG/PLqI/LZiVK+wenKfflHIyChBzXwdtBfweOq0deKUivEIJNkVJWqGlnCx0TqXttWLfx6g3lDy3kxooLK/KJibHpDdGiPb6FcyfOI20UBFqSR4r0S6kKs1gFNUO9soqi353PooIMeOp6K/IoL1ovJfIMfAoz+IBTAxiQ3agsCC1qbrTYqg0M8Qjg1PFNLhxMjqOGmKP1V67hMbxY6LWk2a1aDye6lWhluPkvL1Kl8gdU2XYazdlwXyxUpGHnk0PdjbzAStZo4AUQZf68D7C0BdtDCfM/Z6PcmMOzLEybixYvyoMTGVhAd7qGdgLq7A4Yc/0gabeLJaDoRqY2N1CtHEFw/UrSFduwMk3vR0ZZ/PEUH6MnfWriJIU9RnKT2tyqvIEUIkm98q0MdrtorRET78qLD0pcxiLNgH2IQXgU8Asqaf6UunqM8+1nxbM7LzlF1amIfS3knZrwlo6Eann7rnHkI0GqDRqYq5IqkcaEPrf8I1xX4dMMWsxD3O4ZqsPP3NlokKWP9qe0HQU5CWDDnrdNpbP3IBU2sPqYyowMwXkz5lIRGXglaq7KJS2O1eYsdgTE5LDqmgdNnmedOmnLhPcfAD3wMx/l6SGiJS4SSoMRgKGElLUjAh2MMCVq2tYvf5G7VfDq8F5vYMnmfo1Hz6HdmBxhHG3g36/h1pjBjY1LwIU7b83ZZeg0jHV7h92uyiWCoiQolhwZfur7bqSbsRkbdq7aH71y3DNFMXV43Dmj4v/SVahtwQBnwLBEFmnjaS5i2jzInoDH9WXvBYzd74MMEIMtprY2tzE4uqK6NlJtbHTKCwH1ZFyLdlEC9G5elmcn0jVURjE0+ZI8clRqcQU+7V3guVgViHgUGbokNd7GjCr51AFNk1zyS8UTcYRonFnF+3NK6jU6qhwV4Zhyc3PhTXqfNUgzAckJdiQec+w2xkgCFPEQYSCV5AJF04+2JSZZjE2zn0DJ0+eBiqzah5Pa3cl1RQn+0gtyklShHGKMGAHxRfx/gylollu+n3geJOVhczRgSEsGah16Qrq0eLWFRdQ1WZVb1WZiY8xDkYyBFu3IxSzAK0rmyg06ihWy1PZeR5v9qg4aXywgxkG2N5cEzDOclTJtMVwnO9FndKKVZEzQ2yGlXmIMBls/rD1z5a3uDPF2N3awNziCRhOSeqUzhPfQHDpPCozNdiLK3BoK8txJgrxOc3CB7LfQbqzi+H2FYwbSzj9xh+TKez1S+fheB4WT98oHdSJkSWbXVpDwdoIJIJsS3LvweYWKsdWxEKM0f/IpZbXALNKZPWDoC+dQsyBzfZPk1troVG+MHnvb+cClD1nTvUt2UShWoq77TrNLXkTc8urIr8UnbIUKzo/lrA81cLVLWkl+oMUFRuXL2HU7aHgFuEHEWaOr4pRoxz1FuAEPaw/eQ6rt9yO1FXednKLxeOOd0fbEJA2IpijRBRkNEuvOcrXQnL5A9FZatSMnh0GIrsAr1STqRWnoDa1MoJKk0YIBpWTB0EoLpZcZVwzQlTMCBw3u3rpKpZPLstDSE2B6uTxWaASj+wg6wNOrwwQBCM0FuYBFneSymhBvfbcUGWFjkWaypOzUfJutTFV9goGY5SqZcm3gzDDzAIN3dkAjND5xtcR7W7IA8bgYBTpB0cwpzJBHw8HGHe6GGcpFl5+L+KZFQR+gMbiKryGEnYpllJRlfmECOtt1kjtzS0s0CzRsdBduyopVmV1Vdr8+/qez6DgUwTDXm8i71WodJZ/9lRb+qNMyI8Ecw7rPVaAdgKR7PjzewOM/RHqc3MoNmZF/CJvIjcokdyYgM5viiQHenReuwKNAnSvrv9/pb1JkCRXmh72uXu4x75HZEZmVmZl1l4AGjtmpruHM93DGZramkYjRZmoqyTTWUddZDrxRHFE8SQzjUTSyIvE0ZhGFGVDDlu9N9ALetAACrVXZeWese/uHhEeEbLvf88jIwtZBWCUMHQXKjMjPNzf+9+/fAsae08xGftIl1YRyeaFDOCk0ogQmceeMAL0j44wdRzkCF6SFhq7FVrNniKG5C+KBbAivVL0mziB2HwsWsnEJ1+0mCczA92piamTQDyelWhpx5S5JRczq3muJ74+nVgZnTly94d9pI0RkhjDMciZ62E09ZAsFJRDgB7Xk/1NahWvZ+SPZbSczCaFyEuOotKE06N+WbihsY3eebpFqDb/DFOXUg5jjPoDGRQRxZZKJlE7rSFdYNuT7PmM8DCbhLBWD2HPp+JzSOEbQRuOJ5gR1x2JIn31Nqz1TcxTGWTLZZh2SgsuqtRMwoCchDOhwhGn3jk4lOIwVi4is74hvM/646cobFyCk6M8wvnFFy68Fw6ZwzRDn0KC8JvNxK6DQy/WXmptnUWjv9ZiDvECPGfZkvK7XYz9kYiPpyjfRQqV0KbYqqOJDN2geBM4t1PyT7KcdRHD/G9K4ut0juFpFZ3DA/Q7bUFVIZFGsrACm6wW8UwxhQfImxOZjFA72kORgwCeAKzdyevjMEQis0ozSI0KJQkYndkjzkUNOIZW5Vw6pnh945khZFou5mQyJ4Y9kaXFzM3Je0uWSjAJZEGKs5U7QHzuI2WORbqWDJtOs4Ekq31KtjIzIKjJHQqwiZ0RRkjiRQxhgygo5nIUU7FJpxphLqUL15lP7uMQw3ZTbJG90RiJfF6oXGR2BP4AnU4L+ZV1GMms+AzOvRFauw/gnh7BHA4wC3xEpB9siv5EfOMyjOIlJFl0U2VURCI171KP+KVklaNiJiTlxuEBMomkOHwJ453w3LkBr9lAr9tE5cp1TetS6ZI6ZJbV8D+fJ4RyCZJSzSbyPm6PhW6AaDqDdEHpd3z5xSw2EOoYO/sSFihm5MJxfM3IQlpSNi24VAUfJEV+Br/ThtvuILNaEbWafrMmNhA55nIsBjnco6hifwCPKDPHFrxrs3oiDJMYFUcpMxBPCPorSpkBkYZlTyqKiDmDWzvGyB2htHlZjsyJAPipZkRNDUiezuKP0VkARWMXnOAx1YibSrRl+YufdDI30A8MBJEY4skcotG4pBnEQXMjKZUvRbmaTNViZn+XPeaEycUcCEyRnQnSgTzqM2fz8F0PnucpK2MyYChJIGmLSin0wE/G9zSLF4AJ5Qo4KJLgwGXEViPBXDMEroduvSETzFgqAYf0LeKq2bfnZp+N0W/UpVefXKnALpD2n8F8NsFsSFXWPmZ+DyMGo2COWI5UqhKcNP21mbqpPrvQvDQ4Xre2dZoo9l7o1OtIJln+qmTK7w8E90GEXGN/D9FUEqkVioezYNR3XLPPz4AnCkAmG0X6puyfBnKa9AmnHXmw7SjiqYyc0GqTnW2McINclD5r2lSImtNYVkGlBbLjus06Esk4EvkSIrG0eFOrPJhwPSn3xZm1vvsYxUuXBKw9DQai9p4ubaH46teEz+d2Wuge7MNivi3ihUW0uj1RNWIXge5P5IVZBAlxAROPzEKHot98tL6LQfUUMVKn0jkB+rPg4ZE0mloS8ae0MONiZqRm3jx2X7qYeXgPKUJjOrCSGUQpdSCtOUPDqFU3RuyEKbDo+5h4pEv1kaFQjhHI1M7hFfJhNE5lcueks2IpbMejCDiG13hmlUiQSR3ADEiACFA/fobI3EBuawuBRe5ORLQrRv0uhsS/TKeilklFIG4y4fLpRcx5vYgxzphWDdHt9JAursBZuwyTenmGMpScDLpoExxmmIjlCqKAKm5cMnpnYapydyFKaCq/yjOWgpsEj6nS3/aHGHdbCHpDaecVdnYwG81Q29vFypVtWPGMSpm0Drc6YJbSBFmJGm8TTOF3G+jRciQeRyKXR5TAKLG/WyLI6ij/5RazgIG0Oc58hubBM8z6A2Q3toTIyaKAkUUknTgsqdUkQiCZEwho73gfQbeH04MjbF69DPfkAN1mF5e/+XuIlivSdWidHCIxp4FOWkTLa40mBv5Y2ZhR/dO2IOaqkaRoNFvGFI6terdMLbzGsSzqbOWy9HYJd6TXyZi4aYoGSs48xUhkALiYh8iyRacx0Ocis1bH9Gc0nYdI2dpOUlINenSL/LSQbwju53uQP8jF7CE6GSnRRqYv1kQGRV6jg6DfE/J0vFgBIjlY1gzzyARTRbEUgBL3vwjXnNaRTKcQ9F20dveRv7YDu7IqqdKo0RSUHHEsNlOgUkEkDpwYI7GCVYb/irABOzbEhXf7mMwDZK/eEkMkTKZonRzAGw6QL68hTjVXnoo0zdEOVyQYqw6+6sYzanIEsuhAhQtaDuoA3ZMjuI26GMPzMyWKJSRFuTSCwfEBRtMA+a0dGfrw/kmHZmkxi5+85MdTjHtttE6O5Xc5TZVFHEolC4VOUv3Pfb08ZybTJJRjEAmlAG6zJvoI5duvYRqh2YoCnLAd17h/D3vf+x7M6RDrN19B+doNREoZNJ7uI7u6LrSaUdCHe1LFNKBexu+L+mar20A2lYEVcWSCVa030O8PYMtCprEkWdU0ZmfOrIpqi6xrHshcpM0qWse7yG1fRzxfluNfcHySYqhCkIWaN+FwgIt5gLxjSJrxuXsie5fRiDIHc2F3M5pG7bhidoucBPvYfH1KFYwFBIWxJ7obLEwjzNe9DjrNFlL0+c4k0epUEUtk4MRXwBzENMcYntQwODzB+o0dTBJUVgrQvHcH3nCIG2+9h4O7d0QrpHD7NqaOhc7hEQrxBCbU24smYbIToZ222FeXHDLUuOAcgF0Xyvf6Iww7p0isbcGKl1A7aSJdTCG7VsKcAWKu1PfJ4BYnLC5oixuEjBiSeZk2Uzzn/DRPYwOkEOTwqL23L14wTjoDm0KG9LfhvfL6aB8cI8NUh/MG7dSqUJUKOcl/OY5vk/k9clFcryhNEPbBpRsWemCp+uHzvYyzfPz5Va5pUzO1mDU/jwWcGfg4efQAufIKnFJFO0Sp6E3Ajff4AZqffQqPtJpuD6lkHJlkEoHDQzcqgwBKlBIwVLz1ihIuFDFpRjRLHJuajSbanY4sHnW8OyITwGcnG9S0QHEagpp6p8fSi05kWXHPhGg6ZvXNzhenkEwt2D7jscWKfezCnrjIxyxRtb9wbqKdmShE41LDhhJdlNuiOKTWZhYjS5ks+gLoJzOFeD/QJ3HQER28fL4s8gjsTtCYniPgVKmohkf0Idl7hmc/+xmyKyWsvvo12KUVWJMRdt//BVau7CASNbB39yE2Xn0N9loZM3ci4KxYPi01hYqYepapF3G4mLkQCc215lFYkwn6rSP4oxmSKztIb16FlWLNonU8NAt92m3g6O5vsP7KG7CTZUz8vkTVmR8gd+26MFhUvrF010LnAEoQNBpIZ7KiOygi4zLsIWx1gnGtiWFviMLlS4DDVqWp2pMzpa3NJgJx6wkWdysrwqdUi/7MoeZFo5IXReRwUevFLPmFSpGk9aWIhdN+D41nj1EmfVxkRNWFz1j1jFw0PruDdKksi7P7bA+to6fwB11cuv4KuiNg5fZNpNeU1xvG4owBahQI7oE93m4XtVpNIgGLJbWgI2JjJjQf9lB7fXR7XeSKeWQqawIObzx7gEQihXh5Cz4XWtiem6jITBkvac3N2M0Qxd8X4LW0GhBBRTMLo+kMo3kEI8kxiLfQ7XwuYsxk8sfURsTUxy4SqSicRBozI3S04oOz0K0ewE6aiGVKmMERjqC3vyeF46DXR+XmTWTWtkTQpnq0izTxHVMTJdo0k/QpRuqCWFJ4FGkI6YmRPrYXgCmTETYAXEPw1f6kJ8xwMsTj5UuYi34xW6XKOYqdifpvPsSDv/i/8M5/8g8QXbuKbv0I8/EA/miO0s41OJQDW7JX0CmuWjOSXiiwV9gnV6/L95hixmK1WkU0k0KC3R0GLtfHaNCCS+6oHZW83o4zEGlfR+1BGRbG5yPulzeJV4uZZ74W6FaLWV0ctRe6h7ti5F1ap1aCppgL24PttUN0Wy2s7lwXO7XZqA+33RC93jgxA+JdonQ4/HpdFmZ6e1MUcvhB2OY7Pj4BWd0cy3KM7eiNQh0GwiEp859cWYWRJOOYjX9TOHq1/aeobO5gbMWEQDAJ0wwyxIORRIG8PUeKR/1Fpa9mden9qx+UIYMUAeDrO0tmDHHTDnPmXk+6J5yOxTiCpvQBj1hxY9LdIIMMjACnJ/sorV4SUfZprwWvWpMIxULHbbcQiaVQvLaDUTAWQmi2tIqZbWGqi57QvEhR00KcQjh91eWUQDNVq9CY8FShvokt+fDMSSK9uQMz6mDa6UoAMWi+bkzR+uxTdN7/CSamjSt/6ztonBwgs7oiTHR3MESEXZ248oFZROdzjS6dYWsHr1AORA1XAlkD414PqWwWrufLNTIViWcKiCaT8meZai45YcmKu+j4XDQsL3qIzy17WcwUlhColFIbljjGKRRzRbeH5sm+sHB5MaK8LtMtU1yS2vu7QmfPbe3I1E4GsVrqlkXJzBvBq9Wk4+EOXORuXkOqQJEUVuIz1OsNdNttQco5pgmXlhFjH8lUCpniqlLvJHNcNps+cuczDKr7MsnKblzGaG5LS27C4QkX9cRFZOohHzPhiGB32L/V4+XFeF7dDDFx1DIPWt1CPUf+7nyGYbcjoCD2dAmiEpGTkF8oVWLIr2Bri+1KA+6gA6/TQ3H9kvShvdNjTB22IXMIWh08+ewOdt54A/HSigxQeA+pjzGfBCLnQOIut6Ep0l7qtFSFk1Lwp/koIaMsfNm/ZtuUQSSgpEk0hUHfR6JcEjXV/e//QIRx1t/7LURWy+L8ZJ4c48nP3sfGu29hajrwWwNUbt3C7tEBrr79Luw0o7MeMUsL7UwjQtNMQ4reAsqlYFsBZsMuWk93ZbTtZHKIEccu4o9K+kytNb72kgCixqVctGRfsMYvKgwNY8Zm6qLq1FAMFZyl1+k2qxgOXJS3tuXGCTKMfQ1+76QqbOf81qagzlTMICyT0bgGt14X+2FHepBr8uE4bAln8aSw1w4ooHIsusj5fFHydCutVXyogiSqsurhhlW8TW+5J/dQXN/AOJqRDgatu5k/G5MBMs4UCWYLIuwSsnx1ZFssZhVuFsW2VrVXFfhM+IjD3gDxuCLLmo4jJAFudEUTC9GdarMoEq8ipJJS1js8Qi5P0RMTXvMYRjSKaKYoCpiMgE6GLTLlX016FPWlvdEIxbUKpqJCxMXMY9bClJM85pWUTHCHcPt9xKOO9J3pzDWRbpNi/YjTgeOgeXKClY11dD76SCaCQTqBjd/5OqLJPLz+EGbrBE/vfISbf+NvonVYRbfdQHJjE5ff/bo24aFawhQT15XnbiWYToUYHZX2qB6IAvOzq0N+Ybt6KoLxqXwJNh3KyAC/8Hg8GxypvPvi6PuVFvMLCa2C9KLkk4f+6bHM7WOUhhIld0sGCmIzzGVmc3EHIE1eAWAOYXQIrgRia2VES1TY0cYzoVkkH+LQw9Gjx9jb38Xa5oZEYhEzZ4piRWCxTSYtwVCGSpI1lbcNOzje20Np5wr8mSGoOVoeJ6wAeWcGM1CAJ3WTluxq9epV65FwzPD4Vlw3czxBr92V3i4BO4x4Sk9NK3yGMriKt7t4COGr0Oh9TpuFYITq7om0KveePoRpx1Ba31REXObf7FbM5+KP57VasCMm/IiJQmX9zMpZtgkLvCmsyRy9RlswKclCHohrP3FCYcWTkZ+XWm0lxHJ5dJ7uIZI0pR6pffwZLNpcHOxh++ptTFbWUbyyjjv/5v9ApLSCK299XUBGLP7mZPewAKYtHB12T0/gTqYoXr0p9C3VKRDVQE1nngHuAM2DfXkG+cqGMMclndAMe7XtNRZlac3KZniBTNgXJxbPpxnWy2hTBMCTbTDHqHGCse8itbYpuZlcwExbCszZ5G+jXz+FMzUQeAFsyf8MoZwnSmWYSaLKdP+PN52WX52eVO2JTAZeMEG1TTJrVJmxW+z1ElbIyGxKi04xvil3RYqVCXsSwK0fw3QsTMlWDqaiSZeOGoizKNL459BpNfSYk2pZL+hw18vRzYGO76LfbiGVyohqJs10ArHmUkh/Mk9keqXrsecXMx+wLUKMc5hmgFGtIQ89SjSg4cjQiZo93KTm0Meg3hSwFNWYqGtHDxaV7Cn6EmGzIoTY76Hf6SGbzSNOKQahUmmy6cKHnF0bG1Z+RaZ71Kp78vEvsfX6LfRP2jBHU2DQxqNf/BTlW2/h8je/gea9z2QBZ7dvwIgqpJy4VxGN2O1hUD1Cv0cPxzQq174mMwI1epfmvgSPfq2Obr2F3EpZdE+k2c7NpUkYSpYsBFWFdzxsy2jYzotC91dY0fS0fCkHkItZnIpGPrqHezLd4lDAiGhFI/aApwFq+0+Abke8RGL5gkxynGIRc+lbKvdN3oLAHyEQfMNQ/KpZ9TIHZSLQanbR6vYlsrOhYBEcw4RG5GlD5i9lo9jAV26lptvBoH4qgiO2bSNOU3fROFbwQdWV1bnxIl8Lm/ks7ubiMEvMBceznLKJeImI/6mcUU1d9UYMN8ILFnP4Fjy0RGt42BWfu0J5Q1SW/LELw4lIvmuJxO5E/KaJSSbjm+cc6wmpDjjR9IbwXFcgsUnKY5FnKC3OEI2oW3byOWUrwSpU4LAAhwG/WkXfbSCVSKNXbSC/UcZkMMCg46Fy61XVwbJtZSUsmBIPc04M9w4w8ceix51erSDOrhWjsmAtCDwiy0gxUTiuZ28Z5Hcu5NPCmZ8WwDmXK6j/UFF56Wh7buF+2fQi/DWDniYvTTNCqhL7pc2aWF9RBdKK0pOEuAAVQSjZ5Z6cCizRyqbFEoyTJuGF8T4ReOMNMRr5km8nMmkBwi8a69zr0zncoSd0et/3BETEhJljV7b3uKB4z9n05xh9GlDWy4PZaYgLVL5UEP8P3WNUUl6CYgwfuEoEwpxYJFZpUE402myOGNF6ibiKxPoOaau7RTQO87pwgzwfmRX2gtFUeXdg7iHoDhFMDGTSGakvxrTKoCIS5lIcsZ4waVivIyw380yoVJ605gi4oWqQMpLUtZPmM4ajBdWbnYpZplVcEx8aOT0pHP70PjKZHIattnRg8ltXhCQrGFsO48WdwMW40xFzJW5qh8aVTgyJQgkRuoyxc8NTkcx8Wnp4ruT0qXxBMBR8NiLCvjS4Pluyy8tS/3khaaCrluVuib73XwJBem75G2bk5YtZpj5hlTQZo310ACvqiEAfTW1040jR+f0JTCeCmaM99vhwqCQ0HEo05i60U1Qd4lAi1ArWubBCS8tGpfjiYOjC81wROmSVT4Scqn7ZgyY/ZCLRiWySqNcXVF8inUaE+nRhoaghqQowrle2dj0iKMkd9AXw7kSjiHNQEKFOh7rZKpsIxbtVAJHNsWAf6wLw+ZxZnuYU9tTChLIB5hiOF8Dt9BFPJkTKrFmtyiib94IYaBWHFS9QkHYUdiQTO8o+dnhd0tvQVxZe49lQmykHl3okEodTXIPB1qFoX88w4jS30UQ8mZYFSt0NURtiTkxB0+5ABmHtkyM4rFNyOaRKHGgQEBZg2uMpQl3rPkbNtjCM7GxGIKjC+g6hqyEXQS5vWehGiXKelcz6Juo7HdY04ffPQsniSbwg2TgfuyM7O1+0mJmj6rdhWun2UN17irUr12BKL1LlPqJxrCVqZXjEAQTbcv2B5L42dZPZ1tJ6u0qlSBNY5OVDcpYaM/M9OSWk91/IJpHal/nzdASv2xCciMDhKQfQacuKo6q7Adp4ES8cXpE60ii9RYRbn8XdJEAswX5qHOAGVO0I7QWtLm3h9rrcTQrvxVLqF05k5He0fAKLwAn5fOYUMW7oTluiLPX4iPOIxeJazpdTb0OmjN12U3JyJxaDlVAOzNPgAAAgAElEQVTUs1BoW11RGOuWH7eOyaFXYTSJGLEh5BOGRdfIR/9kT3rOlBtTY2UTu5/dQWUtj1GrC388g5NLKy+bTAFzm8VpgNZv7uDgT/8ckaNjTLmgJz5s6ofQOUGfEiJFxtNM2z3LsClk6cvfqz6U6l3oM03UrVQbeNF2DAcyC6oU30Gx6y/+0tFF3/e3/tU//xKLWV6JYWYGYzpBt3aC4aCL9Wu3FzJaQlYVKS8iyIBuqyaLkf1iQgSlx7gE5VvKmnTQDHsBzx9J6oNI+4qLjTnLlFy1Yxj0iJ6LOa6AxKlbl8znhbVMLQ6lnS6W5qKvQS008uiSSWIn0moETfz10lsug2LkfZ9L3EJ1gsVIcelcVSeYKt/4cwqErzokVjBG+7SGDK2OEwkB0VBXxDSmGHY68IYuUmleFy02qEVxJpCjG396LYdaX+cfL/EZZGTSMiJeXBFpAYXSYwSeYjxoYdiqI1Mson5cRdIyMWw2hI0i0TpfFm1lYaZTgJEn36CD47/4Hg7/5F/COj6VNIISD2MBrjDF1LQmaUcyJWRXxRCkHp8Va4HK1S30em30j9kcoEKScnl1yC5ncIxEME2lUd7ehHd8jGmtoeUgQu6fnm69YDkv//W7jz/9CotZ8nXqlXl49vA+Ni5tw8zR0soSIRbmoBQIH3aH0tLiQmZ/UkH5zo6WF83Yz7sonV1mCOCWdSNj2QDjdlvAUFGDIi9Kf2PU4xCB4oaEiEZ0J4T2BD669aZ0EAg9Ff9nYYToG/ZVK42X3FhR4ZRIrnJzMrPDRUXoKMf9abYpuWD8kRSHViyCFPvvNIZkl+Iss1+8k8SgC65T7CO0oAI3j5Uj+0fJ7qrzjsMvXsEYrYN9RKhhEo8LYyQRj4pZaby8ItNdJdrIn1UsoEGzh/mjXZz883+B2ckprn/376A3HaO4swG3N5ACMbuyKlhuQoVXdnbgDVy0Dg9RvnoFfXeIlWs7CLpdNO4/pOQU/EkAM+4gZ9nYf/83MgWdb2wiWs5jfO8Bej9+H/PAVZNW3TJ6UVx+/jG8+fTul1nMOpzLYuZZEgj1vXN8hOLNqzL/nw1GGLQ7sOO2eCMT6SVHin4KL2PYfhGAJKTc6BitZE9HrrCDbcoH8hhTYg9oHB0hVyrCSsTEAtkjPd/zkcxkBccrtH9KbGmAuKgkfYldf+5HXnJ3w2/JAaopQWIrTGw2j+2DZ8incoL46w9d5ApFWMm4gJQ0pkAJVYZ5p04Wzg7U8xermqNMoUyBxdqlikzvQh6m0nhWcM3JkK22E9nQwZwjeSod8Q20jjXtO3oNnBztI1dYQW7lEk4/+CX2/oc/xvzZMS7/g/8M5T/6Fk7vfISDDz9GYn0DlZs3BG+TWS2h3/cx9Hw09/awvbWJfhBIgVh98BQ7r16H5/kY9LrIrJRgjAOMByMZ7tDLprRaROuHP0btf/9zREZ92aCM3OFWffEjOnt6r+9+qcUc5jkKfyCRYD5Da++JINusWBLB1EAyk4GToL4Cr0GNYXUp9dIF82UX86KG4/vTsej0UOSmuKAlqptzTAcDeM2W6BgPPFfaYVzI0n6SXqeCB8o/cli8wIDyZQv8C0IFxWkEQyMIIZXmiLcHHbP6LmrHp8hurCGayy6U5JdUHPQo4vwWW1rb565MQLDE/ZLpGE2KuaRBr0Yt8zC3WALSt4X4kSm6B3sS4VPrmzDpi0Iq29jDmAu91ZJuUH79Eiw6PM2Ak5/+BM/+8R/D2j1C/JvfwOrXv4n244cyRHMq60jnihiZE1HrN4woItkk6HQza/cw5AAqk0Zj/wjrtG8ejTH0hoinU6JwNY1HkVtZRe3JYxTiUTQ/+AV6P/o5bG8oeTRrCdUt+uKcmTflSyxmpQkUVppni5NuSA109w+RLJcRIyFSbL3U8SrRJSxYlorXi4iNX7SY1XuHSqBa4JAdjmEPbu0ENgckJJ9SEH0whH9SJeYPue1NMeEUZaDwyNJnNQVgZK0JjforhuaXRWbiUcRZln1mxSYxOYL2ehi7PmwjIjgSIx5DUhNARQ1PppzLTPYLrumC6xQtDFFFs4FUDrFSRQjGC6FuGW+QRKxG8DzRWMCX1tZEIH7Y62FMgmwwRrJQQjyTUyr3kp5MUf3Rj/HsH/8TYO8A+XfeQn3gIp1Jwhv7og2YjMeFTTP3p9I+tLMJcSVgO5KzAbuURdDtw6q2hR41YSdKAmAcTjQhlh9kCBG+agwGYksdEdcxJZIpY6EQyfT8LQknV/rvvzjNWCzJ5QJNNc65o91aVQq97PqGouKEAqbPJXjhfy73Ib/KEjqjpKsMUWwOgpEo8ti+K86ppGzxu45lYDjoo7C2LqLaUm2HG0KnFws10Red31/l4pZ+9kw0nB2dqejtsa/MqSZlfG3aJUznaB6foLS6DsSiIu+oTrwwL34+gCzFkuevi0U5JYEtB7HiKiLpvA4kKv3gJFGKZ2mAq67OsHqEIZnbRC86cZnqUSCc8FqlqKStRKYBqj9Ui3l2eIKtv/934aepbZJDzxsjxhRmMkat2cTKzlVM2UalWA7lGPwR0tQh4UDt7gPM7jxA1B8IO0d1xwixVVQBwVtr4GaIeVHdJJ2lvrCbodKQ8Ov1L8yZX7KYOTmbuH0MqlWkiiUBEQlYO8RSLN94/Z4vXcxhxNM/JPayuqGjHghzP+09yDxwNkLQrKLz9KEUprFYUqhFc9uA2+9gMpygsLqhJHE1RkC3nlXrSC+eFwbmpQisFFD1X4jQ4VJbaClyKJFGaguO0KpWkYglpC0ZYRvTZjU/g0WM6cBFp99DdqMiD3ZxMZohsaAxLYF5FDT37Gr5WYjZ4N8H8SySKxvqdFxcK4NOqJesLIcn7hB9Uqkax0jky8hdvikUNsFQaCSbRELtTlD94U/w7L//HzHbO0bmO3+Im3//u+geViW1HPsDdBtVIS1HN9ZEQzrouWgcH8OiyM1KCfMhOYMjTH78AZo/+RmcGf0m1fnN61ZQVyWrLs96Wc3pKwaUr7iYw1dX41TFhBmjXz0WSCIF+8QknpO658/uL7GYF3ifxbxCD1LCTqOGc8oipCl88xTNoz2k4qZoQ0RMR8iZ4hVNO4R6W9jS7NmKGhIjiR6hhT3klwbm5cX8HFBJtKLDJD4El4tgOlnMDWFzE0fBo5dYYgWr1W6qUyA6naHXaQDxCGJ0vxXsiXaG0t238ETRcz/RYj7rNatinDPWABHYxXVEsgUVzeR65AOrjs18IuznzumJTDzT+RyceAT7D3ex89q7MNiT1hh1NQDhsxVXJNR/+GPs/aN/AuPZITa++0fASkns4hqHx0iulbH2yg3sP9vHlXfexnjoYT5h+zZAp1oVeAHBS/nLmzj6t3+B0x/8CHFGYEnFtNJVaP0QWgnrEzT8P9WXfgHk7rmI/YWL+WWbg1pv7PFORyO0nj1DplJCNFtWqQaHI1/xK5Slkua6FhYP7XRlLzMRnU8wHnZw+Ogh0ukcSltbwiXzWzVE5EbpLqAJ+P2udDOKlVUB5ojois4d9Vjkc6Il4SUvuhIX5MeqrNVHt6XaWRGSAvou2q2maCqnCllpD54XQFS/x5c06S7b7wjgP7NaFvVTkmeVEtJZ0Dg7SEObiDAyK4KEKIJE00hWNqTIlRyTPW4lZAB7NoFfraFxfIhsZQVJUpXE3H2GwdGhcDGzl0i8UOY43FRiMslrmE1x+sMfYP+P/ymsp08xjjoYTQ3xoDFHgRB0A8IaxiTuKhNKgR/wM3BKyH4zJR2YYvkekpMZnKmMSdQMQNIZPfZ/7nhUPXsdrV/ePlissrcef/by1tyL1yMBOkp+i1fFIcbE6yO3cVl4dMssgi+7ppWundYdk+pMg1H4WIjQ81x06LnseeIrJ750jIUUaGnVAMq9arCEFHbTEfx2UyIE8Q0UIFcjca1IKhcWtsHOX+Vi6rm4p2erWnrIC8/queSJw24PxmSKXJHWFlEpLFlLhPeBhAX9btJ4Dgikopxto4U5lZvyzHUV81oWcEhYXUQfnffrCwuznLFpC/DLSWmxFLmHHP9PEQxpqnMIJxpHaWNDhCkV70Y7EAQ+jh/ex+rlHURSPB0UYJ4dEp6t5nSOk1/+Evf/138BHOzDoeQv83NzjqhMaVWh5swUJHis0xvWBHL7dREgpyG7EwxzIkWszYCkr626FZQO+dyX3PKXBcVlvVzg97/37/5/LGYe+zN63M0wnXpo7D5FNpdHrFxZGsOe5UIXLeqwu3GmfKMKFZVJKRoOhx4EyXjeQHSC08WS2DwspKBmU7EQ5oKeByOlPMqTYTYWHuPYHyKVyWNOXLL0VNViVl8XL2Z9AXKqy5G49CWLmVK63liKHtd3EUun4GSot8fXV+kCsRZymMhrLKb3SkpXWs9z4cxxMsn2IX0UlQse/fd0Y3Nx/OpBcLiJuCVJXEhmESusaKCSIieMGPEHXUxGE2TKq0p5iMAiTcGS6C1NkCm8ZhV+v488LYQtpoi8fH7TEojCdOAiaLdgTEbKZFKnW+GIOTT10TFNVzhqYhtOT8OM4qzkUK5aqp2kb+wLC5eLJ55qz59/Ls7N63+9xaxEFKlYrxgOzNzG7Ra6R8co36R/Mo+yF9PCn1/Y4WJWN0ENQLiI3XYbE4KUTBPJQhFR8tikN7wM9Ka64UR8OibDLkx6gqgSQ8bvRHmRt5dIZwXpR3YHF5vq3b7gLi6hE4XKrwXCuTqZVvGagnEAx6akbErsdWnWqTrXIfzqDFEhH0lX6BzyyJkjLqozEdshwCdKsRdBnilGM6+MG0nZY4fFkiqe+Dl4AsYKZVjRhJwUxDy7/Z5ob5CBksqtyCkhnqc6MqoujlogLIo5leyfHCKazyNOO2W+j6ZsnRXLZysuvFvKovT5tahDUAhbuOB0Uc89zB/OFurnnsJXbZfyU5kvAee/LD1Qi1lNlhS6TIHbG/v7Ag/NbWyfy0e/TC9ZPiKFvWll222LUiXRdU46hUSOUlIK9xyewXww6rZotjAdSVs1zLyeuEUplskcU2KC+wNkGKFsW/JnicnhtV94ZIQANZ3lcgBAKYPhULz0OOGkqSMxyEqkRjX4FxFKI1ElP156fZUxa81lDa6fjzwMWk1x3wJfj/kr008uOB4wOgop7QklHDmLxBDL5EX3b0IgUaspRp+RREJIBSJczsFVCMPm8EYCq1rM6jqUctWgUYfvDpFbo9h7XEbq4XXqj7TotkiywxRizommvv+LVr1epPJ/ejWGEXQ5ki69aNh+++rN/s8/NFMtZsJezh++4cZQB8vZ17lTQWB9CnkQMhSo+HPy5BFWL19FJM08TEUV/QcNIlnCTYaRkf1Hto4456/XJLolc2oETTkqFibqvc/fJDWN1CRcjrndPoatE1gTT+e1xEAH8FodUceJUotCUg2VDix6mSqoLo5H9V5E2Sm0HckEVD+NUTc6mcScWGzxDtcLedHJPuuyLZRow5aJ2q3qUywipFL38XotzCYTJEWjRBlQnnX/uIDZT+Ygg9mChUgqCysaR7vVEiH0NIUUk1lhVitdu7PrWLzXUrRT5qIqCLCN2Dk+RCydEPcogo0U8k3Bf+X5LecM4VPXi/ZzC3IplV0AtZZTtTNu7At5fy8LpC/6ning/BkXcyiDpVZv+N4LybFzNyJcUnosvChYlNhiv1YVwuXqlWtCxVezLbUQz+B8ansqjNlccrJu9VgEZXKcKNJfIxoVQE7oMbjYVIvUQE8b9YaTdyHFaNjFsF6VyaDSZjYRGRG1dozMRgkQIDyFbhd7TKHdtGKlejhKFJICj2y18ePTEoE8Pn4mVdycl576XOq0tPPP/rgcGs703KyZj/rBAUrr2yJNxiKL/okE+Sumi9oA0sOP2BjNgKE7EgXVeD4vgjvcBArLrb9CnecLT56lY4Q2be0G3F4X2fU1Md1ZPk90SXo2eFp6veUn+tLoupw2hFnGEirxoqxCR9gvta7lcSjalBYbvyAEh7y5pZi4aJSo2xGOEs4YHPTcO332+Ey/mdJLmlau5gvMi9VRRxnTabeLk909pFJp5C5dkjm/wlGo1RIKnqiC74KPrfNR+UB8g9kEXqchGOIIR8fEQIMCfWSwDEUjgtrzrMBJC5OcWFfiMsidTaWSH/QG6Pf7yOUpNphQwwkd9cJuw0V3+mXfe2FU4ZIdeKhX61i7vIWxbm3ytcaRGcintceAH0zRoSJrOiMSvxxJ04IhhA+EvorhAgwdbcPzMcSkLArckLEym2Lv8QPkizlkiiuqUNYG8cvXvIjyF3yQF7GrP/ejS4tZfe98V2L5588J034uWpz/C5OrmZH5olTiwgd17p30wgwjnP40TBdYjDEPLK5vAiL3pHvAc0aPALNgLm6tbv0UQeAjv7EFK5VRD0anJSoA6/afHs2+eJuq7DRMD9jVGHeamHTbSvGHElaYon14jEyBmOK4TBOVoDaPU7VgmPezQzEYkF7vIC2dgIimBIXFaTgw+VJB44U/tJzCcRE69Hg5OkA8k4YttCdqtBHeOhFpMt8LECTiyG1eRoyWGxTl0cF9sXh1gq5wDWGacL69JRt3qcAUr25uGq+P5t5jrO1cU1LEspi17lwY7L/0ir3gYz+fsy5+5MWL+bmGxfJvnH8DEUeyDGN8Wj07mZ47TMIqfBEQ5a6p446VuP5PyanONgQJsJ7ADSOxpOBliWhT0cDCbOzJsUa5KvLuYjRepLq7+AOGAtf6PeQ+K+/BzyVYeguqB6kXs4ypeTwTd+2KUTuRdSJOwnGAOxaoakb8+5TGmTgsUTB9MhKrBlKpyJZ2RHlJRT3ZYPIBlQq/KkS1QF94W59/WIscLfyBJX/sRRMrjE3KTAgTF81qDYW1DbWJJj4mAx8edZVX15CorAnLQ8BTrFVUVbfAdiwuc7E+NH0pvHwNsDpriS3xweYTtJ89RjyRRnxl9Rw/c/lElDx6Oe28KNKeW2qfB3OFxqGLmvSvERfCVDhcd05lxTDu/8N/qOesul2lM3pZK7ooOn9tof6XGnJ8/ot90kC04jgkdMg9E+0QdUdn3kDoVzHCBmNJTGlirltPIUIqjM7q2NQX8tw2XU44ZCuFfie6XjfJQiHskur10qinu6yBSX8IOxVXXQ0hyTI/nmPsulJ4RYmFlu+pjaubfOpjSg6hcAwL+NJFt+CCrt8yYlC99Nkn4OsF4tLKTTgWqj75ghN/iDklcXNZTNMpWHMbSpdDXZ7scQm86o6F7TLp/9pRUUc9I7Sx3Uy+odI4YcuEn10+iTybQAQdhz0X8QLZ3eoaVZ0Xhgyda6tv6kd/VhGEunNna0JfqE6Az92q5Uf7gsW8wMNc8H2Fj9H0tvkct/+7/9YwfvU778p9lss0OQEylMQWxahtS0avkq1K80Kxojl104YGms+w/OG4mKeqxSRG8upWc3rEyp3vwEWk4rpaGGqMwXfh95ZaXPLA9C1YPuIW6+Bs159pW2u5Lf2wlRCkoimFJaN8Vr1RQprTGdZZF1xnjb/F0EM/YWVRvHSKLRbnkhXYArtxYemkQTX6o3HxEXRUr7aQyWcwZr/Y98T/m6g2pmCRZELGz7R4GHe7ir3NEX48BiedQMxxMGh1pEZw6HdSLKJ6dALTG2LukxUPRFJpZCrr6NROFFFVRm9s2ymMupISUH18dY/C5bS8cF+we8Ou1SL4LC1piQEKj7Gos/RLhqyci9bzOcjw80hM/X4ylALw9Z//yjA++dZvz3nkzuMOkvkCksWiQBWl6RbQ0IXRLcB8FOg+J8HxzONG4tkx9kaY+hS8VlgvpQ7PSEj2tjryJYMLp2/C+D4TaJTPtOjvqEihCpXwpAjX91nudy7r0BFU9WF1B1V3GvhXVEMQuAoXgspGVBRnHr/oqIZZ51Ijf6mdpADi+u4vsVPYB16MngXFpgRi+AnZx+Fv6RGJ+u1wkKAfQPgACYTafOt1PH6wi2Q6iXQ2iV61hlw6K6NpQipn0RhmyQRypD0dHcHrdQWtyP55s9MUi+JBd4C4HYHLdl2lIqdNJmKhf1qD2+2KipJTKqGwvoaTu/dgeiOlHWIwfRLS5NlI/axKVELzMr1R91iyLN0AUAcWh0Da9o2vwxH3ueeoQV6arKrSNM38/4IU4/nsTb0xgyCtMyjSwyzVxqt/+WPDuPuf/8fz4vqaUO5pQk6zRNcbYDylaDElUzlJU9QcTqgooh2dBbAjjsgGMGJQcWhIydZOGza9+JS9o04RQsSBir6i77B0QC0tkzAo66Pt7GRXR93Zwba8mMM4oewM1EKSvFm3/vh7orchKbIBkxBMnTIoRK02k9TLVd+rc7dYBYXlRFGdZLT6tQXgxAmgZlpTlJ0lQEA8Ak3s1QKQZRK2PfXxHcY9gXeWcljbuoLDh89QubGN4WAA97iGYDSQZ2Dnc8hurIugNyUYKtd24MQSOL3/AKZtIFlYFVF2r9UQcZnYxgZSmSQ6+0fIl8qoHu5jNuxLqpFc20C2WJAFHRl5KgKTQyiNLZ6i/F8lAMT7xlOVUZwYbd5Dfg5eMxViCc6X1EempAKllJtDVxgJTbJu1Ymr7vyZVt/i75ZzxuU7/1xeIgFO12usvwLLRKayIvDT1X/2rw2j8d/8l/PaSRVupyfRl7kI1etJfiTxk4Y60WQa6WQCLjEQ7hDzvif6FiwCJ5jCjkaQzlI9Po1Bswu3xbHySLh5wjSWhX1myh5eb3itLzq4wp87a88t/mYxzeHvUriF+APKefEUUWrQKhILXJNtNXpy2yqztANKFBALrKGIi6wzRBI/t3iXbrBsAD6YKd+SbqWKukRhcNFoE8A8mepAJFA5d0BLCP0g1d+Eu1mdUIJvcWxkb1yD2/REkiy5kkN9b09Ma/Iba8jmcji690Bkcldu3ZJ7f/rZfRFmWXvtptQno+Mq+o0aUpUVTEslOhOj/cl9xC9vIrW2iu7+PmZ8zuQfXrsurPnW43uI0uWIkY42EAIpCEkQOlnSUZRPccLRvWWKUAzdv6x8BtFEWg1aqI/d74kDLYFhZI1YlCwWcu9coqhirIf3NzwRL0wyFlXSeaFK9eilVRqJIF0po98b4s0//75hfPh3fm/u0OY3GoNTzMGOxxAZjjBsUxl+jOTly5gnU/Ap3V+nzUEM0WgKViKBoTGBV22ISTldkXiM5VcVO5jA7fnQk+NJhgzmTGCaoXbC8mZcLiuWP1b4M+FiVl2kcOqmflIwu/EY4qWcgPNJ6QeLPH0yiCVxxEK6UhLLiYlpYNwfYlRtiAnQ+aj7RdtKHXFy4toxuLMJklRGJQTUiohi/qTXB/p9TCIz2IH6tCod0QsknHuHx7PMO1UXx49HsPXGazh+eqSswyolCQKkgx0/2RWLifXrJIf20bh/H8YoQGyjgszVbRjkF37yiWBmCrduwiytYnR4gOGTXVg7l1F85VWAz8MfoPrkKdxuH+u3bmI8dOHu7yNCRzDecPFdUfkYI3IYDMbxCBBPIFbII5lLC4ou8EYYjjyMRiO1VR0H6UIR8WwaXr+P/uERpu0OjNFE0hlpgy7SC9ZUWkT4wsgcDt0Xdbdcn8Y7yUkyizlIra+KXvalf/ovDePRf/1fzYl19Xt9kSLtd5voP3wMczSC5ThI0cahVIT7+DFG+3syORuzB7uzjdTVDZgDH8GJEpgWoMt0jFSugEg2BbfZBjpKpJtP1eI4NgSiLB3cIdPg+f15FsFU8Sa4BMtExIkKIo0kyQhPjlwWgaNyutnAxbTZhbPIX4FIOik+G8NqE1PbQr5cRHf/SI5VZeX1/BZ6yaLm5jAiyF+/hkfNE1zPldFuNJHZ2RYg+uFHH2F2cIypqNorYRklNKl5h9Ic0CmHFgoQzqDGkmC9iNz6JqpPj5G7vIFoLoWjew8Rd2wUNy7Ba3bR398Fxi7miSQq770rPfHmp3cwIY3NjqDw2qvIVC7h5IMPMGk3YF3Zxuqb76F7fIpRt45SvojG7iOxgytuX4dXr2FyfCg+LcIA0WAoDm+MRAKxXBGJUgl2IgHfddFvNjB2Gai4uUlVM0Vbjwkkp5NsIFBuIp1MYTTwMGg2Mev1EJlMpGPDzc2WJ9MTYdtfCAFVJ9iyQA8BXWaSPXDVVo0ReBZV+nvX/uRfG8bD/+I/nRsiBmLDP20itZJF9+FjOP2hOKMmX7mFaLmM7oOHCI4OJTLRO2/ld94VRNa01YXHSJKJS3rCTTEZeLAKWcQyaYxbTcy7XYVl1bmiOuzPvsLI/KLUSRUBJiaGgczKquxOqu37no9I1BYzTObilEDw6y1YTIHY5qL+MWV1KfJNFftWT343tVqQAotKomcYtxenFufTIgMj08bN7/wt3Dk9wGpnhKHrYec7fwAnlcBn/+bfwnx2BAOUEePTUK00ngjp1bIYcA47XTgT3Ypjlq8/uIxvnBiy125I2kTgVraYR7RYQjwRR/PhA/iNmuTjPG0Kr96Cs76G4ZND+I8eiQSxVS4jsb2NfKGEZz/8EazREMbONjbe+x30Do7RuHcXqXgchZ1LaJwcY+xNZZP0TvYxq9VgMf3idSRSiFYqiBaVCOOo15UoToVXMmpmZgSJSgVm1MbopAaD6SfJtEnizGeYkhwxUtrOcUqy0RS03sLU8xZ4CSmYXzQBVG7HskEEyM+Fn4wjvloSJg/nAIQVcUqbTqew/Sf/m2F88ge/PTfTaaTeuAWv2YMTjWBG4evdfQGXx6/vIFYuofvwKWbVmuqHZjOo/M7vYnB0goA3pFaTiOmslpHgdCoI0KnVxV85V8hhUKsj6Pe1JJUqAMIFvZxiLMMKP5dFcUplGli9dg0d10W+WBD5rk67hTiNNmkmWW/AYg9VFPy1nABvSjQmAPiIFUGn2UY8kwDH7uN2RzaZPl1V2rJc6D13EWFLz7Ns3P7ud7HvDTB/vCcEgMq3viFV9d73fwTv0WPYwVjkwHgcjg0DybUVpI0ZeTkAABRJSURBVNbWgHhMDDoJzPeqVVgiJknFphlrGhjziBBTUze34XVbGB6cILayguLaBur372HSowyugWhlE5lXrklBd/qzX8EZdmWzp6/fhFEsCD+w+lcfIs4Nu7WFtffeQf/oBO0792AMPBjbG9JBOfyrj6Vmy6+vos0cvd4QLe7szo74NNJimbZ2tL5b31gTWK4x9NCfzVF841WkiwU8+d6PYbdbmNkOkjeuiydk7+BQDAZG/gjd0xoK1KezbKFU8VkpKKwugS+KYiwoJddWXSGLXi+pJBKXKhiN6ftIp4GpmGnG8lms/aP/2TDuf/u9+YRN+iubyLBaPqlhtbKC6if3hL2RunJZInPvwVNMyW+LzJG8eQXR9R3Zyf37d2FQCtWwkXr1FViZHNKOhfazZyKiHXFiyJTLON59ioQ/0l1+DTFa5I9yuboDocckelbLrEQinEmtHfZKU0ISFW6AZQgwnovU7/QxrDfE3EfkXfUETrUFDZHONdMpUVrqtTtIphLo1uuwpjPYQucxMOEG0HDORaG2VIXzMphm+U4Mr3zr27hfPUY8EsHm5cvwLQs+GSeNJlKYoVE9RuekhojlILNWEhvlwdBHsrwi6YhLj2/fRffRY9FxdsSyWRnp0J1vtlJA+dYOhkdVdI5PZYSdzqYFsklBlcrrb8IsF+Du7cP97L6M68dsirz+jvhhjxqn6D26jyh1pdfXkX/9VdHG6N57AKvbh59O4dbf/o4oHQ32DmXiWN6+hE53KMVmq3qCYDZFfqUsCMajJ8+QnhvoPHkKkw5fuTxK77yOqGng+EcfgG4Gs1gMyVs3ka1UUP30Mwk2azeuC0TgZPcJsumsyPP2j49guwNZyopsfFb/hF0jBpkQBsvvRmaGYFbsUk6wM8HAFcFOq5BDvFLGZebM9779zpyJ/sSOSiHBb7ZqDVGlefKLnyNXWkNy6xL6j57AP60isC1s/Y1voscJ3+kphs+ewWakLZaw8t47mM4ttB89AAZ9pHIZNE/rop6TKWbQuPsANrWVJUFhq08IYyqvnNmYWcrbj9FMGG3C5lVmm2Ebh1QdybfmLFAgRWuyWMKwP4Df6gC+JziHsMWm4JCqEBvzaL60hk6jjXQuJxukW63DHk0R0LXKYYuJN47azao1JY1+3ZpTLUET03gcqzs7OGq1UHzlOlbKK9j/9cfonJ6KBhtFCtdubMOMxtFqdBGlKPf+AYzxVE4MpJPIXr2K9KU1sWGuf/wJZo226v5I64o91AiCYgZbb7+N+v4B2rtPELcMpHIlGWsPE1Hki0Xs/+j7cDp9aQ3y+ktfewdmJo/B44cYHx4oRaPVVSSuXRdK/+DBA8wbVQSJBFa//g20hi6KqQROf/OpnK6vffc7uPP+L6UTsra+gqPdfRQv78i8oP6bT2F1W6pTs7aF8jtvor3/DP6dezBpj5yII3b9JiKZFPqf3cOU1xWNoLizI16Qh493UVxZRWQ6Qf/JQ1jTyWIyrCrIMzsIejVJC1BagfwD6WYWJhFDUjRKwjFqG7mMkAuu/rM/M4y7f/CODFoE52s7KHztNgamIda5pVQKzdMmspUSBrvPMDmuYppO49p/9EdoHR6he+ce5oMe5tEYiu+8iRGVJg0Lu++/j+gYiFcoLJJGZ28f5cuX4E98tOizTKckmFqEb46oFUUikYXFijnUWNb0JOo6u8OhGr1yAikKkpa0fYSAmY5jniRwyEA64mBQq4pqfFg8KOSfSiQo6Ee1y3ymgNrJCRLZrIyvG62G3MjK6qq8B8H8A+oZByqnXh4+SrRgLm5G5Fg3CxnRjbP7IxF1pLkOozcJn9GdHVz75u/i8Ac/w+TZvjCeWc1T3JuvMYvFsXbzFgbHRxidHKkNq9WQLMri0pUrn8POu2/D7zZxev8+LHYG0mnkb93CYDBE79FdxL2xkuhKOUjcuCnYivpv/gpmvSafZ14qI7FzDbFoHM179xFp1TC2HaRffxMuTJQ2VzGvN1H/+C7G9hy3v/1tDFwXRx9+iMCdYOe9b8KyA+x+//tITOg9aCB+61WsvPk1PPnVzzHb20dsOscslUT6ldsYzwL4Dx5Jh4X330unsf3735Jy9+CTT7G2soLu0akYF7EVKIW4QBLUiIltVNHwoKs0GwfaKyac9jHIME1hi5CbP5/J4+qf/j8qModtP7FYiMZQePt1dH1OhwzkMhkRCh8cH2J00pAja/2bX4d7dIDmB78W3EP8xjUkr15BdAoc/OwDWG4XphFDdOcynFIWbrUuPiGb16+iV29g5g7F2ld8NDhCpxj5hNFxioCUKa3na46niJOynozJ96hfTOV3FhO8AUy7CJSP8KiJJTCmPFe7LaqfUnuF7dwQrz2nLtoKXNdF0PfEVDFazCCSSSJqmOgcnMpmSeWzGA9cTCi8zdeR3DdMoLkROQJmKJwjsCPSqeDwhF0KnhZjComzYCmv4Orf+9s4vnMXrV/8Co7kiVoijAvaNLH61lvo1qsYM3KH8FiREVBTNJ+pjRPD6o1biBbSaOw+xrjZRjSbQ5zyAqMhJr2hsKTNXAqR8qoQaw8//CVs6inTF6ZUQmJnR5RPm3vPYPZ7wqNMVtYxokPXyJeuCWW+6k8eivxAZXMLvdMqpk5U/LHd0xMMHtwXYRfadXAjFK5cxt5PfwKjXlW7sFDA6muvYFCtwXvyVNwBWOcElXVc/r1viLMCaVq9RhWbpUuonpwKcjI2nkgQox2yGYtL4yHmJGDFTJjRiChB0aCIPX1GXo71Z7MA42AsAo7T0Ri3/+wvDePet96dy3RM55mUg53G4ii99TUMRxNMhi6ijoVRu4nRSRPZ2zeRuXEDnUf3MLjzEMgkUHz3TSQY7X79KSb7+zCtGezKGmJXd4SJXEgnUXt2iNicF0ZvnZbgD2Y+p4UGxpgiU8jK8coBx8yyEKusol1tIOKOEMyVQUKKmsqmIYMb5n9WwFTAwNyxYVm2SD2R98dFJbMsFn+y2XkKEGUWQW59FYNBH/AnYtbOlGAi9pMWBuJBAmSKeczGxEV3YYt0a0hfUq0oNYlSFbaa8DE1URNGRgZGk2gwwySdRfob78CvNeDevSfFKc1B+SsB/7FMrP7WuxjUG/Ce7MtwwWYaQ5KuHhdKNi8lRQSRShmptYo8k0GrjslghFjERiqVEo25eTohbcNkNiXyD5G+Kwwe1go2GeAceAx6kkcHdEPoexiNR7CSUUkN0oUSRo0G/EZdPBGZ+8bWKzJAO/71x0CrqUA6sRTSr78h7bfqBz+H2WmLh6G1vobSzjY6T3YRHB9LDeSz//7GGyhcvozanbuYTn3EMxkMWgPkV4rwuOHoaBXlQralS8VOzmg4EoKy7/rAeK48VyT3oOIEbfk8uV/xREK6SFv/y58axt1vvzdXaDWFi5A8ZB7BLJVA4bXbGNFGbOQjHrHRP6pi9fZNOeZO3n8fs/YA8SubSG1vYuaOUPvwE/JwEC3msfLWa9J099tdxcMb9hE0u3KhTjoOR2b4QDRbhDvyEfEG8tDnwQyzRAIbf/P3JOLVP7krCpoGFx3VcUZjRGNRKfKG1ToiQ38xwOZn4EhVYTvOKE00U+TDtmJRIOGIaM3c8yWFmAx9jIMAmVIBI+JQNK6CE9GZ5+tmf9gU1/mbwFL1IERH7HDEHg7SmbcP6VOytYFCMoUxfUJ6bFEyCKlUhEFj473fEqxFf/eZJEOsPzi0EAtf6UeTWa2QXlz8SKSQKhRgxWwpsCbDgThW8QnaNKS0HETTCUU8D2iiM5bv+UJUYI9Q4aNp5UZWOJU4+caEv7JtmMqnpW/cb/fgux7S6+vi81L/9B5styfXbRbKSL96W6aT7t27MAeuiKNHNy/ByWfRf7aHeasti9mLxXH5D/9IlPoPf/5zke/KX72BeL6I+t5DrG2sCUum12zDHw5lHRKCO+eYnCx4iubEUiJREIyHyuqDkIT5HBPigwausOXf+L9/GC7mM1CPyktU+2yaySB5fUd2tdsbinLQ2s2rGLZaePLDnyIaTSJ39QqMqIVxoym5ajaVxciaw5uO4LY6mPcpXRpFbKWAXCaFsT5phywe+y623npHvOaqP/8A1siTYzq2cQnm1R2UExk8/svvwbFniBbLiNM4PKGUJal1l0/G4Z2civgfjzlhF6sSUvB5HLLEchmY0aio5ZPFkkglpMc8c1kNU/2IBShJouTWUZuOJFhfFgHBQgJeCgvA58crS7jykHgqOAsWj8YcEyMKq3IJ67eu4JRttdOqkG0lYBSKKN68IdSno08+gz8coHT7qjjZ+q2usK0Nz1NGRDOVN6qAw9e2MI/HRa3Jsk3p/fJtp8OJaCRTnJERWbazEicSRKSdiMsCJnubrS2mZQwO04GPuRNBNJ+BZUfgUec6HsPcc9GvdaQA9PsteLVTucP2+iUUb98Uid7R7i4cf46ZHZFx/GgawDs8lJE5N+N0YwNXvvWHaBzsov34MVZWK7AzOVipBPxmHc2DQxRXK/CGnvAqE7k0BsecHg+Fae6slLG6fQWnDx7CPzlCRE5FG3a5DHu7ok7nRg+b/9O/0otZ10gKAcZxrZpQsV02SSQQ3VhHbusShpMROiMPWYrtGSbSCZoWOvBYpLWb6LRamPRcTCZjOAkb2UJeNCv80UT6u6uba2j3+2LwzpFvs9rAzW/9Loyxi4Pv/QjOdCotrsLrb4gJ4+jgGJNne+I7Z+ZLiG2sw50GWK1cQuvkBMNGDZVSDv1aA35TRQLpfoSoPPZdVyvycIeNLmbpKCrrFdQePBL1dua+onREriH5dozqjAi6KCEDXVAVumctg2dtdxDOCBcDRM0dVFCdUFXeQfzSFvJvvyosksH+kSjlp9cr2Hr1FYynU5w8ekqmFzbfeguxVdrIBYhHopgR59DqYNCuyXTV6A4xeHYIZ8ayUCEPSf9iTowY8c8mYiKEmJBahBuApqGixknFIXasZjMMPRfD0Qg2MSVEPM54GhlIbKwLez0ypfvrAFPfl0kpIaGNbg/pfBrRiIH6YQ3RrS1cevU2ap/dwYTj8tEcQSqGyuuviH+KxwnoeIKRY6H82+8hd+2GpJXe8RHcelOCT3/qY/32Kxg3BvDdLio3rsE3TLFrrn7wIRxuNMeCc+UqNq5exenHH8M/OgQ5+mxdWmsbyL/1ClrVU4yfHuDNP/v3XMzvLgpACUA62QzB+ew6UGrKyKaQ2dlEcWsb9XYX3aMDuMQhcETNgsWykEmlkSqXkC7mhfVLHY3hSU3wtEza44UcSrdvoHZ4gnQijm6rj9LNHVheF/UPPpKWzdiOofz130WmlMWj//cvYfEIY4S9vI3i5iYO79/B2J9i8923MfJ9NB88RLlSweD0WKaNlIXSW1I6HMm1NTliJ+0BZtk40sk4BofH0qtkAUZzG4oHCgowST8Rlc647b64ZBEGaxNBGGGrUEMbL2jyy9R60RtVEEX+dEDToGIO8WJZDDjpWxjLpVC/9wBHnz1EPJfHyttvSo870utg99cfy6KMFkhWZQSLwYgnUM4k8eD//Hcw+00VccWXUE3Q1HhYsV/Ye+fpxuhNNKMK6BR+UZhlWjmUNzdgGjYsO4ZBr4V0JgsnmxHTIg6S+vU6DEY820FspST46FOttr9Kt6qVVRG9OfnoI/Se7EoDKkinsfnabfRqNXSeHUjHKbtxCVuvfw3tVgPt/X24p3WYlGqI2shtb6GwsS5Sv9XHjxCvrCK5fRWxuYGDH/8IFq2nbQv2jVvY2N5B7cNfwa9TwpinQBzG1rYo7zefPMZk7xBv/vufsTX37oVABN4kRioWWPyXD33MG8VcK5tHqpgV4I6t0WKEHU5dmuV00Ot1BQfNYUSUUEgWPDxy4lGZEAXUnWCRl8qiP+hg3DzFfPdExqTIF5B9822QKXL6wU8FUjp3HEQ3d8STo/3wM9H87SccXHr3t9F+eoT5sI/ial6Y4bNmT45kemdIMug4SFRKSESiIplVpz8H35+44XIJ0ZiD0WSkMNsc1Y9GiDAdKeQwDWZoHh6qHjCP/BDYurSYF50grcWh7pWCTvJ4l5SA10OLuaiBCKdYkRjanQFS25excvu2DKKC6jFOf/khMn6g/D54vyMmxpaF6MYWkuslOEMfzTsfywkmxa2eoQmhVadZClEWItM0nlrL1DLnYJZHgNHTo1MZeVvmDO1mCyuVNXROjxF0e4hI3aR8ZIKIhWg6hfLGOhqNU7iDkaj0c1hVKGRg0deQJ3oshViG8hJz6QA5poF+o4Xq7h7GLp/JHPFkVjwD7biD9vEhvHpdOhjyXIceSq/cxiwRx3T/EO6nn2LqmIhcu431K1dQ/fBXGDerCpceT8mAjl0ub/8Aw719vPUffvnixSyZx8IcXuGBFWY1gvnUxIjWSHo8J2IFMmgw4AQk8geKLi9KOloClguawJW1NWToedFuo3LjFvrHh2g+egC73pWnE9+8JJXywYN7sHd3YTOv5dF5aQejvgfUj2B4Q0wiJiKvv41UPIveowcwI3MUOZK9+xiWN0agNa6suQXfDBAhFYrXmCug8PqrEtmYbrCzQkFGvo+yT1AiMex1Grk0Lr/xGsbVJup3PoOzLHyzaPupPaMONKYo0uFWfia600E0AyuZqcUiLAJzamO+uYH8138Lc9PGuF5D9Ve/RGpAE3uVRjCloX7b2CIO5Dv48N6neP3qdez+4IeISaEatgsVJUKyIS2+eLbBQndUlTaqcRVgF4vIVDbg+iOY5kwCD1Ob3jGNjzwxmBfdZBKM2b9mOyxqIru9iUQ8geYzLvoBpqJWY4lkr1MowhNi8BzjDpkyroCK0rkUUhvrImTOwVbr8BjTdk9OO/rTTCwgVVwV+YcZf/b6VditHurv/1TkiY0rN7G+cwX1jz6CVz+VTWEXSsi99QY6bh/W0Sncg328+b0Pjf8PKH3KzdLi4b0AAAAASUVORK5CYII="/>
          <p:cNvSpPr>
            <a:spLocks noChangeAspect="1" noChangeArrowheads="1"/>
          </p:cNvSpPr>
          <p:nvPr/>
        </p:nvSpPr>
        <p:spPr bwMode="auto">
          <a:xfrm>
            <a:off x="304800" y="304800"/>
            <a:ext cx="16954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AutoShape 24" descr="data:image/png;base64,iVBORw0KGgoAAAANSUhEUgAAAc8AAAKCCAYAAAC3VlIEAAAgAElEQVR4XuydBfgGTVX2708lpKVbWrpLWlJQQKSR7lZJESWVFCSku0tCuru7pJFSkFCRkNbv+sEsHA5nd2f32XnynOt6r/d9/8/s7Mw9s3PPnJr/p5REIBFIBBKBRCARmITA/5tUOgsnAolAIpAIJAKJgJI8cxIkAolAIpAIJAITEUjynAhYFk8EEoFEIBFIBJI8cw4kAonAoSPwG5KuKempBog/l/SQQwcm+9+PwLaS5x9KeknQ7N+S9M2KAf0LSfd15f5N0kkrns0i0xG4k6T7S/pfSYzRt4IqPiHpdyS9QNKVp7/il554g6SLBXWcW9L7Kut+o6SLurLvlXSe8rfrS3rSQF1vDp73xX9N0jcKJn1V8T7ea+X8kt4RPHBKSZ8faNMlJV1F0jklnVzS0SVBDEeqxGRfi51W0u9LupCkM5XxYJ7+5kCHKf+qfQUk+7U6Akmeq2OYNfxsYXqFIZ2nOFDOIulD0k9t7PeQdM8VQbuIpDcFdTxD0rUr6j6VpM+U9tjifyLpmZXk+cOyCP/PwPsg8/eMtGcJ8oQcafcfB+/6SSHQClj2rgibtb8puLCRqZX/lnRiSUNjW1tXlttTBJI893Rg19ytI0v6iqRjSfovSai8INPvS/pdSQ+TdLrSprNJ+vAC7XudpIu7en4k6RSSvjxS/70k/bUrg2aCkx11IGMnT8pcRtKrB97VnciHmrMEeT5K0s17XnKo5Pl7kl4o6Zgz5lqqbGeAdmiPJHke2oi36++dJd1vpPrnF7XiEq24oKS3BhWhrv/LgRcw5z8n6bddmbu49teQJ6pqTAR98spCsC3Jsw+H7p1sYIbUk0uMxbbVgWbhoxP6/b2y4fqgJLQmkclo2/qY7dkwAkmeGx6APXo9arFnSbpaT58+IOkS5WS6VLc59V3KVfafkk42oHKjDa91z6Ce4xme7aSGPK2N1PfpCKWvRx3p7KonT2yvF3bveIKkv5f0KXOSXgrzXagHW+WlTUPRJmC/ZjMDQaIdwS7/f6VM9+9d6Fu2cUsQSPLckoHYk2Ywn64r6SaSUM/irIJtEVLFc3FpGxIq4bcH2N1C0qN7MH1aYBdF7XlLVz4iTxZZ+83gIHWcHic2CA1is+Kf57dVyJNn3+3e8byBDcyeTLPBbpxR0j+bEqjjUe+zkUhJBBZDIMlzMSizog0hgG0VhyUrePayiPoTxTGKbfYopjBlziDpkxXkia32rK7clSS9KOj73YtzVPcTtsePSzqzK7sKeeIgdS3XF5xkPr2hsdiG1+IgdNfSkB9LOtdCNvZt6Fu2YYsQSPL81cFA/fgHxUPvvMXlH29GQg6+KAlHFXb3qH/GpC/kpu857FOoDj9WVExPHFBz/lFxiLB1va2444+1a+j3f5d0AlcAb1lsSFaicKChEx/OOJwIvP0tIo8p7T+fpHcGDzCGL3d/v7Gkx7m/vUwS4+QlOnkyHteQZMn3HyTdJngeb2C8gjshhIbxxUZpZS55nlDSFyQd0VSGutJvJKZg6cu2nL/+XUt9d++SxHeLPFfS1ct/n71oRAhPwqkMrQhObqjen12+JTQJQ/JXku7tCuCYRNgTmyLmDGYETADMcxzXmAeP79GQ9L2LeXPVopXAfsumj/Zim/2qJDaHryn22ZrQPebdquFK9Id65sg659Gc9s16Jsnzl2HDHvaIEo84BCinFeIVbzvi2Tl10vh3/ockTjZvCRqza+QZnRDp1qrkSR0Q4OUcRiwu1u7Fz2wuLuDKERvJhshLRJ6PkXRqSTzTCadJTrlWIFfsapbYHiwJol+KPHHOwknLCkQBYSwlLeevbeNS3x3r2bcldXbmG0lCTY/9F7X80HoH6d6gaAf68OsjT9rPZhKC6xNsrmwufzBQ5riSnl7hZNZVwUb3phUOTrtGnh6ioXVwqbk+uZ4kz19AdntJDxz5wDzA7CyvMBCYv+riw/uYOKji+LeVXSJPnIie0zM7lyDPvnhKe2ImVMarZlHDYpuNpI88/zU4fRATyCmmE0jbB9gzTyC7JcjzJKUv1hmJEwmJEYg/XUpazt+ujUt+d5zSPms6j92ZsJMo/jXCiG+Mk7tPWtGVjciTTeFlKwFnk0bZLhzKPsaGC+/xc1TW1RWjLsg72mB3ZXadPIfWwYlwLVc8yfNnWF5P0pNnwvr1cnpCheYlWnxQXVq716+XTDCcaAjS52P3wq4ZpxYru0KeqJxQM52oB98lyJOqXyzp8u4deJ2iqkXuI4lwFCucTFDFRtJHnpwM/EJFYgbsj534U2HnWPTSFckTooc4CcfxpH8HSQ+aOYf7Hms5f3nn0t+ddyBDRY/z2hTBPAO2UaxwRJ5T6qbsAwKNAX9HHUz9cwSnOb8ps/VsI3kutQ7OwWuRZ3aNPFfpdF96Pk4NLO6kMrNClhGC6VGDQZCQ280k3VqSz1aCyoeUal5qFh//DJliyLNpBVUy77WyK+RJ270nq+3HUuRJSjqfmo9Fg9MYJwrs1RBPJ18rv/Wp0frIE1U9diZru0Uld0NTNx6wXZo//kyYDu3jZLHKybNv/nPKZeMQnWhW+WZazt8W3x32Rpu0gk1L962CDcTFhgpiRJtzu0LgHiNCmXwIFGWGyJMNFb+TUepoJZ6ZDRuJQ6zQJtYSm2aRJCO0iZSBVsi1S5s5TbNW8xwbQOskRnkco1i/+mySEXlS/jvB5KAt2Fa9LG3z9OTp31e7Dq4yv1d6NslTemixXVogiQEjD+ZHAnT7dsuohshoYmXO4nPH8sHYejhRcLKwsgvkieMGOVqHUqMtRZ5gA/7gYgWvVzY3xPhZIUUgqQL7pI88yeTzekk4inSC1gEnFISMNpA1GoVOCNNBo9CCPDk506aliZO2t5y/Lb47vkEScXjBRwHfgX8KfmMOMEe8oAplnK30kSeEDVZ+DPD05VRobd/Uh3mI7FNWyL+LTZxNOP/mBBypg6kLoiVEyj9PWFgku0ietetgT5fb//nQyZOJyAnEp/DidPHwAfhxFuJjtMLi7Cf7nMWH7Cbe+5OTKB6BVradPCEPbEd4OQ7JkuSJuo1Tnp3X2AIhcEuqnDbJMMRvfTJEnj4MhTpOU04I2Db9It2Fs7QgT4gBAsXjNzoxrLKKtJq/rb47PFQjhym8XfvUt2zs0BRAdFYIP/LfeESenCQZe7JWRYKz0p+5H9iU+5CnKeMUOb4NfUe7SJ616+AU3BYte+jkids6buZW2D0eu0el0ZUjp6k/ybBw8ZxVndQsPpAMqh2cWzhBdK713bsIW+FDI05wl8gTlZi1waFaYmd8etePJcmTqjl5jDmIeDVr9FENkSc3unCzixVU+o/Vr2oyIDe8KAlBakGeXRtQNbJ5A+elpNX8bfXdRRtKsMAJZyi0DC9bb/vGa5fv2eIZkWefyaYbgyiUCsLFF+C7lQOFFy+bUEJY8CpH6+G1OZgDooQhvGIXyHPuOlgJ4fLFdo08l76SDDuiP2F29qkhtDmpRvFVBNtjP+1kVW9FYiv5WL4UNKZvoYjaDfFC7qgTsZ+wiLPQYwf2skScJ3FukD62n04gUlSb/jqypcnT3uDSN4Y1yemHyBO7EONvY+fwJiYGlFOFdQizHr2rkif1QsTMWfrphcX9bxdcJlrN31bfHd8KYUtWIEG+16EUfJwco8QSbPSsh3ZEnkOnWtqBrTDKrNVpKqLhor3YXCFLyJfNM3NuSAjBiq6x45ltJM8p03RoHZxSz6JlD508I/VbpH6NQIeM/IRmsltPzFUWH8gHdW3fDSRTyDNqP84ChJB0V4l1ZZYgT1ReVzQvxVmHWEiSbrcmT16L6g4VXiSEC9g4zb4Paog8ecbnlMWpDEIjZMV+V9wo86flJauSZ3efJ05QLCjeyY1Fkg3c0J2fUxaQVvO31XcHgaDStIK2A3vikPQRnP+eI/L8O0nY54YE8qxJDoITFZcNMHenJjWAZH2qxq5Nu0yeY+vglPm8aNlDJ0/SeJHOy0oteUYTEicj+/GusvjQJtQ7ePxG91+uSp7Uz0dNjCSB/p2sSp487x2nIFJCSf5xTeTJhcdsOiJHJcbEn06ij2qMPKPQArwr/Y0ubBawkSNLkSd1RRme+DteioQ8LSGt5m+r7y6K5UXTwilvSPo8TP33HJEnWgB8JIYk2mjjfY2WqxP+n42d986tHcehi+B3mTzH1sFafBYvd+jkiZ3KJxCvUdt291b6AcH93SagHrMZgT87TNTRuKGjdsJW6HeduKaTXN1KjcMQthJOJ6hLCf5mYbeqVOqD6KyNcBXyZAfOQoLathPreLEu8uTd4IUa1Qpjgyqu5haNMfLk9EoWIyvYsGziAt5zPJPgYkny5CTzL5JI02eFd6LeZce+qrSav62+OxINoFGx6xr/j31xaMz59iJPVU6s9u8ReY4l4u871XZaBMaI7x21sf1uurGDeN9fiBa7LadLwr/8TTqejO3YbyN52lCVVdbBVef47OcPnTznOi5ARF7dyUeKg4F1Vx9bfKKBI3AfO4pf9FHH2dybNeTp60cNzMnECu3FxtJ5aq5CnqgsbTIEMEFd29ls10mekRNIlGyi7+MZI08WauyeXD3WJ6hWrW1ySfLknbeSRG5dL0udPlvN35bfHSprf1crzjYfGhinaK4wttiXraNeRJ68DyLsE7x4fcYivjk2tV2MMTcRYdKwwkaMdH6YIHwsMrZNH1c+ZMfnfT51IJvoyGFpW+I8a9fB2eS36oOHTp5MFJxobKJvMMXtP1qUOryjUBXUktbOR9k5iw/xW8R4efG74Dnk2XdiRs3ZnVRWIU/fZk7RuOp3sk7y9BdRM87YCmuvRRsjT/qEdyNZbfrEJ7dYmjyZv9iTOd1aYcHnhN0X91e7brSavy2/uyi4Hu0SRBQJqn08ZlF7WolOlH1xnt42auuJ1PucHrFRdvLIoH1DccjEFTOXrUSXN/A7/fOe+vydMYgShGwLedaug7VzefFyh06eABrd7ziUJCHaJVIP4Ss2uwl/m7P4oGIiu5EXn8B8Dnmi4rM5WLt3cDrs7J5LkSfqbzxp7Ye7LvJkYWJ3buf33YKctEMfVA15kiYP22Of4PhBnztZmjypN3K+4e82NeHchaPl/G313UV5lNHYcMuODy8DF+ZF5FMQhX70kSce1qhR/XeLOpjvwDt2MWb4MnSCp7a/RB5CRbPg5TqSyDzkpe/kGZEQ32RfEvttIc/adXDu3F75uSTPn6kVsSV49RsfAh9Vl56PpNPEYXIq9Y4oZCIhI4mXOYtPX5YU7xAwhzwjtS0fEjZXXPqRJciTxQq1EqnKrLQgz84+jGqKkzUxcGSv8an4cBrp+ljz4dSQZ6S+t3Ufv6R27P7Wgjw5dXL69J7f4MHiHYU51fSfMi3nb6vvjnhBNoLew5ZTFs6BqEdJjIJ/AlmfGGcvUYIEygyl50NzQ9Yg4sYhJsgaT1yf05nE/ZwabYIOwrjQ0ljhG4JkiT9lLcJsww0qqDMjRzi+N07QSOfZy7eNfRmPbyt9qUopsy3kWbsO1s7lxcslef4M0j7PxRrAmYgQG6TjpXbxIePKSUuQO2oen+OSAHvu2LQB27XkyRiz++TkykfkVXye+JcgzygXL9i0IM/oai4/DuSdJTHCFKkhT04UXD1mU/F172AxRR1upQV5Uj8xu1EGnb67RmtxaDl/W353eMmSxGLoirA+DMgUhJ2ScfWyRGJ4ctMyZ62w4fOpAGvHqCuHs2HnhwFpc1tNn1DOX+HXld0kec5ZB6fitFj5JM9fQDmmgotA50NjgenzbFzV1b97Jx8C90FaWSJUhV0w6iYbH7YqeaIWZpccqZ43QZ6k+SJl3lSpIU/q9Engu/dwC45PiN+KPLFvMgf994yXJZ7WQ2kIh3BpOX+797b47qgbT2vUm0MOXb7v2IjJ0tRnK47Ik3hf8EfLMCb4SqDKjy7d5uL2mqvNeJY57f0r7BoxRp5Dm8l1kecYVtHv0To4p55Fnkny/GUYUbVAUsSLDQlu74RCkLOS4Pg+WWLx6YsjW5U8UV3hZchHa2VV8hy6kHnd5IkaC1t0RORjH1AteZLk2yftp+4Ih1bkyfu47oz56yVKQj7W9+73lvPXtmHp766rm4sJuJZsLI8shMSVcqhx/b25tp0ReXJBOmpXiNFmlrLPUT/aGOqPnHcoi8c76mJSP/YJ3yamI2LJ/bpjL38fIk+SuPCOiMB577aSZ008be28XqRckuevwog9gcuM0bljR8ANvfMOxMuNHKIQJ2EIYzJn8cEblFsTcHjhw++75HYKeUL2uKXzwdFu1DZ4JUaksgp5jiWYaEGe2IG4ZJqdP17T2PqImWMx5DaTvmuaxsauljz7xhhbl1fltyTPPtUf4UKEbqD6nyot569vy5Lfna2bejnRceLDkQzzCHZyPNr5niEdHHaIOxyTPvKE0Djh8m9OvGhesDti0kEdC8H66/Kid6H+x3EIpyBUx5hv+EZJ+Qk5E8LW2e19Gkh71Rl20S7eGscbCJu28N1johqy/W8Ledaug2Nj1uz3bSXPZh3OihOBRCARmInAEHnOrDIf21UEkjx3deSy3YlAIrBuBJI81434Fr8vyXOLByeblggkAluFQJLnVg3HZhuT5LlZ/PPtiUAisDsIJHnuzlg1b2mSZ3OI8wWJQCKwJwgkee7JQC7RjSTPJVDMOhKBROAQEEjyPIRRruxjkmclUFksEUgEDh6BJM+DnwK/ACDJMydDIpAIJAKJQCIwEYFDJU9yXpIk3d5OQPYPgupTEoFEIBFIBBKBQQT2lTy5UYEbL0gQTXJuMnXwT3fbQAQK5V+V82URBHyWIrsx4XYTMgBZIb8u2XdSEoFEIBHYCQT2jTy5Zohrh0itF13b0zcopMA68YSLkndicDfYyCTPDYKfr04EEoH2COwTeZLb84UlwfJU5FJlOxWx4fJJnsvimbUlAonAliGwL+TJRdUkPB9Sy1rov1eSr3MJNpfjcsVPynIIJHkuh2XWlAgkAluIwL6QJ7ZKbkLphJs1uPyYWz4gSC62/ZYkbhdBun9v4ZBkkxKBRCARSAS2HYF9IM8zuuuEuHrn4pI+te3gZ/sSgUQgEUgEdhOBfSBPHITuWuD/cbkH78O7ORzZ6kQgEUgEEoFdQGAKeXKJLJe0XkoSoSDHK7eRc/M6F8miOn16cMP5EA5ctssltReQxOXByNckfahc3Ep9XIo6JO+SxI3xyHMlXb3899kl3UTSRSWdQhKxnV+R9F5Jzy7ORX23qfv3XUnStcqN9Ccsly5TX41ElyLXPEeZqZcRc/Ezlx5/rKisn1hU1jXv29bxrWm7LQMGXHa8imA7p56HlkuFbV1szM42UvmfSfp7V+YDks5p/vbNwLntHMXMEFUfmRr4BrnU2QqXHd/X/a2vXp49jin7thLe5d8fXQzON/GiERyW+L79K1rU2deNCMtbSHp0zwOnLGuh9704T1l3oscIpbuKpEsWj/9uHWRdZa69tKyrQxdYrzLX89mZCNSQJyRxb0ksCNwyPiTYFe88MLm6Z3HwwVGHOMwhwfGE93LTeyS0n0l11PIjN6g/rSxct5Q01D9I9waSPj7QAG52f76kK87El8fWSZ6+mXyALHJvGWj/No/vHNiXJM9zS3pP0Ag2j58ZaNybJF3E/X5HSX9n/rbP5LnU920hbFHn2PyaSp6vKPHlvt6IPAmNY3N7mbFGlE0/B5fXVZTNImtCYIw8Ict/cs44NU27WyHcqCy79ldLOn5NRaUMk/j+QXk+qM+avxNsT9gJcZ41ArmQHIHTaCT3kXSXmooGymySPGkWfST+lX972fbxnQP9kuTJ+znFn8E1pG8+UozTIBoONl6doOH4bUn/av62r+S55PfdwdWizpq5NYU8rzawyffkyWmfNQeNWK38oGzI3l37QJZri8AYeT5O0o1nNAEVE2qI17tnj1nUUlMmDVVQ32WDDEC/K+nt5h20F1XtFEF1xcf5ZffQ0SThfHQM93fUb5wi3ieJ5ApWnRYtiEuTJyryM5s2sUgfXdKpJf1J2Tz4/nMKf1QAyraP75Rx7MouTZ5snthEWeE02pkKfBvRfjze/fGNkohDtrKP5Ln09w1eLeqsnVe15Mka8QljevL1e/J8mKTbuEIvk/TXRROGaejuklCXW+lTq9f2J8stiMAQeXKKe3PwLtKocbsACwiLNmqHBwYnyfcX5x1bxcMl3drViaqXBQr1KAvKWSTdq5ClLfpFSZw0f2L+iP2VU2wn7PC7zEKEqzxA0hMKMXL6up2k6wV9em2x5dqfLiGJv1uhfkjq8z1jsAny9E15Zsnba//+iAD3XRjfOVM9Ik/m6XeCyjh5E/PrpbN58veTl/H23wonSeakF2xUf+D+eFNJbFSsED51LPe3Xbd5Lv19A0+LOmvnVS158n2xQe2T6OSJnwdmqwtKOmL5N2tWJ6xjxK57rQdEnfbP2hFsWG6IPF8s6fLu3RAnpPJD93dOgOyKfH120pBb9kvGPkkVkBET6B2uPurh/TgHWLmCS2iAehbS9cJpEFsfKmcv9yi7Ov93+mVPythDsUlY+Vwh8L4h2Qby5FTMpsHKgyTdwf1tF8Z3ztRfmjxpA/PCnxyjrFRoK9BkWIclvhVOEpClla9LOq77GzZWNBqRbLvDUIvvu0WdU+ZUDXmigWD9GkoHOuQwNNQe/Deu7Qowl746pRNZtg0CfeTJjhyVJDsiKzhB9DmfvKE4FPHx8w86fexF3UmRW0w4FVlhl+4Juvsdz0S/kDy5OPl0ZfDUxcPWC2qzPvUtkxy7wbncQ3gOQridROTJSYMTR59sA3mSLclvOsAeD+NOdmV858z6FuQZzQU2kpzerUTzkQ3cHwUdITk+SfKtXEwSzkaRbDt5tvi+W9Q5ZU6NkScmE9Y5PPuHZA55Ujfr5+lMxZiWTjKlA1m2HQJ95AlJ+o8YtRcqg7nZeSLVxj0lcRKMhLZhJD+C+ZEQFjtRWZTIZ+tlSP1F2WgxRBVybEnEiiKoU6KbPnAtZ1JHsgny5CND/Ye6++YmVKdrH209q1N378r4zpn5LcgTtS+7fRuCgNaEhQyP8E4ilTmhU9EGz2fFoo6bSXpsT6e3nTxbfN8t6pwyp8bIEzMQWp1OWDvwwj69e8kU8uTAgqmACIdrmHqYb4TL9UUeTOlXll0AgT7yxC3a3nXJqzxxTX09qfJq3LKH6kUFZlVil5OEod0KJIiTwRDJR9diUQeT/pOlMkj7C4ETAN69dyrEiorOxoqugzyn4I7NBIxQl1vZlfGd0teubAvypO6IGK0jFoseqljrYMZcPEGPXRWPdDaPVvATwBbGptHLtpNni++7RZ1T5tQQeZ6sbKJR1XcCkeIMeWX3klryxBHwI0ED0Xgx1/xaN6UvWXZhBPrI80+Di6EjNdWU5thkBlOe82VROXaLCwsNtlYr7PyIwxsSThBR8gWvlo5OqFPbvrS3be37OXGi9oqyLe3K+Nb21ZZrRZ54e7/cNYi4O7zKEUKeiPOzwgY0clCjDM5veGhazQp/Zz5DrKgDMTHgMIKGhQ2bl21KktDi+25R55Q5NUSemHls/DcER6pQ4teXJE/mM2OPKSpybpvSnyy7IAJTyJOJfP4V3s2uGnXqqkKMFFl0EOwB3Umxq5eTobcl+Xf2eVnivOTJGM9iVMs2bm9KHzZFnrSRUzGey/6EE5HnNo7vFJy7sq3Ik/EnThOHjU5Q0/H/xNA+RhJetVbGLljHiQtP9bmyTeTZ4vtuUecUrPvIE1W9NxdBpDjh/ePC5Nm1l7A51LZRBMSUPmXZhRDoI8/rlh2UfQ0ODtZ4PbUJOBThEGHlVpIeObUiU/4oJQTB9qPGNku4SZQhpi9zDDtKYq5oL++cIkuTp43zpN+osfFKpE+oaLHD+PR0fHTPMo3elfGdgnNr8qT+BwdxtMR1coMPzhyWWEkzSRYZG1oV9Qc7J+q+LkvWlD5vE3m2+L5b1DkF34g88Wa/rSTUtp1YZ8NVyJP6+KaxeeJliwbCOm1y8sQju8/nYkrfsuyKCExxGGKXjeMEO/tISKNHQgXUTZ3HLdeBdepRwj5Qg1p5SE9Q/5RuEXPpPWBxKsJG2yeROhZ7JaED0WJHNiRiPnHKscJJ5PaSCILn9ME/2FuttCTPqH9RkD43zKD+6+yzkcPQto7vlLlAWWLlfN5h7FLfDSqqifO0j6E54TRkBVXu3wYaC+ITWWRrhPnFqZXNDxs12st8ZNz4njhtPC+oaJvIs8X33aLOmvHoykTkSfaoLv8s5disM2adX8Gq5GnbFyXowGsec0zKhhHoI09sgny8PlSFuMrIu5VukKyApAVWyJKB2hDBE9RnufmXYp+sTdAewRU5cpC4mQTOkWBHQkXJDs4KixMptrxgkyI853zuB4iSOmzChHU4DPkMQ769qLV9snDK2FP1Lo3vlE+EsY02P9ZObuubSp48i0OHzfCEExt2Lh8aRezzO6c0fqTstjsMtfi+W9Q5ZUgi8vTPo+mxlwAsSZ44MPrc25A3Go2UDSMwlCQhihdk4cbu6bO14E0GIfn67AmQ3Rq7M2875Doxn/4MWLhqDDJjp9+dZPlvCMpKlFMSMibLC956XiIvR8oQmmJT/XXPQf6kzbLCQsbl2z4D0TaQJ96exOh6wbHFJpbelfGd8olEGwfItO8GnDnkifOGz7PMfLBzn00havQlZdvJs8X33aLOKWMyRp6k6mTtsxu2MfJkzhHDzma8+wfbd5TshbShaO+skGyDkLqUDSMwRJ5c5YU60guDyaTC+xb7H04R2GxQIVlB1UQdVohRik532D3J90gGHz4YVI+Qqs/aQTnsjlYgY3Zn3sMWj1wImFMB9ifS85EVxueLpC6fIKGrn8lLGkLvEUmqNe8cwjPbQJ59WZd89ppdGd+xT6SLvWQBw37IPLKCowXXrUUyh0TmlQ4AACAASURBVDyJ7cSzciijDPPOb7jG+jH2+7aTJ+1v8X23qHMM6+73IfJkg85Bwt+6M0aeUZgY6nmI1B8MIhs7G3w2+ikbRmAsMXxkc6hpMvYz1Fb+thIM4cQeYjudKqhJUZfZoPSuDrxkcS6ovWPTvhvCJtuQT59GXZym7R2MPAcRo07x5TdJnqjXIQjCKQiuxoHICt7JxBt2CSC633ZlfIfmCtd8YXfuE8JHsCVGMoc8qec1JkQlqhcb2NBVd1PnPuVXIc857xt7JrrPs8X33aLOsb51vw+RZ5QvmufGyBNnPjR4XjPBoQRnJNYcNChszrne0W/S2PxzIEjZMAJj5MmunhR6F5/QTj5y7I247kfCiYcFzV8YO/QKvMxIOedvabHPkI2DuDp/ShyqF49bCCfyvO37cNg5ckl3JOs4eU4Yip8XhVzYxXrZpfHt6/cYed6weMNGz88lz8hbuaufRXCJkCzf3l0gT9rc4vtuUWfNd9S3BmB3xAEvMo+MkSfv5ZSJCWWqhzWZqshYlbIFCIyRJ02EjO5XbuXwDkS+C5zKIM4XjPQNOwFOPf5UFz3GLo1A876E2fYZkjSjUiUd3ZCgcnlGUeNG91wSkoO3rr/82wbF7wp5jnl97tL4RpgPkSeOXoRH9TmkzSVPFj3S9UWLn7/0eqnPfFfIk/62+L5b1Dk2Nn3k2ZdykfpqyJNybLDY7Fvns772oDFi84spy2uPxvqQvzdCoIY8u1cTDsKOG49akhAQ1kFYAITJbpsTKm7UUUhA1HzUEajTCC7GdkCMHOpGQltwLELlCwnj2DLFG5d6OU2SpJsdHupMVCV4oJJuD5UbdhRIORIwwV6LKtgKNlRIGftEn2zDyRP8iDnkpgc2En2J/H0fdmV8fbuxj3dxdzhLYfvEzol2g8Vv6PqmueRJG6IbL1jYwNHfDbvE57tL5El/W3zfLeocGpuIPHFCZH3pk1rytBiRQQrTEan9CFNiHmEWQvXPWgTJYl5K2SIEppDnFjU7m5IIbBwBQrb8bSl94U4bb2w2IBFIBJZFIMlzWTyztsNAgLs9CVPyzhxDV4odBjLZy0TgQBBI8jyQgc5uzkaAECw8r7GNY1rA1EBcsvdoJuavxoY/uyH5YCKQCGwPAkme2zMW2ZLtRIC0kzaDTF8rr9IT6L6dvcpWJQKJwEoIJHmuBF8+fAAI9CWdsF0nvy0ZrVISgUTgQBBI8jyQgc5uzkaAzEw+i4ytjOQcJAyIYv5mvzQfTAQSge1GIMlzu8cnW7d5BMgj+qpyeTWhMIQRkOWKUCquecPrNgoj2XzLswWJQCLQDIEkz2bQZsWJQCKQCCQC+4pAkue+jmz2qxYBPGm5H5FA9E64QIC7ZlMSgUQgEQgRSPLMibHvCHDbDjf/kDHqTCXEhDCTodzKlEdVm5IIJAKJQJJnzoGDQoAr6LgaDG/ZoevDPCg4/nDZMGkOUxKBRCARSPLMOXAwCJABCEeeY87ocapsZ4CWjyQCh4ZAqm0PbcT3v7+nKnfG1l55x3V3JHLncgPuSeQigpREIBFIBAYRSPLMCbJvCGCrvLTpFDf/PEkSt2FAkNxW8S0TXpJhJvs2A7I/icAaEEjyXAPI+Yq1IXBGd9UcV5NxkfvQNXJra1y+KBFIBPYHgSTP/RnL7MnPHIS4MBghmQF3JH44gUkEEoFEYGkEIvJ8sqTrrfii10m65EAdeD+SCxRPyPNKOrm5sPqLknieuxFRsw3J30m6/cS23kLSo3ueWapdE5tUVTy6aJvb6PswGrs8ufU4bwLLd5X5BKDPlXT1guzZJd1E0kXLhcPEdn6lZAniAneci2ouXOf+TspaeVtwcXrVgJpCZCw6gXvoLMV26+v6fvlWpr7DlsceTD1Dsonx8+3hIvvrSLqUJEKOuOGGceKGGy6zR0X/dElfnwBGi34RAsXFAKx5eGqfqLSHdrJ5e2lp59DF7F0XmJfc3jNHHiPp5iMPXkTSVSWdx2TN4nvA9v9VSZ+Q9Jpi/2fN6ZNo7b1/uYA+eiZKc4lmiDHe9nkYtm8T5HkJSY+QRCjBkLD4v0DSbYtDR1R2SfJcsl1zJv7YM7tEnpvAkrnM4nTUAuSNJD2t3IhyS0lDWhZI9waSPj4yCIdCnpsYPws9i/m9JXGjzZFHxgT79Z0HNsT28aX7BVE+UdJlxj7eslljI8DBYEj+M7jurqL6nxYZIs/jFgKvaSt1saG76YAD3TrIc+nxqsWxqty6yZNT4gNHFjLfcDwhryDpfUGPliLPpdtVBf7EQrtCnpvCEi/bzxpMLyyJsBO0GzXCKYHkCOSs7ZNDIM9NjV+HOWT5T87pq2b87lYIt6/s0v06Tpkrp6hpXCnzA0mc/N498AwnwLENQ9/jfeR5FElvlYSmaorgbAeBvaVy7V3y5Ln0eE3pd1XZdZInqmBUhXMEtQxqhi+4h5cgzxbtmtPHsWd2gTw3ieXvSnq7AfFxRVU7hqv9/RuSzjag6dh38tzk+HXjwLjdeMqglbJoqlCbvj54tkW/HibpNu5dL5P010WDger17pKu78oMqflRKf9kRt+7R/rIk1P8X82sl2/qgmsmzxbjNbP7/Y9NcRgCfAbBSo2OnfKoN9ClH909TzaXexX7FAR5akk3k3TrICsMqrXzV5Dn0O7HI9GqXYsPVAmxOJareBWbZ18b547zprHELvZq0ylsY11mIXbQD5D0hEKMmAxu12Pbf22xsUX4bCt58l19J2gwJxhOMl4im+emx482oi14c9BeTk3MS66Go6+oHtFgHd+VfX9xErN/btUvTp4XKPZuyOWIhWSYa50w/z4q6QyundzOE9k/+b4JpbKC2erhASbYNh9VsR4zB9DekZLSCrmc+SbQ1sADrL13kXQtVw7HOzD3NvJWattW47X4mrwu8nxosV3aDmCrIN/oR4Je9e08UMFZh42pA+hf1apdiw9UcYrAbmEFI3ykzqbMmMNQXxvnkuemsey7tBocuG8TVaCXe5TTgf87qqroBLPP5Lnp8WMMXizp8m4wIE7G44fu72gaOMX5NQwNlVW9b7pf2N2v7drOqRTnHC+ogD/n/sjJleQdXnB8fKT7Y99hBmer85XDB/9Gw3LZoE42ABAtGwMrPP8Z97epa2+tw9Cmx6t67V4HeTIgXwtSpfXtqLrG4yzEomeFQHc76FMH0NbVsl3VAzCh4KclncaVv5ikN/XUsU7y3AYs8SDEw9bL4wfUt5wMsD8R0mLlRcHc4/d9Jc9tGD9OSGiiaIsVbISRzY0yXETOc2wg+QfS/JhRfW66X79e2nM60yHI6SQ932xEMMy5aOM3hTwnLDM/3ZBworbiNyT8NnXtrSHPTY/XFJwGPRB9RXNPJIQHvNFVhmqDS4YjVVNXFNUMZGkFFRTPdSqEqQNo62rZrkmDUFnYZ87hMVTcj+15fp3kuQ1YRsQGNEOqbX7HyxaPSSuo1JhnqKys7Ct5bsP4QZJ+I8j6gIpzbhaoTfULEiD8DjPXNcwEwpSAWvQ5Pd8sp25O31Y4Yb8zKL8UeeLZTCgX+F9OEnmh/UUKqKWtP0EfeVYuZT8v5kNVNjVeU9v90/LrOHliv/Q6+w9IOudIi0nqHcUZYT/Afto3gLU2z5btmjUYIw/hTXhPVwYbD7tEvPi8rJM8twFLPnwcNqxAgsyjocWX0zynei+nl/RJ98c+go6GDscPNnt48WJXQv3IRocFw8uqcZ6r2jy3YfwI47B3qoLRh8rCPvd72kS/ztxjiiJ+nZApP0dt324l6R9cZyHhLwUAUBchf1ZqfFD4HvAPgCxR4Z61wruXNeYd7l1znDV9Nzx5bmK85s6ttZAnHmfYlqx49WtfByK3bavGWeXk2bJdswdk4EFCMdg0HMGVQc0CsaKyYsfI5oJF/k5BXQSZY+8Ykjkahm3Akg8cLKxgp8FeMyQ4z0TXj0XqwinkGb2Tk9TVJL3C/bhp8tyG8fvT4AJyNhw4Ec2VTfQrIk80ZXyPmBAiB66uf1zADg6dYOdlfkYJPKaSJ444HCwwbxxpIqCQrA+vaUGemxiviVD8ovg6Tp6kSyNtmpVa8oyyqeBk1C2Sq5Bny3bNHpCRB+9QvAzn1t+KPLcBS+xK/qTIic/biT12fR6pdp51z6xKntQDUWP/sQkZNk2e2zB+EXlGHvZT5v4m+tV38qTdnLRQ20YexfyOeQvVZSc4U3IyjGQKeaLlIzmD99avxTJyTGxBnpsYr1oMfqXcOsgTu5xPh1ejto3ctukAYQZdou9VyLNlu2YPSMWDtPtBJpNOxSM/L9KKPLcBSwLBOdnZOV1jM8NF33sSAljkYVhj88SGhBoVz0mSLvylpKO5QcJj3CZv2DR5bsP4XTfwKkWdbp1tpsx1ym6qX8xB1K142aIVsk5QnDwhIxybrLCJI7uQvUoPNXZfqtRIxRupbTllguPJAvBoC6Yf1mPSfHK6RBXsT/uQL2WsTF17axyGNjVeU+fVT8uvgzznGoFZeLx6i8UQR44ulmrqAFqQWrZr1mBMeIj4NlJnYefjJhEWZ+zDbCpQ37KzJTewl1bkuS1Yfl7Sb7tO4wyB7axPIochsCQsyAes15Cnf881JT3T/ZH5i+2pU+FNIU+ehaCtMP7fDTpYG+e5DeMXOQz1xRh2XSV9HwkVmPOdxy0k0Knht6FfxE7ex40N+ZSZF1bI9U0OXCv0jdjkSGrJM9qUMFdwOMI73ftLYNv08fQkDvEXLExde2vIcxvGq3oZXgd58gHjNMHJwArZObxx3P4ehargiXZFU2jqANr6W7aregAaFlynw9C2YAlJ+UUJrQcLRSTYiFEN8mFbYeOBbdLLHPLs06CQTLw7fdSSZ18GGvCPnMZqyXMbxo8TF5sWH6riY7vtmJAUA+cXK9jNSLyCbEO/cDzzOZNJ/o4N0gqE2l1kwN+xcxLSwtyIpJY8iQX18x/HQ++H0r2DLG6cmq1ElxRMXXtryHMbxqsH7l/98zrIk7dGgcJDSRKi3RL1EL5is8hMHUCPQKt2VQ9Aw4LrJM+WYzwFIgjPhwGwCLGr92FP1Bt5MPP3yDWfv88hTwLiWSy9oDHoFtVa8iR43Tt8cTr2J9HuXbXkuS3j9xJJf+iA4vYUTkI+rI3YQzY+fg3zmoYW3zi4osrEkab7B3+E5wfjzKnN33xEFiE0aJ2g4kdrZJ0BX17mbd/8jzxTI7Ut34PfCEKokK+XyOOZMus6eW7LPKxac9ZFniwUTCDvKUpQNLsg1Aek58OjlLRTnEp9rBEZX8g0YmVV8mzVLtr4F5Lu69qLCmZO3s6qwXSF1k2eLbGs7T9B6RCS97DlVIbTGplaSNiB3Zyk8T7vKO/pS5AwlzwjtS2ER7q0LkXbEHl2NjCewSZETlUrQ9c6TSHPbRi/SG1HX1k7+J7wvkWDhUkHuz9mCCuYK6zDDb+16FdEMpAfROrD6x5c5pptp88XSxIELr/ohG8X7/EovrMrU0ue4EQqSitsKDmhE9/MGoyHPmYgbiLy6y7PsXlho7LK2ltz8mw1XrXrx6Ry6yJPGhWRSW1jWSAA36swViXPVu3qq3efybMllrXzhHJ4yZJ5pu80NlQXqdHINuTzi3bP1J48+a44JZKoHLLzi7zfCA6R55hXI34B2L4jmUKe2zJ+LOjYoacK9lESCkS34iy99uCEw4kYZzMrkPwdC9Ew/hAS16V5QmLTRkIIn4pvap/7ynPa7JIzkPQgSjU55V3ML+9/MnXtrSXPbZmHo/iskzxpDCcxJvIUYYKhyvHeadQxdQD73rt0uw6VPFuM8ZS50pVl4cBT0Ws6hurC45bUj5Hn7RB5Tm0fsXt4M9q4uVXI84aSnrQQeW7D+HHSxnHm4hOA5aSGXQ+15bq+cU6ZhH9098fWNre7pD3KY1tbx1g5S56URQUc5bL19XAiRXVu/Uoow/VgnKCtTF17p5DnNszDMYzX4m3rG4H9iYEYc0Hng3hWuRC376b4qQM4BMiS7eojz6E8q6ODNbHAutW2tnlLYzmx6z8tfl5JXG/VFyfX1cmC8YyiWsOxbUhWjfNEZcypisXMylzyJOcr+Y2jIHrqn3ry7Nq06fFj03O/cruSdyDy4wOmECcOhmOydL9I/cgmjdjOMeFkzLpHLCP/vU7yxLMbcwRzpU+Yg5jMiKH36+1rgvtVp669U8mTdi49XmNjNOn3dZ88u8ahxrh0iXVDn35K4xmHtxfXQkGcXOczJFMHcAycpdrFeyJVETcG4F6/DtkkedK/JbGcixdtYMdNVhVOCict2VVwumGesSiwS0cFVyNTyBP8CQlgIWIeo/bCGxgbk5ch8sQOxSUKxOmR5xXbJ2YM6mOORVdbdfXPJc9tGT/CjnAexKOWZBeEDxGqA2GiIuWEipdqFKbTN55Lz0vqQ63J3EDlDykSOgRBov7HBo8tFpK1atp1kidY4A+A4xD2WtqJzZ25SNYyNh5s7Lu5RHIGuyFgc4aKmlCwTqauvXPIc1vmYTiXppBnzeKSZX4VAexdfOwILvQY6lMSgUTgsBGIyHPueuxTanq17WEj3aj3cwerUXP2slo8hDlJI8RxRddm7WXHs1OJQCLQi0CS545PjiTPtgOIxyf2LdROZJMh+HgsMXvbFmXtiUAisA0IJHluwyis0IYkzxXAG3mUYO0HmAwo3O1HUH5KIpAIJAJJnjs+B5I82w3g0yX9SakeYzwB7n1eke1akTUnAonANiKQ5LmNozKhTUmeE8CaWJQsNngMkxT6Hyc+m8UTgUQgEUgEthiBJM8tHpxsWiKQCCQCicB2IpDkuZ3jkq1KBBKBRCAR2GIEkjy3eHBmNA318JXdc9xlifNSSiKQCCQCicBCCCR5LgTkllST5LklA5HNSAQSgf1GIMlzv8Y3yXO/xjN7kwgkAluKQJLnlg7MzGYlec4ELh9LBBKBRGAKAkmeU9Da/rJJnts/RtnCRCAR2AMEkjz3YBBNF5I892s8szeJQCKwpQgkeW7pwMxsFldeXdM9+55yt+XMKvOxRCARSAQSAY/AEHn6a2549vckvbHc9Xb9kreVewa5/f3Lkt5U7oV7+wSoL1LuWzyPpFOVOwtJqE4i9a+W++a4d/Epkr45UO+67pf7w9LeC0g6UWkPV44REsIdi6Tl+58J/afoUnX+fXBfKHceXn5ie7J4IpAIJAKJwAACc8iTK7a4hBeC65MnldvdfzBQhottIZrLVI4QFwbfVNJLesq3Jk+IHQK/0Eh7aScXXnOn3pgsXeedJd3PvZS8ujcZa0j+nggkAolAIlCPwFTy5GR12crqX1fKcvO7l6NIequkc1TW1RWjLsj7LcFzLcnzbJJeLen4E9rLBuP+A+Vb1HndQvD2tXmby4RBy6KJQCKQCNQgMJU8a+q0ZbiSi9OQFxZ01MJzBJXwBddInseU9EFJ3IIwRf6vbB5eFTzUok5ec2lJ/n23kvTIKQ3PsolAIpAIJALDCMwlT05+kB/OKEeTdJVye8ix3Ou4guvUkj5v/n7kYh/9LVf2qeX+y89Kol08dxdJ13Llfizp6JK+7/7e6uT5cEm3du/6Vmnb84sd9iyS7hWcyr9Y7Lg/cc+3qJNX0I4Pu3eRru8F+SEkAolAIpAILIfAHPJEfYmDi1fHnksSp8IjuuY9UNKd3N9OK+l8ks5f/v2NHnUwdeGIdJzg+c+sgTwh+C9JOqp5FxsC7J7vcO8HyxcXbOxPV3B22hZ1du87niScl6zg2OTbutwMypoSgUQgEThABKaSJ8RxGkmf68Eq8vb8iKSzroDt2yRBAFbwzH3vGsiTsA/CP6wMea+eU9L7XPknS7qB+VuLOrvqGU+ctI5g3odTUt94rTAs+WgikAgkAoeLwFTyfFc5LfYhxmnyne5HCPcYkr5bCTNevNwCQgjL5Up4zK+5Z7F5+nCYSG1b+cqfF/s3SSc1Dz1C0i1dJfeUdI+eiiPy8reatKjTNoeTsu0DzlmE/aQkAolAIpAILITAVPIcC3sg3jOKceS0ii0zEpxnLlXIEvLllIpddEgiVWQL8nzlhFCavvb+UNKRzI8t6rTvxg597vIHbLPgm5IIJAKJQCKwIAJTyROCuuPI+yFPSNRKpGY9cQnluKojl5ruQbLvdgVbkCcn7fPWNGikDJuBLua1RZ329dhdu6QIn5R0+gXan1UkAolAIpAIGASmkideorcdQRAVoT85Ygv8gHmO/ycO1Hvn1g4OJytvW2xBnu+fEYsa9QGHp/8sP7So077zsSYpAhmfLlYLapZLBBKBRCARqENgKnk+T9LVBqruU9ue0oSroML8tCTS+nmBeCEXiJbYSk6X2Agv7Ap6MubnFqEqbwjIZ9W4yRZ1Wniwyd6t/IEsR9eomwpZKhFIBBKBRKAWgankSbwmRNgnhKt4L1hCWojL7NSWURYcnIluIem5plz3DsIsCGmxQnYeH8/Ygjyf6DxlacNDJP15LcBBuRZ12tfcXNKjyh8eGuS6XaHp+WgikAgkAokACEwlT57BCzZKj8dvUeYgTo/YKDsh2w1EaWXIg/ULkk7uypMM4KPuby3I0xJR97p/kUScKl7Ec6RFnXPakc8kAolAIpAIzERgDnkSt4ka9b/dO8kIhLqVU6aVu5fsO93fUCV61S+EijrUy3UkkXnIy7pOntyaQujHr7sG3LVkVPLt+pvSN1TP2GT5h/+2t8G0qHPm8OdjiUAikAgkAnMQmEOevOdjJWsQ15MRl/kHxebYXdHVtYUwDU6NXC3WyYMk3c41llMcJItKE1I+Q7lB5UaSfIwnj6LGxWvVSouTJ/VHZM/fIfyHlQQE9Ju2Qqq+vdHGoEWdtOkOksjoZIWbYLg+LiURSAQSgURgIQTmkmft68lN66/I4k7Q19dW0FOO5Anc8LIO8oT8URH7E3VNF/6j3H3KNWVWWtSZ5FkzIlkmEUgEEoEFEJhKnm8ucYM1V3ORjJwYzsg2+PLKq814lvs7r+j6entJD14TefKaixay9vGrQ0OA5zA5gPs2Ci3qzJPnAh9FVpEIJAKJwBgCU8nzMZJQu0KMZ+6pHMIjvASPVH+bSPcIWW9eNBKDyGkN5xpy237dves15fqtdZw8u3eQ6OHRkgiTGZN/lnS9IBbVP7d0nUmeYyOTvycCiUAisAACc8gTQiPxOP8mhhD7JCcy8sJyyoJgfQKDqKk44eA4hFMQIS7cNoK98xOFnEkF+O3yIE5Klqyjq85a2Txt27FnojLmJIzd9YSl3WRVwrGIMB02FpyWa71xl6wzyXOBjyKrSAQSgURgDIG55DlWb/6eCCQCiUAikAjsLQJJnns7tNmxRCARSAQSgVYIJHm2QjbrTQQSgUQgEdhbBJI893Zos2OJQCKQCCQCrRBI8myFbNabCCQCiUAisLcIJHnu7dBmxxKBRCARSARaIZDk2QrZrDcRSAQSgURgbxEYIs+97XR2LBFIBBKBRCARWAWBJM9V0MtnE4FEIBFIBA4SgSTPgxz27HQikAgkAonAKggkea6CXj6bCCQCiUAicJAIJHke5LBnpxOBRCARSARWQSDJcxX08tlEIBFIBBKBg0QgyfMghz07nQgkAolAIrAKAkmeq6CXzyYCiUAikAgcJAJJngc57NnpRCARSAQSgVUQSPJcBb18NhFIBBKBROAgEUjyPMhhz04nAolAIpAIrILAtpLnH0p6SdCx35L0zYoO/4Wk+7py/ybppBXPZpFEIBFIBBKBRGAQgSTPnCCJQCKQCCQCicBEBJI8JwKWxROBRCARSAQSgSTPnAOJQCKQCCQCicBEBJI8JwKWxROBRCARSAQSgSTPnAOJQCKQCCQCicBEBJI8JwKWxROBRCARSAQSgSTPX54DF5F0VUnnkXQqSceQ9BuSvifpq5I+Iek1kp4yEjLzd5Juv+L0uqekewR1/JWke7u//56kN0o6s6TrS7qUpJNJ+k1JX5b0JkmPl/T2yjYthUNfyFFfM74v6T8lfUzSKyU9UdJ/jbSZZ45U2a++YuBEPUNCX5gbF5B0olLwa5I+JOkVkp4u6X8GKojmxP0lEVYVybklvcf9sGq41brasNT8WXFY8/FEoB0CSZ4/w/a4ZfG7TCXU/y7ppj2xqFSxCfK8RFmIIfs+eZKkW0j6QU+BpXGYSp6+Wf8h6UqS3jLQp9bkySaKzdKFRuYGc+LPJD2np9y6iGuoma3bsPT8qfwcs1gisH4Ekjylo0h6q6RzTIT/R5IgrGhhXzd5cvK5bGX7X1fK0n4rLXBYlTxpHwT6O+XfURdbkufZJL1a0vErsaUYJ0lOlF5aE1dNE1u2ocX8qelTlkkENoJAkufPVKCoQucIatALVi6UU+uforadWvcDJN3ZPdQCh4g8/7mol7vX/7qko0s6taQ/kfTnQWduKelRPZ1sRZ7HlPRBSaeYCO7/lc3Jq9xzLYmrtokt29Bi/tT2K8slAmtHYNfIcxWAInvRkYtNkLR/Vp4qCYL5rCQwYmG/i6RruXI/Lgu/t5dNXaT+QdKtXN1zyJNTMBsBbGVHk3QVSfeRdCxX9/+WPn2+/L0VDjXk6cf0mZKu6f74CEm3nkCekPF3gvL0E/u1l8jm+fDgnd8q8+D5xeZ9Fkn3Ck79Xyw285+YF02dE7tk82w1f1b53vPZRKApAodOnoB7Wknnk3T+8u9v9KhAj1iI9jhuRHj+MyueMpYgT9SLkJVXx56rOArRfisPlHQn84cWOMwhzzuWjYtt64Mk3WGN5Mlm6kuSjmreyYYDu+c7XDv4hl5csLc/XcHZxPeZPFt9R00Xv6w8EVgFgSTPaei9rXhb2qfwzH3vhsmThf00kj7X052/L84s9uePSDrrtO7/vHQtDnPIkwsBeM4KJ9Fnr5E8eR8nYCsvlXT5njacU9L73G9PlnQD87d9J88pU6l2/kypM8smAmtFIMlzGG48V88uCdf7y0kiWos1sAAAIABJREFUJOTX3CPYPH0IyNSFctWT57vKybmvN5ys3+l+hHAJxfluxYybi0MNeWLzRK2MCvTmkq7u2kPYCiRvVaC2SGTzXFVti5oYO6uVPjU6ZfiO8GA+gnmAEBbmTidLOJG1CFWpGP5fKjKnDXPnz9S2ZflEYG0I7Bp5tr6SDCcRYiQhSwiHRRt7zpAQ9+dVeesmT2I4bzLQSGx6UQwip1Xsul6WwmFVb9uPlk0LKtQ+aUGexJjWhi31teuHLv70kMhzqfmztoUwX5QITEUgyfNniJ24hBcQBD814B6SfbcDft3kyfuwFQ4J5AmJWvEq56VxWIU8OXGiPv3wSL9akCcn+fNO/ZiC8my8upjaQyDPpefPAkOQVSQCbRBI8pSwVxH76D1SaxHHK9Lbu9ZNnniG3nakwXiZ+lM0ff9Aea4FDquQJ81CtYw3KyrTdZ483z8j7jdqH85lZExC9p08W8yf2m8wyyUCa0fg0MmTU+anSyo7Dz5kwyIKuRDvx+kSW9iFXUFLQN1P6ybP50m62sDs6VPbnlIS4SqtcBizeTL/eDfqeMKBsCvfLjj9EyL0rJ7+tTh5vkHSxdz7CCV65Apf6NQ5sUuhKq3mzwpw56OJQFsEDp08r1tSr1mUcaAhhd1zgzR22DYJabFCFhqvWpy6UK7qMAQBQoR9QriK9wgmpAXHGtSKrXAYI8+ovTcqeXjtb5+SdIZyEvXP0A+fkpAY18gRqjbOk5y61lOWdz6kJ4FD7Rc6dU7sEnm2mj+12Ga5RGDtCBw6eXKSgCitDHlVfkHSyV15vERxbLEydaFclTx5N05OfTlgo+wvnKSx1yKtcJhDnqg6ibX1EsXT4vkceeFaW6Otp5Y88fr1GY3+pcQEo0qeI1PnxC6RZ6v5MwfnfCYRWAsCh06eJPH26k4WAp/th8G4jiQyD3nZhpMnbSJuE5Xyf7sGog5F9cwp08rdiz2Rv7XCYQ55Ej7j+0AbL1ls07YPEdFCpn3J8WvJk1tT8PAljMbKXUvGJj8H/qbMI9T82L/5h//+pim4z+TZav6sZRHMlyQCcxA4dPIkcw02NiucLCAWVHcs4qgLuUEFdaKP8eQ51Lh4Z1qZulAucfLk/XiokjWI68kgkD8ojirdFVpdGwmj4ATNNWtIKxzmkOcfSyL9nZfOMavzGIYkbybpYa7gUBxiLXlSZUQI/J3NFe8kIQW4Mi8gVT83/CZs6pzYpZNnq/kzZ03LZxKBtSBw6ORJ0oPXr4g0Ti7carIN5FnbFfL03s8UboVDLXmSOvCkJS0iKmafaxiP1RNIIpfwmNcqY8GYRDKFPNlcoI73J/YajLkJhrtVuaask30mz1bzpwbrLJMIbASBQydPQH955XVenEhJHXdFN1Jcev3gDZPnmyWdvvLqrBeUS5297a4FDquGqnSwWozHyPOGkri3dFXy5PmLlo2Rj48d+ljx0qbfflO2z+TZ6jvayKKYL00EahBI8pTIhvKiIDTB4scJAicScnJ+3QH7GkmX3jB5PqaoXiFGTjyRQJaE2nDlV+Rk0wKHJcjTx7AOkScOU4SY9Dn1TDl5dhiSSOLR+lk88Jhw3dr1grhfntt38mwxf8bwzt8TgY0hkOT5M+hxDMFxCKcgwjpQG2Lv/IQkCIn0d98uo4RjjiUof73XnIVyVZsn5Am5k1uVf1+j2Go5MWED5BREGZ/MwU+8pXGYQ55kQvpySXn4uMCDGBsjCSFOVnLzshGgj6hruYi6G6clTp5dHdgzUQWjdcDGfcIyR2grjkWEATFP0Ez0Efe+k2eL72hjC2O+OBEYQ2BbyXOs3Yf8O/d1Yhe00pHnIeOSfU8EEoFEYG0IJHmuDerFXpTkuRiUWVEikAgkAvMQSPKch9smn0ry3CT6+e5EIBFIBMo9hAnEbiGQ5Llb45WtTQQSgT1EIE+euzeoSZ67N2bZ4kQgEdgzBJI8d29Akzx3b8yyxYlAIrBnCCR57t6AJnnu3phlixOBRGDPEEjy3LMBze4kAolAIpAItEcgyXM1jEm+fk132woZfLj7MSURSAQSgURgTxFI8hweWO6Q/H1JF5J0ppJVhuxDQ7lOKf+qPZ0v2a1EIBFIBBKBDFXpnQO/I4k7GrkeK7qGrO9BUvqdWBJp21ISgUQgEUgE9hSBPHn+6sByvdIL9bOE8VMlVbZTEcvyiUAikAjsIAJJnr88aKcqdzjWXkHF9VMkMf+gpKeUxOA7OA2yyYlAIpAIJAJTEEjy/GW0sFXa68V+VO6GfGUhyP+S9C1J/1ce6/49BfMsmwgkAolAIrDjCCR5/mIAzyiJ+xg74Zqri0v61I6PcTY/EUgEEoFEYGEEkjx/ASgOQnct//vjcq/nhxfGO6tLBBKBRCAR2AMEhsgzurx3rMu3kPRoV+j7ko409uDI79ggqQd5aLkM2T4CyZ1tpI4/k/T3rswHJJ2z/O1dks5b/vu5kq5e/vvskm4i6aKSTiGJ2M6vlAuQn12ci/ouQO5rEh68f1C8eXnnyQtG35D0RUmvk/S8oioegy4ap7+VRCYiK3gB37G8l4ukufiaC6S54LkTLpO+r3suGtOuyCnLad3biM9T8BlqOxdlX1XSBSSdqBT8mqQPlXY9vaHX8knLxeeXkkQ40vHKJdb/UfqD+p73f32gA+vCapW2PlnS9cYm0MjvzMVL9pRZYgzPLek9PfXzXt4/JHbTa8vh+X6s4MFWl5L/UVkL7CvfVsLcVhmCf5d0AlfBWYpvxrZ+X6v0d2ee3UXy7PvYWAQ/M4D8myRdxP0OmfAxgcO3JR21/H4jSU8rZHvLkZAeSPcGkj5eOeqXkPQISYTDDAn21BeUjQJOSX1SQ56Qw/slsRBbeaMkvIs7mUoIkC9xrV6GyBOnLJyriJ0dEhYNNjzPqcS1phgbHy4Sp94jjzyAbfvOwWZwXVgt0dZW5LnkGA6R5+PLxnVoqPjmTx0UOFTyXHJsar6pgy2zi+TJYH1M0hncqLHw379nJCEPTouctjrhtPjbkv5VEhPus+a3C0si7IQ4zxrhxAKJvHek8O0lPXBifC3EeQVJ7+upu4Y8WYTYEHh5i9tQTCHPqw0QWx95oh14taTj14BaygyN64RqfkqW/+Qcwmqev1shXF+2JVZLtbUFeS49hkPk+Z+STigJx71ImGfv7vntEMlz6bGp+T4OtsyukuddJN3HjRqqn07t6gcU4oBArNhT1+9Kerv58XEVO17/DlSuTN6+UyLqMxazOYL6kIXiC8HDY+SJyocNAicZhBPVtSShUuK/rcq5lhCOIekTRt3qmxWRJ3GzhPSg+p4inMAvu0DWJsb0xlNeXMryftSHr3fPtsRqqbYuTZ4txnCIPIEc88bLe8btQZJul+T5UwRajM2Mz+VwHplKnpzsWDSmSGTzPLqk7wSVsOMmdtKLtXnyGzbCzwcnOE6S2Ay9vLR8hPbvN5XEIoVg++JE1AmE0mUWYtf7AElPKMSIupUPNrIlvbbU5d+PvRGyod9W2B3fSxI2VggS9dPNJN06yGyEevj8Qd/GyBPVNO3vhPfdvWcAawkBtTPq7D6JyPPhpV/2GcibjdDzJX1TErYc2gdZWmFM0Q78ZOCdQz+hSXhzUOCtxTbMxouxuUzRDPiTMSrvc7nnW2HVoq2+63Nv5mkxhmPk+dSeb421i3nhTRFdXw/t5NlibGZ+bofx2K6SJ6PDScDa6/hblOHnaJI4FVqnpR8WdRBxmwjqWRZwL5w6rlTUff63e/SQEDZNf0qJnJwgDux+Hwne23dKpZ1kP7IyRp6E3xCG0wkk9Lme6V1DCJzu3zGSttCTJ/mAv2RsyryeDQr9py4rzMkXS8IZxQqq65fM/Cyp7/LuWYiTsWIuWEELwancfxu+T62watFWD9sc8mw1hmPkyXfCZuYHrhN9m4yu2CGRZ6uxmfm5HcZju0yeOOk8MVgQ+ais4NHJyc4Kti+84zqJyvDbkMMCJ1PsLf5E8qJCuF3dR5SEF6lP93dbSewW+wRnIYjbCska/KlsiDxJ+GCT1EMYHh9b/xghYDPGrosH8pB4ouHmmWe6B9AGeELriuAB7W28qCAZ86mCNoOFlHGwgvMYNt9I3lAcimgD/9Bn7Oz25NsCq1Zt9X2cQ56txjAiTzatdm3iO+C7suK1H/6ZQyLPVmMz9Vs7qPK7TJ6o2b7qbjjhNHMSSXhqdsKizeSyQhiKJdTIzZzy5xgJF4kIHK/dY0siVhQhxAX7qhVUwZSJVNddOVSIkKUVVNo814Xt8FtEnvwNF3/U0latFZ1cbf1jhIC6GjtTJ/QRb8fTu3Z68ozUvPeUxOk9EuYlJ40jmB8JYRkj7aguSBJPayvgjt12lQxRLbBq1VaPyxzybDWGEXm+05ko8Li+hukEmzh8C6x6nY2h9eCeQp4907D3zyRQ8eriTYaqtBqbqbgcVPldJk8GKiJGbHGPKqPIaQNbIgtlJ5AbTjTWtno5SS9zI085TotDC+xpJH06mDGQySfL37Ff+hOmjS/tm3C8GzugF7yMsZ92UhuPS+jNdUdm9xAhEBvK6Qs1eCcQKQ5AV3b1evJkE8BmYBVBvTonXvg67r5V2jCXiG37W2DVqq0e9znk2WoMI/Jkk/Zg0+jvFqLsbivyPgp8yyQ4sc9sA3n2zXc0GLQZL328/CH+x0qClL3UxHm2GptVvte9f3bXyRMVpvfEs0HdhI8Qi2glckAgUB87lxVOVMSODgmOTNH1Y1YliHOOP2FF6tfoPXxgPh7RqxtryBO7Kva9oaB/3j9ECKjNbEIFnDWwpRKzOUaeNgHFKh8VWHjb11h9fxpcTj6mvh6rsxVWrdq6BHm2GsOIPLk7l+/RJjng5NnF/OK8d0PTKRKK4PDXOQDy0zaTZzS/0IYQ/uXXqxrybDU2Nd/BwZbZdfJEfUMYBrFgnaBK5P/Z1T1GEl61VqLLqk9nTopdWXaEnCyHpM87GPVRR8bsiMmCYqWWPCNPZVs3ddaQJ+WwuxJyETkodW3rI08+YO+oBJHi3PKPFeSJtyoq8FXlOJKI/ZsiESH1eS5PqbcFVq3a6vs15+TZagwj8mTTyndzfdNw5h9mB7RJmGsssaIyJZZ7l8mTrrIRBw+bcKWGPFuNzZTv4eDK7jp5MmCoavCytUJc55OKXcQSKwRC2IgPeThKsT9aPGrsYoSWRFmNbLYjQk98ysIatS2LQ+cNbPtGqIxNVt+XbozUgezQu/SD1IGd6Mw99fJ7RAiEuuDchNq2E+sUVUOeOOBczI3RrSQ9cg1fHKpqTsdWULWzYVpFWmDVqq1LkGerMewjT74hq1ViI4m5hXmEw18nfCN842A3lzyHQvCi9s21eRJrja8Gpg428X/pzCD0qdskdP2rIc9WY7PK97H3z66DPHGO6QL0O0Cxm2HH8FIb52mf40TDzssKHx35Xb0qFtsjRBAJcaPEiVrBQQX7WJ9EDkPYKY9rCHquw1CkcobQcRiyGVeGvG0hCEJVLP4Qal+ygIgQyMzU5Z4FB9qAupbQE6SGPPGK9p6yDwk2PS0+uMgJB+0Ei5h1vLLvJn0fGOFl23nckuDBquhbYNWqrR7XOSfPVmPYR54kBIE4mO+dQJCYaqwDILZCNqiM17aTpx+HyEuWbxt/h84no4Y8W41Ni+9xb+psTZ6Ec0SB7X22qznkyWCgiuRE1QnOJZw2SOhuhRg+PPkiiZyPODGSGD0S+ob6j4/fCvYXbBed0CdUyJxurdxG0j8MzKQoVAU1qbU78vhYnCeOQtc274E4UEdH2YoiQvBNxJnDJtivIc+bGyeurr5/KTblqUn1ByALf8IuzYbGh6oMeR5jP8MpxQq2axI4dNICq1Zt9cDMIc9WY9hHnmh0fKYlTlg4o1mnNTanJMDYRfLs0y5h88U5D6khz1ZjM/VbO6jyrckTGxUJCqxApv4kaommJsOQH6Q7BXltfdwXi3WUQLqrK8rVysJOejAfMsIz5Dwl3MLLBV2qP373BMbfhpIkROo7nsFj1WZC4m9j5Bnl/8QWzAfnZYwQUDdTn90Q1ZAnJ1dOqja3MO/GruXTLPJ3bMSMBxqF7uTHf0fexzUfLMkVfNIFTuRkbPLhQvSPTZH/NrwWohVWLdq6BHm2GsMh8vRetb4fOK2hAuVb30XyRN2MZscLmp3O7llDnq3GpubbOtgyLcizu56KBRZ1ysMcupG9YFXyJLaTD6lLqRcNKAvyXw+MNAs7E9Z72OLdybOcZLGZYnPExmqdGbpqfYKE7u98DKj9bNwiv+ERCAF36fnI/gOpcSr1fSFrER6zXsbIk/Kkn7MnZE6ftMmH2QwRAhsJyMZfH1VDnrQBT0l7Iu/6gd2TOULWIxYB7NWQqu8/5bCTzpFIdU49jAl9xvsWzQCqcsJvcD6xwsmGOqy0wqpFWz1mc06ercZwiDz5JiEXPx5df6ytchfJM1Lbsm6SMYhQOaSGPFuNzZxv7WCeaUGeY96fuGITVxnJXLUtdb1m4N5Bfre7ub4BxpMV1VDfyXhoYrD4k20ocvLhubGTylDdbDhYZGzyh658DXlGtll7Z2lX11AbCcQmZtVLLXmSj/ijQX7fmo8NtTdq+aj/Nc9TJrIL1TzLRgN1v78xpyVWS7d1KfJsMYZD5Em7idmOtCT8dlbjPb4r5Mmai0YOz3c2jX5j4DfJteTZYmxqvo+DLbMJ8iQ+C0/YpcmzT9XJezhh1IZKEE9GLKg/JQ5NEuwzODIM3SfK81w0PTWxPqSMyrGzgfh21JAn2gBCeqzzBaouFi7rbNVHCOz+Sc7ASXkuefIcpyo2T/7y7CFsUePTf58veOpHyztJCXjxCQ+CETZv1NxeWmK1dFuXIs8WYzhGnuSvjsYePwfIs5NtJM8JU+2nRfHVIH2mvWatljxbjM3U9h9U+XWTJ7lEcTXvcxJZ5eTJRdbEf3UXWtuB7C69rh1ckp/jrGA/zuhZ+vGMosbldFQj2FAJrxkLlWDhfla5uHkouUENedKuqByndfLfdtJHCD6doe1n7cmzewabIo5YNoSmDzfskiTJ77vLtAZvW4YN0f3KCdo7EPm6UNFDnDhuRdIaqyXb6ts/V23bYgzHyBP1PZoXG3JGO8Df3t+76+TJfEND5JO+TCFPcNnk9zX1e9zp8i3IE5tVFxdIWjx0+Ex+ThxM+E6XHwG3CnlSX+SYg9qNEJS+ezb7BpCPltMkSePPV3JZkh4OByg8VSEe7Hgs8FOFuiEtPD6xI56yZBKCgKmbq80gTtScY1JLnjhLYeP0Y476iKxM3YLE6djKWEKHqeRJ3fQf1T2ew/SfhRE7D6EgOBahIoW0cJ5p4Y3LfEBTgUMKnseEFhEiwAKGloITKnGyUThVh01Eni2wWqKtS5PnkmM4Rp68y1+3xcYSRyF7/eAukSftZ26xKeYbZ23E2z/S7EwlzyXHZmztOejfh8hzF4EhwNjelkIffOjILvYr25wIJAKJQCKwRQjsE3liG+HE5r00URP7WzW2aAiyKYlAIpAIJAK7hsCukiceanjEouZE5YcKkHhBVH9WatLg7dqYZXsTgUQgEUgENozArpIn6dNslps+GK8i6fkbxjhfnwgkAolAIrBnCOwqeeJoM0aKeK3h2ZqSCCQCiUAikAgsisCukmfkoWeBIdHBlXq81xYFMCtLBBKBRCARODwEdpU8CfZ/lSTS2REOQzgKLt2EOBDigdct7uApiUAikAgkAonA4gjsKnkuDkRWmAgkAolAIpAI1CKQ5FmLVJZLBBKBRCARSAQKAkmeORXGEIgyCHFBOFd0pSQCiUAicJAIJHke5LBP6nSS5yS4snAikAgcAgJJnocwyqv1MclzNfzy6UQgEdhDBJI893BQF+5SkufCgGZ1iUAisPsIJHnu/hi27kGSZ2uEs/5EIBHYOQSSPHduyNbe4CTPtUOeL0wEEoFtRyDJc9tHaPPt457Ba7pmvEcSF4anJAKJQCJwkAjUkOeZJJFgnUuTTyzpRAUpbjT5cLk4+Okjl1xHFzZzCzwXCkcSpd/jQu2TDozSRcrF1dyk3mUe4uaV70n6qqRPlAusnyLpmwP1tGxrdIHyLSQ9uqc9XJLNZdu/6X6nj2RTioS0hNeSdNZy48xRyg00NROcsSVTkxUS8JOI3wqXRV++psIskwgkAonAPiIwRJ4Q5RMlXaai41+RdB1Jr+sp25KQjisJ8q5pJ82DHG4q6SUbaOtU8uSG+d8P2hmR56+XZPlXrBivviIRed5Z0v3cA4+XdJMV3pOPJgKJQCKw0wj0kedxysnmFBN69wNJnP7eHTzTijw5Vb1V0jkmtJOiP5J0CUlvWWNbedUU8ryapOf09CsiT+4zvctEHHzxiDyvK4nTupV7S7rbiu/KxxOBRCAR2FkE+sjzYZJu43r1Mkl/LenjRR14d0nXd2XeJulCayQkFvG/mon+2yVdcI1tnUKeJLtHzdypyH0zPXkeTRJqbZ6zwmXgd5T0vnLDjE2Wj+r6mK58RJ6XLkn4bdFbSXrkTNzzsUQgEUgEdh6BoZPnBQoRQjBHLETDia2TX5P0UUlncCiwgH/b/a3FyfPIkr4s6bfcu54q6QGSPiuJ/p26nMiwA1rhJpajS/r+GtravaL25PkISbccmF2ePDlFv9aV/9/S98/31FNLnmcptm1bzZUlvWDnZ392IBFIBBKBmQjUOAwNVf00Sdd2BU5YHHTsn1uQJ/WfVtL5JJ2//Psbki4bNBjyh2hRR1vh+c9sGXnixfoOSWxO+sST5w2KfdqW/1xxnOqro5Y8jyfpa64SNla0MSURSAQSgYNEYBXyxEHlY5JOZ5CDoE4SINmKPKcMGiplFn0rke2wZVvHTp5gihftWNL1GvL8oqTfHgColjyZI9izj2DqwpsZck5JBBKBROAgEZhDnpziTi4Je+M1DGqoCVGNRk4uESFNBXwsVMXXR5gKJIQT0+Uk/V5wmkMlje3TSsu2jpHn7SQ9yDQG1TIn49OPkD79wHHKC2FGbHAiqSVPnv2SCxPCUYsQoJREIBFIBA4SgankeWZJHwmQ4pSDjQ6nokhaElL3PpxfLlXIElUucY7YRYckUj+2bOsQeZ6sEB3OP51ApHg8Y2O04k+enAq/EDgYYfe9UyFWVNpscDqZQp4kRSD2FvlW4Gh0kB9PdjoRSAQOF4ElyBOHGxZoYv/6TiMtCYl4VBIuXFXSkSYOJSTrQ2tatnWIPF8kycZosiE5YwkTGSNPuh3ZPSfC8VPvXp8kgTpebJIifDI4CU99T5ZPBBKBRGCnEViCPDsAUKuitn1zgEgrQjpnScxwrJmjwGmKMA4rrdrKO/rIE8J6oWsHRAppRbll+zIMEbZzD0nYTudIH3k+1iRFeJOki82pPJ9JBBKBRGBfEJhKnvSbZ7B54mVLoDw20E44eUJI3s7WwgmHU+anJaHu9EI73i+JOMcPltMl4R8XdgUhX8qMkedSqQQj8iQO87auH5xCSbOHTCFPynNaJf6WWExsk1OkjzzvaZIiYNO2tu4p9WfZRCARSAT2AoE55Gk7TkYbMttYeXaQSLwFeUaZb74riVyxzy0eorZdhFYQ0mLlbEEMY4u2du+MyJPUhjYZwncKAeKkM4c8j19iPonPtPKvkm4v6Y2SyEvMPzVJEqjj5pIeVSp7aJDrdi8+huxEIpAIJAK1CKxKnniBknHICmSAHdJKC0Iiww1EaYUTEmrLSHCo4cRsBYIh0UPrtnb1R+Tp24rHLcnYO5ly8sRxiJSD2HKtQJRoBGzChCkOQz2Q5p8TgUQgEThMBCLyxEMVdSYLcPfPHUrScY8SJzfUolb+S9Kx10BIqA/J/2oFQkVd6YWk9WQeitrPzTBWWhB9V/8YeaJCxp75E9OgKeR5r5JC0faHlHyk2PMZiJI8D/Obz14nAonAAghE5BkRzacKkfqrvB4s6c9dO6KcsS0IiTAOTmlWCMUg5y63wfx3SR3IDSo36snYgxr3XVtCnrSd9hAWYqWWPNnI8KxNZkA9jyu3yPjpUkuebJwe6B4mUbzPa7zAdMwqEoFEIBHYDQQi8sQRhzskyQlrhRMmzi2QDWnuICWuq/Jp5FhU/S0cLciTpAevXxFmkidw7ZeVFm3t6h86eeLQdOugPzXkSUIIxgWNgRXS6qFaRxuQ5LniZMnHE4FEIBHoEOizeaKu5W7Oo06ECkedqwfPtCKkl/fksvVN4FTH/Z3+rkscaDg9b5o8sROTYJ/Tspca8uwjZbQI3HUaSZ48J07uLJ4IJAKJwBh58jt3ZGInJKvQmJBGDhK6qyT+20sr8sRblLCOobhDYijxFiW37dddw15T7IGbJk82HGw8IhkjT3ILfyjIpsTm55IDA5fkOTar8/dEIBFIBHoQGPO2RSWLavOPJJ2rpIojfRwEiSoQT1uSIkCyQ4nCW5En3SIhAI5DnLJoI1eUcYLjPkyuzSLzUXdFGqkF7WYgurarZVujE+IrR07PQ+TJ+IG/v0OVRO6kJ8RW3SdJnrksJAKJQCIwE4Ex8pxZbT6WCCQCiUAikAjsLwJJnvs7ttmzRCARSAQSgUYIJHk2AjarTQQSgUQgEdhfBJI893dss2eJQCKQCCQCjRBI8mwEbFabCCQCiUAisL8IJHnu79hmzxKBRCARSAQaIZDk2QjYrDYRSAQSgURgfxFI8tzfsc2eJQKJQCKQCDRCIMmzEbBZbSKQCCQCicD+IpDkub9jmz1LBBKBRCARaIRAkmcjYLPaRCARSAQSgf1FIMlzf8c2e5YIJAKJQCLQCIEkz0bAZrWJQCKQCCQC+4tAkuf+jm32LBFIBBKBRKARAkmejYDNahOBRCARSAT2F4Ekz/0d2+xZIpAIJAKJQCMEkjwbAZvVJgKJQCKQCOwvAkme+zu22bNEIBFIBBKBRghsK3n+oaSXVPb5/yT9RNL3JX1L0pclvUfS8yW9rrIJtThQAAAgAElEQVSOLJYIJAKJQCKQCFQjsA/kOdRZyPOakr5ejUgWTAQSgUQgEUgERhDYd/Kk+5+RdF5J/5WzIRFIBBKBRCARWAKBQyBPcHqWpGstAVjWkQgkAolAIpAI7Bp5/pakb5ph+zVJvy7pCJKOJeniku4v6cRuaP9X0mkkfS6HPBFIBBKBRCARWBWBXSfPqP+/I+mfC6na328r6eGrApbPJwKJQCKQCCQC+0iejOrrJf2eG94HSbpDDnkikAgkAolAIrAqAvtKns8IbJz3kHTPALC/k3R79/e/lfRX7m+ogu8o6Q8knaycbF8h6YpBnYTNHGnFwfnNEn5jq7m+pCe5el8midCeITmhpBuUDcUZJR1H0o8lfa2E9bxU0nMk/WikHlTmx3RlziHpgz3PEUbk5XiSvtFT/iKSrirpPJJOJekYkn5D0vckfVXSJyS9RtJTnPp+DGrwod4LSDpRKUzfPySJMXy6pP/pqeTJkq439oKR3/H6vuTEOqJ5iUniL3rqOXcZS/vzv0k6acV7MX8wr/+4ONedvMxfxumLJeTreQPjbF8xJcyM5/hW/lPSxyS9UtITB5z7/kjSC11/3ibpQhV9HCry75JO4AqcRdJHBx5aZU6t2Nx8fBsQ2FfyfIek8zuACVl5dgB6DXmy4L8/WIjeGJxwuwVhG8gTe/DdJN25gsz/RdItJL16YGK2Is/jFgK7TOVHwWJ304pYYAgYoh1bXKnvz8oGwjdh38nzEpIeIQlzx5CwEXqBJMwfxFL3yVTy9PX8h6QrSXpL8IJtIM8l5lTlNM9i24zAPpLnhSW92YHOB8luOjpd1JDn4yXdKBhIPnBOS1624eSJE9WLJF1uwgQk2cStJT2655kW5HkUSW+VxAl2inBKZuGPFlnqOVvZCBx/QqWc6jjdWdln8kTj8kBJU9YBiPMKkt7Xg+uq5Em1fK+QOf+2smnyXGpOTZiSWXRbEZjy0ayzD30foPe2pU2crjjloVblo0Y1ezTX2NtI+oeeDoyRJ+qcfy3qQ6ogixFhL6iL+G88ebeRPDlN3HLGoNEfToCvDZ5tQZ73DlTktc1+u6QLBoVRLaNKPkVtRaUcp6vLSnqVeW5fyRNVNH2bIyQdQbX+heDh6NvFge/Mpizf7NElnVrSn0j686Ae5u6jtog8l5xTczDPZ7YMgV0jzznwPbSo5PqeHSNP7JwPMA/fS9LdRxoSnTxZLL4TPHfkYtPzP61i82Rhe1dwokDtdp/ijcyGg9Ae+kYYjxXsXCxs2EWtkGiCkCArq9g86TsnGTZFVp5a2vXZ0gfacpfAjk37wBW8reBVzQnaChsd6iBtI5sAbFqMJWTp+45qjlP4kGATh/itPEbSzUeeq/25pc2TjSb2Y7Cz8t8Fk+eWrFzgfrOCJXZRK8wvbxrh9xry9Bg8s2QCs39n8+fHcJMnz3XMqdq5keW2AIF9Jk9OETcuDghDUI+RJ7tmnGw6YWEdixfdNHniAMOO3gqOMTiFeCceTtY4axzblb9OsUPaP3PiwD5pBUeVPhVejcPQaSWdryzE/BsnFU9ovO+IhWhxdrLC82SR6gQi/pKko5q/cZrG7okt3Arz/8WBwxUajLHcyrtMnmwosV1aYXMBRh9xf+d/+06pOBh5B5455Ok3qLwz8o7fFHmua04F0OefthWBfSZPMMcuhsMIDjN49EUyRJ6Xdio8bHPYVMdkk+TJCYEThFdd027aHwmnTxYwK5zQruL+9unglHoxSW/qqbeGPMewtL+jKsdj1gqn7PeaP+AYxknGCt7El+950TkD8kediXfykOwqebIJwdPYe02PxUGjtcCRxwresX6jM4c82ah4j/HIwW9T5LmuOTXlW8iyG0Zg38mzgxdPUhZ5TiReIvLkb4QXPM552EY77WgIN0mep5f0cdeoH0rCMadPFRkteCyw3n0fWyAbCiuo9R7bM49XJU/CVM5enLJwfCJ216sPsXli++wksvViBydUKRK+gR+ULFXd74Sw8N5tI8+py0UUqnJRSXiJW2GTieYhMit05bCDQ5ZWCCHiOas2ryFPbJ6o/1Gdo+a+uqsXTchZg/m6KfJc15yaOr5ZfoMI7Bp5Rg5DeJViH0Sdh4ceKqZrBJhyOsFG4wkkIs9oSJ4m6bqVY7VO8qxpErZDb9e0z52pJ6YN1af1UCbsxcfKEsLDaRAC8jKVPDkNXaqQJSpcFlDsokPCu606lgW+NuSlr142G2OhRps4edaMtS0TkSd2RJ9p6wOSOIEPCWNjU2N2Zc9Q7Kfd/6/qbUtsJRulaKMbkWdfm/nOIXc8dpn/aF3Y5IGJl7E4z3XNqanjm+U3iMA+kGcEH44hOMZ4iVRBNeSJHYiwiNqrzbaNPGk/RNQnhPFEnpMkg8DTuBPsvTiasGGxgjoVYmWDwsmQBZWF7k7BC6MkCTiwECJCIoMx0vJVQrLvNn/EkYVbdFYVSDvaEHT17ip54uzmT+GR+jXCDzLymxlCtWy40CrkyYmTb/TDPYM3hTyjKjhZX60kxrC/j5HnuubUqnM2n18jAvtKnqj7IAOfID6y49WQJ0OCGpMsMZFDhR+ybSNPCA9C6xNIEg9bL4R6eFIlxSGxgXPFkycnHlTk3ou3tn7vsMRJeGrMaPQuNBl9dnLK7yp53lXS37gO15JnNK9xMmLz1Mkq5EkdOHfhBR1lA1uVPKkfTQpzxpo2xshzXXOqds5nuS1AYF/JE2jxovROInww1nOWcn0hAWQjeoJTZxFWQbza2N2g20aeXwk2Enb60adoUxCFy/Acdk68Ia1Ha+10tuTJKRMnJMjbC6ccFi1UisRscrrE9uQdtiBfynTyhmLftvXdStIjaxtYWW4T5LlEej7GzifBqFHbsrmJ5j2mkk+NkKeN82TNYdwxwRAKg4r2doHGgVhqrhK0UmPzZONMCA4bv9+X9JeB8xwewvgvdDJGnuuaU5VTL4ttAwL7TJ6RdyAL9ekc8EPetpTlw+eD7ARCJQRmSHDAsM9QFu/X7wYPLR3nGREhtkfe35e/lYWEU7kVQhe8R6b9ncw9pMhj8WNDQv3YxFhIUd+S5Yl8qF4seWJDxhvaChiRJpBYQ682jdIukvXFqvnIjeo9ZR/SE4i/yje4q+Q512EIIiLcyQpqUByGbE7kGochjzvZu8jiZYV5hLbEJiGpIU9fd+QpS3uZ22zQkDHyXNecWmU+5rNrRmCfyZOPjxhAK9y2gu3SylicJ45C1zYPEJiP801kI6QYNr/Iq7XPhrY0ebKrR92Id60VQgq8t2T3O8H9EKGVl5e40FWm5JjDEKdBiNLKkGcsmGOfteITeOO96TPT4G3NXIiyQc3t366SJ/MNJxo/P4aycIFRtBlFu+MvRphDnqjIo8sCfAzvHPLsOzHjJIeNFRkjz3XNqblzMZ/bAAL7Sp4kCCBRgJdoYR4jT+IIrUMKdQ5lkokWAsjUn0S7ti1NntQbZWwhPAGbrSd2nIDwcERFa2UoBKV2qo6RJze54MBhBUJFzeqFpA1kHvLiT57cmoKnJuEQVrD1RU5k2P9oAypikj3wD/8deZba+naVPOmD3xDyt6EkCZGGgGfwavYXCcwhT27PITbZC/MVe3gnc8iTG4UwW3hBW9LZPcfIc11zKmhm/mlbEdgX8oSY2EljOyNMhQTfnqw4dWCfsdloGJcx8qTMe4qTQTeOnD75+FADIx3xQEyQzsPcgA9dDdWCPPGsxY7lYyJZ6HDG6H4jPR/ZZnwOWBbSU444zNTM6THyxG6KvcsK44RHKKoyFlRUd5yKUe35/vAc4Ud4Q1qJSJnfIWbGhgxRLIjUCan6evsI3L5jl8mTuYsd2XtNgzcbzC49HxsrTl2cSj1GkRYHfOaQZ2Q2oC7vDDaHPCO1Ld8pNtdvlwEdI0+KrWNO1XxTWWZLENg18lwFNhLDswh4qSFPbGgs5lZYYLrg7jGPXWxFfbebtCBP2hllDarFb0yFV1vPGHmS9IBFeBUBV2+LQ7XLadrnbq15DypN7MYsqEOyy+RJv9hg3rcGkKAMm0GILcKoljzJdMRdo5gTyBHs8xtjeiBJh82vXEuerGtogDi5slnCzm7FE38Nea5jTs0cjnxsEwgcCnlycsTW2e00LdY15MnJknhHm/8VYmABQcU3Rp43DC6x7trQijw5eXMlGflspwhZlbz9c8rztuwYeVIW22qUy9a/kxMpady8jY1rtR4cNBDHGEjVq6OH+oIDCYt/DaHvOnmCA+TZd7l2H06c2sGosxf6cquGqnT1ReO6RKgKCTDw2LammBrypF2t59Tc7yyf2wAC+06eLN54fOIdGxEnkNeQZ1+515R0dUPkSQA5qQH7nFVakSdtxu5HeAMnSXb6Y8RB8DwxnBHpzZmeNeSJ1yMkD0Z9wuKG+pB4Qp+oohuD6Fns1YRljGXP4Vm8qslO1Zfk3te/D+RJn9hcsfnwXui+v4wloSNcGj6ULGQJ8iQDkk9cT3tWJU9itdEisWGzUkuePNNyTs35xvKZDSGw6+TJBw0p4XrOP8RXQpKfl/TOQpzYdoakljyJScPG6TFDNYTNkI8dmyvOD9hUUG1x8mFn30fctKsleXb9RuWEww02ThZJVFoQK3F7OE1wdyfJ0KPUZatMzRry7Egepx3aeK6iwsP+RnIHvDwJY+gwJB7V3g3J+DM2jHkk2OpQ7XJixT6KAwkqQsJ2cCwirIZ3cKqd4o27L+QJZmBEzmJsj2CEvbvzysXDmfkBcaIKH5M55MlYEENNKBKaj74LzqeQJ3OPsCeInnbzLeJIFzkmTSHPDq8Wc2oM2/x9ixDYVvLcIoiyKYlAIpAIJAKJwC8jkOSZMyIRSAQSgUQgEZiIQJLnRMCyeCKQCCQCiUAikOSZcyARSAQSgUQgEZiIQJLnRMCyeCKQCCQCiUAikOSZcyARSAQSgUQgEZiIQJLnRMCyeCKQCCQCiUAikOSZcyARSAQSgUQgEZiIQJLnRMCyeCKQCCQCiUAisBR5Rpk/uEqI7DspiUAikAjsEgJ3KmktyThFNipuGfJC9ituaSI71ZUX7NyULEo1r72qpH90BfuymtXUZ8t8tWTs6nuOtJhgQw7w00viblVyTZP0n1SJYEiqRP7h/2uF/njMPyTp7LUVLFEuyXMJFLOORCAR2CcEft/c1HN9SU9xneMCdhZr1k/yQXON21KyD+R5oZIvmTzANUKyfm6/4W7dKH2iryPJswbVLJMIJAKJwJoR4GTGBdqclMj//OeFTMmd/btloe8S6fvL2Fdt6q6T51+XzcScgxk5hrlhaSwfeZLnqrMsn08EEoFEoBECd5Z0v5G6ny/pKgu/f5fJ816SIM9VhJMnN/1wg1KfJHmugnA+mwgkAolAQwS4aYabZLjtJ5IPlDuCOZkuKX3kycXu31noRX02zyuV6wHnvIb7krl9JxJuuPr7clvON8qtTtyNeodiD/XPcAJFNU7ZSJI854xQPpMIJAKJwJoQQPV4XUk3kYR6lgvmP1NI9SHlWrulm7Kr5Pl+SecIwHikpFv33BEMno+RdMPguSFHrCTPpWdd1pcIJAKJwI4jsIvkycYislO+TNLle4izGybuFX6zpAsE44aXbnQ5PfeyXtOVf4+k865z7GuNunSQ3cGNJZ1R0vck0Vh2X6/pueG9C1U5drkoGtdiLtnl4ltUHv9QLiCe0l9UKejDubQXoLjk+UjleP9FSbzzeRUGZ94ZXWb8e5LeWC5bxsvuUuWCa9yruaz3TeVi5rePNJpBB59ICN+hnUOC19ldgwLYA3Bi6JOLSMI1HS+3U5WLudndMV64leMaznjhPfjNoBIuxL7elAEJytoQpWghwJaBN94qMvXy4tp3nanYsBijE0s6UXnwPyR9WNJLJT195HJz+65VxyNqN44sXOg9R9jl37zh/Omqji6Yv3+5GD56ffS9cDH7SYPCXC5/X/f3W0h6dE+/WHP+uYRI2CJ8I1yE3kmreqeO0y6SJ/xA2A6hIpw++fdZJV2mci2mPJzg5RmSrh38HRXwn7m/821C1GuTGvI8bollunBPqx4oCTJ5ofudRfR2hSAhuUiY8LeSRDzVmKBTf0QZpKGy3CDPkf+2hfD6yvaRJ+/hQ4J0+uRJkvhgf9BTYIg8H1/UQEN9QDV06qBAH3kyRizqTNYagXxuGmxeDpU8IconVuIHeV1nZAO01HhEY0mMHLGHc6SPPJdu7zaR5yskEXriZVXyrK136jjtInlO7WNUHnspa68V1lcOC3g5W4mcuWrW1SXa+fM6xsjzmJLe0KPLtg15iyRPrhzjOXX2EWf3/N+WU+BQx24vCZIea6+tg5PiFXqO/ZSLyJMPAlfpGmFzQNkfBYWHyJPFj5ND9BxV8VG/u6cBEXkeRdJbK8bIV8n7mayMXSeHSJ7HKSeQU9QMeinDR82pMhqnJccjahJaBBw+5khEni3auy3kibPPc3qAWoU8p9Q7dZwOlTzRiDwqAIvvzK5RFMEO7WNv7y3pblPBXqX8GBk9refYvMo7/bOcFM/Vc2ynLGpEFvU58vVCRl8IHo7Ic+o7HiCJXZCXIfKkLKpnsmpE8qByYo9+i8iTSUNf5ggagwuaBw+RPAnOvo0DD1sNLvcfLxudu0tCjW+lT/285Hj4McVs8ZM5A12eicizRXu3gTyPUcwUnerdwzaXPKfWO3W4lgxVwS747KABLbxtp/bTlycDEd+bF7SAqPytXFrSq9zf0GDinLQ2GSLPi5VTp28Mtjy8z1AtXkvSQwN7gn0GdS4uyRAZOwb01Udwlb6y58SHOg07HW7aViARYoqeW+pFxXmz4tXFAmPlXZLOHyA6RJ7sdPidvh6t2MHuE9gbUTfz7s+7+sfI86k9tkXGA9ttZOvhFZ48+Qg4YXs1HvVD7J8tp3XaeJcyXrapPy7YerWIhyvCasx+Rh27YPPk5ImzAnZYNhJHLP+2mgHm1EclncEBw0L6bfO31uPRBe3bZmCeeHgwv6OdvB+zVu3dBvLExHPLgZV0LnlOrXfqYn6o5ImZDH8Yzw0QIsRohTAWfBCs4FODuW5tMkSe/1TUnrYxGPExBKN67AQHFUgsEozAOPawSHcS6as5faLe/VdXCcTM4mCFPJMsdB8JXth3SsXByNtk+8jz1ZL+MFCrcjrmpMbiagV1MrkwrYyRJ304fmAzRfWN51mfRCfP00o6X9kg8G9ioyLVM+2GaCELKzzPRmhI9pk8R7r+858jLQzqdxyxPJ6txgPV8ufc+6L0cRTBJu934tGGp8X82TR5sua8Q5LfSFvo5pDnnHpr51dXbl/JkzXbq19rsOHk7D1rjxfkwmUDzJivTfrIEzsIC7V3munzaiMIlgXDC44VOLJYYbeOwwoerFZQneGB2wmLPcmCsbta6dtpd2XYfRDsayU62UaEwEnyNMEC1dUVeXlB4mworETkyQbB4h0FJPtdrX9mzNt2bOKgavQu4X4Rieo4dPLEm/BjkrqUbGDERuQkY4CP/D51PKJ5xWLLRtdLLXlO6UJtezdJnowVXrRjScKnkufceqfgS9kkz/G1m3UUvwN7SiW6wG8sp2I/qXwfeRKy8fqgJhg/yvoQLa4cwTldfTeoh3ASn9YKA7C1K5GBgrARK6jScEIayrSBxylkaQUnC56z6smozX0q3q4uNghsFKxAuGwIbD+jRY7nrPoYR4ZrmIr4OFmQwawTHIFsWMdU8mTzwyKC0f1ykhhXvxtHVTkWenOo5MkGDo0IdkE7Vow5Jos+Z5S+j3DV8cAV/8WucnKt+jlJkSXIc257I/KctDBJmhuqgoc/fgOdoPVCs4JNzcpU8pxb79R+76vD0NyTJ/P9igGIX3LmLQ58rPNrkz7yvFGJZ7QNobF9nrMQIYRoBRsRuulIuIkAJwwr3nmFrBTeloMamGtuhoSTahTDiL0K+2knESGMuTtzWmZT4IXTKvbFTiLy5ON7sCkD2UKUXX3ElKIy7oSJQKynfWaMPOk79UCWED0n4jHPzBp1x5Lk2Td2OMLQZ2IqwZKNw2PLIuqfaRXnad9z5h7TADZpbGk4FY3J0uOB7cdqZ3g/3yTfphfaiCbDypideqn2boo8T1Y0BPgpdAKRou72V1hNIc9V6h2bI/73JM9fRgRzCb4yXvBHYZ1FMIN5DeVU3CeX7yNPHHyw5VkZIi6Cygm+twIR9MUd4tzjg5rxtCIBQyeQKyRrpc+xyHc8cuf3Ls8RIfDR33EERcjOq5z9hxiRJwH4qL1skgNOM93p5QkuTRWbETB8nGlPH3niWIVHGvZnkkZMEUi2LzSmq2cd5Bm1GQ0DYQGEEFnZFHmiucC+zSZraJfbajxISvKnBgiucmIuRnHSU8hz6fZuijxf5E4pbHRYU9BqrUKeq9Q75Vuk7L6S5xgObPJxvvOmQhxD/UGLujiRdkkRPhloFsbet/LvfeRJXCUfgBVyF+I0E4m9/677fejGgShOxwPAqYtMO1ZqyZNFzpMIagObqT8iBE663kHJ9zciZk7DNkNGRJ44ZtAnq5rGiQlnJtSDOJ5YYuUjQk0+Rp68m5jTocxDQxOlLwWWfWZT5Ekb2KzQRuvGviny7DBBpYjaNnLuajkemDEwZ3QS2du732rJs0V7N0GezAnvFIi6j0U2yoVae/Jctd6pi/SukyehQfi68A9mqshs9//bOxe4+765zn9WU427UG6T21/lkuRaiFxzyZ2kRoQybmnQVBq9kjRFJPdIjeswckl/RPhLY4iEhHKPJEYXpZoRac/r81v7PNazztr7nHXO3uc551nv9Xr9Xv6es9c+a73396zPXt/1Xd9VYjIUZHnXgYBUe6W868PFmd+8O2SnZUg8nYYvHbTdKO+VHNpIblDeHpGWNE1b3qnFSe3p371u4/WbRSnNTtdx25bC+X1Pp4/6YHL/kiB4tjd0ioKrDrltnQIs3a4yJJ4W0HR/p0X+Yv2DT4M+fFKDIzn9kjEmnn5B+FCfQjBnbJH3C4+ZOWGFZ5d24+XJLHLhLxnglOKZ74/0m6a3Itm2/BL2X/vtQWk7Fi8Zi7/tQjz9Xf592C3qFGHegJ1GWpuvn7MDiRZlzufhN3NHuadej6EtT25PycWbu23nau+uA4bsLfJLr92ri+LZ4iJwcFPxnOK+tQP6IYqnbdMvKouUpo7fcHESllLsTImJ91V7lpkWe1Q8PpbibHwA+SIpQh4/Ust8o+uHxPMmhfRjjvz0fsLSSd+lH4sHuKENyqWAISf7vVvSi00DhkqzYLv/HDCU7t0rCYIF0EI4VDzzTvNh+jrf04N/mqpvSDz9AmIubsuiWCC9tSQNx/ZblV8e8peY3G1bmsH7Tc/BIt4+lKcPdCh3vud1ncN85xTPnLU52BbSYsZe01i4SnclnmkbvE/We33TkofRz/k8nFjD+TvTYvuwu79U1hHPudq7a/F0ysR0rPHv3e7axVrwpuI5xX1rB+ZDFM+hAFPbpm10VbHYOh7FsSNpcXY7a1GppPuYvaUxz3W76ju3/nxIPD1781tu/rl/bF7ATYujNz2jK+ViLQWjWIBt1OfN7pNvVfHbjINHHEWVlvy6HEJpq0opYmton2cpHdTiO0rZWDyjy7fpDImno/48k0wNygZiF1Ia5OAXB7sEV4mn9/FZKNPiN7J8rXjxucU7D/pyUJeDu8bKLsVzyHPgNePFLO8kxLOUAcWDq9cLF2XO52GhtgtrUfxW7q0yZlEq64jnXO3dtXjm/XdwnreVLcqm4jnFfVf8tJY+PkTxtPh5KcOzxLT4pdfR/ql3psTDXgMLYF5K+/Nrec52/ViSBG9ozU+/8Lqks+anwRIl9+qiwfZF+80hDWgoJT5wpKXddnmShNLG9LEkCaU3abfFgUtpJKv/NiSeXkeyazOfYfvlwC7QPNuRF7Nzd8OYeOZRtfnDdZCDWXimv0o87a7I3cyljBz+jpJr3X/ft5mn3dUWpbx4JrFY95xKPP2CZre1X34W/xws5/X6vJSOXbJ7PfUizPU8bA9+QU33tdn979noUClFq+du27nae5Li6d+oX0bTNIZTiOem960dvA9RPN3H0qk0/vtHJTmdXrobIWVi17pfDPPkM959Yf3xOLiXZUw87b/26SF5cU5Bz/48wNnNajEci/C0i9ZZhTyT9dS6NCuycTtStDRger0uT9lkYfMMa5GezxtkPY13u/J9jPa559n6x8TTn/lNyeuyDtDwmpwHKQ8IuRva0Y6eyeVZZsbE029pZudgoFJJj25aJZ6lPLh+UbGg+5QQc/IWHZ+g4u1HpYwrduN6f+tY2eXMs+S29UBoj8UiFd5U4ll6obBIWUjz7U7eMvSQDFK+vWqu55Fn+/KAYq9OaX/noonriOdc7T0p8bTt257z4wC3Fc9t7ls78B+qeNpD6KPfSnEx/t06Utxa4BgNj+eekXpcsobkOuSlJ2dzGpqxlnaD5HkCarlXXz8mnh7kLVze7zZnMSi75ErJ2/29Q28067TJrgQLWcm1NUVieK+DPbrQkDHx9OU+PWDoXEXvzVykHlwlnkNrDeuwWVzj5An5VpC8/tziaTt02kBveXKi9vzFIn8Bmko8/dLnH3y+5GC7d7CIXyrcLv/I/QKYv3zkqfGmfB6lVHw1z3Xs2kWAxZTtTb/vpMTTAXF+acjLtuK5zX1rn9mUGYb83aVtHHMlhndMiPdnr9pbPsbErl4vT+SR02mdvRdPN9YwvPaWrzvmnS8dSeY3DA88qVsrr+c3aL95vHCFhfnwW4toTXGqJueoHXp7KQmC++q1rTTLz9B3em3Vs+XSHrtV4jk0aOVbD1aJp9tm9906x6i5na8oZOvwtqQ0EUOpv1OKZ80z9LWe3duNnu5FnUo8fX/PMh0Znq/Br2qnvR7pGuTi+qmexy7Ecy77OQnxtDfHXpZSQOM24rntfVfZUf75IYun+2JXqz0lY+P+EOUTCzsAACAASURBVBN7exzZvioByUGIpztpf7XFrQTD7jSHC1ugSodhe1+jQeYLyb6v1029F23d48bsOvUgn+YXLT0EC7LbaxexT3IZKkOCYFeWhXFoxm0R8puoXXhDx0OtEk/PYDwr9vpeWvLjd9YRT0ehOix/bJ+TxcYzXW8TyZk4uYWf8Vg5KfF0buN7FY5vm1I83W+v43vbxzpeFqd7sx3attMDDxb8pnoeuxLPqdqb2s9JiOfQfkC3axvx3Pa+rYmn++sgOnvkPDEaS86/YOMx2y5de3sc87GqHIx4uiM+IssRbM7o4P92oITXAz2IeOtG6W1psc/TAmGXl6/xmqEHPq+buq5dCjXFD8IDvaOwvLbhbSWLqFy7fX0auYVzVfSov3NMEOyTt9g4A5DfZr23zmJn96GDLt6xotGrxNPVnZAhdTHZgDxgpsazjnj6XnaxO3DIa3j2Fiy2FDn82y8CzoizWC/07DYViaFj1dIu7kI83X+78C3ufn52JXvLSmkmMbV4uq+2Lbuwbadm6GfhCGgLpO3dwUr2TFhkVyWgnuJ5uE2rvqfmt5NeW8qrPKX97Fo8VyVP2VQ8p7hv7TM69Jln2l+LqF8+nD/bUf1ejnHApb1J3knhJRN7LW2PQwFFJX4HJZ6rDGBMPFfVPanPNxWEk2ov39sWgdLMc9Xh9UOEcls/kU3lbT0+envaCWz6Y8y5IJ6n3VLo364JIJ67Js73QaCCAOJ5HNaqUycq0HIpBLYigHhuhY/KEJiXAOKJeM5rYdx9UwKI56bkqAeBHRBAPBHPHZgZX7EBAcRzA2hUgcCuCCCeiOeubI3vgQAEIHBqCCCeiOepMWY6AgEIQGBXBKYSz121l++BAAQgAAEInDgBxPPEHwENgAAEIACBQyOAeB7aE6O9EIAABCBw4gQQzxN/BDQAAhCAAAQOjQDieWhPjPZCAAIQgMCJE0A8T/wR0AAIQAACEDg0AojnoT0x2gsBCEAAAidOAPE88UdAAyAAAQhA4NAIIJ6H9sRoLwQgAAEInDgBxPPEHwENgAAEIACBQyOAeB7aE6O9EIAABCoIdNJXSvp+Sc9Nqj0kSE+ouA2XZgT2Ujw76fqS3jTx03pfkK4y8T1P/e066SckPUbSv0m6UJA+l3e6k94v6QqSXhakO+8DlE76tKSLlQaLTvoGSR/K2nmDIP3vfWg7bYBADYFO+kZJt1QcN7/Zv9P+37lH7nPLIP1uzfdMde2hjil5/xHPqSzilN6niz/KV/fdu2eQnpN2tZO+RdK7JdmWfjZIj9wHFIjnPjwF2jAngS6+sP68pDtJ+oqK7/oHSZcM0v+tqDPZpYc6piCek5lAGzfqpHNJ+pSkr5H0WUkP6cX085KuK+lJkr6pp/GtQfqTfSCDeO7DU6ANcxHopBtL+i1JF9zgO07UZXuoYwriuYGltV6lk35S0qNXcHhpkL5nX1ghnvvyJGjH1AQ66SxJ75U05pZNv/b/SforSX8s6TlBesXUbaq93yGOKYcunpcK0l+uelBddGU8PLuONc9V4AY+76JL6IWSvnfgkndJummIM1MKBCAwI4EurlXePPmKL0p6lqTX9ALp36FjEzpfE/r/nbFJ1bc+DWPKoa15Ip7VZjpNhS6uad5D0n0kfatiBN+He1F9wkmtn0zTO+4CgcMg0ElXlvS+pLWflHSTIH3wMHrw5VYe+piCeB6axdFeCECgWQKZV+1fJV1zX+IMWnsoiGf2xHt3wq37CLZvk3RpSf9e0t9I+gtJ50h6cYjrB2uXLgbdXHztCscvfEaQ7req7lRt76SHSfrF7PvuH6Snl9rQSZfr34bzNZhrB+mPhtq9Iya3kXQXSdeTdIm+LZ/pI4QdRfz8oVlzJz1b0g+u4r7i83OCdLOae3TS4yT9WE2dwrWPDNLPrrrHVDaTf88unu0afXNQm3+725RzB8n3OVM66Z69izS956uCZDsbLF387d9LMdDHs8eLSLL42RbfLumVkl4UJLtgx+7zNkkel1x+M0h37dt1td4rdENJl+09Qx5z/Pv7nw4uCnG72dplStvY1ZiyducmuBDxTCB20k0lPbXfs7jChvUyST8a4kL8ytJJf9fvvVp5beGCleI5Zds3MHSLkLe05GWVeM7GpA+q8LYa730bK94P+uAgvSi/6LSL55Q2U2A327Nd9wfURdE7UfHspH8n6WcUg+5WteWjkvyS+tpSH3s35z9KOm//+Q9Jep6kX5H0gH672BAei+69gvRn6/Cb2jZ2Naas07eprkE8e5JdfNN/7AoDzLlbOG8XpHeseiCd5Ig3b/vYpIyK59RtrzH0LgYRLQlP38lV4jkLky6uyXoAumgF7IeFmAziqJxm8ZzaZgriOcuzrXieniWeqHh20ldJermk765o95ck/UjJy9O/EH4kudcN+q1j3ue5Tvlbv+SOeYN8kzlsY1djyjoQproG8YzGYtecXXSblL+WZJH4+FDl3v3hH8WmZVA852j7uobeSRdQzC60cIfm/RsUz7mYdHHfm13qdl3VFEcm3irNunJaxXMOm8leOhydPYu9Vz7QkxZPe7E8I6wtdq/eIkivz7h6X/Vbkr89s3fV1tzfy0/ej130mM1lG7sYU2ogTHFt8+LZSZfsBeD8GVBn4fg5rytIskBeXtJ9/VZYyObxtiBdZ0Q8FwkG0kvs8n1yXqeLa5u/mv29KJ5ztb3C0FcNDmPiORcTM/UzSovD9n9K0ksl/b1iViQ/21tl13lN+6ywYuDvpJ+W9Kh1ntEmP9KBNc/HhLgWvVQ66SmSHph9UFzznMtmskF+lmdby3Jg5nn+IP1T4Xdnr5Bny3nZaM2zk64tya7SfIz1cs8v9DECduPeRNIvKaaMTItt8fIhroueKZ30Xb1HZfEni+wis5DXSn2f3+j3dDr70EMH1uxfH+K9jpU5bWMXY0qtfWx7PeIpPdFrlxlID7bXD9J7CgY2NEu9U4gZP0qDm2dBf559sJTqrv+B3F/S07Jrh8RzlravY+hdDFr4gxVpwcbEc3ImXczp+YlkTcgYPcD4WbqtR6VfPzpby4EedsOPbiI/cPGcxWYytpM/200GuhMWz+dLulvWbscG3Drfd9nFHMx/KunC2fV3D5LvsxBPu2f9AlgYlnTHIP124QMHjT2iUMf7st+QPbfZbGMXY8omNrJNnabFs5O+uo92y1NcFWeFiRH77fGOGfjXhOWZzMLor9VH1KVV7jBg7GuJ55xtX2XofRCEo/gc4TdWxsRzDiY+OeIFWYNeGaTblhrZSdfQ8nr1s0OMihwshyqec9pMNghP/mw3GeROSjz7JQl7rs6XtXvw8IEuzhp/PLv+WNauLkaN2xOWl18Pcf91SVU9M/1Db2nJPnx5SMawuW1jF2PKJjayTZ3WxdNh3W/MANr9ceGSaycRz1v02TzSqnb5uN5RWHtyvQdvz3LSct0gvTV/eJ20rnjO1vY1DN3uoF9O2m7XkhMmXDHrz5h4zsGk5EYe3LLRzz7/RTGwY1HeHVa8FByweM5mM5l4Tv5sNxnkTlA8/TvIo1q/IOk8Q0sCXfSA5B6Pz4TkZKBOukOfzzbHcfWxrXNdfBn871klR+16vDrjFu6kWW1jF2PKJjayTZ3WxdNrY/m647tCnJEMlj4oxWtneblSiAE0x0oX16O8LpWWS4foYsyvdYCBRSAtS27bLq7rzdL2MUPvpEv1Lqb0rdpCalddfhzZmHjOwcTpyfxis035QlixpeCAxXM2m0mBz2HvmzzQHYrnOs37SFhe1zyq18WjxJyvNi/nXexD7mLU7quyCyyCFxxLwTdwBJ9vc8UgfcD/Med40t9/cO/4VGPKOg9hymtaF0+vBeQbyQfdr9kAUQrF/85QOIe0i4fO/uekvt9CHYiwtGm5i9F564jnbG1fIZ4Ovb990hcHNnjTt/dU1ojnHEzSDeTb/E7OFSTPSIvlgMVzNpvJfhuTP9tNHuaeied7gnTVEZtyMpZSxP5RStIuJvp4c3aPD4d4nudg6WIC+dLxY0fjVRfXRWcbC3cxpmxiI9vUaV08nTzeSeTTsq54lsLgHZiSG7ff6uwatltkUQZ/SBXiOVvbhwxd8YDpPCjq9kE6u5NeUimeczB5p6Srb/OD6OteJMSkFqdNPGezmUw8J3+2mzzTPRPP9wfpSiM2ZY+OX0TzctnFNrguHv13ZqaYlNEZra/rjwArRRIfjVddPEhjtrFwF2PKJjayTZ3WxdNbT/KUc+u4bUuh+H4OV8gTNPeG64E4TV333DCQ9m3A5VVy287W9gFDdzCDo5L9I1+Uo6CDGvGckcnvSbpR9oN4YFiOXt7mN+PB6CC3qnRxq9VB2vsmD2zPxPNTIW6LG3ohu4oK0f29h+pMHEUnnUdxm006bvv/X2CF29bb7ByTkJdvDP3f57aNuceUTexj2zqti+emi+ROReew87TYiL0Afyw3ZSc5T67zVqblh0Pcj7VUKsRztrYPGLrzZKbJENzfKy/WbSvFcy4mDorII2V94osP8J6sHLB4zmYzC7hz2fsmD6+Lv0Wf/pOW8wXpn/P7jczOqvd5dlJJCJ2Ew99dcp9aGEvbUD4XssOuO+ljki6Ttf9qQXr3EKOBgCHHbHztIoBpi4ChtcbCuceUTexj2zqti6c3Rjtlld/o0vKgsBzgc/R5pzN5bfOtKmeH42uBZ67vYlLmM8mb++J1zv8Qogt0G/Gcre0Dhp639aEh5tRc9HNtt+2MTEoJJpwv1G/YVUmxx35YByyes9lMYgez2HvtQDeSwaq4nj2xeDr5gb1N+bjiDFYOaiv97p8h6T9lH/xOiC/f6djjrVjekpWWp4cYpV+6r7eqOBbA24fS4sMtjs7n7fs/21g495hSax9TXN+0eBpgFxMr/0AGcyxJgs+0dHBMXpxO61hC5y5GoPqcvXQrxNIPIvtxlCIih5IkzNL2NQzdh187kvYoBdu6M885mXRxZuwIZifjTsvDQ8zqcqz0xzt5APFaqfMT+987Q8xCNFgOVTwP3d5rBrwunlriVHRp+VJYnome+XxK8ezvVxI5rwXfLN+u0uesdaRtfirRfYP0a9n4UMol7RdDJ19YEuYuJqV/ZIHdd4Tjqf7mHgtL0bZpszYeU2rsYsprEc8YKepcqKnAmbE3OdvoFun5zlJMnfegQladN4R4Iks+ODvjx+2SP9p1c73S/s7FNQMh40PiOUvbV4inf6jXCfEYpaNSIZ5zM3GS+qM36qSJztr0pD7Tk0XWJ1I4SGKR3mxx6dPCcqq7/Lke5JpnP6jPYjP9vWd9tqsGvj6q1Jf5pc7ru37eaflkkL6+dJ8ZxNORtRaE3L78gu3UkIvPnJ7PmX3yXMx+gb9cHrjWJyjxHtI8wtbR4Q748Yu9jzlzej4vV/gItbwcS5CQjD1z2saYeG41pqyyi7k+b148+x/9qreiMf4+yf1aCzdsP7PKU/FN9fx83t/3ZaI1WduTH9HYPZ8alnPH+q110G27SyZdPH/Vb/F5ruJ1noHdVlcZcqknfA5WPA/d3sce4hrnoL46DJxwMrV49pxLWYPWsUNfM7h01MVj9hwcl6/nrnNvj00+QPuzAy8Rk48na9hc9ZiyTkfnvgbx7Al38fDnYuLtkYdgQ7xNiHkpz5RdCkXynZO0fQ3xdNCQE0F4Vn6s7It49s/AgTEO6MrdYGO/J4fy+1key/c5MMActHj2jCaxmZOw96GHuIZ43jtIzxp4ppMmhu8ZW9y8L/rYuuUag/ozw/L6Z/5780v0cwses7HbO+LW666lyNujelONhWlDRrxZG40pazCc/RLEM0HcRwo+XnE/1Vix+/WF/SHKPnElNbxSUuypHuTSzDMRPP9At2r7GuJ511DOrbk3M8+kDz7VwtsyRrNF9de/z6dPrHMuaz8oHrx49v3Y2mYOSDzf5G1MQ4Fjc8w8e8Zef/c5sV7ucS7tseIXOCcqeOzY1pPExn04g48lG0y+0F9rt+j/sBs3xADJlWWKsXBN8dxoTFnZgR1cgHhmkPsovZsrho77mLHL9YdY2+icAcRn7L0wlFNpncjMM/kxeX1l47avEM/R5BH7NPPMeDilmTMi+VleXPHkFW8XcGCRk9s7cvoVNdG4hxwwlI8ph2zvhb54HXuxF9lnzXrt08sq9kL4sHOnsiuWucQzsUUvJ9y9P4LML+cOaLKw2n3qNUyPKz6UwO1du/TPz0frOWn8tyuu6Tra18FSHq9e58Pqg+QXxKqyrW2sIZ4bjylVHZnp4r0Uz5n6upPblt7Ew/KZfmu1pTBID84817rhCV0EkxMCv4Ov5dnuADJfsZcEEM+JHwuDyTJQmExsZHt0O57tHj0MmrJTAojnxLgZTBDPiU1qr2+Hve/146FxMxJAPCeGy2CCeE5sUnt9O+x9rx8PjZuRAOI5MVwGE8RzYpPa69th73v9eGjcjAQQzxnhcmsIQAACEDidBBDP0/lc6RUEIAABCMxIAPGcES63hgAEIACB00kA8Tydz5VeQQACEIDAjAQQzxngdtIdJP1WdutzgnSzGb6OW8acwqXE9O8O0tUABAEIQGBqAojn1ETjQI54zsB17JaI546B83UQaJwA4jmDASCeM0BdcUvEc/fM+UYItEwA8Zzh6SOeM0BFPHcPlW+EAAQGCSCeMxgH4jkDVMRz91D5RghAAPHcpQ0gnrukHb8Lt+3umfONEGiZADPPGZ4+4jkD1NUzzxdI+v7ssrcHyQcGUyAAAQhMSmBQPDvpcZJ+bMtve2SIJ6MfKwOHCd84SG/spKtIuqek75J0KUnnlvRXkn5f0q8H6S01beoPdL11f7i1B1IfSrs4LPYvJJ0j6cVB+uN179vFQ2zvLemHJV1Zkk+Af7ukJwTpdWPi2UkX7g/svXN/0LYPZn6XpKcE6RVjbeikh0n6xeya+wfp6aV6XTzI24fgmmFarh3iQdBLpZM+3/NZF0fpunOHeJ+j0knXl/Sm7OIPBOmK23zRom4n/YqkB2f3emWQbjvF/bkHBCAAgZTAXomnpJv6xHdJXznymJ4lyYLxL6seZRfv91RJV1hxbSfpZRa1EIV6sHTS1/bX3mDgoscqCvzSPk9JD1UUSAt4qVgEHxikfxsQtlrxfLWkWxbudRrF8yclPTrrq1+27rPKTvgcAhCAQC2BfRJPD/S3WrMDni3eKkhfHLq+i7NmC1mNa9rCebsgvWNAvC4o6fckXX1FOz3DysXVM1vPOoeEc3HL/xakn95WPDvpeyW9aKCdp1E87yHpOVl/HxWkn1nTprgMAhCAwNoE9kk81250f+EvBcmzjaXSST8o6dm1N+yv/2tJFpeP5/U76XmSfmDD+65bzbPga4boyj1W1nXbdtIFJL1f0iUaEs+bS/rdrL+exT9tXfBcBwEIQGBdArXi+ZgQ3aolwXqKXY7ZBzVrnouqnrV55uU1xPNJ+h5JvyDpa7J727V5+SB9LP17J12yF47zZ9f/g6Sfk/SbkiyQl5d0X0k/IukrsmvfFqTrZPe9UT/rzPvudto1+GFJ/1HSEwtrjGkdu3P/S98Gz5a8VvdV2U1fEwqz8ArxtKv6ASNGUDvzPH+Q/qkg5ufq13vzj05izfNbJP1J1pA7h+iOp0AAAhCYlMC+iedrJd0md8d20jX7dcSvznr/2CD9RCZyFq8fza77nKTrB+k9BQEYmqXeKSTrlp3023bpZvU/KemqQfq7xd876S69QJcelGeT3xakf02uL63VefZ56SD9Zda3lWueXYwu/YPCC0F6q9Monl8n6TMZ9OuFyIICAQhAYFIC+ySenkl+Q5D+vNTDgWjK9wTpqokQWVw9gHptMi0OBHryELkuzk7umH1+NPvrpPNI8sw1D2QqRrp20lslfXvh++4epOdngmgX66cLs9UHBcmz+aOyaubZRwE7inZVMvTTKJ62ZQeRpbP4s4bsadJfETeDAASaI7BP4rnkKs2Ew2JkUUqLBfcCQfpn/7GTbijpjdk1Diq6cMntmIjuLSS9Jqvn7Seu9/lOurGkNxSs4+uC9Df53we24nhLykUXbc369uLePZ3++TkhbtmpEU9H8/5yUsUzXLuT8+0gp048++f/CUlfn/T/PCFuI6JAAAIQmJTAPonn6LaCLu5VtADlxbPVj/SDp9cv8xnmu4J0jTFqXZyp/n3hmisF6f2d9EPeY5p9/okwEDnbxXVaC2Ja3hskr8stlS7uhX1E9sFbgvQd64pnF/fE/mm/TryoZiG9rCTvKU3Lvojn0GP5kuI+0b+V9NHeDf0bi+c8VKmL6+TX6j//XFj2QEz64+FmEIBAuwT2STwfF6QfXyFyFs/BDf9dFKA8KUMx+Cb/ni7OUBwAk5bvDNKbuhjg420vaRkU5S6e2/m67PrXBskz3JJ4OnApT3TwZyEmYDgqY27bTnq5pNsnlzsBhOt7+8ahiWcJk12y9wkx4rlYOulsfTkpwmQJGNodHug5BCAwRGCfxPPJYTnQ51i7BwTuGottHZ30cEk/n3V2XfEsZdZxkNGb+z2jzriUlneGGMhUEkMnJvC+1bS8NMQZaen60h7FpcF/SDz7NdM8KcPtg3T2QM7XfZ95Dtmr3dA3HMoy1Um/1kc+u/7vB8kR0hQIQAACkxPYJ/F0ijxv7C+WEbft5RbbVbq49SSfwa3jtvU2mM8WvvgKQfpgF9PwPTP7/OMhukRLYnh3Sc/NPjgnxBlp6XpHDD8m++CtQbpu+rcB8fRs3dHFdtsuystDHwC15+J57AWhD3jy9qTL9OkZvWUp36L05hBT/ZU4PlJfTorwoiB93+S/GG4IAQhAYCz7zkBu2zn3eX4sxFysQ+LpWV6ej9XBQN6DeCZV3xYBQ6WZovc1OmDoi510kz4HbqZlulCIUbjHygC7T4eBpAVdXB/NZ6UvCNLd1hDPT2XJENzuKwfJwTNDp42MzTzNNI8qPt9AoNOs+zw76bslvapgEJcIMUI5534/Sb/a//GJYTnXLT96CEAAApMQ2KeZpzt0Zo2x1LNOelSfPCH9+A9DsiWki2uWDjLx1pK0LG37yESptFXl7NCvIXZx9uO9nDmve+RrcH0i+g/2SRjyriztO+ykCykK3XlXtXlg5pl/x0NDTLxwptTMPPu2O1gnL+cq5RLueZeiWSdJktDPRP1i5ET8abHr9n9N8gvgJhCAAAQ2ILBv4ukkBjfIZ3NdzAbkBAN51qBHhJg16KgMpNAbS5JQWm/0/W4RJCdtWIiQRT13F37AeW7T7RADruPFbXwyzE3SxO9dzEiUJ3WwgF12zSQJaffNyLPKIwGsFM+LaHnrzZfCQKL+HYinT79xkFieAWrwJWuD3wBVIAABCFQT2DfxdAe83cJrgN6vafehjxNzsE6ep/ULfRae/5OJpyNMnYQ9T3ln96rXxBbp+c6SZDffgwqD8xtCPJElFWXvufSJLnlxPlXfw+5Tu1kthh70h4pdtM4q5Jmsj9BaOrJN0ktCzFR0rKyYeXrP63VC3K6RtvslY9G2/Vqyr7fges34SdnXfjIc3zuZ3ntut60PCvidAsjLBMnRxGlbShHRS3tlq38hVIAABCBQILCP4rnug/qpsHwE1Zm6a7o3h77HKfeula+p9S5Ei7LPG52zOOHDNw8kpi+l51u05akh5unNBXeVeK46t/XVIa49LpU5Zp5ddI0769L1fMapJL/kpOVYVqnFBwPbiRDPOS2Ve0OgYQL7JJ5ew3ImnIuu8Ty8RnmXoXMvewH1odHFJPYj93dqQOfW9ey3JBYOWnI78zXV/NrSkWQfkmS3qI8lGyrOaXu3IL1w4PuHxNOzXid0KAUvbSue9w7lGbdfUradea7xqI9d4tn1rcNyNii3hZlnLU2uhwAENiawT+L5jD61nIVxaHbnwdMnhjwkXdcbUSK7fB8v6ZtWELJoWbAeHOKJK2Pq5qOvfG1JBO369PmRFt/SYdjeh+oE8xcrfIEDbx4QRo5SG5lR3zVEd3RJ8LcRT78E3GjkcO5diqdfDMznBQP9RDw3HgaoCAEI1BLYK/EM0v26uFbptUjv0btSn1HIrlTnln3G0EHVIwLqYBML3p28Jqi4HWYRleszO19vMQzSe9eF18U1QOeRvW2fS9V7RL1G+/gg/VEn3aEknt7n2UkX79c8fY3Xcb3lwuumrusApDHhLs08R5NArAoY6lMPLvaJ2l3qFwDzdpKHhwXpH0fYzimeDhRy5PT7+mxNzxt7sWHmua71ch0EIDAFgUHxnOLmI4OuN79760laLIwWzYMvY+J58J2jAxCAAAQgsLRvcSdIBk4dQTx3Qp8vgQAEIACBbQkw89yWYKE+M88ZoHJLCEAAAntEAPGc4WEgnjNA5ZYQgAAE9ogA4jnDw0A8Z4DKLSEAAQjsEQHEc4aHgXjOAJVbQgACENgjAojnDA8D8ZwBKreEAAQgsEcETkQ896j/NAUC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0GuodgAACfBJREFU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/j/YZkKAOx81mAAAAABJRU5ErkJggg=="/>
          <p:cNvSpPr>
            <a:spLocks noChangeAspect="1" noChangeArrowheads="1"/>
          </p:cNvSpPr>
          <p:nvPr/>
        </p:nvSpPr>
        <p:spPr bwMode="auto">
          <a:xfrm>
            <a:off x="304800" y="304800"/>
            <a:ext cx="44100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AutoShape 18" descr="data:image/png;base64,iVBORw0KGgoAAAANSUhEUgAAAKoAAADkCAYAAAAIJL+eAAAgAElEQVR4XnS9CZRvd1Xn+znz+U81D3fOzU1ISEIIAcILM9IiIAiKdou9lkrTr0URNKBMGhSlu9G2QRAafE+ePrEHun12twhCpEEiGAZNIPN0k5ubO9Zc9Z/OfM5b330qEbpX10qtuvem6j+cs397f/f3+927nKKom/E4p9P18byKosiI/D55WnD7Nx+FqkOR1VDV+IGD59aAC46PEzXMLnVZnp8hxqeYFAyTigvjXRK34Oijj3PuNz/MQjgljYccoKJJxuReQOxEdN0ZJm6HUzicmu8zifscWj6CW/tcTEesvvJGXvYTryJwHYq8oq4c4sjD82C4V3Pu3C5bmzt4XoDnOWxvbzFNxlx6/AR1FZJMC3Aqjhxd5ODhDmHkUDfgetA0FXVd0zTgOK59um5D44xw9P6aGBqfpnFomoaaHEjBaWhq367RXd8+T5aGOEDcden2fPqD0L6GUYPr11SlnscjS2rGo4Zs6lIULkVekBVD+jNw5ZUHaHRJnYqiTAl8l7zQa9P11n3xcByHqi7sdfueg+PoPbhUJdAEeK5LU8P2Jpx9fIssK4njgCgOiVyHTuPbPUzchtLXdWja15CnNJ5LE4EX+4SuQ692mM0baq9kGlU0dY9io2Euhahb8NDud9i85S+Y+/qdLDoRceMxM8nBzag7NWQlYRPYta1cyJ2aXPfQgdJzaDzwgKCBsGoIqgb0n+9SO+C0d2D/o7GvzpnT42ZhMSYIXOq6xA9cmspl/cKY++8+ReD28dyQwHMJQg/XramKmhqPxq9Iqwnd2OfA/BIdr8teWrCRjhk7Uy57/ALjT/wx4wsPUMRjZiYTLllYYVJBQsBu6VIurxJdcSVLz3om8cIy3d4CTe0wzFO2Yqj7ATMLPZaWF/D90P5fVVWcfmybra1dwiDG93UzHba2N0iSCSdOXE6WNHhuRJZPyYspyyuzHD4yR9zVJdJ1KWkaBUOD6yoQ9N4UkBP7s1MrUBWw0Cg4qXAciwpdYjx8vvPti+RJQBj6+4Hq0uuHdLoeQVhboDZ1Q9P45BlMxzXp1CVNGrI0o2oS/CDnxGUHcf2GMIKyyvEUOLVul0fd1JRlYYGpe6NDodftui5lofcY0NQuo2HBcLdkPMoZDVN7X77v2D0LfY+OE+A2kDn2zqmrmiqvKKsCvxPgxD5+1yMOPLqOy0zj4Pg1e05mhyvOu3SmDpPJGmV3j/CR+zj9qf9Eb2fMbNGwUEJJxiTI8D0fT6FY69rRvgcdNAWqo8zQ2Pvw66b9LHV9oQhdatfBVeL4njhtcL58y73NysoCs/NdFhe7RJHP+tqYc2fXycYNUTCwANHF8/2GWqe6UpbxSeuUvEkpq4yuF7I4s0gVRmznE3aLLa5c2yT7fz/NuftvwxuUHPX6FFtTiOc5F4S4V13Fwe97IdGJS8lLvSlPh57KD/D9CDeHSZmSBiWdQY/LThwiDEJOnty2TBrHOmABYRTi+Q5bW2tMpxMuv/xy0qRC5zbLMkajXVyvZvXAAoePzOMHCtbqyWBts6mPYwFZ6BLiNIGuZxvUdtUaHN1pfdV5rx3u/s42aeLQ7UYEUU3HsmpgX4OwwfNVfeyWUOi9jCuSSUM6rUmSnCwb05/xuezy5TbL799A/bkq9VzK9OBYFWtwnPZg6QDpHuh/1qXDzs6Era0xyaSmqfQ+dOhcmkYhuZ+BcXEdB0c/qwAqapz94ujHPl7HJ+j7xB2fOHTpui5u0JA5Jcmwws9C6nHNcGcT35swl2zz0J/9F7jrfg6MEpb9gKSZshcUNHFI1Th2MNy6QS/fsRPfBuQTgap/d5sGp2lQUs19h0Zv3nVxXIf6yZ9pcG770ukmyxOi2OXYsVUrFQpSlc3Q7xGFXfxAgePiB9BY+fEoc4dJkeBFLkmekO6O6Yc9OnPzjKspk3yTp25usvGJT7J7+k6CuYblcJbRZo7TP0h2+ZUsvvxljI6usue5LHohTVVShz5FFFIWLv2RQqJhtxpTOQ2rqysWqBcv7lCWNYNB3wK004nxg4aNzYtMpyOuuOIpFHnDZJJSKV5pGA738LyG45ceZHGpY/HzRFa1o69/sHuvu+jjoEDdP9f2vd8bqFXh8PCDe+ztZPR6HfywsZussq9AFczwfAWXrplLljVMRgXptLE/Z2lBmibMzXe45PisHdC8KKw6BIFDEECtl6IEJFhgwaoqoJsbPPn/tjYSzl9YpypcwqCL54UEfmg/owpZlsrcFUWtLOwT1C5O1uAU4DseXujjho5l03AQEHUdwtgh8NuMqlLcJFCMIEkaqmlGvbNNWOxy4favkX7+i1y6vcus2zBxM8Zdj6mrNKB60OBX4FcNXt3g2SFrr4mgjJ1hx7FEoKTQ5DWu41F7DpWggmCK0xhMce69bdhM0wl5kRCrBLgOWZZbFg3CmCiKCSKfMHQJY53KhrLASllelSRFRq5/SCuYVvidmJKc0E9ZeeQk5z7xf+OPz9B0cqVKwv5BNp05TvzoTzC+8qms9WKCQYeZLMV3ChKvJI0ENfrMjyOqNGdcJVRCiXl7o+IoxvU8fB+iWLgwJggd1tbPkSRDrrzyCvK8ZjrJyTNVARgNx1RVwexcl8uvWMLV6UVRXO1DgP2s6ajE+0CIIzBl8KktV4I9AgeOSnnucuHskDOPb9Ht9ImigEiB2lVG9Qgix0qvvl/ZL8sqJqOcLK0tuxZFxWQytecXrtVrKauSKIyo64rl5QV6/ZhO17FsWzcVjlsaPhbwE07dWE858/i6QYBOt2/XxfN8SyoKBB064dqszMkM9XkECtKpcGSN5/i4kUfQiwi7Dp2+Q9hzcCOhG71X5T8HL3csWLeTmmy3JNpNcZiy8egd7H3q33P1xjphNSUJa7KZHqOytKzoNRCot6lV5mvLnjqRQlTWBniuBaXKvd+4RJMKtxFEaMgFE9yGwjJrjXPnV7YaL/Dtgk6SkeGhqKNAcOn0+nTigLCjC+/axXepKcqGqnLJ8pqd3SFFWdOpA6rdnLIsDSIsdWH9M5+l+sItzFU71GGC0sRWMMP8S17F4st+mJOTEn9xmbIpWOk59AZQ+DlpowPRpdxWqZkQxCFJquyooNI1cOj1upbBlMlmZhWosLZ2lmky4qqrryBNSguK6aRiMi4sw9ZVRVknXPeMo3iB0lSJ4+oxhSMVqDWup9IvjKTyIYigEiqYUON5tQVR28SETCc19939KL7XJwoHhKGaF5+oo7fqGm62n23UQFUkUx2cmqJQI1MZdEmSqWFjC8a6Jo47TCYT6rphfmGW5ZUes7OeYVgFs0o9tfCpw6lH19naHDI7O28/p+eLIo8wFuZWjCkL1xRqolQFCxd3UsK4pM51IX2c0CXohcR96M84xD3rkyndwkqvDmWQ1zTTmrWkZm+rpDvWe6sYPn4n23/wCZ6+vUZT7FDEHqnefCkU3+JMp6ntq7KroEClqqmmVQEYeJSuQ6XmUGdD8V01NCovpX5OP9M2js65e9T1j6jqmsl0SpJnDAY9/MjDDwN6/YiuSkKnLQnCceo087xhOi6YpBlZVlONapxRSZlXhB4seg1f/ehHWTn1KPPNmDDKraSdzCqe/YvvYGv1cib9VYJOD8+pGMyURL3SmhBHrWIVUlVqhhr2VDLT3EplnudtoPZjur2IKIK5hY5l1DPnHqEophaoWdowHhZMJ6oAPllSkaYpWTHh2qcfs+rgeLl12pZ9dATVpHhqmJRHlFU9C5g2rSqrCiPWBid8r2sNyX33nCadBnhOH98XXnYJQ88Ykjb42sevK0hTHRgxKxV5XhAEbfbrdCIr1cLTYRiTZ6V1+gpiL6hZXhlw4FAPz4daYK5y2VifsnZx17Jzt9uzx9Jz9/oB3Z7CQoevPYS67+PMIcs9nElBPVXAN1SOSxO6+LGSks+MArWLQaTGLdCZEAwKs5pyL2OrcMnLmHpL1XNM/vg9rP3Rx3naeB2qbepAONWn00TEpfCmoENtTVR7aBT4yo8NKJu6baCWgiliTjzPkklTVjhVTV1WBNboNjhbD9dNkuVMk5TpJGWaZXi+S9xTgEb0BiH9GQWqK1AjwGXpu8pru/m7wymjtMJJPFCjkAnbuiTnz7L5zW8yv7ZGdvEU5Hv06oTg6GGe8jNv5vHOEmm0wEy/b9knnCuIOxn9oCZoQgvUPHXZm8IkbUiSjPF4TCaI4KtpiS2jhiEsrXQtk338Ex+xhulHXvdaHCJ2NjOy1KMqQoa7CVmeU5RjLr/iELML6tYr6kaBqfcVUBSCPG3QNvgWpGVRWWOiayLYo4BSkLmoPsLuzpTTjw4pc9+wfBB49qnspuZL9JTglDJznhV20NTshGGI61UW0EHoE/iegVExKmUpHKcsnJNmI8pqwpFjKxw8OLCgE3Y+9egaezsprhNbNg1Cl9m5mG7fI471dDpcqgCCGZBMHCZjwRaPZJxSlpUlmaAbE3RVBXy6A49O5BB5FZHqtueSikJKhJ1y9gqXnSnko5r5vGB6x9+y/Zn/wKHhWWI/Qf1fWQUM6jZQS1e0VEUlNkWPp1AtCmJf1JVDqeyp4PTVRFd21ZUsFNz4LuNsStjvsjfaxRmeKRt1oJNxzmSSkaS5vcBY5aDnWTbtz4QWFF6octlYtFPU5NOS7b2E7UlBlTqQOgwV6KHHvOvRrF9g+tgp4iql2tvk8Tv+ltkjh3nqT/wk57w+ZTjHwtxM22XO1cSdnNgvcWtRZQFZ6TNOXJJRQzLJUeZPksQYiCcCdWYmxvFKDhwc8NZfeAudbsj7/+X7rPtNpx7jYcN4VJOnDXmekeVDnnbdUaJOja/srUpaKTh9fN2YpGE8LhmP2+ytYDVqyPeJ44jBIDIudzhs2N2ZWMOWTCoqSz/Koo5lw5Yl8douHcfKelGoEW0IgpBORz2AAhXCyMcT4G4aBO/U8Strp0lKVZfUTUJVp1x19XGiSMHc8PDDZ8gSPXJMv69sDrPzkZXuuNPiU6sFNdSFSzYSF+2wN8mZJKk9tuJB1JoXebi9gKDn2+N33IaBSrfnMlFbNCkIc5fdUco4U2l2mN8dsfOlLzD5+i0sldvkk016vT5N4dFtQnxVXfHyXm1NkQ6OoeSyMc5dldfzI5wgYCpIRk1WF0zzFFc0aOiSNQW7k9222RpdSBp1+JORbk7BZKpA9Yh1yrqendDeTEAsCiMQ7SHaoaHJCrJJyWiSsS3clTlUScXEbdhJRmycOs2RxTl6kcfK7AzedMSFe79tWPPQ9TeS9xaowx7duMPsIGRmoBJW4QWVNU5Z4zKtPYrEp9x1SMcFo9HQAlWltNNV2fcMmoivXFjssr19wQjsQ4cPtU1UETHcUxMjfOqRplMaplx97UE6fRWinKqs8b3IcN/uTs32ZsJo1MIMZU+jeeq2IVOWi6KQQb9Lkuh6jayTbqkgfY/I/X2C2iivlqhvS7+yRWUBLGza6QYEUUEYOkRxYBnbULICtXKsGRSm1eOKBxZH/JQrLuHAao+qanjwgccM0lDHDAYzlp3n5pVcFKht5m9TmEeTO6R7DkUGm4I/eYaTlzjjlI7n4gQeeeyS9Tz8OGQQBMyVHk1dM3Uq6qwUT0jgRuzt7FBnCctbW5z+9H/EufAQ82FBPtqh3+1TF0L3LVetIC2disoTpSfO1CGsHfx9elM5dFzXJMB2ldG77BiHbnw2p776N5y85y5WFmaZjSLCwMfZO7/bpFJNxvpsGw8czxiAWKWgK4DtWVDo1BsXh0MhvDXWm64Z1y5pWpGPUx5eP8d2ssfzr7teJBqZU9GPItLtXbo0rJ+/QK+zQDyYx1X3HnrMDELmOuIjfdy4IXNFu1dMpBxNPZodl1yHYjQmSVLLUAoYleneoEOvFxrmTLOhZRY1NcLNdRkwHuprtE9XDenNOFzx1AWjYcoqNU7S90J2txsefVgdtIKrzYZBKMVLOLW2QCsKBU9qgSm0YJAlDIyjVQbT91SCC6X+LCzblnDjDUxyaez7hUmjjpqenCh27FpLjTKqRkqYrue0ZjotraMfjYeGr+fn+1xyXMJHw0MPnTEinrrDYDCw1zAzJ+GheRJnWgtTuzSFQ74DKpZDCsajPbplQ3n6Iodn5smLnHEvYG82pOl36AVdBolDI1EiaMj13tMKd5LTrVI66S7J33+D85//LL1qRMet8dXdq4paSEp9cimcikafyqZiAMSbFg2BF7GX5jgzs5xLp0wij+t++JX0X/pc0tDl/s99gfqx85y+7VtcM7tIR1Vt8/H1Js1VWl3hY6Zj5TPhHI+47xPGKskenuRTryWSFcgC/Pkooc5h6kA2SSnHU/z5HquXLpFtjBmmY7zlWXY2dwkKZRWHoHQJ0pYg9HsB/iDCEc7sxwwMc3oUfk3iVEzKnHwC1a5DqQ5+mhhRrpsuol+cr4C/aKPVgwsk6dhetwJYMEakf5YEOHSZCJdVUw4e7nPsRExWqNuuiYIuO9slZ04P2dlM6Xa7JiAoCFXy22zZcpoKGuHTJ+RXNXQKMrEBanQUvfoeNUtZWtpXy6S1SnlpsEDwQVSWeNbuoCaKVUkiw6rWqSsbNY7JrcmkZS729ib2OvQYJy5fptuFxx9bZ3MjJfTnrJkSVleQdno1Uacxmdkeq/aplXtELw1ztiUD5ykrpcMD//2vCLen3PCKV5DPBpzpwIYLgd/lYN0nKmuScsJIDZwbEqcZxzseo9u/wnc+/UcczsfETUWVZ/S8DnVV4sUBpSCMDq7oPEHFRjwqLQXlRQYPJ1HInZtrHH7us7nh3TcRLs/zl/f8PRfWN/gn3/8KBoRwx7189n3/inxrB+fxk6cbkfd5GjGdKljb0x9EyqINfghhLPlOGdXDdQJqzyNX1pjkVhbGZUmTJHTKksHKjJHHh3oz5E7DlltRJAVO4jDag67foVHQNClVF+q5kKrrEPkefdelJ/CuXsBpyMqMcVYxnij7Odb5iyjXjZe+b9nM1QmWxFgbCyBiXP+mZkY8alPLq+AyTRLm57tccmlMdwaKSljXMan11CNbbG+WdDuzpixJ/NCNVjNkGnrjMJ3mbG/u2nN3ul1jMFSyhd3VyLR4VKXbscwrOqzIa9PsJZdmmSBLY+JERw1M2DCYVeUSjPFaZco4Xc+oMSlYo73CXp8eazyeGuNwxVNX6Q9gc2PKyYfW6UYLLebtBrh+TtytiKVnWNKXvBpQiwfNGsZpxmY1pNtULO0lfPsP/jOjux/hxd/3fYTXXcHe5Ye4GHkUlc9y1aVfQZGPKXo9NsYpxyKf0e3f5PHP/Sfmd8+w6hV4yqSEuIVrQambp1QnXKkDvY8/8Ew8cUmLih2npjh2iGOvfx2d5z6TUxcf5TuPneb6G17CiaPHCaoSv8hwdMiTCWe+/GWch+8+1wgT6WaK0kmmKlstWa2bpUD1Q8+6UpV+SZttR1pS1A3jbELS5DhZwsHegNWVWQazEbWwbidiJNI2q8mGOUniUYxLvElCXqdUfY8icujMdIlql8gx9pLQcYxgKOuSSVYiv4O4wCxX1yzSW5ymuF/p2a3OLyZA3K86BAWX27TGjqRR11vQCTyOHZ5haSW0blSlW0lw4/yI04/ukDcd+nOzREFmWS4MlJnb0q5GaWd7yObmrgVtt9c1Yj8SPOq0lFTLmTaUVd1m1awx9a5Ia1I1qdPUXncYB3R6HYMe/VmpatDt+KI0W1FD3XDjGeOR7BWkwwK39tje2qZ2Gp729GP0+pBMSx6674Ldt04kwUHHuyTsuAQSZiRDOmK9PYrSMTbG/p7tMZgOce5/kPN/9nnmhlPO7G2y+qxrGTzjafjHDkNvBr+28CPKM0aTCUlR8tgdd7DxnW9xuBhywM1wkj18XLphjzpXiXconZLKKfGsl3FaKdjxKTyfPXX0q0t0nn09l7zipVxwa06vnyc6uMIV11xH5HQs6zZFZt4SV4GeyQkT4Dxw+15TlAVFJrlN3avKsk5Dyx9KAbJPRzdD8l5kN7ipKvaalKGTUPglXd/l8pUVlgcdw1sijQsXTARJK3v87Z0pbu6Sr++YNEcckhYZs/0+3ap9nsp3aby2e26sjEpZkcjQBqnkQFNLLOUpmwoH7pPCClBn39Rg6k9BGtfMLvY4vNRnvi/6CCoPpklBjMeZkztsric0vVm8rk8nTOl23Fa/l5mj0xpKzp3dskDtxD0kkEShS3+2Y3xubJKjuMAWo+p1pklBLg536lCIw5XoUBTGiIj6E6xSZo/Dhl4nsGRQ6nXRkJSQTRsamVd2ElORTATwGq659hhRLKkRttYTTj9yHteRbNoxDtZRA6f7JbpLcEFCcdOQAdnuiOMR9C6c5tznP4fzd3dwQI/j5y18U2k+sEqwuszUKDmPfppT7u6xs7lJNR4xUOVqKoIyF4GHZ/BI8WH2B8ukXijlMmkFkyBmXbLr8gr9FzyXQy+6kd25Hmd2t/E6XVYPHWV+fpFO1DGGQojeENATRot9C5Fz19d3mzzLjYppnUS60U/YyFpjREuv7HezcvaI73IqSq+gEcXjFRxYmmO+FzMIfUI1XVIc9ObriiQvyQoR8A5e3WHj7HmccWZZtLcwx9ipyOVkCqXzemZDU0YQ0dwI65XtRbA2Tq/PTAutTNjqSa2qIy5OTUxTl8xEDqFf0F3osnxoruUWm0L0nP2c6FNZ7x6+7zRJ5tCbW7ZMG3QaYxL6g57xwSrxSVJz9swaWxt7dDo9y15xLH45pNeN6IbCXu0Vli6dl1KhCtJJa+jIpjKj6H0UOIIM3ahlVTo+UeCa+0wytfTtTECmEkaVRu1QTSryacZkPGLl0BJHT/SNGdE9koiwrorw2HmTtWdmFqx/0LURxajoUZYWtu34Pt08Y366y2P/4/PsfO2rXFe7uLs77Mb6sRAvdyndgCKMrBtXPnbSKbHnEroukavK3tDkGU2R48nEIwZIAdpGrD13macE3YitpuJUNuHgi57Hpa95Nd1LL+Er376DueUVlg5fwuqBw/hOYHSnp4qw76l40jjVyoX2HM43vrTelEVuioCyVGh+z1YNUAbVh7pXZVrJo5VZzBrybMTB+RlmQ4eZmciaKMcpTJJrhQgFdKuTN5IdRe4OPeM3dze3KDdHfPMzf8VTnnYVy1dfxrDnUYfCZ67dMJ3mIBOZKBZZnbmyjrpjddltWWtlwtZbKaLY4EhZUBcZCysxncUOTihfqEh3lXtlY7NpST2lHBdsPnKGioDuYN6U/8HCDF4nxInlMzVOijop2Lu4RTLOjVxXQxT2AtxugBPJwNIqLmZAETkpbJVVNGlDPRWHW5ukK0+EKk0gyCBvgBcaNWTXTCdIipAKWu1Qj8VNt5xlMpmaarV81UH8uIImE7EL6hdks9idMrmwZXZMZVSz2NiJlCtJB7eg3tlhZXGGb376T1j79re4XNnywhargz7nnJLSCehICRRP6gZkYlyc2jhumYV0EtxaQoBD4DhtkOrxa1FQtd2zZh9u9IOICztbjBa6PPMNryd40XNYm+zx4MWLPOWp17A8f4jYiy1GFNwKGAlO4sb3/VX7Ff2Jyg7OrX9xthGua+kY3zrptgNtqRR1u8pWpTUIBWWeE2YZxbmzJA88xPEoZK7J8ZqMwstwY6WWhrBqaR5HXSG1Ebry8o2nE/xuj2R3yNn7H2a4tcPVz3kmyVyHIlKgysAgvOmReFLAGrpFQOSqM/bxXb/1h5qrSBBBB6I1f9iBkpZclXQDh5m5Ls5sTFEVdmGFm4xJl3wnuab0mGyPqIULwwA/iAmEz4WRBUEQrysi3iPZmzAap/huYPg1NIlU3X6No6DRoRYssZIlnCmMLdwvWkhcaEUpSdPTtVbz6BIWylKia8Db1+X1WhSoIv4lUojjlVCRlhmHjh+lqac4chzXDcVIJuuY6Sjl7NkLxHGPngwTchyZTNk6jxSo86J9bv86k52LrPZjwjxhFpdhmXN2Lub8JKXjDygqYdwu1T70a3Tt1As40uraJjewzFebKUnupkKfSgHWQDnG8Fx1zbUce8PryZdnuPvhu3lstMuznvU8lueWGF7cJm7kLQYnClk8dsDurRxWbXr7Xz+cv/7M440kPwWosmkUK6tKKVGJ1UVrtW1JgZIAsyQlSFLi7W2++an/wMLmJt2tTcJ6YlAgk3FDbhhcgsYx54xxaZRE1HaTVd6CMKTjh8w4Ibs7OySxT27Z2DH5TYG6G0Fe13SaAFlxW1e7RDFl6MpOow5Yaxnb5yv35RhJdXmWkvvgRxGV7nxZEsud7Mphn1tG81prPZNKZhwxEnmbQURU1wWhaLAgsgZJQSHyX/Hu6OiJh6UQkpeHooUeClT7BmU2Hz/qW+YTdjWTh7wFrl67+NYKtYSRDOtm3pDcqAohpiHA1URD0LWDlsk5Ffrk6YSo0M+JevLMASVrnwzUYkKMElPQW5O974Cq2x4iEPTxVBElC0PoB+wFPl/YO8+3Hn+cwO/JnG+yprhVXWtxySL4AvUNqhTqxoVNdd1934JTvYg5+HW0zfTsM84Kzk6H7AB5V/KbrJsVXuEQEhA6HjujES9/zQ/xm//2tzh08ICJ0jJSP1Huvztcna/+5ZlGmCsUzRLIeOLS6Yemnbc4aJ+8Lmqjh5JJQp1mhneyO+/lvk9/msubktk6MaUnDxxSjTqoqTFHTE1YV/iNdAizz7asgZWkhn7tMRd3GWU5tbKYA7FcNL7HKHSNUfDd1hHeGi2eKGdSX/Y7/Sc8m3pGU2RUnjwJzwZZGt+nDnxqM2k2RAXUuUYnHHkucAOPNEmIRPDrNYrFkJ1x320vpkNmEqlXgkjKLsqAkjWdRm4xMSFh67U0uKCncakal7JpO2+bGnBkdZNTMydzK/ZihUDDQE4qIzsbssClUJUQ31y4NkJSCozOhGw1mVF3vUlj6o8yr16XrJgGZ/Se9Qr0HOozTF/Xda6p5cFwfasEsnW68r12uoVHCNAAACAASURBVOx0Qj4/2eCLD9xPR/DH9ay3sCrkBWZmVxxEnmsZrylKsxiKWcmrilyY2nEoVaV8z4wpO2JrxOKqsROMkV+iEYOiRgEmqsrdmIubG7zoxS/mt3/7d5hbnKOv59pv5FtH23dh1G9+8XxjflNlUqkk0vf7ClzPlAZlUp2EIqtIp5l9StpzphlH0oQv/+4HuXS8x9x0SNyUZD7k/Zj1Im1xVbfHnJSFsmLddRhJRmsc5qOuzdaIYyyb2rJep98zfJWXJbs7uxxaWjHVw6tGVrqlewuDCVNHcccyqyUOw2XqQD2jtOQSn5oQIPN1623ciBxGOkBZyVX+PPnWLs1MyNlySBU7LJYu824oUVUgwuyCg5m+4fJOp2szSAL+VlFV6rIJnViBL5pOQenTDSMa4VBlBd08QztqzmYNNjnKnNJINbXgO5zv9yzADijLyGwjD0HksC16hpB+4dMvNEdUs1lP2Ow0dH2PRQWwG9iBH42m9Ho96zat0tSNNXqCC60JvMFTQc0bBmGXdDTCNy9vYK8tXZzjM8kaX3rkQaLZeXPny820ub1BdzCLzmfgBeZsiRyX+W6f8XBo2VhyuBOGVBozEfwJAi7s7vD4ZI9Uen1RE5QNS/1ZojimCVxGZUYTB0ZlpeMJL33uC/jQv/4dlhYX8eXV3G+e2nm2/WZNCeD2L19sfFnTpET1PDoD3z4lmVrpVwYTcZ2Upu6ko5Qkw5qFg9mUO//kD4kfuJvVyYiZsqQIXMsUd1w4Q9Tr0K0qrp5bstN4294WG7gs+R0uW1hlJog5vbHGxcmeZdAVUSO9DvececzKzksuv5bR42fohRWxGi0D661atLu7Z3ykTN5RFJlndTqdGq+K77FVp8z2exzdcxlVFd+arHO6mpqZ5jVLV3Ig6LEdFPzNxfs5n+zwvMUjHItmSOOQBx59mPFkxFVPu9IUsK2tHfq9WZKpSB7scV2nYjzcoiNqqTODF8+ws7HBQKoWcvRnuF5Akld0e32Gu7vMRBFzUYBXZriDPl/d3GXtwhavfup1BNMJWZ1RHpjjs7f9DScOn+AZhy4j2E6pmpK/vvfvqE4sC2RwxewSkeNZ8zhNEzo6tCqrfuvK8l3HnGa9XkxVlPS7PQvUbDhlsdOlL5gg7lz3dWGOzyXrfOmxB8lUygOf0m/s0IzznAvbIxYXlvCqio5sj0lGP+5YEuvFXZscGGUZG3t79OfnePqzns31L30h/YPLlpC2L6zz9b/9Gp/7qy/gz3Tory5ycW8TP4jId0a8/DnP50Mf+CArSys23KeG7IlgfSKjWo28/csXGj+Wpu8S9X0zoHQHwlZtMyEs1FQyh1SM5Z7Z0ZgJ9veDdcojn/0vjG79HxxPpgyyHBlEL9YVd+1tcPjEJYzXLvL0+RWcacKtZx/hqhtvYFE2vkwm5poH184Qzg2I/Ziz6xdNi057gWWH4/E8jz18mt7SQYKow/r6OocPH2Zvb89O89LyEltbW5ZRZubnOHv2LLOzs0ZB7W6c4fpDB3m6M08dx3xl8xSPV1Mrmf/46HX0k5IzxR53Ti/QOzzPM3rLNFsJ61HIoxsXrBRt7myytbNlfoC0KOnEA4qsoC5zDh1cpswnjMe7NN0BdXeGofC657I0M0s6TQnCiOEkZTA7z9rZcyx0ujz12CEGElOiDn+/tcdkZ8yLjpxgznVwYo/tDnzlzjsInZiXXPVsZqbtwN9tD9/Fo+6Eo5deQpiWrJ+/yMLiIufOnaPb69Ef9BntDTl+/Dj33H2nScGLCwtcvHDOvm+wOM+9d93JP3rGDRyMuvjjnKhwKAez/OcLD3LX7iZup0egLB+4nDl3Gnd2ht/79Ke55hnPsJ7jvq9/k3/xkz/F8syc9Ywq7cLevqSw0OP9H/wgT73uesoiM7pJfK5ee5YmnDz3GG99x9u466H7mJkd0I/7TDd3ueGqa/nYR/4dq3MLNFFk9OQTH08YeixQv/XF/UDteWZC6c2IiJazR9OepYF1MeRF2jAdpkyHOeOkIdlLOB7W3P9nf0z29Vs5nreB6nV7PDaZ8sBol0rzTHXN5f0ZVrtdbjv1AHOrq/iTjCCO6a4scm570zjS2U6fR86dJdMYx/Icu5MRi92BmWTC7rypG+fPn+PgwUMWqMp0M3OzbG9vW0bt9nusr62ZvGnzCsNtnnnkKMfpm7Bw29opLpQTu+DPmz9GvTNicHiJrz92H/NHl+mPcrpNRLKwxINnTuNHyswO42TKtdddz0MnT5nK0om71mxtrp1nbkZTBgF7Zc2p8+u85AXP5+G775EDmjIvGczNM0wyLrn0BOdPn5UplGddcTlLnZi98Yhb7rmH2f4cV/ZnWerGdGa73HPxDKe21on9HpfNHeRgPMvqyiqfve3LhMeXDQ/WyoRpwWC2b6xMnqcUZWm4dNDrs7Ozw+EDBxA/PtrbI4x9msjj9KmHeOHV13HpYIFOUtKtQ7LBgC/mm/zVow+QuwHbScI4TXnG9U/njz/z32mijj2O3zQ8/J27efmLXsS1V15FP47NfLOxtc31z7mBj/zRH9KE7Yi0iQ2yNWZTE1fCbsfg3bSY8tNv/Gnuuetug0n5NOfGZz2H9//a+zhy4jJrpK2PsD7myTnU9u/fvGWtCfbLvrmlZjw6ZvdS6RcfqgvjkmlycpiRjgqmiXT+lEudjG/8wYeZPX0fK+mQflVROD57js/FrCApSxZ6MVE6YbHbYTfPGE5TQo3HDmLc2QHpNKHOcmb7M2xNJ1SDiNF0Sn9hliIOeOi+e7nm8FECU8baqVIFqdxEknSFZVrXkXBhS7gbk1vULA1mDSNpYPD8dJepcaiw6EYUwxGHjxzh1MWzRk6T5HTDLotHLuHc2jp7410OHTvCha0NGs0WeZplctne3qUuS66+4jK2Ni/aOPbC8kHuvf8kz7nu6Vw8fZrjBw+ZQDJKUrbHE1YPH2ZzYxMnSbh0cYGB4zAc7XJyssPKkYPsnTvHIPaZX5zjwcdPs3L4CHs7E+uQF3tzdDodTp47zdyhJTZHE6paVGLM7lB7DbZ56tVXWoDs7GwbFl5eXCKdJKwsLZuiFHdikjLBrXJWgphDvT5BUeM3ATv9Dv81ucCX184ydDx6Bw7xL97yFl7/+tdb4ynmQYS8KLvTd93LD7zwhTzlkuMEog8zHcLjfOSP/5jOwrz1DuJt5THd3ts1derAkUMG2WSxlJ9jc32DH3vtj7C7K5+px/XPeQ6//aHfZWV1xar3k+7E72qk2kD9wlajUQR5T6OeQ9jXkgGZUjR1qrldlyqTO6ohGRVkI0mZNXFVM7t+mq///oe4NN1gdrpN121I1Bl3ZpCwInAcia7KxgSiSlzfNONBf8bmn6wbrDS9GbMjpaMXk6vh0CyP67AtC9h4l2Pz86aMmK/TFifkhHFsDYOaAl2csijo9tX8yH3v2gVW1683nnuQB41leDl5ItGdRWEn2Ey52lng+NbRmj4tTdoVka2yFjFMcsKob7Ni62sbNpUw6EW2jKMqc3YniY2PL88MaNKUQRybL0ENRuF5NKEMP1N6rke/LumUhTnd0zAkEykZiKqSE0reAL1mdb8BtRomz7fmUtzw0vwsu3sj3DCirBvWNtaMEVhVlQoC685Hw5F5fAM3oMqlxLX0XVJr4NIlzjK0I0KToWUF24Mu/1++zq2b65y44Ube+NabuO6ZN5g7Loi1C0Acqqs5Gu69/Q5+7NWv4ZqnXE4y1bGv+dXfeB8ves2r2/vpe3awP//5W/ja33zVEsf1z76eH3vdj3J49YA1mp7jcttXvsrPvOlnKR2XG573fP7Vv/03HFw9YB4PIxn/p47fAvXrn1tvBJzDrouveXQNpnXET7ZSqiv+pvQQZZhMCtOsZS2fbXKm3/4G9/+XT3GFk9DNdkwOzOQ0kpIUDMwfUBWpWdCqOjNMU4gI92V2qFkgpMwK6EUMQ4w4lqojGkUlOp+k9LoxVaXGpOVQq0oKkNzn7Q0ww7ICqxFHawJfe3E1hDBO6Pe7TPKEpuuTSxIUV1dUdP3QOvpMw4xxh2ySMIgi3EIsb2UDaJqKl3KUaZtH2KU2Z5OUGs09pfZ+q6aQLGBMQ6DutCwIRf6LvpFvN9DzqvsvjCdUdz+r0YskB22kCV2mbknR5HTUQQ8T+mHHBgI1NDHVRIDGVqqaMK2sUaptzYjHNEvtPau5TCVbaseBH5CNZHfsGFuj12uz/HHMzu4OqzN9mmRi5h8Jf7sLM3zWGfPNccqHP/2nLC8fMZhViobzA+pIpvNWlTp59z287MUv5vprn87G5gbXPeuZvPdf/ysOHT9G1jQMswl//KlP8clP/qF5OyaTMbOzfX70h1/Hze95D4EWU+jQTBN+7ufewpf++lZe8tLv59ff/5scv+Sovabv/vieZmr8aN7c+/A5wkHXRlfVqauR6QSREbONpEBbEOLaLI9K7kKxy8zFk9z9539K8fDDHPc9umVC6DUkAs8KIDe0bGVTCMY9V4SySLgNqRoHXEKtzJFXU+NWuq0ygEjKdUN6bkw3EXWskcZ2Nt1UskqEe9jykvvu+5a2ko9SPKpkx9J41DpvCXvJfPISCDuZn9YmHFsM1Jpa2qEyObYc41Brez6xonoOSautUNPKy62bX49RW+aXUqagb6ctRc/KaSYKRjxq61NQ9yHsLB7V1bx9URNFs0y0rUSuMZ1mMSzpVCQvfihJQSMa4kd9Sxhe4RHo/UlY8SUyeESVXo9D7pamkoVSFLOyHdbU67C7GJOVrl2DIKqIfPHLKUlZMVxe4M+ybb742CYf+L2P87wXvAwn8PnSf7uFxy+e5Q1v/+e2yEL38P7b/45Xv/wVPO3qa9jY3uGNb34zb/yZNxn+DOOQv/v2t3jHu9/B2sV1Ik2jmnfEZWF+nt9832/w3BtvtOuk6/eXn/sCb/q5n+MlL3kpH/zQh1gV4/PkWMI/SKdPNlbDP7+7WRvv0Tl8iB05f0Q5OKEtnggqj0CjA7qAVc40m9pam5XdsxTf+BLnvvENOuOEJd2e0R4BFW7HJ3Nq2zEk0l/Kj1e79hh+ndtkYqGNKJ5v/NsTW0jEKikrSBXpzS+S5jXpuCL1KnbynTbIpMBI31Zmqx2TJZVVZwY9kwuTyZg0n1gACQIoE6jz1kIGBY8oHF0kI8gtAJ4IwJavE1Fuhmlb3mC7fFrSW/+v0oRqW16VvbUjQMGq0ZJ2N0Dr6jJpwpSldoZKH7IA7nurbCmEpGrLdsaFinv1TP7VtyvYNLKdZLv2uHp/rhPZsKLTxDbhG/iVEeryL/VyeR988kA+jNSucU9yLQ4jkyUjglpQxGdubp7R+DxOM2JWe6aqhujQQf508yy3nHqMG77vVbznX36A973r1/mz//gp3v3um/m597/LFDphVAvUV7ycyy+/gqJx+aVf+VVe9ZofNgigZv2WWz7LzTe/xyyZek1mr5SPsXF429vexo//+I/b9VCl/bu/v52f/umf5pprruGjv/dRlleWTZ7+7iz63QqV86fHXtQcvPZpXPtDryZZXWW7P8OuF+F15El08GRN00YUGcXkQaymlPfdw8XPfZbBcMKgqJgzfTejqXLc2CdVLrC1Ta0vVB5DGWcrRyKb/lVB2o7KtmMKNW5d0PdCA9TDquJcmfHUf/xDzPz4j1pKmu7ssrG2xXgkZ35k3bcyoSY1xU6kmXZGaXZqjpVDqwR9CejtEKJyepmVXDh/kekkMYOLZpQ0YqxPk4ufkGFrFaB2Dl8GaPHzwptqUpQlZf2TbGseWBtF0SyZ4EibgUXlmS9CVgI5/bO8HdCrpfQ0ZrZeObBkjeojJ08RheIkdXDEgWp5hcZqNMGgw6PBPhmCHMpcMMrDkSw83mFsqlDALB3D6xItQs24ycRtU84OpbrvysetQgpNSog+HK/R83PGjz7IhVtuNXj19ek2t26e46wDw6amp5Hts+vc9J738Pr3vNOkYZ3HB26/nVe+/GUcPnyMxZUD/MYHfovrb3iOiTRFmfHJT36CD3/4g/QHM3YthMtnZ+dMvHnDG95gwSqeVxDw5MlHedPPvsnoxI997GMcOHDAsPn/tvSv3/ja5pH1TYLjJ1i47pkMrr2OZGGZqj9jCkUgzWe0Q5yNcZM9Tt3x91z49u3MTqesBjFRntMtK7qeYy9Wyo58lQpUYUnLppW1N5Re6/xWCS3Fwbka9moIJLHqYkjBUmwFAaeckuNv/nGWfuxHIFqwgbfpZGqBqkVgctuY7m5NlhqykNm5nnF08i1IBlUgabZLmThLSk4/pk0quW0jkYatSdB25Lp12Ct7lblKaTtqY0ss8orpWHuiChNAzOKnn4td+2qBFQkCtDur6lJDhJqtKlrHlNiPdEqSDi1Il5fnOHxs1dS0Uw+eZjJqfZu93iydODKTTetxabeyKJPL4S9Xk4bzHA3ylymjoiSvHfrIzdWhijUt0hD5DT1lcI0by5Qi30TZbhNUv8BknflsyO5tt7H1ha9weHGJv9p6jL8+/yjJbJ892cr8hsnaBv/nz9/EG3/lfda4STZ+4Dvf5pUv+0csLa5w2ZVX8Tu/+xGOnThBXmucfcxv/db7+ZNP/RFLKyv7tFlu81wba5v8yOtex803/2o73+W6XLiwxtvf/kvWEH/84x/n0MFDTyz5+l+yqjVTF699fqMRpkntM/Y7sHIQ/5JLCQ6twlzPKIZyewvnwhr+hYuEW7vUVULQl8JS0fc8AilSyRTHl4pdUQdyeis0NXHoEtTqYrW+pTUt2/IyWzHoMshruqWcOCleFFjZcLyYk1XC0Xf8JAdf+2oqb84wr/Fskgo1+14UlqlaD+1+dgzbTGe5XBdX5oq0nWXXIrHTj62bh7Pfm7GgaReaaXGDep92bY+mG/QcMntrDFpBp1FyLY/Q4+nnZKbWQg6pUvbzcYWr+WBh+tKzZWUauZ5OWrN3Mp0wTUfMzEYcObrM/KKmNduBuccf3WZvd0y3MzBcZ5KwioFcfK1v0Ab0LEPnwuglZZ0y1SRB5RBVMoOH1JGDo50Ifk1XdkFPvYD6ixpXrJzWCk33WOo1bP7t37B5y5e4tIBJNuFL6Rp3jzfZLQomany7LsPxDm9408/z5l96n+0SkEj94F138sof+H7m5xa5+tpn8KGPfoylAwfI5L9Nxvzae9/DZ/78v5rA0A42OtbsbWxs8opXvIL3vve9HDx40JLm2toGN9/8XjY3N/jEJz7xZKD+b0v/+We/uJEUJwOFG3YYVjVj3bBel0r0lOTi4ZTuuOCAG7FQuqQqHbEagpTZTtdsYNPp2AIt145P5QJlOhxCBarc+8Jt0g7MeeSRyXjhwFzWGNW156Q0vciw1YzT4+Rwh+Pv/mcsvvaV1H6PWvtY27as3fy4v36xxXVKh213atsGbVeU7IBadBZSVy7nzuxw8cIOQaAJBI2QhAxmZJDWn93Ws6rR4FqNBrYKaCzOWNOvw5w00aYXbbtr959qOleBrk8Fqufrleu5ApIpjIeVBepoOGUyHVPXGQtLXU5cfshGm3VdgyZmaz1n7cIm06motsicWq6awta9Y3hXh0trkyrt/KoL8ianNq9wgJfr26SzO3iBRnNqOraqqKR2ipYtqGrivGLBcVj72q08+o2vEoy36Y4S2+10uzPlGxsXKWcGpD7spiPSIuGfvvGf85Z3vbfd0+rU3H/nd3jVK3+Axfllnnb9M/nQ732MmfkFa4B1GN/5zpv4ype/aOX+iUBVEtnZ3uUlL3kJv/Zrv8bRo0et9G9sbvG+X38fZ8+dfTJQZfv735b+h5/9okZOmGwyIdgvowIktk1NIwzTjI7bYc7v0dHMdu5QBqXtwVSJLWzkoCGIQsZFYg4odbnKll7jtf5OW0HoUvitlVpeVeFT2QEHuba8VQz7MNU4RwGrVZ8H19a58v0/z8w/eZUtwpV9zJbwKk/LNfUkr6olZK1tzmbj9xljm13SggV/YBa9kw+tsbk5phsPWvNzJ7Qg7fW1V0tZuaDRijuZ7UrNJNXtPtNEGVVTpZo50mizFqFpLBk6vXbNZBAqMNrtKXUd2Q5U7UlQsCsAtQqzrKfMzAZc/pSDRtVFYUhTqNTD3vaUkyfPkWfaR9W1jC7mo7W8axlHu/FE1JyoCTmPbFesRopGGiPS626Qd0TMS8fNCWoh2Jy4rujJ5jec8sAX/wej++8zk89ktG3Ote7iMrcmu/zt+hrjOGaq/VfdDudPn+Kt73on//QX32ITJSr9933nO7z6B1/O0tIqT3/2DfzOhz5Cf2aOrC7JxmN+4Rd/jr/75m3MzMy1dkxtJ/R882U873nP4/3vf79xvt1Ol82tbX7jN36D06dPt4F66NA+PfJEEvpeX6pz53Ne0Ij8FUYMaq3TaW1qpdfO2YiYkE1Ni2t9x7dxZ9FM+tzfYNl+P20mNfOszS4p6vbHZLWU1nWYhrUF5UIeWledlAWx6xHPdHi8HuFGId0yYHEa8sjekCMfeDOD1/0gRR1Q2oY9NT3K3//wYaMzooGUbkT9aNZKWLfJjc/UnH5Vemxc3OP06Q16nTkrlf1+x0ZJwlhuI8eWrennq0rqV814mFmg5ppg1UjJVIpYaJtElIHjnjKqFmC0e7lcWeqawAb6xDBp6YUCfDRSfy5LYMLSco9DR2favalOuyrIFqjZlkLtk9phe2toY946LNoAqMYvlCtLcwiBYEdMpCmHEsPfagYkUoiPduoCt8zZePwRjmm9Tz5l78wpkgvnGN39IOXeJtvhhJ7fcMgNWaxixlHEn6e7/PX5s9CZpdI2cNdncvosb7zpLbz2V99uGbwbBjxw3938wPe/lIMHj3Dl067ldz/yMWZm540zHg33+OVf/gX+5itfMvN2u6wjMnecthY+97nPtYx64sQJEweGwzG//mu/bv6Mj37soxw5cqT1nX+XdPo9f77rOc9pInWcwtB5ZRdAVFAZB0zFOlVZy79p0E27N8vKyHpNRJiKYMvlWnLcdt7ZnG4bULZc2Oa523XYSVSZ438+UV70TPlRadJ6wWTgk1a1Ya5+2eHRImfhPT/FJT/yKmp3YLugxBvZHk1bSNtWxifelwC/yGR101a+a5maNZEqWidk7cIOJx++SL8/TxhEZoVTdtRotEaWtV9VtFPr8VSQlbbLNM81ClK2+wSM2tIWGddGnFsIIDmzHc+2vbGZCG0t620XyWkPwK4G2QLN5K+wvBrba5SpuagkgvitscMPbRdAO/XhcOb0NiPtTZAAEmproW78/krJqqHvR9aoJpnm6mtboeOUJUGVc+fXb+Ubn/kzrpufYVBOcIY7dKeF4ddiRkOdNYOqYTYPmYYxfz7Z4MsXzpH3Zig9bZz2yU+f5403/QKvfe+7yJvCAvXBe+/mpS99MQcPH+XE5Vfy4Y9+nJm5RXOupeMRN9/8Tv7iz/8bS8srFpxzc3PGm+7tDrnxxht5/2++3zKnGtnNjW3e9e53c+H8eT75yU8+SU/9T5z/k391Tv4fz27IGyvpYS1vUUjuuDaVONS+Us1B+Q0dDaFprEdaew6xdBYj9ls82vaoLa4ST2Z0z/4iPFvUbDJmu4QhzNvdSqp7HVs/XjPUmsNu1+b4Ha9PdugAR975RpaedT1OIYPx/vTcPnazlsnGLOxJjXRvKSY9nACgQ1amRv8I4+1sJzzy8Dq+ZnVkIA7bAT3bsBxLSWv3NWmZbikONy1tpl7+6naFZdu4aYZfUxDKqjKZa2+sglf2QgV5+/2a5W/HpsWbbm2t28bBK556gF6/nWXSsZbzVRSbyHkdbJuSEXuSamXPjk2yih0QTNHz6EDIYGIUWS4VrGFcaupCU6GO+T+dNCEup9z6qT8ieORhluvExpolqXbjgL5NYGSmhPWrgDzuccveOl+8eJbxTM+c+lrzk5w9z8/c9Ev843f9iglAcejz0L1386IXv5BDh45wyWVP4YMf/iiHjhyz+axsOuG3P/Cb/PtP/RErKwfIZLC2IU+X7a0dXv7yl3PzzTe3zVQD5y9c5N3vejfD0Yjf/8QnDBLo0D7x8d2mabvDa09/dqNlEiJw0aiFG9rEqDCZgJFkwlh+VeFLV0OABU6lYNTUoDp5pbZ2zWEbmG0X3jrl9x3atq1ZSouCXvZB12ZshDXltq80Ct0NOFOk+EcOc+krfojV65+Jf81ltr040n4nE+Xb1d7/8GZaQl1a/f4I434T0u6Nl4FFeMuk16LhzGM7XDy/Rxj2bEBPZLRmdVw574XDpBbXWTskmGv0RkOMZbtW01aV63va32WgWX5NRIiDNbnZ9u7r7UvlUlYuyeUXnWqlZ8bxSw+wekjUjGaCBTEKW+ahJ25/l4BrVJIeb7jVcN+9ZwmDntn1bA9soB3/DX5Xri4IisYq1dDRZu2CelLaQpCe9u87Bd/6D3/C3le+xDEKBn5F3GtpIa+Ub3CKK/XOjRj2e/xFssFXLpyh7PRtnZI2UO+un+dnb3onP/WL77FdBfIJPHz/vbzghc8zHnX18FH+5W/9Nk+/7pl227Ut5f/5g4/zwX/72ywurdjMlTCq4IqWKP/UT/0Ub7vpbUZPJWnCubMXePPP/7ztuf3IRz7CsaPHnqSnvpvofyKGnIsnbmiqyDdH9lgz5VIVasd+08Vs5dFv922YmFd4Wl0uXbsdXrPib79JpJ1XUkp1pdbsj5vsD4+0EqKr2XfP5vgTZTzfN8OFPjK34XyVcuWPvYbFV/4A3cUDuPEMiRPgdUVL6aa2Q3NPqD3t2MV3TaNKUNCApuCfDTe2apNp8/sjRDvbKY89um4YULSJRp9Vcu2dSMaMlNW0jFifIu0VrAqq9jeUCFfr+1qivx2GVBJvV0y2Q5Ct1NrOQ+k3zEiIWFqe5fiJAxpxt5FtR1nNAtX2Q7YZ1jBUWzUunkk5fWqDXnd2/zApkzdmwQz7Ymfa3yii0auNwE3nYgAAIABJREFUsmaaaVONfmlLw+6589z7za+xtLHG7L0ytO8Qy4frd0h1IEiJ6oKuXHFNwIVOyH8rtvjahfN4YZ9UB8l32Nw6z5vf9sv8s5t+xfaUSnl69KEHeP7zn8uRY8cJu33e+773830vfZm9BTVbn/vMf+XtN/0C84tL5qyS5VLQRzj1rW99Kz/7sz9r11rX6d577+cnfuInuOyyy/m/fv/3bbHd9yah752dch658vsbzbPr1+1kZPYrW7SxpCus0niE6lGk0MgV5Qc4gcytCkHN+LTCYCsb1iYE2a52Vfr9GW2tubbFBK5jU4saF+kHXVNvNpMxw35Ac3yZ5/36O+DwMnS6EPSpnb51+NrObGu6vytQ28Vj+x9NSyWZitTuim3XRMalbTNJs5b20eyUOum93YRHHz1j21tc7VOKu2a+UOBrQM4CNJeS1O6M0t8F6qXxK6uaxr8frO1YeRuocpopMyo4tSNB8qfootnZLgcPLdAftM4vG+zb/+0q0uFa6fUJCCM6zeOB+9dsuZs2oISRpm9rOj2HmdkQP26bvkhfioq9TqBjzHhryn133MfmmXNcfeQA184O+NZ7b+Z4PTUfhltKGdRsU2lQToa6IA/Y9iL+YrrDresblP1ZM+5Im8vPXeRf/NLb+NFfeYelKYG7U488xAue/1wuOXE5kyTjLTe9nZ98wz/fr6AV99x5B7/89l+0/VGuhiIjTdAKGwd84AMfMIpKH6Kn/vLzX+BNb3oTz3rWs/j4v/s4Bw8d/J5AbVHkP3hSnZPP+MFmPB3Z0jBlFN1ccWZaMCBrnRwZsoY4VqbkTrJ1q8YH2MSlHlCZxlZgVm3zZCMF2tChSSZ7gBYmqBkKQpKiZiSIcPggl7/y+5j50VdBL7Apy8oLmVaiZzo4uWBHm83bB7F1JKYQqckY7hVGOck8LalSpdTW1qh7dxIWV2eNCjmwumTUlRCCsu65czusr2/bmvL/n643AbLsvMoEv7u8u7w9X+6VWZm1byqVJEu2LMmyLSzA4G4Wy7hNQ9OMHUwDPT0T3TBEMMx0x0zQDU1P2wZj8DbNsAQ008ZAY8C2ZNnyItkqlXaXasmq3PfMl2+/+70T3/nvK5UAV0SFpKxSLu/99/znfOdbDN2RvjWJVWQO+yp6A0g1zl8nFQCRm8/S20DYMTmpRZI+uP3KRFmQaKFUTW6sarUSJibKshTg54uEkUS4ia7ZbKNZwVlZ1UNHgaCWGrh8eQu9Fm3Sq+L8x2HPKVF7xQeQiwxVEMh3aMYplrf2cOPVRbixhTuOnYDnNzG2s4HrH/84pns7qGhkBXBbRyFLhJCjL6G7xEbPKuNvBwd4cmsDfqWKAQe7DPA2tvEz/+Z/wU/8n78sZseFNMPS1Wt46G0PYObIEew0D/C93/f9+LX/8OsYbYyLdqzT2cfHP/EJ/P7v/4G0XJ12GyONBt50z334T//pN1CtVuVt9P0Av/Ir/xs+97m/wH333Yv//J8/LL0rmV9/jzCd23Zqz528N7MJexT4fIurbS5OoxHB6yYSMnEPp3kp34rgIZEscQybw0QSo+/1UR2tizcmuaV8E2QZlWriA9WkSG9mCmPveBhHHn0EzvFjGJCn6FbliRfP/FtqVf5chF18xiQAcMV/k3+rfRBhYWFXVnB8cpV5Lh8o+usn8CNf0fXSBBOTo5g7XJWBhFjsfrOPhYUVAei1zBYP/ihkRTWQZD2kGYcYZV8pgWI2qXRsLYgKqKAIDle83vkdlkg0L7AKB7CLBZTLBVSqrhxWMVkT8lTOfZWSr+iGHBAZMKHs2RUrzPd0bKy1sbHaRa0yrmTsDnvMBNUaYcNArn4OTntb+3h1ZRNBoGN+7AgmtBHEnR5aOEBjfwOLv/mbOJK04WpED1SxIQWSbYfcMJqFTrmMx5MOvnBzAdb4JFAuI6LB3GCAf/yB9+OD/+ZfC3GaKM/KlWv40Ic+hGKjho7vC8T0G7/26/je73lU3SZJiPWdbXzyU5/Gt55+Robae++7Dx/64Adx+vQZ4WTwzCws3MBj73tMhu6jx47hd3/ndzAxOS482mF/eqs3HR7Ul+99KJNrQFhOhIvUMWHjPbTRkUQQRXqTpAvCSiTz8ommmZXSHwAdr4+9dgujE6MoV6uy7ksjRX9rBwHC8QYqD96Pme99BLU7zirFo+XApzLVKqk8Ipni1b+o8Cwyd4gr6jA1R97c7c0QqyusorHyricxRDyyiDbQnjETs1rCIByoaMo7PT2Gycky+oMAyyurskN3nAoYWccEll6XAxS1/VyHqspHyTg/t8BJAjNwGcDrnfiqspck8WRs3MXcXFmMzlhfGdtDwE6850lclm1a3q7wY/JDKqojWwvKzFUelI2Mhmh7Ma69tgPXrqJEDRN8uOUMbjlGoWiIVfjy9ZtSfUemJuFWphF6gMkq3A8R6z20nv06vD//HGbiA9i6D523BmmKhEDkN78FC82Sgy+GB3hqbQWPPPZ+vOvH3ifhD+RqjE9MYGJqVqBAndwCP8SVq6/BrVexuruNX/0P/x6j4xOyq68WK8qVhSSaKMba8oq87hfuvKAWFmwN6VFlaHj/+/8JXnjhBem/5+bm8OlPfUoqKlfU3/WgvvLWd4rtiMZejFzPlLYJrILKgIyLUOKTArdLeFUeG8gEER5Uk0wockp1HPh99Dwf9VpNtlLcvvQCD14aY+LCOZR/5Icxfu9dQNEBXAuZ7YgtNsc113SEND08qDStoFMxPa7EgIssIM3E3raH1ZU2Ou0BqtWaSqdjAkk+ecsDlhvqEp9kde31+gLWk8TLZL8Bq361DEOcpnktW2gfeFLdiiX2m5B4RrGUJAN/GEgmwWYMilBWkISgAj+UQefosRpGGuS+QnpTSXBhnyqQi9ow5X2SHODhx4Tep0cyxElUpm6J5eTlV7YFHhsbG1U2mAXaScZYWV1C+6CFqYkJjNTGBWwnT6NDq/Gmh6lYR00L8Y1P/y4mFq5iPO3AQF8dVLkxI/U+KtcFNF0LX/Cb+NKN63jvv/h5fOgXf1ENGDaDrugzpfwXdKugHGZyCuXqzjb+9S//Er7y9Dfxs//Tv8Sv/MIvI+XtppEza4jNPMNLeLbosM0+ihX105/+DP7dv/u3mJmZFeYbw+t++2O/LbIgqhG++0F908PD8UrodvwhFD9DTSZsByhF4IEd9qCstGRWqfFaEyY69d1k0cR+jHqRd1SGtV4LhdkJnP6JH0Xl4bfCmJgWtMAouWJCwC1WkRW100OVXuW3GMqpkCro/Z7QRpI1n9KKSMNzz14Ts+FKpS6BaHJQaftIiS+tJ+WKZmYTxIdf8kyZCtLjAoA9aiSOMISn2CY4dklwUh58iwa7FknM9CzN9/iMLBIjBw5S9JHl4SRspfBSrkijqI/5+ToOzZbkoFKerggzKoRMvfrKY4ml7PaDKkgCrYuo92GbpLuy09/a6OL61W3Z8hSLNB7u4cWXnhUF6B2nz2N0tCH0Q2rOQsvAQRzAOhhglj6oL7+Mq3/5FzgZDzCi8bAMZD6Ql5fwosCFHAQL2Lcs/E1/G5ea+3jvz/w83vtzPyvMK6kYRDFY5Tnw0SNLrha5UrG1vYVf+OVfwsXLL2OnuY8P/Mhj+Miv/jpcw5Ferz1oyyqV8wIx4k63jQ9/+MP45Cc/hfHxMWmjqAA4c+YMPvGJT+LI/JFbCai3S1GGSlTt2p0PKbRTzpzynFIbGuUYp9ygbhmQqKFJPsTrQbl6cJo3C0W1Dowz9OMYK70O7vunj2H+n38AGCXIlSBxaogdVwxlhQfKA+97qDgu9FC9MGqJoB4EnyYS7CRZ9RLqgVK8cOkqrIKLer0hb3qJ4Q8uDxeHOJVnyhfBD9hHJhKwQNt2guec7Pki8Drn5E3An1V5d2dftkBDzJIYKYfKMh1j8q0V/z8qHFhFuXXi9knYVR65sB2MT5QxN89hgVioCiJTRnNqwFPirOFBVfGXao+vKH3EWnmwWVHpzc9WZHujg3Z7gOvXr0sg8f333407jp9A0MrgUfNFzmoc4WDQgk+2mWbDXlzHt/7gD3E4ijDmtWGl7Ll9ZLnRsNofcsDlYbTRdh08Huzj8StXUBybQmliAgexJ1m01UoFKal1zPniilyomBoaxYogGxv7+zhIfKQsFmQbdQb4uZ/4abz10bfjyPkz8MNA5NyPP/44PvvZz2J3dxcTExNqcVIoiJUmSSqf+fRnRPpOlOO7VtTNMw9nlF2wcknKcJ7JySGE/YSyw8ptHzkYMHqGVZZqAE7fVILGnEJN9L0Q21mCqXc9iPM/+aPILpwS8gkHCXIFUs0VHqrQAGTEYB5npFw4yKiQDRNjXyitoOuiIYRrK6b7nob11SY2Nzoy3fOAcQgpVVSuEr3weWXz9eeQo65n7qADOVCkcYah2pdz00OlAtlTvOKXlrakReBQ5nDKdgwVW8R8LS7gjDw0jXQ7WsGTxtdh2FrOFQ07qFQMzM2PolgejvC5l+GQ6f/3DqpKYuHhVz2t0mqxvWHYHJ0DF66v45mnX8bk5CHcd+89uHlzCTNjMzAjCv9ojdNFmPRQMjLU6K6yuoHNp76JzpXXMO9YcAcdZGkfGSExsfxhNaJhHTVarPY2eqUivjTYxdNrq0gLJXTTBAM9Qy8J4RgFlGITBceWsF/+Im2RBcynpMS1gaor3lNMOaGytb21izCLhZNMtIQcYoo8Gw1afzpyOLla3d7eFhSAB5U97uzMbE7EeaO471ZF3Tv9cBZlKj5FesJ8U8kDKl0qK2iB6tGQNswwbBqGxTIJFnRKVlzsdbrwiy7sE0cwev9dOPSeR6Ednha4iQIyHkCblDRN+clzqk508k4VMM81Iyu19HN0J+Zh1Qil6NI329K76rjy2hq6HapUbfGtL1cY2sBwNNLvCC3xSymAnlAmD1KnHSAK+YIxZMG75aHPXAIeVH79jY0daRfIqmJVplafMT2lCm3P+Tm5R+PjmofvdlXSiu/RsJYPRRduMcXhuUlUarrs7tXPxf9HeTfJQzh8OKXnZb/IQ8mrX8VHsvdhpVpaWsMBw40zCyePn8bWVkuse8hXjQfURTmI5TCEyKwQI14f+stXED7/MnqvXcZIiWl7fVQ4xBAuIwsyFm2rbBIDgai4qrbRLzr4Un8XT68sQbNL6JExR6vJIlUBHupwlFqYySSWhQ4l73EELomkmIh2jJiMKS4qdIlR0GQiGDB/Hq6rmWbDIiFKYpKf6FF1cICTJ0/hM5/5NI4eOSoEcpkx5HV7HUflhkvbOvuwyNiYYJHQPzQnetADk0pQrhOp0+ZcSrsXMqr2eh2Ylo3R8gjanR6MyXHM/PgPo3jhBLa1EIfOnYfJHFU28Iku3k9s+ot8UyQEi9CXAvGp4WQ/J4au0nDzW1Q9qfAGZD+nYm1eu7yMTpty67pM+YSAeECLZcUPZa8nBuNiysAAMHJC2QIwC5XhE4p2xoPIHpQZpOxr9/ebQkVjThJbEjL/y1VbHgAeVH5eXssqbIK5VTTpZbAE2fxk/7dRrZmYm58QxxnBWUU0qH4W+SfhKfmY+oGo6WI/yumUwbrstdc3VnH5tctojIxicuIwpiYPiXEbbdDJ3uoytabDHpMywQSJGSIrZ5g76GL1E38EvPAKJs0UA0sZ1rn0T5DkPJLXlSMiVRYhQkRi2GZi4Fh4qreL5+nmZ5VEeMmgD6NaQr9Fv38OuraofptxgL5rolMqoFvQkFKQGGYwI6CoFURyThKKZJfSVC0PJxmKIVUxcETTz1UqERnu+H/rN39LxH0M/uDf4WEd0jhfeeUV3LhxA9rSnQ9nhIF4HfALsP/kJcxUYBrY8kqmG17IzYzjYKffxcr+HvyCgfqxedz7nu9F7V1vQ/n4HDqBh5tr6zh+8iwKhgXHLgsWG9GWlGG7gjaFua8mn2gdmkXCSb61kQRiQiiGVFJZqVGNKb6nwNLiNna2+6hVRwQz5VQukYplFTOkhkaFdfpUXTB2fMA+kmwowlShQCTFEg1vGWtZRLlsY3e3ib29A7EGUmQV8lRJkGZoGdej6upnS0H8dNAjSYUcBYbxUmrSxuRUGfPzY4pmyO+BQ4QMLEQhck7CrURrQld8dm25CvmgPn/porQtR48cwcTEpHK+IxtLNmoMa6OYMRPzD7ZHwmk3MwRmhtGVTTR/4zOIvv0caoUY+yUfoR7BZsskZEz2yHydTfFn5VFlSIRLHZZRwGbRRLPno8rqmajsBJ0p33EE13LldQsNDVd7+zj7I9+HkR96FIFNXjKZaUrBQX1dQsEiK6/wvnPLehFR3rZhYlsXqCor6gxDx4njJxR8RYv3vOouLS3h4sWLoqWan5+HduWehzPJq5QmW20luEcmq6nuVAQ78+IMHVbUcgkDU8fSoIOZN78J9/zcT8M9Po2AeqGCg8iLsXR9CceOnxIvKeZIceCS7FsWkog8AOqLhr2wcrxT2UxqacBKTnxWHPGED5wgpn5eA7Y3O1i8sYNSsSrXIJlMPKhkMrFCkrjBg8qCxoPK2G7mNZFdxOlctlfUPdFYwUhF81+puOh0+jJQkSkv8T2WITlQKlsrx3Xl8DEsl2QXlVpNvqjvBdD0EMeOTWBsoiQYK3tltjM8pMKOF+KJcnGR9iS/RXjwm/stfPGLXxRi8aGZ6VzVymWDTAJ5QLCaM0UOTuJMvkThSzTQAozc2ETr338C0cXnUHET7JcCeEYi6go+9EQ+Ysb4iFM3lwux0DUrPjslHXu0azeYLaXDFBKHWgrwFhH1gGmijQgHNReH3/MIKj/9PkQuxJHQtEsyf4h3LFNP8ngjPliSmSV5rLndvkjaLYQUghI8iFXmK3tZ0ddppsjxX331VayursprMiqylgTatTe9LROlowpdEVmJVFT65nsxTLuIAaXNIzUs9TsIRio4+u5HcOI934vy4WkB5Q3Jhy+g2+xg/eYyjpw5Jy4bsiEWm0Yl7lMhtswXfZ2NJCYShInEOpPpLLFcbAxlkNrke0h4xdAqqB3hyuUVICWBWHnpU+9Euh0HIB5cBSPximb2KEV6kbCfKCWRXodKAIOUAj69PIxKzsssp36PUfAqY0rySSWpUHbEOcSkyCPsgXlY+aLyc9ZqDo6fGJOWgjFBrMhDgorYy8sbRq4ss2I9BAFzozJ8+9mLsk58+8PvVHQ+6ZHZAhEgj+XrsJqKraZouchbIa1S9HeCzLDbLN7cwsF//CR6zz+HspthYAXiv2qmBVgchhJyXpWYMqF2RedMkKIY0Gs2wy4tRgsuzH4sKA/fJ4/tCI2Y2T6wH6yUscZs0tNHccfPfRCFE/MwqxWBG0MxSyOuwxxYW9kv5RHqaoPJAUm9hpxvbMeW14R/JitrCsKgod1q4Wtf+5osAh5++GFl1U93Qh7k1TvfdqtHFadiWnVT4qyRWuagEyXo2hb2bANj73wQ9773h7Bd0BCVXEzPzSNmlRLcVUO/28fi0jJOnjsrenrpUVj6uV4LEjQP2Gel6Le6kj3FA8xJmyYRxZqN+rgNu2TKm5SRZURnZAlyZUWyRCG6dHMX+3s9mY4FRy0o3FJIxbwPxSKdmyNem0q6zOuZ5Ag+mUMf/2LJleuXJGo7x1IZuEaclX0r6X9cZqiwXsVvIGDN94yfh7lRfKGJcU5MljE25qpAX07fOUGFuCuJLOx7FYYbo9VuYntnHevrK7jnTW/C5PiU4LPsyXloeSjpFUCpNMuHEvip5Z/YBAtRnQMV6xj/IwVurGP7w5/C3kuXUHHZexJB4ENlwg0LcCJlyBsYNLsg8Ui5XrtMN8yAvaIyObYHKuWEb6iPUFYCNAnhDUgHnMxxsdJswRofx8SDD+Dwux5B6dRxaCM1RToSrFa8WRSDLreQHEJO0hDklVS4qhoTr0Ps7e5ic2sLzb09XLhwQbZUfNCH0Z3Cu9g591BGcol0qBIgQHiPE52GNh3Z6lVU7r8PJ77vEThvOi9bqBvr69BLNczNzktktSnEaaDd7+LG8jJOnzyFgmnD4e6dWVTdATY3d7GzEyCNLVhCz6a8RWWIxrTsZtZSUcPYTBm1iRJi0B3Fl89B5k/GymBY2N9LsLy4Jcl8NUJUopUi816x3/liKIoeHZkLMlXzkKrAXOK01Dep0DT+cqn+LJQkVYTXT6fbzAPVlCuKYkgpfFnuHRr3CkOKKX82ZmYn0WgU5HOqxBbVfohnm5BOVBwSJSk3FxfQ67cw2qjh6LF5qaASWUOyj9gFqWWFAP9ERDh0SkJ07uzCYZMVSmeLRn8tPncp0pVtrH/s09h85TlUrRQl3hyc+FEQgwo3Utc+7dWFIWdyeM3gRIoKuc9IozhDlVbrfD8okORFIM7hhrDJGMNJCDJjXx4BPYonpyZQeseDOP7oO2CcPEqBmtpe8Xce5ZPTlpS6lobyMVEbtSiixdCVK1flAaY5xoU7zyuHczmkrMk0tuBtkkK7+ea3ZpkfiVcmTXyY+LufxlhMfNTfdh9OPPZDqF44g7ReURlQmY6r1xdQLlcwN3tYPT00KmPuVK+HpdV1nDx6HI7tyor1YK+P1dUdCQOm4weHBGqZiI+yUsmbk2XwwhBeNBCjtrHpCiYP1aTn9LwObDGeYodO4N9Fr+NheXkHg34gvFKqULlp4tWvgnPZ/3Dnr2IZFZ+U1UmFcIjTCZMHySAqFGHbZWh8Z8QjqqciJGVvrcgjaj2rpvMhYD5SL2PqUEOuJkmeofrB4O6eRhOv5w3w1F157QrW1tcxMTGG+fk56Y2V1ku5EfKfZG4pt5ZhPKTiBAxTQoY+W7Ltkj5ebdxSknZWNrD6sd/F3osXUWcWbKRc+LhXdFJKqpWOjUmKNAUmusMDJC09AI+4NmVAMhsoLwFCh6Gpo58pbnIp4eJFuZwEgnPrGMRAh4d4agqz//gHMPGDjwBjVamucB0EREr4XRRssVHiTU3pEb/6q6++hJ3WHg4fnsXISA0TY5Os3+obEpeaPJYh77q0qw+8JeNWqBDRrDfFZqsH+8RRnP/x98J89ztQmJuSCT/WaDPoi9fR+vISKpUiZmdnhPwhbwx09PselpbWceL4MTkA1LeTPLK320Gh4KghxVGZ9oo3qvBFPs3caAUBez4fTlHDoZlRjLOyZr5gjHxzqCUyDVfoenu7AdbXtqW3JI+Uu3y5KvjCsKcmy579leB5JJeQpkerH+Xrr1SdfFF4qGiZo/iklD2HsS+HhL0S161h6CEI++LgPDY2IssAIasYxAP5s6joHjKOGEkuznZMZh4M8MQTTwgEc/fddws0M5yA1UMjLBa19r+lWLwd2hp+UNn95Pe/0o1lagYItQj26jJWPvIxdJ+/iFGGQCQ8xKoIMDuBgk2VGqWUGLwV5TNL1VMSTd58ZDvxnzlnRraDA8ZiMg+Mqg5WWwJfItvRlb7O48yr4QZDay8cx4Wf+Uk07n+Q+m5kjapgrSRsuxothAwMdpv487/8Cxy94xQu3HsXLDp2k3bTG8Cx6zIlyVjwOlCgXqK1M2/JqKdfDwOsJSHOv+f7cfJ//nnoI1Vx/+3SB71goVIsA4GCXpZu3IThmpidn1FyAwaZ0SK70xOw+szp0zCNEtZWDrCxvicMJRl+qDGySSJRfRh/K7MHJWoTplPAPnEgq9HDc1OojxQEJmElHPo5iYSDoQW9ALu7HRzs92S1KbzZnFKj02KSqgJG7VAcJ/2rmjTJeFJVl+4jBNmVdkkmUIaNGRpqtQomJ6n7V9guQ1U4uHk+iSsqGLh50EGjUb1Fd+Qh5OEkxEL8b2FhQYYC9lysloSi2JuxL1fAtiogb/x1+wfVBK7YZMN5TikpOFDKQdUjOCtLWPvIxzB44RJGC7yeSVdUa1uDYRgclIVrIK4Wyq1GMmQVjCQAu4IlblUzHhYjDaGlAyGpxGwHJd2FsiBDbl9GUPKhifQUAzuVQODt0MO5h38QRz70c0AlRafhIqLkJ9Hw2refx+WXXsV73/9+WCNleIkPi1e8F6JSKnJ7InkFfBhivj70LxPMUYN2/fw7sl0253efwamffAzlt94NL4kRWQ5ctwYzNuQaSWOV6hclMRZvrMKu2pg6ROsWsnr4A0TiMbS8zIN6BrpWxPOXrgqBo+jQjLYk4LxM6TanQ+W/yurmeZQrsNKxnwwQhGQyhZiYaODI0VExQxPiM4NOGIcZ0XGP+ay8KphooqFHEvWuJ3Y/PMj8I6bj8ZAqEjSrpYrJZM/Fh4I0QUEg2EdyYhXStJ9P3IRONNTqVRw6VEGlwjc6N1DjpBsFEr9OMaC0u/xYGMphvHTpkqwJaQAmQRD5A8I2YfjvrLrDlJDhQVXV9h86qHIfyl8batM0+qcy7xUR7JVlbHz4tzB48RLGCgWkiTqoqrON5bCyZSO2pdwH8+Mv0pQ8GY/bNDmv6rBKIjRd/BJPnG8Cus7Q2ZCVMSWSQKsmnmHJgZEqG1skKGnYaYYIK6O45xd/FtZdx9BFhOcuq0XGfffeD51BF+JLq4oHXW0KbM1InskiJbsXe01heiit3Dfe/YHs5Hu+DxPf/3ZkU3UERQt9boUyDS6nxVYEjVmcbQ9wDUQFYH1zD2NjJcwfmcoNPRj4xYjyAVZW1nDs6EnEUQHPfvslVMvjcOyaaNPLFR1Eg0j6IEuJvZ8cVJ8+TQlCX+GdrHr8XKTinTl7SF1RwvjhVR7JIeYHhdHPekFrmm6CtZVQXE3oRMikZb0Qy5XPA8JDRcoeqyMraLfbheeRUaWuMf5myyDUPKn0qhWhXwCHNK5UZw+zJ6U3K99LEnEUxELIZXtrGysrK1Kdzp8/j0ajkRtHqOlVpCyk/kkPqv59yKx6vR34uwdVHU31e3hM8/EkyxUHZN8vL2H7ox9D/9JzaFimUCITav3lNeIimk2qCIRufRbOBUrFq6Q1uaPRGw6qSgdTwXM8xdLb5mkzpIXqQYpSZsEnsW85AAAgAElEQVTUbASGBc80MCDCoZsgl2VhdwvuabVWP/sjP4j68aMIolTOAjkfHlEMXYPDKi+vB4VffKiGkiIWBmKsRI6ev5xhchyoFxFbTMujQlRD2k7RWd+HtztAITPRi4jNafCMDDs72zg03sCZM0fFKaRUMqXS9nodLC+v4MTxU9jb7ePmwjpG6tMStMUJt1yluwgUv9JU+3CuG5nOodaECdqtvlzJ3A1zQDp77rBUYfEr5dqEJG5ZIFCOoqPT8bG71ZHVahrRKtcR6CplQL1OuIeTfRFjY1Vh4hOyazYHkhrCw0K8VIYTGrbl2xJWWMmnkm0U1aSByEdmZhuYnW3Ilo3OlVEcorm/B25RWJmpWecWhb8EpM61VkNP0KG3qtRHsaxULcwbD+qtZvUNB/QNB5XViAA+BXqIUVhawu5HPobepYsY4S2V0LCDGik+gMODyv5dnjB1QPPqPMxOU9OCCh4UuTnxbi6CTIXbKnKSdLOKnyxOj5SzUT3L9XoBiWPDN3XhA/hRBMty0fdD1KcPoXjqBA49+BZUHrgH6XgVAU2Lmc5C0hGxabk1VWylEmWqjRYHM1HBR/1QRKQB2yBahBd07G15WLu+Ci2kfzs/ZhPUQGYX0MsiNHf3RPtdqxbFhOH4ycOyIWp3DnDzxhLOnDmN61fXZZhynREUuPWolOCUMxQr6qAKCUNT0gSuIrmL5+68RQIz4Y8efU51nDl3GLUReWfUVCw3IDdEwO72ATY2dsXvydQ5ZDkK5iGhJfWFqU+DXvIVuMcfH6+hUjFx9eq2krA4FopUucrETtMzV4n6JPtVrUx5tfPv8jf7a+7zGw1XjHaf+dYz2N/fxpnTZzE5MX3rmh/KhIcHcni1D3HB4R5bSNP5ryFL6I396u3V9JamV46MlhZkYOJVaS0vYffDaphq0M06NUXwx62gpPQJXKYSAWXjN/yaUnFVOuMQPhLMljxUJjbSJpSO05LxRad5QXaFy0rfWx5WMRchSmCZ8I0UzUFPNmcF24GtW6gbLvQeSU8GOq6F+M3ncOGn3gft3Alkpi18A43SfIubrZwKORyk8iFTDurKeiubnqyKpSEdl7sHEa68ckPgILreqSRnQ77ZYVLe2sZGnrDMUK0+yEQ6c+YY4tTD0uIqjh8/hs2NFrY2mqiURlEsjggrqcSKWuZWiP0pK4kKAmavSK+mLLWwvXUge2kiCHyq7r1/DjBIgOY1ToZ+JkGyG+sD3FhYE/YWMVvx3ZRodIU9EoZRenlidzx87L/4xpFVGMs/uUFyS6TycaulnAB5UC3Tlph05mpJZKNM8D1Zf04dGhV7nq989Yu4+547cPbsKSEG8/dw4hnqfYbV8rvZ1PB7Uwf09aMzJA0PD/WQSSSPp1zB6vByLSzYJm+mhQXsfPS30X/hEupiPmcL/knOKv+cLtUkkqs+VaEHChNQghjGb3IAlEGQ26A8mGwQDpCRSE5h4sCHXnKw5XewGfVQKBVFt1WPTYyaKp1lz+sjdQqo2gVUGUZnOQIhFopFse9MSYKJEqwHIc7/xI9h5p8+JnCWypHVkJGUIvkCbHqViYg0wIMetMcffymbnJjA8flJ0GTu6ndWxf+IxAihUNK0VnaxilhNsHZ5dVWS9rjd8YOegNiH56YxNtbAxsYG5ucPYX8vwPrqFkyzKOQU9oq1UQsED8RQwVQ9pyJ6JELHI62t06bvKf2ePJmQ77gwAdNh78LDRlM2U6x2lhZ3EQXKCoc6e/afJr2tmPVpKBJLIpGQPJhKOjLU/fOh4f9DHylBIsQ4V+n1HcfEYBCLFRBNK/j/tlo9eQg2Nlbw2tWXMTMzhgffdh8ajTI8vyeYsRql1Ym7/aD+Q4d1+DEFSd2Gw+Tndcg2Ur3tMCBM2cLLsIdYkYw1TbRr1uJNbP/Wx7H3za/LQS0USpLkwieLARaDXhsa3bI5e6hbXHnJ5aiXfOc5/W7YtgzhML5vfppiLwjRNHQce+DNmL5wh1zzVNF2VtZw7ZmLWH75JYyVS5geG8UIfQ56PU6csIsO+lEoA5SeGBIZ5NZG8dLKKrJTczj3Lz+I4pvvhFYuI7VJvlcthdaPCLEg2tpB5+Kz0J59cinrdnuYOzwjT9rW1h7KblHIGXyRLCbRMYx+6KijZ1heWpU3ksA1V47N5p6sEsfGR9FudzB/dBJ+z8DG5o7ATmwdbNeCzdA1Vx1UqQRC6+PQonpUJe8gAqD28hxI5o4VAaMnQj0tdeRBubngYXlpG/XaqHJ/pnOITU98etSTFJJDSsSGSc3z1dfgEEWCNCd/brJIZiHh2hEfKapN1WaIPzfRCvbMrOx09ltb25CDWq64eOR77oVNqqBbQBgO5L23xF3iux/U23vR26/3XMj7hhZADguHldyxcGjhLosLXqK5IRthNF6z5s0FbP7mx2XXP0rOsOYIUjLwA1kWFWTJIVG7anAaArd5v8qvw1UmqypnAd5yhFjoGxcHCfarVYy88xE0HnoE6cgsur6O3iBGq9dCq7eJuXEb83qE5tefQufiJRi9AwkJNhgix69GTFUEg+wJLKmyZauCPS/Armvi0LsfRu2d96Nw310cKMQz11vZRvvpi7j6x/+fYK/ad77dzjhY8OmK6Ctl6Bip1YQ9w77SpqNyibQXXczM6Np389oizNRCNY/h4UFXdjY86NuYm5+X/+bH+eax97NdWw4n7bsVK0lxDoemZATziYvyWlZZUjrm5qcxMUV1QR5Cy6SQAXD92r70sqT7KXsd2kHywFFmwpUqqykNf4nRUjpCCEzJRojZsk0g55Ska9rkEBcVn1MuUERTxOuQ30+KjfUVrK505IGi1qdQAKamGzg0W5W1aRD6cCgDyKvj362mb+w5/75bHVuN18F+9edyMG+hVNxYDT+LWmDQgohbN4YNkwBt3byO1Y9/Ap3nnkWFhnaaKwsWEnIMZgZwaBX1hPKCkkElD8ygcE+Y+L4nke8kPPMGZW/epU/X4dOY+Z5HoZ05h4MCsU8X3b0QOzsHKFQtNI40oBdC1NMexvtdhK9+B+tf/RK0tUXMVqvo7+2h5hLG86WMExOvV0YQdAPpUbtk49HWfm4ah9/+II7cdQHdjQ0sPPEkOlevYTTLUCHp6dIzrYwyVa/Tkwx7y2D0tolyjbhnAQ51QxVNehUeVO6aF67cpCE36pUGms2umNWyZLMabm8zBnJWmUTka0uynIRIS20Nw4Flq6NoXUKdiymao7szjXjV9UbIcXyihlKFh4n0uwKsAnvTEDdvrIpuiqERyjnaFLY/ZeF8GJTQhQeVLHySp1ORo9CjyeszO9UR9hQnd9vNUKkpc15WqjQjNVzHjYVlLN7cQq0ygZH6CNKUQbgh+oM2Tp2exfhEUdLyZCcvKS+vX+G3H9a/26/efnDVWvT2rVR+UAV3VXxO+dy3gf0pp8iMfAVbMZdo3Lu6iKv/94dx8Oy3MFspw9ZLwkJjbkGZy5UkEqgqyaEeQTkIl+YbB7EToZ+DqStdlGmi2TpAb/YkDv3kvwKOnkBgFWTBsbOyhRGrhLkjM7BKFfRsDQODVErGs8doBCHcyxdx9b/+Hqbp2ej14Rh8uDjYBiiaJoIBPRd06I6LMEdvSIBigFy1XoXvdREMOtIelpg6yO/t2uU4G3QDdJr7Ekhlk95m6SizyXU12OUC3Eqe1y7JyDFuXluBbbpwnRo2Nw4w6Iey2uTa8qDZxuTkVG41zsPXV85VaQzHLYrhryKPsNYqv3y+9uwhBWvmrp4ROjrpaBTI8UovYqRex9RUCa1Wips3b4i2iQeeLUex5AgJmq587HvlV66d4gEVQ90e7co5IAWyr3bkoFLGoqMx6sIlayv1kSQ+nn3uomx+jh87jTQpSi8cR7pQ+KLIw8zsOGYPlxDGrPSK4CJGE7eXxrxX/Yf61Vuj060p6vX+dgiZ8o8EJcorrmK988fi1cXrWZNsp9TVUdndQPOP/xQ3/+ovoLVbqLkNuAUXqZ+gQCeWOERGPgZJQnlfevsD40dMqxEJLESWJNwLH3Pf/z5k3/cBbBgFXFm8LGZ5F86exEStImiDz/7ftuBnBpJIR3AQwvVCHEpbWH/8L7D6xFdx1LBR9Psw7Aye7mOQkszjwKBrY5DB0kjI4QPL7AKVE8YsiIQBbi7X9gwRyaDdXEizkCz4Xh8hXadNXTI5M7rHjbCaEsKhmx9tzmNJvLt+dQXImAlqYn+/g4JZFBkD+6r9ZhOTkxMC/fBN5KA1jLTmYGOQFX7rTVQcSx5SfpOkw/FQc8ghKhAlfelxBWf1fCHRsh1Z31gTc4hSmRQ9BjVYKJVdqa7iU8p3m6QKLhP4s/UBT2QcIQY9BpnxmjfFd58tQ6XuiPuIF3TwV3/9Z3jXux7F7KFj6LQCpFFBGP39jhrouPM/f2FKVrwDP4QrT7zaAckhkBKZb5HE4JjoI0HznN9A5CEfZmKTTCg+rvSSze3Q8yyt9kEPvd4AberRwljgHm73qlUHYyMVhSVbQCv2MEapdbsL3LyOxT/9LJ574msYL45ivFiBGQYoEQwRBxxuf9R9Q09bKkr51RlEJ3lWfAzSDANSGg83cMcv/Fs8d6OPl9bXce6uEzh5chqaRitPtpo0a6M9E+AHOpKBCTOwkfYCaP0tTDgpPv+//u847sWYNRi+1kNcAboGpTsBDtlVWF4MEqKYKN4JArlhB74voRvcdLINq1ES43nQtlbTjBN3p9UW12Ix7C3aKHDYKJlwKhbcstpt01GP9NjrVzewvx3CsSrCaGfynfJmSrC5vYZTp44oOQafDllXRqL5CT1lxMCBiBWDVyfbA8Yjyk6e1VYI07wOCe4rERxtD3mYhzATP8a2hBWRiSSlKsku7MP5Mb4rlPIQntHg9WLEvo6Y8uZ2iNgLkAQ0ySghiHtwqzbafgeXb1yDYet45yMPC9QUeim8boLYZ0gZOQGRWCvWRouYO1aB4aqHrCAKTxp45DdE4MPb3ZWAObNWErEkVZrENVk9iKyQtsgFQ2SFkmTIPp3AOZUN7b0IW6vb4oDHQ8TsAv6ODUsij3ikSo6BiekyKqO8/chq8mB6PQXl+Bn8F67gG3/239FaXMGEY6MYB3B6LZQiD3oY0cdTLJdGNAeZn6HNCCWzCJ1USip3qxZuPjyH4PhZZMk8Tp65E2PTNTAwwLRTuGWGOivVAnv50MsQ9QhhJUj9GGkwwEQSYe1z/x0HX38KhzK61kQIjBAeYhQ1C5VQg+GLYg4DK0FopDBT0kIVlprzlVRDxf/eWEozXoe9TkdkJ7zCeKI51RZdO89IZeOuQTMUpHT5lWXsrA8wUh+XNSCzTFmhKNXb3F7GqdNHBUQXxn7IgSOBP6DPe8ZQupyKx3ViKkkqPFyk6gnMJHimOsikvPHqDMJYrl8ORxy6uJHhsMXhhygC3U3o/Kzcn9nz8gEgw5/VWJf+lK4j5FJ6PSZMqy1IGHvYam6j7XUxOTuDc+dPodvu5kHFQEYSTqLLg9Yb9MXn8czZKYyNOfCDCKbN4ZiMlQR6x4e/uY+DF7+Dxae/hcnjxzD78P2wT84CNRt9nVGVOrsZFHVLKG+pEeWeCLbIsDfWOmhut+Xrm3TsFkzQkNCMhFi2ZKQy2I+gd4Dx6RIak4zv4Qo0JS0fMV+nVoB4cQXJfhMuPRfInw162F1YQLq6js7GMoqUi3f7KBsmDvQEkelAy4rQmhnW4hTBv3gPnPvuQcM+gpJdBE1lCiWg3OB7rTK8qD7ga5rQlIMO3X2aCseyHBkl9vzEV7D0l5/FbNqHqffFtpR2QY5moxQYgsPSOqhnxfARwUl4t6hfb9zWkT11Lc34ovd7PfieL1eDSydmh0B4QYafgmtARKHiPQ985+UFNHcG4uVuW44YOVAOkukhNrdWcObsUUluY+8hU7fPHyJBONAQ84fKd+hiROYwuIHAtQadqIBM8WrYYsugFgLEWlnVKAyjq7Oi1ZEzMGRkEfJiRSXux8qvh2xTMgxoZpbxispEMUu4k5DSzt4mur0OGqMjmJyhXbcjPqCkjVB9S7Niary4x+/K+jhCY2YE87M1lPjQckPCwYuy6P09rD/1DHafeBr60jaM3Y7gzIWT87Df8SYcfvStCI5MIzLYg1E4rgtd0uDX4Ao507C+1cPaRlOuvyKj1jkwca9OPy3eQLkvVyE2kXg0o2vTnRN15gLMTSBKIskp6O534bc9FOIUlYKBYk7l3dUNNOpjMC9fQ/jqSzh4/hnpbau6j8BNsR9F6PQNWK0y9Po8jv/qL2HR5YNPxMaUfpEqjFLNhk7jCyhHacrY05DRQIlKHx+E6DMtPIlRevkVvPCpj+MoejCzDlIrRkx5DwqwA8Y/mdI7980MfhqIStkQyuTfx5a1pVeSjJgld+uB78s6jBJd2tvIlM5AX7egDMA4FacJrry2AH+QYHb2sPSV7BfJVNKMABubXKEeh0H+Z0okgEYNsaxTw4GBWKZ7X8xy2YcSX+Uh5+cQ+MpRnFWKw8g0V1ISTu90KYHAU4SZ2EupOB2K+tTqV1EHTdhMUU5jJOxtCjY6gwhdylGQ4friDej0so9CTE9PoVqigDGCTc0Q3e4o6eWKMMngh540/2kRKI0VcejomGC0LhI4TDHu+ug++xJu/s1fwb9xDa4XoZEVYPtS+9DXNLTLNrypURz9oXej8cjDSIquBAFT6BEHBhzTRr8VYX2pKZboxRLVDQnA3CiLpGM67LCfTKHTXyosIPU04Qb3SfLWE8wemYOfJNjYaoKsKspr2F7pdCXMlHVS32lg0A5wNIgx6h9gcP0F7D31NzD2F9HRmmj3uqgXJlGNptE2pnD+//o/cFVPYHNzVzQlyJkyoVKNeDjnj3wnz1imSJNCNOCt0g/QG/ioBDHGrl/Bc5/8GE5qXZhJU/RamcvMVwuFkG2QDY1bQEPHIPHh5NEmfxfSkwq78FyQEdtiTzSUa9Dgim+4IdlFvI5VJCOt/Lhuu7ZwQ/ozJllwrchDyoQR3Yywun4Dp04el40Ezc945RIwp/FXv5UgptDO53RNczF60hdgUD5RJkNfk6dXWgHxY6K1YwaP4LtE6SjTBy4HqLGX4Z5kEvbTDkMcFC7L9sVMGSKcotXuwS6X0Rr4eO6lF2EVbczOHYLrOOLHyVUdNe+WXlQpfyJM4y49RkQXvLKO2qEqRiaKcB1OfgPYkS9T65WP/x5W/+ormNETVG1WGJIrYvEzIJWB7iEB7c7rDbzW2kf13rtw7//409BPzCEtuojNIvwQ2L/ZRn+nL8YSHFDgmtCKGgyXiIcmEfK0Ms/CEFlgIugxZCIUzLPTG8CQRDdLelnDsASNIPZcrjgyqXu8+vUSslBD1Y9h+C2MWx7aX38cT/6Xj2J6LMNU0UGpb6KUTGE9qaP8P/wUzDvPI6NqgkJBRxMfhXK9CIvf39BLOSaNNBNctNf14Q8YQ2qiFkaIv/UMLv/p7+G06cHJ2tAKLBb0EuNBtWHQ+E4vSOYYY9p1g1ytN5J0h6iJdvUZLyM+KJmihJ9ydrVgeLkGiRiofpuZwOLSohzcGcp7TQ1O2ZBUOk0PsLR6DWfOnhQnE3IJGUM1EMmyhs5BiIRbKG8gvFIxKyvS3ID2OsREaVjL3KYhFsrgXZ2btDylRPk+sZUgaUThkPRtUiA+9/7iLyWr4oFcnfw+Lj33IlbX13HX3RcwOkqGvoNuqy3VjA28DUcSmHe3m3CKJXhZAL0E1Edt1BoOqnV6HTCNrAO958P//BN48qO/g2qU4fjRObiph7jblEpol12RDLMolhh8TOZZP0Sx1sBCcx+7SHHXYz+MsXd/P8zTp+DHwNKra4gGGWyXjHgd9emGVEo65pT48Aq5JkJAW/nYRG+gwxuEsuIVA4xBInJlvulkqdVGuC6lTx2HpASGpUvwRqvXQ8gIpgx45ZvPoL63iYndVYTfehKneKP1BkhbBrqVCWQf+BGYb74fnbgA3XZRLNso14rCjSCRWqAyqk/FgjNGmGPUkR8r2Knbw2t//mfYfPpxnCgmqFpM+qYDZIqiZqMamjB4Q7CJMFMEmupfhdg9zH64De7TLn+9pw6qcDxJvctJtTQhMJQWikMNPwGlvGzy1jbWZOiZPTwtVcRydZSrVDp6UlHP3XFaJThnhbwCQq5+/o4GsfhmkiJHHNQt84An4kwikY8lsvFVDpNIDmWY0eWgEq9ldVYE6xD1Ot2cLezvH8DzfSUt5o5b0paBxbUV7KxvY7IxhiMzhwUjZpvAEZ3rR94aPKZaSCyLPFML7dCHn/oypM0dcjDRcCRKM15fRu+lF7Hyl3+N7Usv4o7JaRRNA12/B5MYsbi/AH4SQrMLglQw3pHXMOccYsym5Qqo3ep7sGZmMffTH4Rz9DhagwBtw4JWq2PATUytgqJjoeQaKDlKsEhJCYtJZ5Cimxiyaes0+xJRz8pE445KiQQdJhbGcEuGFBC+trLEyHro97rY6AHPfWcRo7UJvGVmGuaNq/jax/8j5sMuRjwPY0YZW4MMyycO44Gf/VfYK0wgc8vSmnGg5qHn7MKlANtErnWpmOBNyRaKUUJhz8OoZSNYW0Al6mLECLC/cQNbq4vwd/ah73UxFqYoUZKd0mlwIELCJGOe1ndZQ7/4xEFGgJVwEhn3fCNFGsyAtIIlik5GsZAQwQmf/qB7+7tCpJ2bm5VrmiQQXv2Z7mNzaxnnzp2WXTGZ5gwUYzUlFpkwd8mLbh1U6W9pWGZkqFQcOaw8qKyoHKx4DchqlYMY7RS7vqgBOGTR55RE5qnpmvgyNZsdWRlyBbuz38YG8UckODZ9HDWTUogUlk7DBANaIYHpFiRyna0CYro6GEJ17KURkshD1t7FfL2E2dEyBleuYu/zfw3v2xfhZtxs6UjpIcADmqgcLWI14lnAxBP+EYWQsotXXqks81Tectpnu+FHGpqJjeKFO1F+673AuZMIxkeR2Lb4HIxUy3CKhNtIDOdalMMd0Ov76DK3lq9FL4QWGYgHIWzDRJkojUQLabBLOgpOJgNwGvWxu7WI/cUV9OIaiofPInEbMJsd1LwOzGADK1/7EqKXXoTbi2E5NaxAx/kf/XFkp+5FwJvBMmDayutArn3ZbvFnU78zqn0DojMRuD0jMFA0E1hGBMtUZsxGGKG7sIz1b11CdO0a6kELFa2LNNmXAdhIK8hSJbK8deXng5X27N9siZpL9aK6fDOiEKBKUlM2koRnmL3EvpSUvIODfRkqKHHlPxXYzvWbJ1P/2XOnpFVIUxOhDxmCeNAYw83izMhF/hKme5aiUi3JC8E1qDqoueEZuQUk0bB6tH25agYDXwLGuPKcmR1FY7SkVq4FWzw7V+gmnRVQm5zB1Mw4lr/TRHDQw2R9RA6WVSxAr+hIef8xVZpGxGRJeaTz6eh4HZTDCA16at1YwuC1K4i+8zL89RXUCQMhkgGHmy/20CLZIP5HaYipIybsxV5e+LM0R46VOTLNHITInB9ochECEwP2qfU63LOnMf7QW2CdPY6g5gIlR3zwLd4SogMDAom+DMVdOhzE6LYG0tcOuj2xNGWxYGRmdcSRfpB95U5zG8uLC7CjEEenj6FYPYJm10Cnp0ELImSDAxyfq8IwfKx+6xvYv3oTc0fPICnX0bNqCMsTOVrBpQUXM8oU4nUzM4XOkPhMSiR7dBU1xLwGht3REE/tiQ0OcpGGkc4AS49/ARvPfhmzjoeK2UXYa8NIqjJo3U5tvAVTXfzCRsZKyumeZd0g/5AQglQMJRUhPEQ8lE58tLDZb+4J+6haq8lgVK4wvYMAcIztvQ0cP3lU3JuZm0TIj1WRPMM08jDo90TsFkYkNvDA0USCCc+KxEz8dihT4QujcFjioQotEDA/HCCIOrhw4YRQ9FhqLl56VtLijh07jrGxaVh2CVtrPSy9to7xch2uQR2VgfJoCYW6iW7ah13iC875KIAeZUi6HmyuzzZ3sfalp+B96wU0DtqopMwYyOBboeSlkp9psyWi0YVsJ3hyLSQk7gh5J/eeYrhEQHyQ1VwpQAlsU5lJPZBjFBF0OXWZ8JjYUq+g8sDdOPqed0A7e1QRpA0HBauMSKerdIawF6PQz5B4CVoHPcSyCAmFyF2rWzDdGOVRB1QoP/fSs9hp7uHMyTM4PnsMRuai3cqQ9EyELbKrfJh6hJLmw63b2GttQ2fvr7vwTRcBI+wlpIKKXvoZUKtGGZEtB1Yh5WqbJbdGHoPkkuxDuNLKxK4yEt8HTdj5ZtvDeBij3t7HjS99Dv3XnkHZ20SZr1lCnwOlcfu7a2bt0hNbGQ8dp22+kbrNAF6WeXUt8sonX5T4J/FLr+9ha2tdKuD4+ARarS5KRboiu9Lnbu9s4tixIxL2QE0Tv39ulaQPDg9EYnzPPXdIYtvVyxtwSiVFADZ4zfEwKTtyQRnIEUhYVUl+pkNxX1akrfYu7rrntGiwllev4atPPYF7770bd5y9U7Ll6SLNnu2VS2swEgs2+78kRWOyjgFzlmoWSnUdvtcTpQKlENhtAcU6vCeewjP/7x9Bb3cxUynBGPRhpREKeqxYWeKOp0yHJU+Q/bJmwKdRLk89V+Z5sgjNHLQogclqQkqjMEk5kb8eZyTEb80VLJIkmm6SYcfOcOTH3o25n/hR9Jh95ZSRZkUEez5GnAqaOz10Oh4KhouDgy5oI19rlOBWdeFlbO4u4xvf/roEPZyjs6Jpo9OPkZD2yK8T6PJ+xn0fcb+HJBig6jqIQx/legN9lm5YwnSixRF/sVpGIVUYyhRC+WqpzaFsjemmbtuCwRu86iWSnYiBCv+JM1IumSyYokqJz/oqKp0dXP7DT6De3oTdb0OXzNfXh6nbD6t26YmNTLiVZUt6IoYZEDdjr8pioa5e5oJysovRbfewtn5TOKV33nmXkDx2ttvSnxgFQw7xkaOHJbqHT56wocgDTUJJ9bkpEOcAACAASURBVJg7MoFavSi42/LSHjY29+A4JRHkcQ3Lz3F7bhONYwM26KGiHbI3DaM+6iM2gpgufFt44IE3C9GB07aE+orkwhY5DCRNh2ZqFQkHTgox7LIOx4pQJXDfOkDqhQhaHhZ/9zNYffIpnJyclmErySIRLfLAjZbLiMlglzC4RN4YeizZ5LvSq4npRrmtprjb5aJBvtjKfi6n83ESl/SfRKAfmiebugUj1JAN1JIicAwsMF3vwkmc+Wc/jsqJ0+hrLqy0iIOWj4gkkNSAH6ZyYGsjFQkd7g52sbTyGoK4i3/0j94jq20+4LLCoEKUgWkHtN+ksZiOzItk8CFHt2TZiuZZLUF3HIwWHYHrwpjkIFWwYnGcUeK7oWRnWP1MEVASFeC6MIZpxSjq7MlZKYEwydAPKVXh9RjB6nbR8D3sfvmLyL79DMZSH37QkgH6H6yoL3x1MxOqnOz0bdnjWkxLzq3nyaENmO05IAspRK/Vx/rGomBed124EyMjFexs++K0R07j6uqy2NXQaHaYB0WRF8O8Zg9X4JbZz0kiAPq9EMvLe9jdbakqSBtxg7JllYrHb5jYLmUU7Im63TZmZ8fw1a9+DX/8X38PH/nor+Hc+eOyulVe8bTWoekWH3EdN29sYW/7AI3RCfFzNRwDbkWHy2vSzqC19hGubWLvia/i5heeRLk3wAStgbJUKjsrilAVDcbsUI0qOytZmUrwG5t5VgfaBDH9mZM9rc7plUUfJpqSmQZCroEpQaZbN9WuPCeEm0zuupmZoIgpDFtgcWDfzip9kAEHhSJmH3oYjXc9itLYJFqWC4ohuGnzAhpguNjf38Vg0EYcd3HoUAMXzp+UoYb5p0RfKJjrexEG/gBJmCALUsE9Sa005DUrCDEks6nPYW+ZgZGttKbkg8+VtSQREobi4oQUQjHxUDo2ziPkh0hkp2MirWSwKhnqzJxlz8dM2ChFL0ywE8boUSJDYnyrg8KrV/DK//MHOErPs7QJjc7bt3Efb8mnXvrGbiZrzJKJYsVEsVqQvo+XlJR1yfXUEPQVAZmy6fXNJQz8A0m0OHVmRnpRYqXNJr2ErmDuyGHBMknnowK0XCqL3yibbDqh8EARGmLvQ9nH7k4TW5sHChvVyb53cpILKV/0Uw1hFUxUykWcPjEmMuyB38FbHrhHFgWsTmLTI45yvFdNOFoBq9cPsLK+idrkCCKThw+o2sBEyUVpcwPb33gaO1/+KsL1TdSZJRUFcCXxkZqr1xn2Ii3OYTseKrYRwxhNasloUsPVH61zKHhLcwUotek8euzPxAxIoigNFOiRwDeewjsefr7h5AuIPo0kHLYZlBSbYAu7S4+o0VEcftNbUH/LW+BPzWLDC9ENUgzCDPu7TZScIk4ePYKRSgl6wk2bCYOuggXJ/ZDiEPk+BqGPhITqOJMtEhcqhM2oh9JcQ3b65ZKBumvJgEZzNf4dcdamUlj2+VGeFUuQXi2FSjSd0zM4XNzUAasClGTFyvJrQKdVvQe0enS/yrDX3Uc18lFcWcHV//LHGNvbQ4nkGlI8+drTtUb+qZzPtRe/uZcJE4nR3mUdpTrXp8q4TOwOYw0prcW7JJZA1mSr64vo+U2cPH0MZ88clmAHTv0E8q9dvybiPtcpqihGGZGVfQ6pW+IBJTxUFd4k7icZVahttFuRmJ+J5Y7wJhVuxyUA2U71igunwFosXjwCitMwTOIn+YLmJiLU+tM+prka4+baijgzO1UTdcfAuGOiffESek99E+HLl1H1AxhJIKCzUy4iJt/htl2zSOmGyk0h9ih2z5BRKxGm/BBjauj5xAJCoww52Mr3iW1ApGsITMK1GQr8WK5A5edXKp/XNzLi2CfGDhxCdGimhW7fR0oG1anT8M7fBWtmHk2aCmsF1MZnUaqMwTZsuKaFok4nQg2aw68Zi+dUPCD6wJhQesYSf40w6HmwTUJaRWi0W5IkGAOlIqPhiYioWHtxigmAoJ/A66o0a5JPvAGHWxYA5SxDL0xKespV8pip0lMmzvTAMkMdeleDv083QR0b/h4QNDF6sIvLH/8Mxrb34SYRDCoMCJXKQeX3rFS02qWntjNe+UUa4pYNsRnn1a8IwbqYO0Q+LSUjqao9HtSNRQRJFydPH8Xx4/SfCmXnTpL0wsJVzB+ZR2NkLCeVKFGazIe3Es/yA3orKExjPIBo7jndS64p30xaSrKPZCsgcJkyVJMDr6UimyGExr8c5amPJEmIY3VBQ2egYWV5GWmnhbmii8LqOq59/m/Rf+FFTJkmSrKa9EVeItwChrzd4u/kDiL5oR2qQ2+XNStvVw5Y6rDSS5SuH/LfMldpciAFGKCxWE75k1xcySVQ+vrE4G/1wKmYJI4yfO15tdvohxGMYhHtwMdLzTZ2SyNwyqP4gR/+MdTf+iC2/QGW6UNQLMHWXdSZjkJ6ZBSIXEWzDQxEbaHBiWJ4vR5igwHNichoGnoRJWbfcjapGtBrOvQiK7zSWlEyH4caKA/zOpG0gZxZSN0kEkBKaKniyqKCG+Ay6ZduhsSNxRGbZhhmoEPvGDSzwk4nRJ97/9Y6DjV3sP7Jz6C+viEug7TUlBASZbKpDil/P/vkRkbicblaFNIBWTLUIPEpYaFS7HtWUtWE97sBFleuIzN93HX3HZidHUXEDYytixVjt9sSOxv2Y+xruHseZj+Jmlmgm6G3gkqI5n/TaJdTIyuBAnxfl2iIuRsB9TzjLmOmFEO3JCRY2RmKPZMSp6v/nx8i6Xq/id3nX8HNv/0y/Bcv47Af4xD5rxqpZQMxGSMJWZjzoVKfDg/lcOrkA8tft4cgDIV3/KLMwyL5mN/PGwRQcpUo20my528dYBKn2eNGyuY8NDM5OLxk+IpwMeekyoSMOqcDfwCzXsF6p4VvvPwK5k/diQsn78aLry7g5NvfjgsfeAy7ozWsRCEOBjEquoO6XRHPfpKDyNoPtAiDfhdWGEsIhFUpoT0YyEMxqruo8KCWdBh1A6hlSEuislIZX7QIkvYP8LuRcHxVNBKhwkh60zgNUa1XhMFWI+POBvxqirDgi0Og1deAVgFZXMD6AdBOBqh0dzCxfA37f/QHaOxvwTcjxAZREeX4l+u5FQz27OPLmeUyWIF0LipOcxIKt6ViDpYhFaZ8KCQLBnAtLF1FoQg88NCbMdJwVDwUY2HEZJTwBbmgKiuUIjNh7gs0FqrVqEiL81+51pyVQ5m8qsWC+husSRTraQi4nsxl3uwTaRzO3ST/3ebVy/6WPWq+xiTAjU4Pvecv4+qffA7R4iqmHBd2EqJkGRh09mFoGYpl2iPG6KWB0nXxisqDIeQ7ELHdULKcM/mH+ZxiOqXMdQk9KT+z3HIn16RyOhZidQ5dDX90CkkLodq+sZry++af8eOiayf+WrAR0VrI1JG4Fpqeh9iPULNLMmAaxQqanOQdF7MPPYDJB+9Hp1jGgPct5d7M7OOGrKCjkWRI+10YMw00phswMhObC9uCIRcrJIKbcMqacrIpJdD5Gxks2MhiVlTA5xpcgjZIZOfyJxXvW1qQsogwYJjr1QrxaVfDoMZvso9iFKLYNaC3LLQHDvqaju3uANPoI/j2Ezj4689iqrePQhZJvy+ZEpIGqXxC5T5+9omljJxHi2RpidxmsAH5p4asxYYWilEQyr+HQYCVjRsYmazgzfffKcsBvhnEGHlQpe6JXQ2tH5X52DAdQ8V/8/eQevO6AlPBSurrDZ31lIsKp3n2ShyUeJ/SrlwNKMJN4PaHdjARhXZing8cHODglVfR+fLXZF1H8siYBEYlwgQi5FQibzVi/mkIk5msjoF+4AtHlAdVtaLDfpSmDvRpUpwHce7g38mvd3U0VX/Kh0e+t2H+mXAsWUKJs/J6V7lb4oso+KMaGFhh+U8eVIkvSGIUHEfoe+yLQiIBaYISh02pxDr6XCRUG2iFGXb9CO6hwzh095sweu48cHQevYqDnTCA7liYZeYBpSiNkrR2XhdYWdiVwcim2YJN5hqD4FL5zRh5gytn2BKULIsXL1F0TY80SW4blXpDZhFK4oVlxxvZhkGfsnKAguahSn2/pyPyTKz5JkLHlfypqc4Odj//32Bc+jrG/RYKYgmvoqQIA0qIszzgGrTnnlzMRMtucohy8qQ5xbjnUWZoghCYhSiciux1r72FIyencerMEVmp8vMpZj0hHPqJhnmAQG4ZKNc7HZkVqnirmIp/TP5fufyA254h5MGDEdPWks7PlG+Ieb0hBIZAzmkCkwebjbckL/jwX1vA6hNPIfj28yjt7hNtQZGe8QbJufS+U/bm/M4kWIGwEXtxEbaxmtM2XMFhcpzkPFJRqzJBpZDnWbGspLdkikwElHAMbmJUXix/ccKnAW6qc71Khzqm3Kk/6wqWngkW64TprQGLbQSznugFxkGIX1fi5QHYkixDYQsrZUFILPRw0jJLUBmzNIJgagKNR9+BqR96F8Kyq1zxSNUjhZFmabQrSg0sMQ5+t4sy9Us6Zez0XciU7NymkziLBwPvuLBRRiHcUlJFwP+mL229XhTpNFsA6uSI8tDjissj4qkWfFQkUQToJMA2s6qiEBXfg/nCC9j/88/iSGcHtbiPUKMIVGVJSPdOD9b8t7a71M02N1tot3piolAsVuQbUKCrIsfyq3jBQAxtCWXF8DA1W8fhuVkR3XFLxSqnUjSU3+Ywuka9JWp7IbaVkTrM/KV6WEV4Vis4NVzwSeZhF3NehgnTjZl/n7t0MuolDJfenwnMOFTxlN0B1v7kc1h/5lnYna5M8yXB+WIVQ0rRH68TVn3BB+nteVtiCSVa/PwasdOhJTe9UhUuRQaZYJxiXc7hr6BMG0jIZZyOrsP2EvnckUOLRlV9HSpBeTB4CxQLEmBMR2hHZ8aT4q+6QYZqQggnhkaNfRwgLFtiSJdxu0PlQaoJgM6lgnxDuQkbN3EUH6d8rawiBgPatxfQdxwUzp/ByZ96H6w7jiN2GTQBWIkl3AYm1uyKfdMy6kZNXPmKvGU4CFV0eHFXVuT0j5UdfgKRBBFH5WvXH3iolMuYna+i1w2wcH1Z3lcalxRy8jZ5D3QTNLhuRgpPS9HhyjaLUVpaxep/+xxqN2+gkXZhUQ5D/yoqYvmzyQ1DTZqOgljs+2nW2guwsryNTqsn6Rv07RTDML7ocQg/9CUxmZY9s4dHsdvahB+GOHHymJRqZaOoIslZgVVvN1S/DOcLNbVLp8qDBW6uVHIdwXTKWfiL+3y1olPGCBHtz80CooKBdsa1YYHbZxhRHwVuI+IMB198Ehd//08wdtBHg2SYmJE6MrFINJBsunjMeEB5zQ4DbOUap4qULwqVtgaixBNskNcZ2w6xXJQmif+fMixW07khr41wMg1m2ppwPU6pGaKihZ6o/TQRsVnETBnLaEF6bcJYFgnhQrQOUUpNVDXiuMqvNECCPnt+SxMGFocRDl6WJFFT8KchDnwZ3iy6gRd0eAUdbUZ1WozhURk/Xc3AUinD7A+8A8d/6gMwuDUqV2X4Dfj1NAdLV3bQWmqjYTdgCUVSQ22qgrDA2zOSaE+2VKJO9WhETEJLW16DublxNCaYCg6w2O3v0hmHQ2kq6EPmOtBMKj1SePEAYURykA0s3UTz819A+doCxr0+Et3HXr+J1KGsqQib2yY24Sxq+ZCsBZ2MbDfFauon2NtpobXfllJOnmGlTrDeRaVaFv07KXnrWztiiMZcJIL6PFhDB7vbJ2NFbM47OImQ1CXlWdmYq1xNej2x0rKFILGFwxSvXX7edruNYq2GQRojTCK4RASSUCbUrD9AfPkGrn76D7H/7Au4Z34evRavekaz6+hoMbwshhFp8vcpMRH4yTDEmdCn7EEGOJoUc29vwqTsOfBQcmz5uzzAfEOkH5UACNVH8+eKCBnxYFNIyBuFxBryBNkeMcaHAmQahQnYHSMrmGhRBepaKLIvCCN4slbhm1pQ1zLZYX0PNvfuxBLFyZudOat6LEsBavNJhCnTGA4avDiUg80kPqdgIWUrlqjDxW0YHy7SHt2ZedzxTx6D/oMPwRgrIzZskcJYho0rr+6KpFxPmPNlIExD2KMqQLeIAkIvFtO5VmsfGkPYIg8nT89ieqaiTOkYnqelWFvaxkGrJbMNk6upbkgSQyQ+lNuX9BC9m5fxld/6CB7STMz2B2gYGUKmHZKQHTFUROG8fC0a1arMRAf7e9SoCRAkUJT0rbQqHyjYgQdGCCoi7FNjLK9AyiDk9s7zl7jTH7Jn+MPdgm6Gg70cVuJ6rKKsvso+kqRrHlZaCtVHqsJ+op8VY3QkPELe3EAyBMpkzLMN6PYRLa1i72+/hOUvfw21foARRl922qjUK3Ilsq9NbcIyGUweQqmY3M+zn9OE5cQgBN225eeRg8rrJUrgpplwO9l6CCx1++BE2mMYygHl/8M1K1PomD6oW2RHafB86rSYkKfSCA0SVgJPKQfoJmIx7U4ldJNww+GVlZvyEZuhtgNPhlrik6zwlGjzpZd0Av5sjoWQQ0uYIqNtPVsl11Zhy2wKyB0OY7gFWw5uJrJrE73QxEaaovzgHTjy2A+gfPooMDIKFCro9oHFpW20D0JZZQs7oGQjof0R++4kkYPqh31h+Y80SpiebYCzKy2SuByQ6EyBMzMcdLvCm426sSg66I5YLjuokAhettD92ldw4y//HPbNRRQ7XdC1i8B+QfKqiDeaMvH7ScwES5XlGoZxxqtQJnfKT3JHLiXxUH2ZzgADVj1GCBLYFmaTGjxkHBCnCxKr89Eih29uDU15VVV0sBxUlwo1DGhVPS1/UjHXpVmX6KViwLHl2nTJib2xhrXHvwl85WnEy8sosk91DCFBc98ceCoRjtVE+hvGbfMNjUMBkmnxTY40pSusHOx/JTWQwxlJOIytpA18/nOqYZ2ot7r6Va+tSOVUEhA2i5kKImFnOjzHwCD2pQqR7sqOe2Ab6MQe6m7l/6ftPcCjLNO+79/0XtIbSei9CRYsgO6K2LCvunbpqIAooggKoigIiAICFnTtCoiyKoK9rIqgFJHeIb1nkuntO87rzmCWVfd5n/f94sEBiZlJZu7zPq+z/AvJpgB2EVkQNrtJhymqU2CQYEDKDUHQmwjLHlzkzXVJbaEh/gUidiY3XRz8ugRBq/QQ8voMWHSaIrPclKJDJRfaih67JhWj6vmwNIsmBwmjjarqcsj14DlvADl/ORNXt64Y7GmS4KmqDlBZ30Rjc1BlZocIv4XEbge1IXR6rCoZpGVq/l7a1k6ul2bxI++PKtdaVF6sgmdpaRzVjaQX/YOIAnNHq8qo/PJL6r/+AfPOg3iagjgsBk2pxWKmPhmnWiyS2uThaNcWXTASSUpDoPbbMU0gTIEtJBBbfoim+65thdQmSC5BQvbRQv0QY19t65EK1NTx+O9Hv+YBoDVJ2lxVLvqhw4dY+c47yo9eHEUuvPBCBU+TZikai/P5ug00VtRgF6ntb/6F4XgJeTodOSLmJoxOg46K2hoC8q7ZnNQJwUr29sSxR2N0wEGm1U5T1M+xWCM+Q5R0k4Vu1nSyamSvnKTKHGezvpE6uwFn1KgQ82lpaUqpJAV0VnpNOh2ZWVlUV1WpAJcbNhGJk6G3qOboMH6iRkgLaU2UNz2dwzo/tYRJM9iw1AfINjupNyUojzbh1FmwyTo5FKUwO5/a+npCiZjq9sNiFyQMAhkRNfopsDopcHhJCKnPbGB/rIkjUT/1/iCemJFOjmwK0rLwhZopjTQRMicVGTBDZyLL4SZkc1Lf3IyhpoE0syx2rOjzsnD0702Xa6/lu21bqYol6Ny7P/nZOQSq/GomKvQSo5oGWPCHfBw4fIDa+iqtJGrx6pIFz3mDzlNbRZGXVx63kjAkpsRgSGVbHQZBbIViin4fiAUxJ8PEjx6i9qvvqPlgPYYjx7DbrDQYktRZTWT26U7xZZeQ1rWLiP2GkppuklZfSW2g4H3K/Vg45QY1MlCZymhWHbGoOKuxwQnLaq1OPYGmaZFLPDmjhkMBpRnlDwaUWOy2rVuZNn0a+/fvU3WNKONlZGbwxOzHuPj8IRh0FsacfyGH9h8kw+4mGmwmw2ZCFw9iMeno3a4DBY40tm/eSnmwGV9uOk2SRaIxAskg7iRc7O1Av3adOeSr4ovjOymL+eib3YZLMzvSrUp4/Dp2Jxr4R+0udpnCeHUuuXvpXFxIZWUtIYGnif6APqme77TuPdm5aw9V4QgGu6xfQvR255JhsfNJzUECdh3exjjepjj9u/bgm5ojlJpCOITTVBuklzcPn93Az7Ul2IUh0RwmM5rkjB692L57L1VC4FOTlSS+YBMWoQaFYpxRWMRFRd3QNUU41NjAx1X72KtrVkrP7oiBNhEb5xX3VKfUqsO/UOPRq0Yro7SeS7ufSq3Hyfe7dmCrrmVIm3acnteWSDBCncXMkaIsFn29gUqjjjvunsy40eOwJIXzpmHCBfTz6quvsHjpEmobapVlk5Ay5WeJRFKnLp34+vNvVPMtASkzYenaE4LwF9v1ljrfFDcof1ZRVwlapQyLYUo0Yw/6Ce0/QmjNh2z8/HNM+Tn0vvnvZPTrpdRmxH9UF1OycanVX8q6W2uuUnIqKcC1Yni2NBMnB2Hrz/9jH96iyS5PqpSgBesZiTDjwWm8tfIdBp07mEULF7P2/XeZO282Pbu05+k589C/+hEbv/iWrf5GqgN+nCYzPdILqKyrZFegijauNAYWdsEZiPFT2QHW6yrI8aTR2+il0RDh4OGDXOrtRo+uvfji2F5+aighYIiTF4wxvO85FNQGsemSVOtD7HdE+XDvr/gTVrrmZdErO4NIQM+u6kY2NVXTNt3OuS47XXASiphZU1lOeaKZQiucm96WfGcmb9bvZWu4EncYBtryON2Vz2FDgM8r99IQCdIVN+c48hG7pK3Bejb6mkmPx7mmTT7ZeiN1wCdV5Ryu95FnsNImL4fqqI8dvnJ6ZecwytmexqCOt44d5kCwjLbFGfTKyKeioYHtR48yrKgPXWyZfBtt5KuqY8pz9AJzGmd6cvmwvopNdWX0shv4a3E7vL4gLr2TiCeND+vK+Kr6GKXJMN37nsKCJc/j9WRhsgkPLsH27du4Y9wd1Ptqad+hHeeccw7ffPM1+/bt59q/Xcctt9xC1649VV8jkCEpIVXyk0ZLphcq4nWa06AMnwV2IqWDSAklo5ikHBSz31CMaGODaniNHpciSaqJqkyB4q2F5FPR9j/4O4UwOpnaejIpSxtVpUQZxf4njD8eZd/OHcx68CGOlZbx4oqXOL3/aRw6tIdHZk1n+w9fcWlxR66otuD1ZvBhoIr9DbV0z2/LXzI7UlpXyzvHtiA0+6H53ejjyuRfR3bwUvIgPXMLuTa9E8cbq9i4YytnejuT060ra47uoiYaVLWjrraWK3ucQk+hScejhMwJQi4T63b8wqGYjl65GZyW7sVqymRTZT3rGo5TYAgzpjCf9n4TQZ2b5/2N7PdX0s0KFxR3VxSR10u3sY9G8h1eLsvqTM+QjeY0C+8e2MxeXyVnpxVxQ9EpyhD3h8Zq3iorp41Vz4iCHLKiCfw2O2tratheWkVXi5shp59BaW0lHx/aQobdxJ1FPdlW7uP10jKyMy38pWMbuhjs7Dp6jO8P7WdQQRdObduN7wjzxpaNeFwermvbiR42Fyv27+Wn2jL+1rkdp6d7cQfCGMJmgp50Fu/ZzMFkQNXIsmG68ebh/G3seBKia5qMsHL1OzzyyEw1ity3bx8+XwPPPLOIZcuW8+isx7j99tsxGsVCXfPrUrphLdnt5DhJJbHWZWHqJNZm67JA0srIVCyp5vx/G6h/FMutiVmpINVG/hKwIt3YjM5qZv0HHzDn0VmKovzZ559jlS1LyM/sWdP4Zt1aBqXncKejI8FYjH/6K9hWeoy+hR0431lEY6CZtyu2Kzjb0LwunO7I4as9W3gusZ/e+W25Ob07iViI3UcOkOvOozbXwxsHtlHgzCAznGRf1RHOKCzmUm8RyUAzYXMSk9POR1u3sT2e4NTiNpzhdpLUu/m+qoZvQ7UUJfyMycsjx6+jxuJhaczProqjnGmzqCN+d0kJv1aXUJ+MkOFwcUF2J3onXASdBj48uIUjej+d9S4uy+mm+GHfVB/n9cpy2jktjM7PIV8MdB0ePqyu5ofjpbRPz+Ls4g54RddAlhBEaOd18OGufXxb6+P03EzOzc3EK02TL0KyWRwL9cTSnGyyJFjz82bcdhcD2xeSaTXy7qEj1Nb7mdyzD0UygpNSL2qh1GxmwfGt6LLTyTPYqThSgtuTxbJ3P4SCHBJOPW+/+zaPP/64Us/59JMNqteYMXMmL730MksWL+Hmm25RJFAhWJ6w8zyBk/h3+rPW/2gfCmjUAr5ujU5LBekJHtb/H4F6MvKodUCLm3QgHMBks7Lqnbd4au5chb5/d80aNUoRNum8xx/h6/dXM8CZxkhXB+WRuqG5kl3NNWRlZtBR76CuoZYdwUo6ujP5a24ncrHy7cGdvJ8spZcnn7+7OuMyQH3Yh9HpZWOwjrVHdzOoqAdZMQMrj2+mjdfFqLxeeP0ClBGgr501W35mm82K06knOx4irrdTi4nj8RA99UlG5uXhDkGFK43ngj52HTvCYI+XgqIivt35K3aLlUA8ojQFLi7sQXefoIhMfHZ8F9/EyyhKz2JwTgc1HtvaUMVXlXW0J8nYvByKo3piFicfVlXxdX0VcZueAocDd6PINtroU1yEywJr9u9hc3OQi/IKODctTfUSrriJzJhdOdZU2mGXLsY3+/YJuxqHR9BZEY6F9bS3ZDIpqxh3dbXax0adHjY31PLSwV/odcop5MdNbNu3j3qLiRVr1+Hu2Z0YEY6UHuPuiXeze+9OrrzyStoWF7Hxxx9Zv34Dsx97nBHDRxAKx7DbHC0mxSmbTK0BmPnZFwAAIABJREFUbf3xb1jfViS+kwNVHiNBnArk/+cZNXWntP479YsqtLsuQSQZ5+23Xmfhk/Np06aIlatWY7fZCAaaWTB7Bhv/+T6nWlwMz+pCIBLlg+qj/OqrJKSL4pZZaixMZl4mvdLy6GrLUKOd70oP8lWwnJ7mLG5N76lkGCOWBGGXiw+P7GGbv46/tu+jOvSlx/6F1QSjs3rSHScmmT06LKzatoVNFgMJSwx3UhzrbMTMdioaGznNaGBEQTHuqJ4aTwbPNdSwu7yMvk4nviQcCzRz5bkXsP7zDfhddp6cPBXHnnKqv9vEAX8V6xoO4I+FyDZYiduNVBAjZMukbXOAMbm5tMVEwGhjbVUl34bqabTHEM8/W2UTvYzpXHnqAHRhPyv37+T7YBPDcgoYmpGDPxrGKuvPgOACojS5TOyLRfhsxw5CBh3mNAONNFOdtDAgsyPjDZlkNzcTMCepTHfy/oHd/BJppn/vPqQFEvywbze/Bhp58+sfyOvehZjMjQ0Gdu3eyX1TJqujX7aHGRnp1Nc3MHPGI4wcMZKIzMhlbtuyKk8ZrZ0cqK0TWesyIBWYqe9PTZAkq6py4H9z9P8u+aoVwPj3glQ1YbLCNBtUcb1mzSrmPv44FpOVTz79TE0SLGYDTz86k6/ffIOzXBncmNeV8kiQdaFqjtbX0MmbzikJO5kC9vBacYg+lkgXOu18dmwPn/tK6WPMYWRGbwyhJvyuBNUOK2sO/EKJWUexI5s0vZktgRIMsQh/tedxVpaa0dFkM7D2160cNVrom5/Hqd40AgYDP9dV8mNDCacYDIxy55IfNNLkyeTphgq2NdViS0Y5HG5m4hOzuezCi+navj0Fbdvz/LPP0LOoA7WbtvPtyvfYtWWbskeSNaRopobtNnbHYxRFw4zKyyNbb6LR6WZNVTk/11TSPiudQQXtaB+3EG8QTGccEf79rLaEjc31nO3yMjQzF2MwhtOZrqxxDOEQSauRLaYoq7dswupwMbBNIW4DvFZyAL3BzCRbAX0MVsIm2GgM8VbpHo6nWbF7XaTLUqaymQOHK3l6zXucdeFFSkxCVsUrV77D3CfnKDHl+fOfZPny51i79p88PvsJRo0cpY5+FVyif6ucXLQN3p8lrlRpmFoQaTiQ3wQoUo9XiLr/14HaOs3/h4ZQEvyBJmwuJxs+WceTT8yhobaB777/Qc1Qq8pLeHL6VA59+gUXtmnHYFsm1WYd7zdVsP/QIYYWdWaoPp1Cg5XyUC1x4WAZ9IS8dtYd3MkPgRpOcxRxq6s79liABmeEnZY4H+zdQbPsq2uaccjuOtelmrp2VhcXdeqLPRDD5zCyfv8uyhJwpiubvzgyiTltrCvbz4bgMToYktyR1YG2jUai7kyebixhc6RBWXn3OP98ps2fS1VNJX8ZNJB2bdvyzKJnGHj2WWqBoK9tpn7tF3z81kpF7sv1pLG37DjvHT9AB7OBEbl5pAl2NCODd2sr+P7wfrpZnFzVpRdpTVFqg2ESdgs52Wms/PVnfmyq44zsLK4o7oylNoxPp2N/Ux3FOgu5Dhc/2SKs/HUrDoeHvxd0pqfLy1MlO/ip+jh35XTmLE+WWumu9Zey3ldGg05UEpswhcNkG900+KJ0HnIhS15/Q1HgHXYrN950A2+/s4qXX36BSy+9mLlzn2Tp0mU88cQcxo4eq/RoxZtWQTtb3LZb16KpTJqqUVs33anMKkrUspWTz1Nuh0raUppxNZ5q9dE6VbfuzFLfkvpaakzVOru2HvifnFXV5kqnJxQOqGHzwcMHmP3oLD5d/xmLFy3m4mGX8vPG73nm4YexHjrGRUUdONXupdKQZENDNWLCdnZeMee7CjDU1BIyxDA4LTQbEvgznKw/uJOtvlpOtbfhxrTueAN+Ql49b9cfYEdpGacV9uSMzLY44nq2NZfw1eHtmFxWhrbpTpe4g5DDzJodmzmgi3B+XnvONWSodeWXdUdZ6z9InsPMTW06k+vTY/Rm84+ao3xTU4I7J4MHH3uc0waey77dezh3yF/IKypg0aJFnNqrJ2bZ5Mm6NgZNpdX8tOItmg4c43BJCZ9WHKGzxcwdxcWk+WKE7G7e99fxZfkBCpxmLu7fj/IDh/h2727atmnLsKIe/Fpbwwel+0nXJzm/Qye6uPP5vuwoX5YfZIA1nUvb9mCfJc6rP32HyenlqvyO9LJ6eLfmCJ8f2cVZWVkM6dxDbb/fqdzPzvoazra1YWhBZyyRMFtCNWyoLWdzZQNbDx/A5XHw684d3D1pIps2/cS+/buxW608PudxXn75FZ5asJBr/3YtVqtTbcUUkEep4Py2pTw5eZ0cY60D+vfiTGXePwvUk5/g5EK49Qghlcb/rJkSuFo0IXKTsjiI849X/sEz8xeq/fd1N93Ipn99w9EfNzMku4ALCtqSE47xw5EDbEqGCScSpMWSdLQ46JdfRL7ViS4cUevIf9WXsDFQTbkF8o1e+ie9nJmZw/HqEj6IVdCYhI6GTAZldqDA6uKzI9vZG6uhWR+lhyGNM7LasbO+kl+CtVQRoiBm4KKiHgQjMbbUlLHbFMBgStA3K49TOnfnYFkdX1eWsae6lMKCQsbf/wC9+p/KU/Pms2rVSvILCjjt1H7cfuutdD+llzL5FYFCQyCBviHIslmz+fLbrzgWCZGdjHKuw86gnCKqKpv4tLGOQzo/DnsCpxD0kknK/H66puUxOu8UKnx+Pqg4yFF/qTJkK8gsoCQc5lBdNZe4Cuinc/CvuhK2xQIELRZ6Gh2ck19MtV7Phz9/j/iodcnMxpY08W1TNY16Hb0jDq7O60KxzsR75XvY6IBvDpdx7fARXH3d5bz+xuusW/cR7Tu0ZcP6Dbz08ousXLlK+d6ecfoZDBo0mHFjx7fgI7SFUaqHOrlG/bfO6qRPpHE6uW49Ebj/LVBbZ8zWwfh787BUQdx6KdD6FxXspcDvQuJDarNQU1fHR2vWsmb1u+wvOUqbjAyG9D6FTvV+cqsaSE8m+P7IPnYZEyQF/BwKIra8/fKL6Wn04vLHFORtQ8VedloiVNlFKEFHRkTP0A7dOLp/L1uTzcSdTiwhHaelFdHelcGn238g7BbwdRxvCHq17cwPJQfxucRnKYIzCh3TCvAHohytrqHZbsSS7qRLr+7cctcYFq/4B7uOligBCltYx8VXXEG/c87m4QenKfykrFNF1WXUmFGcNeRcBTYxCDgkECUeDPHkooX8sOsX9CYr8fpKrNXH+GtBe5qPNnBI9GO9ZqKGRqJBwWnqaIrE6J9ezG2e7oT8MX7Vh/i2YS/7QhUExbnQ4CQtaeaStDbkB6N8UrKXqjQXTUYTmXo9/fIK8Fi9/Lh9Gw1mP16LTa1vD4SCJD1OqG7kynbdKQwn+KrsENttBhLtu1AfjTNq5K08t3yZ0huTWergcwdz//1TOHjwoKK1CxO1b9++zHtyYQvXTGM5pK77/0nXf/JjWpeO/zWj/k8DNfV9rWF+qcA+ceMkwdfUoOrRWAuaW6gfFaXl1DX5cFmM5OvNbJr/LK7DJeS5HeyrK8PnEZW3JC6dAaNgHQGX2YpJ+O5ifxgL0ugwUmsRWJ4em8iL24wEfD4ccTMxo5l6ErjNNvUcTQ11JM0JkjYRq4jhdnqobfCpJsdoRYFFDDEzIaOVsNNB9/POIatnV7xZ6biz0zhcX0FdOIQjZsMaTpCZlq1GUyUlRxUJrybUrHxAC9IysIlnqF6HL9iM22RXe/2K+mrqYyJDLw1QAw27N+Pb+Cu+3VX49VbiDiPheBW2RAC3eIBhxJawUhw0IWvIoM1Elb6JskgDjRGw6Z3kmN3kC2QwEWR/qJG400M8IZiHmJpwCFA60hTAEQoqYea42Uy9IJvMdoINdbRJcxEP+2jS6TluNDNk5kyidjeF2RlUlZUqkFDXLl0UALq2upomf7OS+QyHI+Tk5JCWlqXxxxTr9rcN5/9JoP7ZjPVPA/XkZujk2qJ1V9c6oP8oo2pfT7L5p83ceOtNiktujuqUPHlY4E7BAMUJA6eHDeTU+GjyV+DNzsKXiKIPx3EnTcojPpSMExJYnYCKYwlsIkejTxDQa0yqRCxGedSH1+OhuMlMUzBCrcuswBzGWJw0xJWvgbjLREgvRLU4mRY3yWBISf6I/lNFIM4B0V4qyCe/S1d27DuAMMKSbgsNyTCONA+N1bWk6ey4I3oyHS78Zjjsr8OQ4VKIfHNzRAlQCCKoSRfHbbVhVOomZjX5EEkeuy5Ax3QThpIaosealBxlpsNDmjmAJ9KMJRRDb3dgcqcrIwwE+CFjSkscYeMakg5MScFr6YlE64maQjTqE5h1DpxhK/F4mLA5hsgMe2128hpCapzXKNOXpElRy9NE0dAWozxcTSKUpCymo/ysfuxu9mOPgUXhOOI0NjaQmZWpRNkkKIUXJw3U7t17ee21Nxg8eLBmvisicsJ/bxn6n3zcnzwNSPUzv5dRTzRdf3T0/0fH3vLTfu/JtCwqQSiyiq2d5n77FRXJRCGmRJUvSHltJc2hABlWtyrsm2Jh3CYjjqp6Ns5Zgre8GpIh9FaRvQwikDFRP2kW9JrRiElQ4JG4mvMlLEaVDe0tiB1BxIcFz2kwYxJ1jliMgN2kOOzWeByXToc/3ETYIUr7BkxxPTaDhXAoiE8XoirHTeebrid3wACqm8KY/eIg5yZpMFEf9asxkctiprmxCZtkrkCIcNhPxGrA7nKSbA6pABU0vjg8i/Kz7N2D8trjUUzBOI6YcJTsBMJVGI1NCu6X68qh4tdSfv34M4JbfqCAKNlWK02BODqrk4jaoYv1eJxA3Kfwro6YExJmBa2Lm4PELWGCgmpqjJMXc2MUDphNR6MI+orOVSyEVW8mJJpZTsEtxMiLiYFzLXoXuLCxpzFI+rTx2Pr3IRlWyiGq5hROlPQlUgYINyoU0szlpATIzW1Dfl6+AjFplKTfyJEnuxr+t2aqdRP/fx2oqbtAU3RroQjLL6dIcepeUuDoEw2Z/MNgUKYGblEkEfS9QBiiQhUxKl6TEpI4Vsq3MxfgLa/BYBKQmOhWhnD4o3h0FnxmPc3CO0qKxLfGZwrq4pqkpHCOwmLYJWYVYqgbVUIOYs3t14ygSIajWAR1bzQiPs3CN8JiotnXhDMnE2vfXrS/5jKSndsSlqYPM+ZADJNRHKSVoZ+qs3WC0hJFO41Pqi5MQHTokwbsSU03SwTQBGAhto1CgYkJZlaXxCZY0piehGhkWeLE9H7lt2TVW9CHDdAQpPy9d9n/5eeY6uqxxfU49RYMCncpBDjxaxJquh5T2KykGoWfpDOKNafmVhJrDJOpT0MfjROJi2GGkUBS7CkT2ExWRdILOuw0BoO4YnFsCqYvJrtWdjf5Of/DV0i0bUNcdF/FT0swwgmNcSrPIZJHRrGsVFw5ja4jKtupLKrc9hRNV0D5/8k6VlOgFvzyb4/5bYuVaspTLOj/qzmqz9fIF19+rpT0NJKbOJWYFIWkZ4/eFBYWKZVqeaEiySjoehHIsolqn9jTREUtTLliKnhheVUFO3/4nsr3PsVdKhk1jM4YQx8OUYyFdNG4Et2BvCzFd1c+RxKIkk2am7H7A5iE8iy8JYEoGqUGDKLXx4gYYkqXVBibyBA9bMCdnkWtTU+TU4ch00u/iy9Gf9oAovI4YQ0IeVB8Qavr2LplC3aHXVvpKQ6/BvKWvX274vbk5xcoS3K5b61GUeoWRkEL/FGtCgW5Ll5dQseW2lrTpmiKBNm6+xfCCp+pwxoTPlhSAW6Cx48S33eA5LES4vsP084kkj165T2qS/cSM1qU16vVIcxPkaOuxxoU2JwQ5JIkDBZ0iRbau0lsjKJa/S21t15PTTKGrU0uMdH2SsjPNigL9Y3Hj3LR0tlYe/cgnDQrTS9lOKIYD0L4TAWkBiKprq6mqqpK2TIJMCXFIpVMKrBQxebViCRqqzVgwACcdtcJ4EnrUzrV46SCWPOXiP7xwP/kJur36oxAoJmRo4azY8cOsrMzT4wkAoEA+fmFrFq5SnGgRIRCmehKxtM8ucXyTVGW5aJHRS8gGufRJx/ni48/om/cQp4vhFF0kwKNZBpNDCzuitdoptqa4Jz770Y5MSjFBrNCsn+waAmGI6W0dTiwCF1bBGFF7VkvdGvh0EdJKCKehXp/nHhOPv0n3UnUYSJqTGJLF3+ldLbuP8bh0koGDx6kAN4Ou4PPv/icO++8UxlVpD6EJSDvkQTyiOEjufXm21RjJmYPAiSXC6bUCVO8MZ2WdbUkogWqERM7du/ktjtGKmsk0YNyi99VQKxsDEK/YPhVV/DXs8+mYf0GajZtxR6LklbchjbXXIGuMF+js9gtxJrr+e6lfxDbsYd+Vq/4ZVKvYHYWDVOsD5GQ5BDRY7U4qQwEcfTpRJdbrlV1txw4pqRZcY5eXfUOoZw0br37HhIxjU2gNkaizi5ivkB1TTXr13/M5s2bKC0tUzQbsYBSxEghILaY2aUyoyQjCdi6ujo++eQTCguKTvDslHSUYJxP4Js1OpM8Vqk5/tkK9c8CNTXvknqzrKyMq66+Qt1l4iKtUUgSygL93nvvZdTIMepz4Q6JD68AfZVWQCSMyWKhsVkIfC5efvMNpj0yDZfLSfeInvYxkWX3IRocZ+QU0cHiVdn5sNfA5S8tFrsQpUyEeENFYow873wyS6oY1qs3+eImKEoevmbiZqmdY1jkmNSbaY4mORaMc/rcmehPaYfO6RQesNJPknHRomdf5KOPP+GppxbQoUMHdUJs2LCBm266iby8HBV4sj1JBaq88UPOH8ITs+fgcDhVoCrkpCDaRZVDiaekangtWOVDxCr0SROvvvAik6bfS2ZelqK4pDndRKSpiyeoqa5m2uS7GTtyOMZAiPq9+9kyfyEZ6Rn0mTYJfedimuSmsFtoqCrj+UkPYdu8nVvadMEaClNrSJAUSSV0BGJNZOVkUF1aj8WZThVJek0dT8aAXiRsAo5PKMHjYBKmz3qMt155m82bfiInq4BAMKBu2tQRvXbt+8yfP18FndMpXDBxuYlhs1tVcKkSIKUmk9LgbykPSktL1WjL5XCr0yllu6QxP7QGrPWHBPCfrlD/LFDlYsm6S7gycqd98eVnXHfd9fTu3RPJpvI1KbTlz0srXubUU09VPqtGnVnNElWQRUIk5e50WPFFQ3Tu0xt3bjouu4XCmmbaxURZuoKz8goZmlaMpTZIAB2HC1ycv3w+ca+DJuVop1eMzBv7n077qgau7d2PjFAYq0jhiMGbRaMku0xW9GEdFf4QGRcNIWPaeOrMcfQ2p0h+YDNbVb310nMrWL1yJUuXLqVdu3YKaPHJp+tVoGZlZSlnQPk+ISSKlr182Kw2Fj2ziNNOPUNlAKH8asAgrcFUIHTlR6HRxOWPMsyN6fjL2WdxvLYcZ5pHjX4kqESHVJBPUnrcesvfmTJ2DI5ojHBdI988OkedLP2m3U28UzEhvUVZ8lRXVTBn/CTSt+1iYnEvRZprNElNKraWIrGu6SkI87Q0liTvmivoePsNiBBqTGjrwhlTDE4DT8yazcIZs6ivCwgSEJPdgt/fpBoo2VA9//wKOnYUG1GdClKHqIaray4+C2L1JCWZxtpVN2rLxkoIkeXl5QrYkpGWqYJaHiM3fuomaL1alX9LkKpp0R/t+v9sw5R6Usme8uJlfz9v3nzeeOMN8vNzW/a0ok0UoXu3HixYsIDMzCzVaESFLi2apqKTahBzhyC3jx3NDz9tJr99IVF/I70COjKqGrBaE1zUtSft6iNkRy340LMn2855Ly4mnukhoEQkDNh1ekYOHExxWQ1Xde+G2+fDKFTkeBS7VWTHo0qLPigS73n5FC15Al2GjSabDb/IRRosKmsIjnTZs4tZ9fZbPPvsErp166aEJj748J8MHz6coqIitVFLnSgSqPLvmuoapj04jdtvH6Fo1Ha7swWXmWLkthz3LUosUufJJTy2/zCnnXEabToWKw1Yq9lKPCyEPB1JvZGapkZGjxnBfXfdiVO0ZKvr2HDvVNo6PfSZPI5I52JMxjQCiSTl1RXMHn8XWbsPc2deZ8y1dQScYvsDtrjY2Gvs0ITdQ11BAb0fmIS1Yzu5yzSVRJNB8bVEzmjetEdZOu9JKqrqSaabFTFSMt4TTzzBggUL6da9iwoggRhK0pI4kKCUYJU6VbOH1z4/MRtt6bmPiR7q3r1kpmedkIuSQD3B+m1Jp62nTv/rQJUHygVS5LaW1v7o0cPcc+89HD9+HI/Ho35wKm1fc/U1jBt3BxabU22S1FVKxBQiaOGixSxevJg2RUVKE8oej9GjPkqHUIJuHdrQ1m3HWdNAVtKOP2lih8PI0LdfIeFwKFVmuXtNiQS3DxpEbkkpV/fpRbog+XUyHw3hMlhJilZSXE+j00nxrdfjuOwvxJxO4mGR2DEREus2oYUndax48TnefOMVli1dRpeunVWTuO7jddx2+20UFrY5gZEURRC5QJIRxPWwT+8+PLf8RVwuaRK0rv+3v7WRnWKwiq+7CFjoddw1cQJvv7uKrIIsjR6tM2CKCpVDOFMG6n2NDB85nMl33olXpydY5+OrqQ/TxmSh19QJ0K4Qkl4lAFHZUM7DE8bj2XOQu3K7YPXV4XeL/E8EpwBj4qJEYuKgwUDHO0eSdukQQjoTFrMDc0STzhRvAqFoPzp1BssXLuJA5XHMaRbVhH3xxReMHj2G9PQ0dV0lAOWPBKa43KSOcXV8i1BHKwSJei/kP1kmHD9+4uiX51ETipiIl/z73PXkRPkfA//W9cGfHf/arEwTKpMiWn7QqtUrefrphSegWlqJEMLtdvPkk/PocUo/pZwhQydhKG7euJGp0x5UTitKPjIZwx2N0b0qwF8z8mjfJot4qA47ceVGHMbCbruFS95+jYTFrpxC5M41keD2cweRXVbGlX164I0GlKykCDbYEkbCgQQNgu4570w63Hkb+twMxJrPFJGAMhBTflAygtHzwnNLWfXOmy1Hf1usFiufffEZN914I3n5eS0qLlpzIa9bXr+MwhobmhTsrXu37kqrQI58ETGW9yB1U6fUDuVvcavu2a8vzgwvCYOmsCKQRdnBJ0JxkgaLkoUcPXo0kyeMxxaJE6yq5av7p9PGYqbXw3dDx2KIiOWNnqqGCh6aeBee3QeYlN8dS301fq80P0FssSS2uIFjIl954SC6ThhLICebkMhuJE1qkSKKM8JvEp/W+6Y/yNLFizh4/AjZ6R4lVznpnkl88803qqaUrkqut6yJJQ5khdqzZ0+yMrM0kqfSwjXw85af+fxzmQrZVccvQh6HDx/m0KFDpHnSTzRQUkbK87be9aszqCUhqhM8qgTvtY8/Wnf959ZJ6/7kQy6Y1KVSp9TU1PDoo7P4cdOP6v9rhbJODYgHnHUWc55cgN6icfArSkoVHvWXHTuUCFoyGMMm0jsNDVxiyeDi3CL04SaSphBJUxSrOHokLRx0ubj4lZdIyPEqHb/gH0lyy9kDKKiu5vLe3fCE/RjiIU3GJ6wngJFAXi6dJg1Hf3pfkkYLUV+EdLNbGc4arGaaEjLQ1vPc0iWsfuctli9bRoeOWjP16WefKAJbfn6+WliozYvFoupUeY0yzairreeBBx7gjjvuVL+Tks5saSi0C6AJzklXLFz4VWtWM27ieHKKCtQMVbxX9eEYbpONeEg2FxbqmpoZNXo0906YiD0SUxn180n3Uey00GvG3cS6tMMYsqmGqaymjGnjx+Pde4AphT0wlpUSTRfP1AB28Uf1hym3mem/5DEM3boQNDuIxE1YJKsmZWOnIomoWcc9j05jydNPcaSigjyLnQN7dzPujnHU1tYq/QcRHJEsKPX4uHHjuPKKK8nNy1XIKTUTV9MNAyteWsHMmTPJzc3VRN0SSZVRd+/erWrUVGD+Vkq2yMO3vG+qMRNth/8WqK0HsqkI155U6k/pTMVr1KZqUfmQRuP48WNcOmwYGRle5dsud5xAvqSIfnDKg9xww43qmHnm6YW88vLLpKVnqMeKaELU30xHr4drvG3oGzfirz6O0yuKJ0EsMSOhpJl9HicXvbJCBWrSZEEvK6lEnOEDzqCoqoqre/UgIxzEKDVwUq8G1keMRnJuu5bsqy8g4vRgNghtV/GAlZmZyAmJhr1wKF9ctpjVq95RQIwOHdurdeeGT9Zz6623UlhYoEoaeYNFm0syikwpRHlZRi+SOT755FM87jT1nmhiGKIiop0soq8lIGT52pVXXsG+vfuxOm3EdSKKG1STCdG6t1kdyiO1VgJ1zBgmT5RAjROo9/HJPffS1mGh74y7CXVqjzkiSoVWjleXMX3iXTj27ue+4l7Yjh7HKKYhIuiQhL2BZgZMn4z5svOImiwEwjqsSRuWlkWGTgb+Iotp1jN1xnTmPv2UmmunWe1s+HgdM2bMPBFY8vrlJr36qmvUzSk3rbpx/c2K1y+CJZKMnn/+eWbNmkVBQYGa+rQOVKlRfy9QUzd364yqatQ/y6itA7V1VpW9r6aSotWoklXl75T+1HvvreG222+mf/9TlJyNzA4FaXR07xH2HTzE9u1buWfyvWrOabbaVT1jkX43HmHymNG4vv+FtF0HcAlqSiePF917AWdY2JNm40LJqLLdMoo8jlFJT44ccCZty6u4umdPMkN+LOEwNpuLkgY/vlN60HfONKLpTqICWjHaCPmaaPA1k5Odp2oqEfow2UwsXvw0q1et4rnnltKxU0dMRhMfb/iYW2+9haKiwhY1Qk3yR7wKjhw5rEht8nbs2bOPL7/8gj69T2nRqdKOSMkKosYtMkWRaJhfftnOLTfdjE1nUWZyDSEfGZlphP1NxIIR9Vxxg4nq5mZGjh3N/RPuVl1/oK6JdffeR3uHlVMemkikU3sMUTM6vYWy6jJmTJ4Au3Yzsagn3qPl2PVJHDYbhxvqCA+0OT6wAAAgAElEQVToQ7+H7yOan0V9KILTlk6gpA6nwYzF61aSJkrJxGDkkenTmfvUAspqqvB43bz6yqs8s3ixSjqyyNAqPh1TpkzhhhtuUNMdOVXkVBXOvwSqmOwtW7ZMZVRxIZdAlYxbUlKiDEl+L1B/r4E/MQX4s0D9t4FWS82gfU1rBuR4k2ZCZoepYa1kUVHYeGDqFD766APlDSUrRxkRJf1xenTtgcXtYOOPG0nzekVKDL3RRGNFJVdcdikz7rqLjdOfIOtwCaaQ7NLNalRjihsJ6E3sSrNy6WsriDus+MXoLCnyNXD7mWfTrryGq3p0J93vxxqKquPzYCzB6Y9MRT/49BYRIzEGMLBwzuN079mDC4Zdquls6cwqez6z9GlVa6uM2qmDCtT1G9Zzyy03q2YqVTfV1dWobCFZQ0RpZUtWU1PH0KEX8sLzK9QRqfGHtJtZ6eEnRHInpma0r7z0Ml6bl5iMX6ww7LKLWffhhwpk3eQPgtFCbbOPUWPHcP+ESTgiWqCuv/d+2tkdnDJ9AonO7SAqTtImqipLeXjSBOJ793BHhz5klNeqEZ3IONanOem0eDbmHh2VdE8gIYo18Mi9Uxh5/Y2ceno/Ikahuogku4nH75/OvKcXUlpdiTMjjedeeJ4lS5Zong4tcpei+CiTjosvuUTNWAXYI+p/cjPKNEcEipcv/y1Q5eiXQJWuX45+CVSVKU+at6aCNRWgJ2Si/ieB+ns1qgIdtEhLakebJqomFyQUCiipx8uvuJTq6krlyBcXQV6dRlUQiRdZUQokRPpBuSOLsrJZ+uwixW//6aEnyD9WSbrINIr4roBL4iYFd9uTbuHCV58n7rQSlIF6Uo8NHbedfTZFlfVc1bMHnmAQQyRGRTRGwVXDKBw1nKTFqgb64ka4e89OrrjsYpYuf5a/DhlCTKgPIgVptfLss0+zUjLq8qUnBv6ffLqBm2++mYKCfHWTSjatqanmo48+YsWKFXy87mPSRXAMKXGq2Lxps8oiSinwBBhYBuFiq1nJ5Mn3snXLNryuTJoCfvI75DNh4p3MfHgm0WafEhUTpem6pibGjhnDlPETsItrYp2PL+95kDZ2F70fmki0axFR0SLFRENpCY9MmIhu/17GdO6Lp7ZRYQwqTXHyhw2h4Ibr8adnoo+KtquNT774nCn3Tuaj99dQXJSnvLLEzUVm3TOnTmfxk09RUVmNI8vDK6+9wpw5c1uaZK1RktNz6gNT+fsNN6r1tyx4JKMqozRJPwZ44YXnVUaV2l46flnrSjPVOlBTfKnWiKoTzNMWfr8K5v+bQFVazOockFmaJlQlP0SyqpgObPjkYx56aJrS91crOJFVFKMucZRW8qXyoo2UlZaz+o03OeO0/oT3HODXRxaQfeg4XosOvwSq0Yo5ZiKMiX0eM+e/+jxJp1VppopZl+yobj77bNpUN6jxlCcSpT4UJNahLWfOnEosKxcDotUpBr1Rbr3hOjb+8B2vr3yTAeeco4LCKEGs1/H80iWsWvkOy5f9FqjSTMnRL02BZEWpTysqKnhpxUvIpmXatGmkp6WrQJWsKp+PG3unumiprl+gcWaLkY8++pDZsx+lqcmPwegkGI8wYNDpDB95K3eNG0dcFiZ6k3IjafD5GCc1akughmqb+NekB8mzuekhNWr3tgREKj1pIFRynMfvmoBh9x5GdeuHrtZHjSGG7vRu9Bp9C9bcDgQSopFloqG+jvlz5/Dh+nV8+PE/KVa+YAmlhh01GHlw+nSWPv4U1RVVODPdrFu/joceekjV3ZJoBE/c0NDARRddzMMPzcTjcbfA/jSZfLFVkoT14ooXmTFjBtnZ2arjlxpVy6h7yMr4LaO2Vn9sTZGWeErV+L8bqCen39aggd/+ran4pWwhNKU7Ta1Pk0cPKrXnFS89z5JnF+PxetTK1B+NKAiex+Ik0RymvrGZkePGMmnyZPThIMk9h9n9yALyy6ppitehd5iU/Ys1ZlVd/zGHnYH/WE7CZSFuNarnshp13HTGGXSJRLi8c1ds/iClVhN97hpH5vnnEwhrCB6bxcirzz7DgunT6NqpE489s5iOp55GXI5nwU/qdSxfvIjVq1ZrGbWl69+gjv5bKCwqbBF5M7FnzwFWr3pbZdIJd4+nsbFerVBlNNW+XSfWrl2rVokqo0p5o0sSDPl5etFCVqx4EbfbQzJhptnvZ/KUSfTp15sRY0YqbVcxgDDrzNT7mhgzbgyTpesXxefKRv5171SyzSZ6zZhCoFtHgtK5GyBUcYQ54yeg3/krt3U5FX99E5UeG/3G3kb+OQMIJR00R0T9L8J3X33Ckifnis03L65aTW5xkUJiJY0il2lk+vRpzFnwJOVVlaR7vOzbu5dRo0ap5lFOEznepe4WLVc5aWR+LnR3KWMEuCIiacK2lfnzxIkTyc7OUfgOkQMV8MrPP/+sdv2pMiLVOEkjpqmcn1x0gi4cDidPrhNS39b6iX7/ezTJcw0sm6pdNVlH9Vh9nJrqKmY9OpNNP21SYrci9S2yiqZQEn0gRp/+pzH76YUY7FaFFdXtOcyOBx4nr6KaBn0jBrdRbR0lUGMJG6U2O+e8/DwJj4mgmPua9FiSUcb89S+4y8u5unsvEtW1FF85jIJRI8CVhT8KVrOePVs2Mn34CNLraunWpRu3PDqLnL6nEtfJClFYeLBs8dKWZmo5HVXXb+Tj9R+rCyLHuQBPZCN18MBhXn/9dc488yzunzqZ73/4RnlCCSDF6XAxd+5cBg48V2Ugq0U4YjEOHjjAPZMnsWfPTrW90iF+o2H++f4aapvqGHHHSJW1nGanknuv8zVx+ziZo07AIf1AaR3f3v8AuVYTvaZNIdi5K5GEAbMxia/yILPumoht/x6u79iXqhofWZdeSP8Rt2jvu92tNPv1cR8Tb7qecHkJZ3TqyqR5C/C064ASO1V/jMyY/iCznplLSXU5mU7hx+qYMGECn372qcbOkNPBLBz+pJrmyIjussuHcfrpp2sbq3iCnNwcBT75+OOPVWxYZN0sG7TycjZt2kTbonYn5HtSgaoQeCqOUnA/TepTQQVDoZAK1Na1Qgrxc/LAvzWgNXXkyy+hbacktf82KxTZ85AYEyUTPPf8Ml597RX1M6xuJw3NTdgTRhJNEeY8tZAz/3KestBxoMd04Bg7pswmt7SSsCNK3Cy6+NL1WwhjpcRmY/ArL5Bwm4iIInMyhjihX9OvH/nRCBd360GB20vXO8Zg6d6VhMVL2GCkKdDMwkemsu3tNxhR2BN7ejqnzZhMZr/+xOR3QVy1zSxetIjVq6XrTwWqiY/Xr1OBqlaoUoMlEpSWlPPCCy9w1VXX8OzSZ1j23BI15FdS79E4l112uarr5D2UGi4cCfLpp59y5113kJamHZW+xjBnnnEGb7z+Kht/+oHR48fi9wfx2t0tgdr8O4E6lXyHmR4PTCbUuZvaYFmMCWrKDvL4hAkk9+zmb11PpzGSZNiTj0FeptKYDSfETMTEtAl38fU/XmFo124UFxZwzSMzcXRqD+LbIFgMg5GHpk9j7vwnqKwux+mShi+mjuzLL79CgVAENadGilaryrAymiopPU5zsyx+DKqpysrOor6+ni5duqjXGg6KtahOdf0bN25U0EjJyq2ZyzIR/22e3+I+07JUOpFRW9cJqYzausBNfa01aCB13Kc6XM1PSepVAUDoVRDtFDG0R2dSVlaq1pFiQYPoc8Z1hBv8pGXnsnDpMtp2bK/gefq9R9g5bR65x8tJ2qOE9NKRm9AnzAR0Zo44rKpGTbg1aoncpcZojFsuuABDbQ3DTj2N0y8YStFFF4DNTkBsv20W3lz1Gq88OouzknrG5veg3qijeOZEss4+m1hCpCxlkG1m0eJnWPUngSo1kxhsHD9WyjvvvMMFFwzlp59/ZPxEjYUpQdzY4KNXr96K9y4zRFmIyHvy2OzHePvtt5QXggT0oYPHef2VV7n8skuVbfnYiXdo1poRcVIxUN/UzPBxY7jv7olaRi2v519TppJrNdJz2hQiXboql2mjIUltxRGmj58Ahw7Q35nDDfc8gPvcM9XWK2oWE2QHG7/6hvHXXMmFBW0ZnF9MfSzAJfMfx9mjI2ExQU2aMeuNiqS48MknqKgsx5rmVVZCEh+CIrt/ygO4XHaFjZCGShooeX1yE5zQilImx1otL++pnCpBNRnRVqg//vgj7dt2OClQlTe8KpO0Rr0V3Vr5iLXw+ltvpU4eDbQe9rf+f7/Vsimtfo3UJQP+aDRMXX0NCxbMZ817q8nJycZskJoyRFSkZmSfFIlT52umV//+PL/8edKtVuI797Fz+nxyDpeht4SJiQ+TyUYiaVKsysMuM0NffY6E26JWnzLUNyR1XH/eX2gqL2f8qFFccPXVGHKyxPMAncXBvrKjTLxnLM5fdzMipx0DdR4O6+Pkz7qbzHMHE8WCISorVOMfBqrUqHl52gpVbtC9e/bz7rtrlPBwk7+RMWNHs23bNtU0iuGCrE8fe3Q2F118UcsRWcrVV1+FP+BXg38Zifmbo/y0aTNpol360w+Mm3iH5hQTN2BJ6tV7I0f/fRMn4IhrR//X991PntVI7xkPEuvWlWhEC9S6mhIeHH8XjXt2M/W2O+l/y3ASDhnpycA/TsmhQ9x13Q1k1dVzTdtudLO5Odhcx5Bn5+Ho25lGowV90oIdI48+MI2F856gXAI1I12xhmVMJ3DFL7/4kmeXPsuOHb8oYqXVphmTSE0qQamaR1l9tmB1U++XUOXjwmUrL//jQFVmSCpUf4MJtlQC/xaorY/2/yxnWyaorWZfqQD+rfiV0U1YuZ1IsL644gUee+wx8vKytbskpvkISfUvx7lwmhr8AQKRCNMemMrfLrkUe0WNyqg5B8uwmSJKIjxhEPMFE/UmPYfcFi5+7TkSHjMxvfieatucC88eqGgab65cSUZujrJ0jBmE/qxn/vy5vLlsIbcXtOcaq5ecUJK9Vih85F7SBw4WnqYSiBBN/j/KqBKokh2VhLzBwO5de3njjTeVaJjU5C+/soLZs2crpWq1+29s5Nprr2Py5Ml4PV7efOsN7r33HrJzstV7U11dy9+vv5knZs9WPq/fbf6e4eNGKfiky+rEFNOpGvW2saPUrt8pJgyltXx53wMU2Ez0njGVeLduRKNiYAfVVSXcN+EuTE0+li57BUtaJkELioaj18WZPGYEO//5IUPcOVzSphPp6NnVWMWg5Qux9+1MnckqFsO440aenDKNuQufoKSqHEd6usqoKQCJNDwHDspi40vWrfuYo0ePqPdDFhlyk6qGumX1KVlYbkgF4JHa3iSby+P/dvS3PrXFWbxF97FFm1ezsxdSnS4SiZxopk5emaaQUScHbes112/ZVtsVK4SQgC6amzn1tDPIyvK2ZKGkEmuVWrApIkBcEWmVmtVDfWMjhlCSN15YTneHm+0zF1JwpBKPQRuQJ402hbmsMek46DUz7PXnSLjMxHUGZZWoDyfpWFjE1JkPq845LqYSwukxmfn1l91cd+FQBqS5uTGngP7BOMZwhL0eC+1m3Ef6WQNVoMo6VZT3/uzoLy4uVo2BgFHKyyp588031YBfjvXjpce4YOgFCpjR0NCo3jKpaUWWsai4SNW4W7duVZseeV8P7D/MDz/8SPcukhWDbP11K7ePGakyiUVvRhfS5qjDx45h8t0TtEAtq+ObKVPJt8nRP5lo164kE4KnkCblOPdNuosbr7qKSy77O4lghGavVWl9fb3hI2aNHUf3RJRb2/ehnYBQIhFKdTH6z5uFpX936i3CwrDgiRh5aso0Zj3zhMLJutzaUkIZEJuM6rqK5bkc+7U1tWoScP3frz8BJJfYkO93ulz87W9/45lnnsHj8SpzNSFXHjlyhI0/bKS4qO2Jrj91MstG64SAdOuga330/1ldenKgagEsfCDN4EwyqLY+1cYLcncNGTJE0RPkF1cGBJGIohdffNFQXFkZvPbWG3jSvFhdHmUSYYnrKMzIZtWyZ/lp5gJM32+hd0EuIX8zUUzEDCZqjDr2CMJfjaeMxPQmYs0RLCYXVw0bxpoN69QyIZLQamSzTseQswZi23+cW9p34RSLngLFG0qy3QjtZj1A1jnnkRDGnoyQzAYlxbN6zWq1VenQoZ3iCn366ScKOC0ZVWonuaElo65evVrVqHIzyU06YsQINm/erOo1yTLCJXrrjbc4Z+A5OJxOunTurAAd0mRkZmbz/XcbiQl4PBnnp+0/cdvokerEEeKiUXb9jT6G3zGGByZNUo1mqKSGbySjWo30mHYPka7dSMZtGI0J9u7by1dff8KwS4eRY/YoP4Og20J12XEeuesOSr76nFv7nsJZ1kysdT51Uu0ONzNo6UJsfbtRKze9zo4zamLJjEd4YOEsShuqcIskfQv6/jcjkBZbSaORBx98kHfffVfdgHKKyPFfWVnDO6veUafrddddR7t27RUgXDKqjKekqZRmKjV3TyVIAewoh8STRIDV6f/flFL+qARIOYTID5F6VNKz+gHJJMufW86sWTPp2LHjCbyhcIiEVrx521a2/rKVe6dOod7nU4AJh8UOvgBOs4nbhl1K4Z4SOtX4iZUdJ13AJ2JooTdRY9Kzz63n8leeJ+E0kVB1lYl4c1RRKXSyrRKcq0Fc/WIsmTOblx9byM3FXbmhqAOOcD26mA+HzsROg4FOMx4k7ZzBxBUrPonepGfR4iWsXvPu7waqtm3S3pFdO/fw3nvvceGFFyvvAblJ//nBWpU5O3fppN4LuSjjx49Xm5n7779fjbfE+a6ysoopU+5n0qR7iYUjyhhj8/afVUYVOopyO0kaqGnwqRq1daB+Pfl+Cqwmej58H/Hu3UhEBUooHr8BpS8rYyCL3k44EqchEeSlBfP5cMkSzs/LYWhhW9okNPOKhMHAzlATg559CnvfngRkT5i0YU4YmffIDKYueIyyujLcNpdCPmkJyaxusoz0NLU6X/vPtTz88EzFJUvVqBKsAwcPZsbDM/js889U6SMkT+kSxelPHi8jK5mjapjd37wgkoIiEwKkYvZq+F1FFhRI6f8mULURjfyJKZ6UBKqgguTfX3zxuarFZHSRAsXKLyTg4qfnL+SsAWeit5l4e80qnpg3F4PJjDGuw5M0KeykW5/kb7ntGaCz46ivwyXdn3ABRePeaOCA08AwCVSXlYSYX0R1au0nTUjcolNTBaM+ya9bNnLn365nsDmbYVlF9BSAbqSGuDGEDQv7dUa6T5uGY/AgwkYDJmGcGvQsXvwsq9as+cOM2jpQ33//fS666BI1vpFfMxQMcMaAMzAY9Spwm5ub1DZLTpWSkjLlwhySMY3eoLSbOnfqpmQdDboEm7f/xPCxo9VFMSZE7cVMTUMDtwkoZdLdOJKpjDqVApuZHg/eTbBrJ0w6h6KuiBGvmEKoPqNZrMT1fLfxG+ZOmEB+g49rOnWhq81GUpRSgmFVR/8SCTBoyVPY+/RStbwxYVPEvFmPPsyMuY9RUVNGmluA0loSkkBVk414jC1bt/Dgg9MUb0peq7z+xkYf6enpzJk7h3PPPU9tpmRL16ZNoTr6ZSlQWVnJ+vXrVaDKyZwydFY1cMvAX02RWizGxSZJUF3/y0DV5qYCTNE4QMLpjnD82FEemHo/u/fs0jwxFXBYr/bAf7/u70yYMAmL2EXqYtQ01PHM0mf55wcf4LXYMTZHlQV7JOTjTL2DKws7kdbYhEdwAeLKojPSqDNy2Gni4n9IRrWStNiIx/QYdeKgFyWm1wx3a0qP84ToI336JaM7nUZfmxtzsAGHI0Eo7seIlUNJE33un4b1vIGELFLIxDEbdCxetEx18ycf/TfeeKPKjFp9rh39qYwqgSoUFXk75j45l0WLF5ErDZ1AxNWuX694VDLMr69rYODAQcybN4+M9BzlyGcU9ZjtPzHiDgnUpDIolkCtbmjg9jGjmTJpYkug1vL1fQ+QbzHRa/o9+DoU4xJgS1TW1zESxqRyErTGBNQc4KF7J7J77Vqubt+Zc9KzcYu5XDKCNS7KikZ+DQcYuHgh9j49tUDV2cV8lEcencFjjz9KVU258lBI8fVTWVWWOBPvnqjKHBlPSb8hiUrwHuPGjVWQSKfbxWuvvcbdd09SmAkRe5OEI4H69ddf06Fdx3+TllRSQAmDmjkruKHCDGiO3cqR+3+TUSVIU+a7yvtU1oNBP88+u5i3335Ts1I3GtUguKa6ns6duzF/3jyKC9up3b7A+UXS5kjZMW664QYQ8y1FCxGb8gidA3FONTg4t7At1qAPYzyCPmGkWWfhsM3CRf+Qgb9VaUoJvdfYImQQT4QVDXvliy/w1tw5DEzL5trivhjq6zFaokQi9Zj0MoC3cyhu4ZQpU7EOPoeoJUnYFMUoK9RFy3lv9Xt/GKiSDZUC8849rFmzhgsuuFAzSBOnuVBAXYhBgweqWWkKt6s9xqQCSnb8komEXyUAGb0ucSJQR945WhPtiCaxYaSqvoHbxoxSGdWJQXX9X9/7AHk2M71nTKGhXT5OU5qi9AivP2FMEAiFcBtdvLn8ORbOfIgLc/K4qqgDWYEoulCAhFUCUpnxsTcY5OyF87H17a3YEkmz1Ls6Zs+ayZzHZlFRU4HDk6bZtbfS29eEfJcrUV8JUsmqslbt3aePYnh4vF41nnvr7be4774paugvAh+yQj169KgaT3Xp1FXFUGqaINw3Ua0hpi1NVFMlLt8pFut/00f9vRq1pRRtQUoFQRdn5687GDHqdu0YkK5bfOr1BmUAPHHi3Vx++ZUkono1dxNEe1hUO/R6dbEfuvd+2nuyiJmTBBIBOgTitK0Pcn679rTz2NGH/JgSRvxJM8dsNi54+QWSbjtR4dkIFjaqHdvRsJ+SI4eYfded6H/dzS19TyPNFyfdbiGUaCKR8OO1ibKemf1JKz2mPYD7zLNJGhI0OsJqvvuPJc/xwcr3/7BGTW3kJKPK7z506EWEwhpRMRoNqYz79xuuV5hbscuUC6l5xcbx+0NqKiAbq7POGqhwpwYxJ/7/KPsKcMvO8tx3uWw5fuacccvMJBMnRpISgSgW4IEapS1SaKkBhd4KUAqFQnsrFMoltEAFaZtQLG5YEohAfDKSjM9x2bZc7vN+/96TncOE3jt55pnMsdl7rW99/yev6CUeeORBvO23367EOpICbmlgdpFHvwrUGgP12CK+/94/waRj4tQ/ey8am9bCKl3JOpqWiothQme8VoZLzjgb1biNN59yGs7TXVSiFCUVnUWzCyCJ5mCY4Py//Bi8c85E7FgIXRc+NPzNBz+Ij3z4zzGzMAVvcFgyqhzRmo4bb7wB737Pu4Qb1hvwcyS3uLSAr934NelL+NiQvUtZUYJSWKOGXHqkasPFFSoDtbcgkQlQbsDSTHSWUswvNAQ62RO6eMFmqh8nuDJQe5/jfExRMkw0m4t406/9Cp59dq/UqaxPedSx6730JZfjb//27wULWpY64iRFnCcys+RNtUwDv/v238S9t9yBkfWrkGgJNlEhb3oZo3mOy04+CZNFCS810YaNZysVXCOB6qEwKduj/FVp99hqzOEzH/sYbv2nL+BNm7fi0tEJEVUrS5ovxrDphhfG8I1B7NFsnPqn78PABS8WsuFihaWDgS9/8tP45n99A5+6/h+xkbx+08Ddd94hTdKG9WwAlBLIU089iRu+9t8ynqJbM5kG7GoJPPmXf/k83v+B92M9aSYUVpAyScfSwjJefu0r8KE/+zBGRkbFVpzbGgbrg488hN/4rbfLTaa9owMT84tLeMtvvBXvfffvo6IZCOeWcdf73o/JssQZ738XwlM2o2LWRXKF04PELIQ3+c7X/SL23vEdvPr00/Bzw0MYabVkApInERzaUeolYsfGVFzgvI98GO5554joXOC4qBYaPvn+D+KDH/0wjs0dRXVoRFmNapogpjZu3Ij169dKaccVqDpdduNz//QZAVEnXYqSYVr4t3/7d7kORJZRZilLM7VCvf9+bNl8ktTWGnjamMhiYN/TR5HRHUZsK3kqU0aI7IfopzdT/fv9lXPV/g2V1KVZBtPS8PGP/4WIu3KHzSOfQUyARsWv4dOf4s6cq75CYHRyI0hko1JIqaljWwMuf8lFmA0W4fk2VrcSTCbAwvIsLhibwKvH1qPS0dA2PewZqOAVrFErNEM35ecoHR3gu3d9Cx/89bfggtowXr9+E9YRWZ8rl2hT02BzRadZ6NBRWStx4fv/AP65ZyFyTYQ03tU0fOV//wO+/o1v4q8/82ms3bZFXu2P7r0fv/T612PLhg2yFiYo+Ik9u/Af//2fuPzyK2AUDszcFmCwZRt45McPiYIMjy6ag3VabQwPDqK13MR73v1e/Pqb34Y8SkSeHGJtDjz2xON469veJoJq4imKAssLC3j7W34dv/eu34dXlui0O/j6e/4EW0wf5/zRb6PcuQlEXbOhZMCHBnDjjV/FX731HXjd4Dr80kmnwE6bSI0IaRGhQjAQuVdpCGNkEI9OzeKKf/gHVE7dKRqyiebASTX8/Yf+HH/08Y/g8NwhDNSofUj44jx+5U1vkgE/N1G9hMUu/pprrsH1n71emkr5RfwHSnzpS1/B+977PkGdMfjYx+x/dj92PfkUJlethknjjRhYnuNcegGxYGVtQd+xlFKq1fw+2rFnmQz8+3f5/XOs/s89F6hd89o8x803fxO/9c53YHzVsJQCrMeY0ukjSvrwZZe+FHlOmRcTBW3YyVGkRAy55qzRFD0Rt999G97zp+8VDaaNhYH1hosmbSKbbVw5MImzhzcgyywcrlVw5ec+jXKwIjJB5KEXeip04Xe88edhPHNI5MDPr9RQDQMklArsBimFyXjuRX4Fu8sUL37PO+FdfD5S1xLaNN/Al7/8BXzhc5+Xhmjb9h2wbQ+33HEH3vjLv4R1pK1wTHRnbrQAACAASURBVGOZeOrpPbjx6/+Bl117rdRVlMoxbRu6U+Lw0cP4+F9/Ajfc8J+o16piIMyia3h4DNf/8+excfNmoWtknQhuRYkvPPjAA/itd/42grgjM06NrinLbfz+r/8afue3fgv5M4dx7CdP4tAt38H46CR2vu83gZPWIidOgXNXw8SeQ/vxll9/EwaeOYq3bD0NZ/P9IkDk0ayBmIhCPGVhaVhEjsNxjJ/75CfhbztJYI6Z7sAsTXzqo3+JP/jEBzC1NIea62FublZYuf/n/1yPgYGaBCrvMZtD0nFuvOFG+ZiMlrrmd/TJ/dKXv4q3v/0dkoWpyMjgO3bkKH7ykx/jpM3b5QFrLkSYm+qg3aZyjicUFk5NGKRd3wklzrZSgOJEWNR+PGqvqGYnOz19DO9937uFmcmjl9HPeqPZbIlqyPve98fSQBDcTLIXf/cgrCJpk6uAL0XUN8EXv/RF3PTNr2FyKURtqQODulCNeUzmuciXjxqDCGuDOP3Nv4LHO4to0iZMK1AZr+O/v3UDvve1r+HaNSfh2qENGEsTGHmCjKMNXYNd6AKEoZf9YpahUa9i0yuuwsLokIj8Gg6pLTlueeQ+3Pf9+/HZf/gUNk6ug1cfxL0PPIjfe/e7sXHNOnFbpkjv4QP78bGPfhQXXHSRqvq5OqQkppHLVOPm22/F9dd/Vi54QvGwUsMZZ5+DP/ngh6DbjvCTirADy9RgmzaeeOpxfOCDH8BSYx6eTfmjCMOaiTddfiXOXrUGM9+4A+bBWQxURlBMTsC76iLstwukVDU0XMHbfvOOW3H/9+7BpWNrcN3arRg6NgddTxDpOdzMQU2jancMuAYaRoFFTceW174WrbWTONbuIBfVmBx333knPvylT3cH/j6+duMNghRj88OA5J/Kqj3Du971+7jm6mtkW8eP9Qb2zIrf/NZN+MD7P4hVE+Nqte5YWF5cxhe/8AWcevLpSMISRw/Mo7mYCnDddEw5kRhLDGoisUhjEiug/ylQpZBdYWuuPqaL1eDC4qzUE9xSqYRPPdMYE+OrZSbHZiqJaaVNtWSlA1CaGnLWTGxwNdZ8OayMjLYUC48/if2f/gqG981gyLOxnC8htJuop0CNaik8SgeruPGRB9Gi4RclJcsMupXBy3JcseFk7MhdEaAIyhipsLK4xdbhcthd6CgcBwsaMGWU+P6z+7Gv2VI25jRGm9iI9S86C2/9g9/Dms1c85WIOyFmG8uwXSrbsUsHGgvz2LRpI3yKtYkGFnlCSvSNJ0Sz3cRSY1lq85RLCM2C63uoDw3J13JW6JCvoWniSU9u06Hp/aL6UkliaGGG8pFdmPv6zbCm5zDEDR/pzAy0ioe9CHDTnr0iX87xnEDYTWDMd3D1jtMx1ggwGiSwLQ2JUSIPdQGrR+02Co4BKw46mo626+GOfXvw4/YyKkZFyoJc0/FYMoc7H3sYk2s3CWuBg3yZi3dVUYTUaZgY5HbRpYxlLCeDgv4pd5MwjHHk6FH4HtUGVWwkUYSNGzbB1l3MTzdw7NACTK0mWrHUwrVoa2+qYOXGk4HKydILoqd6mfVEe/1eVmXEi7UQ2YkcIemqVuKvVpviBBoqlZqyx9YtCRIR82VppgMprc6JD0CBGnGcLPqn5nDvOz+EnS0dtU6IttPGot/AoOPCTErMxAH08WEEjgHLsBEsLMlR6dV9aUqcRoThVEOMDCFLjTIVmUeLMOVCF03VJM/RJn1msILYdUUSh3NaOvUNbTkT23/5F4D1Y0CFQN5cxiowbXHl08gEMHR4uoUoCdFoNTAwNCDkRVs3YEJHp9mE5/twPA9tilToOmwKq1GtJFLSPQTkUAeT29uYDzcy6HmGKgf2Uwv4ySc+hcUfPIjNuo26ZWCuOYvhzavQWqS3VYF8yMfRLIBdH4DGxqOrztKam8capwK/TQFixV3j5/PcgKlxqRKLJHxI01zNRJOkvGoNse0iLoB6bQC7Z4/gDZ/4Q+in7USWOXxlEqTNZlMaIzJN2URxz69gfDlq1ZpSkeHCwmDTTPVZSgnZCCTbKgNem3P0NEMelliY7WDuWAM1fxx+tYJU78ByKQysxpuWzZ5CYZyfB0o5cT36nDBFf/AyA3FuyNojpL250BNonc4jXs3CyMxUWFUGsClD3y4hQLKpiOBKti5gpCnJ19CXFvHoX30OtacPokxi1KqMto58niie6biDvEaingk7SDGQ6ag6DoIyQ5sYK/LKyUCVToY/MYdByBn7S3avmZKRiYoCHbJDffLqyfUhLsXAcphhIU1w5jVXYO0bXglj3SoEIhRcEw0AirLF1B5zWehwN01CXI6cpreEvZEZK4rB7PEoTtY1+OIAuwv/I39IfohBthdPkljKE3b7ze/cjx98/t8wFmRYU60gjzsw6W+fB8g5f252UCNKyTawwHGY56Adh8qyPi8x7NcQLTQwZDtIglCM5kSX1VJK0KahIdYpYMxVLbdRBmy/Ds4mgpDJxsKhsIHX/90fw3jRixBodWSlmtDwF4/93japv6/hSpVlH5smvmUKkHDrSJq0EoqTO6/o9braKC7NdRA0C+SxDdPWURk14PgmXM8SjQgq1/B7pJkieor/4Eo24MoOv/f3/mAll4gIIr9CEys1FGa9Svp0EESqM+yOHwj9ynXeFiKblCU2mymOeRlO3AoFSROeUcDdfRD1uQbqYwOyYalqVVx0wc/hzLPPRsihdpnCJuiE88a4lM66yX37UA0JxYG7AcEtD99qTxeaU25qCfCp9/wKojgWrIEI/hqmHOtyoV0b+48dxpfvvg32ugnMWUCoM1ea0HMLuaiKGAC1+Flj5xEqDo0WiPZSgB01AXCga1TQS2XMxX+bjSQFMDIuSkylGTvsVkRgYmHffsTHZjHqOPA4IUkCaSRYtzU7Lfzar7wRazZupcyfjIxY1rj1ClIBqnMCoiGPKJTMcksh70UjgP8WL7hOpRYdYR4LJchMS+gh1bB1eLYnJx/7iem0gw2vfQnaE6vwr5//Mh577En5WT0hs/6epRe8vRji9WOOkOkI72x3BttD4skEhmyCVMeq0Q141TWvx8jgGlQ5FzdJjzfg+Y6CivJAEwYJRZ+7kj4vxJs6UcD2nqTPf/6f8aEPfQi6UaIiasyK768WAurpEdQ2azJKNWqJHPks/O3cgEdBMOn8CQ0MoVUItSuxPkgxSpnKYUpS6nDMSbz1Hb+PS15ymTRsHEeVvNg6NzsqK+dkFFBKhkBqceEmsIFmDHy1SiWaYyX+J92psGCfmxIrrAlfRwTTt0UM4nff8U4cOrwfy3GMpOoicJRwcEAGKYUYLBshO3ROZdJCgh5cJ6qnFiWDmWUHyyGqUYt4MdeXpGZz0lDAzoChWMOQyJ9bKFxTMAvEjDExc+5JT4C56Xnc+rX/xvjOs1grdDfXfGC4Xuaf/F+ek/wneS00Ufhm4Syf1lPhsPEt53xZOuAwfpmn2B+IfDk/oUlTWZy2BrNBhHe9/W2459Y7lHRRl7fPbp8Zrye309+AMzmoklC8UeSqPs+trwTiKIFn1nDu2RfiT973YQzVJqGZJZwhwKuYqFRceTjF3KF7X563Ql159J+IisLvUy+wkOEtRVnVNqobGETAdwO1n03I0y7lTorsEVA5z5CalQNqHs0l07ueIZ+fwdQNN8M9dIzYLuS8ILCxemgcdcOBnqWy/7N9C3GRCq2FQUq0P59gBr6TU1SLQ/gSJo97DunpfmKom5QVqQSzyaO5i4biPZbplVhN2wL+3bP3GYHlySq94iP2XGy46HwYO7ai9G3olvo6tmtJxsWCmm5IcFCsgUHBB1bL4RQFbK5aWStQVG5hDru+fiP8OIaR5NBp6MCv5fUlE9Wk+G4iriNalMEIcpyyjmMtJVEuP0d4K3wAlfg2c75BGSNiQjnYFzoHR3gMQRYqJTJNR0K+pK7Bz0o49JKNQnm9XFxotos518SL/vCt8E45BY/85EkszC2KoQRLOwYsAUD9XqfPlQCS1iRx8S4rRT+io3rW5wpdJ9y6REfUKrBh9XYMDqwSrIRdL+H6JvyKK0scKRW6p/QJ9VFXUlH6lwDqRSnKCY8Cfk7wpl086nMvqi9bdesTjUcvBWp5DLKWlaeYw22I9j67/vzgYTzywb/G+MEZMaF1qzSFiEU20eFcnxuaMITtcS2aIGYjx4mDKfsfuSmmBGEpwWgxAFhu6CVSS6OwiNB5jbyAzRWmgB5KJAxkvianhjgtRGGwMjAorMygTTWYmshcHtZzjFx4Dna++ZeB0QGUYYig6qBj8yExYBUGPKo8s6HIM3TiEHXPhRa1YCc5sNTEgdvvwtPfvhmbmvOoJrE8IDxpeFG5BBHwMSepPIlIGIwzjLgDyJfZvBhIkSjTMdkVqDkxfytypWDAJVjlnfNr5JqoJQulgmKqF+q6TEmsnCNFsnkNdKJEZJIebSzi5f/wYegXvxilVgEc77jEe48Fcly8rEsMVZMgNW4Uowkp01Xh1YsZRTFlNWwKzuHI/hkc3DeHweoquJ4Pwytg+wY8T2VU9i4i5MurUfC87pPrOdFmamWgKg0ipYzCXz39dcko5HVLg/R8cjazGrOc6MCzyaHOOw9C9jxU0mPmiwMUBw7iwT/8CDbNtKELv4jqazxZC+W1yRuYKZcRl0Pm7gXiHppZk5lFsiMpLBwBCWaGoggaYou/gSRLJZBdHn38mRz7cL3KcVrhSQ0l76MoZJxjUq/KdtAJQnjVKg4tLuKYHuPiN/8Sqm94OYzRETQ0rlBdsRgKO5GsTV3fhcbL21yW+rX56OP4yWeuR2v3PmwdHkGVe36ip4hmkjWlyugMNBYrjEE6p1A0jZ1yh+5/fKqFsaGyEx92RYkjL5/XU0JXSa9L8UNUUglPHiLeL7oC6mL3Y9HYokgRZm0Y3PWTHlQbxsOzM3j5P34c5XlnqU2Z3AT1SymNs2miTFHvXj9/YdR9btSDwjcjSx2laEj7ISYBeTozAwf3zSKNDTEYpoGWYWlwXQuWrNhZiyvC5E8Fan/Q9lNZn8uPKqP2VIb5whmoFF/oUYlVYCso4HHNej5fIqZSIqeGJgNL8oGYvMCOY+hZjOTgAfz4A5/AprkAetSGxRqsZA4plL+UBKeBOCDgmNlYA/H5bKg4meWAPyU2VE3C4LG55j3XIDoAEeGNpiXiv/I5CiPQ9lLkAzSx9klCNZymnCWDnKrNeZ7AoMI1SwrTQlMvsL+9CPfkLdj0iuswdNElMMY4uolgDdZU4xTn0BodhPsO4th/3YgD99+HMQMYol8A0x8N3nrTCJGzLOR18vpxMkrRI65YTUtppToDVYi9VhLJw8XEwA2f2T2ZEhn3KdaRwfKI61mWBhL0avJBWmWmUygYMOmtUKTwBj2hqzc6ITSrhifmF/DKv/8YcPF5wrlidu4FZc+qvKdo8lwmVYmpHwzNjHq8+ZatJYR2w4xKChFyE0cOLGB+uoX6wAgKEjlNUl4MaT5ZQrDxlQYtk/mR4PWfy9DdqJRU3r1wKkH2Xkwh+M+eUh07UAreshQQPKE8RN2nuUt95eksP0Oym9Kc4raGF4FPvFGw0cgQ7dmNhz7ytxg9OAuXGqfs8BlploGA9WBBOF2CgdogirSQ2aVFzU454nJRTY45xuHTTgE1AqsZaNAQmiUixbCWksAlgIuf0wqEFmtJOoMUgivl08PmS9SQxeRLATNYsjBaWJPyERO/JrMG74yzMf6ql2HgwtOQu6y5MzT3HkLz9nvRvPM+uIeOYk1F/CvRMUKRIzJj7swtNQ2RRofBm8vDI7gEeeB1pBwreS4CjnxKOl8RJiltpfhVmZK1lBZ/ZrH8YVlTwMmkdUJqFIj1XMofYnELIgmYiQkqyTOEBR2/6VfFpYWH3Y0WrvyLPwYuuQip4ymROjaJUt4pZeh+0d2VvU1P54ELH9W1q7qV2ZTvTxJayibTRRIWklXpF1CtU++Ayk+KviRLJAEBFdCaRUnTFjkC5ajgi2fm4ACZ2blb0DIY+DV8QqlRlAiHn+KsKnPyZjKOmSGk65far0cqVI95r6CX+amYhqlait9oUDc0iZE+sw8P/uXfYeDgFFZxzETtUAZfN8DZwIRxAtNxhZZMKW/eFFv8jBiguWxi2PlyRsibSDo1HxtmGypLSy1YqGzKF8H7nEkPxKOUKHn1JLPOZD5Sp6yiTYjsMf2jNBNaXkhTmJc2FtMMrZqNoUvPx9Zzz8DCkcPY/b37gYPTmEw1jGRs7FJkRobYzJELq8BDUehCCadGqsp8NCZjpusSh5kl8wxupSqgaJkHp2zc1OvV2DjKhIGGaxpyNpV8DzwJ+P6k/iWTF/L9DiqwdEoPqWRjOhyVhfAoDZqVaJcaHg+buOrvPgTr4guQmzWZL7NzFxBSdwF/3KjsBFvLnuaWBHBXm0zVrUrEWLIsrz8pQLqG5YUASwsdzE0twtAcUVUkqIlgav5iA6c1i4JrZ7ga6SId2SrQ5iZphSKzQ2MxzTREvKtCaRgGDl3rKOkixy3zCg9jJX0toxCJULXXl8KeczUprTjU541XgcoRigwg2GiTd0Wp7UOH8YOPfgJjM4vYqrnoLM2jww5Q14XOwuPOp2ociYXiTaTGW0QbyXipW6dyVEMqtTotnq8U0xM3kOzeG030vLspaKsOsd4ZI3+TKqx70fvLIDkl2GETakc6CyW+GeApS5PuVIP1p4zq1CnD6yI3kRmH2YV3TU20VAaR+fNzq+veDeefeqHLOIz/rtSx3dWkZOPuw6Zm1V0rFkk6kM2cluvIUwM663DNkTIxLBMxnauWBdwwQ2CZ+EFrGtd94X/DPO9sFKigkMJY/eqfBPUL8fY+39/PnGjk2ft+1RopzDJ7jyTMMX94GWErR4cesrojxQ9rc8M0oLU6ccl9cJbEshGgrpBlkhDOS2UKWa7Dp8EwZUWpFaGQ49QNUrdQfMl4IWSspzyW1MfZ4Ki6mfUHMypPcV5sVmGqRlU/h6YIVpEjfvppPPipz8B85hDGWxEGPFfkumUjInA9zpdysU7kDJXrwcAsEYsCZQkvA3xOsIpCGqrjRXJfdL3Q2E19Sd9wtT8i+27Sig/LcchJBG9ST9ueGk38e6/RlNBfqf4lGrPP//d6NV1/YBxfY/PBlkZLNbG9bY9cwm6C6BHjujoj6uO8k2xITB3LnGPGBWqWD8fU0Upa0OsWwuVlDGo+4tLCsyhx9h/+JoauvByFV0F+fLz0fPn8XjnUfz36kXf9gf28h7trEtdryKQXYtikQBaWmDncwdxcA0VOFJUp11QrwpRnBNIsFn9Piw8+M1t9CEkUwx4awlKeIuGagNkramLIcMBFoYxEpDxSf8pFkvlId9TbbQalQZAbrbKpiKrR+lCYSt24TkKZM4aHDuI7n/w0tANHsIV69nNzcMg9ytUMjzaMaacjVueu5Yi3aGByNijDKeny3UxDXmZitX5cb6vvSvHCrAyI5y7qCwfqygDt/Z21ucDcNPouhYJ+77nCrMxE8igQm8uGyVJK3b0b3hv99D7Wf6NVVlUPfc4moyt5Q9giO38VqGqOquamKmQF5cgyJqd3VYGOQ6tPTgJJKqRFpomlzhLGh0aRdAosxBr2ljpe+zcfg3X+mWpB0O3uV76XlRuqlQ9if+3a+1x/cB+/Dl32gBYxjkoszUU4cmAZeaaJKBvl97UiiMo8DzmBRWv3fiz/6BGYa9dhcsc2mOtXoySNwrDQov9mCQxL4dotQrs1KM1pC6pKy1BfdZl8olnXysC95+vLzlr2a8wGLOjV9kKsY5JQ6lSXkpXPHsDTd96FQ/d8D2OdCIPNDqp0/OOIg+CPbpfPepPAFlnTsh7NDXn6WadpJQ10u0DeF8iMPz0fVg/T/++vXmZQoPFEarmeWVovY668aVLzmsQY/HSgHu+U+3DCve/P2CiaMnRSpxYnB9yn88Hnlk9qcjaJ3MqpqYWMBvUSSU4WQ4mcrpyEI3LFRaNe3UJzqY3SG4J/7gXY+KpXw7nwXEQcESnkwvOMSFYG6MoTqj8YV36uP4v2Thxeb4JqxM51mSTRecRRgRqVBBlbsrSZXS7z+Xksfu8H2HvnPZh95hmRhdx0wfmYvPoKjJx1GjA8gKQ747My1oGq7uGT26tS6eUpYyHOJNUEDTZnnQxWBnYXsMu1nsKhsglRQ2lVFWYw2PFyPsvGLs0QPrULT952B9IHfwJnoYlR3cAI9+tphEjLkHGA33UvZjWo59JqdKtm9qqE15047Pqf8OdnrhMH6omCuj/DrJwpyzuih2efw8fKVyKPdJ/YQi+j9hq3n3rlXRghhXLVlJRdOlFJrCF5Q5VYLoOTnb/8Vl8Fm9oIVKnR6AlbyLGvZSmCJMIy8RUnbcXEpZdjkmvq8dVI/Soyjoh4L7qXZGV3f6KjfeVDtvJ7ekHcG3fxGsn75XsogOlDyzhyZAaW4aNaHxAGCONRC//1m+W+274D/cdPiOJG5rIETBFwLDI0hMGLz8OW170a/tq1Uqznto7E0mX8wwGyAEt4gVg7kYlJPg4HtZRxBElqJWxyimSWooJSalQGKcdTJbcw0gaJ0C6tJzkyMbim1XRkzSYW7n8Ajdu+j/gnT2MkyVFxdKQGy5He3JRjI64VDdiZIaorbIe5unyhXysDtXfRXyij/qxA7f0b/Ud47+f1btyJas/e6K8XmP9joPLakZYtRh+85iyfeNLwN4NWidVxHckxEK82+wrOmG2qIaYpgoolm7l0uS0W9M74MMw3vBzjF58NffsmpJyW6FXhMLm2oxq2vof9RMf5ibLmc9dTbdr6r1FPd1c8qXplEIEqeYH9e2ewMN9AtTIoWGaui2v1OrQ7N15eDrs2Rhy6VnREyEAU9/imTQ8Bb/rgKE6+6mXwfvGVyCcdtC1mQtaLlqwiab3DaBNOFMckPN1lvdvtaDkjpaYSO1BJNfQPEta2NGkc8vb24lybaXkqNZWAObh2DFOkS03EDzyEH3zysxgPEkyaFmxXk1EPsytVTpzClHEUu+KcA/Ru3967UL2s118Drgxkjnb6fx1vZE7UDPV9YW8A3oPA9Qddf+bpf0Coj9WT/pYA6zZWL5S5pB3g2ImmuN0HXbZ7grNQvYKSxcmQl5TdUSBudtZZSRgmv9ZEM8+QVKrYdMnPoXrFS+GcvBF51UbTUexUOlsPxpwScKylGuL+477/9fWXLv3BuLKe7f39uDRlVyHluQTASUmO3U8eRByRVeyiWh2Q60M2rzbzGx8tn3r4AZidJayvOEgWZlAb9Lk0EVlEN7Xhu3U8PjsN55wdOP+P3gGcuROlU1FDb8MSQhbriJx9GQlZBeOLNRCV+8jj15Ehg0nfddaYppqVEflPDCSfcNtzZbXJ1ZkpM7tYrMvtUmVJ0jY0x5Rtz/w//Sse++qNWOs4qNjMAMRZAsFiA55Drr9aJnCsdqIC/4XE3+TR6hqerTzWT9R89Qd0/5G3cqO38vjvvSaZ0faZpvWXASc6CWQ8JUdXd3nSG5lwhtKV++yEbXlA/ZovwG42J0TsR1oFhjeE6aUmqtu34eS3vhn2Gad3mQkmkhoQsHZlrs5TjNJcmTRmSTq9ff1Pv6r+9/2zpynP/97+r1U/Q6G/9u4+jDAgjNMXJjMBT2xOtcd/9HCZP7YHS/91E8aOTGGEGEgjgFkhsptp20IUFfBqg5hbbiLUNKx5xdUYe/11sDeugeZbyF0DUff4YaNj80KyDk0LFKaGTFDsBRx6bXKDQte3mABcorhZYwFLyw0cOHQIc0uL4upMJ2fy7Wt2RdT6SPhK5KfEMEmh3b0fj3/u36A/ugcTcY4KpXxoKc8xGIfkAKEbJxTc+tnH+HMiXS+UFf6ncqI/s/RqsRMFOh/Q4+7JfYPzXgmx8nXK1JT41u4oULKrrEYVdJCLH+JG4zSVRKFZFqKUaogOIr2OpeoAVl1xIernnoFpWqMHnFT6GBmYgFb14Kyy4A2QCcARXyJ4Wdki9k1JVj5Mvb/3v88XrLdWfKJ3TVRW1kQX9tDBaSwsNFGrDEnd7fsVlVHvffRAOdpqw3rwUcx+49sYpnirTt5MjMKi5QrgOVUEKesdC5XSxnQYwdi8AQPXXIaxF58Fe/sGhBY9RQ1hRJILRPS4ACU4z2SlY7HdUQNqLgw4dKcCNYmARw4fFl7O8MiImFIcoT1imWNkZAyTq1djwKsIV4eNU86ZadrBsGnDmFvC/F33Yuobt8E+OoMayWecArC7ZWZkw9BT2vgZTc3zM6M6+vuD5ERH8cryoP97+oOydwNXZnHJjmSicnnStfjpH5udaITGq5dRvkhnl8+uXm3kFMZVbTVibsRpAWnaQjPJLQeo1DFy+nmonvUilKvqmDJytAg0KRzoHR0DOa9vjsLXUF1TwfikjxqjNYtRyrRF1ZgnesBfKFBf6Jqt7A2OZ2QZqxmYOrqII4enUa8Oy5q3Wqko8NFj9y2VcWMOq60ErXvuwdwtN2G8oN0ht0CpDNiztEDqOih0HU6iKdvwvMA8T/Xt6zH2yqux7vxzkIwOo2DNSddnkaXsLgYItTM5My1EVpGrVzr6TU9NYWlxUTq7LZu3imU5RQd4uh2dmcaBQ4eh2yZWjY9jcmJC+DZc4rCMoLSky50wbSx3H8DRu+9HcM/3US4soMpSglsizhT6ArQ/gF44+J7LqCuzx/9LwPZqtt739nvW9/88eV19GVVKzC4arX/j0x8cApIjt4vjKAYoMQClmmzwN0dzqUkCJGkqGsraCMa2bsfEKach37oNi6YtgZ25JtrSkFpitTkcukKDaWQdpPUCI2sHsH6oBtMohIgp9O0V45OV1/KFAUzPT6MnemDlvbNfKTUszQY4eGAKuubAMGzJqFLH73koL+OgA69YRr1xDI99+YsY2rdPjBvMLEanTFDUPLkIRUoBLsLfRIsGEZmoJRB4GQ3VxwAAIABJREFUHuqnnYYtP/96VE/djrJiC+qG4F1mVQ6N2NERq8oG4ujUMRw6fEjYhmsnJ7FmclJepJi+cgmQZlJfcq9+aOowDs8cgmNYOGPH6fA9BVxgM0ZIWFHEMPIUBmFwTzyFxQcewsF7vovawhLGugIXK4P1Zx1NK5upXiP0s4K0PwB7TVHv+D5RA3e8Lu3WqCdqQk6cwUROF9Rp4hNrdBsmBhLHfpFlY4aUFtPD5JnnYfVZF0AfmUDs1BA4A8gtD45OrEGCpKZJtqRk50jiwEg0tPMYy+gAXoGt46MYm6zLtk8YBP9DM9k7AX5WQ9j7Gf0PX+/EIUyTA/W0k2N6ahnzs004TkUA2zIlOPRkUc5Nd1C1ErjlEo794HakX/sWtgUh/CJBxwaWuQkh+EPX4CQEbRDIKY+3QNUKy8NiXmLeMbH9VVdh3WuuBjasRW5qiCnPQjVjAYHooja82FjCKTtPxto1a0QWXHbvomrMPzk9IAJLNWWFVSBIO5iZOoYnH3wUp23Zic2nnCpCYlLok01pEdQRwSReM4gQ79qLx/7pi8h370ENJmq6AU8YompboyYCxytQmeUKEp43o6f20dv99zKyfHnX/eV5KAB+WC04ep1+72YdP/YFhPHTO3yCLliny1aYEEVyg3o7fkH8P4ebUGmTj7FiRDCjCqCmLGVrGFB2nCDoDVuw/aVXw9uwFXOFAWoXwq7AtIbgUODBLpBXMmS+QppxE2k3SnGfLg1LDOgWm4sYq9Wwdesa2ANqPNV/UvQf9/0PMj/e39WfKCGsPPp7Dy1JgIIYKoHlpQ727TkG16nAMj0Bz2hHnyrKNFT6pWmyhOLZJ9D87D9hw/I8SkRwSfrSDUzrCUI9wFCZoMJMVRAtyXLARkKGo/xXYF9jHs6W9bjw538Rxssugz5SR0hVjtkZPHzvgzhz52nYcdpO0QUtuMbjMFeOPAFzKWCLwN15vFHYhKggOqPoyDoBdj38OKYOH8Gpp5+OyW1bieuQ/XdKmFxewKPUZZJAC9uYvftu3P/5L2FoKcBG3YInlOYSiZYpDAKbPoMFgomMUEXLgRGpYOGojXQNBcRWg3kif1TASG7ogkLImctlZMTXyOAUhpYEERFYiruvwCbq+9RQXoNPOR42fXqK2KCVZiLzX8ISCeo2ySkjzdmsiixkxDdqxyi0puoBCgdpWcGC5mO+OojhF1+MkQsvRDgyghkKSiQJhj0PHtffjg3NseBVbDg1C4bHR5YIeooKFAiakcxO00xD2CGuwkBt2MSGkwdks9Nr+ngM/0/TiRcKUH5f7/v7S4BesEri5j3RDSzMtLD76QOkmmFsdBW0o89mJZErnQbtWDqozh7C7F/9Lda3lqB7OcpWDK20sDRgIDIjDGctmbPlBft7Hu8WIgsC0vWIIHJNzHDbkWmYvOwS+Fe/FIlrYjGNceq558LjqIFMUYKHuhQWNk4mUeNyH5XTibRiQlJjn0/hWUqdG0J3njp0BAf375cg37jtJNlgOL6PTkgnaqLxbRRxG62FWbQffhRH7n8A+a69GFhsYChO4IsWQY7SMhAJodSE7XiIQ6J2VBMoaKZuTDKwBKUk1O/uMUi4Yw8ySHAzs2qvWGQG6gaqdDk9sl+XLi42R+R2EepIvpWeqQdNtiIKuGPxgSVLlNc6KeDYvlCZo6KN0krRynMEpo+WO4jq9rOx5ryXIBnfgFnNQmDyvii0Wt02UeOQ39ZguCa8qiv6XiyblOcClTpLBK0EUTtDGpQIOznyRINdybD19FHyGdV50kX1n+gI/1lbq5XNZa88On6m9SYeCrsop2meAkuLLUwfXRQ9AW3/weUyjQqEjQhaGmFoeQ67PvARbIrbKI1ERLOI62y5xKFGGIk6QnkIbB95aQogOTZIJQEqKdmg5CWRqmBi1+ICphwDp1x1Jc545bWon3UqIqox8whjxiJ3xzARlZnYpKtCSGVIvl6hWAjaXR2txGlKCUFuehDh2LFjmJqehuf62L71JNQqVVG2izoBnt71BNKkg8HRAWzduB7NPc/g2DdvQ/KjH8OZmsdErSJHX5Sn0ixwPkmIXsiRjMZtmzAj5LeAbMh8ldNWHeEqkBULtkt3en7j1gcTXDn8V8HePVJVsu2yRXm0dwEUxJYSp0pKtGUgD0NocQrbrWApKzHvW9BPPwUbr3wZvE2noJ1R6MFC0KSySyqCF4VTiP6AP+TCsXX4DNRal48kF7Tn1QpEnRSdJoOVIhmlwO4KI8SW08bh+rxfzzlL97+fEy0CThS0x7v77vZs5VRFpiDsg0gDJ9mRGGdLR6eTYXm5BW3mYKNst0J0WpFy2ps5ikc+/jfY5lCkoQU3KlGn8IKjwytirA4CYUguecqjlDeNgcp1ajVjA1QKkEXrpMhcFw3HQMTjfXAIYxdciO3XvQLahlUiOpvZlnw9j3xmTEVW69KBpEFQ/09iH6W1GVBxSnqw4s5zh91uE3A7hdkjU5gcXYUdp+zE4WeekanB9tNPxeBgHWUaQk9iYGkBi3v2oPmde3Honu9jpJNgDVHlWSLkPgpNZK4yniDxT8h/PBpFSaUrQyQBy8BWCCXyqVgry9a2izNVJ7xSWOYHj+Nhe09iF+1K7CyB6RS14GiGYsWkaPQWjhmR/2aBZtyAU7EFYH2smWBs53mYeNnlGD77FEQDVcx0UsSJBSutoGxCGiSWH7FTIK0AVt1GzTVQdy34NU8CQLZ2uuI9pXGOJMpVVu1kyFMdSZgiKdvYsnMSflVpvPbqzxNt3fo3eCeaEJwoC6/MqFy48USjFDuzvJKJol5CAW360YWy3QkRZaQTl9DCBjo/uA/bxoeRGDHyuWU09h7CzKEDMOfmsDnMhLXY8ZlpWLPlEqhGacDNKItjiBHBuO1Lt0gIHrX2uYptGx4WBmo47Vdfi3UvewlKj40YJXIU9l+R1UhL6QKJhXZLqgoJfZlkYA6xOeaSUQ2B0wQtRzHCZgtPP/Y4Lrv0Mjz77LNC1Fu/eROMiBoAzDCE6DB4EuSHDmJ+97M48sWvovPkbmyuD5DpAs02EFG2p8sAEIFcxdRRONDu4Fu8pgSnrAJV6t3eKdDr0ror8hecJxK8o6u6lfA8BiohemJHxL/LCltDI4sQVnUc6CygHK5ix9XXYc1FV8IbH0PuWliKKV/pCUGuMxdDi3RoMdCkig3dpes2DF9HzdZR90zZWJE8xxONiCpqHERBgijMJKvGYYYkosZVilyPsHXnaqEw9zJqr3nqz5D/r5ORE40H+zOyXOceylJ4aj1peUCbvz8owyTBYhihWcbI8hDjaY6Kq6NlRNDjBOtrQygXl/DYt29G+ZOnMZpHsJhtS/pbpsLu5AFt5A6HG7JtspYJLHCQmCXCOIdfH0KbNant4/CRKaw//zzs+LVfBLZvAOoeSoq2KhqmoH7kWerBAwV8Qc6vLhiCmLUw/0WDmaGQsoEa8nfdeSdefs012LN7D6Iow2mnnKyA1pxzJayLc8RZAGfQQdCZh5NnOHjT7Xj8c1/GlqUEO6vDSIKWcP9JBCRjlYgwXkApBbr0ar42YcMKzUNlTFltStCpSO1Wun19Ra8J69Z7XZynomQIg6x76LOUMETklpZFVBrcFbVwymuuxo5f+QWUQ4No2TXh+9ccG2VaYunYIhIiNQsHHZZxaYFWOxA2hus5cBwdrk1Kh45K1YPnu0Kg64oQIuKD3olVZo0zdNoRMgok+xq27JgQL99ekPXGUOqofm612v9ArlwM9Hf6vbHdiYKbjad4MXQ9UoU31bOafOaeqNQMA60gQDOP5FjdOjKGpfYSWh6BtQaSxUUMWCY2+jUcvOkeHLrl21gdLGIoo5JxiJzgEK5M4QmCvJOGWG+R314IyJdAiCTXEPAJNixUdR9TS000fRc7r3s56q97FdzJVYBnyDaJSCC5BCI9ooprKVEp6kFbSdaRvNFs28UlLpWL/5/fuBGvevV12L1nl7BJt63fKsc0Rx/syEVwCyWW8hZ0n+zVFLWsQPHI03j2S1/HsVvvxsmVmuJpdVFioioi6z2yaDlgVwczA5i4V7II2METQSZNUjeT9ug5cmNkKNaFyHQtGDVR4FNFgdBINKpPq+zKCq2ZlVigosyWLTj52mvgnnEaopqPdHwImUdfFy47UjgpH1gbQSPBYiNGKynQ7CSipEc1F98w4dkmLN+A4ZCKbMPxGKjEQ/CIVZhdyrazaeORS3MQTgOGRirYvGNcMsbKsRPfV3+g9o72/j9PXJurB/V4p9+3SEipRG6q0kuCVePyiPDFHNr93wnLgvVbpgRqK46HgdIEAboNt0BiZuJfRLU+hyJczRTlgw9h9uv/hdXRPNxsGZXhCpZaAQqjhqZpYrHTwJaKDSsLUVp06tBh6BRlUCQ2EmYtqyJFezPKUYxPYPyXX4uJi18Ee8MkBIhNYAovhvCEOEoqkHMKIEU2dZYUp50EO2nSLR1fv/0mXHbVFdizby/sPMepG0+SMzvlQ8Snn2M0HqlpBl9QLG0ZbwliN4mw+OBD2PelG+AePIIySlC3PcFxkvnAI5KhxoUFt2ICpCFoQx4UDn972FyF01VcezXJYqZgx0yOV48RITw1UZvWEBqF0MFFhjPT0GHcTq7B0LnnYNVFFyIeGkVbszE0vAresCcsV2IaBI3GtWmQotGK0AoKNFoJqJicdFKUHVoVUX9Vh1G1qQ8kmZSgbq6vZe7ZJdvxPZDuQ73+5UZTAmbrtrWoD7EmUmvlXuD115a9wOyvUfuOkeOZeOWmrj+ge1/PR5arXNtyxI+LQUppS+GQ3X7HPMMSrl6IIVnd9TFgeNAsDS2KNRgZojxEmJKqAjjtAsNTc5j+5teAXT/EuN5C0JpFrT6CTmyjYZhYDpvYVnVhJC1pwqiKXGY0E6BeJxOlLjWxqNmZLgLNwlSWYvisM7H2pS/ByIvPRjk6gIg8b8o1Zhmbedk5W5aygyRnyuWKtitqQduZm2+7CZddcwWeenaPqK6csnmrbLrIvRHsJvnsFLtgJuzE8Nj0EfCdxzA9IsxDlDMzmLvzHhz+3g9RHJ7FAOVIZR9EjC3xr+rBIJyuTBRZkdHOh0oCs68h5N8JsSPq33Qo/1MgjCMYLI0oVJsnsu0rbReNUsNsVsLetAmD552HVeu3IB8cReR4KL0aLDqNVCrwKSLm8QFW4PQyKxAGCTpBLr8J5eu0EhQJwec5fFKos0QWNhR/o8eCSI7LE6PKFJGPdIiAy9HqtOVTk5NjGJuowGBdL+IRz8eU9gfoygx5IhjlC00Cnh/0SjSE3SnbH4pAU7lcoMn33HasdJwSFa9AxTXhOx5qTl3mbEQfca9OEAiNvFKq7rR1DIUp8j1P4ImvfAZr81lUig70nIPgOlqWh6VOA5tdA0gaAmxJS6ra+aiQIRq24Jq2HJ0BBWYps50DbkkFDwfz7HnOORU7X/tymGfsENtHZhvhZ5kOkqIU8qGZ66pm7LFNTB13MVCvVYGaFAlOOmkLbPqKsi0v+fqoEaWG17xXSZKh6hNNq+rdqLUMv6oD7TY6B6fRuu/HOHr3fciOzmDEomw4MbJSk6DdacI2TSWxQ8OwbnevRlldsh2/kpaRto2Q4ryEHRo6OmEgCoiWnkp9uMAJydAE1l32UoxeczUq23fgycf3od2IUbEq8LwKIs7JBnxUB0zYZSyvg6VIFmUy/yXYKQiYkXTMzCzKQ0ELIcMsMD09Ddv2ZVYskkuyvOi55mlK5jwJEWeJOLzUBqqYXLMKJUhY5BJC4R96888e9ra3BOj9vRd0/Xv/3vf1MmqvhFiZlYWhwHk0AdSljjBMhB4ThQkmJiahPXLrVGlXAbdewKrosCn55w7AppZSdzSUhiGSdoykoyFqGkg7MeppCz/67F9gdHYXNlY1BDMNmNYY0uoQji3OYlJL4clw1UU7pbuFD589TdCGX2WNxKQXwSFviIYQFMClaolXQUPTMV/k2H7Rhdj8q7+MYnxAcK18qDN2/UIzpigvPUO7YyBDxz23qkDd/cweWUdu23YS+A8J47/LjJXjtyjxZx/8Mxw+eBi/+fZ3IA8jmEmBasXDTPOYKHo4uoGBLEdy8AgOfOd+tB7dhQ26gxFy+rMII+PDWIyaWI7b8BgAuRIjUxwlzkZ7BEcOhFXp0aYIsW3Bq1WxuLyAIo2wSEjdaadi3aWXQl+/GfO5jbhwEXZKzC00UBscQlaSg2Wg4nsIkhbcug3XJFC8VFONhIHHB8ZAYdjopNTkirBu02oZ1vOhmp9qiEKcbRALbCqhEGKIqeNgG2h3WuInUKn5GBoZlGANwzYsS0nx9Mv39Bqpnpt0f9D11569LNoL3JV1aX/HL6qP3fJpYbaFI0fmpKkkD6xWq0PbffNcaQ0UsIdzmHUNRs2FWRkQuxfOEUmzLYIQaStD2NKx3LLQbqfwszZmv/V5GI/eicHOLKo5iW1VtN0K5sMmThr0UCBEAwWWChdWdTWay3SVNmB7gJUEGCwzjMgRGiAjltR10UnIobFh6i5anRitio+db30jape/RLTnmVXoJtJOlO47Xe4s2S7puPPmm/Cyq6/A7mf3iuTQtu3bZfulGP/qmCP8j8IHN91+M+64/U684y1vx8aJNYiX28p/fmwY7TSQirHuOaiJnn6Jzu5n8fDH/hqd3ftw0sgIguUFOL4Dd8AXTyRHY+Z+LlCPqwSWOSKuij2q/1loJ5FkrljXMZ1kuPJ33onBV1yB3CM0z4Wt+zKOazciPP30NKxqVYTaBjwfo76JVhDBqBJcrho8xLkEKm90GKZYarfFQ0D3gc3b18lun2OoxekOOssJOs0O0oRKxKo7lQ0dcayeicm1qzA8VhPZoJ60kGAw+iR9ekHZn0VXrlSfF4B9xEB+vF9crb+WlRlfDhw52MTRI0cFeMNMmnbFNrS9t3dKvZLAHE5gD2iwGah+VejQJrGzZYE0ThByQ9AxMNexkQYFRqI20nv+E+07v4KBxlFMujV0AgdNt4qlMsHqARsL7XmENR/WxGaYY1tQDI9BM03ki7Mo5o5BW5iG2VrAEOVekhCONB3USK3CMHy0whTLcYHZAhg942RsfOMbMHDKZmC4hswyEcmEXRfLXQJmbrn5Zlx1FTPqPikRtp20HXShJ12mt5+XDlYvkBDuJh/mzryEa7pK5KI7bmdNypFWEbXhsNniKrS5jAN33IWnvn0zRtoR/FaIalLAq/gICWbpdfzdco5/sK42XUeyXEg6OB+Uio+1F74Yq9/5Oyj8Std+sRBEPcXjuNMv8xyH989jabYBg1o23PkbNuq+A4+0ISFTlgK3jDPWpgVszUTQasHQU2zZOonhMU+2iZTZdLQatNxEazmSJUnO7Q83cIYulGSnalH9XUTY4jRGEAdwbAcue4Lj84nnkxF7EEbh5HfFNST4uodcT+CjRwnq7fqfF6A94mBhIGyneOrRo3Ia1Wt1mfXSCooy89qu7y6XhlWgMqjDppCub8KuUklDiYPxiaOJWScosdwxsdg2kUQJRvIOolv+C82bvoKNRRODXIXGBiJnCIeCBOlgBbVTT8LgmTsxuH4bTGdYfIwsx4FehEDYRHjsII7++Ifo7N2NVWmMOkdFcYLM8tAkE6BSheaPoJPomGotoPRKnHneOdh4xaWwTtuKrM6Vpy4jI2pPMVCvvfaV2LNnvwTE1m1b4BIdpCp/dQV54lFIjd2urkuXaelKT0kEcEXmmPWfkjCiq56YDmWhNGicebZ37cbTt9yF8OHHYS00MZSXqEqBkcEk0kz4norSHBVAarlYyIHAdbH63HOw6fLL4O88FRgZRUgbI1L0uHouEtk+iRgwT5ZUx8E9R9FcCOWEMQxPVAW1nBwxC6lhCreNpwSDK0sCOFaBtZMDWL9pVNSq05IjR74fV8yNZfQpl0IxgyWIhLbT1b1VKzdReWaZQAlayZAsbQ3lEiZLYwEPdXVyCNFMCGxKRQmbkwMhHZuG6PHbrq7AQ6IXy3pejJfUAyrCDrzWOnY9Oot2M0aVbAPPEg8z07XgeTa0R+49Jlj8wVoF1ZojAv+6XchwmL6kRNYHSYGgo6PdNuTPKG6jmi6j8fUboN17N9aXbTh5hKQ0EaCGY0UVI1deg9qlF2NxpCZgCjPI4bGmdKnSnCMpU/hGAWdhFtne3Thwyy2okGlQFvBXT8JevwH6hrVI9BrMgoa3y1g6/BSwa6+MVPyrLsGOV18Je/24jGqo6f+Nb38b117zGhzYdwyxVuCk7RtRZJkgqrhQF2Qia0jOaqm6Kd7wapTEwTIzjHA32dgLdE8N6UkvJmGOHHi+Po3W5Z0YC7v24PD37kXze/dhotNB3SRvrAWDdo+cU9oOGoWGqUzHwOnnYOKqazF+5lnQR4aVvCQfEGWoIsczA5XCGULQ48liOOg0Y0wfXsLiXFOU+OgKzbOZGk0ZHV54iguJL4bjFZJFxyZ82J5ahvD9dgXqpans9e69Ne9z89BeantuWKQVpugECOKSegJaIs21rCQKSxBWWqZjeT5AYy5AEhMx1pUI1UqZbHi+idqAjdqQB9sjW4ArdtbGHIoXolnGV5V1Sjzx8BEYpieB7fg6nAp/K4cU7d67ny2tWhWaa6NiW6hRbtEuYXl8k5Hs2csQiCIdQWAgCjTUkxiDS8fwwPWfxvD0fqyzE5RxB4Fp4ljuYuMlr8DENdfhIOUZXZol6vA5O3UNdIoUCW1gCCLstFBLY2zyHCw+8mPce8tNeNGLL8C6k3egRb+qig9Lr6CWmIj0AAnB3cst7P3O/Xj2oV0YGB7CuddeglWvuACY8HHDbTfhymtfjyP7ZuXJ3nbSBnlaiXnlvpjFP2UybbIVGKhdPSiZdXZ1tJg9ZEQiUyhdfEOV3ioffQ78c5iUE6KJQwaki8to7XoSB269GdM/fAAbHQerLBuNxiKOpTH803Zi7etei6Gzz4MxMgnqFYfLERLa85AOzMzh6FIjuh4zV4kgjGSWSDYmWQ1cK9OL6ejhZXGbEb8u4gI0F2Wuw3IMjI56GJ0wYJPuTkC1mUndLmBXWS4ofMKJfr3QmpcYBK51hSYPKq0k3WxIxXALcTvH7OElETkrMhqKGIKC4wRECelwhh6If0B9qIrB0ToGh32FI+b2nTVyUqDd6KC9GGJhmqtuH3ZFvQ+7osOvGbA8E9oP79pfst7TB2sySvFcG0OjFYRhC46WwSE4IC6RRRrCSBMTq8lOiPLBB/DUN76K9QzoxcPQzQINzwW2n4qdb3wrjuk+moaLweFVSKMQftUWF+eIfHuGLgHXaY601UTeWoJHAXSCW3wXc50OUBtA7DooWynqSY7UK7GsdZAGAS6e3I72XY9g17//J4LZA/DPHMEln3g3Hnh2F866/OV44qkjdBfHju3bZCjP3CIuxpwYiBO0WsmKkFj3d08RRDpUptQelFpwqUrWXQlGUKszVQuDRlOdZ56NLGhh7uY78P1//neYs4sYHRnDqb/w86hfczmMyVVYzkrsPjCNzmKAeu6Kh0FMjykqSZklBoarmFg9Ktmn97LoQMmMOTsT4djBORpnS1AKzVqzBDUehcrToFazMTjiYmK1C6vCMVyGPE9h0a2GoA5C9Pr4Y73Z54lD9/igSY5mxjrp18zQXAQQlxB3Chw9OIepI7MYqI2gXh+QMZfQ3dnoUcuWUqFhgFa7ISotXDZs2bYZAwOWTBI6rRhTR2awPLeIPCadflBGcXRGsTyWoUB10BUZfO3Rbz9dUiiWwJF4uIpOle4gKQZNA/UkE1AwaST0rIyjEkWUY/XBGbS+8S0sHn4SvpugWoSCPpp1baz9hddjYcNGJOPrUWouqrojT1NuUjU3E6yoFuuIGinxIWJpE0QhOlmAVhrArVcFUMI14urVE2gvtVAR7dAMjSRCI8vhRcCmNmA+8GMs3X0LrHQae9rPIjrnZFz38b/GoekGdNPBuo2bkYhBAnXnMzVi4W5ewMzP7a/ltnTV5RRJTqk0c83Jok4FaimEQ/5HvYEsDFFlZqZ5MVWYCatrtPDYrXegkmvYcMrpsNdtRuH6OHp4CntnFmDWBkV4jg1Cza0AESUmMxH8iGhyYQFr163Gxo2D0kikSYnp6Q4OPDOFoJNgoDoAr2JJrUh1a2I2Mx63JFCmEfIyxOSaQazfMgKdvgY5V9aaJCBhBXTf88p55wsCZ7i5Eu0BTc2eOZrTLeRxiWOHFzAztYSaPyg2PVyH0MxCmcWQZs2TiduuTObVNKjgvaApyY4da8S1ZddTB5HEMer0mOqQTu+JhpdbsWG6GhxfQ2XAge1Z0O78jU+WF197NZZsA9MWEA3W0EoTrBoagRXEsAirS9hVcszCNWAG44mn0bz7Hth2hPmFQ5iwTSwtL8PfvAXr3/BaHJsYQzowiiF/CBUG1qALrUqQeQGNwR9wqA4krQJBmInowVzYglHzsNhuYO3qVXB0j3Z2QjCDmSJJI8ETaJUamssh7E6Iba0OZm/4Cqq7HoJvBLg3mYW+ZRsmz7kIqy96MVadfVbXWNhW0pmiLy9qCt2M2fW9Op5Vu2YIIofDWObmSnFnqdGaMKhkI6QJhytOAtgEXUsnkmP6yFFMHz2CM845X+q3ItNxdP88FubaIuYBbtlsUkMoAByiRmlFEeJQXkoBtQv0EvV6DVtPGsfMdICjR2claw8ODEstF+UdOC5hkco6nGMc2X7FETpBQ7ROB4Z9bNy8Fm6FTntdgmP3NOhHPZ1o396fYQlaF5kQ1ukU0NMcqXMXZwJMH5lHFBawHF+ggzoNE/REmiCH69muyAgfTB5QAbdn7VBO0dHREZGKX1pelJmuX/GkQc86jBEbjk9xEVWfulUbtmtAu//0Xy1XXXAWBn7uXHTqNTR5AQbZoSvFZjcuYEU5oiJHW8/FV7MSdjCp0wKgjSxoojg6hV0PPgq9OoStr7oWzYn7d4CQAAAgAElEQVRx6XTHqlUMEUTil7CGiWlU9jVWaEHraEjaJZqtFI0wRWRoWA7bYo8+Vq9i0LVhc01aURaSYZEgpGBFQOVkG1GeY6C1jKE9T2L5X/4FE+EijvoREsfD4WYG/aJz8dL/9S74YyNqdKLrchwKM5a3XIDZCvTSo9FI4yRaSArJZDBQe8xQsTxQXgC0g6SHlFKCKWWOy3Xl1MwMdu/dh4sufImIbCxOdXBo76yajdIFhk4q1EBADL/KICVhkkmAKgQsTwp0gg46QYA1qycEWELXQJ4ElF4k0Y21m26pU062bcSOxqlYjDOrtTsNFFoqgbpqgmYZqskXsWdRe36OZXucWNeHguoPVOIyUjaGIglJ/SqPTywOPzOHqWOLcLwaTJtLAhd+xYDpMNMTUmBAzwzJ6CldFBk/AbUccsTkZvF66ZoYStC2k+t6PlDNhRZMy4TlmnB8A65PW05bTgftiTNeUzZsE+1VIxi84BzUzzoLWW1EAqimVwUiRz8tQe7T85VsMD2Da3N4G2DItjAY5ginFtFsxXDWr0O74sMdrMO3NNSsHF5dh1GnTzxVUmzYuY20zWaqQLuVodGiZynQbLdQrbpYOzaIAdeERqNX3xWXvRaLeV7o5UToEu24RBm1Md5pYOr6z2HN8gyOhEcwUq+jHRT4UdXGy/78j7HhRWer7pfzSWYF00aeZKKoUrKsEUqMLoQ/ZhjWsFwWEKitpBl1WSyImRrvNinJaSpQQOFbcaVr0IVuFj+87z6sW7MJZ5xxNjrNCPv3zCOJWW448IQKzpFNAV86chacrlQc9F2K4lQ6Yf7sMIykPGD37zq2uIQ4ri1GYY5HGSRl7U5+L+9NFKYCy0sTtQLNWKcZBbafvFFAz8JIUHizEyrHvNDRL06BmrJLMqjpRYXsGNjz1FEsL0fwKgOo1CsSUH4F8DzWsAVMizIjBpK0RCcoEIf0QGWfUyBoEI8otRYMR0dtpCY4BNbZS0dn1QSGYtJkIzCzOpRI16E9eP415dHlJVhr1+GMd74NI+efi/l2hizQ8YObfohNG7dhhBsCLUebublmo6xY0gSIWl+SosLFQMwXlCHk9ai4cAYq8HwNvl+iUtPgVlnrcTnPgZop6ithkKPVSgVEwYF12KJChoPVE0NiLWmZhH25KHQT7YL79Q68REe+nGJpNkGnyDDqGpj78lew/N07MDhUosbqtjRwaMsGrP2l1+GBPXtw5atfhaHVE8hE5pILAgKeexLuyjRY3J67wr+CDRBODA1xlaVF1GgqfjlnAZTqltpVQzvs4EcP3idKr9s3bcXE+FpYpY35hRaeeWYOulWFQTalbQomtOZqqNrcs9OLyKePGpIok61SGhey42ag8pjkTSIsjwLLvm/Dq3pwPY5ruu17yfKikGwlP4OY0iQTp+4gamH7zo0YGPTkIVQDy+fLRx4fRK0QGO6VBAzUVEukXrdyMggcZEGBJx7djxIOvNoQnIoD08zgeTmGBmkpmUCjsXDZFWsmOi4RF03kUYHG3DKKWE1g4Ogw6y6CMsH4tjWYPxRibnFZeoQK1VF0avkTmuhCu377KeV1v/ubGHv5FcDIGMAtiFtBGBV48tF5OaJpIe5wCVB3EJoxjTrgaI7A1PSIw/AcaV6ik6QIo1QylD3owh204daAekVDna7BYjKhgM+tOEFAo4aIx0GGqBWI83C97mJ8sg53QIPh0JLRRxSy7tFgW7nYaIdLCfx8EMs58PhjD6N54zew9ughTFZSaHEDRcXFwuZNuOBP/wRG1cd//MdXsW7HDrzovAsEmBE02vBMW7IVN1UEXRcmgSkKC9mTr2MmDlq076Ghc5UDVSVCHEbQ6PC8Zw/u/t53cd75Z+HUndvFvYR8nzAo0WhGOHJ0EbpO/SRPjjBm0jrRTy6fV8oU0Uq8lEBjVkwiIGonghgiWMVyLBlb8Xel6ohRmOua4PhVTYA0MW2Q7+9kCNqpAJ+J68yLGKvW1LFqclDqX76XlTv3XuD21pr9O3tB9OskViZwdBM2JT1jA3EjxwMPPYlqbQwut0emhnrdwfgwFyUBHrv12/jJP/8jxhZmYBJEROBMTqVFE0Zuomp5KNMcnl8VU5BQz7EYd/Ca330PnKtfg2cOLaHVbMNzueBQ3gEiklzefUuJHVuAoVrXmtCDZldx6HAHM8fa8AsfHhnx3MUTXlbRYRl0ijbgJCXyKBO5HxrgBnyao0y5OVdMOAM27KqGmqOJQ7LNJbJGdm6ORkLoYC71C4lkQZNHQobagIfhiSrsOv891rQ+TDgw2cyFLczFEdJQw/K+Bp44cACjgz427TuI9m23wGwdQ9CYRUALmPPOxSXvfS+8LRtEW+CBRx7B4ZkZnPOi87F+1YR6LZzjEWtqG7Kt4qyUA+ye0QYbCcJVOTsNmm04Op2UlQ/pD+75LpIyx0teejlqgxUkaaicPFg/xzn27D2C/1vbe4fJUV/boqu6OofJSTMaTdKMJCQhIaIDGIQwDphjcMDY4Ijt4wj4mu+SfMD44nQcr/O9D8w9xkTbgE0GYSSwRBQoozAzmpx6Zjp3V3WF96396xKNDL7/vDe2PiZPd9eu/dt77bXXmpxOIRZvRDQSE9XkaMyHmoRPThoKu5Gi5zi6iNYWcjZKed60NgqFspQDzKhsJIJRH6KxoEB8wbBfhgmESGVAYaiMWsxZKBUc2X0qGhRHK6O2IYjOrqbKpOyNZOVq/uix6i5H5/nivUXeqx8Byw/N0lDO2PjHc7sRiTcgkqhBJBZGfU0IMZ+JSEjDa08/hvFf/xwDqXnlpFLhv3P6F6TGQIkbrg6C4QjyblkcwMdSSZz5i19Bf9tZSOfLmJpIopgvyqp+gCcqJY/M0oLwipjteEHzDrcVa3Fo3wwWxlJIxBoQjcXpuih7R+EEhc1492jwW2RDmciYDvKmI0Hn5i1oJeUwHE4QA/Mh6ncRozUiP0n7RFgoWCUR8+LPGAVeJDpT+xCvjSHRHII/7kKL0oUjCF9ZDQyKpSJ2J2dw8NAYEsUIWtqakNAMjPz6t4jv2Y2GuIaWRBzJbAF7oiFsuvkmOLVRNHQsgUPrxFQGO3fvQVNtA+rCMXR1LkUoTAtJQ5xD2HGEtLDUixzdGRSVp8Ama1HTQDq5KEuE87Pz6Fu5Ckv7uiRjmKxpeXPQKYUOkjkTQ8NTyNI0IZQQVzqao0WjOhIxH2IRguPqdzMDEJvOpS0UM46sKpcKDNaSBCUxRU5ponG/NGDMrv4gt19VG+iYXG9moPJ1pOOgJTRC2ymisTmKzp4mCVqFb9ANT+mVHkscqabxHQ1UNmB+tb1ARUXZXTMd7Hj5EBxfCKF4Dfx+HxpiIdTAQCIawPAL2zD569+ieyElXyvKLIvrQjqCpANVfIfIDc44Fpx4FIPzM9j4kx8hcPo7ZIMjkyohNZ9GPl2CXaYQhw9azii4NlNxgIHkEzY8x3cvP/caQr44dH9YXuREIoREgrCB2iFmoU/hXN7NWbppFGyYBRcWd8NzPHpsKRcCUdpZawhziY+jP5GCNGFxNm2VJSMYRWYCGjWEEa2JIJrwQY86Mh3T2Xi4QG5yDuOvDWPe1VDbUo9AuRZzM0cQmBtB7K8PYk0xhzlnEUFKrtthLKzsxbJPfhRJq4SMBnSuWYP6liUyTpwcGcfMyDjCmob2jnY0tTdVbG9oEsbTQ5dlPaWVbyOdTmF8eBjlbF6CfHn/AILRGPJmScjY9LriqLFcpl26DsOwcGR4Tsae8XANYuG41Joca8ZqaPXN2TqH6BRIc+WEKOU0GHkfCllb5t1F+icwo0bY/foQSahA5fsMVPGTIc5pqoxKAJ7UQGbnUrGIkplDd18TWtrjEqjKZUl5kh4bpNWCbNULeKJwKQrh3BejLxUJ6MCRoXlMzqcQCMcQi4RQG9RRUy4iHvRhZMeLmL3l9+jmMIRHO5cpKQtKnQE6KQpLyhXyTZaj/kQMRzKL2Hjj9fBvPBNlckFoeJezMDs5j3ymIBxVrWQ6rpp0KB9O7ilxGvLyjoPQ9AjCxMmiYURiOmLyYlXgERHO8sEo2shlyyjmuE/vwqaAQY5QkolANAJfNCiWiP5QAD49KIt4rm3CZUFG6jb/b3BXx4dgkGBvGKGIJlAH8UIraGDv4X2wxhfRu6QLTfW9eHbH81jMF7Gioxaxkf2IPfAI2mcnkWa54Asgb+iYX9GLtTdcDX9NBAenJzE+v4hwvAarj1stWwxGvihr1iNDQ4jWRrFi7WpEIlFoZR79zPqUzPTh1d2v4sjoEFb196OzpR31iVpVZxM24jHDsSGtgsrUKXAEBjMcB1MTi5gdSyOhxxEVMkkA/oiGcJ0fgbgPbpCrFmWZ5pCQDofIQgj5tI3FhTwK+aJgjP6QHxTkC0nAehmWDSkhKltY8BzHGgzSogPHJtRjIVdYxJp1PYjXcf1G3RAk3bxZh3/s5442UxxyUAVGHMB9cA1KewaQypSw98AoND2IeDSKgF1GswY0hgMYeeEFzP3hNizNLsLRKBTKtR2RyBUyDclDLnsbPzkfPuSCARk1n3XN1dBPexvyDDDSKqRm0KT2poqP5liuSwYRJwghP6MZyC66eOnlvYjH6uXiESaIxXXUNYQRCFGzyJQuWebitg8Gs+piGfl0GZQG4LSEYiii+ezng2Jw86AKqNEfFeg4e9e471NEanER7UvaZJjA7+OYMEIF5GwK/3hxC059+4lYVdeDid3T2L5rP1r6O7C0O47m+SmM3XMPmobGUcutV8Eoi5gN2MisXIU137oBoboobEJWRQsjw6PYt3MPzjjrDDS3NImoRDGXxdzsLP7xwvM45bS3o7+nX47J8clJPP3MFqxctQLLly8X+UPP9O0o1sjOX1a8lUaUUDwr/1ILhKdmoJlBxMI1Cp4KkENBLyobPpLKfRai0ag4qUyMT2L7thekBDpu1QlobloKvy+IQsGQDQHWabV1CQTC4nUkAnPsFdhMFXMlcTPkUMakqZxdQqwmhGW9rYjX+IXookQu/vXAtDrTvi65I2iyUguUJK7BKruYmZzH8OEx1DU0igw7peua9QDmXn4FM3+8BR3FRVkekzq/MhXj5Ir/Y28QYIYORJAPBHDEMXDGVy+HveHtyEbiFWcdNdRmc8gTQitksi71J0WlmZRK6p9pGna9Oi2s8XA4Ipuo4QjH7+xAya4iA0aNyCyCuNzXyZoopmlsxV9O3IwGYbQ25xiPevoOAv4o9EAIlkncj/NTG0axiFRqHpnsAtauXYMwnZoLWex9ba/Inb/r7Hcik17AwWcPIFKuxdqzT0OqMI9QehCRnTsw98BD6AzHoaXyiBFnDZmYCOSR6V2B9Td+B8HWepQp0kbHVOK96Rwe+fvjCCdCOGvjWUiEwqob9vnxt4ceEsuipqYmJJNJnHXWWairq1Pjw8qCXvXF9N6X66/8M+VCMv9k02WMjyygkGOxEUGIhr5hNkcUjSOrXrkm33XPnRg+Mohntv4doXAYV191LbZvfxHzc0V0L1uBd75tI2pqOHoF4rEaIQrFaoJyRxBhIL4lCcMiLFVGKjMvGXT5cV1So4qQL6FEgdb+WdhYkXBel+eshqwUIVqRYsRAV/k8S1NlZE1MDE0hY5SEnF4bDKCe9fHLuzD9l9vRWphTwxJuucu2A2XW6eLNdGkjZLEpD6Ooh3DINXDmV74KY+07JVAZV6QZysSOI9gyITK76HI6wk6W+CYnLiyan9t2EMFAXJEEQrT80yRIWdT7w1QHqfwSg1mUGJ46flhv0YSPrHY+Ss6vCVAL+8YiLhZSBruypq9YPWWzhHy+gL37dsucl7BM65IW1DXWYXR6DHPzSSxv7kdHUw9m3AJq7SyCzz+N5MP3o8sw0BSOytSJWv56wEXaNZDsaMcpN9+MUHsTyoEQbEJsNHIjtubXsHPvqxgdH0PXkiXo6lyGaKJWVAcpKpxKpbBq1aqjK8LsXsm68iY5Xp3nHZFyQQUvYqASBvLLa5BZNDF6JAmz5JN1FU5ibKcAPWBJxstmU/jIRR/ELbf+b/z0Zz+Wo/4XP/8V/v7UMzhu5Wo89sjzWLZ0OZa0LRWgvqGB9EALrmZKM0XdWtpncg+K9T7HsuTCNjbXYWlPi7DgSAYhTc7THaiGoLzH/5YWQ/xm8bFSwwKKxVFmnb0Jy4FixsCRsRkspNIIu7ZYadq792P24T+jKTejEoCsmitrdDLRLC66OQ6CwkUPoegL4pBbwulf+hoW+jagEK+X50ZCDTef+bx44mvlUtolm0gAbIvmqiFJ7aOD85ibzSIciiMWS0hhT4yW4LMe5g6S2glnA0HtKpMFfUFNIHiRyPWkdAwbCH9Ageo6V0dkRs3vMQV/Jf2Ouqi8zoPDh2V3Z+36tZianpTutVAuoLe/H/FAHbIZAxbNMKg4eNftWJFKYjnH7GzMwgEU5IWhb6qFTPcyrL/xOoSaa2FEopRBEYNbZiCqVjvUCTVN7H31VaV617IEPX19CIdoysDnVRaZcW5okgHvZZ1jxRXkWlaEvTRCTnQtEcNgvwiNjY8tIDmXEwguyDpVekrCM8q55d8ufB9Oe9vJ2LVrB/r7l+PXv/wturuW4ze/ug0tzUtRNjTU1TbJ8c/VYXY2vBlldMG/Q01R05RpGmkMzS0NaO2oFziR5CI9WHFLPsYbzlsvUY//zWsCxVllUlHPSyxBCcLT26qyI8Y17blkGm6+gNpsEbnnd2D+sfvRUkgexXpJA1CBSrt5srhcBAwWqwEUdQaqgbd/8StI9pyAXLRW3YSWIWRwqtxwLUazzIIrO+uiAMasrGFkeBLpxRIcKwTX4VQkIbUU57PU0mcdKdMcViDs4LgWT0mYgiNBK+4yug+hsC5Z2B/i8U9mN8nJupQXMkGhdDe3Qi26OKvGgmyfqZlJCfC6ukbUNdYjk6P+Sgia5kfZKaEmO4vYK9th/WMrYjOTCHAlm5ZCFCxwfciR4LG8B+tuuhbBxgTKkZj4MQVsdudkQpWFpMzbhwSK2ckpDI+OY25hAeef9wEJymq5cgYtpyPeRa2GcuQak+8pZBceWWXlm1SZaHE7dCGZx+xUCsWCIcFENhJB+8amBE4/8zSsX78afcu7MTY2it/8+jdYfdx63H3n/TJ6JFTYUN8qpQiBbwl0nzLclUCtbNkQz2xqqpPfqQeJ3pBxRgI3x8KWZMHqpqkapqpWMqnOuOp93nTkPzBQlfEEA5UjVTY9IpHL/MBN2IOTmH5qKxYefwCtxWRl45X6XZVApbu3y7E0d+ZY2lKXLITDronTvvAlTC1biwU9LI+XdS97m6iMj0PQilnTZUepAtVFcm4eQ4Oj6OtdiULOQXIuIyRdSlTzSGPSUgx5UYtSq7eWA7MitEVqmk7IJkwSBUmvHGm7cgyJtKR0fZp0+tKtFlVW5tEfjUWRz+eQXEyir79HoKRQiMeuCduklhkzvoOAkUK7sYjcC89gcvMTaNZd+IolhMlz9elYpBpKdwc2fOdbCLU3wg5FRamF8qMkWBiuKRuXJaZ+WntTch067rj7Lnzq0k/KDcMgqJavYZ3KrFa9/quAcg/2YUdti5ML/6n9KQoohOVK5jNlzEynkU7n5MYUuQlfCT/9+Q/wqU9/AoEgsPWZLTjtlFPx6U9dhn//4uUI6DG8e9P7EAklYFCQoeIWU1MXlcwvDokaJ0M0ZODrzRuZghiWYLBq0ZQ2Pjxo6Kfwxsz5htKlIit5bFkjBGjJPI7avxNuN22SAjIKLVPgjVirWUZq12Fkn3sZycfuR3NuVm5eIfdUZGVdv4OCY8r4moEK2w8jGMYgLJz6+X8H3n42ZjgW5lp6gETyIOIJv8SR5tCdwNGka+TdPjU1jenpOZz29g0o5h0cObyAdDov5lTKQ10Xe3B2b6KiTIDOJiHCFjCYGCwvKDNwmIyasCuNGDMk6Vvc3RYepQmpbdmEcS+d3M9cIS8NwWJ6ASuPWyG1SZSqgeR7lsk00mT71HINaPlZNFtZHHrwL4i+dgB184toCoWF2ZSNBpFdsRzHfesaBBviKIYjcFzq1VN12idaoYZTUiK79LPyBzC/kMYTm5/Ehy/8kDxPMQnmc2VJVGUDWX1UqtqOp5F4ZsvFFLobtwHEkEx2B+DTgnDKisbEIzCbcjF4ZAKZ7Cy2PPs4rr7mSriuhS3P/B1f/PxX0NzciInxJD584cW44mvfRKmkyomZmRnU1iZQX1+L9qX18tttW5PXl0wls6xKKJZcrEtNS2HVvOg+QVv++ZhnsHr7+tUlwNH1aOKoYmnEQCW5h4GnQ7f8wpCi+ooQT1Jp5PYNwtr5GuYe+Qtai5VmqmI3L41cJaMGdB0BUzSRhO02pNk49QtfQOwjHxY7er6svMm4REHzZfHQPbLXcrO5FNIZKkybmJoel0Dr6e6TTcC2JXWYTxoYG509qugWiRElIIeS0EFJurhoKCqrrfzlzL48ikhJ84cdgbbYqfLOE96MUL8IUHMFmzhZWdQ+eJwVjTwMq4TVqwdkrBkJ++GWS4iUdFg5YNqGjGudQhY6srBH92Pxd7/HhnwBus+A6RpY5HRjYAWOv+nb0vXnGDK+sDJMI4wU1GD7mPlc6OzoqfFqA3feczc+ecml0jixgaru9EX+RmzXVab1Alm6ZvZn9Bwg4E+3R40Xljcyj0wypigNz5Gt6oKTMyYOHB5BQ2MMt9z2G/zghzcI5+Dxxx/Cl770JdkOyGZKuPQTn8XnL/uyMOGZUenNtbiYFBZVT08HotGQbAcYHEkGFY9CbC11iIwng0tWDXlq6CF1FFfePDeWY+UkqzOqaIg7dF1Ru/1vCFSWUZZf3G64fX14117UUKFlz0HMPHg3WvNzij7JXUVRJ1R7VybH1K6DiMOmnc7gQQzBwgmfvhR17z8fWns9LEvN0XiT+TjGpTT6C5sXXR4PLjgJ8WFqekQyQ3t7B0yKMsRZI9WJIhwpZDMz88JqoQUPA5XE4daWOglqWq8spnLShJBnKPIzCR3RhF8mKsQNhdRh+4SAoUZ/ZRkZkntpmAZK5QIsx8DxVEnxawgRYXAMhEs+lPM6pss6MoYGh1qeyEBPHYF9y3+h/8gR+AJZlPlZnw+pvgGsu+FGBNubkBeHQLX+wUCl7r/NsaJsZyqGlOkAd96tAtXbP+fF5HNhKbB//37s3btXbmIvkPk+g4AlEa8kR4Z8DiHK6LBWYVb1nJmZhXxsVP3ILNro7u5Hc2stbr/zVnzs4xegf6ALe/e+ggsu+DCi1ADQIvjC57+Ir3/1Srz80l4cPHhYrI54E9hWWbIu5/+UJCqWWKq40jsQRyVmS3jHUzIhxChPlgumuo7e3l4MDAy84bQ4tjaVTCvlgDKs54oJA5Wmvzox0DJlMqlpzZvWxd6XdmCJ7Ye16zXMPng3WvKzag+XlpWVQGUzZYr5s4OoHRKUqaAHMaiVccJnLoX/jNMR6l6meh+eYtzq5clQLkF7/smUK0A0NbTCfkxMjkg2YKBSToUlQSIRQ1tbDRpbCEAzs6jNRjHh8mlCRmAZMz2ew+wchcdIiPXL0S+BGufHCk9VhhJ+mAZ1OSkeS01OW9hCtPQxrSJMO4/1G1ZJsOt+7jjZMu8v5TUsFCiAQS9P0g7TqHPngTvvROyl7dCDWTkVCpqOTG8/1t1wA4IdzSj5aOgQht/yiYI0BeC8QKUWKwO17Gq465578ImLP37U6tE7/ijN/dxzz+GBBx6Qix+LxUQD1qthGaTMPMFgSIK4so8sF5eNAZunQraERLwRZskPuxzEJz91GWrroti9bwdm5kbQ1BzH/MIUvnvzD3DOpjOxbt3JeO+552HlwHF4+u/bcNt//UEB/AzAMvePAmhqa4BhFGSfic2ZWmVWwcX3WejwfQUTKU4Yb7qLL74Yp59++tHm6q3kI0VEV7anWeJYsH22qBdKoFr87QEUy+TQunh12/NYHqqFuXOvZNSWwnRFD0B55vIhMKNyO5j7W2Gb2YKBGsKQVsb6z14K65QNqFmxXBHSuT7j5xo59XaL9JnKuFyRZjfJjDo2xkAFOjqWCYOH3Ei++NR971veiliNGgzIzpEN8LpkUllpigo57sYo4mwwEqw0UhRoqKy9UihYDMv8sLg3VSBriEe/JRee+kekpxXNFNafuEpWFKCZQmHldi21BQopHcW0H6WMg5yRQluwCOsvd6H8zOOI+IvSoRZ8QWR7erDuP65HqLMFJXpf6REJVKqLUC/fZnandgGd70iGdjTcda8KVGZS1qkMSu+I5+Pj572mihec5YEqCcpqt4gzaerP0+2EtjfivqLkJDlhiobqsLhQwuwMZR19sj8UrQmgWFrA9OwIRscOi57Vhg3rsWrlWjgW19NN5LIGCoUCstm8BFt6cQENTY3o7e9AyWCHSD6tquXIsaDMpog90E2RPYHNYUuF8G3bMsQ42m9UxInffGalrDpVRuUajlrFYaCyRqVOQN4g0RzY8Y/nMBCuh/HKHsw8dBdaGaiC8jA5qKNfFLbZzZKKS60y24+iHsawz8L6z14C97STkFjRdzRQeewzUIvFArR9L8+6wnMMBYQVdeTIEfnDHe1dqpM3FWxULGUlAywf4B49UCpAuthstoBSoSiwlkvSAijZo5a09JArnFJm1miCs/6KIa4VgGX6hMRS5IoC2Vf5vDDTCYZn8kkJVHa35AWQZU9zyVzJgrmowczowjTKl3NoDhZh3PtHWM8+hXhAqm8UEUaqeynW33CVBGqhOlBp406MkepqbxKol3z8E0ftyz0bc2Ycvk+IioErpF9whbwkwxDBK9lgOuzyK2IWhMGI79ol4UrwJLHLGkpFF8OHZ6D7CfeRXmiisTGMhqYoSkZWtoCVwghXopWuayFPZloZ8/OLygzDdRGKhNDWUa/qbJ5oZCk5HATwqGSw+kXlhKNd4QOUTXkcXjPonVKZSIwAACAASURBVAg84o8qnlSi9fWminUuKSJKv5XEdxFQpqO4zXXtAIqscFwNu59/GZ2IwNjBQL0TbaWZiiy8ClQWEqRROjS5ENcXdksBFP0MVAcbPvsJBDeejmAXhxuiSqGyqu5TsOXwgQmXpqgMLHaHw0OjcGwd7UvakU6XhWnOonxhkcWxiQ0nrhZRs+GhecwnF+SFSUQTiMdrpGHIZIqKWB0OSaD6Qw5CMU61uCinBMooNEVkiMd/ucgL6qBUKsgEi1DW/OIU1p2wAvXNCdimgYAbEDQgX6QGqAsr74OT1rDgKyCIReCW21D/4g74Kddu0ukkgsW+Nhz/7SsR7GxGgewmPSKAPzOqF6iy/lvJqJxGMqNe+olL5IXhxfKyDm+il19+GS+++KJko5GREVxyySWS5Z5//nksaW/G2nWr0bm0Bw8/tBkHXhvEiRvWY+PG06VJ2vrM37H5ic3o61mBk056J554bCvKZT96e/swsLIPg8N7ceDQTtTVR/Dxiy/Cn/70JzmyG+vbkJxNo6+3H1u3PosTTjgRqcUU9u7eg3A0hCu/+e949LHHMZWcwDvPeBue3f4szvvAeXh1x06Mj0zi3E3n4tmt23DC+hNglg2MjAxhYmIC5557Lo4//njkcjlBZ6oZU9WohrL4YC3Kk9CSMTjpkLKoQXEKyw/KXrFHO/TqIGrSJZR27MHsI3dhSWlGTk9CcyTtMIaYkbnSxLiP8CI4KlBHdODEz16KmvPfA6exVk4AYfJxdFrxuNImRpNuLBYRvJJg/vDgEUrlonvZMuQykHUREgPm55MyLejqakcqk8P8fFaIGtTVZGvHXSRidfkC9334pDRFUyOWGlJwCXXyeXSamo4CPQO4wpJz4Tc1WeDTQoSxgLnZERy/pg81dRHxNaXNDY/TnGFhQRw7NLjUm/cVgNQoCrfchiUHDyFCSmBZQ8ENIDPQibXfuQrBpc3iMMiun1Q1LrWKpI9OrFP5BUiNWjn6P/6xj0np493JarEuiC1bnsYvf/kr/PjHP8ZHPvJh3Hrr72Vi9dnPfgb9K/pxxrveicOHhrBv70F873vfxbeuuxFnbzoTmcwC7rjjdmzZshVPPbkF8Xgd7rn7PgwMrMF137oJTz7xGHbtehGvHdiNVat68f7z3oMnnngcd955Dy684MPYvu1FXHn5N3Hyqadh8NAw7v3TPdi1+xWcffZGnPveTfjlr36OV3a+hMu/cTl+8tOf4JqrrxEPg+/f/AP89Cc/w3/7xjdx07e/LUnosssuw+bNm7G4uIgNGzZIY1jtG1U951fvq0ATeIi1JcsZyXVqIgZTaR6wlxwfnIY2moTxwk7MP/5nLCnNKSEKvpYMVO6i+Wy4IWZpFxGL9qMBFANhjPhcnPKFzyPygQ+SQCbTSpLDRRSkor6uTYzmXB7pHOn5/S4OHToogHz/8gFk5l3kMqrh4Tors55tG2K6oIfCckxx8sEgDAV5tHP/mwt7eWSyhIuCCAUjMjblSm+Y3ltWScjMM7QHsoGmFFBvh7BnYRKJjmYZ+aWmR7F+dS9opJ4gkcMhRqgjbejIUE2Z06x8FnVOFvlXt2P+b/ehr5hDjUAfLhbgINnVgQ03qRq1KJOjkDB2WH3YAR5DnCA50vWT7V92fZJRL7n4Y0fn+qpBCkrT8eyzz+Lee+/Fd7/7Xbz73e/Go48+Kv5HX/7yl7Hx7I3YeNaZuOSST+LGG2/CBz7wAdx2220oFPJ48skncMEFF+CTn/xkpXnRcNVV/x21tY3Y/uyr+B//4zsYPLwPDz3yMC688Hxs2rQRDz/yIO77y/244MIP4dUdu/DVr1yOdetOxCuv7MSjjz+IRx67H5/73Kfl797+x9vxwP334aMfuwiPPPoorrv2WrHv/PF//gjXXXc9/vCH23HxxR9DLJrAZZ+7DD/72c9w2mmnCZrhyUYeO7GqDljZyBXCjSaGIkxxtA6VzGtVXFUsCq65yOw4iOSjz6Cw9XG0lHgVSEV8fTJFUooVUFKXEalbwyj5QzjklLHx6utQ6D8JGYdwF+t/VBCjKMK8BpMTJTdRE5SuP+B3MTioAnV53wpkkg6yaUt15iUThlESbFDjSislFyNByZhBasNTmoYaQQS0s0Ukk2np6jmC5XSG7CHXKsP12zA0A4ZdQo1PR9t0CdZsFi/n59C6ZgC2X0d6Lonly3vgayAFLosoR6wajStCyBg+GOkUmiwDdbNjWNjyOLT9u9DBGThteOCARUp+eQ/W/8fVCLY1oEjtqwCbKQ2a6cBkrSUMe2pMqUC14MPdf/oTLr34Y0cdn3nnM1D5xkx0xx134gc/+D7e//7zcMcdf5QL/bnPfQ4//OEP5Si9/vrrZdR5ww034Be/+AVOPfVULCws4K677sLtt98ugc0Mxq+1tXXgyUe34bLLvij6AM8//xxOOXkDTj7lJOzY8RLuvucefPQjH8UzW7fhM5+5DO95z/vw0ks78MTmh7D/4A7J4GdvPBu//d1vsWvXLlxxxRX40Y9+hGuvuRYTkxO46qqr8Pvf/x6/+tWv5UaJhKL4+tcvx1//+ld5jF7XX21y5mGoRxurSq2obAuUiyCTbFmd3qJlQDUUgvKCgIzM4shdD2Hh4fvRXs4o6UqWVtJ8kz3lwGATCxdRuoa4NNMLY79ZwKYrr8J4wwoUorUVYT6Wgi5q62uQSEShTU0W3Xg8JJKD3MkeGjos5JTlvf1IJakLxDq1DLNoqqJW1lz9CMS4cx1ClLvXEV3m+sKUkibDkmlWNm2ixJqSe0jwoVDKoLU+Dn8hg7BThD07g8ILezG8+zXETzkeHaeehFIwjPHZebT29cFprkc6k0JDIAzT9SFdLIiwQbPronlhFubLzyG9fSsaimk0hn2iXG36fJiHD7meTqy75hsIttQiq7NRjCFgcaLCQKVTHpVTaPbmytFPx+Y/3XcfLvrQhUcbDgaq1/Xv2bMHO3fuxDve8Q489dRTklWZiR5++BGce+670dnZKQZt/FpbW5t87eSTT5ZgZs3JDLZ06VL5x1rXNG2MDs3hHe84A1PTU5ianEAiEceatWtw5MgwBg8PobunG/PJeTQ0NGH79ufkZwdW9SBfTCKeiAoNkZmeNwOP8u3bt+PMM8+Ux0Hc933vex+eeOIJrF+/XoYNzz77D6xcuRLNzc044YQT5Hke20i9kUStGLbKwZCQlFp8pNyl0Fs5qg3whDMFkgxlbQzd9RCSd/wftBkZxQEQ7qmqInj0M1B58kbYeDscoUawz8zjrK9cgcWeE5EOcFTPU5p9MTdHcsIK08ZG8m4sHkYoRHBdw/DQkFjHdHf1I7uosmkhz6NfiRwQD9PDnOGT3BxATU1E4Cc2wiTGyuTJ0QTQ58JaNssxKbFSFsYldHKx79GnUJoextTYfgTTadTF43gtn8bbP3EpatefiJcmpqAvWQotVotEtAZOsaTMGkoFtPgDaDOLSD79ONI7tqHeTCOmU1cKKNu0SQ8iW9aR6+3A6uuuRKClFnnhKCgclavSJa7CaIrUQR1UDgG49/+XB/4qgcoA9S5YNkutAaovF98wUuVNywZU6S2psTF/H6E8j9DiMbD4eTZe3kalgrkUvPfSC/sFTYjF4iIk4SELFJvI57OyZ0aYjsG7uDiP8y/YJEZmnIfze/n4vPLEawAZHFnRSIgfRTAYqNRFZePMx+ONh6snU/+UUT0quBSKmsxrmA3L4hHLyFPQG9W9HddG1NAxct9mzN7yv9BSSlXk4jWRsBeBDZ+NsvoAIbYIjh/lUBQHbANnX/kNzHWuQzoYq/B6lROLrCvZZWiHDiy6hC1oQUgm//DwsARVd1cf8pIRuf1pCUGaWwAUugpEAiJgxe+vrQshFiegzmdByEdZddNoJZ/jujGXz1xhaVvMBMPDGPnx79AdoWN1Fn63KJS0pOsiFUoAnX1wupbj5PeeD4MKggZHglyGAxrCQRSODOHQ00/AP3oQrUETsUAZlp/rglQsiSNUjsI0/Zhtb8Cqa76qmimKTji6ONrphG4SIQlU7m8JqZcrvZoP9//tQVzwgfOOAv7MgoIhRyISqAxAb1JFDJUQDzOmF4j8Go9VZiy+ES3g9/HrXgnBwGJwNze3Co5Mbu6uXQdF14D1PAk4XPdQwU5RB0Ukj8ejWLOmFzlCYmENJaMgXTuzN2mSC4sL8nNh6mE5rmC0fHx84xassNZcYHx8XAK4pqamMlVTQeu9vSGjCuNG+ROoo19lRh795CNTP1ZRTsnxsBBMlzF035OYvfVWLDFzItjB/3kZVXBY9gdWGSGWYdR3CEaElLLpuuuR712NVIg2oYrrzOfFvydMtH27FtxgkGQTTV6U0ZERoeB1dfWI47BJhgyZTqTlWQqApTIGzbK4lVpTF0YsQQdkTpA8b03uUrnIczOySGAfKORz8Psy6Jqfw55rvo8uzYLro02MAVu3Mec4yCMIN9CAvBZFS2c/muqWiBtIRi8jm02juDAvNpG+/Dx0MwWzPI8CsjAI4DtAjVaLSCkE1wwg29uB0791BXx9HbBq6uC6AeTnsyils7JwRmEFkmvY9bt8bvDhgYcewkcvvOAop6G9vV0CkcH2t7/9Dfv27cPGjRvR0tIiQfjHP/5R1lROOeUUyW68ye+44w5pWBgIDMhrr70WF110Ebq7u9HY2IhHHnlEMvZ73/s+mWQdGR7Hgw8+irVrTkAmkxcFwvvve0g2bj/4wfNEIWVubhq797yCszaeKXBXoZjBQw89JHXmGaefgbnknIx3d+/eLcd9V1eX7Bn97Oc/w7Jly6TW5cydJcLvfvc7+TmWDR534a0CVfBUkU5Xu1bs3hk4BO054BDLYbH9LCmubc7C4bsfwewtt6K9XBCqp3iaUkFbcFQLbpinTgkRRxeN1yx8GNQcnHPzd2D1rkKKBBGOuckCMy0UC0U5abQdz826xNJIvCV4PTkxIZXykiVLlNsGwWJOHyqiV4EAhRBCwjHl74wlSMUi71SJoPCJyKDA0GAUefxTEYXAfhZlZxrr4GDnF6/HipAftk7xMAMln4XZUhGBYFw2X8smOas6wgiKhU8xTG6BifpEQgSHFxZmkCrNwxfT4ItQsYRZEYg6EehstiwNC0uacOqXPw1zeSei7Z2wHT+snIFyvkCcWTKqkIdptmVxeGDhic1P4Z2nnSqBysBjtmI25VHNAJydnZVAINOeP/vYY49J8J100kmSvZ5++mls27YNX/va17B69WrJeN///velVuXHzLjcHmDg9/X1SZYdHRvD1i3b8LbTThdiTnf3Ujz+2DOoqYnjne88RaA9Yrg333wTrrv+Gixd2oGSaWDr1q1Yu3Yt1h2/TvSqCEnx5uHHJLWTZH33PXdLdt+0aZPsyHOYc99992HNmjVyw3mcBm+A8WZHP2ElBiovrJzaPjoWMlBtof8xwVHTgEEZNXUM3/sIZv+fW9HG5blKoBJHZTPFo98JaRKoUVppIoicpuOgbeKcn/4ntOUDyFd4CUyWRJpYhnK6pj3zxIjLi8EpCSEkujUT4unp7hYSBI97RjcDlUHKKo87OfEarlEH5BgKR9n1E6tUxxUbBSrZMVgzadoXWigUswjEUlgXCuDFC76KNYk4CsjBCJThiwcxvTCPRCwB3fKhSLFdzY8mTlY0aqpS1c8vO0OWz4+DU2NwqKjS1aH2gcjQofVLhWmfhYZMeyt6/u09WGitQ9uqNbBdXUgpYCkR8YtriDChKI3uD+DQ4DAe37wZ73v3OTLL5/HozcAZWGykeEMzWzHg+EbwnDVfbW2tBPOBAwcksxEBYNPCGpWfYxCzEWLg8kjn0KCxkcHuSmmRTC7KqjgZUwxEmlfwCOc/OuwdPHQAe/ftwjmbzpZalrquExOTEvDM7qx/5UiPxcFTgPAO9feZaXn0NjY1SjNEqUfeTP39/ejp6Tl6cngw1T+bRig3bY/pLy2IYucpkzIhvpTBE7lMvNvQMHTPI5i75VYsKReVkDCZZZx/V9hTZZo12+WjzZR0/eUCzv31/0TguAEYsshIBRhHGGOlPLnINrRnHh92Wb/UJOolKKenZpBMzmHlqgE5ZmSMRUTXZUNgQCfUJKvP1Afi+7o4b5BmRs11ygkq4S+KfdnCPWWNWzQzaFmmo6ts4pVzv4gVlHSJA/lAGTm7hFw6g4bGOqGNzRhpMWFr0bg05heWt5UpojZci0i0Hoenp1GKRtHUuVTtXhk2dBqN8cYNasiEfMh1LkXfB9+PuaYaNA2slH2tiMZFNbr8acgZeSWKViphy+anMLuYxurjj8dAb48c216QKnaUTzIYA5JZloHBi8uMyOOTgcjjk4HMwGSgM4D4MYOZJQCP4HQ6LcHK38chC/kQtbU1MoKcmpxBcm4By5cPyCBCzHy5vgEbE+OjyBdyWLt2tcz7aSlJ8jUnPwzWVCqNqakpeWzRSETR68QCUnlKMXtwDF1fXy/lAU8E3mCeLLp34x0bqAryJ8lbdfusNZkL2EzJZ3ka0Uqe+gaujcasjeIWLlzej4bsghKVIylGrELVKorFxVDXllk/kxkD9TWriHN++z8RWNEHi+LN9FIQ8TcTBdpGGSa0sYOmu5BMYWEhK6sesWgchwcPYX5+Fv0D3WhtbZYnLAW+7ZPjSdhTnDdTwIuAPCdQQaW1zjuMWYMvqNS0ekCILa7PwOqTliCwbx+2fegbOHnJUsxbacxkkghFw6LvGUvE4YsHkA2XUXQLcElrKxWQiEaRcENYWtsm0od7Dx2BnahBex+9TgHd4LOiUIErvkr5sA+pznZ0nX+eBGrrquOkmeII1cqXZDpCU43BoUH89c9/Rk/nMqw54UT09Q/IXNuDpLwVlPn5ealDec2XLGmT7ElM1OuemX09kgoDlUHK0ok3woEDhwRe4THNn+NUiA0XWWnLujvkd/DGmJycwuJiCp2dy4Sqx56AwcwbYnR0TGrOnt5l0mwxsMk24+NjwPEm4VJiY1OTlCoMPN4UXg0q4L7uF+3RQ4cOyc+wZOHj4Y3Df9KXV+1OCfu/8jlvL4DymsRGKbLMZkqW9AIBmFYZdfUJJJIFXNS5CucvaUVTflEFKqd/hKwrOCozKk9d4qgWuQ/+EA44Bs5moA70wqLKIln+1NQqUUCvUqNaeddlYE1PFDE9lZU7p6GhHoViGoND+wXI7+3t4WK+kCRoeJBJ54VnyJ/jaE6N4tTCn/AixXbFqDgFq03CptYElg3UAaODePBjX8dSLhJaBmK2LbY9GpWmiddQ/5vz4BBA+L5QNpBl8Y0AOutbkAjEMDYyhWCiBs2dnaJ3JViPZSKo2QiQn+kDst3L0PWhD2KmIYbG/hXQtIBsoXK5L1vKYsu2rRg+Mox3n3kWlnf3wMeCW6cArakUnDk9iUSkpmSGZHDxgnv1qceM91apvUB97bXX5Ps7OjrkwvNI5u9i0yUYeSU4WFZx85dBQAx2YSEpf4sllwLRyXoi/OPH+MSksLKWdXbKa+yB9N6qM4OY0yhm1LpaiqKRsE0GF5c2FYNfrC99PgwODh4NVI8A7iESR1v/qneYMVWGroxNxdxNHf0UwFBjTg3ZfBa1bkQd/b//32gvZ6VGlROPzTuzsO5IGSfUUKIwpia4+QGrhI2//CkCKwdgBoJKRIO9EXW0irwhLbWKMjedxdjogkwKdH8AtTUJUQ8OBl3MJicxOTWBpuY2tLR0CD7q2gERSmBW8KAX78KJJqxG/MuAWS7I8dXYVIfO7nqEgmWkd7yI+z5zJbr9ATREA2D1pJsWbHIG6Fxq05lEScnQR9EJBFFwSOkrwh/l7lYEydk5hPxBdCxZqtyIhbjAEsVBwKUxooO55mZ0X3A+0u2NaF25WlzQc3NpTA6NYMf+XejqX4bjVq9GIhxCNBASb9ZQLAa3TFqhWkF53S9eAwF/7vszE1Xjlh4O6S0EsmFhQDNQmQ159LNUYNdf/XvZpE7PLMiuWE0iLg0JIafe3m7poBUerZyjR0fGRY6SToSUEmUj42G9HhWRRBmWJnyMAqMF1U6V52zNjV/eTCwRVI3c+AYT3mM3URVMpbLfUYufymTKkaREPR5FcPZRAomj6PkCRu5+GMm/3IWW0qLUqCpQ1cyeR3+RaIuPpBRd1HHK4Sj2lvLY9JP/hH/lKuQo0y/5ypVun9pkPDk0u2S7hw5MSCEf8EdkNZqAMnU1/QFuAlJSsozxsUnMzaZQk2hCPNIEOCEU86VKTcq7XImM8cmRD8DXmhOvBjphNMaQz6cwN3oQkf2HsP+Hv8FAXQ0cXxFBsySmuNxIZMqnK5TjC0qnqZPxoPlh+QIoRDUUE0ApaGF8/Ah8RRNLG1oQD7Imo8OTIy8EH0IJLuZq63Dypz8FbVUftMZmHB4cQ2Z6AYVUBn2r+6GFqN0aRYSTCnaVLG1Yy8kekjJY5QXlG4OB+0r8r2h1akqzkwHI/3oZjhmRbywFGAgM9tHRUWmY2OV7RGwVFCQEOwJJZTKLshHAaUxvT5fQBtPprIh/cEY/MTGDXLaAFSQVC1mdNaySaJcMazsyNvUen8eT9VaiZcJmlmWtmsHK0oRBXT3YePNAVfCTVJgScMprqEy3RRmUqIDi6gtH5r7hKWSe/AeSj/0V7WYa0jSwNKsA/syoPPp5jcI0UnYCYim6q5DBu793M9yelUiF6IdN21E2muxzKhPRcsZyX90xKJpNFJ+oqa2RXF1bH5EmicRlrlb49RDm5hZwcP8RzCVLqE20obOlDSm67wV8qGupQ95mJ61Roh5NNQmEokGZoBwaO4TZ1BwGlrahaWIR+/79BnSF/DD8RbkRfFz5cIMwXQ2G7hdaX1C8MdUEpKzrKPoduIkg9NoIsvkMFmbnUMwVxMwsEotJoFos3KkgR82Bzk6cfdWVmI3oODCXRGNTBxqjdSilc9CjARgw4GfmpDgCV745RuWLr5OpReK06qg51uRFZFDOzy9ISSNE5ABdmy05kuWYpXW7Q3eSGgkCqkTz82NjYxK8ra2tRzMxP2bdb9Ae0tWQy2WQzXHb15LvI4eCI9S6+nrU1dVjdiYpvOBlncuUbbsYiqk3Hql8PKnUIjLpjHT8jCwSqNWWKVMZH58ujRfLEj4+b6PWq03/ueOv/AWpSxU/lIRpMT4mY4oKfQwo2rZngUODo2guFuG+8hLm/nYPWoucTFWYUGoOBJcaDAESujUB/EmczvuDOKI7eNd116HYvgKZULRiuAYxpygVDJQ4/StOWe6OnYOIJhLy4ofiIURifsTr6LLHI4RPlOlXyf8RapqdK2HHjgOwMhmsX90v6nQd/e0A1641FxTG5vrB3OgYtr28HS39nehZ1Y/acBj+PUN45d++hv5oBKWQAYc3A01pLR1FBiQnZJSZlHUX2VaAG9BRLJtSDgRjcbH44VKLwXqPEy/XRU1dnWzKlgwDRc3FXCKK9k2nAwM9aFl1HOLReskIFJG1Zf9HtIvgp2AXWf+iGa107r0mREQfKr72XocssugVf1Cv3Kmu7RgM/CeIgk35SDU6Zeb1NlqrNQO8o9v7nMeBZRb2MjfxUb4xyLxGz/ub3uNjpvSI3m/WGMmSXiVYPWof/7ZXY1c/h6PTKSYLLhmTi+qzELD9wvin8YauOQgiACvvx+SEgdHxGfSEXZRf2Yq5++9EWzEtp6KQUriqzuxKeVQ6p7ARpxiIE0DWp2M87MfpV34T6dYVyAZiR8fXMjbn1jETwsIRy92954CIXXE8Sk+fukZmQ0ojcr+aM1mKRbhSO/CIzuXVQtfEoSFs37oZq9b24T0XngtTMDKl/vbK1m1IzkzhHRvPQKStDgZshH0u/LsG8eIFl2NlNIpy2IQT4g1AeInZ1IdCiIEKREiAIG1QuOtUySM04uO6J3zkzoYjSgtJsoeLVCaDaCSOaDyGqUwKs7UxnP0fVyOyqg9lGkxwv77kwscbLqzDYYZmBuUIVUQF2cmqBb3qRqlal8m7wNXZ563Wjfk9/FlvxHrs0eqB6ww8vnmjVv4Mg5R1rnhjVW4Ubz+LAVn9OISvQGNib3Xdy7QVKp4XgNVlh7f+7T2mN3ts8nNcyiMPgp4BPlsFKq0/NW7uuiLxmZw0MD6eE+Xw7rALY8fTSN5/J1oLKWFUCymFaoDScwBFGiERuzZ9MpnK6QGMBjSc8dUrsdh+HDJ+dYJ5W7Le49cWRy139+6DiNfWIRgiIyosNaUedBFPUMKQLxZ/KQFjF4vzfFCEqRz4GO2lFLa/sAWrNqxER38X8qUihg8fxoql3ejvH5AnSBeQEkzEOKnYNYTnPnwFVsQisKlCwDqYRzbpd34fCn4fwja7Qg8KofoIZWy4cakrFz3uKXGq5A8oE2BZ3SBkw70rAwa1mFb04qQbr0aosxU5iz9PXycHIXGWY7NGDSfWT5xZE3LRlRKILOOpZsq7gN5F9jJtdcZ6I9tIvaxe7edlUC9z8XsZVF5we1na696rM60nV84A9jyyvAZPHelqoVBpCyjN0+obyMOBq4Ow+n0PWuPPen/rn7+XpB0aBDNQOVh5PVB9nH5ZPgwfSGJm1kA4UovOoIX8i5uRvO8OtBVTynqexOkKzY9FbZnEfqsMv0EifUSO/iGfgzO/9HVMNq9ENpiQfod1N4c5JOSL2URhznb37DkixT2VkZmRognqftqiUkEQP0DXEMtVLCpRltZQyNN5uYBCNomahghijRHsHzksWfCk9ScgpgdFXIs1quxz07KGCiu7hvDsRZdjIBaDo1PihnIztohmmbqGIvWq6AMqTHyC2qInp+AaPmvCI9yBqgQoazC/AO+cnqm6rKAB2d5OrPnvX0ewuwNlfxAWcVRKvJcd+EQKXUQx1U3C2bLmrzDSFbvHC7Zjj3cvgPl175/XtHg/5zVXXoDz815AeT9frRHg/Rw/5wWddwN4AVmd/by/533t2J879vEczUoe4fmtL1n3AgAAB05JREFUtKYqn389YDm5q2RU3cuoFDmm/L0DreTgtd0U0tBRW9eMJbqJzPNPYPbe/5Kjn+09+wxPKYWBanF8TZ0BU6nIyF6/5uBdX/oahmv6kA1RwFLVx0LDJOmep5yVc9xDB+ewuJgV5T5aTvMLYnIQJuuHPFPWGpw20dSgjFJFBt0xC8ikZtC3ogvNnfUwPH0iwiPsSWUwYEk369glok0o7x7ClkuuQH8sIkMAevTpXJxz9KOByiAl4UFm+JXuUlyhmEWkkeQNQFpNRXZH9Ds1aaw48kvZNha62nHC925AoLEGJT+J0zH4SPuxHfhCfsmoot1ZCVQqRwv5gjOXSpbyspIXSNVZ1rv43jHqBZh6gdX+hBds1ZnZ+7nqQOfnPGJItUCb97u9mpdfq8563oy+OlDf6hivvvGqH0P14/Q+f/S/VIDhMmT10e/6xCGHNSpl8Pe+OgbLjiMSrUOb30T2xc2YvuMWLCmlQe4laSlMPNJMBVwYpCjSRslkEIaR9wVwRHfxri9fjonmVZJRlcMgsVp1LZhhNbvouBNjWYyPTSEUpMRkVIKhvr5GBCPI2ifXkFrqMtoqEzZgk1CEbRVgmlmc9PbVcvySdOALsdN3YeQKiIcj8FGgi47JDrEwC+beITz12cuxPB5nO4QA5xwE17UALJ8GgyJsFfFXBirvEBH9ZbRrPlEJFDc5CSzWPvx+Yp7KbY8fZ1wX810dWPe9GxBa0qgyKs1tXb/sTHF5y+KLzwEFsUqiC9yZJ09TFG9fP8KrsxEvthcU1ZioFwTVAekFojy+ShlRnYGP7bKrv+Y1Yl59ysfg/V1vjdtrgrzyojrYj70JvFLh2NPBu5G8G7M6aOVrTAbENHXuwKlmyqYEvGbTigFOvox9r45C8zXAp4fRFrSR2/E0Zv7wv9BuZCRQiaMGKqQUAfxJGCBqYlIXgjWqH6N+DRu/dgWm2lYhG0pIeaSuN8X02EyVoTllx+UC39DhOaTmc0L84ESGb8ykan5PGMYvcpQc3fFJcPZsmFl097RjaXedHM1lFsHy3JSsZH2MDYwBnesrFO7lkujhMWz5zFewqrkRtpGDmc8iHgwiwLFZBaNjq8mjhSwdBirrJK4J0w2apmicuLAEEOhF0ETqI8ktKE8ww63Z7k6svel6BDtbxYXQ1YLwU92DlLMgUJZAVVggjbjJ8BcRwkqgVteeb9UIeQFRnYne7Oeqg+zYY/jYrOsFi1evHpvlqr+/+nF5wehl/7cMvn9Km6+XOf/0PAQi5MlGTir9VDmdpMicwkjolLL3lRGUDPpfJdCqm8i//HfM3XMb2gop0elnoOplJYhB7SnTT1E9GyHCORSw8Adx2C7jnKuvwWxrL/LRGuXnJZoA3HZh529AK+Ysl8f7wnwRk2OLKGTZVQZFFkanKgbNX5kVuVck++GKMQO3jOb2erS014JDJf5C8Z5nHeqjkK8tx79byCJKRLhso3RkFObmLdh5+91oCuoI++mWwWKbRzCDxQdOPZTSCFdzlXOynwx9NlIcbRIfFJkcARGlBuJFYrPHbtIL1EUG6rdfD1SuuOplyssoSR+zsjNFWJKBSl0RIQdV7CX/VaC+WXBVZ8hjM5V3hHtHtZeB3yRmjn7q2Cbt2I+9gHyr3/FWN9e/+ptvFaiyPcosykAljsqNYUp2On6MHJpHMsn1kjCWBizkXngSs3++Ha1GWplbSDPlkVLYMKtTKUzROAnUEAZdC+dcew0WO/qQj6oNhKMNrGWJSLOWzxdcBqVlAKl5AzNTGWRT9IunC5uUgQIeCw+R9QopdUENDfVhdPTUwh+h2jEXaBWVy5BZvV+O6Ci7/JKBwtQ0Fnftw+G7/4zCvtfQE08gTAUR16LoDMqlstD6HLLQhaSralNRMxEKJEkx/E4qgfCGUB2u2o1k/6ZQCY7zCOJnHQevB2obyqKVqQKVhb0TVIEq8JTMQXzSTIk2H2+EqvryzQLi2ED9V5mt+tiuhpXeLPDeLDNXf9+/Ctbq4K/O9P+3v/NWGVsd/Sqjsnki6B90Oa6mEYfQUuC3dWSTFg4fXhB2Wm/YRWbbo5j5291YYmShEZ7i6nNFH5WeVRYbKpZ6VGd0/bIufcTnYNO3rkVu2XIxm2ATJZKVHKIwUDlCNU3TpT0KrxKDNTlTxsTYvGRP1iEiAEDlXU3Nc6mEUl8fRefSWsQadCV37QC0nqLZgYDm1AuiYjNDaWEBe5/agr/f+ge0p3Ooy+axpqMDFs1lrRKCrElZIwqcSCyT6iCKXkbTWDVv1pW1tphrqRpSSBGV3SYu57E04IvCQM1UAvX4G69HsGsJLHEMDEIndkc0oTpQiRoQGxRk8P/7QPXqTT5WL1DfrFn7lwFT+eL/LVC9suH/n0C1EORRRI9YNrmUMLI0OEUdu3ZOo2S4WB7TkH72Ycw8eK+QUmgsRySG9EBWacRfy9wOsC2Ey5zkcRUljGEdOOc/rkOxZzlyXJupCMt5cBwD+/8FZnURdYpNAosAAAAASUVORK5CYII="/>
          <p:cNvSpPr>
            <a:spLocks noChangeAspect="1" noChangeArrowheads="1"/>
          </p:cNvSpPr>
          <p:nvPr/>
        </p:nvSpPr>
        <p:spPr bwMode="auto">
          <a:xfrm>
            <a:off x="460375" y="-1889125"/>
            <a:ext cx="161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AutoShape 27" descr="data:image/png;base64,iVBORw0KGgoAAAANSUhEUgAAAKsAAADjCAYAAAD64+QYAAAgAElEQVR4XmS8B5Rl53Wl9/03hxfrVejqBDQCQYAg0AgEg8QkBpESqRFlyhqJpGSOJVnyyENRnKEs20uylmfGI0/w2GtGkZJHYSSSoggQgQCYwACSIAEi50bn7urKL9987+91/gdojZeBVauB6lev3rtv/+fss/c+V33r/pd0XTecOnWae+69j+PHb+K2227D932qpsBxbPzAxfddLEtR6ZKmaWgqyNMStILKoixL8zOW45AVJWUFz790jk9/5m7anVVqFJU944CTceSlk7y5G3HDwEM5cxI3w263CeyAqHRxC03TQGLXzHRJnVaoqiYZjlBAt92m44XoyKfuBqgoollq8W/u+Szvesc7uTFYwx7t4qRzoh0HL1NsV1s8Fna4Owk5lzaUbohqrVM1CuYzolBT1SngUZq31eC4LhrMawGF77hYqkKphDLfxXETWpFmeSmiF8W0uh26aytYvS6D/oDLgiV0pdnc3mO8tctsNOHsaI/JfEYy3KfY2SQoJlg6JawbWrrDzF1mw+qw1wQ40RIkkNkudGO8oqEj13E+w/YmkJ/iQ5fD26KU2LIpoy77vkMUNLStjBSHotH4sxm6qNCNJT+N65TYqqZxavA9aHeoO310PEB3l3F7y6igRVFXlOUYO53R2skJxhcgO01WZmzrw3zzzBXc94JFtnyEqZpTlUMG7gq6dMktW2BhsKJ0g2PbKKWoqgrHVtiWQiGfs7m4OLaFZXvUtaJuamxHYduKpilpqpLbP/8xpQSsRVFgWTbnL2zQ7fUIgoAoClDmCcB1bVzPxnEssEBrTV02FFlNU0NTQJpm5sUoZVHJhe8ucced9/HQw0/h+100isae0U12eF/U5rgHy0xRQUbTsWl8F9eJCGoPu2gMQuaqJmsq1DzHrjTpZIqloBXHhK5HE3oGpHY7Jji8zm/91e/zD973kxyP1tA7e+jxBG83xc0a9vMpJ4IWX08szmif3dpnqjto7WDVCaEvsCyxLY+yqmm0Rlk2daOpaw3awnMUdZXiuSWOk2JbKb5X0ev4RJ5Ht9sj6ndx+h1WV9bp1jaTyZTRbEIznWJlBTvjXYY720RlxWFHsR4oWt2IThATVQG7ScPJecHp0ZyLw4Lx3KboDEjDFlZRESv5iGucbItb1xrevVZwpbWL5wUkjo9utQkDTeRUlJZL3YCVTKnTnKaQzy1F6RQl79XVOHGE3e3TdJao20uo7hr+8gEsAa9SJLNtmvE+0dYcZ3gWklOUVcpuc5DvXryaO54smHbXyXy5ZgltepSJhQ5cmv8fWKGua/MZohsDVsuyFriRoiBHqV4AWLDmuNDUFbquueP2jyv1yDcv6vl8bn4ozTJcP6AsCtqdGD8IDEgXldXBsqBuKqqqocgryrwxYC3ThiTJaKoaPwwNYMsa/uMffIrJrMC2I7QGz57Tn2zx4QNHOKZzvGYfu6tpui46DHH9GEd5WKVGVxWJLimKHHt/hldoktkMpSAMQzzHpWkFWKs9rF6b1rVX8U/+73/Jhz/089wQrFGd36PaG6H3LqHSjFmi2XNCHk1SHppoLtgDSn8dJR9oNcbWpak6ch2aujbgVJaDVhZK2yjLQs6qY9eU5ZSmGuO5FXFs4TgNvU5M5AdE7Q46CohbHfp+QFalzMoZSCXdvAT5hI5uuCJucY2r6FcZqW2jG4e4cU2jmqiCieVycjfjhV14PnO55ESEboQlXc2zWE03+fAVXa5pDQmdMVa3Q+2HRFEL17OQYqyVS1M3lOmQep5g5Q3FfEZdzEAXOK4i6LRwOn2aVp+6O8AarOGvHIT+irxZ0tEmem8H79IYe+8Uan6SokwY6nUe272Gz/1gzm6wQtly0FaFV3coUwvLVzRKowWUWpvKaik5+LUBp4BQwOq60rEtUwClQFR1bX7GcS1s2zKVVUB2+999Qqknvruty7JgNpsxTxJTVeWCCSDiVkQYebQ6EVHooiyQxxZFRZ5WpElJWWiKpCZLS+qqXvxiFI8/8SR/9defodVaIm73cZQiqIYcb7m8Wwesk+PGBWrgULZd7FYHt9XFCkJU1VBnGfMyoZnPCbamOEnBbDJBmoYf+nieD/0WarWP7rZo33ID//j3fptf/ZX/nte4K6Qv7VJu71PsvUidjMnGLhU2L82mfHEPznWO0UQHSYuKhgTfrrHlIlmuHHrzXqSqSiuxlBxUh7qqcG1pWgWOVVDkQwIfLK+g1/PxlEW33UO1W7hRSKhg1swo1Rxnfxu1cY6jLYdr2jFHLYtlc2BLUj+m0S5xpbGahKKeUlg24ybgXNbjW5sFj46hcpfIy4bKznlrr+Ejq9Cxd7GWHIpOl3h5mchzwfOoXQ/d2Ogqp0x2UdMxXpKRT6fkWWpAoVwbr9XBaXdR8tVdwlnq4w6Wzf/L6Uyn+zTDEc7mGGf3NGp+mrxI2NdrPL5zFfc8XbDtDkhCh8YBp+liNT4NqTAnGt0giFjQgEVlXZAqQYl+uRurl3GjKevSgFWAunh8YcB61xf+R6WefWRfC48QsGZZZhBuey6tVmTQHYQC1pB2O8D3LVCaqmyYTkpmk5z5rCCfC1grqqKiKAs8z+XM2bMMhyM2Lu1w6vR5qjTBnW3yk1cf403ThhW7pOlp6oGLGrTxuwO8pQFWryOvkHI6ZTIdosdj4otjGM8ZD4dUusELA/wwwh50YG1A0xGwvpZf+9f/K//Dr32Ma+0lkhe2Kbf2yPafp57vkw/Bri3OTmZ8YeRxsnc1c7tFUpT4gYXLjKaYoWpevlAltZbrUUEjFcrFsdr0Wj2SZEpZjkBNWFnxSKspruvQDzu4lk9qWfjdNr6lmFZjymZMPNri1a7mpgNdDjc5/TwjDGyqwGPuBIarCTUIybDqOWkyJyktMucAT80C7juTcGLWRgVLJPvn+KVb13i3t4Fvz7HXVxgFMb31NeLIQQsHDbroRtFkc/RkG3uyizPco5jOSLLCgL7BxolaeO0ubreD221jd9pYnQiCwFTGLJ3DNMHZmWONNiC9SFrk7OsVHjy1xHcuBOz5K4yEHjo2nt3HtyKKaoplLVq6gFJmHylkgjX53n/JWQVzjuOgZCZqBKxCD4RuNlSVgLXhnrt+S6nTTyda2v90OiVNU4N8qajtdgttNfiBQxyHtDoBQSikFwPWybhiOimYTnLyWU2e1RRZQVHmdDpt8nwB/F6/T54XfPXe+zn36Dd5fRTwjiZk4CuSTkW9EuKt9Gkvr+Otr8PqspQ16v09prtbVDu7hGd3aYZTRi+D1fE9giDCWunCyhJ2v0f7+mv4lX/3z/nlX/xlXustU57aotkdUu6co0n2zYdUNx4vTeALuy4nWodJA1eQiaUbyuwskTemFdlcdqzPa25cYv2wh+tXzKYlwx2Lh799ke2NjEsXN7n19Vfxrndfy9rhim9++/vcd9cLLEeHWekdoAojascxLTuv55TZHuvphLceXObVfYdBPqPnaJK4xbTVRrXaOMrCLytUnlInczxdUwwnVEnJLn2+clHx5Utt6vAw4eaL/HdvGfAa51lagY3dWyePe/grfcKBB6sH0b1DUtaoRkPYOYe9v4na3yGfzsjmGXkuXFDjBQFhHOG1Qqx2BNFicG1Cn0p4ZDbHFgoxqWE+ps6HTErNTrPKnY+UnEjXmMVrjAWAvoun2ubAFtUcZTUGA9L2BYxCA4RiyUAvVVP+kb9fgHPBXeWAgH6ZAtTUldAzzRdu/4RSLz0x1fKgyWRivoSbxa3QgDaI/QUNEDrQcnEchZYLUNXkwlPnFcm8pEwxNCBPcyzDMwrCSLirPCbDtl1Cy+Kl7z/A5Hvf4YdKn7WWQ9EDeyXG7nbprK7jHDwM6yuopkbv7DDduki1uY1/cY96OGUyHJnKKlO67wdYvRZFt4W/skz7ysv51f/zX/KRD/88N0cHqDc2sUb7NNv7WPMpSbbH2Onw+CTigbHPRjQg8aGxKvLZDr6zwfXXt/jRd99Mt1Oh3D1KvYcmwSZAVx1i7xhnTu5R5jVHjw1IivME8RitYl56XvGt+37AeDdBdfsUyjZDoU2Dm0+5rdvl7YdWWXFz2nZO5Fuk3WXSpTWsKMJSFra0yLJGZyXl/hB7soc/2qJ0ujyRDPjMuTanJjGvbib8zE2Ky7wn6AgPCQ4QrB5F9SPsFR8OXQ7LxxYdancTfeEk1t421nRENpmSTudUSYIjhclz8DyFHboQynP51HFkDlwjE3syxE8zdGJTFjVpVbFbuVwsB3z+u2O2OETVWmPWVKawudpHUF6pCm0tgChNX8BqC1ib5v9TYQWkZk5oFpzVPFopowbIY+uqQDSMO7/wcaXOP1/oJEmQIUv+FAnK9TzCyDcTWRBJdXEMafdcB9uxqMqKbC6yBkiVTuY108nc/GwQ+qatWubcNEa6kZPUlCVrAWTPPMXW3fdzxVIbq6VwugHh8hJhbxl7aRn6nQVYJ2Oy/V2avT2crSHFaMxsPFm8Ptcn8kN0HFC2YyN7RYfW+Z/+/A/5wPs/wC2tdYpLZ1HzfcJhhTXPmDRjTvkDvjzyeS71SOMe+02BVlO6wT4/9MZV3vimg2h9CcWMQECghS4JD3eMIlDnUhUWvNx2HPP+TBVwI/xghWS/5JmnT/DYyTOM5gV2pnHymjjL+JHVw9zW6xOGFU5QYEU23uAgTbyK01nCDiIaqabznGqW0IwmuKNt/N2TpgqeqQbcvr3KIzseg9E2H31Ln8udJ4mFRAeruINDeMs9nGWbpreK7h8B26Ga7MPmmcXBnU7IxjPKeUI+mWAVCS2rIfTAjVwIXLQvoG2RBTGFbnCTPaKqpMxcJplF6nU4n/p8/1zFM3sdxs46qd2iVg1WIxxcGXA1UrQMCBYldKEULf5bgCtAFBXqFQogapSoWKIG2LaN49pU8nuLzKgHd9/1caXOPJXoJE3NcCU0QJQAy3YJAg8vcAlDH9e3ULb8MuksFZWc/lKqrE1ZamaznCRJzWM6nZAgcE1VlYpeVw1V0dAUFUGdMyhTxt/7PuMTz7Aay++xaa8M0LFwpS46jrCkwsznNNMx9Vgm+hFahgO5yHluDkLohlhxSC2tywvwVgb8i8/+Be95x49yc7hKMbwE1YR4rLFLm4ln89W55qtlxC4ulhswymtse5O3vD7ibW+/DKV28d0K29L4vmfajyH7lkWeFcynibn4tuPhGU3ZNn+n5OJbDpEdYquAfWmTkxnNfkZcKtSlfTqntjhcauxYYS35ND2PsNPDba9gLV+B6i2hKan3h1S7+zT7E9TeJv7eSzRJym7Z4YvDFb52UVMnKT95bcQPt87TFWrWXyNv96kDl/5KTNXqUnVWQNk0yQSGl3Cn+1jTMZNRQlm5pIXm2WdfIHZdXnX5OrHIWG6F5TRo36HxXEqplnWBSlImicvc7bPTtHlqu+bRjYqhcxmJM6C05GCXOE2OLxopirTRaDNUyZzzClAXVdb6LzTXVyiAzLLCsVGOASuqoRHZUoFrW/zd535VqRcfGWkZrNI8pxAxX3iTssyQ5Hgvg9W1FiVdSVmuqIsapaWyWBRlzXSeLLhuO6Dbi3BdeYGilUJZCB9sTFVSRUFYJvTSCS995V56e7scXeqgApeq04JW2wBB1Q1WkUOaoOdT8tEYlZdUaU6R51BrAttBBz5VJGXBxxss8Qf338kP3foGrnf6qDoh1wn1boKuI8bRgHtnBQ8qh8Z3QJ5f+yy1d/hHv/AqvHAbx6uJvGVs5eIHorPm2NZCFxyP5oz2c2w7wPdC3ECujzLyj/IVOB5kNa5ySWzFcJbgJBXtykKf38d67BSXI5zQIet4lH2foBsS9VewD74GtXwALQPd9gZ6Y5N6d0a1s4W3dxZrNiMpQ746XuILZ3N27Zg3dho+tJbT9RKqTkAqpkqvQzf0qIOAKozNB9/kCTrbI5jv4E9HzDKb3bLNpTzm20+cZJJUvOqKo1y22mG1rczzqXJkVAnhmBYOeeWS6JiNzOfprYzn9jQje5Wps0putxfyXiNgzfCb0hSTVPR3JaBbAFW+XuGlliPFbNHmzQCmFGWtjQpj296Cr8pgi1AGja4r7rj9Y0o9/e1dLdVK2mvVNJRVY9qfoF+eXCqM5cgvku8tynhTNcYNkScvqoq0SPF8i8Fqj7gtulljVIO6giLTht+WaY3OG8Z7W6y0IP3+Q3gP/4Ar2zKM1KTdSPQyAiWnVEp4icpSmjRFZ5kRtcssp6kqczFckbVFG3YV2nZwel3++rtf49YbbuY6e2BckLGqsWyfWRHwyHbOo5XiVMujUCm+zrDznJ/68Wu56XiBG44WA4K7gmO3CXzRVWtcR1GVOZc2LjKfZzheQBDEeIHQHdGGPZTvoR0Xr2xwqpK5VTAvUirRhWcp7tYU/fBJjpUxiPba8mGth+r5OP0+zto1RjKCKexsoi7tUu4WRie2987iTcdkecCXRj3uuNiwFa9yNB3y3x71uTyegp9ShhGdtVXcRmN5IsqLRuyYVqqLIUG2hz3cZZgH7EVX8ego5mvP7jGqF8P0SgxXLNkc65T0GdFiiu9YFFabrcTh/P6cc8OSCzPFSPUMfcnsmMoKFoCsKyxxPHVlDrfWFpVopwIFJSC0sR3X/GnogDGP6r8Hay2fuZQ/831xSUsc11kUvqbgc5/9uFKPPrBhHCwZmuQHRPBfTHAiKEprsOUZDPMQecboX41CyyzQVNS6Rls1rV7IYK1D3JIJW8xVbfhsLsOXSFuJRtzMIk+ZFhssnz5F+yvfZGk2Ieh57EQK7fu0a8+8ETMVFjlNmpiho8kK6qJEKY2rFpy4UorMs8jrhjry+czD3+DW195i7NYcly3HZYTDuWnFd8/PmXS6JB2PYbZPv62pt1/kt3/zZ4niDdzWDCtQ+P4BHKdH5Ec4lo3n2iTJiBdffAqs0lAcPwrxgw5RPCAM+1h+C+2H+FlBOdxlUo+pnYKqnKNnU5y9GdV3TjDYKmjFS+h2Gz3oUrYjdKeD1zuEI9fNGqPG+1j7GfM9GW5y1PYJPFMRff5up8v94w7TaIC/e5H3ryrefKDiYDRHizUs1MiTuUKG0IrGdoyDpesJfjHHSlK26y7PFit87Sw8n3Yp44OI8ukUE3p6wuEgYz3MaasU1VTspS67hcdIhisdoMM+td8j0y6lgNJyTHEz4n8j2mmNhdirjjGJKqEDL0tTjitV014YAyJjySwjlVUGrFeeQ4qiNCpXjBgxnxLKIuWLd/2OUt+597SWqirTmG0vWrtwHSUtRARd80TypPILMPkAJR6zltJdYnuKqB3Q7gW0lzzCtoO8frGsqlKRJppkWpHNQIwcbSkupWdYO30S/zP3cLRKcSLNThtqx6OTWcbmq6W91hVNlpuqKtKOgFQ4omh0jkQSHIvctcmFrPsOf/mdr3DLa27k1dYSmzPNWafFi3nDqRx2vS62yDKqZk6K60844p/ln/zi+7GdnMzaJlpSBK0BfiDi+gBXxfiux/7+Bo8/+U3aPY10V9F5XbdLq3WYdnQI7S+j7TZxrXGme4zSLcbVDuP5JfJkhDebEz21hff8LmvtNSwnQscd6tYyKloyVq0KcnD2IMup5h67kwBP5PRLT2DPh+wkAX90scvD1pXYKsTLdjlgb/Kj3Qlvbhes9foMk1yCE9hWhq8SCtehEkmslrCDTaJanJn7fPXEmBeSDmnvGFNiaZl40oWyMaEu8HWBrgsD9Aof5bWwRSVQDlljUUhxQONLx7UFoIq6thBPqhELVZwp+dO4UUIflbGuzZe0f9HyHce4muJky/eEXjZi29gCVKGhttHZx6M9kyX45tf+vVIP3PGirg26Fa7n/n2pluHhFT5h3Bzxy4Vj1I2pqrZlm27thS5Ry6e3FOPHirDlGPpmfJ68JhV5ayZgrSnGDVmWk1sZ+uRZnvuzT3Ntv0PgFLgtTdBUdFKw5e06ctTmqGJuOLIbhtiBh2s5uNJSLIvassiEG8sJ9V3+5MEvcsM11/GqusujF6b8QEfstDuM/TZ5uEpW5ZhkiAtVdoF3H1d88Cdezyjdp78Glp8RttYI4vUFWO0Y13HZ3TnHw489wGBVTBJwAw/H7tCJjxIHh3D8AY7fxs4amtmIYXmJcbFNlc4psh2aZAd/IyV9dIODWURcW8SdmDoaUAU9026VU6DUFFXU6MJjNnNNB5vvnSWral6YWPzlBYtT0avw6OJYwrEu8hq9ya1BwvH1JcImpR0pQj3HrRNS16X0IxrlsK97nMh6PLaRcnK/RrXXyL2IUZbj2p7pIjIvOFKc8pRSF1iecM6AqpJhWjgk1AoK38KOHdQ8IahrvErogmNsYwGFcaZq8QsbbBm0mwVtRHkgYRV5hFjXElaxxLUTQ6kwmQfLhSxLzbAvX9LJRau/9+7fVerLnz+h5Ru2eLEvfxlf1hFOKoBZpI6asjHDlwRYpBILmKM4NgAXItzrt/FDm6glup2Re40ZkCS5sWXzeUU6SvGVTzYrOf3iRb74+S+ZE324a3PQTlipcgaVgyuicZ3Sssd0vApbKEkrpAw9fNsj8iIzgcuFE0vUkXbpKP7Dg3dz/DXXcau3zqN7mvvmDZd8jzzokuRdKldReXM8uYCzC9x2Zco//Nk3MGOfKM5Y6oZ44TpecIAo7OPYPrbrsLd3gUcfe5C4XRPGjkmXBV6f0Ful2z5M4LVQcvW1tLiSzeIco/ke7rihyjfJ8ouQB2w9ssWhjYpDdU07qI2l2kQ9POG+ljLWqM5ySCrqeUWVa3I34GLt88D5EQ8NG8bdy6ncI6SVxrdSWsUWveQCxzsNbz7S4ggTlnSCKjIS2yGNOuzh83TS5qvnHS5VXZz2qmnZjcqp7QxXO9hENHabRrlGgqrsOY1T0WgZeF2cqjHmSWU1jKKGxG+Ick0v1bRzmyxwmYglLxN9uRiaHKnWknIS3tzIkBXQWIGxvW3PQTcFNhmeKnElXacrxsmc2UxUF4swaBGGLTw/5PY7/qlSX73jpBYrTLRUx7dMcEVau8SzjKCrF/xU9NKybKhLCXIUJj4mwnzghwb9gVRY0WQ9baZkka4khCI2rOiESVYxqioTcAkTmwe/8gjf/d6zYH7PhFjtEzYZbdsnyEva8ynXt2puPtiDosZqRQawoRebN9BEIbWtqIqScJZjo/m3X/0sN157LTc5K5yZK76dKp4Q8yJco6y75LYms6Y4TU3MiFXvBJ/4zQ8wLM/R7zmEnmfaexAtEYdLOE5gNMHhaIunn30Y18+Nhuy5khBr02mtE4cH8J0WjuUZPj3L9tiqLlCUKd5+TTbdJK2n1PoIf/tHX+Ymuty80qdjJ7QkjyDVwHEolVzfEp1nWFlOqC3TWhPts0OLk5nLc6OCl2YWu97luO0ezLZYskdcFuZcFaTcuhYyqCZ0DEhKChS57zCq4WQe8dCOy5mkzZgeOuoyr3K8UAZIGd19LB2DdrG08N0MHGnjPnbpElbi+zc0VsN+2DD1oVVbphPGhcUssBkGi3lGlTW+CVaJDi1UQYGxXgX8Mnu76NomcH2UynAcUaJ2GU2HRj0SHb3fW0JZPnkuCTefO+/+pFIP3HlSy9TlBQ6e/zJoBaxGAZA0kAjjmrrQxsGQci1TXF4UZGlBHLdMckYmSi+QpIxkEYWHaAPWPK/NC0iqhm1dkTeafuHymT/9PCdPbNEaLFHYGZUzJqmmpkK184ormpK3xppbux5uWePGMbYMI3Ebp92m7rSpAodGvP39OW5R8Hu3/yduuu4abnQGTFOLJ3PFl3cqRp1DlCqkUDWVKkxSLFIZevoDPvbxdxOujYhbFr7t4rs+gd8mDHs4dmhoQJJNOHPmOYpaHL6CVkvAGRH4SzRVQLt9gCBcYjbbomy20a2Svd1NnN2Clm+zN8u5sLPCX/3hN1ieltx2+RGuO9zjcjWlne6Q1pXJ7VaWpJAsQlc8M4Xp9LVDplokbo+Nueb5/ZJvbEgONaRTD7nugMNNh9sccHNa5RSfklA+Oxm4bS2cirIpmVkBG1WL75/KeXwD9lsHKSS/KvmFIjPRSL/0cGuJ9im0I/NKQy3gq23iAnwTPdWMfZh7ilDqcQlBqZj5FiNfFEtlnDGvqheBIBlgpHg5MmjlJk1nVQpXu9jKwQsttnbPMpxtEEYB3XiJbqdn6KKcIbHVy6JagPVb957WJq/qC1hdXKkcYpsZG85bRMyKmiItyLOSQr4kdVUURsrptLum3fd6XSy7IQxlGpUDtXAoStMFlJHEtoYjrnnVNXz97i9x+9/eQ6u9Tq6FnypU0JCL9dlo4iznuK94Vyvnymyf5bi9GI76Xeh2qZa6lMs9mra8kRxvY0QwTfnX//kP+KHrX8vNdp9qpnkxc/ibrZSNwRpzlYrEj6UClOpT5yVq+iI/8cHLuO0dIdNsg47YytJllI/vdbAtAas8vmF/tMlLJ5/miiuPMJmOiaMOvc4BDh+5mkcfP8G0UNz42qNMJqfZn+0YHZidKUWaUVpd/u6+bR767pxrlo+yf/IMV/RC3rtW8mp7y1iddezRBBJbsnBFW8xTIsvBszzyXDHNIWtcZt4SD+03fPfRx7j+YJe3XHeEHlNz+DynJpQO5Mg8IdNLiSXcs87RZUZR22wlAx6+FPLlDYusdyWVHTJ/WUMPc/Bqj8xx0bYFdkVmpzSUtHKIKgunWciFmSv/rfAN8BSJq0lECNIKv7FM1LOhoLZSKlUar88IjtrGNek26bhjTp97ibjTYmX1kJE6fds3g53QAJG/Ftqrw513/1OlHvrKOW2mL5FkQo8gchcW68sTmdFK85psnhufP0ukWpYvh2QXTygmgmVEX21+Xk6kEXpFuy3lMFqm7HfCDhfOnucPP/WHpLXCCQeIxh86PmU6xw19GtvHmY44HlS8p1twNLtEr9UysTtrbQUlXwcPoI4coOm0ycYj6rNb2MMp/8ef/nvecjgETQkAACAASURBVN1ruaGOcUYNW7T41FbKiaUeU7WHK0NE1aasWnhuiJPvEHde5IMfPUT/QINl17TdAAcH35VMvo+lfMPLJRY3ne2wu3eJwfKSiQ1K4uzrD3ybSVJjtzuEXsm73nYbQRRRyEHWDrPxiFkV8ndf3uTJ52xa1jph6RJPh7yzs8U7D8wI2z5KTJHQN7E9uY5x6FIlKVWSGQBI3jUtaqa1zSgc8NSzz3PV2oDD3RBVzBj0hXOWeJ2IRvigKI8SXC5zbDFAijFVNqNSh3lxtMrtz1ZcVAfJnC6FA1WTEmaNqXipE1JbilpVJGFqIokC5Li0cBuX0nWM0iATvKOVeX25JRxchmSRFiW0LgpAhWMt5EYTT9GG9FDolL39TSazfQ4cWKPfWkFXrhn0qroiL0VjlaimopD5yLK554ufVOp7Xz1raIAErIPYI2oFtDoevrgyi/dLnjWks8KANZ1nFGVDXjTGZr14cZMbb7iJJE3Mi0JmPVv8c5EjxJWQyV14kMvo0j6f//ztvLR7FtXtkOLh6ZBW7RHmpQT1wfGJsimvDTLe0004VF7C73eo2hFqZRkOrOIcWMM/chjd7VCNRqTnN9HzOb/3p/8Xb7/+ONemLsFWztTq8R+25jw76JM7U9puhJ26ZKIeSNA6nRDFJ3nre3yuuXHJ0JjAsnG0S+B1QEtncXAcSdzLqs6cNJuxs7PJ3t4eGxe3OX78Fl5z83Eq1fDYDx7mpaefp90ZcMN1xw3w83RKbfmcHbX59J3PM9paYslaYZBO+a+OpbyufcEEQCyhOWGIIyF0T7LDwvOkQVU0yZzCWOElRVUzSUsTHIrkYCvLbE60Vnok9QyvJ2s+Dpa4dFqC8RV1VqIkqpjtkiQhe8khvnexxUPnNEO3tzBDdG6GKHEmKyeikgGZgjSqKB0J4zS4pVRFB+351KI0mEzqIgNSC1B0bcAqE37mSLRSEdQOkbidTUWaTZjVUxJyGsem3VnGUxFKgFrbRqsV+mEKXbWQU00wSmvulsr64H0ndCBB4dA3YPVDl8GK5CuF6NqG3xW5pPRzpuM5eVpQ1hbTec5wf8q9X/wSt97yRg4dPsRgsCRSvflg5cWbFLhyzePOnr3ID37wFC+ePoXb95lWBdqJ8Bsfv4Ce45kwjO1FtLIpNzpzPjAoOJBfRK/1ydohLPVQgyX8wTLd7jJIFK/I2L20yVPPPMnfPng/1x48zJvCVQ6mLvupy6fGihMrh0nKlL4X4RcVSXMev53yhtdey9FDJZ2li/it0sgmgecshragh0J2gqQVKbPms7e/w3PPPcn2zhbLywOuu+56WnGHxipJihFLrVVm+yUnz5zjxImTrAwO8vpbbjZOzETHPPzMnL/5i+c46B7keNfh/ccqjtlnaJl8g4+KYvxeH+UHRvtciMklOplSSYY2mZPPplRTCaPIfpxY2xFBp4fTbdG0XNzlGGIHBKy1NmAtZ2Jdjyinm+RzmOcDLszW+OILI54SO1gyAOWcTJcgoe06NPy5soVHV0a0r7MK3/JR0hG9wNSVxrGopUDpGiUhJq2JlU1lV4z8glrbRFVIUNrGhZxONsETmdInkO0EYlxriSKx6IRLi2C2KDVG5ZFhbKHzyzfuuus3lPr+1y7IRpXhrG2J2wU2QWwTShQHy1RHWWEp0pI0KZjPEtJMnAmHzc19/vRTf45t+RxYX+fqq65ksCzJIqERjtHJLl68xNmzG1za3GVagRV62I4oChLCdfC0i9vIQKwZZxleu4c32ef6csTPLNUcLrepVzqULR+r38Ua9E0ApGtHKOUaY2KSzrjjy/fy6e98hUO9Ph993TtYlRjbtOY/TwPOrVxNkWh64pqMTnPk2hlvftdlHO7FdCO5KNsoqzTWyXg2WsQb8Wga0QF9Op0ujz/+OC+88BxHjhzk6quvpNVumcC68HWDLdGO0wCr6uDGDk7ocfLsLudfOsPBlRUuf8012O2r+O3fuo/2VPGmZcV7XxXSSc8bsLq9Pk63j7M0MBkJFbfN69FpQjkaUo/2qCZDGtmWmEzIR3Mi2cuSnEKri+p3sVcHqJUl1FILHXhQlFSTKdVogppIoGWXYjZlNoNZeYA7Tuxwx/Y2xWiPNQrmbk1pu7SqFnmdmfYfYBFoj0mS0O52KWXqqcQk0ritkGmRyNofftMQVg2BLWDV7NkpygtxmhCrEFOzQeczwlAMgUUHLa0WVnSYM5sZR664CceVwVX+EhO6NgaDXAOprPd8Qqnvfvmc9G6zuiKHOWqHFFVqQCcWrBibaZKRzWWKXjgNSSauQMT3HnqUO+++D9+Wn5GQS2lUBJG/tNmClYFGOJjwWB/JS1m2Y8R/Y6FWEsi1TaZUexVzq6EJW7izCcfme7w3TLklqvBs2wjxdjei6sXQCugYPinuVWU86NNbm/yrP/sj3njDLbz36puZpSWPjFPuTgL2lq7ELR305BJXH6346Y9eDe4p8zpkAWM+H9FqhYuGZttm+1R4klRNCfd8/vP3cuLEWT7ykfdz7Ngxc9qFBni+Q6fToalz6jKBNETVETl7qFjRP3CNBL+4//a72Jtt8vb3/hxf/UrN3qPP8GPHFK9f9U3yzHUcConm9Xs4Bw7irB1ArawZ21nvj8kuXURvbaH2dtHTCeW0NFy9G7rmWlvtFiwtoVcPUq8fxT101DhZzIbozfPUOxew96ewO0TP90lFx2zW+dwz5/mrMy9xXRjyY+trVFZp9upWZhGuYMavaKY5vnK5JAdF6IrnEADL7TbbkyFLRw8wKSXDkdDxfJI8M9SgV/vM89zY4ZOqYTJPabshg7ZPIFkQXTD1As5ZHT7/2Hk6r34rTucIZSXO6QKsZmvFFj+sWVTWB+89r6Vl9wZds1Ig8pUfuaaNS4hFdFaRDqSyih4nweOitpDOcv+XHuCpp54jCjqmCi8CCJJSqilE4DZl/GXOqhablhIfE1vSamxqxNGw0G5J7YqIXTHHwS1qVpIJr3Nm/Mgg4GCS0WcxBGYdh6Ll4L8cP5N8QJ2LA+fy9Sce59j6MTq5x3llcfvFbU4uHWVLRfS1wilP89989DhB/wxha0jPDdCFotXpks4nJt2TNw62H5jX/tB3v8OJl17kR97xNiNXiaZsDqBlGYojPrexE+W6OTbFxMbWHn4rYTfbYk6Ly1dexYFwiRdOPsGdX3qI7eGNjJ94ho/c2OW62GI1jPDiAE+GtuU+tVTW5RWco5ebfEazNyK/cBG1sYGzvYUaz5hNNPPpPr2gIfAblISA+svUy0eo1q/CO3gZVqcDsz3YPEWzcxo1lMo6pxlfYj4d4ziXc8dzG3zu9Cl+KAj4QDvALqYmSNSft0wMda+ZsVNUXPO6N+AdWKK2xGXTTF88SXXyrFFP9pMx4yohtGxixyMLbBMsamY1pecTX3WM3rHLsYMAazrj/CMPE8yHaF0zjTs863T540dOEd70o6j+MXQVG6NHcCSPMQlDS8LXv67U/Z87oftLfZJ0aviq2WaVid4sximKXHZgFJZ2TJWRAau2pMVt84W77mc2y4yDI9utYRhQN4VJzMh2pdANYypoSYOLfVtj17IBKafFM9pn5YDlFrj2nFILn5SwQ4BfpKyVe9wWa95m2VyWN0TiQYcNWSyrsotsgLRqv7DJhhll1GGcLlyX785zvpJUjAeXMa9rWvkOt73O5offHuFE+yiV45WyNt8xA4NDQ+DYBNGA5144yde//mVWVnu8/g23mm6RzOcmgO37oXkvEjF2XVmv8VGSUShLWk6fKilI803sds1+WVGNNIfjNRyvIXOX+YO/OM/T9zzAR4+v8pYrVmmp2swGcr8BtdQ1CodaWcFePYCELErJxW5uYW9ewt3ZQo3mzKcOk/Ee7bDGDyrsbgC9AfXSQZqVK7F7q1hBgMonMN2gGZ1DTac0k4xivs14njCvL+OOZ7b54skz/LAu+eggYEnNaYqaMolJQ5fNnsvKj7+Py37yA+j1LhYlVpqw/Td3MPzM3QxkUM0zOst9ivGMbDqnWe7wTLpPeniZN/3Sr9J9w49IrEXUNNTeeZ76F79D/cwztHVE5q7yvLvKnz1zBv8Nb6P2V7CKcJHqk2FLrPSX17UNWH/9H/2+/uBP/5QBZ41sCThmmhe7VYAm1aPIZXVF1pTll7pc3B7xubu+xKXNfcPpeDnbala1ZRtRbqCgC5Qlk6HYsZJdlES9NrlHN5dGEZOJUG/V2G5OqGaLyddqg9s12whOus263uMtSy7Hs4qrSgfPbcj9ktJrDNClWgdzG5U77HkBO0HAM8Mh356kbPUPs593ObC0Qr7xCP/wQwc4+poNGmtGK2jTdgLcsMuktAmdmN2L2zz15PNkRc6tt76W/iBmNNomly3bpsZzxSeXahbR6fTMhq0x+cSaloEmt3BK0RgrpsUuY8b4pYUn+0siD7WP8cWHIr75l/fzOjvh+mXNek9xyw3XmvCGZB3a6+vUrRZ1u0Nlu9RZjt7fwxvu4O3vYI0llO4zHu7hREDU4HRDtPBWWaXurqP8lol4olMop1TZDlpWsCcCxgnzyuH0ZJ27n53zvfPb/IjK+Pl2STu7RONbXGo6zK44zLEPfYC1t76LLOgxYUZsN0Rlytk//xzzv7mHwSwjDhyGuWRfLdKyZKvj4LzlVl7/8z8Ha0dInA5p1tCTfHQ+5juf/BjRSyfoa59Ed3nOWuZPnjhL8MZ3knt9XFkhqiX1J81/EYQR3nrXnb+h1Pvf+kl9zauv5u3vfDtLgx5lLXtU2kz04iZ54q2nsnrsmdDxyZdO8uD3HuXpk2ex7VDqC2laEQSh2WAsipRGl9i27NTIXUAWgPc90VALKsm+FhJVaVGqiNJucLwSpxyiqgrb6VKrLqX8bhIcvU3MJV6PzZtosyoczRU5RSZVCdUIrQgoMosTWvNIPuPZJmfbj6ijdbJxj4EXE+fP8Au/dIj48LPGDo6DJey6NFNpHazy1A9Ocf7FDW656UbW1yW1nzOb7zJPhubwFUWG6/jmwIpnHYSxObieH2BHAbncZaR2cHObOqkomgkTdZF6NsJLa+S+HXl0FX9214yTD27ww502N6zk7J35Jm+84VVcdeSgOM94MiWLndzqUEvETxYvJ0Pc6RBnPsKZZqixYiLbE7FNFVlYAlbJaYh54oZ4XmjAKnND0eQk1QxVpDCZUOY5Y7p8/2KPB06WnNlLeRtjfrabYScXGfoNrbf8KAd//qcJXn0ZtdWjqqULlrgqN3dn2f3rO8j/5gsspaWpU7tWwV5V4h5cY/kfvJOjP/FeVNCl0B6lG0sVJMqlKs/53j/7dcITL9BXkDkxz9lL/MH3T9N78wfJgr7pXgv6aPY0TC5Z/vvuuz6h1E+953/Ts/mco0cPc8ON13PtddfQ73dJyxRbi30qfMBmZ3uPJ598mqeefIqdyRh8qSpCD+QECy9dxL/kySXjal7hyxlHRxbG5PY2MnTp2mh1CtdEziT/IbagLVac6GTal/AZjXBd2YtWGRLqW6trLqsslh1FT1ZhQteEwsVNE+NhczjjbFFx0Yak0yIXaa+28etVsuEmb3sj/Pj7l6nd03hWTCtaxg0LrMAhWjrEffd9j7Wlw9x0/Bpm402ybEqZJ+TZjDSdmXUfoQASqhCweoHcBCQmjGJsP8JyferMoZpKakqGviGT4oTxvKu8JCkDKu9V/M7vfQO7PMpa5fHjVzp0dx5kyZ5y02uuIA5DGgmfd1aZy2GTA1uk+HK7oNmcUm4kksvQIyFhCTlrartBy7WQZcF2jPAvT2JvEibxPHJdM6wSgirHmUwY0ealtMd3LjY8uZWxO9zh3VHGm+yJCaPc8lu/Se9Vr6ZejyllXd7pSKQErxRTv0bXOZt/8ZdUn/48/dpnp0g445ZEr7uF4x/+MNHVl5uOqrVL5cYmiGOViiBLscoJD/3qrzC4eJFWUzN1PZ6Klvijxy/Qv/WnyJ2eoQDShUW+EpCaJULdLEyBH3vnP9cS1pBwSp4ntNoxV1xxOYcOrZtAwWg4Ynt7l0uXts32aygVJfKZ5jPT3oVWWIK4Rc57saWoZCVEdIQGW2QpCXGb/1vwYCnxkoc0kUPpo8IKzD1lFglzs7fz8sqheWq5r5W4GplU5czscgVm631xix+5MUZqu8wam7nsSxltrjC2XqC7TIYv8DM/1+LWWwNs5vhqhThawYkr/LZP3F3j3vu/x8raEW647jBZus18LiL6nCyZkc6nBqyBL3eoifDDFn7YJYy6RK0uQdA2TlddOhSznCKbUBbbzPJTzNI95nlDpdf41ne2+dJXN8G9goCIm4MJ15UvcsNKybWHYuw6oXYjcq+LDmRzwCIsEvw0RSWZ2boo5DZKWYKnNZ5JQmmQ+zn0Q5QoOU2Fh23cIOWHZjofNSWB0jgFnKtXuffEnCd3clR/wM7m89wwP8evvOUmDv3ir+FffS11KI7dLp4vHSzCpoWbaZMjkPX8jf/0KerPfhZGFSPP5chP/xjdD/8cRdw2g68tHrvtkjcuEzukIzfTmE5RzZhnPvFxopfO0kGz79o8HLX5o8fOsXzTBymdAVokLnNzkcW2ivAswck9935SqR9/97+SEKApueKBC/pkJ2s+n5pKEkWR0UQlHyA0QNaqJSYrIFnctUymYfnphaVmSTZTToTJvtYStsG35D5RrgGlgNRIRKLuSuDWrOouwCoAf2UDcvHNxX07KiHokjanwpObXKhG5HoTipB7HshKSeMGFMojk6czezyuSYrZsns4e4J//LGDHD66R+CJFHOQyD+MH3t0llZNfvXOe77D+vpRbjl+GWm6wXSyS56OmM93SeaSBsoM1fHcGD/sEYYDotYyrdYyftgxvFXsvnw+IZtvk2aXyJItprOcNI2o6sv4j7//ZWbpMlnVNkuZcZOxNL7A+w463HYQ3HqLqBeaxL9ThdilBVVKKSAuU/xM0tAWiXj/4rTJhypTsxzowEaFstUhW1MKTzpZU5ubo1WezVx7bOUh37+keGzLZtjE5oZ2+1svcDw9w8d+5UMcee9PouIlzLprNaEmQXkBltdGLqyAVS7oxp//Mc1n/5a+3WJbwWUf+QD2298Gawdl1XmRItvexV6/nNwPcSX5PxpDOeKZ3/pnBC+coW8phq7NQ37EH/7gDGu3/AyVOzChqVfuNSBYMLcVegWs733X/64XEoyU34WPa277Iu28bszthOQJJO0l069xtArZABU7b8ErRGIw4JPJTRI/AlizCis7Fdqc/kV2YGGdvbIoJiAXYJtVh5cD4K/c9+gVsEqUd7Hca8xfsSlMHt1Miea7yliQsl7RaPmA5HUKfw7MMqMuEvLiST7+ySvoL58TiZbQOkLoXYbrR/SXD+DHa9x197c4fPgoNx8/SjLfYDzeIU32DVhnsz2zXhFHkt+NCcI+UTggbi3Tbi3hRR0qs3hUUyQj0vklsnSLPNkjmYv71yZPj/Anf/J1knyFeeGZZTrJ6U4vnOQNq/C+61dYl/yulcniGqEl4C1NtdVVtvDWlfB+Fy/2FkEV2RyW1RFZ4pSVJLlSnmRGHbPSkpQVdhiRNg0nhinPpy5PbVvk/lGTy5jMJow2n+Ud/pA3t2te/4n/mc7x22iSnNmZF3nhwa9w6D3vZP3mm1H5IjAt97O69P/8CXzm03iyBeJYjC5b5cbf/V2jSMhW8sYTj/OtbzzAf/3J/4VscMjcL8DNZmYR8bHf+HWik+foy70qPJcfhB3++LFzrN700+RO/+/vKvhyq16870Zzl5gC73vvv9G22QpYDBFGJ5UWLm6fI3aj3ClQALmodAJQq5a1FmnsisYSkNZispp/pZSaLi6PNj+zWGU2N+YSgEtxMJsH1cuir9yd0EG/cp+sl2+M8Pd38jCVYrG1UMmhkH+N9ra4p5Y8l7wuaXvCm+VuMUJLlPj58tqrGXX1PL/wy+tcfiwhdGti9zJi7zIzjLR6PaL2El+87xscOXKU1157kDTZZDoZkmbi9uwznw0NRYpbMZ7Ym2GHIOya5FUr7uEEbQplomaU6ZQ83TY+fCFe/LxiPo1JZut86o+/xXS+QqN7xlaWoPbO1mkCd8Zr1yKu9eC6lsO6mxM4Y3yG9JoZoayFeG1mnWWyKKSvEnMjOdEj5UBWsj1sKIJN0ricH6dMnZDEjZlrh2lacS7JOVfbZiO1sWRlJ0A1OcNzj/Mud4c3Of8vW+8BJsldnXv/qrpC5+7JM5uj8mqVE2iljcoBoSwjZGPjxCUIkY1tgn3NtbnGJlwkGTAmXrAxRiJKJAnlsFppozbObJg8PZ2rqqu6vuecmsX2fb7hmWcXNIxmuk/9/ye87+/UWX7uxay983c5sv1VJn/5OBOTY5z/yT9ncPNGUsJHE+8eIdNfehDjW98m14rVLDnanmf5rbfBKWdy7PGfs3/3a9QGy9z7+QcJe4cTtoIvwVrhxfvfQ/HwcYpRl7ptsyPfwz9JzrruFrxUKUkJF/gCJ2ktEkU/EG7AVVv/ZywNbjkh5QlV45d+sfS6FhyH2thP6axWgs2QYBWrgxRUqa5WilI8CbtVRP3ikZKvle8lHwotEMtELKielJ64mjqIi1ZOA/F8LcyBtWEhJkSFc6W02W4ZYnzrqvtWiCwyCJC89qSvR9INSczlG8rPqSduvNDXxSPqHmLDphQbN45giJzOGqSQWURK+qTZNPlSmZ8+9gSLFi3lzLWLabdnte8sSqt2q0ajWcHzWwqrc9XdWsB1c6TdnBZbplMkMqSZLWLwBmFnlqgzi+dNa6ek4/dw+KDBN7/2Mp3OEtKZJZh2hqY/Q9ubxqZLSQQpUUA5qLLErLNxdZ6lbo2y1cAq2HSKfXjFEbpujmJUI9X1kodXwHKtEOoRgW8x33F59sgUr86HVJwe6maByBDnsEs7FeFbBTAKifI/qtMe38W2+AQ395m0xXZS6CeYrZFpN3BLWQY/+iHMK65QnarWInHI3D99EfMb3yLXjLTPPN9p0SiUado52sdP0L94iNHBIpv/7jN0C30qezSCOkY4z0vvfz8ZSQMkPdNgLfPw9mOU170pCdaFg0iL9QUPl/xdg/Waq/+X4oP0FFpAu0iAyTRKrl85ZaXCl/NYbbQSCKIaFyW7CKzlBTB9/FjEsr6OaUdGhhnoE3pgQQcJc/MVKnNVpo9Ogx/reFFmwGI61BtdijBT0gTJUbo675cTVJrlrmhq5TqX9ExzGHWTJ3pHtfxKKiJjcOEAxAqf0CeyY2DFFk5KhDVHWXtqnbvvOZ9OOK5SwWKuR9VNtmtTKPXy2GPPMDSwlDPWLsP3KngdIe15yenanMfz2zrRk95qxk1OWOm7OlaalF2EVImOoJUEhxnVCLtzmka02vKTLuZnPz3M88/NE/jDFMtLaYgjwG1Sqx3Hapn0F/qwJRetTbC+1+SaJS7LrTmKbpOwbOH1lOlk+jCsAnkRuIj1pOthtIVD1cSuBIRNU63VOyohPzsyy5G4h27PKjpxXl2nMnjxZSIZW9jdAMdo4U/s4gYmuK0U0/JjOlYGO+yS74YETor8X3yM1JYt2oKU/FccCJV/+iLGN79NvtlRCLAcWPOxRctwkpaUGXJk0RBXfvYLxKUBukJrEehdXOepd7+bzO7DDJo2nuOyPZPn4e3H6T/3Njzpr8vNLlpahTgn7leJwUcevd8wrr/u0/F/wgbkixI6scxmpUg5WfBIeiARq7ACORFNg45QM9yYuaCClU5x+cY3sGbNClXxSPEjIhpxL2r51k0xPTbN4d2HODF2gozr4tppOl5Ixkkv2Ky1H6CBKnQXGUxI71ZoMY16g3ajTT6bZ2hoGMKYaq2G5TgK4OjIKSNFmmTzchMEWawgreCyVvsQXWM3v/PW8zn1dMEfTZPL2eqgVLqKXeapJ/azeOgUzjx9OaNHdmGnZTjSpdmuatC+fuh1BgcHKRaKejvIiDmXKejY2HEKBF0RsJt43jydcF57wSL48b0yhw9b/OD7+6hUeogoIRWH4YiOImSuMqMP1mC+TNrzyDem2XzqMOcuciiZ8xQcH7uYwizliAo5AjdPKidoICHk1UnNT5Kem8WamSeuBjR8i2MU+N6ecQ4ZgxwNSmRKK4jbHhkV50UYuTSVynF6yyb+8T1c4x3lLaUUpmg/xGoik8ZuQEPETR/+JLkrt2n65+tUM2T2Sw/Bt79BpiPvrLgvOjRTDr7hkolEbB4ztWgJb/iHL9AtDhAZEVa3hRHVefaBB8juGaU3hCibZ0exxOeeOUjp7JuJ0n0KFO4spIiquFr4+OGP7jeMa6/52ziBZ8m1vHByySm7QH9TSLEG28K1LiegnGh0CJ2YetTELDu86fYbyJfcpEG1ABhTO4w8yVIaSfO+m6U2UWXvrj1MnJjEkbGq6dCYb2ALYUXn7tL1EKV7RMtLsEaBEFgch2ImR7cTUq9UyLquyvSCsKNaUkOgDrZJPWgq0tHu5BlMLyEKxCHZIOIo68522LBpgExuGttpgOmrCLuUX8SzTx6hlFvCmlW9RNT0Sq/WmxjSEmv7PPb4zzn11DWcsnatygijjkdGTlrLxLUT/akfCARD8vyQWt0njPNMT6f59S/H2b8vwnKXExoWflwHp6mvd7PRoeWHDOdyDEcBQ+0p3rA0x/LeiFLao6fokC6lccRiPVjG6B0kKq4RWxpRfRymDuNMH8eemIL5hhZvR6McL9VTPLpnFkbOpRn3kurE5KSATpvMBFUyJZN2e5rq4de4w6hyXzGF3YkJLVH4yyzTp56x6X/fJyht2Ppbe7wMfKb/6SHib30TRxFBIZHh4xk2gTgsojadFEwNLuGN//h/6JYG9P2xojZmt8azD7yP/J5RegRsnMmwvVDic88fpHf9LUSZQf33yOF5sn11Mlgf/eF7DOPqbf9T0wA90xRJnpi8JCdMipwEYKDfYKEKlya+4XSp2vDD2wAAIABJREFUhg2c3jQbb9zM8PJBwqiFLciZMFKCnqSsna6BHyX9wagekSWjFpnXd7/O6IExUl3JY1WqrmAE+Vm8oE3La2nFK4rxTKGsD4vM7235ZYI29WoFL2hRKBYoD/Ti5EXVFemnXMdxO0UwJ00vOUl9tXfYmSmu2DjIORcUyRebOI6IbUIdvT739GGy7gCnny7A3nmibo4wylGtmUxNeYxPVLQzMjhYolQ0KORDshl5DGsYsbgxfSW5dLw8YadAOrOIsaMNnnt2jJe2TxOG/eSLy2iFAX53HsOVYtYmDDN4XkR/xqHHm2Mls2xbk2N1rklPJiCnKrM8cbEHe3AQc3ARjKymK7SauWMYU0cw5saJpyeJqg3ansVow2T7nMEzExGzzhLqIgPqpHBkoCAaBUfAcF2OTRzCrM3wO07AvSKp7ciQQcyLovoPqGZsljzwUfou30yUgkByTwFfPPQQ0Te+TlpSRENeA4+OIS1NF7fb1oHMiYER3viPDyokToyd0tUwwxrPvPcBinsO0xPE+I7Li/kCn3vpML3n30I3PSQkMY0BXQXwX4gtP3xUCqwtn4ylKNHGkDT0NViTXHWh/tcglbxVWlSaS4jpzg4J3C4bb9xC74p+zEwX24q1+eyIukpQ6x3wI0FAxQqvlSNWmubyZ222zsE9h6hMVkjhaFCpuktQRsJLSpmaTworP4oSDI5oXsX5LZBfsaCI0xQrxs26DI4MUu7v0wKsLaAIcdPOzFOdqzI30yRrD2pg2e5xLnnjMGtPKdJTll5xTYZx7Hj5IKV8PytXl7Sv2W5naHtFZmYEtiDYz2H1lIVhlVwmoKcnIJutk88GFApCnxH7yQCd9iCN+QLHxz0ee/xpRsdmMC2pcvMYqTye6HjFd2rL/gKbWq2D17EZ7u/DmD/OcnOGG88qc3qhRa8bkC6XMXoGMQYWkx5agtU3QHrFCuL6HNH4KJ3xI0SzE3izUzSrDeq+xXSQ5oXROs8dbjBrDVA1xXKTYyCdwe82GZs6QsOfo9hfJNVq8Wba3CsWcwEMp8Qw2KVjdqjlXJY+8EF6NlxJW6aFZgo7DJl/6CG6X/+G9s9jMVbHvopVZGrlxB4tBw4PDHP5Zx8k6h0mlL0UEqxBlWfufy/F3YcZkLhwXJ7P5/nsy4cpn38LkTMoeOOESSGQlAXwsASvBuu1Wz+pJ6sWLgvLHiS6E4hW0kXQLLIrqUECOpBeW6vbYMW6NWy4YRPVuE6+V1yhJk43Ih2SAB8kWGXiEsZ4oWLi8NpCWBHLMZw4PM6hvUcIxHohVbMWUjGucKQyrp6sQiBM24WECiNo9LhFbPuMLB9g8XLZAhMwMztFZXZOZXyrlq0kk87QbDfwQukExMzPdJg9Lq3ymGKpzYpVDkPDFsV8iky6RT4fsnPHXs1DFy0pYrkSROKGSBPF/USCHjcK6geSfQJ05QGbI+PWsa0WfquCk8riNQrUZguMHfY5cmSKVacsY+u2S9RZEUbC0U88SEka1VU00e5d+/HJc9b6VQo87uvOcuowDLgNXKONaefUNk2uHytTJOW6OAWXOBC5n+wKqNOVYrDj0fE7+JFNQJ4Tx5tMtRxqVp7ZbszgYJHdL+/ilz9/nIsuPYfTTllBobfMD77zPZZvf54/GChjB+IKSAiQgoSqZ9OMfOD9FK7cQNUSSadYskNqDz1M/A1JA6T3GmJFfgLqEyE9ntq0DwwOseHzD9HpHUq8WVGLVFDj2fvfS2HXIYbjFG3X4dlcls9uP0Tx/DcT2QOqrxBRzMlhwMkWpgbrjdf8VSynqYIsBFCgXAu9+/8LU3NBlCInqwSwLddFyJU3biY7UmRo7QjTtRMUci596TSO38UKhFVl4AsS04+0Qd2OWkrbaMy3KKSL+PMBz/76OY4fGceR5DyTJZsVnI2c8klPVcx7eLZujvGMJplBlxXrllIaztIMq5h2l0I2LYQ4Du85wOzxSVYvX8XK006hHgreRThbJpNjKRr1FsPDLkPDNiZN0pZFxg1x3CbbX3yFtJ1nyZKldKVRLJSSTIFUWlo/osWVYEMLwY7XotNuYMchs1Pj7Hx5D6EnfcseoiCL6+QRefzmbev5k3fcqoeAtKCl7ywonJMdEGnz/fQnP8MqDvGGDevphjHZbhMrFgS8rxinjpmjayZLRawowcYHtpigU2p3TshnIoZPJogyaUwZYj9xCdsxZj7NfOTx5a9/i1deeYnfuf0WLlx3Gr09JeoNj7/+yMewH/sJvz/Srzpi6QA5QrGWbTnZNOUPfoj8xitp2Cah5WqqUH/oSxjf/GZCwjFkF4N0YmSoLvZqj6YLhweHuPJzDxL0DIoYjWzkkepUeeH+B8i/tp/h2KJpWzyVdfnsq0coX3QrXXsQU0TyUpUvMF1P/vnoI+82jDdd9yndKSDNdaUWaVQnCyCSkb0UVEnSe3IsK9VfcSjPtluvprysjxONCYaXSaNZDGOQ66bIdCzM0MT3Y+ptn5rXpurXMGxoNdr6BB3ed4Rf/+wpclaJ3vIAUShCGHnRpRugTVjtmWZEeFLKUVpUpGdJmfyiLKHbxo+bWELM6/g6D+9NF2nPNXj+meeYb7V447YrMW0ZaqRo1TLMzcwzNCiEQJE7dsm5ReyUWIJnefG5FygXBhgeXKru1IJAjR1xDsTYGVsNbNK+0ZshMGhUW3Sagv+EidEaB1+dxjGL6vzNZi0arUkuv/IUPvKR+/R1lG7TgjxTd4ipUMPq8t3vfJv+pcu59A2X4rUblDIpwqBO17IJU1l8I3EwiMnIJVkJVI+z6rnPLMSpNOsD+cRHlLmmKKA8+f42zz39Evf+4R/x5jvfzMc//hHF+Qh6XcARzXqdT/3lx4h/8ih/vKgf0xcLoIktNMRuRCvtUvzIRyls2oInbcWUPDBQ+aevwLe/SyDkPclU40ALx8C0dSTetOH40CAbP/MFwnI/QUqYAx6psMlL97+f/Kv7GSKmbsQ8k3b53M7jlC+5m8iVYDUU6CYxKMOqkxPNR37wLsO4edvfxiJ+EOGznGXqqpQAFf2pqqq026qJr6ivpNhq0aS8OMuVN24kM5jByEmjtEO5kKdkpclFNnnSkm7jt3zmKjWqrQb1botOKmL/nn3s2bWXtCng4DSTx6rYRoEwFOJxWjlLct0bVsjgcC/Lli0HMyLXm6XYl8WQBWuGj+l0k85B1MUyUmSl/2k6tJttDh7Yz569r7F6zUqWL1+pVbdYw3O5hB8rPU2R+Amotlqd5cUXX2R4aJiVS5eSzwnJWiDKrrbPZHLlKRZUHBAhjabHfLVGvd6kI0S8lsuep45QmayTy+a1GBSl1qbNl3LttRck42G5qZJRPpYtwJCAvv4iu/e9qP3oDVdcvlAFS6olvUZLT3iR6yS1gyDfZaAq/8XWW6KQzSZDGhOaXgvLlT1SUhPEjB4+zjf+5d/5yY9/wyc++WlOXVVWzJc4m0Kh4Oj39PmXL36G0q9/ytuGexUbFEka0JVPn0bWZOCjH8O57EpFOknNIMC2qa9+F/9b3yNl+pidNrlOhG+LaCWlBbN0FI71l9n42c+JT4rIlTgKMLwWOz74EfKv7qO/6ykza0dactbjuBffSyczqAZJpUUuaEW0sD/pwbpx69/GYRwKczkRmeirkeSXopgyhbChOgBTZ/DyInqpFoVFaa65bZt6jdK9Nhmx/8YxvU6WgpmhYOZIGw6tukelUqHWbDLn1fnls08yPz3LWWecRU++j32vHeLIgUm8pqFInnQ2R7tTp2O0WLp8gMFFPfgdD8tNMbSon94BcZMGhATYbirhc2mBKI+TuGmlrSRXYUSrUeXFF15kenqKCy+6SPHzqkF1HNJiebYSkMfr+/dz5PAh+vt6WbZ4MZm0ozqAwcFhFfJIF6BareN3ArwgpFKrUqlXaXm++rW86ZDpfXUmRqfUiiLqLBmeNBpNHSsLiEN0AwrG1SK1S6M+y72/dz3nX7hWF4xceOEFWsApx1Sa4gsLIpKc4T8/VLqh1D0RCiW6CXkKRBXo+01Gjx7k8cd+zgsv7GLTldfxi8dfoTYXU5uWfVnQEnGL7aisspQziWd3szWY445yDkusSAKZiEXT5lPNx4x89M/JvuEKMlIwp4Qu2GLyK/+K/+3vYxtS4TdJy44JO0VDJpWhTWCnOTzQy1Vf+Dyx6HJtQ/u2RqvFK+/7MM5ru+lLBQRZk13pAv/nhXHSF9xL4PbpLSmvmdZMup8i+f2TocC2T8WRFC8nQQQLaHIlCAr0bMFnJF8j9g1phHo0yQ2m2XrzJnJ9WZyiWDyEt2HSnyvhhAJzyOIiNLw21WqVpu9xdGqKnzz+M2656WZa1Rbtus+eHQc4MTqLaxXV8q1PlN2hZzDLslVDrFojpI6O4mfKvQXlwMam7AIISTmmCmfE168FYicJWRUnhr66EqSr8Pq+fTz11FPcdc89eH6ggSgwhXKpTK1eY3x8nP2vv0691uDaa64ln5GrN0WhIBgh2QHmKspmtlKhWq8zXZmjJjRq36fWqFOfDph9vcn42EzSLQm7+hDoJC1KtBEyKEl8RYJCN/D8Gtdcez7FMpx11hlcdtkl6pQV2/bJUfPJsfd/i1Zt2yQiI6HFJH4l4Tg0+dKXHmTs2BGGhka4+eY7WLF0Lffe8z78lqsuZUSsbjvqLE3FLqY/T3vsJa6iwZt7smT9QIk1UZxRLWsl32Xkzz5M8Y2X6fUfWWKxrzP7pe8Sf/378u4SxXWFWYSW6JUlhTBpOVn2LRrmui9+kSBfwDeF0hLg1Nu88sCHSb22i5LToVUw2ZMu8NDzxymtfwuB06v965P6FHX3LtROOm697upP6VBARpcKK5R8dWEma7mWjhmlxolTkQqydVJkhbS7da6+eRunrFtDpT7J6lXLSadsTD8mY2ZwY4dUbGkbqdmWxn7IoSNHeWXHTrZt2sLM5Cxhs8uOF3ZRmRKto6sAON16lzdZtXaEvqE89771qmTLR5LJKvtVXQjyH0nudUyb5NndbpKwJOhj6fP6hB0RTbt8+n//Pe9593uSZRyiQ0jJCZjRCl+GF5W5Oba/+iqvvraTTRs3cc7Z65Jrv9MlJzLJqMuJiUkN2LlqlYbnaeBKsIYNi8nX6xzaN5Z4stQWmQh29IZaoNPIQhHB30tXZWZmnJHFFr/7ezdy8SUXKn5JPhKe/oJsMgn9/ydWJR1IVHCS48vI+JFHHuVb3/46F118PpdeehFnnnk2rgCOQ4e3vuUDeM0E1iG3ovAJKq0Wrpsla3k0R59jMxXeXHYpem3crq2pmRAGK2Ka/fDHKbzhcn1dQ0dAQm3mH/4OfPV7ZOMavtmgY4fEsnMiBMc3aNs59i1axtaHHqRZzFJNCYYzoKfh8+r9HyW9Y7fulm3ku+x2czz0/DF6z7sX3+2lE0sHJ9lCqNP4BYy7WrGvvUb0rImxT2wsMq+XL5bgEktEridL3a8yXZ8iW0qzcs1Keof7lJ+6ZOUI/UNFLSiq83NkLIclA4sxpbGmTE9ZQBzhRzLN6XJ07AQvv/AKl196OX4zYHJsmpeefZVU18GU9XRSMaciRhb3svbUpXS6Dd71zrsQC3yyilN+TIGXyZcKkdBPNNqaC0ooyyZA2aonghYBFEowmxw6cphvffPbfOTDH/ltoOraRV15o9hbJcpIEdpqtvj6//2OboZ5671vVQ1rrdEik80zNTNNtd7QHQqNdpvp+YruZu00LMb3zjM/09AHXUyVIg4S4YsGbSCNc3nhQ9UKd8KAemOOO+/ZxNvffgsFAXho9RtTbzRUgyD//+Tj/w3WLrbqNbqMjR7nk5/4ay2K3/Ped7Fs+SJ9GGSAaNt5grbB7977QZr1FG6qmOx3sEyacYgrVOTuLNWx33CDXeOOHpec38Tpyj4uR/cD1DMm+T/7G9Jv3JoMV9IiWvKY/dL/JfrKv1EIa4rGDBy5wQztALmecK9yvD6ynCse/AKtco6KLIAxOvTWA3be/5fkXtlN3mhTy3R5Ne3yxRfH6LngXjrp/gXSYCKmktv85HacH/7oAcO4+tq/itV9Kg5W1YAtfJEsu7C7VP057FKK9ZeczUVvOA8371BpVLX4EIdlFLVZvXopf/NXn+CUFWt56z330W74us81UptLF68TaKN/z67dGqQrl62i68Gul/dy9NAkZiQAsrTuPvW9JstWjDAwXKSnN889d28iaCZIGuG/mpboN4VcbZDPJcEgJ+nCKENPNRkVCw5eRBa2ZWrO/JWvfIXfe9vbyIp1RG9SuZJNHv7Kl9mz73X+4O1/yKrVa5XxJKs7f/PMMzz6wx9y9rr1bNt2FZOT01pcycbvmbk5KtWq1DFaeFWnA468MkO7FmguKaejBFt1vq4vuvR/pbhrtRu6HE8EOlKsbLt6PX/8x7cwIOifVhLg8s80RBcUa/9/wTo3M8kvfvFLPv3pf+BDH/oo1113rQa66Nvl9/I7kTqO5QC67y2f4OhonXKun7SVoRJ4BJZBUaZixjyVo09wgz/J3QXZAdAiSJm4gUXWbxG4BsWP/0+sK7YqENgUZz4+J/75O1S//F16pdEfNxQLL7eHDIJcD1p2ll1Dw2x6+EHlF3RcNGc1ax6vPfAXWDv2krMDaoUuO3JpPv/SYfIX3APWCK6f0q7JyWDVbYSpVAK52HrtJxPHaygqpeQLRU3VUdBWh9LiEudtWM+K05dQbc8QhJ5S37Qnq45POHxgH5/6yIdZv+5c3nH/B+iRZWSyM0q0PnGk41O/4zM/O8VTv/o1973lbZwYnaI259GuytK0kGNHjhN4sqKoyaWXXEihmMUTwW7sY0ZtMq7JkqXDDA0L8UX+PsSikUF9EoUyJ71MSSP0ZNXdCB1dXiEH79joEb717W/zgQ99UJP36ZlZDhw8xJckgH//7Sp8+cznPk++WOS8i8+jUC4yNDSk6cEvHv+F5pJbNm8l1mXMAYfHxpibnydfKqkna36izf4XxvHryYRPROryYgtnQVRgbVnNI0QUDB0PS9FWq06zedsZvPNdt2tOLIIdCTRpkcnpePJDoWYLbor5+XlOnDjO//rUX+nX/q9PfZrFi5fr794R1qorIna5TVx8T242g9tueS+F7BKqc3Uc2yFyLYT/LTkoZoOZE8/wZm+We4ppGstyVIZK2qPN+L56NJb98Z+QOfdCPXQkRUvFEYfF2fzoTynIkvjIw2o1kv1ZjrBcpY3mMlHqYdtHPgq5oiIvk9XpLZ7/zBfoHDxCPuXTyXTZXpnny08foHz27WCPkPIllfvtFrXfpkaas2686uOxIy7KdogjC3XllJINJbagvFNccf0G+pb14Bt1rLTI9uQ6lpRBJH7yBFv8+NH/4NknnqSv3McNb7qd5SvWKGVQSCl+4BOoY7bLzOQYr+9+jZtuuI3xozPQEVKeLgcg9LscP3qcqckZli9bTr4gbHzRuQpDSdy1kfr4Fy3uJ5+zWLpsiIF+If0lLgQpNJLiasEKs7BGUfLEublZ/vmr/8wfvv3tvPDii+zdu5eU43LX77wFO53h0OhRnnjqWY4cHeXgsf30D/excsUqhgeHKeQKTE9O8fTTzyhZRjoipVIPfhippUZy36jpMHvA03RGPlRWqQzbcGExmaFjY3VddGOVPYpGduOmU3jnO28jl0v+f5JP647Tha04otUQqLNgmF548QWefPJJjh4d5S2/cxcXXXSxMlXlwRStcNtvknYdpUdLkSFoJmk73nX7R2g3xJUrebQMFHSqQ7pjqxFzfPJlbm/VuNqMWfOJP8K+aQNeLAwyA7vjJVvDrTQdWXwSx9hywoYimZKQb9MNAyrPPEs02EvPmacJ635BVJ/GkCIuFrZSsskxMqSbEGJGAVZQF1Y+n/2zv+E/frSLodU30M0Oi/pYZYLy+slqKxHmyxxAuwEbtnw8zjiuohVlq7M81a3I00A9f9NFLDp1EWYuJrY8MllD2aESFFYqrQooM47IuDbf/7d/p9zbxymnrVPhivQIJUHWdYZGl2zWZmr8IPv37uTWW+5kZqIKXUd+XuLQpFlvU6+1qM03dZN2GCRL4WTK5IjCy6vT11tgyRIx+5msXbuUxYvKyYmqi2sTPYNwYOX6V3uYIB8VRdPhgx/8gLaHJFDOveAChkYW4WZzqls4cnScZ198mabfUkr10fFRpiem6e/v55x152jfdtfOXQRepN2EcrmXoeHFOjd99rnnmT/eINPp1yGDXFlyEktummhy02QzOV0HLwEj0BC5CSRn3bLldN75zlsW0EWJGN1xksUjcv0JyHh09LA+aHIyX3zxxVxz9VW4rqUicEE2Je+Fre09xzEXnMWiYEuC9U4N1rQWoiI4ETCIcLxyHYfQbHFiegdvqlXZbMac8en3YF57GbNkKHYtnTrJIpRATJgpwecbpDsCCJZerWhZY8xGk6PPvIQ12Efp7NN1b0BHKn9TWK82TiAWHIPADmlYMhwXSHtAKfJxo4iPve0Bnvr5IZafcjNBuoe2I7b1ZBmxtK5ObnfRYL3y6r+OpYrvtj0c8UM5JtVOneG1I2y8eQtRtktgSoFh6hJeR4ZqpqMEu1hGqPW6wso+97nP0Ts0wunrz6XuSes5MQWacUe3epRyDpPHXufAvl3cftvdzM3WdSwYdqSylQkZOhWqzDUxyOK1Tfy2gZNyMUV6J+SSVEy55NLfm+OiC85kaDhpwMtVKW+B9CldocKEElQd0q6t1fsXvvB5jh8d5QMfeD8DA0MINVG234ViKjJNXh89wfbXdjFdmWW+OUe+lMEybI6NHeXlF15i8cgSLrrgIrJOnomJSR0GCHAum88zfnycqG0RVlOEniiFQi3aZJu4ZcuJJleaVPgJxUWQ9XISCl9r69bT+JM/uYm+voL2VtvtBLkkoBGZjz/40IM8+ugPuOOOO9iwYQPLli7Tk1ahZZrLyfeXgko6HPJ9xaEmyZcEayKUP3myit/LkFBRiadFNrTpGi3Gp7dzQ6vK9fkMq//i7bhXvZGQAqbYgzqe6ma7skHRtlS5lQrk5o3pWoKJijErDdov7sboL2OfuRZSrnZpjJSnhbbpJ7dG144I0xFd3VglCM0mqXabv3/gYzz2k90sPu0mQqGHC29LW3yxBuvJ5W4arFuv/btYk+cwxLFk+OFRjxtcevUbWH3eKXi2oCk79IhlWRDi8i9KZVRhk7z8XQqFHA/+08MsXrWatevWMzFXod0Ror20sWIytknJNZk6eoCDe3dx2+33MDc3r6qjxFclE50EUNxux9RrMdX5mHbTpJjuxZurk3XlDWiTMgMKeZutmy5l+YpeYil9F8yOsuNA+rQntyR+7RvfYPfOXdx003Xs3rWTu+++U5dNRGJ/sUVSKO0Rk1d27+M3z71EoVxmrlphbn6Ouek5FccM9Q8SCD2xWmftqtNYvXIVR0ePc+DAQXbv2UfGzZK2cxgdR5GgYmkXfYNsBhdhd3JKyhhb6Qn4YaiwjGajypbNp3D//beSz6cXcu2ERPLaztf4H+94B5dv2MAf/9EfIngnyXN1f5T66RdShlRauy0ChpABiVrcReqmwSopHQvB6pAyHPXzSz0i4nFXrElGg7mJF9nSmeOGcobhi88ks3YtsSfTRyE7CGNVCgGZSlnqvTM7pgZcKMxW6ac0PGJxgOTSGEsGkzTAFMhenVRkkg6cxBGSiuk4oilZsFd36poW/ODJp/jnn71Eed3NmD3L8WPRYSxoAxYcAxLsGqybr/67OJZiRCzOtiikarSsNnf+0d1EhZRQfnRJQk/WJWsYFIT5ny1hWq5edVI5SyPpy1//Bn1LF3Pq+nOYrMl0p60vqnjGi46pf84ePcKhPXu4/fY7mZmtqAs2VAWqVNktvdZkr6jXtmk1HSYnZJWjiy1o5ki2/UVYhk+zMc0N12/kvHNXaVtIV9TolWEyMzvL5MQkX/7nr3La6Wdw9113aPvnM3//d3z4Qx/Wdog4CrT4M2xq7YCdBw6yfccuGi2fqZk5RkeP6XV9+trT6BUEp2lz5MARDu47QDFfotuRfQkdPaHa4gSty8pNg3K5rBW95Jjy2sgJnjxAIntzlC3gdcQuZFGvV9i27TQeuP82bV3JSTI+PsHDDz/Er379Sx588EFWrVqlY2EJUrkOZZAhJ6osfNa3M5YFyIlpQNoiQeSpg0NO8ZNpwF23f4h2M63NfrmONaeW5EF0xEad+cmXuDBdZetQVteVprppWvPCg+jgmB1V0YmTuSpL1ASxHpq6rE1oOG4YUpB0RVy2doq2ELGlVSlim1xHu0uZjoutFGy5YKTgTpD9sRPRLRpMuTbfff4ApbNvpJsZwWsnJgDtnS9M8eTvSYG15e9iETeIW9I0Bcnj4bseb33P7zFPA7uYrPguiVLftOizM/QWe5RI0m57NOo1soUcn334IXoWLeLUc9YzWa3oaNIwIgqWScmx6E87zB4ZY3TP69x5511U5ivaq/WjhmK7JWjrrbYufAg8l25UYuxInUbFIGfkddGFY8WkjDbzlWPcfMNmLrv0TBVWq16hWefY8WO8uvM1jhw6wk23vIkzTjtDvWTj48f56le/woc++MHkdLIEwCAyuGQv04u79/Dvj/yIiak55qs+I8NLCIXuMnqUriwj7qYYKPVpS278+ARZsWM7aV163NfTn/yuElSSkmimKsEcaJtK0ptcvojtJFgfSXvklK3V5rj66jN4z7tvZWL8GIcOHeT73/8+q1ev4r7fvY/e3t5k8iVE/05HUxsp0MQ54coWQRnAqJwvmfLI0ELcG1qcabCKqF1yVglW6U5IcZcASQTwLL+3YbWZndmB6b3OiNukJ5C9AXmCOE8rbVA3mxQiYa+a1O0UHUklZJ+TFLVxhCsHhbDLXFuPHEEkqTtETnhZCSX83cjRnQOJICpZ5yY/X2T6dNNdqt2YfSdC1pxxI7GR1/7UJKSlAAAgAElEQVS4pHZq218AofzWg7Vt6z/EsZgDVcPYIbI8wmzAfe++l1o0j5VDi6OsaVNKZRgu9FIuyHofC78TMlWp45R7+dt/+EcWLV7C+nVnMjc/QzNsqr+92w3oddMszuSZOXyQo3t389Y77sZrCLjNYd6vUA3nqYUtPfFkYtRsSoHicmzMwqsVSYdO8qS7HXx/Cs+f4ubrN3HpRWfrNVWtVPj1E79m/8FDnHX2erZedZUWVdL7k1N17749PPb4Y/zpn/yJvmjymEvAVFse4zNz/OBnj/H0iy/SP7xYqSxiwdFtnC2hak9RnalTn22RsfKCeyYOBJzR0mByRRLpppMlkGoHkqtaGoXyniatKCm4pHGva5g0wERn0eaKK9ay5pQ8O7a/qEDh66+/nnPWn51IM9W0mZyoSctVNLGSqtn6fVP6xi/Y0XXjn7SWJA+XRdHSazbVK3fn7Q/Qbgp6PqNXuJzq0pAVsYkQqkUd1vKOYoUV+iITp5MiNDK00haNVEhO6hPRJUvRYyTr1WVsG0mrTDownUC3BXZlmIQEodibLULdqC07BrpaYIt4JjIzkryKkBAjJZjTgKovhWgPaxdfmqjuRNgvr6Hc1wuFprwe2me94erPx21xSIqzMtXFMxqy4Ii3/OkddKwGsdWmVMpSzhSwI4eCXaCn6OKkxQwX0gwgLpT59Oe+wLIlSzj3tFOI2nUm6lPKtrfzacoplxEny8T+XUwe2suf3vNWDOFCBS5TjRlmwyqzfoNOKqYdNAmjNr5vs+c1i4O7Ak5fvgorFWK7AfXmMTrhLDdeu4ENl52vm+xe27GD3/zmaW696x56+gdoSXHliBJWewLakvr6N7/Bhz7woURnIDNs2+Hf/v0HTFXnaYWRvmj53l48gSKrS1XK3lgt56KmOnZkikbFV06WSN+ldVedr+j37+sfJhK1UdRNVE/dUOF2MpCQwJUHJ/A9TQ3sVNKOMUw54WfYsPF0zll/Jlu3btFOhRo1RcSxsC9Xi7Pfqt6SaV1qwbypg1dFOYhNWuY5chYlgS1pn9y8d97xHtpNA6ebIeWLbSile16FcN2WMXtKTrwIKw7IxBGOSm/FySqeNhnTpvQ6d2VCJWJ42a0gVg+x4AcBsuheXmmhOyhkRB4uqUUik2zUIU+LKBXo9sF2Kg+RQxYLx5K7tEEj9knFaXKdZNwcyqI4Ffsn06uTHzrBuu6q/72gDRCLbqDjtDgbcu0d2yiNOFjZSNOAvEDJDEm8BUzmKm/T1qUVIenePP/74S/St2Ipp595ljpR52p1heQWi3mypkmf7eJNHOXlJ3/F/e/4UzqNmEBQlYTMNWaohR7VqEUjrhMaLSwK7HjC4xeP7GHxoh6GFw/qnqRcXiZnE9x03QauvPxUFYg8/+yvFNBx+ZWbiU2XZiBaVUcJfPLmV5sNvvyVr/CB971f4W8iXH5t506+891/567fvVcJzU+++JL0jfRUkKJIclbRVZqk8JviNmgzdmiC6kyLdCrZKNjxAhqNGkODi5CXQlFIvz1ZddPdAn8h0QKLKEhO5KmpaSyzy1XXnct7338fxXwyFJAcXwJbmvcJRU+CcyFYdfFzEqxyBS/QIJJg1UIxQT8tkBh0NC2n0113vJd2S5RZklpJr1S4j8pJJ5TTUDBLguwUU58IEgX5FJ3cUyWpRkLRkUJY8UFyKy2QyE7+M2HTSgtR+vWShXiyL83K6E6uHLKpMKBtWcm699DGVS5uRJhq0zICUpFN1s8keCkrkaqedAr892C95m9i6f91QtFqyt6ikHZcZ/0bz+SSzecTGA2ctKjkOxRzRXoK/bqIzTZtcm2fdKdNoSfN33/1YQqrV7Jq3blMTFdJGWkdM8ay1jJt0p91mXn9dQ7u3Mnv/cHbaTci/PmO+te99qxsTKIW+zSsNg2/ooLsA097/PLRndg5sU/Ifq0c5VIvo0f28+7/cR+33HSGdgO2b/81jcYMl11+JQItNc0cobD+ZaeVbbL/yCG+973v8a53vUuVZKId2LV7NyfGp9ly3dXsHxvlF089g50VVKQULd1EvxrImyCzfYN2M2Zuos6R/ePEurUkRdD2addrlHr7CWVIonlZcporTElxTNK0N/FFfF6dx/Pk5BQEvMu2q87mne++i2JRQKtJ20sC1vdl657kpQmhMbFnLPyZRHAidlHIVfLvO/kpKYPkpImoR07W99NqpghtSxX7qRAyXQsrFB2wqLodLY7EkSontBlJfzRFVnqkwgoQy0rGpOOYeFGgyKO4HTA/MZUs6xsYwMhnaQWBovczcsoKFkmGFUaHbNyim4roCP/KzGFGDq70wq1I0wBhDMgtlQvS+qsEhizO+M8T9WSwajfgqmv+Ug2Dgl9P1EgmFW+WviVlbrr7OkJxQroRxXIu4bvLZCOT1q/NNT3clk+pv8xnv/Y1SmvWcNb6i2jWO7rrteHV6R/OKdezbHWZ2r8fb77NZRuuolkLydlZwtaEVqWB7O0MfZpmR/ee5lI59jw1zStPjlEsjlCpCaTY0St6cvIof/3JB7j2qlUYccD2l54gCltcetkbCeRUkLVAcrIsMOmPHB/ja1/7Gu9/3/t1kCGs2CeeeJKJyVm2XH8t+4+Mcnj8RLLsTKqEWDxjYuTzaQuush3pdu+wleLI/mNMH5slb+fUEi6aX8Fedi1Z7GHpQy3XvaCB5CaQZny9VtOmvkxiBEIsHjHT6HD55Wt517vvUvW+6HKlgJIgVJJNoo5eCMhkVp5IsM2EqyXnqQq6pdgRZFLCdUh0L27C+tFg/TParSRY26mOuo5l3Y9U9YZQWSzZa5VS56rasGUdUCzQOHEchASmT9NoYjhSGAZUp45Do87KoSFmZ2cILAc/k8fI95IrDukhFTTEVSHGUUkTAk0vI8m1yWF1bc1lY8OnY/ua+kkKkYsy+vx53UR1lewTSG4T+bt2A7Zc/eFYWhOhl5yWIlCuejWN+jVnr+bSLRcTuQGObEFOyU6sFoUeQeX4uO0Iw4/JDw/x4Le+ycjylZy75gxe+c2zZNI2y09bgZmTbR8hI7kcUydO8MufP8ED7/kLZiYr+kIHnVlItfCiDvVWQ/OhblemaRl+/dO9jO72sLvDGKY08gUfJFtDTB547+9x7rp+Vc+/9NyTCjG++OJLSAvENox1c7Y4ZWVrzN4Dr/Otb3+LP//on+tJLL/ns889x+49+7nnd9/KvtExDhwdIyccfnloZZTaadMMPGrtNrWmLEwWJLnDxNgMB3cfIm9laVfr4oikWO4h1OlZIlkU2Z5oMqvViqZE8mJLn7RUlLzMoFqtYVtdNm88k3e9605yedliiPZoZcujjKilWNKBgijh/osfSfleon/Qilz2ViULgGUsnSgLJUhl5Jm80Xfd8TFasvpPDiQ87XlKiWOKvlV0FZLrSltMBNl2RoktsnRNhj8o1lSYDm2oz5JuVVhVyrCmr4ArbmPbYrzeZrTW4UTXYd4u0cn1ksqUBBgj5ZaSYERTgWGRijM4AgPpitTQI7RDItku2ZU1x9LZNXQ0rzu1FsbW/20osPnaD8cpuTa8CMeQzSEOQbdDSyLcjVj/hrM586LTtS8WiKAkL0+IzPojZV51IoP8ohG++i//wtrhIRZ14ZlHfsD6889k7QXrqKcMytkSPVaemXqNp559nmX9yzhv3Xpy+SyzzSQFEHlex6thd+tqrwh8k+9/fwft6iBuZ4n2+lrRNE4hYNUpfdzy5s1cuH6tLsXd/vxz1Ks13viGy8lkCkkOF0e6B+DVV1/hpVdfYfXq1WzetFlXlIt/6YUXXuDgoTFuuu3NjE1OMV0Xm7ZLWnYntD0qzSq1dl29XPPNNq12jN8ymZuocuDVg1iS//kRlfEpFi9bjvgjkz5m4nf3vBbNhT0EIuIWTa2KpL0gmXunumy84nTuf/dduqRZ/EYCm1O1lTClkoNUP04qy5LvLj1OKR3lRBKBfKQaDXkdElCJTMtcumrgg7vu/BiNtizHk3FpR+mF8cKwIo48HDWBGsQCQ3aytLWBLyHvETWncVvj9HcqnJHNcsFAmcUEZNo10jJRdFya2MxFDrsbXV6YbXBYzJUCY7PKdCQvFt2G8MdiW3eeSWohP1nH8GW3MbFAASM5hWU8LJlER/N2TakWEKjyev3ox+8zjI3X/XkshGuzE2s/MamhxSPepRF7OhRYu341p5+7lp6BQrLPs9umI6pzeWDCDstKBR778sOsNbqsknHt5Bil5YN0h4dp9A9i9C3GyAjuW6xUEa8+8xRG6FEsFzjrnEvxowxePSQnI7rGQfDr7H7tGE88OUnKOIWsPZDIhNItBpZlGVqW5cpNF3LJuedoEbP9+Zdo11ts3rRFcZxSVR88dJDHH39M3/Qzzj6Ls85epwVOzpXrxuCZZ5/lwMFRbr3nLsbn5qh6bQqlMkXLpTpbZWJuktlGhenqPFUxCXYdmtWQ6kyb1195XXc7deptmrPzDA6PJFezmdKBgOzHktM0ny/oDF9aToLE0SV2pqn91zD02LppHQ/cfw+lksj1EuFPMoUCe8EnJRhSoYbLLaTFoRSAUgpJQEuw6vWf+LYkB0g8W2ndUyZx9+ZbP0wUCYhNplbiXXM0f0xi0sORQUIs4hETM1emEXZIZ1LUZ4+Qqo1xQT7g0rLF2nyBYhQoQdsW6K34scR9GxmE3TS12GU8NNlTqbJ9sspxYwh7yRoCV05rG0u22AQGWbUgRQRGh1h31aaUDG5pu1DUY53fugNOsivktdRg3Xz9J2NTVv2E8ilHshAA5Wkw6TomLcPXFYa9i4osWTHIspUjDCwaVGWWFbZJzU9xRtbgFw9+hjNSIZetXELHb9Aupqn09lJduZpjVoYdx2c49dSzWTmylNrsOEEwy2uvvsiJY1XecNFVrOhfTrd2FDvYT8EKObxvivGjOWrVErsPH6M40IOfClh+2jJyvWm2XbeZc888S3dQvfzi87TrTTZu2KgL5h559BGOHD7M5i1bWLNmlebY4ouSU0teEPGUvfzydnbu2scdb7mb8UqVmrSuiiWygjOq1hifnWC2Nsdco8ZcvUWjERAFDu1qwO6X9hI1Q7xqE6vT1TFt3ZcdBC0tzmTJW7nUo4MBGRxIAau2IFVjhXriSrvouusu5p3/41ayWVe1sXKESstLU08lIgowT5YFx7giEo8ESS9NeBFrJz1kKeQ0SI1QA14uXtk5G0YJvPnmm99LV8BsYsYUb79dIHIyiScsqKu1Ra7rlICi871Mzkxh+RXSzROcP2SzuRRxKi0KshhLDignpfuwQstIyDeh9Fol15dmvsV8o8XLEzWebBY5bPfilfrIDyzDilyoNinITN+M8KWlp6mO4E6lCyG/d6xDnP/KuDqJvdRg3XbdpwQKoMm2IUefYH8kLxKVfypFtidPR1AyrVl8QS2mOmRSMVatwoXpNFeuGCbjzrFz5xOcv24FZ/f0k++YTIUhc0M9fG9sN68dPcaipaewc6zBqRds4rpbbmeicohcpkZl7CD/8dWvs6q/n3e+7U2kjCOYfoWyk1dxSDa7klfHIv79sefZNzbD+ks24hQH2Hz1Vs46a60iGPfu2q78f3G4fvYfv8CmzVu5+67f0atEFqtNz88tLFeThRkia0zz0osvs2//Id581+0cn60wOV8hnctrtSxvd6VeYXxmXLcXerqntsP0eJVUmGbvjv2EDSkebOqVeWZnKjrz7u3rJ5M+OcOXRXNuAjsOAg1YCSqZQMnpmy+4nHvuMu5+yzUMDvaRKxYSwsxvR4zqJkryUMlLpbOwoMQSofzJHoC0nLS/qoEaJS2mWCiNspzE4I7b7scPXIxUGi9OEZoF4jiNEXV0BWYW6bHHtLsw1fDotlqcWbA4PVXjgnyHtd06Q1ZIKp8myiaBashGH9nWKLmnrgEyiZodaEWy7ZIpP8UjszE7U0UORuLUytFfGmYknafTrKkIpmOlVJshQoO0DjCkqJTZcbL+Uj5OAgMlDfjxT95vGFuu+dtYcx7tr0n+IxGeoms4Sk1uiaNTUOHdFpk0uiY835zgbDfiqiUjrC3YlIYs/vXxf6V/2QDnrjyNTGAwXa3zb8/8nGhVmYs2XUKpt5djLXhyzzg7Ds1w+dZLGFkcMZjpsDTr8PoLL/DCU09z5RVLuWDdaboGsi/fQ7Pi07AXE2dX8ONf7mSmkcPMLeGSyzdz2Ybz6YYhTzzxOP/32//CqhXLefvv/xHlngFt3wiOSKHIrqvrgnTiJFVpFy2wNA24+w4OnZhgdHKctFS13QRdU29XqdbnlbnVasvo1CfyUhw7NMnE2DRO7FKZnGVuappCqYd0TlbYJ8JvGSuKskoa9XLSntyUJyqidluWFbcplbOsPX2Iyzedo4WY+NTyxQJLly9l+dJh+kt5JS1q1yqMdLW8Nq+6obbftPGvg4CEmyqkPu0kqIFQlHFpHXPee+e7qFeFgJ3Hs9O0uvIwZXGEmtNp4sY13Q8RWC5hKk1vymFtVOX8eIZLsj6DkacbuqP+HJ2CTZyzlVijDlxBhbRaCnAOZSnHXJO8LFokw7PdPL+shYzlBpgNM9TnAwZth1LOJbK6dNMZAhH7d0xcmWiFvmpxTRFMLzywJ3lXvw3Wq6/9e4VSyThTPlVlI08ggjyXNT5pXFGBSwui0yQOapwWjXPz0hSr+jK6gmho2SIee+pJepctpzwwyOjhUZqVOc4+axWDS3LMhVNU4grtVIBZHOBELc9zu1/ALja5YN1K1q9cQa9dpDo3zSs7XqLVCDn79DUs7e/BcU0CwZ+bPdQ6few/AbsPt7nmTfcqPVr2qT719K9YumiIP/z9P1BWv+StsgpJWh8yK2+HgWpD9UmV3DFl8+yzz3Ho8FHedNcdvH5klH2jh3GyeR0Be56P54ufqpP0R+frNGoeRugydnCcw/uP0q75OtlJxSkGh0YwpIXjCwJJEPaJ3Vt8bIkIxdI3QCp8gRLXmw09WdeeOcLGay5WT1ZTiYlNzXelwFg0NMC5685i1eIBChmhvcSY0odNput6YotmWNM1gTcLA3WhQyDFgSWTp8jm3fe9g7mJGnZaNqc41CkQpnpUBOPXK4TtqUSUIhsKzTxlYGX1GJuzDS7L++Tke+bzhAN5Oj1p4lJad7Zacp0TU63MEzXbxPNNjJk62fmAVmCy3y7z2FzA/twQ9fQgvm/iVGv4XhWrlMMsFMHOYHcc0tJmE/qgFIDaOViYf+imlsS9q2nANdclwSrwKSPy1SYi2bcIwExZ5R0mJ0VG+nDtGlbY5MryHLcubVPMm9TSGTKnnMpXfvCoospXL1rGqsEBzlq9DCOo0mpO0o0atFsC6G0SO2km61BP1cgtdRk9MU5MmvWnXcias1aRio6ze88Bxo5NU292OHv9qZyxqkxtapYwvYg6fTz9ynEqXpZS3wrKpWHdsSpTn4suuFCvfrl2pashjXWZ6sg68pOKc7k5ZPWOKP+PHpvgxttuYdeBg7yyZ4+uUI+kipbNzmFLt7S0m03Ny6RAOLDvKLte2Y/XCCnlenQaJGvtBwdHCAJZoOvoHF9OU5n/y8mnhG6ptuVnsE1aEqz1eXKFNKvOXMSVV19MRyAjYYe2L7aeBlGnQ6NaIW1bnLpiKZecv54lAwOas+oyCan8JVANS1cwSbBKGiC5rWxwlCmU2EtktPmP7/tL6hNzpE1HN5lPhBlmzSL1rokXNHBNDzvr0nXyBFFG8emn+ONcPxBwSjyO5Xahp4hZKhOXS6T6+nH7+7HFVxb4NGen6c7Pwdw0RmUWs16jVg2Yt5fxi9kuz8cFatlF2nrM+7I+yuNEYw6jUMKRRSJyygdSFvp6QwiwWFOcBbjFf5tgbbn672JprAsxw5SA1TWE8qQ6YGR0RCcJcM4y8Ksz9LoxN6+K2FA6QbrscsLJ8LLv8d0nn2LL1qu59fJN9Iv6qF3Fa80R+nWspoc51yCoeTTbderRLJklFsPnLmUmSHN4ImTn3jHMfJcbbzqX3oEeGvUuu4/OsfPV50lV69yy7Uwiu8gTz+/g+d3HOOuiG9i45V4WDZ/B88+/okF12RuvEPVHIpMT4a4MMQSdKHZoka/phCiFa1o8/dTTnJic4oY33cSOvQd4+pXtKjCWubbkTB2/nawzMkyqMzVGDxxn5yv7ZPUJ/eVh9TmJllROwp5yvy6v02bSghZTVFFCa1EBuoqIxZVr6aBENuEIA2HlmYu4dPP5eGGgyipJVbx2O2EMyP/WbtGcn2PFkhGu2riRVUuGVfDuCo9WYlEWXSwEqxZnYjuR31UeFi9Uu9B3P/m3NE/MURQjZStgPE4zGrscbXrMtuvaNnPTBTqhrPUskvbbrPJHuX6FwZLuKFZegrVAOt+HVRrCHVyKu2g5Rk8vfmUOf3YSpscJJ48Q1ycI27NU5lp4/hKebhX5ZZCjll2MmSqQFoG/GzLRmMBI50in+8h0M3Rlqic/v7OgtFpwtZ70nknAqjZg41WfiW1ZSSmwV6nudYmao0KH2BRfvTypIUarQias0+f4vOm8Yc4oVdk5fpCfvrqDW//4Hbz02l7OOOVMNm64XBn5KUGcT42DTHmaTYLZKnYtoj53iNzSCdyVBYJyPx2zBzvTj+86PL9vPz9+8jluveE2Lr3oImrRJEE8x74dz/GL7/8EfwbOO3sxp59zDr1rr2Z41dXQKrN7xzO0/EnOfeOVmJ6sOSmAa+PJojJZPLewZcYT8bFlkjYMXnr6WfaOHuK2O+7k5R07efTXT+L2ldS2Ywr+R1Y9OgVq001+/pMn6QY2WUdo12XVsVqOq7Zpcc729fYpxftkjnXyRdZZuja3DQ1YSUlklNr2mrp9fNkZw1yy6Tw9URrNhnqPJGBl0tVuNbVVJb3H2alJSvk89911CysXDZGTg1WG/8pzkMaV5KwJXE/leH6Eq//A4N8+/tekWz5mtYEdxczEEc18jrH5Os/tO0JmaA2ONQxeRt/3AnXWcozLl3fp6Y6RSRt6iqZ7BrH6hnEGRnAGF2H29BLP1/Bnpggmj9GdOUFcmyaoz6iUstku81izwOOppTTdpZhxAbMdgjlNo3OYjJWmxxkmFRn4UqBlclr8pqJAD8xEZ7HQZzbgkR8+ILaWfxRttibbqVAMcBKsAi60lf4nqnqrG9CTChhwQ3pTDTauLTH68k/o5A223X03PSNL+erXv8MV267m/A1vwBLVuEyjxsYwTkwQ1udpz8/RnahidSexl+4nfcYgbUs0m2X1sBu9WSpGkYZ7Jl/4h68wlM9x3x/dSL43oOVV6IjeYKJB3q/QmJ2nfN6dHJ/u5eufeJjZ1nHuetuNrL/uTZhGjjC0aXY83N4irpnR5N8qZmkJclOYUWHIwV272LN3D7fdejuP/eY5/uPpp4iLWfV7rRweImOX+Nkjv+TAzjEGepaSFsZqKCJqyYmlfeRoUVRv1RjoH1CQ38nR4Mk/dXuNJgDqLdY+axgl/iwBzS07fYgLrzhH4W8S+HIDtH1PwRuSOsiDEHiepjgyshUW1x/ccR0rCiU6zTa5vIMvWE/pBgmjX/xuXZNSKg2tDkatydPf+VfGXtnOomwBWwiIZsjRuWmGVqzl337zCidSA+T6zqITFHAFwtE8wXB1F1eutVlR9sgZwsHNYvf1keodwCj3kJK9tbkCcSvAr8wSTE3QrUxjSA7cmFf0fisu8KNalseNJbTsERyKWFGGyJpitv6q4qX63MX6QDaFzZstiwgDV1pXOtz4z095PR/90fsM48ptfx8L/c/sNLVRr8ayhWDtWm6Se/lNiimfVHMS5o9zxSKDC3vbnL7uNKqGxaJzzuOff/Izll5wHpdff62aDu1qHePwKJw4TtSs4Ndm6c7XcKwanb5RMmf00xGVTqqgRDtKKbrFEYKeizHcVTz5q+f41c9+/P8R9h5gUpVnG/B95syZPrOzfReW3ntRREWx0LHRxBY1amKiKWqixhRbNLFE/U01iSYmmnwmttgFuyAqomJBkN532b7TZ079r/t5Z1jM9/3Xj9deqCyzM+c853mfchccN2MUjjlqAKo4U+zIwN/ejmyvheJbu7FmexoTzjgHrYcO4r21b2DO6Usw7Myz0DB8CFyq8VHMgR2n44NJ55cA1QBpZgy8/+46pHbsw5nLz8MnO7bjxc83otfnwM0VsHHdeuzatg8hLYbhA8dAd8NwyGcXsApBP6Y81Hk6EFpFIRC6RQ70yyvS8j5b+FBC81K2jmy62GBxzpqsqcKQCc04evbkw8HKOTAzK4OVWFZmWHqtEgFWKhbR19uLhSedjItPmw0nbyIYIizRFE8FAeDwJlsa7GIRVcEY3yDef+zfcroRw2FkCyh0dck0xAqG8NLnW3EoMRj7Aw3Ih+tk1t5gZzCysB8n1nsYFcrKaCtIPlmyCr5kEojH4Y/FhYLuFkzYmTSc3m646T4gn4GTp8uNi85SEO/nI9ig1cHUEvC5YdhOEHl/Hj00IdGTSAQHC1+rJEzJIOCQsaKwrJXR1eEGa9WPNG3Oovs8meFZBfhImSY63Ufde9IXqC9P0c8CkgEbxa59qNWLOG9qLU6qTiNiaHCiVdCbBuHR197EqBNPwIyTZqshdqkIdB6C19sJ5MpPXIY1axdigy2EBwXhxehXRRe1uJgyeMnBcKKjYBsDYRgNSPd2Y9Wzj6F372e48rxzkPl8Ew59uA77t2xHctSJmH7e1cCwcdi3cSP2bPwUuw9l0HeoF8cfOx0jjp6M6tHDxC1P8X7UhkmQTYYPa9auwaFd+7Dygq9j67ZdeGbdO9h6qA1bv9yOIc1DRDerryMLH2s5i1JIBlybOFhu+IhbNZHJp2SXHacjNQHiZYlxGTeJQrjyauBIiWMtrlypi8A6t66xBkPGN2HqrAniHUaBN2bWkmmKTwJp3pKhXVc2XjwiHctGvrcHN37/2+e5opUAACAASURBVBjV0iDiwcIwZXnDh4KJhT66tocAh+y5Aj5//Q3401mUOrphcImRySKfSsMOhbBhTzu6Qo34xA2iI14Hu+SgWbMwML0fx/iymBHTUBe2xH1bo7hzJAQ3HIYepkuNIYN8jXLxXIbkMvJl5nIoWB46nTB2IYH9wSo49IMsaUgVdXTBwkE62ugNCIWHwqSptWcjJEo6ykldjVnLLpVl88BVr9xAwuC9nkYBAqsog2euJFm0F12ORYJC1SDlJeIroWvfNoxoiGHluCiOD7Qi4rMRrG2EV9uE59euw9AJkzFl6nRVLFMko9ALO98NZPukvilmLfTm0miZ0IDQAANuiIBrF0ZtExzEYVQPhhuuhRMZAMcOQC/mpF763Q9+hOMGN8P5Yi1iA/yoH92C+jN+CDc2DiUvho7Wg3jj5VWoqRmFSU3DsP/t19G3bxdGnDQLYxaeCi0eVRKSOl0dTTmOX3/tVeRKJhbOPx0vvPQKHn/mRfijVRg2djwSVfVI9+TQuucQDuxsEwCG7gXgFzt67lAslCz6HmRkj06ZS58TEURaOSdIjcpGteLAKJA/v1+yKpcCtQ0M1kZMP3GiCtZ8TmEHqF5jE+lVkJKNgcq/WyqQo+8g3d2J0QOb8JOrrpBRFrNRgGAQnYoqLDcoV+lCsxwYloMbv3UFpgwdilOPPha9u/aj0NpKi0gUfBpeX7cR0frR2GpEscNnCBWmXgeSffsxrtCH2TUx1IZM6EETeiQAH0WbuRAQ8RA2c5rwrzySPQt5lHIUi84jTz3ccC16/BFkgyH5Xsdy0WeF0Opq+KSzBwWtCb7QUGQNUTNAUqDAdhlb219SVRYDq1b/SNPmL/4VX0ksF7kjDhh0qyZ2kV4AnJDoCAV00Ypv37sNLdVhnFxrYckgP2K6C18ijkIsgtc+WI9RY8Zi2rhJAqpw/S4KTlYUogOpDIK9GcKKkHYKyMT9GDlrJPL+NhSDJQQT1Qh7zfBHarjWRilaB8+OIuiG0bbqXdz/67/juBOaMWOmjsaWOGwngeDwZXCaZyFr0Unaj9bdO9H15U58/vGHOHHWTMTgYuNrb8Fqz2HF0rMRPGEmrICJTJS2PgHs2rEVbzzxnIyqdvT2YuCw0aivb5ETJZUqimsfqSxffrYTPpIY8w7CAarEFJVcPdebuiPQPq4MdYcNViVYlWq44EPLegZOeTzF9StvQCIZk5p15qlT5RjPMFgpCmKVpFTJ5vPyUCkelwvbNAWZz+ajbfd2/PJnN2Dc4BaRiCTVnQsPUpizBVO2aD4GMXS8+fgTeOfFl6Q0WHDyHNS4Gjp27kQwEsba9zYiWj0Y+x0DuzIlNIRr0BwIoM4ootbsQ5NWQsTNIOgzYYR0GOEgjJCBgEGsKqed5GARnuFIuUL6O7daph5ANpREkQowFNJzSR33kEcEhxDAh20pZNx62EYLOg01R68SkrIDzyD2oSy/dkTdKhus+Yvu8igQyxQsT0vAkDkj7XxohkB9J3K0dK+IYroHLbUxDMgewNKRtRiajFJGHoEBSbz2/ptobKrFMWPHC+uRzSh5O6ZlIpy1EcmqPXmHa+LZzZ/i/O+dCX9sH1hXOx7pMoOEgUngjJuoQ3ZXN1697xEE+lx0xgdh5Q9mA1Ub4WUz6OlMID7yAiSGzkVBi8mqMBYgcyGNtj1b8Pw7b8AuFLBy7pkw3tuGF//0CCJDBmPpj78DTB6CjOHi2Zefwx+uvgVHnzAbw06ZjdETpiLVnUVvmnPQInKpEsyMgz1bD4rMEaksNlW8MxnJkJyTBiMUcCC6i5oLqr4/EnzB5rSCHOImjBL1rFsJF4zGw2gYVoVjTpoMjw1WLic3SXTByNuyLPT09CAajco4i4EqHq3MuqkezD5mOr629CxEOBF3LZnNBqJhSTDMzjxWCXLmr96tO7DutdfxxJNPYvKwEThxyhT4XAcvvbgaLQOpAknjER3jmkfAn6dUk4WgUYSOAoLsY8w8bJuy8TaChg+xsIEosQIU/WVGtIj/dVCSxB6EEyaHKwov4AcnTRo3oMQHuzo6EMKWniIypSoUffXY6zeQ8XQkbKV/wOCumE8fObqSpcCCRb/w2FQxBfOb1baF2ACxrFelHsHBNJrobEVDdRRNXhaTwjZOGTEEYbcAI27j7Q9fw/BRTZgwaCBidNB2OHS2wA267ugiWpEONeO5zbuxPnUIK84aiqXTTRi5XsCoBjgK4XalFMPmZ1/AxvUbMHveXAxfcR4ef+hvOGHuCIRD+xE2gvjgiyx6E4uxeOVVTNawAzZMJ4Uk6zWu67wiPv7wfTz5t0dx6QUXY/DYqVj/yz+g9bMtmH78TPz281eQG1KNv97/IFLFEn7/5FN4Z80HWHjqIoSTCWTyefR2ZGHlgAM7OkQ8zi6SxuIhQWZvUOkBsARg/WpS7JgVa1nLVtmKegiUcQLt7e0ihdPU1HTYMY+riuGTmnD0iRPF9zZXKEjNyk2WlAHM4GUeEpcc/OL2jdBHyy6iJhTETVd/H1U+D35ufjheDBqCq+UUlo5kuu2iuP8AvJ4U3GwRO7fuxp///iDydh4nzJiBnv0HUIUQGn0JxBEWIb1kXRLFXA9CIU0Uukv5gvLOpRp5IQPXzCPi8xAPBRGhEkyxKOtW1wjAIyEyEoEXjcGiaJ5faQ8QkM73xweuy3Tw+cFu6FoSmlGPd/sKSIWqEUE1LNMTL2DljqAA55UGa9VqAlkW3uaR8ak8sKiywdkVJRWVJqpCUgiFDJ2draitrkJcL6La7MOEaBiTGqswflQt3nrrKTTVBTB5cDNiBD87Okq2DisYg6WF0FE0sHq/iw9SGuwqHbHip7jp3DEYlVDUaLgxtO/ch01r1yDRWI2Jpx6NcHMjUN+AP/3qtzhz6QLRDLD8Dbjzj69g/KnfxCVXfEc4/D5fUfChGjXuZTzHsYeNVKYXDz/2TzTEqzE02gLro01o374dfUk/jl15FqaPngi3eQDa4WDNJ5/itdfeoiIyqpNJxEO1SHcWsH9nJ/btaEfYSCLop62kokGT0Cc0IDhCW3EtBhQNKtS2jL+yeTZJXlk7QEOYsuoS1MQBmxgxaQCOOmGcmKRlRXLTFdFlNlik1YhfLScClqVsjch1Ik63mEPUp+H6b30DI+vrEBSYoCOzVof4UL5LMiZKNjq/+BJuezes7jTMVBHdxTQ2fvkp9m79El2H2jB10iQMDlWhORBHMB5FV7obTTXV8Pwu8jZxy2FWiSLO7BRzsItZoJiHbpuIc4rDTp4CxaEQvHAEvmgUOl0Y41G5lvRAYL3K6+Pls+jJ5bDpYCvC5F0F6/Bu2sUe1EHTG4VkSMinMCXKXhaVbdbLL/9QSV6KFbs8xRUuhaISyCZIBiKKk97ecQjVtUk5Cng0VFl5DA55mDasBh3bPsCY5gTGNtUiwKAncQ8B9Ll+dGUsbOsuYV0xidZAnRzXdW4HptcVcdFpY6C3b0d23T5Ydi+qZidQO3MYrIiBsMWRmoFH/v0KTlm4HJ6/Hs+v7cJv/rEW9/zhdzhlwUz4fCUEiUo3idVMwReNoOiS0EjsVAlb9+zEw3//G3Z+th1Thg3Beaedju79bTiw7iOM91Vj0MplyE9oweedh9CZy2Hnri/x0foPREnPK/qhW1H0dhYRZ+NXIm2FTICgHOdSX1LKUaeRXEmNxixLSgWWPOFYVNRZqEUlul9kKRgkB5LGXsCIiU2YPovBaiNbLGfWcrCyDOD3M3DJBWNWEv0Ah843RQRcC1eeezZmjhmNIAHYOjUYTDgimUn4JmAUbOx88104rZ3QUjl4mRL60rTq1OAWi3jprdXIhBw0VCUwdchw1NTXioBGhDDRkB8mDagdA56pweTDVMoD/CryqwgnXxCp+2A0Bl8syk4TRlUCRlU1jEQMftZmPhslyp/mSvD1daEn24NP9uxEvGSjPlyL9bkQPsrFYBqDYAtJm3visu1q2YuNJ4xYC51+xl2MU0Frc1Oo3Kr5bFJQQpRMBTNJVE97RzsSNdWi/U/6rE5luEInGiMOnK69GFMXx9DGGpogw2SjUnSRzrvIpi105WwcSkaR9gdRZ0ZR7XPg5PZgxrg4arI7MNpfwIxFk+EMyCEb6ADF54x0CBGjBQ+/8A4mTj0D69/rxPubTOxoN/Gz26/C7NOmoKhnELeBUMaFnlDS6CU3hFQxi6ee/Te2fbYJw4cOx6LFi+QY27zxI2SLeSwYOx0Hf/M0tOYmDLruMny8aweyjovPt2/Cl9u2wbV0OHkf3AKVDnXZYJHzToFkNlKcn/KY405efAKor0WhYMuSUop8Kp/B4kCp/BFSx7EUxYnZOOVLWYyc2IyjThgvijQqs3qqDCCAhp5bDFbWsAxWydz8f3Qf9+C3TVx61mk4afJE6FwL++nhbIlYMEl9tADyFz188uRz0A52wcjkYRQtZLjCtYpynz/+8jNotTTFK6KzqwtDRg3BCbNnIYSAlIG+QBh+z4BNWk82jVImBSfPQC3Ax/VwX598lhAVH5lJYxGEa2sQqa0ToEqiIQHNcJDuLaLUlYa/oxWd2T5s2LMd1aUiBoWr8XE+gbVdBrKRobBp3qfR5EOJCR9Z/4tbyxln/MpjRiXgmjdBHAaJSGegcqQlWxiayTo41MVgrUdAr4HmVqEUJKOANUwJqQN7UKN7IoVj+9ic6TKX1G1D+FT0NO3zuhFJhOHr0hE2DJheH7TcIYxucDG+JYWRE2vRNKIRjtEDz00jbDUhbzfg/qdXo1BohtldLw7TO/YfwPd+thKLvzYbWS+PoOMi7vqUVleO+qlduOVXd2DwqMFYNmcRjp4yVZybyePv6mzDhzs/w/b1H8P/6DocN38har+5As+/8RY++uQzRJpqUDtgAKyCh0LKwqcfbEa+jwCSiAj00uuV9SqPcY6c+DvHUW7JlUBkkDI41bxaEVKYWWVoT41TOoL7/SpYZSkwQaYLmWJeGgtmWNOxpLGVRqtcr1ZKAQaxTQigY+KypWdg9sTx8FnkbJHuQqlf8s+o3gcYloZ1DzwMo60HEeqtmuSVmXADIaTyOWzashlDRg5BtDaKPEzsPLQPn+/ciXMvuBDHzjwRuVQevnwRbiaHAg0/+npRTFOWXmVWivlR/DgQ4/Efhi8RRbShDrH6BkTqBiI+qJq67ci0pZDb3w1/6wG0Zfuwdu9O1JeKGGrEsamYxJoOHanECBQ9H/xEAJbVvivByswqPliLT7vbs8sAWl5Y8b9ySaqj2gE7QLpKUMXaQ1tXB+K1dYgYcTkmc4TehQzEdCDd0SG1W6A6Lk+3NByUyimJiicKmoEqo17GKZ6/GyUrBcOz0OBkMKWpGu0dHdjR0Y1CMIQB9WFE9QJ6ciW0Fixs70ljzLBpqHbqEHPjONS+B5fdfAZmn3a0OLPEIzGY+RLioRx+cdsv8OLLG3D/fb/B1EnjoCci6MqnURONw870Kphd3C/blw3X349n3lmD+PmLsKWrC9OnHyuGF+3t3fBrIXS39uHgrkPIpy1k+4qggSm782CIOqimaKJmCxkR+4gGqhCiTn+E1kVKo5SdPa9pgE7TtJIUEQtb1qdckw4f34CjTxwvNSuDlcHMmrXE7FkuAVhOKBtO+nWVFHaAvZ1p4opzl+G4MSOlwaKDN4OVOlSG5kegxOyr47Vf3o9gey8MrwTTywp71Xb8yHnAp598igmjRqF5RAvyuonBQwajzzRx3z//gTHTjsFl370a9aUCzD070dvZhWxPL0q0U0pn4ZBfVuB63odgNAQ9HoFeFUGkrgaR+gbEm0cg0RyH7c8i25aC25pCoLUVu9J9eHXfbjRaFoZ6Qewo1WBddwDpmuHIkrHCBFmmYlc8sA6XAQsW/MLjhamIKTCzCgNUlDqInyQ7UUzYJViTdTUI6USaUwtUeTD5TFvIeTz2GKwmkevUiGKjxSok6IcViMCfSSKAEMxwK/RQCV4ujUGFHkysrcXeHgOHnCqUYjXwldIIIgM3rKHHySPjlBD2h1GjxRFzDHR17ca3bl6O08+aLcdvZ2can23ahBuuuxxnr1iCH//kLoV6NEviI+oFg/Csooht6Jwpw4bPdLDlnj/gi65O6EsXYltfBo6po0iJGcdDujuHXdv2I92Zh98LIeSPoK83JcrZJJDSLtKi6nPAh2gkDj9icvwqS1EFxJCtVSBYdmwkZTsiZQIpNuTGDx5Xi+knjJGVI5cABLLQrojBagkKX+EILPo7lCkyDFZZTxcK+M4FKzF9xGAEBPhREu1TjgyZEGhH6rcMPPOzuxDqzAmzrsj37LnoTqWRp91lqgcTBw1GPBlCtCaGZCIJXyyB+KQJ+Muzz+GzL7bg2+ctx7SmWuTaDqHvwEHYqQzsdA5mhriInKzmA9EYQlVRwbnS7C6SrEWwulFMqG0yl/vy0PoK8He040BvL97duxdVtOj0xbGjUIUNqSBytSOQtWxRhinrJX1lGvDSiz/QtIULbhYpJanFSJeQr/LogOgpOhr7qf5m4lB7q8gvBgNR+Mjh5yOukR/kR09PlxiosakQ+3f+Iy+sKQo7V7d5vwgF95ndKHoZhH0FtKQPYWp9HQ6UDHzRC2jVg1Es9SCgpSQbkZjWmz2E6mQ9wv4kAloA6fQhnLxwAq787rn4csunePKJp9De3oVf3H4bBrW0wCyx4SB/iRsRquX54S9La9oaHbptxDxg26034iCblrNW4MNdHbDzHopFG349iL07D+DAnnZoNimUIWFnCn61kEehVBD5n1CEqHmqbbPxKtOmZS+g5q3Ks0WNtAQRZQTKbi6a1J4jpjRh4nHDYbtqBm1ZLgrMop4jfC5OHMQdXAf6Ur0StCKQbGlIGAZ+8M1L0VIdRchHU96C2KnTxNigXGWJghVR/OV7N6PWDsPMaLB8EeRQwub9XyA5IA4r34kRDUkMa6xFxK+juq4OoYYGmHV1GDRtGjbt2oU//voejKyrwgljxyDORQXJjqksSgULvUUbGTJTY0kxngv4ddTGYohFowglE3BCOpygrvQXUilo6V5YuSw2b94K19YRrR2KDztcbLeS6Is2wnZJKKRiTj+eVREkAalZFy26xWM2IEFAbEDLihoKNCzEYvEG5Sioo7MNNTVV8PvD8sP499iwkT/e3d0pIxnSjiveRbIhFwqsJlmHaHc+B5GaGCYfNQiFdB+GZjvh7d+FFDcetcPQA/qlkqeQgaEFUVebwHsfbcDgwaOwc3uH+EoVCr1obf8UF339DORyXRg/dhzOOP1MaFpQHi6B1tEmk9A8zghNS8QoKKhAuXG/HoDR0411V12OrT1pZBYsxSd7e9BSPxTwGTjU1oW2A+0w87SMD8FP0QhPBaWMkrhE4eyZE6qyqg+xBIqzrwDXnKSII5ePeIKgJACyFVjX8voQUzB8SgMmHjtcJgoUbzPN8rqVji8MXoeNV0YmCUViN3Qfctk0tKKFofUNuOqySxAmmotJhRpRPo7STFGeMmw/fKUwbr7oasSKIaTsADp9AZnRxnwmkgETeoka13mMHT4QAzkJ8AcQI6IqWYf4gIHwJ6rQk+3Dm2+swvaPN6ApHMDQuho0JKqR6kkjV7Rhen6hv0dDQcQCPlSFAlKSoCoGRKn14JMa3LILyPR0ouvAQXQeaEeypgVWpAkbDuRx0FeNTKwRnkYBDGWmUTFrqwTrc89+X9MWzGewKiwksyvByeToV9QwSFuhEiDTZGfXISSTVGnmxedEnN+vPDa7ujpFr0kkg2TsRXHbSrZhdmPh76Crpx1zFs7BN751JjKdfRgWsPDivbehacJETF35deS9oNAsDL2IgB5AJqPhkf95EolEI1a9tE62OW1tu5DO7kR9k44//ek+TJk0WQzMSJRj18xZHT28uCunfmskGIGPnlaU5vEB7767HoXNW+A98y8MmHY07CVfwwP/8wJ62zLE88tGijgAoqwc2uVQkkgClQqBinYhCnecCZZBF0qsR61bK52sClaivYIyrpbOORSRG0ENhmGTGzDxuBEycuJclSeCZFYO0B1bwC0swHhKpDMppcFFx5f2g1i5eBGWzZ8Pv9R5tnIYpNaDj520H0EvCL2g47KzLoe/YKAnGEFnMgajVMRA00RDIYfxTdUoZQ8hk2rHoEENGDN8BCKBIKpj1QiGYtCCIZiGH73FPA617cP2bV9g/77dCAdCGD1yDHq7U8ICT4ajSIYMJAxPvGddAyjEY+L8wtOWDzfl5g8c2IdQICKYYH+wFu0ZDdv7HGSi9ejhDFungSqv+1eZApxNSYM159Sb5MyXY1vUmRlk/HcFwmCgCsHX56Kz8xBisajIkNNToELZYPZgsPJmcK6ogpVwukqwqltpm2nE40EUaNenWagOuvjR18/A1if/gsFHTcbMb30HtkviGsdBFrZvbcM3v3E9PN1AsnogYpEGlApFdPfsxxlLjsXJp0zCqFHNSFZVSfnCY5Tvj6tBHrMMqABFj3N5VMWqsLf1AP74t7+irqYRS2afDO3Rv6DHH0LrcfNw31+fQtgXQyZdQk93L6qpIRCrQrFA6UwipkLC7eKTzs/G8ZHosZapK0euBo8MVmHYBojI8kn9yswqBj1ssKY2YcJxw2FSNilfFJNiuhYSG8DXTzFAqfVqm1J+COXaKqLUuR933fhTtFTVwk8qi7jykqFakmtHShIJg35bw4VLvw/DjMINxZCiMiFNmVO9qDXzOHnMSMTNvFCVMoVutPa0YvLRUzBk6GARnRPvK5rwBWPo7uuS8VretvHx5q3Ysf8g6gcMQjBgYFBtHZojAcTMHKo1G4FQAJlIDE48gq5MD77cvkVE24YMGALbMqAZ1WjN2NjZU0RKi8KJViNTcKAHQ+KVyzKysrniNWZRKTXr3FNv9XhkSeAp/qSCppVtMVkCKL1RF+3tB+SY52jG8Ctb8crNou5RJViV3j0rJ6WAJ4xPedESqmJh9KYLKBbyGN4QxjXfPBNbH/stxh8/FePPPRcuJWgIJtZ19HT6sHzpZTA9D80DR8IqKjeWjs7duOXn38XJc8bDdbMCkeMFNU1uk3Tx0qKqttBTTEvsL997bQ0e/uejWPH1i3DirBMR6cng4P2/QioQwxfjZuD23/0TzcmBMgUgYTCdSskAvqGxUWqwtlY+qHH1EJJOQr8wXi3WpjzqKExW/vXVzEpTkf5g5bRAUJduCUMnN2DcscNk8M/5KkXb6MhocvBPvhJnxraJdDolpRZ9tHo7WjFn+jhcecEFouAYoEEbX1CHCI8wmxHloWkBETE8b/kPgEIAQV8UVN7p7GxDSHcRcQpAxyEsnDgew5JxBLQSSloOX+z5Qob5xx4/E9FQCHZXBj7SrDUd6aKDlA2kNQP7swW8+sEH0ENBjBw0ACNrEmiCjSYoCpQbDmHTnq3o7O3A8FHDUVfXhL5eS7CtHfkADuZ9OGT5UQrE4OgUZrYEa+HI8K0MBBKyIHdWmloKLFpwp5QBYrVUNrE9vJdlRhVnWwdUBmnvOChS5DzWyKlgCBJ/yF/d3d2SfWLRuPwAUWYmoU0aNpW7efVYm0XCSUTDIYStHlz9zdOx41//D45beCxalp4Fz0jADVJwV0frfg1LllyGUDSMeLwecCOyYWlt24HrbrgIS5bNENM41ql0z+PoiN26aeYRCCuW6rat2/C3h/6CCSPG4ZvfuQIlKlSXgKjnw2ffuxJoGoid007EvX96GslgnRxrFYeQUqkgxy+Dr7m5GfkS3Uso88NilQ8hNaf4xUun9Jn+uwzgazFYWayLwXGIJ5IG2zMxaFI9xh4zVOFXSyWxIhIgi6P0BVRQ28jz39nFd3UiFtRxwxUXY2iyBjqTAms8Znja9xA8pPFLccmYIL5+4S0oZQ2YGQuZrhTCsRBqGpMiyZ8+uBc1joljmgdgWMhAxC5g8MAafLj9I3y2fyuGjRuGCY2NCKaKouCYKvjQlnORCSWxuSeDdDiK3V1tSPV2S2adOWwwRsfjsLv2oW3nejTHAxjRTGxyAFlXR1+gGgetGHb2GUi7SRSRQMELwDEMlHw2AhSHdQuyZKmMrZSPgqY4WAvnq2CVkVXZHIwXWFTryoHKv0zpw97eLrFADxghCUYFOFDBSkCx3IwgGwhC1qhIRxCMstTh4oE3lGolmSz3xSYGV/nwg28sxOZH78Kk2eMx9qLz4YZqlKqIHkTbAR1nnnkpItEYEtEGBPwJaVTa2nfi5lu/hXkLJ8CjxBEU9bpQoG0Pg8jG1m1fiudVb3cvzj/nXLQ0D5a9OmswWhmFLWDb9T+EmWzA9qmzcPfvn0RtpBGu6ckDYZp8wkn4s4S+wtrcZwTkQdWFQaH0/EXXl4RAdXR8JVhJNuRnJ2CbfyQOgjSSoEiaW8SgifUYO3M4inZRVMRZZnBrxX/nQoDXlCAQ4WTlsnK9F5x8PE4//hiYuQzqonERJxGSJP/UT9qVJsgrW/OjL1XARV+7DmaB4J4gquI18FF60qNaNQVWivClexHq7cW4eBRjq2KoCbiI1wSRdtLYcWA7gqUcGuMJBGMNKBpJHMr7sLWngC4EkQuE4IS47CihjzysbDeSuoeErmHS8MGIwEGYY0xu90ygzw2hFwlkjQZkEUfRJc3HQYRUf95HNvLiaVb2bi3TsHlRFepq7h0iJvy/fkk1oGTHGawcA5FHz/Ufv52zQsIJmdXkNpXdi+XmSSmhy2iLOvqi92STz2UKKioQjiPT14vGiIXrvrkI2/51L6acPAWjz10hwWppPuw70IG1a3bijtv/jBHDxsBHcLYvLiiffLET117/NSxYPEmCVQ7ksujunj27sXbtm/IWxowdK5ZArJc8ktWCBnKMGo5NLA/br78OxWQDdk49Aff+6RkkQ/W0V5RcqayMKWtrS2MjQOgcSw5SV1ibx+R3lhksWegpcCRaiJmBwSraBVIq6BKoSvCCEMwSWibUhbstgAAAIABJREFUYtKs0UJsZJ2qYILKoFi2YrTsdLhbzwmB8Kjp03D6KbOQCIfgF5arLphSQyYcPhQJVqfdfDaHzzdtx+69vfj97/+OZNUA+IwqGWrRnUYp1XOdTqVrEyFaN6W7Ec2lMDgWxNC6BBK0HtUs5PO9ONTdhT7Hj0KwBkgOQMGIS6Z0fAZcn4NcKY1Uuh160Ea+mEI6Y6K5aTISsRpxiAzzULUcFNIWNL4PI4GspqNA6X1YsnqPWsRG6LD8YVl6VKYBlbgUmfaF8+44HKoVaUXO92S8UkYRCS2jnDmkkzXVsFoda0ExxlXShKrGUPLaXDMqnya2zHKT/boMv6NVNUilOtGccHH91+djx9N/wMTZ0zD2nJXIOEE8/8oq9KayGNg0Bffc9TAioQTCgVopziOhMA62bcf3rz4bS5bPkPlihOYa3b148MG/SCCcMOtYjJ0wTiQmOYSXUY5HZxgPeY6UvAAiRQdbr78eJQbrtBPwqz8+g6pALShSp2gVyshC5Hn4hBNdZRjIZYn0LyESjiBIHhI18zlHFS60ql8rNSsrJAFfc1bN4OVDQ7q04ZdxVcuEekw4biTyZkEyTC7PI1CJk5Eo6Jbl3fu6OjB14jgsXjAP9VUxmd+6BRshakVxMyMynpxQ2Ghva8W/H38aVclGHHX0Mbjttj8hGKxGMUewjQGb8pYE3pA+QnghH0iLS4MSwoYLX6EPeqoH9T4NA6qS0ONhdFom9rT1YtSUaTjvEvYVQfn7ROYFghqyxSzyIiodB1cTnR290P1J1MZqxJgtwNWz4+DHP/sj3EAcbjAO06VqjV+wuB5VCXk60pIePJGVsEWFNNifWef98iuZVYnWVrCErFUVgFfdgErzpUAb9CLgC3IFGYkoZ2cGakXkQdBGHrn0PCkJAtEQisTQnUqhaWANfPlWXP/NM/Dlv3+HKSfPRNP8Rbj97t/j2JNn4aijpsOv1eHMMy6WzGqaBvxaXBDphWIXrrnufMydP1nggR3trXjwz3/FvHkLxe2ksaFWrSxpw6P7Zb5r8PmhaC6PZCrqFWxs//ENsKoa8eXkY3HPH55FTZh1cVnwTGbMlX+UBBqPFGGoShApn1kGY3VNLUyWrGVWgGIHKCN3JV3JLKayq+BcuXblqnl0FSYcO7KMiwX6SG0u0TW7JJ+TN7ntwD4cNWk8zlgwF9WJuJQTIRF15muqxlV8zDTgfx79Gz7f+AnOWrICY8ZPkod1xfKrUCzo8FlBJPzVsOhySLtTNkEy5mIz66Lo5GBaWcRDGuI8Hnt6YKUysCIR6DV1MAJxGIEoBrcMQndvN/a37sHl374Q8xZMhx4kHjcP6JTBVBLwZFY89Jv/wc6NmxHWw2gZNBxrPv4S/mQ9iP7l94SMkIDATTbEvF5cAHBFX26g/jf4et7tylOg/HVkOSCuH+UIr4yzKuACqt1RMJcBm5PjUStPCpRcOX+wJFjy9lkgOYBDdzpKG4Z1dPTsQzJcxG9+/l3sfvphrNn0CeqnHY8V374GA4bWiG37vt1ZnHryWahrGoyGhmFwLRoyuDK6uvHmy3HamVNFjW/NmjeRyxZx8slzpG4MBRXTU5OpvU8oHRSwJemt4Noiux4zgV0//QlKVQ3YPPYY3P3AU2hMtMhCQRH9iOtlX6QG/UxgzHQse0RaH1TDzoq1USSWgEdnvfL3Kml2vVwGcCqhFAHJb+MvBiuRVkMmDcDoo4aiJ9UjQWOKTRIdvYvo6+5Eb3cnzllyFk44arL41wfEd4cMVuZ5UaGV4NiyZQtu//lNWDB/Hi7/xuUwi640tUE9gGXLrkEs2ox0qiTYBloLiSsOze0MDSblBfgZdB+q+SCmUyJ2FwgbyLomeiwK/oYQRUSJ1lk2IhE/du//Atf+7DuYs+AYhGNAyOBUwgXoTOOFkcoUcMNP/4AvN+9Epq+EYtbBiOFjkahmmaeJamOB7jO0C6WCoUu3G2rXEo9SjsKyAjb/SxqsxQtVzfrfaVcFb//qVc0XecQpNTyZvcrNVAALds6saysdL7+fDwhnspJVqRJC2BqR7IaLyTOG49KL58P97B38/ifXYtayZVh27U2w6AAIzkepLKs68/t+8zRefX0jfMJ54fyxDd/53kosP/s4uF4RH6x/X9Z/p5wyVx6cSDQoTQqR7zx+6UlLSR2LFSiPTi+AUMHGjhtugFXdiM3jZ+JXf/gPmqpbVMAIV4OMCX4GIu9VkPDYYsNDNJquUYgiA7OUQzReBVePlZFrip0pmysfrdqV3hY/tzRah4PVQu2wBEZMHSTjKYEN5rMSqLZZREtzPY47+iiMaK6XzCkIA3EAV2NGlmI7du/Gy6+uRm+6Dxdd+DUMaRkswJ6AHpETwu/TcMZpV8PxaOdO/a1I2YuKpTnNL5ReFgUz/LaDIIHsVEPRHFhBDV6YBsYmSnkT6Z4MGupqpfTw+2kq0orzz1+MCy4+TYD5jkVGAcstXrMAOlJ5/PLuh7FjVxv8egy5lAkzXZDrF6+KIpyMwhciNZ0UQF6rsKxrmeUJUVW6ZAq/y38XDtaihbdLX1AZxKoZVtlCW8nry8JANRaVOazCuFJLU3CvOge5jlx0MjDZvfKCRiMRpVRSVmnOdB3CuDFDcfryU6BHbbQe+BJD0YfWta/iqJPnY+yZF8KmmIRBSm4BmssuO458Scf77+/Ag39+Crmcg9a2nbjppiux8LRp0HUbH6x/D/lsESeddHK5djah0T6Hiw2OPiwqfZDEyNPHL2tcf7aETdddB6e+BTumHI97H/gP6hIDYDFYJaQ47SiPpsomFAEGq1sC2cAE+eRyvSIzxBWljXBZyFclBgH4VHCv1KfiCEvEhJXYheWV0DKmDuOPGQnLKZXHZRYa6pMY0jIQQwY0IMzGjbBCl0Jrtlj7cObNVPHF5i/w1HPP4fjZJ2HGMTMRClMpUW39iDV2LE0ar3NW/hS5vI5oJKlKNCYYlin8h+xURxNtBQr6UlQuEAvD1DxkrII00GHbFgWbouOgK59Cwc4hlgigmO/Edy9fia+dvwgO4Yf80D6i0YhB0MS0+fZf/A2fbtyO6qoBsEouglzLd7aJOFuAFqlVVcr8j6bSvgiCgYjyLisnT/LN2GQyCa5a/WNNW7zoDhWs5caoUidUtNwr3atY2sjRrlBHErdsQhiYtiPkMDugi88pXTtE4c4sokoPiuku/V9rkjoWL5gFPZhCbzGLKdNH46jRw/DWr+9H5yfbMGPhcoycPQ9oiKPgLwgG1mNOKYTEz+CttZ/jr4++IN6mt996Lc44bTo8x8OH69cjl8lg9iknCVpM1P9o00PUE3FjQoKjUZgr70lrT2HTK29j9xP/wbQlK/FZ7RDc++enEYnUCwhdeP+VrKqMpiR8GXDcjrH04CKiVMqgmM8ilqiG7RAVr5T1WKSzJZOKUtA8zPAcYbF5UA7ehVIWM08ajdOXzZIFRk1NUrZv4ZDyXKX2An+qHK0iSUoenCq9/CEDb7/1Ntq7e7Bk6QrOK+Tn8UaTRcuTw7F1imHh/PNugGly3EiAkWDwVVnO+8leggAbDr64AWRgkLbKyYY02eTS8WFXVOyil0dXuh0GhQQsC5d+fQEuvng+7CKBPdR2JzeNg0QGaw4/v/UR7NpObDKXIvxQPEE0FHM59HR1ClM3WZNEiCM42YgaYHixHueyhSUZA5cP2epVP9G0Mxbf40m3SwUQjkrIEig3WbzpzALSZGmedNbka3FXzUyqU1SYtZhN+JmGDGm3jo4wDJREZdqGlkrD0yxBWY0ZXYdF847ByFEDMXrCKEQDFGSwUTjQhkPrN2Hnf16CVV2LGZd+DTXTxsHyLATiCXim0iktWJSReQc33vQL3HHHbVi84GiR7dm86VP58MfPmoEAa0rOEtmEkHLBe83M6prQ8mns/eQjfPyfZ+Gl85iyaCmGHDUbz7z1Me7/+3MIVTXL8SkGymVDVNG4lWWJUlYhVoKTEaotlsyC2HBW19TDcdR6WR1h/dex4rLCzReDlUsRilFkc3047Yyp+N73lonphegMKCSRAhDJKFCkHtT9EO0n1VtQOvOtt9aIyvcpp84VszjSWviWORcWBJ2jRDfOWfEDlIoxBAMJmcwovwUCiiquMOphUqt1JSLH8SInQirweapCkGGulkG+0APdrYVV8uGSy07B1y4+EaaZg057TYICuBzR/MjmCrjt1sewbUufAJ8crwT4c1ISkSpDXweaqXDkxQTAZjCeqBUwC5cj7Au4apV404BVL/xE0xbNv6u/Zi0P+SvNlEiElzvcdKZP/EQZ5e0H96NUyIguPHfSQe76aV1D4C8JdS796QkEthGPBJDOdGHsqBbccev3MWbUAIQpblZy0Ll2DXxbPkfNgrnQGhpR6Mlg5+rX8N6j/8D8efMw6MIL4Rs0ECmi4AHECDPss3Dusstw6XXXYOHiaQLwXvPBu8iUciKtQ5cWV+Pqk+4qttRRBKS4rRl8+fsHsGHDWhx93kK0nDITyVGTker14fkn1uLvT78FN1wDt2CJrKQC8vDGHtly0n1QNVkMSgnWfBbV1XXikCKrQc5k5YFXAVeZPzNTc6EgAsc+H3K5FBYtnoTvfX8pAuLFqiYFkvukRK4sGPrfQP/SRsObbzJYHZx66lw5vsla0A0GnDJAJq2dD8XZy2iHGRYqEoXXKq/GrClJqlwfSuLTdaGZH2npo64BPzdr+TSKhV4YWiMcy8CFl5yIr108S/oVTn6kzieQWPNLw3vrLf/E9i1p+A0SxkuAkZfTSfdx0+iV2boUV04j3ZeFp/lRXV2PaDSBkNSzxEvwJPNh1Us/1rR5p/7i8DSg8lRXbg+zR6UcCFM+hrWn5uKvf7oRyQSQcyHmsqU0EAmQmuOikCsiGjXgi/jhhiGA2nAYiAGopiJCTzeyeRvv/O0RbF39CiKeCS8awLm/vBXRAc3QjQiwfTdevvfX2JXJYME3LsXQ0xbCHw4CrH8dDauffwvtZgFLly9C3ADe/eh9HOrtwKKTTlED/ICGSLEEvUjCHXDg9Xfwr9vux9SJE7D42iuB8c3Ihh1kfCHoTjVefmwNfvv7p1BTP0xUafTy6cJ4UQGobjGvBxtKpfrcH6y1tQ0SrBzmVwJVsrCcVJXwUGWATRKkT0cu14eFiyfi+99fjmCwP0AqckP9gd6/J68sX7hhe7OcWVWwcvPD7KrW4sxyuhYsB+t1yGcJEOEdUMxldXCqFYb4LMj0hmWSmlb0T4CUurV6LwzWrBjs6V49bNPARZfOxoWXHK9M5jh5keZK4QiymSJuvfkfEqyBQAweHUP8ecnctGkxi9xT0nKJJ4mNTKqANGWO6NEQTyBZzYANCoaEG62XX/yp2mD1C7fyqa5oDCnXugp3m+mb3Sxrte9/92zQ6EgPRTF1xmDoFG4gBND0RF3E5PSB63BDRzrfh9Y9+zFh6AhYuzvR+/56bHjiIcQnj8aUs89Bw5gJeOfxJ7B/1fMYMqARw887B/XjxkOPxLBv9cv46LEnkPRFMf6Ci5GYNhl6bRy9ZhZvrHsbS09bIi4zH3+8AblCD06afawaMWkGvPYe9Lz/ETY89h/0WQ4WfOMiNM2cDCcZ4opIZr95hNHnRvDsyx/gkd89jYZgI3Ty1qk0w5rpiGDldeBJc2SwUi+AmZXB6rqBcnDymqkAO3ILQ4wEJyPMrJyUsAxYuGgirrlmhWTWCn27Eqz98+3/nVlp6/72mnekDPjvYFW0eRYy9JXyYeXya1HMR+DTozL/Zt8hUx154Po3jzKS5Hsu14j8M5noEHAgr2TD86WQK3QDVrUQXC/79qm46BJm1qJs59jBShkCPoxF3HLTIxKsLEHIcmVmlTGgrciX4uHlK0H3s5ykIZ8jaooUoGPsEegvOAHdh9df/YUqAyp6QmJuW6YMs+5SaCxV4xDxQ8QQP1RPXwdS6VZMGz8Sd9x1LRqHN4ApLFiiI50HGnO45EYZQezatBlv/vPfOPHoY7Br7XtAphfjT5qJoafPgxsnhdWAVTAR2LYHb/zrSeS7utEycRxGnnAs4gMHECKPTx57Am17DyI8eiymz5mLxLhROOCkUFVTjSg0rP9kA3q6OzF/9jz4MzZSX2zFJ2+8hu49OzBuylEYc9ZZ8A1qQEm3USCKrGiL75LLYC368eyrH+GRvzyHqJaALiJq/WVA/9CPGceSOo5cM2bQSrDWSM3KBUh/GXBYXLR8THHmzGBlZpVgzfZiwcIJuOYHKyWzsjdQ+U7oFUcsY/7vMmDN2+8IWHvOnLmS0TkjYGZlMpEMymAAy4AfSrDq/ohsnPiz5WSQDpk/hwGr6lYpFMsBrDZvxFGoYNXYHPhSyOY64ZlJFaxXzMHFl84SHIU8bFzBCgqdXgMl3Hrjo9i2JYVQkMHqwPMTkMMfEJbX5c/1aSWBn9LuiYovusFRaAEZsmlLeXFmpF/axg8f5br1Tq9yXIngbfn4Ulr4/cEqXqTl/b8v4CGd7cCUIQNwy8+vQKgmASNM4y1b7CwdipU5BoI5F3veWIuX//IImpNVaD5uPI4+az68psHSwdL5hTRgz3QQNmqBHhNdH36CHa+8BLPzAAITx+O4C86BF/ah54vN2Lb6bTg7u4Hh43D05WcDzXGEYOHjzR+JKsjYwBCs+8eziB5sRdWYgRh8+mxUjxgKJxSmt56YK5DuzM9RzJcArh9LIax6ZQMefuxFGAQFc4lRpgGXe5r+o1wEe1UZwCee62g+xKxZLUthAKS+YwZmc1Cu9/nzCOQh+IfTBtGwyvZh3vxxuOaasxGglhiRWeVwZTNbcYQW1FvlTw4DjTSoYHUwd+48kPBJTwFx2ubvxCWThgMNy5f8EAUpA+S8lbpUlLjZukktyuuhmkeWAezClc29YjtTk1Z0JZhZtT7k8l2AXQOz6MMl3zr5cLAq3EM5WD0afZRwy43/OBysfG+uv6DKKick70+mJl5B3rN4wlKsxCDQn8umnFzbAwf2S4O3a/vq/wKyCAe+f0FAmm1/3UXqhEJjMdWbZgpjhjXj5lu+gfrmapguaRfsRC1xMtH3lfDOL+/HxoM7UT1+OE675AIkhzbAFw+Igl3J8eDXxHle9vbsDrVcnm0n7EwG3Z98hPXvrcXW7VuwdNnpGLlgAZyig97tbfjkn08h19ODMccfj7HLl6Fty2dY/fg/kWvtxNQZx2HM6YtRO7geXrWSu3Rp7ugoOgtvUMEuoMSNkC8Kt+DH6ufX4aG/PolwvEGOMNZc6kRRTXjlGvCiMvOJkrUYAjMDpFBX1yjBWmmQ1ImqTqTK9WQZwJqV4B5mN9as8xeMx1VXr/hKZj2yZmWMVoL1yA0jk8jatetQKrLBmqPESQhYB0WIORpjoKogO2fFDchlOMAjiKXsh1rWi5Xxlbgalj0P2CSxRCjjx6jO4+PW3nTkqHa1FPKFLljFOEoFDd+8ci4uuPg4FGjr5CesU00D+LNzmTxuvelR7NzGSQGzeglagGZCfP0o7a/l4vp8bOIJX9OVZkUZR81kwARJVUKWXm+v+aUK1v5+V30zs0L54eovtsuiuNI1ahx1FTFsaC2uvf7rGDS4DgEtD5hF+ndj/+p38OrtD2D40DEY9tMrsevAdsw4c76cPJRnpDsDnek8jx7KHNJzHMndrAUS+qTY58apbR/S2zbj9z+7EUMnTsJZl1+JZMswUCOs9MU2rLrtbrHL6cr3IVgbxfm/uRvhumpk6HXVUAub0wqPNouGcJKkUyctnIh6UCopCK9k4PUX1uEvDzyGSLRBHPjYlVbGdyIAUjFjkKylOnYJVnq7pnvFAMO2uTBQR3jl2nE5ItdLMi6BG5UygDVdCvMWjMfV5WDlMXo42DkaPIzJULfnyGBlElmzhsFqSc0qPgaiu8WMzpuvlFQ4zz1v5Q0o5DgZ4HisrNTHb/crug2/FNJLPYQcX7q2J0xbHueGHpFyw2+wicugaPbBMasECH/hZSfigouPR66Qlc/Gn8EjndMICdYbH8WOrVn49aiMLz0/gToMV24imf350JvSYHkc/SEg94RyAKqc4HtixaLh+Zev1LT5c37pVW6Mmtz210uiNFIGsVTwmnLR4CGb6cGIwXW4684rkKiPI0q1kA+24OMHHsTG3Tuw/Ec/QP0Zi/H5ts147Kln8Z1rv4vm6qRot0qG4vDYZoHMGXT5WaZIhWejaBbkgQgbGnzcYrR24OO//AOfrXoLcy66HM0zj0NgUC3MTC+2vfwcPtu/HUeduRijZp2IbMFCIkSXGRsOMxkvIEmDDDpysjwSlkn4IxAkIACP119chz/97n8QCNTAo5KhptaildFVJVDI8pVVs8AmWbOWDgcra9bDx7h8DxmnapqiAlFhJFTNqiNbLgOuLpcBRwarutbld1A+7SoBy9+PDNY5c+YdXjqS2cpgFcC7E5AO/YJzb0AxH1YnlyYTd3k/dPIWd+6K5ZLYbUJMQuySjRJtKfkQaJwNUwqVEZ6D42Th8+phmTqWnXMUzrvoBOQKKSXsoVEfQWVWs2ji5zf9A19u6kMgGJc1qqvn1dLF4zqYwcoHm6Mp/mxuK1kn815xqqEsPtlHMWCff/46NbqqBGQFZ9RfZPfjCpUisSrAuV1xilmMGdKAn954Kfx9Xdi37i1sWfUaZsycgZErl8M3dCDStoXdh9rx0ENP4qLzl2PqlFGS+mn9KXVRuV4iL4MmzeLZINnPlK6cT57G4p3ZqreAQ+9+io+eWYW+TAYzF8zBsMUnwlcfwhdbPkF3PoeJx3POGkLc1mC6HmxyxcihL2Mc2A3bblE4/+IsQeU7N4zVq9bhD799AgGtSkmxlwEp5cXp4axmGIQ4syZVan5ssDKZVDmzKoLk4bGQzFv7wdjMKLyhlQYrl09h7ryxuOoqjq64by8vX8pz1n70W//orPJ6bPDefvsdEddgzapuCsE2zFIUc+MYg8Gq4/xzf4xCJqTqcM1COBRElJsyWmqS9kMFHtF/UGxlPtR8yJhZGVjc3ZPEGAxRMoljpLyMrmgEffqyKTj/opORLfSIlgHt11TdTEaxjTtufxyff9KJgEEyoAvHRxtQCqmEDgcrywD+He6BZewoJ6siojIxEPZI9seql29SwfrfmbVyUfgXKkACBmulYfDzw2RTmDJ2MH74va/h2ZtuxPDJgzBs/tEYfvx0FCgTrscAI4pPv9yP++96CKfPPQFnnjtPwLoB0ydrPjYS/G9Td2X8xWdJvDspasxqgdFLqR6tBL/jh04p9LyJNQ/8BdufWY1pyxdg8g8uwoZPNsAsFDD9xOMBXwgahTT4Wf0+RB0NASK9yFSQ47yMSOdaNhBCUTPwwivv44HfPIOwllACNF/ZBKg5o7wcpwCE2bhK6Y5LgXS6D42NA2SDpbpmNY/tn6+q+pXRVAlWZjaWAXPnj8NVVy0TUzylLVAuI/5/MivnrNxgUeNg3rz5qkzgvWJdSPUcPouUuvDpOOfsH0mDFTIMxMIaYtEIQuGwChqK8XG1qezeyvW1KkE4RmItTLo1JYuCYQJ7srCcLDSnFvkscNbZ03FeJVi5wdJIdyozgG3gnjufwqcft8PP5s5nUdFLyg7HkrmmXGeOriRYyWnj6Vcuo9QTpBYs/Fr10s9UzVoJ1v7iVt2crwZr2SJHugfSYPKYNLge1194Nh669rv46aO/BlpCcHw8ZP3IhXnkR9C27RDuuflB1Cai+P6PL0HjULrbKWMzInAopEvsqaz5CFAmgFl21nTUI+ZSQwY24l4AeolPtw83XnI5ZlcPRJdRwrn3/AQfbVgPO1fA+DknwvWFxK68Ul6wEqoEkRoLKUUWYfP6qJCi4fkX1+P3v3sOoUC1HEFqX6bKAPV3D2PWDl/AylKAVpasWYk0kuWo3GQVzJWHWzVbqmatzFnZYKmadfnhOauqjRWfqv+XwhNXTjs+BKFgQJYCZN7Om7dA/ZlG/S1yxJgpeS25FNBx9rLrYJViSMajqE0GxZFFrZLL6VjemyqTZN0u5ZIqYUTCyOHix4URoGZvCqadBexa5DIelp5zNM5lsOZ6ZNIBuQbKsI4Vx72/+g82bmiVpYDGsaHVKxw0zw1Jg8W2TtWs5RUxyzViOSgqXC4DFMtCw0vPX//VBks1V2pExS+1VqwEruJk8TgzdRsWCpg2pA4/u+Q83H/5Bbhz1eNAyIEXMVB0gd5QAjY7yb0d+PVt/8LmL7bjqh9dgmNPHo9QdRBF1qLEnnI+x60Q/4sAEQFWqJUtYYUmA9sIwFfQQF7o0/95CX+679e4euFCdBS6cNHt12HDe+uR6enDMcvPgk05m6KDCFmovANUkxGfBJXJCWcjroE9KZVW3Bzwwn/ew29//xwCkVpQd5wO01/9pQJW6igZ+Ksmi9OAvlQf6uspEszMo0ZaEvAanQzVzr8iIsK5JU0r+MCxZpU5a7lmPTKzKmaGYhyItcp/BSvpz2++9TYK+f5g5eiKQhKKZsSHvrzBWn4dNDeBumQSVTF292oxIJBP4ZGpe0q0VAU4zx8nYh7ibENyo2q+SlYfSnT18aqRyzpYcvaxOPeik2QiwizueZw1cylBRBdwz11P46MP9iISqRaVw3ShSzKrTwurGlVel8HKmCMcVb2GPHzlzCp4CHh4mT5Yc0+97fA0oDJuOfJG9XfFqhOWWaFOWZsUJo+uxU1XnIMHzl+CW19/GU48DDdIlWRSgoNwPAPd+w/hnjsfx+4dPSjZbfjjn+/A0JHVIDiLBb9B8wbp2vn6dH9W+xL1XnkRg7A9HQEf8NF7X+Lu3zyC1J7tuPe0E7GjexfOvOd2Eb647+67YdQlcO11N0A3NVFsDkX90A3amUPkeBLxyGHLc95QUpMzvcBLz7+Phx9+AZo/LpwrjmlE84CXSVRkVP3J2CGFh9kvlUoJ6zQcDiORTMLikFuaUcWzpMgw4Yn8H9I88XPKXfLtAAAgAElEQVRR979kCdAmm+7BggUqWEOhI8oACdT+JPHfwcp7Q1r2qldWw7U1LFy0SLABnHMWuaM3fKIgTcImN10XnPtDsfFppuiwoZpZdu1q9cpMqLKqyEZ5nvhwUQtWnbJcNljw06aJKtrFggBxaB3Ea7LinEVYevYxyBddAZxxj0+NWrOkcLH33/cMNn64XbAAlJwyHWrM2jLC4+diw8rGi46LPOkiQTJByoAajtRc5X3LX6tfoafAXNVg/V+/KkuAyqxQDg4ZHOswrQLGjU7gxm8vwYPnLMFNb70Gq6YWluHBZ9NWk8AOHQdaD+HOu/6N3TtyMPx5tLdvwe9+9/9g4sRmUdPjhxQUE4PhK1Tw8jsSL1QbGz/dh9/84Wnsau3AiLCO7zb7kA/mcdJtN8FXXSWuJa+JO/aTWLn0AhwzczpiiajSmOIM0OPFtMT+UYjTAtUji1XDE0+sw0MPPoN4rEHAz35DZVICnNXFpUROSI4wUs4ZqAzARCKuajDqeblldkKlYuBjUV4OKGCQYrpy2yTU5Ewv5s8bi2uuPvswNqAyaSlr6PZfgP+6OfT32rDhQ6RSGcybu0CyMBkbInBcIj8sJsFHdsLSJVeguXEI6qtr4fdRcI9EQFqdEltLli7ZF5q8LzZV1ICtdONsIB0vjyjdsF2O26hiaMtDYdoFLFl+GlasPB4FJh6d0xHKgPK6cQhl4xe3/RM7tlFrokHMo7N5NngRFEucvSpEJRUZ+SQLMxlMSkpqqXKSVYL15Vco014O1v/dEPTvjXmtjuRicWBnO0WMGRXHTd9aigfPZbC+Dru2physbJJoS+TDgdY23HnX49i5vYCQQVUSBx0dbTjjjLk46qjhQvG2iBQPUA9L3ZUyC+zwvx9s7cHjT6yGq5NjHoLRdRB3HD0IB4ptmHvP7bAJqOb0IKDJTvrf/3gK2XwGE6eMw7Qp0xGPUa1bOQMKSc6vibMICWq2o+OJx9/BI39/AaEQrS55BCp6CQOSgUBoJIPg8AZP6ihDsQB4xTUf9SbUdkxqNvU5vtpoKQA7g4K1K4N1wfxx+ME1K2WDVRldVf5+Bfl2ZGY9XA74PKxZsxa7d+3FsqUrBCQtG6gyEomU7hC1HTw/Viz7NgY2D0NtMimjQI6zpHP3BaETyMPgAO8nCaLqc1LJhjyzAnW2dIKtWWt76OlJwyRHis2pW8KC0+Zg5TkngDaxghSjLBxXv46yZP/1fU/is0+3IRhICtmzVHJlMaMHeB2U0o/UpzaXDgYC1JqQEVpltqxYArzuL62+VgVrpUY9ctTyf5UCFWwmX6po5jF+TBVuvnJZf2atroEd1ODnYJoAYNeH/cysdz6OnduIYg9L7UKuTTabEnv2UjELjoRYYshbFBsDBXiWdZ+giVwEQ2Fxj7F8BkK9bbhlUgN60I15d/8cOWJqGaxB1RD53RC279yB9R++K/brkyZMwsmzTymbR7DdV+zbYDBCypAE698efhGBQJVwgIghVTQeZglLxDIqD2s4RH1WgkRU1yw0H9ZzprIOVU2cKgcqgVa5bvyZfD3Wp5l0LxYvnIhrrz3ncINVWQr8fzVYlXtCefjWtja8/NIrglCadfwsDB02BIV8Xhi4fE9+ShxZBF9/F411gzCgqUEwvUq7gLoPIfh9YfmdmyeeQMSRUqaI7FoGa8nMwdFSiNP90aWeWS+KJZYGVFvMYunKM3HWklkoiq8Dg5hKnCUhA9olE/ff+zd89OFmVCWIEw5LM0udNDZuRTEd5gSBK1oSSokUc8WWSsqvwzgLhbd4iQYYC+f3o67Uxe/vfispuMJ7r9SvVF4uFDOYMDaJW76zAg+duxQ3vvEqzOpq4e4wWInRd48I1h1bi4iEq0XcgmQ7HyXOXVIpClKzSVJQfUu52OYMiHed30sSNUUcDJS4AmzfgztnDEK71Y55v/o5iuQF8WJREKxYQsSfkPkcH6hNn2/G5i++RLovgzPPPB3DRwxVg3Pue0w6koTx9FNr8NCDz6OqqgmmcMnUbl8J+LIBUCLCarevgpEZlZlVNScqo/D3/g2WQtqr7y1Lu0tpQWM8PzIZFaw//OFK+fzC75KM8lU86/+VWanjRfxoe0cX3nvvfezduw/1DTW44PzzJVNR84sYUEMPYNGCizF86Hg01lcjGlA0cENnkNJ3ISLBSkE71qQ0laazIYEpLL1kuhBIwwiZyOcsCVafP4Ta2hqxVjrx5ONxzLEThO9WYY6QTs5pBC/FqpfewsaPtyLVa6LtYAquE0A8Ua3M7ThD13TkizZCoag8QFaR5QEnNf0rfzUKdPDS6utJGFSoqyOxl5WAPXJdWFFpkV05g7WUxYSxVbjlyuV48NylUrOaZC4aHPqTUBeW2d3+gyqz7thGX1h2ixxTAfFYVFA1fDPsqjm2koehQiNhjSd0Eg+OeDBp8IcjcuQHe1pxx4wB2NS2CSse/A3ccBBWKS8qeuFQDLobFOR8wcyLUwiPmb279+PFF19Ey6BmLFg4F3X1DVKHsTF67tm1+OMD/0EkUidS7hz0s15V60hKruuSaTmEV1w0BQRRT78SFa8EqpIPKPOIZCar7NalQ6YSC2tWej9le7FwwfhygxX4X+Dr/pOtfxpQ+X/cmrM04U1ngPf0dOO999dh7dq3sXzZcpw0+1TBFgcMHSuWfxeGnsCxM6bAs/qkEWMZwO0dd/Y+snIdJWpH3VopAyhRaVHZO4N0YT9CURt1jQNRnaxFU2MLBra0oKYuKSipmvq4TFfY2CnpJsIvPWSzOSEomgUfbNPD3r0pvPvOp3j//Q9F6omnWjLJ5QIfUG6/WCbkpAnkKasSpRqDMbO+8LLIB6nM+t/BWtEaqtRplWCVJQENY+wixo6O45ZvL8Wfz12Km99+A3ZtLSy/C59jisAZC5m9B9px911PYvv2PKKRMIyAJwxUBio5R+TeU/iMgIUy0768CVJMWjluSw4isRhKPD4YxO27cdcxLdib24PTf30XSkQtyYjKhub6YRU4Q2Wm5fgogFRfFolYXJA8Tz71BD7Y8N7/y9lbgFlVft/j69zuO00MMCAgIUjZhQoo2AoqdmEHggEG3WGAIIKEgIgIKhJiYBcWYtKdw/TMndvxe9Z+z7lzZ8TP9/n/7wPP1I0T+93v3muvvTbuvudu9Oh+JsideXfV11iyeC1czhwcP35cYk02s3GL5YPekOU1bpX8nsYv4nQ6rU/q6DoMYLS/8HVKLlQPC0QszaQnWJwcWCFElqFDmGApNCAzDKiH7TZIsJjgUgGb3ovKOLy5ZNXTI42fOAGBQBhPDn0KBXlNcPedw1BRFkKXzu3g96i5ChKzCldAxa28ztwZRLOAiwBKX6uiqgTurDgaNfWi5Ult0KigmSRvDDWo9udwspgQl+o0GxZJ0iGerBJybudmBANJZPmawO91wWEn4zOMpUu+wccffy47m9fDLguLeHn287HTQDgKwqtgOKaKJWuUiuC4lIHpNYxdVeylwgID1hLMMMWYNSAx69iHBuD1m68TzxrxqzDAzpgwzgnUwNHjxzFhwnLs2BaA2+eERsa43qOktjh969PBd8XKMWJW2URhSTJ7pVyNJsbqqz2OMV3ysLdmL66YPU3G6TDWibF0l7LACpYSCULFoXEqtvRyKi/Nasnefbswd948tCxqh0su7YdNm7ZixkuroGlu2G02gaOU+JwSBua2pla6WcIA0fDSu315zehVuTgU696IV5Wx8u+y8PXXMP6llw6FqqWt5fHBqihgOAchyRiZpl6YaWCriOqTA3ltJDbOINiwSvfTT79h/brP0O/SKzB/3ioUH6lG27aFKGxC5ccEnA6iGNz+FcGGPVzy+UigrKJU0BnS89q2LUJBoRtZuU7hB7CZz+vzy+7HJlCHi/NoVWVPFi6bRJloxuOCqAQCQThsWcjPbQab3a2IK6TaJoGjR6qxePEH2PTDn3CwP4yizWYb4lGiL1aRTzKGhVBQ5eONbGvpNb6ugpUhdGEYZ2YMqzJcJUEYjQXRoZ0fox/sj/k3XYsRDAOyssFKmo2xWoKiWxqOFBcrY91eC5fbAc0UEcBYdnvpxlOeR5jmupGqwFX9iWGH3eSQIJyiYyH2YtUcxdiueTgYOoTLXpmCJHuYiAiaItIfb2E/jQzt+LexkrGeYMs4kti0aTO+/OoXlJVq+PrLLcjNbS4XjLEojZTxn9GZKsmeJH3p3r10dUuuFT+P500ITukNS9ysRjWRpabQBYLwNIyq6jL069cZTzxxo0BXhrGKZ65XjGloqmweFkQ3XZlTCaMqVnAx8RyOF1dh48bvMGvGEuT4C+F2mdG6dS5yc/wwW23Cf7DaVWIlTY7gXINqIebk5PlQ1LIZ/H4XIokadD+tM+xWD7Zs+UNKvF6vR+JslmDJslK8baIdDDFodOyEKJetPierMbL8jUXPV42rlMZYCWFI4V23dpPsaqkEY2gnkjFF+hYNMWPubSKhwoBMnDWzDaNupf/7YtHLEWfrcLIXIx/sjwU3XYvnv/g0w1i5vGxpY5044W3s2FGrb1lGB4J6X+nolBtM36ewVuXh65rmHJQ5Z9BtsiCYApyVBzG+O+cQHEHflyYi6bAJ2SUmXtsKc9IhxsOKmCKl1HlWxlmUxDSL4IQVwVACCxesxofrf4HVwhXOrlDGgooXQaMVCEvfwg0mFg1ZkZaVLJCIuAlbiEyhOvklY9Hz+cRXDfnPisoS9O17Cp54cqAQWZQoSF2CZVz1+pir+m1CzskAdFUNXY2A0jNUdkFQxRwW3HLzUBzaXy6xYF6+A6d27ighFYsTVgc/k13NVDFkQYHISxyt27QQJe14PIyT27VBu5PbS1K2/+AhHDl8DDU11XBxlJA5IbAbR9PzQQKNzFaQwgVQkN8IORyEYVMiGxLfC5OLzkCdC6/1338dwsL572HfnuNw2HJlQRPTPl5cguxslsCT+ID6rJfqWldGCFB3kep6dOqZq+xzJvGs7dt6MepBJliqKMAEi7PNCAhrGcY6adIK7NgeFKkYjS3cNExJqPQ2EGloV55BbdfGQ118h80mGqb0rDGzGb7aYozukoO9Nftw+cwpSDrsohYbNzHpMKsJ1TRWM41Vxb0Ch4nQGrsTOOaRCY9dEqx3V30lButw5MqOoCo6spRUVUoX+TC2dGMii6r/09DM4lWNFmwFa9QRpxVWqNpaGNfxNTU15bi0XycMHVoXszbkBtDQ/22sAqxlXCPdUHViOD0SDYuwIeGr/tc8BCTdiIRDCIUqxbhO7nAyWrZogXiSMBM1wTh7qxZZWQ4UNPUjFKmCz+9Ep04dUdikCHaLWxY2F32gJojDhw+jorIUsXhQwgDqeEkKqVngsLtFir5xkwL4OedW5obx70qOSWiTXOAmJS9F/JZTtn/dvA+LFqzB0UNkZqmuCaFXklYZT2Dth0/8//OslE2ksbIoMOaB6zDvpmsxisZKgbIGxnq0uBgTJ63Aru0hMVYRbBBDVbV65QwIDqvsj0QWFXoY94PZfBxuj1cGwVVHw3DXHMXE0xpjX2AfLn1pMpJ2u9y+OJvSkhynbhcFBzK6DGM1BNfoWRWNjYvOirLyKN577wu8OustNG3aFhZNtQkbBBZlmCSmqL6sNOmnXps1SR51no3ZsWGsRvWPrxeRC2lvsYAUQSZYJLJksq7U3FJVwfm/jVX3pPoUSBlWQm8vHFQNtdVJDBk8GuWlYTidnDvLhrxqBEM18Pt9aNmqKbx+kq/DyMlzollRDjx+q8S3zRo3kkk0mskNLeEShRcmYpS9Z2zOhseS0sMqiZTESBMjzfLnwuPxS+wv3AOZu6W6TJg4ETak7DzDIwu7lZMWKbnXBpP4c8tevDR9tRQzVFuVOa2zIGFAn4vHp1SjoAK5MytZhnXXT7C4vZoQoWdt48XYB6/D3IHXYvTXnyOWk4MoR6mzhZvdnkkTjhw7hkmErrbViqY+OOdI+X8d0FEXnLGW9A/pFSBlzPpTNYvgf1W1tdBcTrTza3i+Uy7+OPQHrps3QxFdSOYWcrEFVs7SZMIj1DM9YdM9JY2VjHpK7XAQQyxhxrp1P2LWzKWorEggJ6uJoBJKlEKRsFVmqkITwwjroDwFsxB7FsiKcSPDASZWGUZHHJOJgyolmsAwgMb61FM3ibFmkq8Nz8zP+l+eVd0rpTsmYQCvX5I8CBY2nHDYnHj8sYk4dKACdptXRJk5W0uE9MxJyearao4DljAeH3ovcvMdKK08gMqqw6gNVaBpk0K0LeqO/OxW8LqzdDSEDZOsuPH2EBNVLdVSEdA1ckUMT1/wXOwq6aREkNI1UNN/VOhnMTlw9FgpcrLyBNGZ99rH+PyzrRJalJdXyC5Efd8P1j1ONGBCyrgghqGqGrWyFfGCghuqQJy/j5uAULQa3Vr6MfL+GzH/lgF4/qvPkcr2qs5Wid/YPWrG4SPFmD5hJfZvq4aFMZKFtDPGpopDqRoqmT3SHqjnpBIYUsW0hIZQtBahVCWaFubitK5dcWmfC9GpWQ7iu7bindmTcNtrM5Gw20TXKkaiTcoKB9VI9MFqKgw0LF9tmVJt0cgiIgTlFPVqKqFv3rwPK99Zj2NHK1FVVSuMewldKNwjhkpyBeEUk0A34imkIKCmVau4Wz1H4lm5fmoGKXFbBcko/abq6lJcfe0ZeHzIQKH82exKyM4oKqgCgQolMr259PGLOJ4epki8otp1RNiDntvEbZSlQuCqK+6WVmgt5YLZ5FO8VYZbVkrAB5DQAig6KQvdT2+D6uBR2JwE6an2SO8HRGo1tGrWAV06d0Oj/EK5Fmzu43QZh03xLJTfMcap1jVHKvtRpVi5y/qxJqjuQgiUJW0pThBjZThgxp7d1Xhm+EzEoiY47CQI8VpqWLvuEU27pA8VWQz2u+q85MXheBseCH9WGvtK0Y3fE/gvry7Gha0b4Zk7B2LO7bdgyKJ58HY4CSmvhagVauJxWB1OHNhTilnj38WRv8tg9poRtkQRTbBvnYJt3CbiMJGWF6uF08lWAWbQQG0ghmxfHnwFdpzTryV6nt8FbQsawxJMQKuswdaNH+GrrzfigVemI+q0Ish4ULPClrDBybIePZyZ8HkdT8cILxSFjyU+6UFQoYh+2Wmg27eX4OuvfsCvv2zHgf3HEWenrs0t8bB0rQon1IgnkyIMrHHSdEJNF+RkKjUGWxUEpCIUj8DpsiPL70KjRjkoapGLi3p1Q8dOhQJd1e1s9auIRjCU+ZXFFd1U079W7dSMARMiesGpMIwHP9rwOf7+eweOHK5B8dGIMP85tyCnIAfBRAVymzhw8im58GTHYXdFYLVRhdAiBRxCpRRdI1YZjwI9z+2NZo1ayflxLq+dGb4BnxnLRzdMggS6Des7pNEMSM6sQaoWoE6gQRmWwtDHBIwdOx+bfz0Ip529bZw0ThXB+5Wx8k0N0oVB3hDwX48vFTKgV2MYLljMCISq0LW5D6Meux1/r1iK8MF96NS9B4r6Xgi0aYQyawRxUzZK9pTj1SnvYvfWMlGLjkQCMqMqStK1SN5wVcXkArENg9Q5jifv0rENevU+DV3O6QItJ4g8bgflEYS3bMdfH27ArsN7ccqNV6DTlb0RtpsRMTEUsMIet4oyHpVjaKxpS8y425mEFLnpBmTHdgxeONb6IykcPVyGb7/5Axs3/ozdu48g258vhA8zU2USlDkHlkPrbBakKL0eoYS9qrqQMEgYiNyHFkVN0a1rR5zSqSlaFTVFsxZN4fdzwByfq6RDBa/V6XCGfM+JDFX9jjdY3Vjjoap/nP9Lgg4Fj9kQSSSDuqdARUUIO3Ycwo5dh7D5j79w+PghOPwmtO3YBO6cJPw5KTjYTm/TYOO1pFAI2VixMOIxTsWmMrYP551xEfKymsroIjO469QdhH4IykjrIj11fjpnQvrX9F1DOQklJkKDFaDQrGHVu1/ijQUfwuMuQixKWM+Otevu1rQ+vSfXM1YjFhMYK6NnXW1nRlxrQSgYRsvmDkwefzcaucw49sVnKN/4NbYdP4Sz77wejS8/HylHFo7sD2LK1OX4cyuHI/jgsdpFYbkyWgVrllMoZ06HTwJ4EjEc1iTuue0SXHReR+Tm2mCyk+Qcg3n3YWxeuQF7v9qEM6+8DN6zOiG/S2vEvBaEiYumzLAmLLCS8cMQg9kxY1YjXmogmKySF0MaR+9zYkxisuq99GbEiQcmkjh8sBTrP/wZ76xYK8lLbm5jWe2EWPLz84UrazJbhTrHZLGquhyBQCnOPKsb+vU9S4y0oCBPFPRooE62iEjToa4IrtfCjckkddWsE5mrGllqWEQaAjK+0cvhKmwzIc7BGpRwojK5WUMoEkd1TTVKKorx3scr4Pab4Mu1we21wOO2ydZupbw+vWdCldVFezeqobYyjGaNTsK5Z14MJ/uqkuwcVoLNxt5kOAfFB64rkBixdTonYoFASqn1y9bc6Tb/th9PPD4RzZt1EbYW8aXVH9yljFV6x3Wiq5FMyXantwQLhMA59kZJkMIHCQ3NWzgwYsRANGvMQW1ViFWUYOsnX+C3FWvQqlEheo4ag32xFCa/tAh793Ngr0utfLJtKNnO7ZLJWiKKg4f247Ru7THsybvRtKUdVlsUDldKZjBVrfsDG2a/BnfHInS/6Wo0Of1UwG1HMB6RciqNk50Fgqka3AIqw5gN+cq6Hv7MBDLTWNW2ysl/inPJhIkLiAp/7DAnIXnP7iOYNHkJdu08iCaNW8Dh8KGmOqDmYqW4/UZQXlGMzqe2w1133YhOnb0gS4v0R/KNKcEDCpRpqvYOzQ6r2d0gJlXJSCbmXd9k6ab00mya2VXHH6ABGDq6rNMzGZI50pzvSjUZq4baRAX2Ht6GZSvfQJPmBcjK8YnMvtftg9vlgYMzzjiMIhYVdj+1ZKOhFMKBOJJhEy7peSVysxrDlKR+LKXv6vXh6EaqEz0zWoKUUIpxNiq+l+surTQqV6Eb3ra9DPfc9RRaFnVDIk6yuwVr1g5SYYBSGFEsI7UadKa6ZLbqQhjGqt6d23UNTm6Xg9Gjb0fT5tmIcWJ9KgJXbQTmnUfx6YTp2HvgEDrffDNW//AHth+sQcybh5TLh1BNBH6bB8HiKgF9DxzbhwE3XIEnhlyl5klFa0VqJnZgB5Y8Ox6u3VFccNfdaDboWiT8ZgQobBatRY7FBUfUJBmw5FD0/AyWeNJk29fhX/X67g2DNRZf2oClEyKFmnBAZmpxGwxRasjmRjxmhsOuoaoyiBdfWIHvvvsNdrsXXne2wDccaJeb58HDj96LC3u2lovOjgNWIbmVkqRhtiRlIp9KmuggmFSpUUNpcoxOj/tfxioCFvriUiiFmqgj8TkhMjK4GBKEotIcSOUWruMYYaNkDVxODWu/eBv7juyAP8cPu8MNnzcXPnee5AleF8nsZPBXoTx8BHEtjOPHShGs5qj6LPTocBZaF7UX7ysGK05CHZHRzm+EKyo5VBaqEnS5OTpkKTdNP241BI/KRps3H8BTT05Clr85YhF2ezix4cPBmnbxRRNSjFMNpktmeVXG66RnCtRhf5xUHYrXoHVRNkaPuBfebLdo0jsYy4kyM4sCYWxbswG/rNyIyuIgjmpO7LC6ZPyklycoKsxkrgMDb7wGV11zLpxuE+IUmt23Gwc+eB/7vv8GTU49Bec88QTi2T6lGUpB3wTg1lzEqlQPN52NNYmIJYmohWr9wuOBg6JiGZM/jKzaoEL+a7ulBm2cU2gYCujbNOvVQmGwIEVdJI4Yqkni3ZWfYvX7H6OyPICmhXnofcnp6D/gUuTmuyXBodETnzVzyjMLEEweFL4iUuoyN5x3Rg+1DGPl+xttNCcKAtTJGgrkRqimkIDMsE1wYolrVe2fnNUIT4SFE0s13v94KfYe3o5GTRpLj5TblQ+/uxHycwqR48+SkUaVlcUoj+xHcc1BBGtCCFYnYIk7cEanc9CuTSd9WrgSqzAeKtGrn9TW/U1ALkEBjEqglLF1BymFBTPw3rufYcH8lXA6C5AUPQYrPqQ+60UXjk+pWnjdpUmXCIU5YyQgKsFS7Hi2NlSgZZtcjBn7MAoKCuAgzsgZvxb2okehWZR0ZMnfB7Fy+jyEghYEYibsK61E3OVEDZLwNs7BDTdejksv6gYn1QcP7sIfn32Cg1u2wOnLwnl9+sJzTg8EfRDtV4dmgyVpgUVGPaoski5Vup9IXDEnELHEEZVJ0RocDA0yFFUMYzXO1FiYaWhIbwMmFqlIL6qGRZaTMjUbQuGEQC3hEPDWsrU4sP8IbrrpCpzSmcMzFKGFnQbsLxNycXo2g1KXZglUtT7rDsakOmHrOYmMVvBMOFEdN2NWnZEmY0qVdLvyaqoiyCPlYlOTHvl5GqJxIi9mwBKFyRLCex8twdGyvbA7HcjJbQKXPU8Za14hsr0+2Q2qa4pRHjuAfcU7YEpaEQkkkQhpOLfbRWjd8mRYOBRDmgMzK2oKylI5j9GGro6cMkV8qJm3qvTK8xPxD/1Y6V4nTVqITZv+gcdTIC3usXgKG9aSG9Bnir5b1q0Go0bNEzasnnAPMUKWSj1sS4hWoUkrL54f9xCaNSpQgsdUV0koUJwt5IwZdx86ihnjXkVwaynaW/zIcjpwyJpEuZbAbQ/fgc5ntYfLEscv7y7DwS8/RZbXi3Z9+qDRaWfAmlWAskQYMR9V5gB30irqfzSaKONs3VvJ/FK5AAnEiePqDsvKltYMjkHdCs4U681kldXpsaqihC6GYUh/gmEBrwE7BewIBdWwOLeHuQuTOQX3KR6mMnaBZWRR6fPeJaZWN0/RFlQnbMNHZmxd/3uVYAl9UsTY5PbrxqqMts7AjVid58tWFovkB5oljF//+QobNq5GYVEh3J4sOO1ZcFh98PkYDrhk2EYwUomy0CEEkzWIBhMoPVYFnz0HF57dB80LWrJjSgbdSL4AACAASURBVBVQpHXYYOjJniE4qoIE1G4ixpp2sRSdpC6X0oUNRUIy5p4l2R3bDmHyxAUIhwEr1Qc1K8LhBD5c/QRnCrygS16SNGt0cRrZpopZFfulTvBCpHkSYWn6e3zIrWhTRE6i2tos3HoE74sgZbFh19FSTH/hLRzdUYJGKQvyExFwameWNYrel5+Pk1oWYP3qd7Dv2CFc+8Ag5HTpBHujAmgOJ2ripNNZZR4Bh7dYkmZYJQOl0r5Z4lTyBWQAmZQRkrBIm7UOVafF1epvS5k8iEzvKsUIemzhAqgmOKm26NUhvo7tyYwZCWaTLML+JSmqELzWKY+GpzPm2iqr1G+aqEPr15fQFY31/3jUryrq45l0YzU8q1Gmrau0KTkggxBEXQN28ybNcSRMQdRGS/HKvGnIyvfD6/fD5fLC486ScqqcFXeqVBThZC0OFx+VnSwe0ZDlysXlva6Fw+KR5j6iAYokr04xXcQQeMrgSyogywAxlIAGkz8rasO1UvyyW+0iWfTB2g+xfv1GeDxZwuCibDubCd+aM14Zq1DE5A3qlJoF2jErEqwicOjegF8og6Ml0aKpA2Ofux0tW+YiHK2RobjEUtmlmODoc7MTu/Yew6gJb2PPkRo4OI5n319YMHwwCpt68eOrU3B03w70u+N2ZF17DWw+D2q8HDfuVCU8Zs6JCPxQAhJ6WUq8FKtbwsSifCWrMdTU5/DyRJLyBZJccYiDhPQZ26oR4hgGa0BY6S02rur/cr7imNX8Vs6DFePTty9hcrFXnkdKxZckWUW61elbs9IXMBKMdE2wzjSlkvZ/mWp9UTYjDFDcBbX1G/pbKgzQK15yLGqBKAyWXFMWNFIwcffRAvjyp8/w/c/fICvXKxqo7OBlfE2CNi09WBtEkG1C3mxUllVLgnXZRVeh3UmnCLvKppGYxJ3DMExFRjLa0Q20VQUGylglkWc53gSEY2E4rQ5EUhFUVpSjNliJ5e8vwdFjx8T1kPzONhmTyYb54+dp2qWXTJUwwACmM70OYRsasGpJZhymxuKkTDZUB4M4uX0Oxoy9FXkFPm6QcJgs0vfE8TVuqxfR2hRKDlZiysR3sXt/GeLJY7isbzc8+fQg0ULSKo9Bi4ehOR2cZAbY3IrEwHqyiyVTDlzjxFHDCGiEOllU16OShcbESwxLNRgqUETPTBsMo/u/jJXkbVmXuq4/5RZVrV8XrpCe9xTYB8VbJEhKkpEbCwX1ZxCkM2GdEWUYlqL06eJeJ4B9ZMvUUZi67dVIRAjyq9buuqRKicVJaJHW11LeXHVbKOVHVtEisTCsDg4oIXwWxjsfLsex8oPw+G3w+BwwmTjwjUrUpEWyqxUoK6lBdVUQF5x+Ic4/82JEoxQnccPKcEjvDDDCH4OEo/Z8dcyCpep7r4RIMlCDE8BDsnu57HaUlBVj1drl+GvHb8J7JneD/IC4OEoL5j63rC5mTZMN0pOI6zBKelcZaSMEBmZ/ZlRVVaJVaz9GsyjQNEu8oE2GT6RECZCxBmPLAzuOYNzIhdiz6yjOPqsVJk59TOTbCVZbzCnOzYCF5d0Is3A7UpR6p4Fx++cgBwtLsDq4ryha+i6qf6+vWl4QGUfDWyixrAoLjAknaXvP0E3NNATDiGl2GaFVOgmQDgnOb5UBEYoTwJ8lRJLXqBq2VGL0rwYwrtI0Xk+GFCq0UHdRyId1jJ0MJ5sJIxqdHAoxIORVX9KI71k/C68zEoUesOuOan1RmbrIrTXGkCaVwPHqI/hh8xc4eHQ7m1lgc5hg5/ab0BCNJJHkVMiYCZ06dEWf8/pJoYTzChivWtmGrhuiOnSSnFSJWblRHaESg9UnjRJh0rnGQjZKRlFRXob1n67Dn1u3wOo2IzuHStlsSq2F3emUeb8vPTafnlWVW5UAVnofk22YsYWog+h6pBRNYENZMhpFltuObt1b4p77r0VunhM2jvLWV080FZMBaUxC9h0uwxvzV2HvP/sw8tkH0LFjIcJk4FssiMrCSMBpsyIZDcFlU0JsAhJqFmqjQBOjlc0PZq6yejdGnzYlN514nx4X6mA5kTu1U9SB5vVJIYqKaKj/yRaqJ5XqE5UhGV8VnEXGv05i4UAM6RPi1qdohMpYmR3zXIijGt5Wbde8UQazX8y8ft913ULJCF3qBwo8V0OSk4env69+bOr81H8DKlNtQmHpb+L4+STb5EnkoYCcKYGSqgPYffAvHDi6UxoZVXcqu2AdyPFko/MpXdC6WTs1sihlgc3kEFRD1KoMMF+5EV2iKdNYVXu6Iifp0BWvgSg5JnHgwC58+Ok67Ni5HflNCqDZLPB4nUo/l/BfMoFINIoJg6bTWDkVW1H0KOQlb8ptgB4ICWm5CIdrhGRbWnoMjfJzce21fdC9WysUtWwCXxZB5whsTrLTdRU4iwkJFhRI4ogD5SVViNSG0bxpHuzcRRkuyOwmi9TXeb9s4g0V2kD/IRqjNE097hMzlEFmhuGphSXehu3Q4n3V5GmjVJzkyHjNIlCa9Pfoo5J4Tfk6ei/SAAX3042DWawIl+kymbLVkzhCDQH2Y3Aui8yJUi3CPH6KZnBh0NuK6IVeuye+aSRX0gmAhFD0ZGKJJDGGXj9r8Kr3SPgBMjfNIj387AeTXEIWsKIrWq0OXRhCLRo+2OxncAoMg1Vf9ZHtOpVPOmJZAWNRQm/F4SyCOCg5X41a8l2D9MJm4aXm+KlTxdCIlE+RF1aTE4VsbbjOlMjkE58Oh5Nw2AyyO0veVGlh5sC4yq74BkngWGkpNv/5I374eSOC0UrkN8oVfoXT44XL5ZbrzXtDVZh4Ioonb3xO0/r1m5RibBAKhRENc7wlPRQdn7oBsVgt4vFahCPVuObay3HD9ecjOy8fvmyZd6e8sfxTQXY6nEiD22qN0wjVc41t3MhU6zy66uMxBMnqRnTqqGR9B5NBYazTO1CVOBma4OWcUhpYFMXHi0U4Nz8vX1YqbyINgEbD2MxgZqn2ahWwUuiBLdORaEQIKl6vVwUhkmKrD5fatpw8x68HhOkki42kYS5gFkn0gWhRfYiww+ZQosZx1dZN5he/8rj4OwqcsfjBrwYSI9r/ZLwRMTc+V1f649HytTxWXjsDbjRCHCNuVDdJDw9kKzW2aON86oo+ae/MiyH9ZUoFUSIY3WfLWyTZIhTFsSPH4ffmCuFE1AFZ95fPiiFlqobJQg4rW3r8qKmJYsPHX+DrHz5D3FqBwpYeWJwJOD12uNxeOBweuD1+OOweWXxUbqGzvPeqhzWtZ8/nUjKlWW80Y2tvLBySSk4iHhY9U5fTjBGjnkaP05oq7SjhrBpQjbIhY3vNBN4zydwNAXkVehjKG8pL/gukNybqZUwRMV5nfOUNMsbyhELMHJXHZHL44ksvYM5rc3Ds2DFkZWWhd+/eGDN6DJo2bSpejGM1r7/+erRo0UI8GC98sDYk3/M9OKTu8ccfx3nnnYerrroKgUAAHo8HNTU1aN++PcaMGYOHH34YO3bswJw5r+KPP/7AOyvfEa0BQyRj5MiROPfcc+XC07hp+OMmjMPq1atx9tnnYOSIkXI88rcYdwA24SkUZtOmTViwYAEqZNQOqYZUtk6ipqYWZ5xxBl544YWMFm4ljGZQPDNXtorH05uH/Kkhjmv8nOks5Hd6SK3IMwoiSQNxJuB48XEMvPEelB0PiGQosVpyUW0WnwxqS6Ja8G9KxyNFPq2Fsr3IK7Qgv7mGhKUcFkcCjZs2QbY/W8TZsnx58PtzZJYrx9lXVlbgup79Na1v37GCNcj8et2SmezY7cw6I/B4zXjyiTvR/bT20gDIpIiALgXODNpXwwuTGRf+V1bb0FDrsti65MH4HQfmZqIUmd+LEQgRhyp3YblZvGkTJ43H/AXz0eqkVsjNyUWgNoADBw6ge/fumD59Olq1bIUtv2/BrbfcAa+P1MWI9MrzOlCMjbsN/9Mgr7zySpx91rmoqCxLawWccsopmDJlihgxjXfipAnCbJ89e5aehJFL4MZzzw/HFZdfoZdvUygtLcU111yD8nKObTfh1dmv4uKLLxbPSe+osNwYZs+ejfHjJ4j6CRluHi8VYdS5Ugfh6muuwowZMyR8oHevHwLUdyDKOOsb67+2qRM6HLaZqwqbxOC69oEKAtTkwdraGI4cPIRxY+YhEXUhmbBL+3U4rLoCkhyDSV8k6IIboJe11SBlPw5/4wiyCjR4s23CT+Ao98Y5LPk2Ec1bj9svckTFxUfQ+7TemnbxxSNTnG9FC45GCMKTaU7WO8cqRvHIIzehT+9zhNDh9ljAScUS0+myjPUB67qLZGTX/2WsDT1rGh/MuGjGBTXa6OsqM3V4omGofK7RGrJ58694dPCjCIZqceedd+KhBx7CN999A3o5qgDSu9LIGG/+9ddfGD9+PPbv348bbrgBPbqfBnroZW8uw779+zF+/DhcesmlOHLkCJYsXYI33ngDvXr1wrBhw9CssBl69+mN4uJijBkzGn369MGKd1bgtddeE+NZ8fYKNG/B9m7JNiXk+PHnH9G//wB06NAeu3ftwRNPPIEH7n8gvX3TYOmpr7/hell8p556Kvr37y+fT2989OhRTJ06HT179pTQxDh/oXbqIceJysr/y1hPtOupnU7N/hLnICVnHSkRnJNSSCw9s5qZwttvfYl33/kSNksOTBTOkDkKxO85SoivI4nfLi00CUsJNOdx5DaNwuGLwObWkJtfgBx3FnJcWWiU1xSNCgqlMBCsDePI0cPoffrFmtanz3gJAyhDyJopPWqothyxeAD33HMDbrvtMjkoamlyoKxFWjoYVykv0PBhGB0vIh8NQ4HMC9PQuxrvlfkcCQ0ysvkTbWFGf7kI4MZiWLlyJUaNHoHOp3bGK6+8Itss49gXXnwBb731Fi6//HI899xzKGxSiJ27duKRRx/Bzp078dJLL+Hyy66Q95gxYya2bNmCRx5+GD1O6yFt5C/PeBkvvvgibrzxRowePVp+171Hdwkbhgx9HNdeey0++OADWRRcOL9v+T29I3Bh8DqPGjVKZDmvv+E6fPzRJxKCLH5jsYQXVFWhN/9ow0cY/sxw8b5LFi8Rw/x046fiyf/88098//0mNG/eXLy8SrjUPAJez4bE7frXu34FoqGRZu5YKiSjN9ZhNh3fVoAhjVB1RhAdYJ5TUlyNWTPW4O8/j4uIXkIL6UK1FAZhiw2TUivAOVeWcphcZchrmoTdF4HZHpXxl1leP/I8ecjNKpAZri6nT5hjJSUluKbnVaqCxZo/xQooilVby+ayBLp2PxnDh90r273Vwq2J/EuWGklm4TypOnwwM9Y0LpoR+zS8AEZs+l+GesKQIg0n/Xvz4vvIFmplJhqWmzdlymQsXbYUfS7pgwnjx4uoGg1lwcIFYpAnn3wyXnrxJQkRDuw/gIcfeRh79uzB5MmTcdWVV4uH4gVi6NC4UWOld2U2ybY7depUMdaJEyeKQZ5//vnyvOeeexY333QzFr2xCDNnzpTFsWvnLjUYTU+O6GHPOOsMOJ0uDB78GF57bS5279qNr776Ck2aNEl3Cnz77bd49NFHxcPTQBlXf/rppxg3bhy2b9+ODRs+RqdOndJ5gpGI1aln/zsMUL/JZPUbRYY6Az6xY1GNkgYixlyFBRKRciexycwQKgW7xYwfvj2IyZOWwG53AGbyfNlrx/ZzszDWSC8yWVNImKoR00pRUGiGPz8Fs71WVF+yfFnwOLLgcvqFV8tWIjZaMka/7dJbqHU1M8VSYiIZgsVCJbwg4rFKrHp3upTgeCrEV0UwgqC2DB9mVqoa3DK9q7H1GwZpmNb/ikdPFDtlek++Z5JjbjJanzP/brw3LzSFERgTjh49Ch9/8hH6XtYPY0aPhtfnFahn3fp1EoNy+6Q3y83LRaAmgAcefEB64fPy8tQYc5OGk1qdhEH33ouzzzwLgWAALocLs+fMxvPPP49BgwZh+PDhkhCce/65ErOOGDECN1x/A5a9tUwMmoa2c8fOdOZvNVvxzbffYNC9g9C5c2dMnzYdzz77LL797ltMGD8Bt992uyRYXOShcEi8Pw2zdevWuOmmm+QzPvroYzHuFStW4rxzz5PncyFxJ+CCoFfm98b1b5iwZhpr5i52oq5m4++E4hReqwobSdqAdAiTg2FFMBKVztlEnPcphRemr8J33/0KDqZmC72NAiWEumSYicJ1UqY44qkauP1xNGphhSs7CIeHPWqUb/KLR1UTF+mV2SkSxaP9H9e0y/u+mmKXQDQRUJ41WIJrr+mDxwZfqTO31UhPNV2PbbdKUoeV+BN5zYaesaEx/ld8lPm8huEFZTL/a1EYWx+Ng7E3byrjwE8/+wQ333wTnnr6KTlxj8uD9z94X4yVW+68efPQqWMn7N27Fw8+/CAqKyslAePr6THZrkIEYdq0aTjnnHMk7pwxc4Z4t1tuuUUMzOvxoluPbpKtjx41GnfccYfErPTe9PI//fSTSlpjHKFpxrTp0zB69Hg8+uiDmDZ1GsaOG4vFixfjwgsvxILXFyAYDgrEJhAVgOdGPCdhxeHDR+T8mzdvJjH3+++tQbdu3cRAjZ45I+Q60fU/ERrQMBw7odPQZSnTCbMYK8diqnZqNpGaOKUFdoTDaozo4UNh3HvPE8jNbiWJIUexkzpJySavx4PaWo6/JA4flynZuY0TyG4cht1HaU0HLLYsOJxMJhU+zIVEFGTknRM17bJL56Q4jjCe4vS3WsQT1Xhj0TgUNHbpAmTKNA2+pKou6eusAUHkRIH9/xdjbWik6Z8zhnIY3qIhIsAT4t9otM8+9yzWrVuDa6+7VjxeVnaWYH/LVyzH2LFjRSGQCVRRyyKBXh56+CH8/vvvEscySfrwww/x5ptvSsxIr/b0k0+LuvSs2bMkZqXXmzJ5CrL8Wehxeg/5TMapA28cKAnY9Bemy+8YX6YJ3ikIqlBaVoq77roLPS/oibVr12LN2jXi1Xds2yGxLzkHBIdqAjUYeNNAHDx4UGAqLsTNmzdLIvj5Z1+Jx1XojVoITMyMcewnMjyj2HMip2Bc03+9TlISRezRmQc6HZGVLxkEJciQyGdqLlER58yCmS+txnsrN6NxXmsppyIVQTxOGXmF6hDG4g4SjlfB5a9FbmEIzqxqmJ1WmOzU4jJLlwX71Rgfs71m8v2zKR80M8WkCqYIAhwe3K01xo65AymNAxRYFFIlzvRD1w9g7JK53Z/IY2ZehP/Lo2YaakOjFeg9TdDIVDSsfwz0NFSfI+Y557VXccmll4gn5PbOvzGepNdr164dXpn5CgoaFYixPjb4MUEFCGldfdXVsn2NHjsGb765FP36XYZRI0eiaZOmePHlFzFp0iQMHHiToAQ+rw/duneXCt6zzz6HW2+5FatWrRKPSUyW2zi3Zc5O+PXXX3HTzTdJbMpQhVAZVVFooDRW47MlWUqlMGvWK5g1a5Y8f9myt7Br1y6MHDlCEsH16zaga9fuqvQrlbG6al5Dg8u8lhncGHlaw93qREYu+qhCCzL4Biya0rtSUESVm1lE4rRIjs5k8aC8LIEB141Hfk4bvfIQRTIVQjxaIxpZMhZeKosh2Fy1cPgr4fRXw+Fjg6hTpntbbBQoJvQVlcrjK08uY7n1xZSF00lMEVRWH8Zjg2/HJZecBrtDlQRNjFXTbQqqisGTJIkjMzY60Yn/O2b6rwi17sKdCGHINNaGiZuhZWB0hvLr+vXr8MSTQ9GksCkWLliAk046SYx49JjReO+99yRhGfb0MPiz/Cg5XiLGSkCfBnPlFZcrTzlqpBhev379BLhv3KQx5s+fL973/vvvF49NQzn7nLNRUVGJCRMm4voB1+Pd996VvzH0+Pnnn/UOzhRmvzpbQHzGq/fde59k/iwnvvfeu/jll1/Qo0cPLF2yVGGmJjNuufUWeT0TuEULFuHzLz+XXeHPP//Gt998h/btOqpSrw6LcVEYqEBDQ6xzKnqDnr7wT3St698h0SLSa4UM+4SKpgT0wFJzRKbXsFWbpWW71SnPYfI9dfpGrF/3Iwpym8lropEAnA4mZ9JOIrLvImdqjyKaOg6zoxLeHJuasGOLweZgmTaIeDIozayvj1mjiCwkAJssEUSjFRg/8RF06NAWTqfO+Gf1QeJrPfsXMoOuRZrR1Phv2KOOgZ+5df+XuWa+3nhO2pumR/s0KMcmVY+YJGG626CRbN36DwYPGSywFONWJkTMuAlj0RAZX3IrZ4b/+Wefy/ZOT0j8tGPH9uJlP/nkExw7VoxB9wzC40MGi5dct26dQF+MFy+99FKJF+fOnSsL4cILL5aCA19LhW0mOw899BAuvuhiFdOOGS0xMbfvl196WeC04uJjmDptCpj988E4mp6UmT+Pdffu3VIc6HtpX7z3/ntYsmQJjhw5iimTp6F167Zi+AY7i6/n8WQmWMZ1VLsaWfmGUmF9jux/Gy2N1WiXIfykNwfqfpbbNMMv4qmUhiKcZdFMCEY1bN1/FI8+NhVZ7uYyuyAYCCAvxyGcVaJJlLhMJpXidyRRhQRYyQrBbAnA7UnC409Bs9QimWKbewrzJ29QRBa6XbsjAYczgRHP34227Yr07UvxA4QmKmIEqkVD6XkqIzEeJ4I9Mj1rJlJw4piqPkm6Xlggwmh1W52B4RpJhZEJM6kxPO/CRQsxafIEieMYBtCgCN5ff/0NGDduLBrlN5JCwc033yKkY95owk0y0UVLIhgM47zzzhVv27ZNW9nuWaHKy8uRSldNTVBK1Hl52cKm4pSYUDACt8eJgoJ8CTvYdj5u3GgxRgL6XEhcFBy7/ubSpRgzdgzmzXsNHo9P4rKmTZujf/9r8NZby1BbG8Se3QdQWnZMXn/voPslfvP5fCg9XokLL+qJ5cuXqxYSvYdLnIi+eBuGaCK8cQJj/d/elTwOdf85hZDGavRb8XaQ2huLqPZuitkxKYqG49BsVhTXVOO5ETNw5EAEbnsjRIJEDUguUKJsZrMb0TBjXAc4nDAWr0Q8dRwWeyXyCqzIa+SA3UnST0S0YEc8OlfTrrzi5VSgtkIMNS/PjlGj7hGRLLeHI8CNxKqu9s/8ioTkzMd/V0D+TYNXwgYpgV2kvJgRjwq5hGQMZrkUlOXMUAfnIiVk2xRJchMVlQMSL7IsaWx5BmOJnpMQFlfs+++/KzEqf8cYkVk8a/lkB/EG7Nu3T8D97Gy/LDxDldrn86NP7z447/zz4HI4URsMYsLE8SgvK5fWZr6XwdiS5kGKW7BLQZdt51d6R3qQ8ePG4+DBQ4IMEGFggtSrV2/cd999WL36fflP3JVYNxcM4TKGC1v/2YopUyejd68++OqrL8WrcnEQoTh8+KhU1fgeBomFDC0+6NHrWpGUxhavG5/H8IKhg8jMW5WAsdEdYoRR9JC8NwZmyw5c1YFqcAMyyErCTqzjDCuuqaIChmJJLHvzIyxfuhGN8ttJTMtwMyW6CUmpakm3sIxxZxgaRNJSAndOLRoXeuBwkoMSlQXh8zrx+B1TNa1f3xdT4FheLYhmzTwYPvwOtGhWIKtYzXHQq1Q6mYTBv4w81H9uWG36X0E7DdUwOhoaDZLspEyjlWyR9LUU9e+t+oVTRF6DMWWoxtBohAwOzrUiTEI5G50YzXmjwkTi/ANFEOF7ykyraCQ9xY8FA7ngvB0yS0rR9mRanp0EHxWb0wD4fsZNN55PY+AkP2p2schjMVlx5NgRIb94vX5MmTJVQgFjZ1EUQsr8hEUWUs29UlMI+V48TuKsci4kpetaDjQsfr6KddWoS8Fl9cWvRp2rBkmeZ+ZDnENUGSD/G9dCuBTpkZ1qtLsRRtBoVdtQXXJVP6zI0Jf4FylJwU6ffvw7Frz+IUzIRSppRyhaAzvHPwleT9aWSU2U1MhAY8dIKbyNg8grcIFDu9lAYndY4Ha78PBNY0gRnJEymzmsqxytW+fh6WG3omWLfGnSou6REiYw2ihE+0BxMVmwz3Cc/yvbNwyYX2kEIn1J+9NhMF5w8aL0Cjp9To3aUc2K0WhYMmqJTaXezOmAClIRATnRPlWGbWyFknjoKnb8HW8mXyfvadZky6dB0OvItBiSRMgzlfkBqnRpeEoeG4+Hx26ws/jZaV6CPhOJ9EA+duzcgdNOOwNt27bFyJGjcM1V1+hbKdu01bHz/Ln129gmJOR29dpMKqBxrXiOBnVQPceYwKcMna9VkJC6jgb2asBaxkIz7oNwiPXXZYZSRoImNBX9ehFHlZQqA40xQgzlr4z0O1OtXL3+7z8PYNaM9Sg7zuqoC9W1lXC5maiJRIx4V+FhMy8yh2DxliG7MAR/tkWUDF0eK5xOm8B29w14XtN6956Wok5nMlktYcDzz92OoqJCXTCMlSNVBDD0NykOq4zVYKnX7w1vGI9melqBcTiqnd2xcVVxoYGJ8ZL9qLfnSsuLVSUDQv+jrKTcWBKAVYigRNH0bYxSP+R06oqHxqwqwQd1wjWfWxukUiFVoRMyJYagPo2Ui8Hw1ozLxUjY/5Ph1YyYXI5B58JKrGyzIxwNCaFDiNWaSSiJo8eMlVj5xhsHouupXcUg+XyH3SmeU9EaVZyuZg3oLTJkkOmLhefIxSTUQD0uVa0tytgNfQB6R9mpLFSJVtfFiF0FzwyzZUjRFo1FnKmuKEM9Usqz8r0YUvC85Bo3MNbMWJiVzcyOx0yqCP3Q4YPlIg68e2cFrBYPYskILFa9wZHkehEhoeIjHUgQNl8ZclsEwSE5NrsGr88hDahulxt3Xzdc0/r3fz0VYWdqrBJ2ewTjxt+Htq1Pgt3BYJ18Vj2R4kQ0adNQVDMZfCCiEHXutWFVpF6SpJdLaaS8aG+//bbwSblqyPFk6ZP1cFZweOH5WlVyAwKBanjcHnzx5Rf48ssvdQnOhMSuBPH532D/kwBCj0lj4426887bRYTDCA8kNjOxhKwqcOSfhUPaUwAAIABJREFU7t61U4wpNzcXAwfeAr+PkwZVjEcPYcBCEyZMkGPiMdOg77j9Dkl4JDwxcdtS5U7OumJnKN+TdEMSUzjvlcdETPX2228Xr2sggoYh0qg2bNggfAVeA8baRChYQeNzaTyyg+gTTWiYP/34E37b8psYKXcLsswKCwvTdMI0oVs6P1JSodu+bTv27N2jKJH6bif7pT5Umd8PHDhQkdV1lb8TJWJMqOptrxmeitMWqytimDVzDX7+cQ/HCMPuJJldzW2lyDNbZ1QfGneFIBxZpcgv4vhNqmJzMoxTeB1upxd3X/e0pj3zzFepQ4f34HjxPkSipXju+UdxUc92kjTYJHtjzMYYhGU1qwzVpbVKS0OGOMOJwgADTqo7UTVmktsfy4iPPfaYXFjepL179mHxkjeE6yktNmbl4biq+HomQ0OfGIrffvtNjJE3n/jpsmXLUJBfIEZEz1DYrFCMid/TmDds+BDt27dTSZmPWTeTspTErXxeUVERfD6PwEv8fs3qdcgvKJCf+XeD2USiC+NQsp14PMeOHcc776wQxIDeijGrzKIyOoD1xbnph01y3GVl5XJeFeXVmDBxrGC1hpdSO4Ay8OdHjMCaNWtkiDE99NNPP40hQ4akvSY9O1UB+fXI0SN46qmn8Pnnn4sXP3ToMJYuXSLJFytu6bDLbheKIa/5nDmv4Qh5EPl5ct25o/A8+ZXGq3YLB95avgxdunRRZfX0gLo6lt1/Vr10g5WO4IQFixd+gnXrtsg4TKfbgWCIQ5rNuldVCZbgtuYQ7N5S5DargTdLCdl5PXbZCRn7DxowTNMmTf41RY35w4d2Y+u2X3DN1Rfj0ceukZYQIARN5G3YcszkxaaMVfVYnlBJxDBaXqjMWFWdg6HPz9mfYWEuseRIj0YjoichxEMSCT0Ln8OsnxWi1+fPx4wZL0uplG0gZEXNmTNHiMvSGcBtLpHAGWeeKVCUyuzNWPbmm2jeolnd9ibZsvKa99x7D77//ns0bdpY3oPZ+oLXF8Eloy95QZUGK1f3ihUrpCDAY+U5EgYbMGCAcA0EiUgmJP6UJC2lCfnF7XTjrbffEjCfi47vGwlHZNYqUQqjlYVbPb0eB8aRW/vZZ5+JYB0XCMu4DzzwQBpHVnG86pVbunSpsLK4COm1+XyiBr0u7qWSSpETh5RsyRjj8wsLm6pJ3rrIhLFQjOSK15dlZsJihOzU/qm4Cv8L5qrvrBi2ReCwevDuiq+w/K2fkEw6ZDpMLE5ugEquSC9Egh0UbB6MwOouQXbjAPw5FljtKbgcJjhdDuEUPHTr85o2/aXfUyTY1lSX44/fN8HlSmLua8NIBITZHJLYgZP57FY3UmCwTcqgHlafQPamYcya+bOaOsdhtBx/acbff/8tLKbyivI0BklSh0E2MWCXzZt/ERofPS29Kg31uuuuE0ofjVwSCBmga0XXbl3lxhFXJGa6/K1lOKn1SfUSO8aXxFjpxTt06CDdqsRhGS68sWgJsjjPK6YGAvMzGYKMnzBeDFa2fV1LgQuE3qpxY+q1quPIjBc5bILnx4IEjYAPLoo2rduI4RhQjyRIyZToptI46SlprPSGQ4cOxWOPPqbI2RxDH1Xx9L69+/DoY4+KIRoUSJZihRjT80KJQRlScbHNnPkKpk6dhubNVXhAo+P5GtU/fr4RNvHv/Bu5ER3ad5TmPmp9qf66f9MKM+9v5g5KBWMOYntv5dd4d9VmhMImWGxq5gJ3VtWha1VsLKmGhmGyl8GXG0Ruvh02sgwtVEG0wmG3YvjDEzVtzvxtqXAwhGBtDY4eOYDvvtuImS8PR5dubUCCi8nMrY3xK2mCZNBYZYo1ZdBPpNH0v4zVGOBLt0DPScPjTSOuSCNgPMXfkTXFGaQqPovi7nvuwq+/bkZWll/isvz8AqxdswYOpyOd4fO53I4NYzVi6yVLFqOoqIXcDOnR0kwoKS3BffffK1s9jcflcshns6q0dPEy+LM47EEZHo2Qnu/W224Vsgv7slTVRoUm7JFiNSwT4jKQjN27d+GeQYNkZzBwYN5verZ3VqxAXl5BOiHi+5GuyDKvYazEZEkjfPDBB+X9DePiQp8ydQpef/112f75oJGxi4AVNXpWSUQtFvGS559/gfAQDAiLX8np5flKuFQTkBYfOVeHQ8IBVuratj1Zpq1QfzbTUBuGfP/2uGxzToi+wJoPNuHtZZsQjlpgtZkQT0Yl6VXaX1aJXZUwRhgwV8PuDiIr2wqPzwyrLQazle0+wPhnpmvarLm/p4jbVZZWIlhbi99+2wSbJYKly0YrhNfETDQi0uQcU261OOWG/1cYkJkt1jdcai8x61TVKP7nxWfsSW4oWfnCHrJa0aZNG/EwLYtaYuWqlbL98qZIRl9bi1dffVW8B2NEA7bh63hcNFZecIWVRqUa1L5dO/Fa/D3jxhdeekHAeH4+vSMXI28QWftvLFwCj94uksYtk0mce55q+jOOm9+TVsjS6/K3lqfRCaUDxpGTTqELMqbMy8+Vz1a4MDN14NVXZ6Fb1x5qBoHusQxj/eKLL4TGyFCD8SoTT5kcKLqrSSnpDhhwAzwel0IYHBxtmZLni7H26iXP57l99vlnUqVr0ULF2jRIhhV9+/YVcg7DD3IQGKpw8RpVNrbkdOjYUYxVppM18KqZ4d6/vSvHQcZh1hz4aMOvWLTwS8TjdljsJlHsEdkj8ahUsaGxsowQQUoLw2QJw+lOicE6nHHAFIbZksBLE17StLmL/0xpSTMqSmugJU3Y+s/f+OvPTXjs8Zsx4IZzESG05GDsRvYQZ38yQUrCKongv9ta/ttYFWNetUqoG2Rgg9zKWGund5XJcsdLMWTI4+jduxcuuOACNC1sIkZJL/HgAw/i4YceFiqdYK860UKwRc2ELl1PlZZoRtXMxBkGtGnbRoyRkNi27dswZOgQhEJB2T7p9UT3wGaTBbHkjWVCKTQePM5Dhw5JcsVkkMdMQ+W5cIH8889WHDiwX5jt1BXgcXBoMmGx226/DT/88L0QZpg505B5/nw9jbB//+tFf8q4FrWBWvGsNFYSxPm5XKikFCqILSqL4NJ+l+LQwYPw+f1yLXm+7ACtrqrGvNdfR6+LLlYOQQOWL38LI0aMRH5+nhgqQ535ry+Ay83Bv3Y53l9/+RVPDXtKdh7qSwUCNUKq6dCho4pXM/QNGt7fhoiPum7KWBkGfPzhZiyY/xmSKacYazDCsUa0ASJLDAMo9KHKsIIwpQiXReHzm+HyKM6KxZrArOlTNe3NVTtT5eXVMkkaMTN27diNI4d3Ixg+inETHsMppzaWWrndYZabEY2l4Ha60lWfE237Jy4QKNIDx+gcLzkusAixUz6XRrfq3VXS9swMnxfQaKtmFs+2al5oZutMKNqf3B4RXXvLuHjSwqxpOLXLqZJB8k5xFsGKt99Gy1ZF8p40BhJKPv/8M9V/bzJJJmzE0jTWhfPfSIcBfD9uuZ9/8TnuvvtuiU2lMJFMiqHzKwkupPIN6H+DwiftdlitZvFyZ599NnJyc2SHErlQgXpUonLjDTfiySefkiKB8TueK3u0aKw8LoYBLAcTOZDFYbFi0aJFeHzoYPHo9IT8PGOn4s9CfLmkr2hJ8flz582VUIKxOXcxQmbk5LYqaqXQglgEP//0M54e9rQktPxcLmx+TqdTOil1GVEsVMee6WEzk2jDDgzjpTavGVasWf0jliz+BinNBZvdjEC4GpqZYSV3KSVFRcoh53KJMo4o2ISl1OpwkX0Vh8WWxPzZUzRt2XvbU2Ul1UhELIjUplBWUonft2xCOFKCNidnYdKUofD4uf2o5Mhq5dYTgy5fpo6xQSVLtUE0fCiFBIoW8CIaVRSDCU5j4k1hds5khDeBW74kTzZVzWKdvVfvXspDk59ud4gR0LtK2VXThIlEY6WiCBEBZrXt2p0sWzDr84yHRRhMYlVXejYVDYWLYdHCxZJgGUkbP+e1ua+JEfC4uOAyIS0uKnrct99+R26+LD6bFXPnviaZfbNmzaRniZr99H48LxrDJZf0wZQp02SSiviiZDIdsxJL5g5D6IphxODBg+Wc+TM7XXn8PB96X34+F7LBiyVzq3ev3hIuUGRj7fq1stB4bnwPPn/ea3Nx+plnyLkwefz+h+8lDGBYw3PgsSxcuBBdOndBTNbSiROsf6M9suwEqbByB4EV77z9NVa8/SNg4mwFM0KxgOhhUS6U/5Vn5SRw9vdx1gT7+0JIpKpgsYXhcLKQEcfyZS9p2rJ3dqbYhx6uTSFYE8ehA0exe/dO2GwxVNYcwllnt8HgobchPz9XWhrY6Wq3WqDJ5DglMcQyo1GPpsII+2ZY0pQKi1R7aLxJxQOQyhTLpErxhF+N+j5xw5tvvlkuWDgckpVOA6murpLee3oIbr0cP646A9RKEQ/INgiTJq3LhK4EkoknJIFr07atTIIZOvQJfPcdt2Wv4K6MlWfOnKEbbAItWhTh9XmvIzsnR2AwhhUUexs2fBg+2rABTpdLDIvc0/379umezSGKL+vXrUNRUUs5ZhoaebCHjxwW2IU9YF26nIpPP/0EHo9XPBw944yXZ8Ln9ac1BWoDAYwgGvDFZ/D7SVg5LLxbxpg833HjxmPNmg9EQ4Dx+BlnnC4enJxcJqzSLr54Cc6/4AJ95mkcZeWlOPec8+Dze3VIjx0hSQwYcKPkBrz2PJfVH6wWppeoRKZSmP/6fAkDCO4z9FNe1fCwisyiBssZoaAhz66rWXNFJWx4c/Gn+GD1rzCZ/bCw2hcJgpPJpYgvL1cVUSVjTxfITt0oYokANDPthe8bx5o1kzVt8eLtKdLbIuEkamuiKD5WipqagIw7TKRCKC07iFM6N8Vd9wxAfiMfrLYUTKR46X3lEuA7qSfAjkel0aR0mzjtg0dDTX19ZpNJQzVLng4yypXbp7GqoXFqINyKFcsFP+XPXOH8WpCXi1mzZgv+akBSxBDTLSO6vDoNtlu3rkJA4YNe5J0V70jmS4iJRkdIqKSkFFdffZXaDlu1ku2dnpZc0kULF8Hn9yl3p9+H2++4XXr5uQB4c8lT/W3zb/jq66+EBUUojQWOu++6W2707j27pa+KHpcekIos7M+65557BE0gosHiwssvzUCbNieLnCjPhYty5KgR2Lhxo8TvfN/Bgx+XGJ2LbPjwZ2QR8zx5/tNfmCawFBla9Kw0VqITZIxRCp0LmdjvM88+i+XLlyG/gDuGkk9ikYKemUbPc+J5kBbJXYM7GvHajh07IiYJoC6fKS0udQarSrqGwXLnrFMzJJUwHDRj/ry1+OLzf2C3FQBwCP6a0kj9I/FHifDJDD0ZBKIGBqqheiw/SwAlmPD6DcM1bd68v1OhIGVzIohEZF6GbKHcsjldJBSuRGXVUfiyLDjn3NPQq3c7xMKAU8mUyoxOMmmUuJshAQQEagimUwxDJ3GLOJeGsC5AJpuL4JisoijNKFa9l694S5r0GE/SQ9FT0VhffXUOmhc2l1q0Uv2r6zuisas5XRCPZXeoOji9ET0rjfyCnhek6XDsnaIuQLPmhejatSsaNWokW6m0kCxdBo/Pk06gio8V48677hRoy2B5TZwwUWArkrbp+WnobJVhqEDwf9LkSbKN8n25tTK8YZLEAgYfXIDM9idOmIyzzjpbQiMy7tmfRbGML774XIyP7S9DhzwpnQ1jx47DRx99gsaNCyROnjhxgiwIim3s339AEkRCV/xc8mWlcGMyyQ5ClGHKtEl4//2VUj3i4gwE6ryoQczm9TIgPkJXCmeVm6q3cSvvp+I+lSArY+WPalC0mhxDuzWjvDSCWa+swB9/FMNpayTDhDn2k7JCbFkR5UUxVhJaWMBQxQcaK5Mwxe1RDmv9R09p2ty521LVNQHUBiidQ3DYJaNpOJKcEolWO8ue1TJ4lmMra6qLcfxYCdwOxnv8IKWiR4Nj75LAWmYKYkQwYeLzcHvMsNlJNYshIq25FCZT7CtV+1exLI2lurIa19/YXxcvVhUsrviaqkoM6D9AEhLKtksfPyUxZRy4CjFUMqShW3flWQ1ckrAStzi2pNBb0Wtw+2f1iTeXEA4/gzeKcd3iRYvhy/Kliwgs7xJ8F0eb4nEm8ObSxRJz0wCVThhjUhdmvTJL4K+bb7lZ4ktjsbEzod9l/eSzaPQG2WTkiFG4/PIrhfUlKEhJsRDDaaz0euwsGDt2vCw2hjD0phUV5bKoGHbs2bdH4vh9+/aLcbOzgMZ6Wb/LJRmmM6BDIXGGn/Hdd1/h7RXLpYWHJUw+eCyM7WWgrySHVglTeN1OOaWTGKtOezeGIOiGqtuornStWki5G+oVz5QDe/cewdQpb6L0OOPObASCUQlhEsmgKP6o6SS0Ic4lEHlJXbhZeWzF7CPEGcOHHz2jaS++tCVVHQhI7GBUQiR+MJsQi4YlKK4JVMoLjxYfkUrxnt37UHKsVIxD0cRU+VIxtJIIBCpRWV2CcWOfwnUDzhOYKRoPwkQhXpNiXRkMH8oWUSSChsRMeNmypbJVGj3wwtSSaTIaJo6fhAsu6CkXz25T7CVF41MZNY+xe/duYqz0rPR63LK5RTMLLi0tk21/5ssz5Ovho4cl/mzZsqXEn/zKChC5BsIbtViFWDJh4oS0p6VRsY+LxsT4muGBwWwaOmSoGOvjQx6XvxvZN/WsmjdrjjvvvlMwUj6YZA1+bAgGDbpXoC7G8vSsbET87LONaXB+8OAhkhh+9eXXKCxshu3btwk/gm3Z27Ztk3MjJ4AGzPdmrNm3b790Gz2vD71rIsFWaBfmzJ2DlStXybEZVbrTTjsdf/31txyXdExU1QjRqCNjVtFcVZNmFKvKaBzMbFJUGriGqDGdnkVz4Kcf/8T0aW+KIFsyRQK4Rfip7HRVxqorDCetIqnJXIbHKSEiucEW7thMxmJY/+EITRs9/vuUeAa3A36fV7YJ0UulNE0yJkE3DZGYJT0d5VyKjxZj3+59CIcU1U3iIBGHMMFGQWCNz60AzDV4/73ZMFk1gR94npGo4mbSEBRVjmRgM77f9D2uvPwKtDm5dbrSQqOtKK+QacmRcBSnntpF+vULGjUSY61r5/h3GMBz4uKjx6Mh0nOy/MptlsmP0+7E1u1bhbHF2DIdsy5aJLCaQQ6nigvbq/l37gZsi35tzmuyg7BblpUkHic95tVXXy3bO280FwpjzltvvVW2aj5/6rSp4uHJQaCxXHttfzz7zHNSKOCWWlVdibFjx+iJmEeOuX37jgJhxWMJHD16DA8++IA0JFZWVch9eGrY01J6pVEybCDk1LPnhbqKimpNF4I5kvj9j1/xxBNPpq8Hb8jDDz+E9u07SMMjXy8YcjwppWUmYITrqW1mjOA05lbRbA0OrqJPGvEqtyCrVFBXvP0Dli9fA4cjBxzAwX2d23syyW4BPWyQbgGVWClmHMc6JUWuipVSxrUMLd5991lNe37sVykysd1uhyRKDqdNpjQzXiCrnaIE9LoVFbWIRShWkEIoGMLe3Xtw+NBhhQTQlQupmAUDNQPKbk+gvHI/xo4fjJ4Xn6qX/xT/VLA6TsATbScbWJZkm7IC3DW58WxBYYx3w4Ab0Ly5koTkwrnvvvtx2623Izs7N+1ZVbKmPKsRs6ptW8Ew3CKrqqrRo8dpeOGFaeLFuVi2btsqpVKSU3hcTHoWzF+QTrB4nISfqCPA7Z43nuHD0089LedTWlIqEkUGpMVYkDebiQ4XMQ2SXlWqXyYzPvn0E2le5OKgIZ5xxlkYN3a8IC2E4Jh4McGiZzViYRoHy7MM06h8+Oqrs5FfkC+hFr3688+PEGPludLYlHBcb6mM0XNysfK46b0XvbEQCxa8riMqVHJJYt3atdh/YL+ERlWV1Wn6I2N9ynpSdFhxGDK6Q/WYlaEf7z2vnYG5ChsrZUUoEMaUSavx25atsNt9orjNAhO9JTimlO3cZGbFFK9VkAAzHZ6SsmKCToEMoTNrSSxd/KSmjZrwVcrv94o0NtuvXW4b3B6HPJlqxjyhYC2JLhHhBZSVVoraYGlJsWg5CUE5CZCwb5WuRX4gjboG8WQVOnZqghGjH4XHy+mDChkwiMH8ygRryJDB+P6HH8SIqqoqZCulYgkxU7Ywv/ziC1JZUarWKbw2Zy5OP+NM8fRqdauMlAUHCqVxe6Fx0XAM5jy9KzPcLqeS9qZ2AcI+bHVmVYcLhJ6EaACH8vK1NdU1giAwxlOQmU3CCmoLsKBBjJIt0yoG9OqhiEoSuM2z2kTJIoOCxxiUC5CelTe3qKgVpk2djmbNmsoND9TWYJRUsD6Xa8FjZGGDj2gkjlEjR+Oqq6+QhcZz/OvvvzB82HAJAxiesBJII7tIKlgKDWEljee7bds/eHzIY+LtafykZI4ZO1oUDL/++msMGz4c4VBYvDCdAo2+S5euMoyEG7xQ+dLcZRUKqC4OBT0axsrjddod2LuzGs8OnyfDMqx2NXWRghh2Fwn05CDYEKwNwGZxIBZVCuGaFoXNTiTJJIkYnSbFLpg8vz53iKZNnP59iobq9brg8rDfxQZ/tlv6Xrj11NSEUFUZQm2AfMsoAtURgU8qyo9j67Z/ZMXbzDYxVuG7xug5UzIftKr6KHx+Dfc/eAN6X3pWWoKIXpJxKjPnlatWYOrUKYJnKp5qBR555BHcecedcnG4Hd888Ebs3LlL6ILBYAgnndQaa9eul21ZEU3s+vCypHAwGcQbAD0NmtQ7ejRun7zufE8y4fft3ycKffSojOsYx9KzshRJ4yQJ+smnnhTqHb2zgOULFko1iMZKY2TljcA9kzMeDz+XRs1SKcnZxIaNG8t6/aldT5WETnVNOPD6XGrIFsm5l1eUibF++eUXYjQ0tqysHBw9wkSwn4QM9KoqmUlKQvXcs89hz569EuMzYWQYIGhASpPOCANumz//dbWr+NkdoST1N278RIjmv/zyq7DDiFyoh0kSNToLGeZxAraVMlzVZGm1kuCk5tEKH9ZqxpKFm7F82QZ4fVlCKxVI1qwmH1L6n+fA4/M43aisqIaThHkHDTMEh8siTCsLlVnobc0aZs0YrGkvvvJzyuW2w+NxwOOzISvLjTwO8vKy5yiFyooQykprUFkZFhw2EGC/VhDllSXY+vffqKysgtNmRyRCZQ7OOqFiXBwOG1EAVl12oEu3thgzbgg8WXZEoirzpZdkgvDk009g79496WpMp04dRd+Uq1W1fgB//PYb7rr7LricbtgZa27dinHjJqjuTmnoo6Z9DG63Ex1P6QivzyOrnq/ndkt9qD+2/CGfy2l23A28bq/ErIxfWWWiYZCFxJttMJmY2PAmcns1woDvvvtOdLNYzuRn0IOeddZZYiyGYjYN9p9//hH2FBM4I971eXzod3k/AfsZ5xLXnPXKbJxxxmli5MePF2PsuDESBvAY6O2JftC4CJdddFEvifG5GzEhYxjAihy7Z+mJqdrCih2TUO5A9MA0CIYXV1xxmVQCeU22b98hoscU5aAXJYmIXAWpPFltsmO9vfxtSUqFei9NjnXq5LpF69k7EyCSrEisN8mOXF0BPPrgiyg+FkLjpk1RXlEp8yM8fp/sZuSoKlpkHDaLRVqM6OBI9vf6WJk0w+myw+EgOqEgyckTHtC0Ga/8krK77PB6HPD6HcjOdSM/1w+3z4QYjbUygtLSalSWBVBVHUUwEJZBWhVV5dIOQiiF4TGHJjhsHP2tJGdLS46g7clFuOKKC9GseR5aFOWgcaEfVge7MpUHotoeuwOys7PEGA4fPIRV761E506d04wqruBoOIRXXpkl5Aq/P1tuDJVJWJptfVJreT+WOG1WC07pdIqsSKEMWizYuWMPli9/UyTaDZU+0etPJQUrJVbJQgEvHtGAhfMXwuFSbTFEAigXZHAVGJ6888476Q5Qo+2GrCgSphn70nil+dBkwjdffyP0QnIGaDg8ptFjR0s4wnOIhGPCM+3Tp5d47eqaKlFApGc1jp85Q7++/TB58hTp3+KNZXs6S7jkrz75xFPiUWn8XMSkDV5++RVieFLrd7owavQozJkzW+SSmAwz7Fm/dr3Ak1T5Y4GD7UD0qIT2GGszwSJ0JYrVwmetP0BY5QTUIjBJuCgyQzJYBPjlx924/dZn0PXUc5Fin5zACBqqaoJCQGdoIcqUjFnjYTg580yjsRPaInzK7gWH7O7kEzDZen7YnYSufk7xD16fGz4fvasDPp8TDhe3dCXeUFUVRHVlLaprgghUhxGOJFBWXoXt27YiUENYi+Mvowq+IpXNpKHvJb1w+hldkEzWIhyuRE6eC207NBZ9Tm4r337zLYYNe1pgLXoJGg5J1/cOukc1EdrprVXrCSUv9+/bj2eeeRZbtvyhb6MJSQCIbdKT0uPwghLk58/0uFzFVLMeN2YcbA6b3AgaDbFZblskfXfv3gOtW59ULwxgSwjjUSpds++KyQ69q6gHjpsg5A/x3LrOFGv57H2ih6ahMoa877578cywZ0QZ0GhGZOhBdIFl08aNG6G4uAQP3P8gHn74QTnPkpLjGDHyeXz77Tey06i2IBMWLXoDHdp30Me+q2SSRsfwhInRjh079deXSLmYYQDtg9eRSeBpp/dAs2aFIgJ9vLhEhDX4HIM59vXX3wgzi7uQYoZpeOONxejY8RQ1JE8SKmP8utHmrWZ+ydbP5FrvJg6HEvjum99QfBQI1Caw/8BB7Ni1G6FwVGbEcqgOu3P5foSxgsEqRuSwW4HcXDeslqQk+bRJj4fdFQ6Jbx+5/zpNe2Har2KsHp8LHva8MF5wWmCxKuUVrv7aIEOAEAI1YTHeaNSMY8WV+Puvv6RNgbLuJGpzP4hHo+jXtzfOOuM0RGMBGSVks1HTMwxvjhVtTi6Svnpu4fv27oXb65YBcMyQP/7oY6nmyBbBUQmyRQThJsk6kcSqVe/ilVdm64MofAJSCAKUAAAgAElEQVTB3DvoXrnZfC5Lt917dBMvy59p8IxBW7ZqKWiCtG3rD8abf//zN3r16oOTTmqZ7uliuZIzCOqUspcLvY7xIUni1FE1SDhChnG4pBfquv7XybZNj3i8uBSbNn0v5yTjhvRYjsf0088/CWTFpKq8rFKGYMx/fZ7YA6ErQmsbN34qx85kaPTosRh0z71KLVBI0ApFocAZE7unnnxKFge9PJ/PWJNoABMf7tz3P3C/lG8LC5ugsqoSnTqdgldmzpJjY9xMw/zxx5+k4MLrqQonQUnUunfrAdqVDMMTBWxDSkivWlHXSie6SNUzBVRUBLB92z5YzQWIp4ipJ3Hw8BFs+vFXbNu6WwyWZVUWD0LhgLROtShqhGCgXPIlh90s4Ry5usw9mPzTWQzs31PTpk7+OUXiB4WDXS4OIjCLoep6X9J5yrFDjK/4PxyKIRzSsGdvMfbvJ76noba2HA6HGR6XHZ07tcdFPc+FlqIkEeEkBtSKxB1DLQpbNBZD/GD1apXxMomKRaUO3blzV1UFI7whpVw64RhILGecRm/BCSaB2iohgVNanqx+1t5ZnOBxk+ghxAgzy4qNhObG7N7goRpZK70cY0fGlYxlaYDZ2Tk468yz9Jp5WJT/GA8ajPurrrxStlKz3vIskhh6yZiiwOQc0GNzsQ0ceKNUkaTAwv8yRSYmPVjsM+PWSoPKycnF5Zf1E29Pos8vv/yE3bv3SLzGhXrzTbeI95JqlE7aocHymgUCtfjmm28k3laVqLDwgps0biqejkksMV96bV4TGgi9JYd3MLnl8fF6UP/1px9/Vkmj0yn3m8wtlosZBgjWIsZa37sSVmM1llVJpg70qgf3/z/O3jvK0ru6Et2/L4eb6lbsruqk0FIroQhIRgYJBAiGMdhgbILTYL95eJzGYz8vP681xmOcmDdvxmOPGdtjj4dgHh7ZJAmJaBAYIRHVagnFzpWrbvxyemuf795WScD8Mb1Wr5Y6VN17v/M7v3P22Xuf8xgMQ5SVD6WRuMIBEGEy4HOf+zJOnHhC6nA26b5v4oYbr8KVVx/Bpz51N/r9bXRaTRFLUsTJ24V2TSxbXvHSq5T6vd/7SsWJDx8IpQ8sT4h98sWJaJBbUJIY4SiQhRIM3v4gwIlHn5ABAa9flgCmrjAz28DrXvdKLC7QjieRF+N7Jkwu8dIK2cjMgOKDmJ/toiJZpSBFjIQLXs1AOCpxfpWbVdbQ6wfitVUVqcAZfBNe00Or7U/QC2p12DSQclmbiBEWmQynL2xHFMHjxAiidrypKYZyPYsOfyKGYwZMakGeZtY7T+Uh7wG82YUzWAXN4Z9xG3ZVgM7WU2JkrdfkDlQ25ROzSDLNykl2lH85cVCZKFsvbHgkXU64DxNyOl/ThN1U14T1Yl+pN2mXT0B+j5hvKq+Zbn7h+5PnKM173QzVSEl9vROPFUnghEQyxaZrljxjlcjBs0uN64UYk+V6cuBY9jGDatjZCrC90ZftkbEYDZuoCgPRmE4zDno7Yzz41a/j/i9+CUcuPoJXvOplWFyakb2xH/jbv0G/v4NupyVBSksn9hJMaLTTf+G1B5X6lV/7WEUoKEu5KtGQbpBQEAOJr5bLJ4LxSDRafChRMBY874mnHpftG7xZub2v2Wzghhuvwc03Xyfemo5dwfUUHNuAzS6U0gKjkn33LdcX/K9IC7iugSxUOH+qh6997WE8/O3HAeVicR93U7UQkXXv1fodGnSJgKxhotWw4DRNtDoe/KYF1zdrUq/sjX12lbhktT3eBnUVUBf8z/2ziaMIp4C1scAFVUMdELUJRZ0lnyVyCE2OeiOh4XzvH7U6Yvp9a7paHdB1ObiXF7qXeT99fdPAnQ46+J2m9Mjp7+39Vb7s95KhCKlo+honC0omPJVn98zufQ+EnOpdtGyciHnKhvCS/QnH8bTcpKTGRDDK0N8NkcacVhoIirH0HNyLWiS0CbKgVRbOn1sTAeUtL3kxLjp6CJs762h0HNx114flxmQckfvLMohNI/VzbFxf8qJLlLrzNX9U3XjjjRdA9KmFDC23+YCqkqdIoSGSWF/AWjZEjHgqDPjNTxx/FN9++Nt485vfiBtuuAKVitBo6KDTCzE3sqAIVxguO8Mc8TiVN2HrBrbWR7j741/Ed048hdnZRcx2OZ0xZLmC7TjwGh4sQ4Npk2hBOEyH7eoS5LarxECOKznbMzTz4prHyYbo6T7X7xGs0wc5LQmeZbxPd49OWOuS3eoMJ7wH2VjCMNtr7lB/Top0ue8TrNPgef73FQ7w5PVNtWTTzLY32KZBOw3kKdHpwv9/j/f4XcRo2gXJxGmvD9bevbLPGq7Vb6N+n2yISDwi1smBjsSECP5YiuTwvSbSqMDW5hBpwv7El/eUVzSnHglJJY8VsqReUEwvPaIetAUqkcmzbM/6+ODfvh8nz5yC32xgdnZOApa3PWt7xtrrX/sipV5xx7ur+bk5wfVYyHpuHdUUBHJnJutQ2jq2mnwR1B0xWGt7cKUok3VklfcDD3wVs3MdzM2R5KvBa+hwfQOuzUAlBmlDs0k55BIvA/3tAT7zyW/hoQcfgWu20GnPyYfDD4X6cgLD7BZFW2XQ+8gUiIO/x6B0Hf45pCFsdWy02p78uawgr+/f56gy63uwzp7TLLQ3WKdTMI78piwuyTaTRcHy8KX7fVZAR1KjhC3ZQ/KFv1uT9pwx5CTbXfi+0yWi3zP7f3d23Buszx6w+u9Ns/7U5mjvuZkOSJQIHp9r2rY3eGvqJd/DZN+rGOQxm9bLL+Q+ELHfxOgENZGeCNFwyLVTFmy7UUNSZS71OcsDTkCTqESekatA0ny9rJkLVVzfgu1quP/+z+MLX/4yZuYXZTURhyKsn9lPkYj+jp96JY3Z/rBigS5SEsvETLsjnVgUjHDo8AouOnIAc7MUvFWCd/HB1DJfXbzkh8MQjulLwcytL4ZAD5pkPQ4biJVJWnd0lEjh+Ca+8k+P4iP/84vY3YjhWF34bgeWyakRywXWSTkMu4Tj8evQxI2dvSUBX2dWDa6tSdC22vwehvgi+Z4lDV/dtfIzn9adz17+ddBNrvy68Jz8mGwjYc0r3NqporOGZ+q/N/nvus64wECa7Hr+nnn1+df6c67tySxq7+8x6C6UG3vKl70Hi2XA3kOwN3NP/bm+q/yRurVGeJ4F+Gvx5rMlynOzqxChZZVQzbFgkLI+JSoh/6aA9BWcYpK+yACTUTDNQZJUtreEMW2NYrEKIkCxu0uoU5fSkDsG2Jizr9naOo+/+B/vR1pRKNgQEWRtaKKJJeiv/cqbaCb8B3JuCKgTdqJkhaQH37Xwlre+CQvzHWFR5XkkWCxrRiHHci4cE9TlGzSRRIS1RqLxtoUQY8D1TDheHayua4pxwUc/fj8+de9D6O9GmGnug2O1oStX4Ayb2dNlMAKGRQ/RUhod3WRGJdHGrjOrY8g+WUe4DMRETbTbhDts2GzmFN9R7Xe/N9tdyEZ1yfpsLTu1iSQ2SQhiz5YS4eeqWt81VeXWbjV1Z0x5ee39tZfo8dy4/e6aeXp4anu071WnPr/u3Fu31rPL7/1j2mDtDdYaCpQOZPK9pvLv+vOR7z+tcZ/3ZUsSTiRY+ZZr81/CVLzOR8NI+BNUJTSbPho+bZu4vFmhSEtEQYrhKMJonKKo2IgD/UE9WiUX2nMZ+GzkCxxYmcXdn/ksPvzRezHTnRUdHF9WzfEw8e53/WwdrMxaBcm6fCB5JkDtK17+Utx220uQ5YG4sjD4GLREC+qZrYEsZldtyDUgqkRBDmi8VcFvcgpkQTNNWcndbNq479MP4kP/36dEFNZuzYrJgaW79bYPei75rsBnteShkCueGLDhOuLdRJUrvzfrZtavDFbfNSRIZzqejIgZrJI5NfplTdR4k4DYm532PkxmDfkpSZejxTo4GZTk/9b1Ghf9kmdZyu+JhEMkF+yOlbCKplunn9OiPO/q35sFxb5zIjL8rnp2UltOM+0028rX/h7B+t2+Ys9Tokqg8kDV8pP6/U+hqOdF6J6zwPdYN4ikDrKNJA9EIQpybG/1pNm0bbMekTp1wuHGliKt0NsdIUlLpDlhObL1EozGjA8dnkvXnAIN30bTtyW+0irHn/3l+/Dod74jWDcbu+7MDOI4xR//h19T6hUvf3fFSOdOVkIieRqi6Tv4+Xe+Q+hcplXKtWs5CqZNjmE9/uKPIoWcsCLhSDRDnpJYkgisQo2Z7zdlJkylwNraNt773nsQx6acGn747KQtox6TEhdlQHAAQDc+Avv8EByPnb4jjHXLqXXuZOM02uQJ8E3rOLDiodWCTEFooZhn3Fo36fknCW/aV4iuZ6rE2NMRSeYRg9uJu+ekVhWyusZApY8o3e2qelpnMBvlQgyucdB6FdPeH1M6JB/O82vJuvatM9o0UPcG3JQruje4L2To7xGse7Pz3rLiwusRqKrmKtc1ef3rtFbnrcElFvJaizqTCpsKRT1ernQ4lgcumhwNc5w+tS6/R2opnwe9fHmTEqakZoreaP3eSPBX8kbGQSJjWX5HlpHci9VusfRj9jTQajekx+mPxvjAB+/CvffeiyOHLxbyUpLk+Iv/+i6uw3xPJeNH+vbnGYo0xpWXX4q3vOWNsmGDV7ftaXA8XUawHH0RRuIP8lspNEzDAnGQIo1ZaA9lkZ1p27LijW4ko/EA733vXdjcLNDwliTIeLrZDAlGilKaMMLerHlIjKaXgGs5UkKUWi5Zl3nAchxYNF5LSNxmkABnzp6UCVoRR4LLhtEYYRSh0o0L20xqISyzZT3Prhgk9CWdeiJPwXulI8lycFEcP0RUHGs+hW8//BDuuftvsSAYco3pUqM2GGwLX4H1GK/HaZBNm54LuOWe6/5Cp86XRCO3SfZ9brPz7El6fhnx/UGyZ4/Kdwdv7WA9DdY6SGtzPQ4rxOxNuKmlbPNmkNWu3qTpGagKhShkNt3F9mYqvGbHpr18KpOnVtudWLDncH0P4yAT42nam0UhNyACWZyhPyASUI9Q6X3FzE1KarPTlATF5pw32Bf+8Uv4xCc+ibXVDYGu3ve+/6DUa/7Z/1OxBuWa9DJJEYcjvOoVL8VLf/AWVFUibm4MVuKY4kTs2xKs/CjTpEIS5ohHBaJRIsqBOEmEZGvarhjROm4Dd3/ys/jKA99C0z8ApRoT5WIhSlk2ZCjJmHIkWC1qgUxHaIcMWo4zK5WIr1VK4jZtggiGT6Q3xx95GF//xtdgU5MejOA5tZJxFKRQuivBSomOKCgmHbtYm/NRcSgxkQQzs/NBxvEYJPawdq/tMYmAEHalE3aBt73tR3DnnS+WiR8PBWv4Oh2zI6/thaZBV0+dnq1Jn4+Xyvfe40D9/AD7fnXp/ypYpxDY8/9tvfKndtGR6186lQmWLgx9hjJrUkv8X2stnS6BRrpelZf49Ke+jL/94Cfxg7feLqNYBjdLMyYKclG9yag+R4G0rMlNJkerKWX+kXyNur8rYdgGKr2E5ZkwHF24Gy6fXU49W22s98wzZ7G+toGTp07hF37px5V61WvfU7HW9JgJ0xjhoIcf+qHX4Pprr4Jt8osClkcYSofb4JVsSznAYKXKlcGajEqEoxhxyEDNMA6oDTfg+G089fQZfPh/fhy224Kpt2SiwTEyu3Y2jgaXwqlCFtXSAdkzTDiWBUvXpUTg62KgsIGxfR8xHUx4CJpt7PQHePChr2Fze1NKhjgO6q8jUxcTWUHNF+EFstfrxbgMUPEpYD3A9eKTp1o395yAxSipD6IVuqZkXwBZ7Rmt3A2WSinueOUteOMb78DMbFMSFF26aQ3KTDUllk9l4tP/31sj74Wu6iB/bnMmXfjza4o90fe/CtbnowD195JrRWpAuRX2BOt0zToXeei6JURo3hD8NywH2McMejn+4e/vw733fEHUzFdd9QK89jWvkdfN88imms/StjlhKxGXOUpx8AbKpEARZjArA3mUYmd7V+RTlmch1ws4bQ+VxZsK8Nh40bZdpFksSbkjFlJivuCFy0q96p/9ewlWivKqLEEajvHqO27HD976YhRcYcgygHhpw4DToIqAmbWu+9KYmbVAMiwkWCnp5lSDOit2f36rg79+34dx5twWLLtRjzi5yMGq7SlFikLKtq5gmxSZlfAtHR7/WytgaIBj6Ghx2lVWMCwPQVbA78yi1G187VvH8RQlHaq+spgZtcmSC8tpIqe2Z2JUwWZJIBjeRwIl1tD+tAueAv+aQRdr/j1ej5ReUK5TN1hZWq+511SKm266Am//iTfh4os6yEh5M1gH1l4HfIhT18Api2kvyD/NoJLNposrnpeB/3eDdW+NO83q04CtfavqzFr3aTxgNX5M5pRpOdIoBwFVyDS6A578zjr+5q8+gccee0ogq9rbtcQrbr9d2Fzs6plkxMcXFPsVYgxY8jYjWs+RfAY0DQ/rp87j+MMPC1tu+fAyEpUhUhmslgtlkwmtwTMdVHmBIAolWfHXJEpx66suU+oVr/2jiqeHY1VFGW2W4torj+HHfuwNGI93YTtKtr7ZnEj5BOZt6Oy4y0pqVtarzKxJwBIiQ5xkCLg8w25guz/Gf/rTv0CzOQfba8I06iW1pk5SrQuNwVTpsHQTLskzVQbbyGFrCbQqhKoSOBSwJQWarS78mTlYjbZgcccffwbfOvE4KvItKT6kdyv3WWlKtFnkfLJskB90o2bjIDdQHUzCCZBNiVO95sQ7VIYd9c4onTUoQ1oyE9fh1MYMmsoRhUNwjeiP/eg/x4+/9WZkMnGrbYDEhWbCRZhm1mkQ7f11Om7diwR8v6v/OfDW90euJm/32VHytCxhM8tgZWblYawDebolkvKZ2o2Q7zkYSxuEL3z+G/jQ++/F5lqNw0+bLyYcOqu87nWvwUUXH5LBURAOJbuyOY6zGIbvIhyO4VYmbNa720OsPnMaG6ur2Ld/Hw4fvQhW20O/CGG0LOiyRbuAoywUSS43dKfVkudKPsrNrzys1EvveFflur7wUHWSJrIU3VYDv/jOn0WRBXBszu8VTE+D4erQ7bpp4eFMcxpJFMjjHFlYoAx5XRaIsgrt+SW8/+8+hodPPA7PaUInoOxQ2MvMxMlXG6bGD8eELbhQBORj6GX9s8qG0GnQRdioYAZm82Kgs7SMM9tjHD+5isbsCiJmhWlnzQdCWmOWysSLN7tQJ4UQzjq1RF5lkC+olVAkNhQ8qBZKzUKlm1L7atJs1p1rTvYXryaSOdICvkdXkVgUu8NxD6PRELfeegV+67fotuJc8ExgsLJhmLrN1MFW81PrOrUmu/AsyOhCJPQyzJRAujAYmBwogUKlr6s1UbwmZSQ6XQJYR199aYjak3669ZqhevsMe0W5euQLCfxW8QCTjJILSE+/M8dW2N0d4N2/+5d48IGvY2nhKGyzi7RIEU94ximVCqJR6+PGG2/ArbfejAPLi6iSCGUUCGoSF7HEUxnl2D6zhtFWD5yLUtRKsrzbaeLQsUuhtRz0ihCViFR1GHR8EUl2Wd9sXBBiWrjllfuVevWd76oYdKbVQFFyFlzBtUy8/AdvxktuuBp6MkDDqeC0TISU0PoWmmYDemoi4JxfT0WqYsQ5tGGGIiGV1gS6XfzG7/6BNElOocMjq9w1UYiBGnXiJgxOpnQNlOT4JpCON1GG25JZG5aCw3pIlXL9drQKTp5jVJTYTA2sxz62Chdj00fAqp1fQ67uEiGJ0SVg5cQA2ygpDU75gDPkeojUHqPUY3jMhpkFlbcQGzNIDAuGNoaTD2HnGTK9wsgEYpqHpTpaqQELBjKtQEpSh11rjpJgHVq5jp97x9tw2223YHZ2RgYXzOLydFiDiQNbTV2sWfUlClk1WkLPSRjSUHH2ThbWBB3QeUAYxPL7gE6OjmDIfG2s6/g+q8m/JyA8gTaEeMPPpEY92NAo9gqs440UhZbCTm2oyhE0JNeI7KTonx/ivo8fx92f/TJGwyHmOk0hnxTKQEgS0oTMY1IbklUwiLEHQzFSue6yi3F0cQ6Xz8ygoSmESSjE+jhKkJMkBQMmJU+ysC/HOElgtprYd/QIrG4bMUWmJhNP3azWJiW1XOb4Iyfwq7/5aqXueO27K1VUMEjVK+tV3aleoT3bxJt/9PU4sNhFOtxB07PgtWwMoiFmvS60WENU5VJzZDTainMU4wRaqmA7TZze3MV//vO/ht+ahWmy0yephQwt1qPcpGLD1AzYhoKlF3BZIiS7qOIerDKGZwAOC3jewkWKdpGgmUTIVIZxZWArsnE+trFeuhjYDXDHn5sxuDWEKkeSp3KyHcOVB047vJKr6uVBk+Bdwq802AVHhxYiw0FMvFdlcHjy6dtqlBhbFWLm9cxAJ7VgcvUQCsQmg5XrITWoLEaejBCMdnH1VVfg5puvR7fTEI4s+bxkLtV5fTLxYjWndKSKDKYcjUzBqBQyXSFj4LAO5LilVOIrluuQn26hYJdAlOdyUEpDg8ZnR2Ux7w5DR86DOwlu4t0Fyd+cBFUmDE1HbNXB6mU2dE6VKDvRC2ys9nH8K4/j6cfXUXmk5vlQBW87mlMbCPUCKZthvQ46lQK2wT0TxF23Me9YuHpxAce6HVSjIfxuC7bnwrTrgY80tAUx6jpbEh4cJgkiuqoTV59pQm+3UYj4UxfokULI1dV12aH70U/+llJ3/MCvV13HRpOdX5YiyWOknoWz4QBHb7oet9/5KizNzaOkjqjKpAEqUtaWXIahIaU6gETfKBZdELPBfLuLL3zmftz7yS/CndmH0usg03X4KoKvyG30JGDZgZJRZek5HC2X6x/pEHoRwtFKqVctThfKCs0sRjMZQakAJXerxhVWQxPPRDa23UX0KgdGUsHSS2RahJi23yqDz9pHEYhOMeYuAMqCUWcVGzxEFQqVIjViZNxvrzwYuQaXTaJWIDYYPIr4P9qFLQc6oVuTXqEyaOqoQc+Jx9ZrhZI4RCkOicy6iRA6iAdLgyc4Zm2vQ1JJXHGzdIEG15+T78pqiIiEKmCRIyATtVySB29wr1RyS7FjV4ZZZ9wpgYY1OPVQE75tHRwsc0qR6RuczHFEbkeojBh+wTvCRGGZyJBAlRk8+LDMDkLDI/4Bo4xhUNPP/QzkhPAFkevLYC2APC3QpPgzT3HJXBeXzc1gP1UaeQK96cPheJ6ydnKDOQLPWSamyBNuecwwjEKMkhS9KMTpjQ1sJgVyvwNRZleoXWPyHI7j4aP3/KpS//WF76i6LQ9Nq4JexAjHI1idWTwxDPGduIB3+VV4yet/BLNLS6jCFMYoAByF2OEUgiebdU4LO4M+dFdHUWVYXJjF3/zV/8ATj5+FZc1Ds2alJmwYAVw9hmG40BmsWj2aM/USrs4HlEArAiBjsFZwOd2CDqfU4OcprLSPDDso1QiK3lipj7NRC4+OXPRUBw2HjPgRgmIVKt3GCjVZKXAppeJI8ESe4GHdxHljFpE5j0q1oTMzIoSJseCFidkQo1ubIjh2tuTIEr2qAK+onUkyihh5DVeAw2kZV5LrnjR6aRrXMJdOSl59MxuTJWrTMak0PVz5wCZMGfALBVMyaIVcRqAFTBbbFQ9LgZSHSFdyE7iFCT2n40ltM8quuzCUBFNGE7PJKJVZlMugLGZnlhmFLmVDZoeojAR+SVjPQG7x92OUWQgtN1AZTQytBjJkYBibaQmn0ie2poU0koSldLo4lhpcAF6a48aLDmGJE8UswvxsB2j5MEkpdW2Yoj5hSVMIlh8Nx0iiBME4xjCMkBQlzmxs4bHNHjYqUxroGhar1RFEgD96zy8pdf62tzOlQlkEcDOUcQpb+djMbKx5c/jHfoTHNRuX/cDLcOWV1+G6I4cwyDMELvXhLs49vYZvPvBtPP3Mk3jFnbdj/+FFtGYa+OM//RMM+gmqtAFT70LXXLhWBMvkqJK7R1kfWjKMMPQStlHANakmi6CoeDQ0+DavXQWfH0qVosx6iPMNVGUPLu2Ach/rcQvf7tvY0Vrggp4iXoOjb+KwleKFlo0rt0aY3x2ztcLGXBsPt5p4INJxTs2gr88iBnmVFXy6yGhAwGEAm0HWZMxIvOekWKxryxK8Ng2kbOqyAo24RD1boxMNYSEmMHIFprtUefVRmkOCDBubelBAK8nY0FHqJrwMsIgiEDJjCUAj4IRQUIGRUyE1a8jPYykli85cIOHr4WFSSEyFkAetouEElbusJzX4RFnoLE0wnnN9w0FqhCi1GHbOwkRHRpaaRlZUiiLTkdkdjDqLSFjLRiM5ND4MuNL4FEiKXG4andBHXqJrWGgnBW48dAD7ydPQS3QX2ggJT7Z8+G0fjTbLAR1ZEiIejBD0hiiiHGmYYnt7gDQpsTUY45vrWzjLlUOWK7apMjljk1uUuOe+f63U1hveXuVWhtiIoFUxWuxUdyKoooGtysP59jy+FCT44vo2iu4idMPHyoGLRBfV2+xhtNuvOzhV4Kff8XYcPLLMeQD+43/6E7GFiWOy/DuAZsMyCsEjp8FqGvw9A5xqcn+sQ6vuMoIqUzRdTq8IEmfwjBJaGaFIBxKwTjJGZ0CLTgNncgvHCx3rUGiNx1iOdnGFkeIyG5ijR8Cpc+hyaS69pEhtXFrGamnhjHLxmNnAk7qPdcNHqTdgaTYKRW5DJgvHrIKHhDdfCh7oTGpAggs2MuK3WYm5tMJSOUQrOYM2TRqYddNUSgIqQ1mji6RGeAeV7G2oOVtAyGsfCm5SwZwMAdil21Dwo7oB2/KBSGNPAZh5TZaOGi5sGGjFPIIFoknDx0aHXTqbMa1ifVv/FHk8m0ySn7VYMqlR8JCaiLmQgy0xmwOjg7XMxSmzg9JviMFdWpHzkcLlHgnCiKpExAqDw5K8wLxm4YjdwLVLC5jVCzQcDbAr+Cv7YXYa6Mx30J7riBvluLeD4U4PaT9Cf2MX6SjHqB/C0sgNEuwAACAASURBVDyMkgIPrp7DI+EIGaHIKKodfoT4rePuT/4bpZ5805srt+3JdZenI3RME+XOAA24SNh1lybO2i3849YIJ3KFYukAesMYM6o+Uc2EtU6BcRriDe94GxavOIp+XuCP/+TPUfFayWoCBO9EnQ0JCSsGTS5swVvJoeVGdQ4BTD3jcYZW5Wg1PDR5rRNstxOodAQ96MNIAzTiBJ3dBHlUYrso8e3BNnayEFe6DVxtmFgKx0A0xDgLUDY8XH/7S4U4cfzz98MehphxW0hMF09Aw2OGh8fRQE+fQSq1WipNR1jZsHJLsjr3MRV6iFzPkUlT76Dg+8lKLGYVrtIHeKG7AyvalrpQ9s6qeklGrf+qhxMMWGq2RNtEl0adPUcBK5lYP7Jm4E2jdDhJhVCrcNyJELkWolGEmUbt5FLpFfbDwqHMkqljQDBerwkhGl+gcB+o0SylBBAEgtU5cTg9EedprSTnwkHEWbJspdYRlg08OjJwXGsjclvC7UgsiJ7KjnO4hCxNDYFWIcKkTBtHuKY9h+v27UMLKWbbNjRPA+ZnYM346C500V6cg8GJVb8vQTpY30W8G4Hpe3djiCQqMAwTfH1rHY+XARJCXiUmpiG1xuwTd/9rpR77P95ReaYLV2pIFs8M2jHK8RhOzFEZEKs2HslsfL4X44TfQm7rmElGuAYaLi0V9hsKoQP4N18P96absG418Ncf+Bg2zu6iqRxplFibyooXnWYPDkzdlZMjOCrHrC4/zhSKy2j5/46Ntt+EQwQCQzjZCN5gB/p4ADuK0d7NoAecmg0RFUOoMsZFVgNGP5IGJJjx4d58DS794Tuhjl0siEDx8KM495G7MXrgq3C4W5WOLZ0FPJVbOFm5OJtr6JUa4sYcNpUPvWzAzzTYToYYQ+QGieeERh3kdMwvK3SHY7zEDvAD+Sl0skG98pwbpQm/8GoXNQzRgIl79FSwJ7P4AhobsJy1aoWIbommjoIrlgoT51SKj2k7OPbK2/Dpz/4jfv4XfgW9tTXoGxuo7v8Grst9WHmJqEpA69CGZcFMKYpjHasxJmt5/EQUqVdEJ2oHvyq3kWo2ItlxW0NniT2PbwUW/qlqI2zOI1cGIgPIFeDmLE/Y/FWIeSOwhrYcVDt9XDOzgOv370NXK+A7gNU0oc03YXdb8NsNeC1f+Mgcx493Boh2x4h2IxRhhVGP5CMTO6MAD62dwRN5gNzk4uXa/0pEh1C4mzXrM//mX1RNZwZNqwvd9Em1xTAZIBttwx4OgO0AZeJiS5vDNwITn+tH4ol1VTPDtbaG5SKBnwfYJCx07EqYN96KcN8x/Of33Y2za2MYnFCZDNZcAtNQGkzDgWW4cEyr1ldpJWzWq2UErUxA10zXtmUrDAkOJZGBbAgn2ASiHowkQGsnhNfrw4uHcLUYRR4gCTJsZxaWbn05Fu68Da3rL0G60JFri6/DzQqYmzvY/trXsP3lL+P05+5HszDQbi1iaLt4JivxTGZgtbGIJ9AGVAd+TgVthqjqI9VTYR/pJTOwBqMqMDsc4GVWgJfmp9GK+shlpY+GkqQWIgCi26oVBiILkcEFg6OCVqXQqXEjPqyA0NSR0jiDRPTSxqPREHf5A6zcejMefOCbePd7/l+876//G/70Pb+Nv3j9W/GS0IeZpKhMogwJ7KJCgxRJUho5r2fJoTQkPDz0Ychz2Cb3U5EOaCBiMNomTBJRKoXYW8TXExdf0LoYNuaRlSaKie6MX1smfqqSQM3Jm+CEbxjiEr+NGw4sY578AJWi2fWgdRzoTReW58B0XVhcVpLkCAcBijBHTgLUOMNwEEizdn57Bw+dO43zKkdhmIKxsrPlwjiqaz/56V9WauNd/7LyvTk4/gJgd6RxGEc95P01VFvnYO2OUfQLjPMOVpMmHlwPcPHBOVzqhfDjTbj5CO2mjpFlYd1bgHvdy2EeuxV/+IFP4cTaGKZDu5gMjgn4egVOak3FILVhk7TCANYLmBqzagijSuGYOnybJYIlILxHbU8ZQGUbyAtetz3Mrg/Q2tlFKwsQVQOcHGxi9rJrcPAn3on2C14MtdhCpA8RcZLDDJ5r0NMSJus4AvL9AXqPPImz/+UvET9xUpQRaraLVa2JE/Ycvlw2EVWzsBIHmplgXO5AORxnaXDyhnxOGlLMjHdxuznG7el5tJKBBGpBjwAopOLAV2fZqbW5eB5OiLOS6ZBLE8O/HxMUZ2tUGbBCDcFiF+/89iexePNNmPXn8fZ/+X/iN//vX8cX//Gj+P3bXosf0ffDSTNEXKxXpPApF4kypFQh87OWlaYmYkJaHB4UENSFDE2SzMe0EdVy2ByB0zzDX8RXcw+f1mfRby6iIFRXaGLMzqwqsnQZImjyK9EAK80xCw1XLi3gcNuHXyZocnzaMKFRCcBdW9Tp2eRMA3EYg9hUGte+B73RACkKnFlfw2ObGxjSGknnfl0ebvJHTCHP3PuZ/0upnT/4t5U1Nw9zfglotMQ5MNtZh7ZxCuXqM7BHAyQ7faSBhiT1sLGZYuXgCqDRcymXlYU0sYgrC72qhXDpSjRfdCfuenIDf3Xfl9GZW0ZTc2CnGR+fQBikjdmsVw1dPjiLIGY+Ej6ApTJ4tiFsKwazXWiYZcuhR0i1HVTlLjqjbRw6uQmf+7usHE90Cux/46tw0evfDMNdQhZxPh3A6yhUlokRvbAKA57RQjkiQEidPIHtGEUYYOfue/D4P9wFPYxg+l08ZszgHtXBQN8PM2sAZoq47KGwCuipATfzkIrQNUY72Mbt5givjM+jGfTkCie0E3FcyFaKA/MpL4EYqARubW9PjJd8cTZPJH8kbFyYsXMDC6qJh3bX8aF9Kd71vr/BZz/2GWwOA/zdR/4Ov/SzP4bz7/t7/HC+IBhnD4FM1WYbDVjjWBj3ka7gVAYMzUDCxogwIVHhJIRRpNB1V8D4xKpgsx/IUgTeHP4pdnCfvYhBe6VGHXIOFXKxZ2UJIBMx2VclLxY+3VDCAAebHq5ZWcKiacDVKxhuBY2SFIuH3RFYj0FH4nqaRojSAGkVI1YpgiLEdtDDgAOMThdRUom16s72EFlGEpGNuz/5e0ptv+ffV97yPlgHV6B1WsiSGMnpU8CZkzDWzkDtbiHr9YCkQplpGO3EaHXnkDsaqoYG3deg2wSkHShrHmcyD9nBq3HaX8KffvRTqOyufPgd3UFOJNnkJMuBQwYPMwEbKyTI4z4sRHD0HK6piyrW1k0wmc2wm9Uz5OYYZjnA7HAXh55aQ7ndw6BpYf5Xfgazb3g1BmxqchtaVKHdbCKLh4iyCE6jIdGQjBK4ZgNKswQ6spoatCiEGo6x/ZFPYP2uj8NKUpzQfNxlLGDbPACVtji3RaqGqMwcRqLDTxsSWJUWohWt4+VWgFfnG7AH2+CRZPOVMCAZqJYlpYEQSag0qIfy4jxD3NVg/uDkkK7gVOZyTJzpaIwqPKVSbPzky/Dm3/oNjDdHeMvbfgqbvU2cPfEofuO6F+PHtf1IwhHijonIIuwYwSbzTYYWGtxSg1npEqy5WA9psLIYNgk5ypa/ExYROlWKFgkszizuTz3cZ+/DsHMYqnKhpYnQIhPW6yKbILKgSVbldIt0zjIJ0VEVrlpaxGUzLbQZ1JT/mAZ005abjRJMAvy0YS91Zv8IhZOj8IlmhAi1CIlGAJBZwJJxfJZq2Nzo4+mnzuCuu/5Uqa0/ek/lLS3CWF4EWp5Y2iSrG8DZNVirm1DbO6gGI1kfGdL9jzIVz4Pte4hYh876cLotmF4Tht3BTlChl9sYWLP40OcfwE7lIuJ0yW5BkfCokw9g1bUrcUcSHorw2UDlNMsALNIG6VfF+lVP4KkSLpeflTHa4wFmzpxHPAzQb7Yx9/a34+Ab34CCy91I7CX8lHNvHRdl6PLBcQJEDJNAPr0LaOaxNl7HIl2/owLBXZ/F6l98EM10jEdNFx+wl7FmHkAeN1CZGQojEG6vGRtoJL58sJXBUmgNL7VD3JZuwAuHkskZrKM0RcQZPQkiLAvEBYbO3rXcmcFaFiwldMGSSUHJ+JCrCnZWYS61cdYs8dDLDuEdv/vbSHZD/Nwv/pI4B3bSFD974AV46a6BIB5j2NWxXY7F1cbLK1QyKCCiAJiZQmpwOsa6OIVHEzTB39jZU99moJ2msKIUkbOIB7IW7nGW0W8ehlY4sJIABmKEZolcQGdO29gA6uTM1zRPEzCTEPPcQzY/h4M0fua9IrbstkzbpDzixE4lYiOl3AyROUbixUjsBKlJ04Ga4EbNVZnrMAwqFgwM+iH+3b99t1KDf/c7ldFpQeu2UXmeTCiSnSHU1g7U+ja03gAYjRGNBwhpCEbHPq8JzXGhzVhwFjqwZpdQtubJ0kaUhhjs9qHGBj7xpRP4amyj6BxGRMKIo0OjOkAAZkArMig68mURmjbg6QV8PQcFMTZXcNLv06ARQoouNHQLgtwKjWiA5rknBLfr+zOYf8cv4MCdr0XGzTEtIDW5mZDEDVtAfUKIWZUjMxQS1ltxClezkOjkqlYwkhDphz6Nnfd+CE7ew3caM/jvOIBN5yCqjNBajkIPUFkKFl9DVC/yqLQUVXgeL2smeEWyBnu8g1wnBFTh7M4O1vt9KQvY6dNHipxhstqYTRmeJBCJRs2ykUYRLDlYCmWW48qFQ9Dmu/gENnHzD78OV1x8DH/8Z3+GMydPYjGp8PojV2G5l+H4qSfQdysUMpXOUOZsljh2NqFxPSDhKtn9WciGaa71KUgFLYCZzixWlpcxpxOmAwp7Bg8lLu52L8WguQwt4wSMSHCGjLMIWQFFOVBdrxK/oZ5KJ2EmjaDHCVaaLSw3PBxouQJ1QZm1NZGpkOQBNIdj7SH0ZobECpC7JUpfCXrB4GaJqCsDCQ97wHF17WPwi//qXUrt/OovVIbnwWi2oFxPWFfJKEA1HqPc7QGDPlQQyhXDua7jejBbbVR0SllsQJ/rwFm8HFg+itJ2kITrGJ9/Go21CA+fHuG/nY2wa65AVTMozXpSJoQ9KkdZo5QljJLcgArssT3qrThNAgt/yl5SuI0cMxWJJJ4s93LTIZY2jqMab6DveJj96V/E/le/rmb6OwmCRiYkDTun5KI2oSjpkm3qCDjVyfhnBMMVYpv0uQjVh+5D770fQpXt4KmZZfz5cB8GnUOwdANOxeAPEFsaXNOFERZwK1voesF4FS9rx7h9fBLueBcVrToNDm+BfpYKy0wa25yNowGDCuDxWJhtCRMDnVwsCzZJNRkHAeK2j4aqa91dX8NWMELLb+Hc1gbmZjpYKS3MsO3Jc2wXEUbI5HXSrK3gHD7N4StTbNF1bv0uqMAwUKQJSp+HueDWKKgkx4LfhsWxOa91w8SDkYl7Gtdg4C9IMjGFykjGQW0uV7sl1V5ZpGyKOIY3CN8HE5BSaKDEsl5iodGEqTviK0vB6TBahzeTw5mJAS+C5hfQfKdOfCbncw5MUOlJRWyEPInl1ygc4+f/1R8qtfazP1kHK5cHG7VFYRHFzMVQYYRqRIA9RkECAsmxrgvVdpB1TBj7Z2AuLMLffw2slStQOS0k/VVkq0+hePos1hLgr85u4/HNCq6+LLhdJRS5ehTJyQ7LIIPjwWqaUTNBMW1KXVQlY1jbKaTu1UsfAd9O2sM1weOYVzsY6RkWfuIdWHnlP685oUaJjLKbXINZGMKOiosIPrEh0xBoyM7YxNSz6tROkakA6Uc+g95//wc46Rin2gfxZ7tzGHaP1CqBqAddZUhsysFtODmxdQVLXPR2cbMzwu3RaTTCAWJNr4OUm/qqEhGvfxJ2TAPBsIeO35Ag4OeZcqJGdn7OcbOJIuVyYANpGAsubLg2dvNEfuVEh4RmWjG1Kh3RkCFayu/xVwYKSTLMRGRqMbvqtoV+MILvs2Yng0uH6THTZzLhyjb72KdZsNPaazW3DTyYGLjXuxY7zXkUZSK8DVVkAtKLF6uQa9j0MGtObJRqD7cL/gccHTvRCE2DI1mOinkOSiT5FvYfcnDkWAuGn8BoVAJrGY4PzfTltqqR/kKaMCqt0yxEFI3xMz/9+0qt/tTbK9YUpH7xpyzRomlRnELRIz9OUZHWldO5jgIxD3lbQ9SpYC50YXSX4C4ehbN4BLB8FMNtlFtnEZ47hXFV4TPrfXz16QFCbRHK3o9C1V5Ik5QnRA/mOF7XAtyUVAmkdfBKQ8IHyQbEQWnUk6dWMcQLxyewUp5HbIyx/21vw8IddwoeJ2tt5AqsbY5CUyFCgXnUEmPejAQfuBKUxJXSjFGoEYYf/xx2PvgRuMM+tuaO4s8GC9iZOSgBYARDdHwbqagP+Lo0aCyxyIcth7jJHOKW4Az8dIwQkPe9HQQ43x9A9xxxfybTvre1hSwMsG9xHuFwINtRWDu/4JLLceLECdEutZ0GGqaDzf4OlGVj5fAhrG6uIzc0LC7vE/Fcw7FlL4IS1WkhvvzrO1sitpz3WogoideAcRTA9FxEWon+MMLszALdq2RKmGcpljQbx4wmZipLypHQN/FgauCz7rXYbC4gRixJw8hrbwQGKzMsyTwM1lot+6x+rJ411TCXpwwZSqS0i2KGtlLYVozLrupiYR9DJYPbpPrEg+m2hFYqLj9kmJWpGPJRXZ0mIYJwhLf9+O8q9dSb3iIeOmx4KC0xxfwzlboujxL5MAiEk8DBESK7u9I3gLYNp9WG3mxDn52BLXaZOsp4jGSwgSLYlknFoG/jn3YVHig6iP0VlKopwnxijyIzEZJ8JXIUSY1VJtwAwiX6pHumW4vAH2YDhuViIenhqrNfRnv3EYzRw5G3vgWNO16FEasrTjw0Vzz9mu0mrG4LTcPGTKEQ7gY4t70lHzxH21XBOXkAsxghuPvzWP3QxzCTJ1ibOYy/ylYQHzgm9LRmnsHVdJwf9LEdDIQwLVzTOIEX9XCTm+DGaAN+FdOOBnMrB7A2GuLM9hYa3S6eOn0Sc91ZYdCLfoEZPQ5xYP8KHn3kBK6/5lp84+vfwGWXXS5YsGtaeHT1NIZRhDtuuBlPrZ/DmWiAuW4XW+fX5aqN0ghzi/OS5S/afxAPPfJtLM3N4QX7juDU2nn0q1QWHV9y7DKkvoVHT51Eo9OCkYdwVIGdwS6uWdyPy3ITTfrkaQqjJoPVxFfM67DRXERIVTETVE5AjWNnbqwm9bFWwtY7sWr7zekeLFE4kOhDJpmypIwwdT7LCL4b4uprluC6Y3jNAk26PzYbaPizaPgzsF0LmlVKNh2HIwTjoZQAJHj/+Bt/S6njP/JTIm6w+ZNdMl0r0ghVytRfF+eksZUaJRo1GMypk0+RV7ODsuFDbxIEJkRRQYsSlKMBynKAYKcHpC08mXTxpbCJ08YcRmYLSmdzUvPnWM8xY1NEIspMORZEKKljqqckxEhZUlk+TS4UmtunceWpr2BfsgY0gOW3vhXNV74aY2HP1yqErCDeGMJ0bCzOLWJW92UfwtZ4DJLNWSsXeYyCDCQVI7z3fmx86OOwdjdw0u7ib7UjyC66Ao1WB+1Cobe+ha0gQkYqllkI7OblpYyAX9IocX22BjMcohdFaMzNIdYUznPhXMvH06dPod1sY9Dv4UU33ARV5VhdPY/9+/fh6SeexBUXH8VXvvpVLB8+jBnHh54VOD3YFb7sodlFbI36ODfYweLSPvS3d8WLbHVrA51uFx3TxYG5BXzpwa9iaX4eLzpyDKfWznE4jK3tLczvY/Pr4omTz8jhyAY7om0L8gSXLS7gaGkKkaYkJ7lh4KHEwoP6tdhtLCFWdOkpoMuGcHI6arC+tlmvPbkEMybBh03bxL2FySg36SNAEQHtQGl9OUS3U+JFL7wIuurDbyhx6fH9NjotmgIuwmv4MGwdUcKlHT0Mh32Mgz7GowHe9IZfVuq+O95WtWwTbZ2ykRB6wkxDgrQS9z5CVQwshhDrFkoUnCxF29QRtztIG00RzlWejsRRsMIKTpwjTLcEmA9zC9v5Eh4N53G8amLTbUGjPFY367Dk7JpfmLwEMXyoTS+YfVja25WOZmoiLEawF+gqmEKdPI5b+qdwY9dFZhvovPUnMPeqVwvpgmednW2Wj7ExOIssTLCyeBCO10ZCsgYVsxPGvaisKL2sEmz/w6dx7q//DtX6Waw15nFf53IMFw9KM92uLJx94jRyzcHCkX3IzUSUoW2lo7G9hVucBC/MV2FHA5xaWxMG/MrFF2M3CBFkMZ4+c0aMGs6eOYNLLr4YDc+V3bYanUxME/ubXZxdW8Vj505iZW4JS80ZbA56MOkf1WzJaqSt7W3M798n1ybJ70Q+GB6sd32uSTp3VrL29RcfQ6/fR1hmwv4Sn1nfkSVq+1vz6G+vIYyHQi4htfEQucWUSxsmQtfAN0ITXzWuw9jfh4KcLj1FTnomBQicLImAsm6uxD2LvAKy/SuaWtRkc+LJJLrwV5uSe0X6YQ+zMxpe8pIroWsBPFerrdi9FtrtBXRn9qPRnIFp2VIC9AY7GAx2MRadWx9vesPPKfVfrv2hil340aUuuloGN49hcQRHsJN25KS3CcFF1jmjTDOYcQydkmuvCXg+GryyXU3qQzKtWKuM4h259vLCw3eKWdwft3DOaCPxGjLVoAhM+JQ5F8PldbBKZq2Fb1Tb8v8ZrDwAoRGgmMvg+SWqJ4/j5q1TuGNlCRFpam/7SXRefQciEru56Csh1ljg3PpJVGGGA8sXCe+BM+0xV9UUJWwR06UCeOvhGOfe/3Gc/eDdmLMVdrrLuNvYj83mDLKqRAsuTj92Grmycejyw4i1AFmZwCPXc3Mbt9gpbtG20CzGOL16HrujAFddf710+r3RCCfPnMHKoYMCX3G9J/VYtBalBTnXMtUYLPCdE49itjuHmfl5qSlpo+41mtju7WJzexsrBw4IZ8KMyU/NodkWYsqpdQ2rZ1dFGXD0yMWoshxpEEpDTGjJb7Zk2kTC0vr2KkbpCIePXIRkNESDkvqkQEoOga3j24mHLxhXI/L2Cz0z1wLkel2zEpsV0zoWWWSdaQpZwVVR3HQdS2DRAMVrOvDa9RIVz6X7dYgw2ISpxzhwsItO20bD52qABjynhUZjFjOdRTQbXeiGKw7rDNDBaBdB0JdS4I1v+Bml3vOCN1QztoGrlufRrkK0CcqbJUzPRmmbyMVAlmxzqZahiBJEObJxhpC9m6Gjk8awyFfUFYKMzZAtqoFSGeiRxRM38NmigZiwF827LBqtOfKGxQhBPJZqNSqJHvx/1srscEXVWmgInAhJK0arYQBPP4abtk7jjUePIBsOESwfwEVv/VFYV+2Hsul/wKl9hZ3hEPkowYH9h8UdhkOBQKcjYgKbExbKTgYD7B5/FE+9/xPorofwGz5OebP4WGBjixRFU6GpNXD68bPQzTb2HVpCWPWQawWcvESrF+DFVoIX6+voIMa51TX0xmMcu/pq8TrYGQ5w5vx5HDh0GK7vY2d3W8R4mxsbWJlfwL6FeSjfRpWVWH30KbQX5oCmK7oqZk3OzXujIcYcaR44BF+3YAaZ/BmHCBvpGO5cB/31LQSjEdrzc+jarLNrMSM3tFhkgtErzHNwtr+KcRHh6MrFSEah4L6UkRSmhdTQ8M3Mwd365YicBdgZx6wRKlO8Y2p17AQVqNW3tHPiQo4BSkSY6Xriz9ud5fYcjtZpKFLvas3SEaAYJzQ4oeV+S24N22rCdVpotmbhuW1qG5CksTjjhOFQygEuuv7Jt/6yUn94zQ9Xx46sYKVhwgx3MOfrsFwdRouzY0c0OkLH4GKt8RBqNIQWasjGJnp5gkrLMZMlMF0DgUM3QnLUHcS6gVN5ha/FOp6KSbnbh8SMBGeluyD9PKVo18j64TuqvZ0o2SZJmdw6ablE5KYj0ulFAHTow3TyKRyLV/FDF89DnX9GstBaNsax192M5Z/7ScBwUHlzePLsJrZGY1x6yVF0TA3xKBSXQW6QQTIGnnkGH/+TP8f2N07ghQtHMOt0sG26eMxo43MDDQM6rVjkbXo4d3Ibmmpg5eAScjVATLA8K9AZ53iRl+KG6jw6VYAzZ8+KU96xq64UV5recIDza+uy0ZoPh4glVxzR7MGHwqH5BSwfWIGp6Tjx8KNoLc6i2Z2BPkqEsvl0sINoMIafKcwszMNtNZAHgYghe+EYp6IeZg7uQzYMZTld9+B+zDsNdHMOICh7V9KZG/QV84Az/VWESYTL5w+jHOdiyBcUHHmyzlT4Vung781LEHrzaAl+SvIK9WOaDBJEPS4lGyXVgayMGg030Zk1cfmxg7UbuUc6YYA8C4SOKAYYlAixnKhogFLB8xtoNNqwnQZsi67l9GT1YOq15Sq9zGjyR5edMBjiJ976m0r9xxe8vrr26BG0tQx2MUK3ZUvD5MzPo2g3oTyvvpqHfajdHajeNlQ/RdwvMcoThMjRT3OMTRehz2vTFpkCs8taWmLVmsHQWESsdZFrIXSTGqz6OuF1z8URtmkJKC34K8VoE/2/YIckhViUiKdo2S7aZgf9s2fgRU/jBw81cNRI0B0P4VYZzofn0O+4uPR1b8TSi27DIFXYdRT8/fNocwMgQXLuR3jqSTx699048/l/worp48jcMiIy8L0mTucmnih8HA8sRHQesjKh7J0720MZmbjskoPwvBxBmYpTSCfVcFOjxHU4BSvcwunTZ8RL/9jlV4iDOK/vs+dWsW95WR4QzRvYWDK7mnGC8ea2bFOh8zh3NTS6HSws7xdCNkuvXeQI+kPkO0N0Fxdh+Y4cEtZ1VMEGroayYUsDyG0tCweW0bU8tDLaTKYC1vucIGkFIoRYHWwgTTJc1DkAO+WtVSGpKlEj5HaF46WJj+uHELkdcBttlmlI6KvAYBUft9qfiy6KRUnHnhytlsJFly6gM2MgTntoNUy0PSp/ueG69tTihnW+Pr5/ylR4q9IAjg0s3SZJWOckjPCVbLWRVad0d1EiSAAAENZJREFU+EkQBgH+xU/9jlIfeOEPVZce3A+njNB2SLyyoToN2MsryGZmoHc6tffQ9jbKzVWojVVUu7xeI5RJhq1C4QtRjseyFsbWfgyoMS9TGFyJSc0QmggsFz1eR4ZGraG8WV71HA3KOncydex6RSK7TH7AYpomQatkzKcVBTqOB9+awwYbjuFjWG4lOOoVuErX0NjcQNdOUFgazo9LdC+9EvtvugHm9UfRPHYIigyj7Q1s3f8Anv7oPRh/81Fc6S1gjk2HbuJM08XxLMFWomM7a2DX6EKjVbzHUaOF7Z0I8W6JfZ0mPCsS3DOnS3Nm4FJjjGM4DSPcwqDXF9ubI4cPyzaV7e1dbGxsYn5+EY12G0EUSY3JIUFT17F97hx6wVjshrIgQmdxHs25WYwHQ+kPZmfnZcUQd12xm6fqVc8yMZwoqQxoODJG3t7cQhLHaPg+Wo6HBsfBE3cYWhRRktOLxojyWDDSpdYyHGLRCeU3FEAWyMwEj1c6Pl+uIDE8+GRvVSZizXlOsIpJhs6l0SlMJ8bhi2axfKAB3QhguyUavgWXBPKJv2hWpCJLr5cN080mQZxQDq+L7xUdBGXDNtldvMU12paWsgeYB2s8CvDOd/6+Up948aurQ/sWYJJ907RhNR1oi/PA8gqMA0dgzS3UziZrqyjOnwXOnUG2s41sMIITptjKdHw40fCNcAYpDiIybeSEdqwKFidTiYbIUIhIRVPU6dfy4amBr3SUnN8LIFybqk3X3tQpnSwfDktyuKQOGjOIxhl6o3Mo8h2oaAfNZIwVZLi8WWI2iuAMqK2PUc27uOS2W3DZK+9A6Rn45n2fwmOf+iy8QQg7yNF0ZzDSPTxRanhEV1hzXeFwJqkDrbEfftNAo1XKaDnKTIw3YphRCC3ZEdJMYbjcOQYvHWFe74vfAck3ZHx1mm3hQAwHQ/R2+2i02mI/HrMOFLiuFLKOSbgNFTa2tzCOI8x0ZmQf17nNdSEVHZpbEgHguY117JtbEPIPcXAymjhE4OdGFn6Yp4hGYxTDUCAR2QMgui6Kugwoo5ZD03nFcX0Y9H5IKhijSIKqMnIUdoQNzcJ3qkMcn8EXBUIuJheKvIXJZEwgKnJoyyEOXTSLiy/twmsQ+A/RaDE7anD1phxW8SDPqWkjQbySZjoYR3IAWb6Jx65vSc8j1qtcnlFU0vRR6F4UCsNBiF/6ld9R6jMvenl1ZGUJRhWLk7TB7diHDiGYXYBx8GJ4i8tiuCDBeu40qnOnkG5vI+2PYI9SbBUmPpy5+FbYRV4eQEnRncFTzwkLM6WJVBXCXbSrekR5YTeUONuV8uAIefCk6cwWMsardUS1uV8FZReorAIuGvCp80xTxEWAhGQ8PYeVj7C/6uHypMS1eQNtjFBUWzCyHMpvycyeMvOUD1G3EOoWdp0GHh6EOG/5GLTnMFQmPM1FMsqh9A6ZA5Itcs9CqZOV78BOSLELkOkaEo6PU7qrEKdkQ0iFri1zetrWy42UF8IRJlmFVMEkq0fWKd1KCjYcBiwac+QpKs8WUzKHjWlCJ0YNTeLGZHGFgQwLdEq2M74uXbRRrmaIsJJsL1nwHNfSE+q7WK+KC58omgtRw3rUURmG3IBplMEaRZIFQWWzHSIyXGyVy6KP8yiLTwPO/sRGX6502S1AYkGMSg1x7fWHMDdP/94YzTbEOLrTmoGGNmzbr71wSza1BaKQ29VDIWBTsp5EAbKM60L5mbBZN1FWHDbwM+W/M7G7zY2FT9PgT6m7r3tZdeTQEjy7hGUWMBsuKi7eXTwIbW4FFh1VKF8YcIx6BsX6SShm1p0RhiOFfmMF799McaLqYmwsiAM0LX9oMJFrNIqovVE5h69X03BaxSxKS0TKK+iBOvFnqhNp7cskVo21XaMYl9EAjwwpZcJStB7ipIRaaUGea8Z9HqGT5VjIgKu1IS7HDhzW2lku+vrEdRG0Z/FkBjxTaDhnOOhZNkqvgYICvpTDEe7nUuKJQIOJPA9FcqIsBzZRjiIHvZRpPy+XFrt27oSaLHfj6+IDlTHjnmVxgvzJIKJ2m+Z/M5plm6Os4qEev/auIkSYTXZzECORlev8VyyN8kx8CKi+qLMzx8qc2tUrK5uGi4KOWbLsuC63yOSi1XxFASF1VCUI0wtawPpXHGuEjEB/AjrFtGrHR45JOf7kMoD6L01GrXwvY9h+iJe//Ark1So8N5Nl1Z3GLBy7A9fjeqDGZLMPx6djhKOBbOnmrD+OAozHAyT0WJiYxVHNUC+V4y1AZpuDOK1kT/Af/cGfKPU3N7ymunR5Hh0tFQMKLtBCq4miMws0l2B5HTHU0oI+ysEqst1z0Hrb0MY5dssOTptL+LvTQ5z0ltBzOpJJaXEjM2hVCI+UD4C2O4pe8/R3ojWOeKg+a75VLyKrSwR5YBeCtZKJ1wUrR7GIrLcD1j9qa/F6yUNtOWkUGQ4Mz+EFZQ8X0aKTUzlVITAsPBZkeFrzsOa2sWn4yE0TNmtpjnh59ZhNFAWzSH1gaoVqvUd2arcuDQapf0ImppGuQkV+62T9Dl9DbURcbza84AsvAVd7uNbLNGinVL/vqcUl/3v6PafugtO9Avx9fk8xfq43Ulwwg5h+dmKtvuf1TnceSGlF263pqiSxvJxaX9aGHVNjCXJPp8mCB4tduQxr5HVyOEBqYIC5xRK3/MAhFDiHdkuDxwbYW4LvzaPTXoTf5MCIUFSIcdDDaLAjMJQEaRphPB4iDqMLfrHy/ZldL9jlE960xOHwV3/5t5X69Rt/rLp2aR5HVYrZrI+Wk6Ps2kg6TeReCxZxsNyAEccoY37xHRSjEaqowrY+g0cogzgfotdewdhuIS65fob1ag6CXrIGR6Osog4yFtGCn06C7cIDn2RQGbk+L1g1o9b9S8AK5W/v1sDnBqs8aGa/cgSb70crsNj0YJJONxhTJ4vA6f7/1Z3LixxlFMVPvav63SbMZKKIkeADRWOIgkbcZOHCVzAigisRIWi2LtVFtq78u9wI2SiiG8Fg4rx6+lVdDznnfl936cqV4EAImcxM11Tfut99/g5m8RCLMFd5qWhqFOzaNTU2pJS4yTBvRHxtf70eYWmaCIa31OXSWF2m3DXWbaPDqf5JRsrtM7H2aUZgqEz/QPrX8D/Pw4Z9rK+GiZMg2t4Xyc/sTijph+kaOYllRBlfI7Uv3GExNfbnjFUPvbHct9fJ6X5vyDoQ5Nnn2DsI8eKVc4izB5hOyC1LMMhoqBcxne5jPJlKEIOiKMTZHx8+xOmMbdQj4d05oLKck1JGvVtTbkxSi4/V0dUOVqxJwC9ufx0Et167077Qz/FqGuIpzDBq/kQ1KFFPcszjBEnUU9YYswrR1FjUCylln60j/Fqn+GEB3DsJMe/tY5X0tUlKuJIMwHnUKo6x5mowDY3nJgN1Z3DeW7BuuPWezlj9DdMsgVet8BpXjgNsA1xO2rHlG2OzP+RRkXCS8YAmer2pkGUF6ibFCgWqsC9YhdbS6hJFs1YffC0I2k4boGtEXY0pL8su306qdl3afpK2n82IXVRjcbeXsHRsVQ1+iCxoRtrlr27vgztp/L/91zEO5ptKHgE7VAIka9CEryT3YKGTNmo9GtPiChNms2RmOzElcbadE/DGaq9ro4fidbGJw8VDetaWUlNrXLm6h+F4pjAgS1iyuoDRcA/j0SMYTiYikjMEUK//hB0pFvqPhQ2dz4kRYimT6pH0ovQdgYRONFXAAbG6UUXg9mffBMGNt+62eydHeD0BrvdbPIojtOERVtFKfABKGMYb8pUYHIaazzxuUvxWZbi3rvFzGeI4muKsyVElbAawNtrIWPtUTG4ilEmsNWMmIAzWmTB1PwTfld6Uvdldz6o3iInMVmLFeditoJk7yiQNZBLtrOFVQY4VtwXABURS+jaoqFKtDDNR8E5JI0GUyYENqEfKHnlku1PO6LpG9E9BNO9tpT7Ch7ADEPbr1n52tythaUes0cfo+awi8nfBiy5geOs93QPOZIVxqoym5oPhAcg8vnXHXKhhEpYG2TAyoWnW0mvstLskheychd3v3difeXOuATGOpOHSWHlmskN1gqvXDrB3UCOOZtqbmw720Sso/DdG3u/LyLUguJpjOT/VehSPf/5NWUyWp1hnLjhTHUcaZElS7rcYo9UqCBt8/NGXQXD9w7tt/sd9PFsvcC3Z4Pmswl5CKOyh1PzI4ESdIFQcx6Iv8Evbw/fNAD+1Ie43MeLpRZyuahXPmfmT8kdPxvE17q5zYW0l1WtOKxFqYa1AoWGcV+xy8r2xbqV2SBL0H+JJ2fC2eTCLDXVTnbFyQihuChKaEJArWp2JzUr6C28O24bE6QjULog9iSb0jHynUzGh+PO8cXqKtY9PvUyQN1aWd4iw0oikqxErE1em6OJWf/0qKbnkURoENl5nGgRmaPRgDrdtbH8X4wq2q6K5kbV1DygDxPsowQqLjy3uNYAwv57fx+Gg2AGInWKdE0y22Mppd9tD6vIHu2TGqfTkdm2UbaIkO3FRVfMQTz8zwuNPUEhvKRG2YT5Bno+UXMWpbWowiebJUy45SG1/2MVbLObqYI5HYylRRuRjUcWFzsKVN/m7cujn1s07QfDy21+1o2qNvXKGcyf38VwR4KX9CXrrGVKu7AYsfnMsOkHNXfN1jR/LXLtVh9kAhy0w3H8Ms5LDDryxXDEmBY+JDlOOUMMwXF1mYbhIY7XU+LTwTfDJkT/d7Q22IGob5KtsYh8+tjFjrbFer7aUaHGj+caBaMgcSRWLhtfEFTbEWjackA+F0VTHrAklK8/edxUzhyYekgovha6N18jX8UlL11iVyLETR3AY5yZYkXBJI49lf0roe9xB4uPxbvKi0ToXE/vP+9fz3t0/HF2tAp9QmVDcTrvVkj8nV6kFRbtGYjj5LtqokMWH3TDAG6uuoRuScdquNbVHITsr/t65VoXKzUNcOAAuXc5x/lwgQnpGAB+Hqdnkcd7YWq0V1ouF6qvsTnHzgfe3XwzUvaNxcxpP0lFc4SZVZlNpqIW16g/e/zwIbrzxbSt19WqJtDzDsF1iDI6/bXAwGUithK24o7bCg2qD3xcrzDcUsJiijXKUCDFPIrSsbnMPfsMSUq3iNZ8sxn+crGKpRpudBNJ2Mn//RvHCVIJhBu7WlH1cW2ky3ajJFng5T6qfuWsy0CroSfR1LMlw7SThQHYlwh6PsSIiPzRAJFQlp2YbrYhXCd0QuTg8SzKN1/mKhR23nr+/0021h8e4qNyY9QmQ/JFPFN1DZtNkdt3+92I5iQ/ctqLgvIlHtHd/nv+cDM8nmx14xs5xW6WF7Ftv0Ko8aMaNJENXGpRDdaGH86zb13XVACV6Wo3mPadAsCmw2KYAPz9Hrz/D/sUaT14aYzAwDPtgOHFxLUcIzVcr0SNNfEMFy4WI2NySGA8ZMowwHI6RFQOkxUDTWGxgcNqKEqtsTd9899MgePOV79qIulYiTK+Qtmut6+bVEljOVMtccC0ibTHrZTgjG4kU6KoQTZn1xRVVsll8bGvkmxpZSa4Id4ASlPw/Hb3mRVlb/C+MlRAJdaUFA65QUkMArXgFXE9OCU+QNpT9n6IcVgH+hbH6sMMbpfj9NPuOBtb/zVgNceTKaNY6dM7BSWiSiMChK3YgCauj88AMYfQA0/NrXL48xnSSaa5DIQAdj9djVgxNY2XdupIjYNLERsmEwiYaahmh6LPLN0Wv39MDspwvMJsd4vT0BO+980nwF0RNlboAvJKMAAAAAElFTkSuQmCC"/>
          <p:cNvSpPr>
            <a:spLocks noChangeAspect="1" noChangeArrowheads="1"/>
          </p:cNvSpPr>
          <p:nvPr/>
        </p:nvSpPr>
        <p:spPr bwMode="auto">
          <a:xfrm>
            <a:off x="457200" y="457200"/>
            <a:ext cx="16287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AutoShape 28" descr="data:image/png;base64,iVBORw0KGgoAAAANSUhEUgAAAEAAAABKCAYAAAAL8lK4AAADn0lEQVR4XuWcz24SQRjAv7FYaeRi1YvRaEy8l6O9CI/gCyB9BCJ4Vc/VxEcA+gI+Qr1Aj3gwNm3SiKmVYAS2pVuKsGM+6NLNZv8NzCyzs3tlWOb7zbfzm38LgSVdz3Pbu4SQFwBQrlWKW0uqBpBl/bAFABgG2drbeV1eRl2kAICBUwIv6+Xi57AhSAMAAHpAjGyt/KYRJgSZAGDcPYOspPfKhR9hQZACwK3UOlz2O1cx04ZOEtlGudALA4IUAO4/TUP3eB9Gw4tJzBRgt14pZmMFwDDGoJ0cziCEpUdpMgBbGzOgd3IA1DCmmWDQQn2n9ElkJkgFwISAj4N5iR4jSAcAA78460D/T9NkIFSPUgLAyM87v0HvtWYQROlRWgAY+Wm7KVyPUgNACF00w6AvTI/SAxCtR+kBYNOPR0PoHn8XosdIAHAaI/DSI9nMfXwrcqDhdm9KaJ4APMHPcSgc5BKhR7L56gMN8uMiywQFgHXQtTac//3FTY+RA8BbjzMAidU1uH3vociGdr33ajLF/Lu89HgNIJmCOw+eMVdkWV/gpcfIAuClx0gD4KHHyANYdPaoBIBF9KgMgHn1qBQA++wRgDZqlZLnMFM5AKx6VA6Akx6B0ve1aumd05hFSQAselQWgIMeAYiRtu89Kg3ASY/2DVjlAfjpMRYAvPQYGwBueowNAFOPnZ/fZjbEdcXYAJhmwAGMhoMJAEqhUq8W87EBoLWOYKhr09an8FW/sZLBQxixAHDWbsLAPIFiCR5ZKA/AupROgWqE0Ix1MKQ0gEtdg9PW0fUUIE4jwelpk0OgxngCwG0nSckMwB4fdWcGH6vZoJvu3JbvlcsAu+5q1eKG196FUgC8dKd8BvjpTmkAQXSnLICgulMSAIvulAPAqjt/AKtJSN195GUMYZ/dXGM/H8CqO18AwqILcGOWIzJ4u3l0pwyAeXXnDiC37bhjEqDhFipCgeQJgcd4k6AZYDsl5rjOz1qpiJ0T9J/dKQlgelJ0P9DsTjkAvHTn2gewEuNV3vrmqFcfgIsa/65Oi+Nipt/sjrV+UvcBPHUXuQywHol1WsxkbelIAeDtes8FEV4kWe/j1gcsOrtjrYdUfYBdd7F6b1C07qTvA6y6o5R+qVdLGdZ0nqe8FI9AMrXuunc3T1As35ECgFlh1B0liY3Y/X8AAhDpeuk1iBXk9RYYS/pjWSkegTB0J60FzKMqrC3Hq/xSMwCDCEt3bsD+A6k6yPq/uZ1LAAAAAElFTkSuQmCC"/>
          <p:cNvSpPr>
            <a:spLocks noChangeAspect="1" noChangeArrowheads="1"/>
          </p:cNvSpPr>
          <p:nvPr/>
        </p:nvSpPr>
        <p:spPr bwMode="auto">
          <a:xfrm>
            <a:off x="457200" y="45720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AutoShape 29" descr="data:image/png;base64,iVBORw0KGgoAAAANSUhEUgAAAEwAAABQCAYAAACzg5PLAAAGbElEQVR4Xu3cW2gcVRwG8O9sNa3Gai1e8MlW3+tbbZOWSii1FEVQWqpIig9eoBC02YkKKgX1qUURn9RCd6exqEHBB+8IRezshlKFiGKS2lbr5tJtsrvZ+2XmL2cu6+7sJtmdmTSzOzuvu2eY+XFu8805w+Cyo+fQse8AtgeETyVx8EmAkZsukbnpYvi1bO8//i1jeFi9LsIJSfQ/66ZrdDeYaoZ3Q0H/EbeguQ6s3CSrhV6Xgv633IDmOrCqJlkhpBAGwqL//dVGcy0Y8/mw/q5NWJi5qHVnBGKgfkkUhlcTzdVgd2x6ALlUDMmrl/UxgBRGeFwShS9XC811YOU+jK3BnZu3qC7ZhWtIXbuiGRGViPn2hoKDP64GWkuAcZh0bBaZ2JRuRDlFwUPhU8Lo9UZrGTAOk5qLIJu4qtc0pBRF2RUeHvrleqK1FBiHSUb/QS45Z/RpCTC2LRTw/3m90FoOjIjUQSCfjhvNM6qwG7aGAy9pI8MKHy0HpvX7pE43CtkFg+dKkSlbzwWGZlbYCy0JpqEpSExfQDGXNprn5Jpi6cGfT78aW0m0lgVT0RQF8akJlApZfcZBY4q8dufoxwPlquc0XkuDcQxFkRGPjEMu5vWahvPI+HaGRo5oig4fLQ+moslFxCOTkEs6GuGnwrr1u89/+HzRYa/W7cPMEHKJo42reHr7/Fq6L/0ojh5VnERrixpmgPBmGYtMgJSSjsZTW/9BR8G29x874+QJ7Z6LAVvA2O08reAP380epUIOscg4HxEMNEdTW9Zz6LirMnMDyCoYL1/MZxCfmqxAo3ckURhsFr/e/10Lhoq0wsqNFrIpdZ6mhtxap/aaFBTetnKuyjJlsK7uDbjt7s12z+eq8vlMohxAqqMp4dmw6D9h5yLbGozDVAWQBCJGB8NB4TOraG0PpqIl55GM/m0MAjJAT1hNbT0BxqWyiShSc/8aczTLqa1nwLhUen4KmfisMQhYSm09BcalKgNIEFLk8/WEAkd+a7RP8xyYOYAkYB4MvY2mtp4DU2dkNQEkNZzaehJMQ1OQmLmIYjZptMaGUlvPgqloPICcnkQpn9GeBUDLpraeBtPQZMSmJiAXchoa0Via0DN2StCyb9PheTD1kUkuIR6ZKAeQAMKU8fXVS207YHoNMgeQtEhq2wGraHK1ASTVpLYdMFMfxQNIHnXzUVQfCapS2w5YnY69TgD5kSQKz/G/dsAWeSbiL4j5lIOv5NNHz+MhURDKYGu7N+DWNgsQG30+XOx/fClCYvqv/38mHO6ALaGajs8gMz+t1zBEWAm9nSa5CFhlfkZEc4qPto8GhiY7YHXAqhJaUFIm7BgVhbFOp18Hi687W5i9TOCLtkE5EPokUQgZf+3UsAq0QmYBiRmtkyeigqKwR0aH/T9UunbAdI2qaQRBBqPHpKDwVefhu04zLOWzamLBlxeoGyh89JQUED6pNx54voapj0JTfAGLbDTFF0Ki8MFisw1Pg9U8bAPLbgLzLFidOOe9kOh/cbmnA0+C1QkMA1LQ/8xyWJ6ch5kjaYA+l4L+/Y1ulfZUDTO/9ADoeylz7z6MHNB6/AYOz4Dxd5F8Umq8ViPgTPRq194L3wxoK4kbPDwBpr64nb2EQiahTR2Ac8j4dllZmt72YLV7k/B7PlPqPT/yiqbX5NH2YFWLT4CLWV/Xtl9PDkSbdCr/vQx247pbcPPGe6yeZwXKMXSt67Z13tTcNLIJbb8WkRYASqf9+so6a6cug1krvoKlbC4KXiwAtHvFbQm2VABoH6z/2FG7J3G0PMPTALvf6jr9XDqO5Oyl8iWRzHpDw4OSU9fYVltnqpaZE5Vkhe0zB4B24doGrGojA0FWCAfCp/xf2AUyl28LMO1NNQ8A+UL8pQNAu4AtD2ZeC0FESwaAngYzB4BE9EZIFN60i7JU+ZatYVYDQLuYLQlm3rIMoOEA0HNg5k3xzQaAngIzf3bBSgDoGbCaD3sQpGi0q6/ZANATYOadGzwATGRu6vtj5HDKLkCz5V3f6TsdADYL5PqZvvHRSOPh2+kAsK3B1nZvRC55Tb9Hmir6fNvOnRzUv+1n99atlXddk6z3WVK+Rc8nyz1nh18et3abzpVyHVjth2+rVwA6d+vWzuQ6MHMNU6DsCAeHzlq7PedLuRpMlrHH6QDQLqHrwHiTJGA3KWz/SgSAdsH+A8AUnVrOHLhHAAAAAElFTkSuQmCC"/>
          <p:cNvSpPr>
            <a:spLocks noChangeAspect="1" noChangeArrowheads="1"/>
          </p:cNvSpPr>
          <p:nvPr/>
        </p:nvSpPr>
        <p:spPr bwMode="auto">
          <a:xfrm>
            <a:off x="457200" y="457200"/>
            <a:ext cx="6953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AutoShape 30" descr="data:image/png;base64,iVBORw0KGgoAAAANSUhEUgAAALkAAADsCAYAAAAo7gcYAAAgAElEQVR4Xux9B5gUVfb9qdC5e3ImSjYgKiCigAHEgK4JI2uOJN015wxijiwCihkjoChBwRUMRBUQkJwZYPJM5+5K/+/eVzUzjATxp+5//bb2m2Xs7qmueu+8+86999xbUvmkly3s7aB3JBOmpEKyTKyL+jDs8yRWRNywINObe/1TekMx07iwI3BLVwnF3hS9Agl7/7p9nux/b+53BCwaXQmQLAOKRbMjweApMvlvLUmGZCn0S/25JJigH4v+JxswJROSJUMxac5pjmm+xFwbkgVTFvMn8fkBk36hT1gmv0DfRNhQ+Cv5YvZ73X/0B6SKyWN/FchBII94fxXILUucUrU0Bvmt3eT/gfyPnkmGqTgkHn+Crsx4li1hkug1i2FIgBSfNiQJliwBugqZQEnglQxh3OictDBg8McVS+Lz8GKylw69xstIarxw6BvsxdDo9T98CPbyBb8a5I4lHzozgRVhN9/83iz5/0D+n5hOtsXCjloyA9wQyIbKVtViQBsyva7AlBRIbNklYfnNNGSTFoSw/Cb9R/0hFk2DBae/cd6kz9F74odflix7odHv+97t/4yR2ifIaQB4C0MDXfntIE8zXaHh/89vYH/G0P7530FUg0CqmDJ0mQBtQiErbsowJBkp1YO0O4C0LwOaywdLUSBbBmQ9DTUdgScZhScdh8s0+OLJYhNsLShs1Ew29BZbe5kXkwlLEgSFPsl4qd8zxBn+fzikyinjDoiuHAjIXURXOkn/oyt/wkwzfWALKkE1iT+TNdb5d112I+7yIeHPBQIZsHxBSKoXkkT83IBpGjDTKciJWrgjlfCmYlANE4aiIK26YElumLIMU2YbD8Uy4dINqDqdPw3Z0tlyKwR2ArokQeedniBPC+A/e/wP5P/Z8f/dvt3hyDLRDwY8OZTEpV2IuoOIZubCDBXC4/XC7XZDdimALIPou6VbMDUdWioOPVYDMxaGYhqwVJ9t8VWYxNslYdllw4Cia/zjSsXh1hJwa0l4zDR/Jy0GQzB8/vz/1yAXq5KiKwqv1LURL4Z+HseKul/HydmSd5Rwa3cFJd4Ub3vkDv3v2PcIOKD4LZs9/y1xcpmiJORYelEbykcitwDeQAZ8HgFyhagKg9yEYZlI6Qb0RAJaPIZ4IgndsqCqbig096qAq8yWH/w3ZP0NS4epEdVJwJ2ohT8Zhl9PQYFhO6cE9N9yF78vQqSKj1/Z61WIAQOvTPp3XcSHITOjDHIOK+3FqSDHk/5WNQnkMm4+WkGJT+Mrb+quClep4XBcGIfR/fI9ER9ofDT2+Jt+3gmC/SeGusFdazppIj4h/l9u4LgwYWhppOtqoLjccIdCMBQXB/mYa9sRDce5c0KDNKoOnMTo0DnFp2NuLyK5raBmFMIX8MHrdcPtdkFRVMhMKUwYJoFcQzqVQiqeQCyehG4YcLvcUBUZskJOqj0zlnBvTZP+zoBhWLC0FHQtBikZRn64DkEtyqFGg5n6L8MTf/acSBWfvLp3kPMNkTUXH1kX9tsgd+0T5MJrseAydQb5P3uoKPal7cncwyqlkRD+zC+3tsZ7HV+Gfbm/MHfiBQEA8R30D4GDF9KfvGfaUdT669jtxnhcxd0Sf5VNC4qhIxWpRbK2DlI6CSgq4PXBn50DxefjqAh9lu+KHD+aE9uY0CIQd0vxPxHnliyV+XNtIIhUXhv4Q/nw+j3w+ATIVUWFwpbcgmEY0Iw0UikNiUQSsWgcmqbB6/XC5XKxxSeQ048TOaO/YaAbJkxdg66lkdQS8MZqkR2uhNdMsuNLkR5iBL80Sn/enEiVUyf8KpDTh9bV+TDUtuQihLjnQ2DRgtvUcVEnpQHkdhLhQEmasHpiwXGKw+ad9daeHa6GXcLJQ9h5i/8IyEUEQhxs+RqNsti9RJiNohtmMo5EdRWsRAKyYXFoj8FE4T5FhhoKwZuTBcNFTiBFqCQoBB773Dw2dt6F6CXxcvqh9FtNKB96QWuEApm2JffA7REgl+2dWNd1aLTIUinEyZJH4/x7MBjkzxJNIaA7B11bgyXXoRsmrLSBlJ5CQo8hVFeNrEgFXEjyHvPL/Xuv0PlD3tgnyHkqOIxoW/JaP4bOjAhOztmsPZtH8WkLbkPHhZ0U3OxYctuy/nLzbkxaxOTVLwQ2iXYEmL6PjJUlQRG/2rk64eA4CY89xe//TEvONroJqB24O8CEaQLpFLRwLf/A0J1INEyOX4vQHI0zWWrJ44UvMxNqMAioLkCiWIZD/sRnedQ5+SN+UpKM6oxiGHktEAoE4AsE4PV64HKrcKlkyRVeTA0gTyMRTyIWizHIMzJD8Pm8DHJaeE1BTrxcNzRoFInRdLbmcU2DlYgjs24nMhM1kDnESNfTEEcXxooW8x+C6V+cVKrYhyV3CEQ9XanzY9jMCJbXusQA7wfkLkPDRZ3UX4C8KQNp2LzFOw4Q6jdhArrtIIg4rcxWyMnxEQ8VkVqH7dnnsb/oP8PHxbcKVioWvWTSqJkw0mkYsSiS0TCsVAoqA9oOuBEt4D91YtAO1xKAlgMBeDIyofj9MGUV4Iykk+UEDJmsuGD7miSj1l+IVH5zBIMh+Px7ATnRFV1DKtUAcrLU2TmZTFnoGwQnbzgcuqIbtEiI7qSgp5LQ0haS6TRc0SpkRsrhNeLC+DhTSMbJ2Xb+HIzjV4CcuKDIaq1nukIgd6Ire75Kx5KrhoaLO6m4pYeKInI87RSzQ6uFdaVIaiMebTrrvJE1t7mgCEeJVDOlK0QCgjgovUb8lhwuQV144m1z+p8AuT2v9WyZaAnIqYzHkIpFgVjM3oecMSQg0fUTFbGjE5KgIRzns7k4p+pVFe5QEK5AAKrXD1lW7Yi0HSt3aIwExFwZiOY2hzsjR4Dc57E5uWI7nmBOntZ1pFMa4vE4/xBNycnJFpyc/IY9WnITDsh1nUCeRlozkEqmYCZj8EbKkJms4bi6mBMxMQ1BxT9nZqTKz17f+zfx4DogB9bX+TF4ep1NVxxwNlispidymQRyBbf0cKHYrzGYycoIcNv6B0tCOBpjjpfWNRTkZEFhKw1ohoFINMZbqqq6EPB6oKoqkoaBLdtLkZuTA8kwkJuZwVtmRXU1PG4PMkMhuBw+I/hNo9X4C4/V5ox7WrD/x0mwaYNl6jAScaRjdUhHI5AMnceBZ9xxJu2vF7uYiJDUX6lN2cR92GIpirZ4PHCHMuAKhiC7vczXKUJN5yXKQ0matOxFVVYJkEGOZ9AGubobJ+exJ3AyJxdOZ2ZWBjIzM6AotD860RV7T6I5dHg583kDGtGVlIW0nkIyHYeWSMITqUJ2ohKqKe6XZ5XD0vTP7vPwR4YapaoZb+1jJskqEsgFMVhb68WQaTVYUevi11m/RvFYci94CzLrw0Z0Jy4zjYsPUXFbTzeKfXoj54imUWyB23aVo6KqBsV5+SjdtQvegB+d27ZiSrKtsgprN25Al/ZtYZoSMkJBtkIUjBz31ru44KwzUFZRhRZFBagLR7CttBStW7SAQrFgaPC5/UhSZk4FO0cel4qUpiPg8SCtpZFIa8gKBVEXS/Kk+Vxu5qeqKsPrccFD3Lfe+jSEOutJlT1yTOfsbCMHPWzCJZs6zFQCyUgEeiwGI02OGJ1S7IzOecS/Dmmzow7sXNuf4HM6oqqGaAXzdVWB7PHCQ05iMBNwueqVgS6KnMCNKm8mEsFsSKEc+DgZJENVFSiSi2/KMPV6kBPQaYzz83Lh9nggyxJz98bRlXqAc4SFqArxcRNaigxVmkGeTqahRmqQlaiE10gIkBNmJIVplKaoLBOgRUmLwG2SctIWEtjU1Nm9nPFxzNCB+ldS1RcT9wFyE7JJ1sGCLlN0xYshn1RhRa1weshyUIaL4E5qNN3xGE3SOphQyJIf6sHtx7lQ7COOKSwRUQxKDJEV++6HH9n2dOvcGdt3leO7hd/jqoFnwjQkLNuwERu2bcZ5fU+CphuAIsNF26ZLxX1Pv4gHbroBP63bgni4RmTuZMDn92Pjlh048egumLtgMfILS5AV9GJHWRkKcnNRVVOHti2bwzJ0rNq8BT2O7IJ5Py5jR+7Q9u2xadMG5Odmo0VxEXIyMzlVbZPr3Uy9CIsJayzokkOvRGiPqEmqrhbpWIR5t0yOJeUc6uWwDafb097S+Mucb3IupIHnCwEUg0WWofoC8GRmQQ0GYBEw2RApSKkKYi4Pkr5sKL4sSB4PFAY5aZIA3aQ4t4F0Os2JopzsLPj9vvqEESWOmoK8IYRIsXKy5PSjIZWmnxSDHBROTJQjYMR4vpPwIeZ2Q3f5AMUFi0KTtOANDaqWhE9LwmtpkC3NdsHYG7DFXo0YwAHKd6XqL9+3nNjnnjbsBpBbWF/nweApFVhRTRYc8KgKmmW6cVSrTGTmZmPltlpsLq1FbSQF3dQZBBce5sdtvX0o9tEqpfSA7WlTHFeysHbrFuwqr8DBHdph7boNcHm8aFGUj6K8Qmzcth0rVq9Gv97HoaKqkjNzrYqbQ/GquOuxp3HfsOsxfc63CAZ8cKtueH1eJA0Nq9duxvkDTsZbkz5G29ZtEfS6EInHkZURgqy60e6gVohU12DesiUY0K8fJs2YyTTo2O7d8fPKlWhWlI82LVuiMDfXztDaLNIO2zWMk3AYhYWSQTI+iRywaBipmhqYNNGmAZkiKTwxYlP+v/tduzuB9XkBHlwVciAT3uw8wOvnhc+OuQQkZR9irkykvUGYLjckclwJZKYG05Lg9/uRkZEhIjC0CBTx0zhOznuOHVsncDs/um7yIknRD3Fzcq7jYWQnyuA3Y4jIASRcWdACQUguP0d3JFmCpMswDQuanoCcrEEgWYdM+p18GB6r3Ze4GDzH4/l1nqtU/dWkepALmtQwgIKBiFwaAXJdrRuDJ5dhbZ2CU3q0wtEdi4BkCuec1AYj31yINTuiOLxjCaB4sWjFVqzeWIoLDs/ArX1CKPGRM0UxXAK6CsWkhWIhaZkI10WQTEShqG7kZGVjV3kZWjVvzjyPeDbpKgIZAcSTceRl5VK6Das2b0XbZsXYuqscfj9tq2LCQsEQvvhmHg5p3xo5mQU8CS5VYsfKraqIxmI8gVmBEMojtfCrLub4lmEhOxTklLbHrTKNCXq90CkWV6/9J8tTv2kK9mzzS7LmEjmVNZXQI2H2FYTlbuQT0NBSwJwWxAFao71N5y9PQ+IsBZbLBW92NnyZ2eyokt6bXtckF1KSioTsQVwNAh4PPG4JPm8QXq+PLTmND9MZhf5V2Yo7QCeA7wnkjiVPkzWnzGlKg56IIjNVC9lKIuzJgurNgcfrgez2QHZRhEwoJi3NQpK5PDnktQgm4ghacY46EWZYq14fdfp1wN5tJ6z9eupe6QpVlQjBD02miXXVHgz+aAc2RGQ8cHUP5FhJFGQHcdzRB+GGUV9yarjTQSHMnL8dOYXNMO/HVbjw8AzcckI2Svx2vJQEPARzAjlxeFrNLMYXPJXjtjIVXIjvJgvJHgHpmwkgVLVCWzRftYi0sDWiESNIGRamz5mLo7segfysPD6fUyrAfNgBLDlOwvgyVbHzonxt4neD0+i7JzKEATC5Ckb4KZzqoKhJTRWS5eVMb9ixqg+FCisqLD7dpzi/E5Y90ClzEmLCzO2eERCLir6Iih7s5JkrgEBBCSeUWEnIWnEgbLkQdmVBCuTC65LhJj/GIxx7l4vi6A1W3LHm9ct7D5a8ga7YljyVhhmPwq/FkVYV6IFchLw++LwSO8yS6uHiDMWw2CdIGjoSKQ3peAqpSBglei18eorj7IQHkcUVc9zUWd/fGEq1303bI8jpRbLetNJYYCkB62pcuOGDUqytMXHPZd1xTs+2qI7UoFVRFm5+6XsUZfowoPdBuGvMbOTm5ePbJetx8RGZuOXEXAY5rUjV0pm7E4enNEfaspBO6/CqKtK6BZcqQ3bR90rQNSBh6kTFoZIDRFZFB1JGGrKqwEpZcPtIRyNCVAweBjvtFDo0WYbLNFlQRJyVPXumTCJNTY4yLRoSI1GITCwmAQQRtQZkQ1TXCCdJxKPZ5aawGImaojHEK8thJWOQZBEXEfF6ZxE2AN72TwXMmzCO/U1U0/d3ozyNwC7okP2CQfejQJcVqMEMeHPzIHv9TGnilooqNQiNqI3HC69LhYesuMu1myV3KEvjOLljyUVa32Bn3aErwpIT0FOwUmG49BRMTwhyKBsBnw8+nwQvAVzxQ5JF2Z1u6Lxra8kUkokk4tEwQrEKZFsUlUnz4mQDwUZPhIsPZPik2vkz9mrJ6YQkuGdLSI5ntYrr3tuG1VUmbhl4JC7s2x6jP/oaA/t1w9vTl6N9YRA9urTCyLe/geQJ4duftmFQlxBu7Ztng1xh0Zaw3pTwNbGjqhpLflqBTm3b4Yfly3Fop07o1LYEMlzYum0nFq9cgbbNi1CYW4iikiJs3LwdtXVVyMzJwPYtZTj88EPgIseIHWGxldLFuiQLKQvI9LmQIMePsnvMJ4nrkdOl0FwjndKheFRYul3nyLuJCa/bzQtLLEUBdFpJJEGVNQ1GIoZUbTU0inmbtHBEMQj9OCVhTnDVAby9SuwwzYFMUwPEmzDU+jcaXndKHexdh1xP3vksWG4PXFk58GRkI+XJwE7ZB82bgQArE11MVeiHqAoJs8iqE01pql1xoisOyB3H0+Hk/G8qBaTDotbUl4lAKACvPwNurwsBVYKk+jj+TtdlGDqMtI5kOoVEMolEJAwzUo4CGPBYaaaMskUFHpTsEmKkAxk9qXbRF3sFOa0yJzRI2/j6ajeunbgZP1cauOD4jsgIKJj63Wocc0hzHNMxG8ceVoj8rAxMm78RUxaUYsGqnbi4SxC39S1ASVBonFWTqI/QM5BDVh4J49uFi9G8uBkWLlmK00/uh4OKcxhYDPIVy3HmySfBI7sgyQpeGj8O519wHvKyszBz9tfQjTSaFxZxzLw6Uge3rCCZ1tlSJ2NxFDUvRGVFJbIzs7C9bBcyg0FkBDNQWVmFzLwsVFfWwu1WkJ+bh/KKcng8XtRWV6Nj+3Yc1rTTiSJlZWgwKI4crkM6HAb0pO2Y2pTLGUmbKuwmTLLpjbDgorjgjzjYUeN6TLET6zKNuUjzk0VPU3InlA0ruwTV7gxoXj/8LhVutw8ej8e25Krg5BSepAyqTImjhuslcNfzcrLmFCPXDaQ0DWlNRzqZhJZKwKUl2VfS/SFkB/3w+UJQ/G54aadmGa/wo1gaoOlIJtNIJFOIRmNIRypRYqXgRtqO+Qtz49SSHsjoSXXfz95/xkMSIb91VS5c+/Y6rKy00K9rW1RUR/HTpgpIVgLv3tMXA45tz9v5knVVuGn0PCzdWIGLjsrA7X2LURwkZpBiLi7Cj6S+A8pravDvb79Fm4PaYc36DTi2ezdkBr0IZWdh27ZS/LB0KfqfeBLcsgSPx4/3p05G96OORIuSFpj11VzmclmhEI7t2hU/rVqOYCAD8RQ5MWnUVdbAnxVCjMKGbdtgyaoVKMkvREleAZavXgVfVgZS0TjCtbXo27cvFi3+Htl5udi4cT2OOeooHNaxoyjzIhKSjLMENh0Ns+aalIOsBGx0OP9Zz8Ft3iwseEOc/Y8At6BStImJGJbbELUApASkBaXJHqR9IejBDBiBLBjeEFcMaRY4muJ2CZ25200AFz+KKkMhqS0llvYGcuLUTDco26kjRaHEVAJIxRAgAMsy0v4MZPozEfB74fKrcCsqfx9FV4R2hkCuIZkiS55CNBJjRWZLKQFV0mBIKlSOUBmApdr+zP5h64yzFFkyZ5+fZveFQG4pWFul4pq31mJlhYm+3duisiqMnzZUw5I0vHt3H5zTsz1bj29XlWHY8/OwrrQOl3TNwJ0nF6M4QCDXWD0ntnWhkQ7HYti4dRtKikuws6wcRQV5rIEoLC5EXW0Y23fuQouSEublAX8Q5bVVSMcTCIVCKK+sQTAzC5HaGrRuXoLK2hrOjJZXVKK6tg7ZGZkoKClCbWUlMjMyEE7GoUoygh4foskEW4V0MgW3InPorC4cZeertq4WzYoLRfZVTyFVF0Y6XAuTUvHkD9ip6T8yS/dbFwL7DpQhNhWkFYpmmUipQSQy8mFkF0MOBiF5fJAUFzvB8WgUlmlAtYspWIbrgJy15MLR31MyyDSJT1OiTYOhJTihlEyb0NNJjo1nKzLCpoWEL4hQIAd+nxduHyXZFLhUjwgWMMhFxjSZSjJdIUtuRWvQUtUgM8hdUBqBvJ72/cpBkqLLvt03yNk8EY9VsbZKwdVvrGaQH9GuAO1a5KKsohYrN+zAS//ojXOOaYfKqI53567HqPeWoCqcwqXdMnBn/xJBV2SqCheJIvbx7DOnTQsqhb1YiGXB0jW4PW6On+rsTAurydoOmkSDMms6XG6v+E9dF7zT1metXbcesXgMXTp3EQ4qhQhhoC4c5u/IycqxtdF0KotT14ZmQKF6RtuxVKFzCp6iJno8BlNL2cW7jQSStoX+lWP9J3xMiNYI2MRhE6rIMsYyS2DmtYISyoLq80JxqSIGDhnptIaqyiquyHDoSgPI7QgLRdn2JLU1TGgGaV8I5CkkySKnda4UKnCb8MtAjW4honjhDZB2xg+PzwW3qsCtUOxKGDwqvKD5JJAnEwl2PL3pCIpdJmTJoJyoLQehXUnEvA7kkKIr5u8H5Awj3ibWVsm4+rWVWFFpwu1SEfIrKMrwotuhrdDviAJs2laFGQs2YnNFDLsiBofaLuuWhTtPbYZmzMlFuwRRDit4I0VDmGcZdEMiskFhI5EeF2SBU+aOU0leNhXKmiZUjpgIpDmKc/o9mUozWMlyEOfj0DS1FtEFV6dJFAUHwl3jeAt/hv5bF/ruinKY4TpAS/E56jXbTEGEQ/oH0eoDmb8mn7VDbJyPUJCWJSQ9fiRLOkINFsEVcsHjpQiKCpV4NhROAtEOVllRzuMiHE+brtiJIHY+7Vi1Eye3uDLIFIaI9SsaUmQI0gnkumRkUxycKpNMoEq3YHky4PMH4fK44fGocHMhhsI4IJCTJU+RBCIeRSIWQZEHyCB6wiFnpykVu/X2bP/6YZKiqxbvFeSC4zlaCxVrK4GrJqxgS06OIYXRiCsHvG54VA0xTUJEo1i1DovCeDBwabcc3Hl6czQPksPpwEqgjjh5LJnETytXIOD1sTioa9ejoCric5U1tdiwYRM6HXwwQgGffVcyZs/5Cs0KiqBrKbQ4qDWyMrI4k05LggtuOcdPcUqJixBEWNG+Tecfu9CC5K8WfY56j+g6EtWVSNZUA6k4JJPuQxQ3iKicqOThkKJT2tW4BOjXj/sf8knnLsVOSf/lQU1OAdIlbeGnREzAA4/XBbdLYdrGRsWykNJ11FXXoqqqSnBxOwnk/O5EV3h92/dLzic7oGS9DRNJTRMA98rI8hGHFuOmSxJq0gbChgS3NwS31wfV42JLTjszLTJaLFqaVIwJpMiKq0CeV4LLoHi/6PwllJi/beuUYmuX7J/Bs1mVsbZSwhWvLMPKcl14vCZNO9EPnS/CkChmbUCRdJiWwh20/n50AW4/swVaBBu+RsRyRbJn7nfzoFsmjunenQeQxFNsuSGhIhzG/PkLUZCXhx5dj+Jb3LBlK2Z8+SWGXnkNDD2JylgYa1athdfjQVYggIqaGnTs2Anbt5Vie9lOtCgshmYZ0NMacvPzUFtVjZzsHJRW7OSF1Kd7D0hyGghHES/dATNhS2DZ2RayKbp9Eddv6BzV2Lk8EE//D0E3n7T+au00lAlDCqCipA3U3GIEfQEESNtCSk4COYPMsouYiWakEQ5HUFlRxWcTAKdaUPoc0ZWGu2yc9SSQ8w5paSjye5HhIUCSnsmxKxKohr88kURak6D4gpAp6UTaGspJsEDMgJG25bmygRySabB+pcFbZwJgO9cHCnYptmHZPiy5CPdx7wxLwuoKCVeO/xEry2kLEd9Kjg4NAoWpyCpQyprAT+FCxdIwqGcRbv9bK7QM0NeIBIyYDnJ7ZHw9fx5bku5HHsWDlen3Q1ZlTjKs27oVq1etgcflwol9enPset3mLZj19dcYfOkV0PUkyqK1+HnFargkBQe3b4vPv/w3evXqwwt/yrRPcWy37ti6fSvatW3HTi45nRQNWLlhDWK1NRg66FLI4UpEayqh0uSYLKESlIQzoQ3X6wBUhMxt/+E3oLbponAmwPnXKf1oeuq9xcjF50QulHcY3oENpOVMVDbrAH9GDvwZbvh8FCb0waVSDkDEwFlFyI5fmmUTkUgMkbowF1RTDaikkMaEqIWgjbxJst7FhEXWWrLgVyXk0S6hUF5FkAunhRSpDykvkpJJUqEhktCgqS4GOUGIR5ukx6aOkEdBJu00tvyDBFxkXDl0aC8aUSNwYC6/FN/8855BTs1ibD0yDaDHSGND2IVHJ/2EjdX2Zr2nyiBbHO9UmJ/aJQuX9S5BgY/4F1kFsUJF6ltCTW0d1m1Yj/z8AlRUVrFSMJvE+qoLW7ZtRVZWNjasX88VKh3bt4U/GMD0GTPRrWs3xOIJFm5RpYlpaKxN2bJtO3LyClBUXIw5c75Ct25HIcGFCgk0b9GSS7tCoQC2b1yHdHUFOrdqjmyfu76t2Z9ilXnEbShz/FxMgVj8oiq/YSJtE1afABGNNfd2iDNR7xMLKTkT4cJ28HACyAu/NwCf28tiNrbQBDIqYSMtedpAIh1BPE7JmCjM6nIoqTgXVJuqjzOn5FNxVy5FgcdF8W43Ql4RLRF+k8lJZM4B2EbY0VM5OWTDBOKUvtfSQjUvSZxh9VHdqSyLjl+O7Ngp1LDtY/0gHeAkSckta/ZiyYVqUCNJpAW4oCNlqiiPAZpuq/L2Wsxs12RCQobLQI6HVLI0SCYkKc2V5EJRIgZDZL0MIbIiG8+evCUsBTmmrFmh14W0lP6IsmqUUCBeSOem8xC3IwtbuqMU+YWFqCgvR0lBIQBj5iwAACAASURBVDyqGwZbXio9iwOxKFLl5TBjUe4D6NQhCqDZ5f2/wUL/2j9xFnjD54X1FXPXoH3ZkyUXiaS9fZOIMHGO1gKSSgDV+S2hZhciECS64oaXsp4uFyRyvtnhJxGijiSF/1Ixu5A5BlfFFgRjZRxwoE4BbMhp25YVuIJB+HNzRb0phSJNqmYSGzV1vnWqmcTO0xiRdtddcnhtylpfMWTfl1P99Xt69VKydH2TIWvEverFSo0K9Bwrw/jc85Li++WSJ9q0yMcm8JKFImG8zo0n7VSiXapryydJW8JgtqvV7bkUzg5ZChpkCeTZ0xZKYiy2eY09f+bzNhDIqtAiIYdU12FGaqBXV0CL1LLD5GhJRFbT2fRFnPmPPkS0SHyxUMkIC+ZY9Ibvt1/j67MjQnu5PI6DkejMEvQxKbtQnVUAI7c5Av4sBHwqF4OobpV7qfBuYkgwdAMJkggn4ojGNc4J+Ks3w5+qhGyp0CkqRjzdEHW01DDUouKLrCy4snLh8gUgU/aSJRF2O2ebVuyuHrTL32z/xqnM3R1Fv//YS8ldW+rP+gvIsmLPrqtshISGSv09X5CtJ+QAPg06qRnJcSOxlygacNrOOFNpT54dGGnc30Ns3LvLPQT1l7gwuP4MDkgdB5EzkhT61DhDqVWWQ6+rg5WMC7/Adm6dEOQfDerdz0+hVNvK1dc82mSFIyN2yIyDUHbvG7Z8jbvJ/vKKWX7GcyYsK1ngqCeISHYzqBl5rLf3edwc/iVtCnN4qlkwDCS0NIOc6IpcU4GM8E64zCQHB4TRchaZ2E3ZEssKlEAIrsxsePLyYLq9gKTWd8flHauRgyHYrV1UYpOSPRnK3xvmUqqidB90RWceLYDmbCTCEdgb9RdTJUBLwCaKQiEtldR8kKCRv2GH4xpYaOMJa2RWm8yjc6HOtt5466bBFM6JXQxMg5mKIlGxC3q4GqAKHcehtLdKYT2bbql/PNx5jGwwCifX3inZCgKm6oZkUlWWoF8OhRHO8L6ur3HrDgEfinjVBLKgZeRDCWSw4tDNjh+FEClHYIqMI5WuJZMwohXwR8oRTMXIZouZtJsY8dmbyhPIMaQkWiAId14+3Nm5kGSPvTE6uYTGLnNTuiXCsn/kIaWqd+114ZC1c3xlijzYbM/24R1w/DJWwBuwvYyFRJXi0MJx0RWdZbQN9vnA1m3TwpDG5EoUKAAytTyrqkCybBekZBwWKx8pcsJXIriog6v/wMMQ6I4pZ0DLnirZ2fuRiMypcGdkwktWMa0hXl3BIU1SPtostr7B0p5BYWv/qXMV75rCvY1RR1t3CLo/CzJFr9w+KLIqdkjLQNpIQ0sbsOJhBGIVCKWjrBWhayOjxCbOLspu8HpFQTUtE6ZZpElyeYGMTPiKiuEKZsBk5Sd9i9MfxqadDRu4fQ6n2qfxXf1+PTOldG3FHlHWYDVtQHJUzWkJIbwM9qKb/rXTw9oGt0N2uC08x9XJ4trp+V90NbS9l/p7bcrWnPdtLt5AZPgyyPKZkVrEy7ZDj9RAMdLs7dMgs89UbxXti+YiBtExXRQxON/n9Kyr50C7YWr3q3L2tAZr3CjltZvXIhwysSs6Il46MbU5tvwheHML4cnMQcrlgUq+STKGdHUZkjWVkLSkXW/qFIw0vgo7pct3Q2FfnXdO6lFOOyndvy75EHX7kfL4oHv8VOov+qlQ22Y9CU8yAX+6Bj49WU8zOSzMjovYHYVZE2RUZH0F/RCZbLE9mYoLBikac/IQKCwC3D678MXOTtc36D/wMrbfau0lIxbeuylt/M4B7CjOdtz4oshiCGU6OSdUEKEhkUywA0SJHJJ18sTz1i2+rJ5ys2NJIjSKzhBgKYtJ2x6VZlHxggYrnUB05zYkKsrgSuu2k0vRIdqNqOqeiu5SkPjxC2IbJc7KkVqyQrIOiZ+TYzjlQrzVM+/nBWLXDHEbNuruKiwNWWB6j8FUzz/d7GBzwoucNd4RgZRKCiARm2adtaRCVzxwFRTCW1TClpAIFPN1u2WFiyx9NIzIrq3QwzWgTsEUKSKBlai9oxHV7a4Jjp8iigvYPNEOYQAx0mubMqfUZep4ILt4cbmhw6Wn4TEtUGtRwD4/J/3pukn1pwMyfR+dMy1av9HY21QrzVJcMmIuFgrqSopZo+IJwte8Jdy5BYASEJ0fZN0eOhEnp5g7BREaO/t7J6y/DeaSkYwdGF/4bd/DFTdaKoV16zfg7YkT8eGHH2Hr1q2cWTvkkENwwQUX4NxzzkHrVi04DptIJDBp0hS89tprNihpQsXWnpEZQL9+J+PsAX9DSV4IsYpd+OjDyXjrw0mcPRXKY6ICYtcg7HVoUYIbzjsd7ZsV8yKaveQnvD3tS6QSKeRmBjDixuuQ4fGJxcMkTcaLH36M+cvXICvgx5O3DkVQJotoQLNUTPtmPqbMnovszBBuuewCFBfmY/TEyVi0YhXat2qOWwadi5DPAx0yErqFcR9NwaKVa/m8lw04Gf16HYcf12/E+A8/RiCvEDfddDMO63xo/aS/9uab+GjyFHTs1BE3DR8Cn2zh+aeewvx5C0QGlmy2rc13KNzBrZrh6nNOx8ElhQzw8lQaXy5ahrc+/gzL126AppsoyAmhb5+eOOvkvjiqTRsEYCKhpzHy9XewfvtOnHhEZ1x21mnwcBsPC4vXbMbrH89ANJ5Aq/wMXDnwDLRr1lwUb8sGamMJ/OudyVi9eTO3Dbnm3LNw/NEHs1WnyAxF0tzZeYhn5GHu4mWYNv1TbCndxtEIblNhkwGKqD3wwP045pie9U7xb4Va07+TTE2zmrYA+7+e/BerhiyZYeHfX32JIUOGYNPmLcjMzERuXh579hWVFZykOaFPHzz7zDM47NDDEE8k8Oyzz+KBBx5k+WsgEIDiElYpGq2DlkrjtBNPxJN334ygFsPrkz7FqFcnsnUO+b2shXaoCkXlD23TCvdcfxkObdOM5aG3PT8O7385n3cUiji8ef8/cVK3IznOSwdZ3MFPPI+P5y5AQWYQ898azao6WkJpWBj7wWd44q1JKMjNxMQRd6FDs1YYOuI5fPT1t+h+SDu89cidyA36QamvWYuX4Y7nx2FHRTVbvyfuuh3XXn81Zs9fgMuvG4LsrFy8/tpr6NO7Fz8hgna8u++5F08++RR69DwGY8eP42v8503/wIwZn8Pv9SIrGGRfg/rJ8FK2gCM7tMPdV/4dnQ9qgap4Ao9N/ADvTJ7OjmFedgb8Hg/qIjFURyI4qDgfD99wNfp27YxoOomL7h6BH37ehEEnn4CRN17NpWkL127C/S+Ox+pNO9G6MAf33HAZTj22K9ysS6EggonZi5figdFvYs3OXWyMzj6uG8be+w+4OO8pHtdC1/Lk+x/j9amfw9AtZGSHoBBFI6muriFCySfTwAcffIABA06Hix4S8Duq3yTTMH93kDNKGtEb2nrJap977nlYsuRHtG3XFhdffAmOOeYYJJNJzJ49C1OnfoodpaW46MIL8OqEV1mZ9syzz+CBBx5Ap06dcOqpp6GkWTGSKR0/LV2CyZM/QqbXjwevvwLn9zsW4yd/hpET3kNhbg7OPf44FOQE2AcQfoSJ/KxsHHv0kVy5tLG0ggG5ZMNm+L0eJFImrjq9Fx4Zfq3dA1xiGjV81AuYPGc+8jKDWPz2v+C2W9HppoaxH36KJ96ajIK8LLwz4m50LGmGYY8+iw+/mYduh3TAG4/chdwMPypqw3jgX2/ik28WceMdogBPP/scrh86GJ9NnYqrrrwaWdlZeP2N19Gnz/H20Em4++678fjjo3Bsz5549ZVXeaHfOPwmzJgxHccd2xPnnnMmUtE66HXVkKjTgWmgMCcHxx1xBHLycvHWzK9wz+jxsDQdp/Q8Cv17dUOz3DysWLMV786egzXbtqHXoZ0w7uG7ICsaBt09Ej+s2ISL+h+PR4ZdjbWbt2Pkq29jwfKfcVBxHm67chD+1utortEVHY1lpC0DI1+diDenfcULP55Mo3VeJiY/fj9aFxfZwjjg34t/xJ2jX8PGsir079cfx5/QC27Vw7vtxo0bMWXKFJSVl+GjDz/CGWecIZJV+0rrHqAVlvbZdOUAT7a3j1PGkqzyvffey4mbJx5/HNdddx1LPumorqnByBEjMW7cWGi6jq+//popDP3N/fffj1NOPRUjR4zAEV06c2V92a5ytG3fBpZm4OrT++LOGy7D+ClTMfLVd3F427Z44bbh6Ni60Jb1EvmlHjCixpOkvm/P+AqPvf4eTMtA32OOxvsz56BzmxK8NeJuNM/JZEeLEh7DRr2Ij+fOQ0FWCIvf+he8LAUmS25gzIef4qk3P0RBbjbeeuwetGveDEMefhJTvl6Iow/tgNcfuoObGk368ls8/voHSClUzFEGybDw1AujMfSG6/DZ1E9xxZVXIZgZxBtvvo6Tjj+eLTJFJe668248+eQo9OxxDF599RV4fD4MH34jpk+bhsFDhuKll17gBkbJynKkK3bAqBXOKSkna5MpXH7f4/hu+Roc1aYlxjx4O1oV57IyMKVLeGP65/jw83/DiMTwr0fuRVFRFi6981H8sGoTzu3fCxee0R9j35mMOd8vQ4dWzTD8krNxZu8e3OXKKV0kOrK5shL/fHI05i9bhb/17YPZ8xYxNbzt7+fhuvPPFPICyY0xH0zFs+9OQsoAvvxqFo7u1o05PfGuOXPnYvjwYVi1ajU+/PBDnHnmmTbIfyfwCZ3RH5/eI+HVueeeixkzZqBFixb47tvvUFRYuNtdzJ07F1deeSU2b92CJ554AoMHD64H+amnnooRIx7FEV0OZ8ds5/ZSdDi4IyzDxPUD+uO26/6OcZOn4rFXJ6Jzu3Z48bZh6HBQATtCwpprQkgGIBJL476X38D7s+eif8+uuOnSS3HejbfA7/Ph4ev+joH9eomqcFnB4CdewCdzFnAPxvuuHQTq5UuBVGLsXy1ehpnzFqNFQQ5b8tYtm2HwI08xvelxaEe89vCdqKioxKjX3sWiNRtw/iUXY8JrbyCVSOP5Z5/DkGE3YNasLxnk0WgU999/Ly668HwEQ36k0xYefughvPzyGN7tXn31VXh8XgwbPhwzpk/HicefgEGDBonAFjnAiShnczuWFODglsVYsmoNhox8AVt2luP2yy/ELYPOFy3Y+GltFkprqrF+aynSsTQ6H9wenoAXl93xKBau2oguHVujMC8bcxct44V78xUXoG+3I5iqsfYfMi8W2h+nfDsfD49/C7WRCF4fcT/GvvcRvly8DH2OPBTjHroDGR6iLCpem/o5nnzzA9Ql0nhp/Gicd/a5XFNKkSAyaP/85z+xevXuIP/9IP5HgbwJKSeFW48ex2DZsqXo1as3Zs+ezYWyIgAlDqIzZww4Ayt/XskAJ6A7lvyILl1w0UUXoEWrVohE4/hi2nRMmfoxskMBPDn0epzWqyvGffwZW/LO7dripVuHMshhucWTgUn6a7fYmL98LR4ZPxFL16zDU7cNxsATT8LFdzyART+vx/n9jmM+6lNF4/khjz+PKXMXcEPLgqwMkaxj+iMjnkwhHE+ibVE+Jo64GwcRyEc8jY/nzEfXzgfj5ccfxuQZszH6tXfQb8AADBx4PlOTaDSMF59/BkOG3YSfV/2MW26+GbNnzUbLFi3Quk0broiiSqe1a9di27Zt6HnMsWzJSaA2fNhwTJ8xnVu4kU8jRBNiFEmhOfS6q3DVwHMwdcqnuPfpF7GzogITHr4VA445iseBI752M1UR1aCqKROxlIZL7n4U81au48ZKJJoiCte1Q2u8cNcwdtap1zxZcdETx0QkpeOJNz7Ca1Nn4IiO7THmvluw6KdVuH7U02idl4fnb78Rxx7WkaNfP28uxa3PvIxFazfjoDYHoV2HdvB7fbyrV1ZWYunSpYhEIrtZ8v86kJPirFvXrlixciVOOvEkfP7F5794PMfOnTtx2mmnYcWKFbjmmmvwzDPP1IOcJKLZ2dncNoHqCKvKy7if9rmnnYIR1wxChlvGuE+m41EGeRu8dOswdGpdZCchDDs+DtY1j508HS+99wlcsoQPnh6BDs1L8MrH03DvmAnMpZ+56Tp0atWC+y4OH/U8Jn29gClEj0Pbc4RIhM10bC2vxcYdVWhTlMuOZ9vmzTF4xDOYNHcBju7RDbffchNGPvEMduwsw7PPPYeiwiKcdtrpiMUieP755zBs2I1IJOJsmZ986kksX76CS9G4csmlsFNGbR0o2kCWnJrhDxs2DNOnz0DzFs3RsWOHBt5KT/XwejDo4osw8OyzMemDybj97ntRvms73hx1L/odeQjcrPcn7b/ISLNclmQCpox4SseFdz+MhSvXcpKKerBQMQON0dCBA3DDBWci2+dhrZClCNXkyq078eCYt/HNDz/hxkEDcdOFZyNuWjjhqsFIJA3cOPBv+Oeg8zi8SYK+OT+twXPvfIAfVq9HisV4tj7f7o5L9/3RRx/V05X//0He5AqJrpx00kn47rvvmGsvWLCAtc3OQYxp5cqVOO+887B+/Xrcdddd7Hg5lpyKlouLi3miTUvmKqEzzzwdVwwcCNe2VdCSCYyd8hlGTHgPh7c7CC/eNhQHt2xmWy2KSYv4/M7aCB4c+yYmz/kO7Vq3xPXnno2Az4MtVdV4fOwr7Jzec8XFuPiUE7mqaPhjL7AlL8gI4JOxo+CGArflgmGkMeHTmXjpg09RlJ+B1x+7n0F+42PPYdLsb/ge+/Q5Fq+9/iYuvfRSdp7JKvfr14+jSM8//zwDlg4CckVFBb9P1owmmyJJFDqdMGFCPV2h8RIgn46rrroKI0eO/EVjfLLw1M9w5szZGDLkBuzYshmP3TYMg049CS4qTbOfQpGiR6dQJ1rDYOmtZqi46M77sfjntWhZUoSLT+mLZRs2Yea3i5DjU/HEbcNwZk8qLqHtQGi7p3yzkB3qytoIrhx4Frq0bc2GYcy7H2HVxm3o360znr5tMAoy/JzbSJsyVldFccktd6F8VyWKWjTDjTfeiB07duC9995DWVnZf5klbwJyAvHw4cMxbtw4Lpb94osv0KNHj/pJovfHjh2L++67D9XV1Zg0aRL69+/P1pwcz9NPPx0jRozA4Yd3th/IRfzagBmJovb7rxjk46ZMw4gJ79ogH4JDWpWwjoVCcsLplPHNkpW4b8wErNiytf5panSpQutMKlIXBp1xEu69chCygn4MHzUGU+bOQ2GWD9++/SIC7Liq0GBi9KSpeOqND5Gfl4cJo5/GsX364PIbhuO9jz6BlzTbbhWtWrfG448/DvIpFi5cuBvIaTz2ddxxxx148skn0bNnT7zyyitsFByQE50bPXq0ICq7uVQikbZ163beFdes/hln9++LN0Y/h/jO7XDH66BIFt77/Gs8+95HKK+swHvPPcpx70vvegyLV23Ahf174/Ebr8PilWtw7+jXeKyaZ4bwxasvIzeoMlWpTaTwwruT8a8PPmV1i5O8d+gnyRM6tCzEw0Muw0lHHS60Nxbw8Ni3MO6zWRxevP2+B3H33beDfDEC+88///zfDXLSfNMkn3POOczBevfuzdasWbNmrAf//vvv2dr98MMP6NChAxYtWsQTKOLkDzBIyHJ16dLFbvxIG6YBKxJB7Y9zoSUSGPfxDDz66kQG+Qu3DUWn1sWiqaj9lAzSS78+dTYee/0dyKoLnVu1gN/v5uwriaHKauqwYvM2dD+0I+6/ZhCOObwThj/2EoM8PzsD37wxBhkypf8NJC1g9KRpePaNj9CseXN88gklbTqxcznpwylMfgN+H267/TbccsstbJmbgpwA27T1mgN6ev3OO+9kv6QpyMl5p92BFr0DcOc8lEQjrk5qwyGDh2DCaxO4Mv7ZJ57AGaeejFT5NqxfvgJPjn8Hc39YjsPblGDisw/Cbym44M4RWLRmLS7q3wujbryeu5KN/+gzPPv+VNSGw+jT5RCMffgu5PpVLN+4Hfe8NAGLlq9Ch4OaozAnS/QqlICEoeHHNRs41j984Jn4xyUDucJo/orVuOGRp1BaF2bqOuPzWcjJymSQ01isWrWqnq44TUZ/L8ryp0RXRAMZna3ac889h5qaGgY4TSBlNufPn8+vUeSFrPdZZ53FRc30uwNymtQjjzyiQVxFBRDhMGq/nyMs+cfTRAixfRs8c9tQdGxdAjcVBHC5nYStZVUY8eq7TFXOPP44PHzdVSgpyAS3XzctfLN0Na666yF4/T6ORlx11im48akX8fGcBSjMDOK7d8ZzsxzK6GueIIcQnxj/GoqbtcAnn0xFp4M74eILL8QHH33IHaco5v3MM0/hiCOO4LkikJ988slMV2gMyHrt7aCFL+Lkj/MYcXTF4+HdkOhKVlYWCgsLRTPTRgq+3NxcPHj/A+jb9ySsXbsOl115OZYsWQq3y4Njjj4azYrzsXDxQm61V5SdhQevvQRn9+6BiCbj73c+hEWrV+PCU07AqOHXwadKqI0mcOcL4/HZd4u5mv6WS87DtRcNwNzvV+DWp8eCHur83J3/wMndu9rVQCYqYhHcMuoFfLlgCU7t2R3333A5gqEg7njmZcyY/z1cQS/efvstnHH6GexTOCB3oisDBgyof6zifx3IaUIo8UNbMFkjSgIQwGmSqLEPWXCyUBQao5VM79HkPv300zjhhBNw22234dBDD/kFyGu+/wpGKon3Zn6JsR9MRYdWLXDP4MvQujlFBIR2nVQzP63bjMfGv42NO3fh+gvOxaB+JyJEcgzV4MZJm8vqcPvTL2JzWRnOOeF4DD7/LDz1zkTMWrQUhf4APnzxMbhIY5OdDTmnGd7+6FM8P2YsCgsL8Morr6Jtuza4adhQTJ02DcFQCFdfdTWGDRvKE0b3vmzZMr43WrxEwYhX7wvkZMXHjBmDo446ii06gZz+bs6cObv9WWO6kp+fj0cfeQT9T+7HmpWvvp6DZ599HkuXLEOYes6YOj+stk3bthh4Sn9ceEIPBMwkIokUbhn1HPPwM3v1xJ1XDILbJQTV32/cgIfHvIGyndUoygngH5dfgNWbSjFh6hfo3KEN7rr8YnRoLhI/RCGpM+37s+fhpYmT0KZFIW7++wXcFeu5tyehtDqM4/r3w/hx43mHoXzEgoULmaZu2LCB75d8N6cH438VyMkyOQf9vnz5csybN48HnkBOTiXFg9u0acO6FTrI8q9Zs4ajLUVFRUxVsrOzGslkbUv+wxzujbKxtBSrNmzldPeRB7eBLxiAy6BogsGFBGUV1Vjy8wamOZ0PboPmBYVwU+dcmToLAFrSxNJ1G7CjqhKFuQU4vF0rrNmyGTsqa+Bx+3DyaafCk18MX24eDE8Aa1avxc8/r+JQWO8+vRHMCGH+d99h87Zt3N2LCrOLSorr75vaPRBA6b6OPPJIzuLuC+S0KGgLJ+B2796dx4XoHEWh9nZQhKVbt25oXtJMRF7ovsvLOERZun0Ht0jOzAqh+9E9cNihh8KVSiJdXopExQ7M+24+qiI1aFNQjM7t20Ki7luSwlVBC1esRkVZLVW+IT8rwFX8pZU1aFaYj8Nat4TP62I5BT3Qi1qA7KiNY95PP8HjAjq364BoJI6NO0ph+bNx7HkX4aD2HVnURuFMcrqJrhIWevXqxVhwmoz+14J8fzqZxpapKWcVZW62XJVCYuFahL//GpaVEi/blTNU+U2pZ0fDzoo8ljQSbxRFHAR8WgTUJZXeIp0id37lwDNNmAmdukyFcqAWNGMlnRog7mn3RLdnQBTtimb8TssKVtE1VQ03mbG98XHHmdznONlKYJLUyqQSdB46xZJhkRBnVQVHlUi5ScrPhnbSJOphAS5pUEwD6doqaNXlSJTvgJRMcOqeNDzEs0W/ArvfDIcd7afqsQBLuJosVaYiDC5+FzUIXM9LfpNFKXqSVmtQcooR7NwTBj3OnNNqjs5cONCNK8Iad+z6v4L9T+HkjS2501NvX1as6Xu7TbiDHspKUiuJ77+DbtLjN2z82wIroXW3u3U5Sje7wonOz0IozmyS42n3TedHe1PTJGod54GreUu48pvDysjhNnTc/Yv11U6dXoNC1Kkz5WtvWhLbJAri1LE69+ksbOfffU0wxc/FMz5FfxPJJEDVPyhSPFjAqeRiFaYQfPGacx5N0qhWm3NlFPrQU9Cqq5HatQl69U6+TYqckK7drh4QrdrsZzPRtddXDNU/m9Mpk3OWu107wMvfgJxTiNDhxzLI+bGHXB1ty6ob7fb7w8iBgv4/AvJ9XSQtiH1ZMefZnDSxRqQK0cXzYRlJPiUlkanNm9CAC8slrJqdjrd7qXAli11yJsq7aGumSRXCI7ZFwWz4O3WGkpENTXbDxd206Mlq4qkWQgkjCncdK7S/XaoxqBsD2TEC+/17tpyiZR1peCgqJKy1WFXcb8UGPO84tIjpoQZ2nYMAlOhyK9Tx9PdODx0Jip5GaudGJDes5scw8hOeeFFTQo06ntk9fjnrKx6IxrUDLJy3+7/XF1Q4i9HuykBjmlOETNuSE8h5OdbXpeyeJv+vs+ROxyXiow4P3xvQyVGjZ7o3PkiOy8+X1EloJWSlNPhGrBaRpT9B0hNQVQl+jwKrrBLmrmqomu0HcPcv0SQpnZ8DtSQfLpdToCHS9PzgqkQC6fXbuQCDCicsXwhScWvA6xGRYHq62hFHQs6lnn5+qHbjSSr8IIf610iAnHtraqkI5KRfofbF+zvoezKDGVBdVMygwSivRt3CRXaxiVPwJh4aYOUXwHdIJwRCGfWFIlzXSj5ITTWiS3+ERY88p85nVDxtabDqKoGdO/h+U81KYGX6EHCLlhTiYQRCZiv2BlEMQoshpZuchWblr32Q5edCaBK2USP97FxkdDwChsvLRS1ipxUopx6MlMhyFvp/LchJn0JJoNra2vqBaFqZT9lCCinSTTvHxx9/jAcffBBr1qy2rbPTnMjgnqbPQgAAIABJREFUfnnUj/GSfsfjnisuQnzBUlTNWQw1TA3yqXZSFM4mIOE7OY025/VH3xNJhCUqcHTVhDthoG7eQmyZPANu4qFsIMk+qnaBnoJyl4zHq8vQ56rL8MgjI+trRUePfolj1hQC3R/QqQf6Z599Vi9pcO6PAH755Zdj2rRp+z2H4nbj889moPdxPbnKJvrtAvx4/U3I0EwYCu02EhRDRlxVMTMRRt3JJ+D58a/YcgTB0yVDw5Y338GOcS/DFQnD0uhxgyZjTtAboFyS8GLpVhR174yHhlyHzAwqKBGF1bQz6HCjIpHEnB9XYNqsL/Hz6jWoi0Sh2eVcYgkIHDdu/ZGWqQ2gKDp0umzROJCUg6JHFBr9vY8/ha44lpz+HT9+PP7xj3+Ix23s5aB09mWXXcZgoLQvpfnfeeedRgAQLJOcInrkSffDOuKuqy9B745tUDFjLuq+WgQ5SiC3+5CYQFSS8G9Zx0EXnIJTjz+OnVLFMBnkSnkd1r/wKtzVdTBJAsqPLLRpE7fSkBjkd9XuwolXXo7HRj5ev82++MILeOihhxjk+zsojk0LnbKXjakJRVKuvfZaLF68eH+ngOp2Y9YXs9Cnz3HMNuLfzceKa4bCT48bpGJtS+b8ADXanJoIY8eAfnhp/Kust2GKYspIrFiBdY89AX3J9/BQmBVUXZ+ut6oEynLZxEO7tqOo++EYeeP1yApSTSj5ANSk1cCMBT/gpfcmYdWW7eJ5ZXbm+Jc30Khudh93d/311/M4/teCvLHjSfoMihdTUmNvlq9r165s1UiURVb85ptvRmlpaaMhEo/XViUJRZkh3PT38zHob6fAb+momD4H0X8vhhxP2NshPUYPCCsWvoKB1hecjFNO7MWxcYVaZaRT2PXZHNTNngcXb7UUZ6FDEFl2aC0J5W4J99SU46QrrsQjo0aI+k1IePGFF/HgQw/+KpDTWQnIFPtuvB2TMInS+JQ72N9BfSGnz5qN448/FrIuIz6PQH4DvNy9V/Bw7rkiWZgRj6D09P54afx40ZKaaiyjMZT+axyqP/gACEegWPy8ukbeC/XIsVCm6HhoZymKux/OpYE5AS+PRUTTMf3bhXh83JvYWhPezRrvVinziwr3fd/ZXwbkZL0I8CTUIu343iaVZKWPPfYYV4mQFSctS8OCsC2DZHEPvoG9e+KBoVchN+SHy7RQSSD/6ntYsbhwIu0GSVEJmCsZOGhgf/Q/6Th+TyX56NotWD/+A6iJBGvPOaVJLR3IIbNDkpQVLVdl3FtVhX5XXIFHHh9hF11LeOHFAwP5U089xfppx5LTeFBmc9SoUSzQ2t9BIJ8xaxaO73McF0nH5n2HVVcLkIvQIO1CEnTFwsxoGDtOOx2jx48T9bGagdqFC7HtyWcg/bzK7ndCjjexaqHvoYNs+07FwIid21HctQtG3HQN8vx+6BYwf90m3Pv8GCzfsNUmNg4xca5cBB0dEbWYLcf5pF/FAxjqY8H2n/3Xg7zxxBFY6+rq8NJLL/HEUpq76UEAOPTQQ9niEwAac/j6knjZQscWLfDiLTega6d2PLAOyOu++h5SPC4aNNgRhxgkfC1paHX+KTjthF4cunJF67Dp1Y9hrNrMHFF0tbKfZ2RRLF30miGLXeaWcG91JfpeeQUefWykHaST8cKLL7C/8GvoCt3n3/72N96dnIPu7dZbb2XV4f44Pf0N+SpffEEg78Xtr2LfLcDKqwfDZ9pPMBYPqoEmW5gRC2Pb6adi9PjxHP5Ll1dg29iXEXl/CpSkxhX+ItYtohxOj0VaJOWygRE7tqOo2+EYcdO1yPP7ENZSGD3pczz9xkSW4tZHaBq1BqEEkt8tHpPIDrYDZ8tCOJmGZtrOtR3edcbhLwdysl6kVaByuE8++WSPk0uRCMp0kgR1d+dU9H1QVAmP33cfBvXsDI+l8yRRQxyy5E1BTvNIdn2OrKP1+afi1ON7sXcfXvg9St//Ap4k2T+S5IogsCjxclozi25gBPL7qitx0pVX2iCndSLjhRf2DnLi3nSvjf0PyuiRnNiRGpPEmCw7FZI0Poi/U5a06dEA8t4c/ot9SyAfIkDOBRGixUZaAb6I1mHrgNPw4vhxkDUdNXPmYuuopyFv3lJvsynzSFafl7JdPOyAfOSO7ShsBPKyaBTXP/os5i5daVtnYaPpEKNk4fguB2PASb3hc7m4GJwf70Kqcgt46f0pWLutVDRf5StoCMX8JUFO4bKZM2cyF6UqmD1Z8z1ZNk4gWBbOOOM0THjxJWDjMshU20ggtwRdaQxyhxoSyGcrOtqcdxpOPeFYSFXV2PLaB7A27YRqUk0npT7EhDQObTl9wn4LyDt27Mjddzdt2lR/e5SeX7JkCQ477DB+jXQ8BPLGY0AL/Pjjj/8F8He35HsAuf2gEYKQAHkYZaedhufGvwxtxw5se+ZF1E37HIohwqT8/B2iOPyczD2DvIBBfjXTla01dTjnn/dh066KPTBu6uFiYvITD+KYIw5h6scQZwceoOdCnX37Q1i4fI0N8t1n/C8Hcid5QpaK6Mi//vUvjoPv72B+J8koLMjHF1/MxCGtWqP2h7kMctpr9w1yC7MUA20GnoYz+hyDqi++Rc2sr+GOUb0QhRqbNKd0Nlq7D+BvATlp4klo9s033+x2a2+88QaL0Sj+TyK022+/nfMHztG+fXvW8rz11lsHZsl5gQqJAYF8ejyKmlP645nRL6Duq6+w7v4RcFdHOJEjnonpONei9XVTukKWvKD74Xj0xquQHwhgY3k1Btx4F3bVkO/QtPGIgoACLH1/AnIzPDCcDlt21zXdlHDWHQ9h4U9r7D5Cu7eB+8uB3Jk5AvtPP/2Em266qR4I++OliqJi/LixuPzySzlSUEcg15NshfcEcmYgsJAA8CWB/LxT0L9tG2x/51OgtJSdN/pON1z8JDiD/CZOIDlpQuEi/RaQU1iQfI533313N0p2ww038MImPk4ONjmjje/7iiuuYCUeFUscCF0RsKNYtmgRNzUeQc1pfTHqvrux4eEnkPrmGyimi4VUQp2gc/95mZ6GQ5TFxm1jutIA8iC2VNVgwPC7UFrVkOdouD6FRhDfvDUabYpyRDN91vmwZYJuyTj31odY7KXV91T5C9OVxhoN+p0qhqgoYvv27cxh93Wcc+55eOuN1xEI+mHUhX8dyEnMD2CumULbs/vjiHAC4Xk/QtJIjOSBbhlQdQU1soWEpaFYobixeCiWmKID5+TkR5A8mMBKBSKNHWxKiFGV+pYtW/gz5Jc0Pt5++21+n8blgEDOgKLGpvTkNxnT4nWoPrEX7jz1dGwc8RT8eoopCqXUDcoAKypKjQQOkihsumeQF1Kc/KZrkePzYkdtGH+/ZySWbNjSyNUUI0QHNXE6u/fRuO/GocigPujEubkpv4y0JOHKOx7GgpVroO2hQcRf2pLT4NBWTREGSvhQinxvR6vWrTDx3ffRg0T6tDNT+dsPc/iBsvu25CLjSdGV/I6tcWQ0BWtHudi2TRf3+ktIbnybqIOl6+iXkQfV0Fimy49Htw4c5HQPFP48+OCDOZO3efPm+ttq2bIlZs2axTJTsvYkqXUOckjpvymLSomzXw9yUl7aKh1LgSbL+CJSh+hRnTFQUyFtWi/aUtjalbiiYEY8jKBi4URPECpzcvFtTR3PkcOvQU7Ih5p4Ag+Pn4g3pwsnucEc2cEA2yjQklFULvkUGVZ25g2kaPHZUSAO1bISURx/KZA3nTTnOe1UzEqlYlTQureDeOyoxx9HUUEhGw8rWoua7+dC1TUWESkcJ6eM5+4hRJq7pCVjsR6Hz6Oii+KGS6PwmXjsIjmda0wJE6vL0DuUiX7eEFQWYZBWRgQRfwtdIZBTpQvRMdKCOwdFTshKEye/+uqrd4uPk0NKCSOqHDpgkIscLz+IyoAL30SrEfW6cZorBMVMQ7ULuqnR5w7ZxDNbN6FvSQlOUfxw2xRmzyC/FtkhH3RDx/SFy3Db02NQGY3XP3S4acx7rxPY0BHV/kgDr/9Lg5zoClk5qmmkbXtf6f7mzZpjzMtjcGr/U/ipwmakGjXff70fkAteSEnrCs2AVwJySSfOTYcoJm4gJgNvRyNY75EwvGUbNC+tqO9n4gTHfivIqX6RODhlcB0qRjWfNKmU0aXyvsYUjTQctADo/QMDueDZoqc8LV4F25IJhHx+5DA/poiK6IMeVhVMqqvCl1oCdx3RHe23lIJkaHuz5JTxzAqKp8DtrIpizAef4J2Z/0YdZZXtiM7egf3r3vlLg5yoCpW4kSNGRc77O0448US8MeE1NG/Zgp+//mtBLvi1ePgeoV7lqiDaRnUstUyMqanAuaefiLNUH5Lf/EAdKQRobMb5W0F+zz33MF15+eWX6yNIxNOpgod0Go35OKX6KdpCYq0DBbmXaYDo/ShaSRNVUNmxNqnKh30MQJMU/GhoeLl8B3pefAEGZ+Yh9cl05tN7BflN1yArSP3DiLrJ2FJegfGffIGZ3yzE9vLKPXJsMY8NuhW71mWv0/uXAnnjKAJt1xQnJitOPHR/kRUaIVmRccett+OhRx6GnAij5odvoNKjwem5oXuhK85wk26cKoFouyaQE4etUyU8X74TyVYleHrIlVDmLUHkmx/ZaeLowG90POk7ia6QpZ44cSLnA4iD87VIEsuJSb7gvEavU4Hyl19+ydoW6hV5IJacQO4ksSh6IloA2c3zOaEpLHyVJOG16kqszcvB869MQN6MaYh88DE/umyPIGeB1v8j7zvg5Lyq68/MN322912tumzLvTeKwTaB0E3HYIzpSSiBhBYCoZlQQ0tof4LpxRCDY2wc3HA3Blwl27Jkda221+nzlfn/zr3vzXy71sqSkInlDMiSVrtTvu+++84799xz34i2JhpyUI7L0e3A0GwR1/7hfvzHTy/D5l1DJpztaC/tIEpEHTSl00hwPlENmBC5tCL5xqTPJyEmZyBze2bWYvMqg4ACJRZN9vXR092N733/+3j2U0+TIHeqYZ780ZjcPq8NWloOk4HgYKcbvDy+OTaCD73nb/CSE4/GxK9vwtwtd8s8HWZEvSEHfvDk5yNN+upXv/oxBVgM7iuuuEKcDA4kyMXkXqTFDDJt8dMThQY7/35bpYj/NzuJF7397Xjve96Hia9+GdM//wWSnAKyp4PnqcfiX991EdqznWqTx2EFsogc/ObOe/HRb34PW3aPmPplo4rJY+UpR6zBq557LrraW2VC92e+/0Ns3LZbhxov4NmflJmc+hVKaj/xiU+IlsU+bAl/oc7cZmN7VOEB7erLforkro2IsdmAikKpeD46yG3PpZ1fJNMkIlEMO3F8ZOfDWHLi0fjSh96N1koFE1fciPytfzL+LrrhHihPzkxOqEL6kJoV6uT3tlsRj9PNgBl9f4OcZX1ibg1yg805dY8jUTgWkkaptRoumR7FzDFH418+92mcccLJ2PrJf8XMf/0Xkv7iFOKn/v4idGba5ErwkM5qzthUDp+55Ce49PpbxPatDkdMG25bKoW/eenz8c5Xn4dMKg4viOPF7/8Q7rx/I7z/CxQiYcoNN9wgxp4sedsbb5V5/DvL37Sq2JPwSRNUBH9z4avx0de9HEmh+zhhroYJ0ZMbdsWM59MFpN1BkpcjkDErl87O4gezE7j0KxfjuKVLES2WMfHr/5FMTkpNaS4drb1HTI69C7QsXCEG5+Hze9/7nnTr7+nBz0sdDK0qCGMeO8ifJgWrwq131LUrSiHaoWR2wpxq6smbX1/J40e5Obzz4k/htRe+Bk3xBDZf/GnM/uyX4NiWxYpBn/z7N6M3w1EvHDvjy/SMy2++Cx//xncxNDE1/+OYs8wJq1fhk+96G04/aoUqOv04XvyBD+POdZvgizhr/nU45DN5uIeRAUzRFW86tSt7ehDK0J6AmY0fnqXxxkHGzMJBBK0tTfj8+/4OLzr9ZFEg8tf4/9yAmRvvQixXksMWXVhZptCKt/4s884mx8NHt2zBi85/Gd5/4ct1jAnNiq68AXO33CXacml7i9SQqAXYlaQKcRrPeOMb8el//Vej3qPU9quL6sltJqdnCquXpBIXa5Uj00LYRs0KA36xIE/Gk7j2t9fi6c/UponC72/Gg294K7Ieq5xUXXLKj/ZxutGIeM9wdtzWSA3fnBpC5pln4+LPfw6Hr1mJiOtjy8c/i5lLL0WcUKfe+kAVYiBS2+7TjsFn3/kmdGeaUZaxyz6GRqbxsf/8idhUq4iWs+n0ylKwy4kg9JP87DvehkSUCYhj4R289L0fxR0PbHhyZnLbGcRMzZtMmS0Pm4tVNzs6OqQUTsMhcuecRKDZfv4ZnfH7lKMPw5c/8PdY0dOBBHxMXH0zJm/6A+K5slT3tFHZCHRlqJaHYiSCb02O4N5sHJd//d/QloyrD8hcAeNX3SxBTk5ZpsZJ9mImBz4xoU0Tn/jsxTpLnnOF2DSxiNQ2HOS0J6ZJUlijEl7gT33qU8UPksUjLvLFgjyWiOPaa67DM896OlCtIXfnHbjvrX+HrBuFjqGkIlPVlL5DyYKLUiSC/6mW8DPPwwcv/gwuet1rBcew83/bRz+PmUt/LAlCAtZIk0ejkCDvISZ/x5vQ0doqRZ2SW8avb/0DPvTVb2OqwMLd/Ao1d8llfV344j+8A+ccd5Qa8Ucj4Hnz5e/9OG5fv+HJKdAKB/ndd98t+JRtbYs96G5LRoIPFomo0qMRaDib888M8o5sBm976fPx1le8GO2JOCauugUzN92BaCEP1DR4ozThF5yqMtr7XBdfnxzBq994Pi56/rMFzwv7kMtj6sobkbv5T5INtV+a+28UY4koPjI5jrPfcBE+8Rn2eLJpn1LbfQtyBjdNgjZt2rTHj82gppPUwMDAXoM8nozjmt9eh2ecdRYiXoD8HbdI+1uWWlbjPaPbFrG4MipbahH8++RO9J37HHz2S1/CskEOB2P8+dj2L5/FzC9+LEpMQj6FdRFMIIpPD+9Ez8nH4lPvfgta2JTiRfDI7lF87Ds/wG9u/5PpfTCnJBnWBURjUTzrlGPw7X/+IJpinPZWQ8ChaDXgFe/9GG5bt8EcPOcnrEMerljMTbqMHHAYpiw8YNIxiq1xZBr4YPcQMyKzObF8mHsVxByJYu3yQbz/9a/Ei087EbP/c6v0eKJYku2aGnNpSpYunxomEcUl0+OYXt6NL3zo3ehvaZFtWibF5QqY/PXNmLn1LkQpPxVKnQfaGCYdB/80M4yz3/h6XPzpz1gnEwnyxXo8uVuRXSFc4eP888/HpZde+qggJzyhvoXXxnasL86Tx/Hba67F0846C47voXDb7Xjgze9CioyHCVJzBJHPnnfi+Gk+h2viAT76mU/jleefbzr7ODjMw+aPfRrTv/gJ4j6ZcjlaCsc+FnXw6d070HPy8fjM378RHU1JVCoBfnTNjWJ/zZGJoQmm8pK0IupuyeBz73kLXnTmafWcJKpIAK/8x4/jtvUMcnsJHl3x7OnpkX98THuORVPko//hL9bIzEommQNu7XuCKfZDUXYa9t5mYDOrM1hU/2H5Dp0VTfePmFPDs047Dp980+vQNjSB3136a+RGJ+s3Xc2FdfDq1iDA3ZEAf/vW1+IFTz0ZTiIps4Pi7HQplpG76yHc9dsb8cgOjuHjBQvgROLIRSP4mVvEeW9+Ez716U/XDfC/8tWv4JOf/GRop2lcZAtX2OjAz0c4wsP2wgcXNuW3NAQlVOH3LhbkSekM+i3OPOssxAIP+fUP4vr3fACb1q8zHfBao+WidnwfuVgUV1TKOOEFL8K/feULwtxod2pUMvnYZVdgx2+uwO+uvkbJRkE6NUxFgctnJnHMGafgM9IZlMCG0TH8zcVfxD2bdprBkcZ3pU4HRvDsk47F//vYB9DC0rJAPqVbqrUaXvWPH8ctDzyse6Sd3GsuBj8vY8MG+SFnSWH7OhnAC738rLacH4r8MG/2ypUr58UBm5hZFb3iyivguyabR2qI+wFq5ZKU5lubEnjjC5+Hpx5zPL787e9g65adOj9YSveEHcx0QDUCnH7aqXjHa16Bvo4mcbWlXZpMH64B5VwJv/j11fjF9TfDi6ZEshqNxBE4PkpNrbjg/Nfgve97n9lQasKYkBUhCxTOPvwzxzlSg8ImCD5Y8CJU0x2p8aDP48UXXywtfzaL0dWW55KFj1QiLjWCk884UySz+elZ/ODfv4If/uCHZsittvARP6s3u4u2ZSvw0U9/Dk854zRFMqYQSTaQEG3dXXfib9/8Jh1Ay/mPbon5HHnUcO7pp+Ef3vRatKWT+NHVV8uUDpd2HsZznLtHQ6vp4eNvfxue95TTEQmo07eiCL6LGt7xqX/Hn3bsEgUkJ1yoa4s+uMsRllLXw2t3SAY5Cz9s++INDgdDmD4kw8Byt3WC5Ye3eJ4/S7qR8x7rF7WUQ37TgzJePICPwe5uDPT1Y8PWRzCXZ/DHhCf2xUKqJmMAia9XLOnD0iX9iAulqEwEFXqshrp+gB3D49g5VUZ86UogndHCUcxHNJ7EyqVLccQRR+qY8hpkdyHOZqfTwi129erVYAOE/Tp3s9/97neyk4W/t6uzS6ZTZKWqqFs1TVHJQtkkYIOB83xOPeUUtHV3ix7FrdaweetmbH1ki9CqOkdIJQzKJrloaW3Fqac/BYkYWSbbm0mIxvJ/BLNTM7jjjttlAdATsbxrMxxSndGojIw8fMVSJONRPLBxK0Ymc+IEEEQ9bfzm6/H6iM9kGaedcAxaUhl196IDhhn3zp7QPw3Nwu3uQc2hmZE1r9NPRttuEg121zsk4Uo4I+0pyPcZYpksJFtybhJTf7pVy/p25rvhinUh0LhT84Xt2pc5ORIKxOhqEWdNMpmVtGDkINbchcxRJ8JpIqtg22bsYclqMua/68bnMjN5JNgaLlH2u+W9GThq7Qnrz7SHp97T9dKeSnWhskanot02gE5EwuIe18izUm2WwpD5NyNzkGEFxjGxPLoVhYfvFrxPQChnEk57Y8DKNiCzoOvNGapDVyJRzVT1PallpbGwkx0ViLYvQevxpyASEzmYWPPVr8mCAtEhF+T7HMD78I2NowoQzE1i5k83i4cfGRJxbm0Y32pWtOaWC74u/2iNOc3rSksYrzxdtFrakTnqFDhNWumzHoz6rXsO8kYQm3aL8PMrVSOZUyS+VvxlSu+KXs2I1r0/vX3r6rBr3ov+SKPNw74X28NvC+7cgcRs01jnWYeISFBEJJJCdXgnChvvQTSgRj8mFnqytI1pqr5LvQvyL6G2ucYFb3wA+U7ZPYB4ey+ajj9Dgtx8eR/u+J//LX+Rg+ef/zZDK74ekIC/IMg1ax7gQwIyFOSt7cgeaYI8NM1hn549JM1gH6X2UtK0hwInHgrZb2YPbeqzyNCxzryPsYb2/BbMa9qzHp9/nn207EaMVoODpdjlA6UKJi7/NR7+1eU47m1vRuKIARS2PiyekE6gkILnEhG0EUWrh4UuqLov4iKrsp5gNJPH23rQdPyZT/4gVwwezscL7xmzpvZd6mqffwHtTwrN+0QNcg0Hdc41xqBC1chH0ZnygVuA5/qIx9OIOvQHFEsu5eyNI+8+Lah6yKnfrb203C00qHV306uuZp/S7FwsorLuQTxw8acQPLJJZAxeqhktJ63FkmecBPR0wee8FJ5OTVGMP8u3SEzOACeMEVdd6xu/8A3/XwryfZHQLnZDD9kgl1GAipDF2ZXnsGiAwC2jPDOL0vgUkEyhY/ly1GJ0qBUzDA2nAwly40WuVUv1/ZaTh4VMYu4bwC/kUHpkC0Z++SuMXP0/yOQLMoiW0geyHjKMtiWLzqefiuYT1sLpbkaQSKhtsxlAoCDJ+tJYoLWHO/h/KcgtLx5mCuYHvmZrSQjGSs4G90Iq6dDI5Dq1QmzSReAVIPA8lCcnEKlWMDs3je7VhyOaTGkPaUQsAvQa1P+zP3ncWsgaCCS7nx0UwEjzOTAUpS3bMHX9DRj79VXwtu9G0g0QE6aEEyd0iWlBKUA5BmTWrELnaScgfdRyOM1ZBA4tmLTnVQBL/aBrzhL/1zO51ZFTdlosloRKtEEvOysnEcccGanNqp8tivwlM7lOcNCb7YQxuTlg7QlkhcFUeAFK1iON5nsoz03DL+ZRLhTQ3NOLeFunUJma58kyWLzcWOyLh/j8w2X99Q1lowdNGubrGMigVoW3czdmbrkTU9fdgNxddyNZrSDis0RGmjFAIHYUOg5FxsKY31lj8NNJtB93BNJHrkDLMYfBz6SkhU7euRG81d/rQvLpyZzJF8ITz/OlIpjL50WgVS5X6opAO5pEaK1IBMlUEulUCs3NLWjvaEdMWr4b0xz0+430ItdgV8Sp6QAPntJswOEhkpnUSYpBnjnyJMOu6PYvcDYU1XqTG6HdmILDAPfh5mZQmpwSZiaWzSLd2Y2Io7ND9UhnecT5KXxxckWpO821PMQajG1+QJ7PvElSo0FuBlPXXYvJG25F8Y/3oTY7LUUvfc+GNZHqqCoQdfqDnhv4rwpJyHVH4Ten0Xrc4Wg+cS0ya5YhiNHlQN+D6l1qQgmS4bJeKyrdVUmFsis9yB5/JqJCIcrAjr/I43FhV2wBh5+gWCphbGwcs7NzoqW24+vCmdp+P2ENMzx/sSBEPTlHCGbSqUZRJBzkPHjedTOiPpURBx7kYpsAT7rceVDjAStIZ9G05hjEuweoOpIFoLVWwxOHbqANGhl8y9CoFFEcH5ECUTybRbKpBfFUVkeOGOw97/7u883W4JQxKWQ+hN3Q02Cd8yCrUq2geN96bLvsCgR/vBuV3UMyrEDSRX2eUWNfatCQ5mtWh282GPvkhDCpwT40rV2NtlOOQayvW5SOJgvJvCK18FhALYSD/IQzEeFB+8kS5LlcHruHR6SBl7CDgUsxEgOcv4ebJCycsYHOAOGf2QvZ39+kY4/aAAAgAElEQVSH5qasfv/jEOQKG5jJteYt23XUgZduRaqzD03LVwGJlM7pmTftzRJFin8pHajOjWN82za09fYj0dIOJ5NGBDHZZTQIDFVoYPP+prJ5u6S0oWmmFak3+zyHR7Dlxz9B/tY7UN68BWmXHpFKHUqVdp8XlHlncr7UYhAXsBsECDJpxAZ70XXG8Wg9YS2CbFJaIHQBs3qsFWYj3tVDsKEQsyecqWySOYPt7+c/kO9/3DL5zOwcdu8eFnhig9uWbO2cRgZtONCtBwsD3AY5f89mMzLfsaW56XEKcjXdUaZcgaXSwTGOskA5kUTLyiOQ6h5E1Elp9U9Qkw6pEmFTNY+Jh+5GNNGElqVHwEmlEGEDr4FQtt/SutDVdWb7c9ese50Q6jzTQDwHJcALRUxeewN2/uTn8DdtRKyU11f2VY7FBSYV3v0McrW+1qqxNDtzFlM0Cj8Rg5dMILViAMv++ixEl/eiyiRmyvWyoOoFI+0vFZ78UA7yMESpVKrYvmOnNAhQZsrgJkxh9pbfOfPRqO1skDPAJYsHgcAa/pkBzgZn/s4BsMuWDiKRSshN4zX0c1MHBa7IdAYzx5OCLdV/qBW0QINoBGV2+Le0o3PNsYi08ODIsSuMgCpyQ5uwe8c2rD35GTJQS7AxhV0W/ZptX/0H68Ti/oR3Pa36gSueKnzHbPcj9i898CB2fOs7mLnxJjRVq/LuacfMg2SCI2PElF+z/X7GeB29E7Vb/M3nkIFYMhKyhnIEWPr009H3/HOQp3WFaMt1goUmAg3yRAcrnodwJreiI+JpYvBdQ7slwJnFbZDHYwpTotHYokEeBJ5gcloXMNgZ5DbQBwcHZEIxmxXkQh+kIKciTvvPdZAtt39mdG2cYGlbs6Eb8eEm4kj3DiI7sAJBycXYtm1oXboM2a4+QARQRksQ0q00jqZGtKTI9QACrgafTSDE454Pd3IMU5dfjk3f/i4yefo66s7CeUiKB9hZz1dnDjaF/QOIcjmjCCzSg3d9ZipDuObJyPFaNIZiNoWjXvlCxI5YBq8pLT/E+aeiBI3W4LT1SibnjNT65TmApb6/P3LQ4IoNcuLvzZu3wPMDCXL+YvZOxJnJbZBrJg9z4BaT24Mnf6+6vmRxqvcY6HyOlatWIkN+mRfvYAU5szXneFYKgFtFMt0CVw6JxsNbQl6qOXKXK+UKPH5f/zK0HnkM4s1tqDnMXOxEMh3zhqVQvB96WJptoXDGlCUbPHmIkDT+LwKQPBfu0Aiqd92P9V/7GqK7tiLj+nCiSfE/JPam/4w4aUm3vgH/oTchz2z+Hsbb5lw6L4bk7ZoPIWJOE+xCtJrZRMKzy/k3gkrMQXz1IJb91dMRHehBpCkji5/WRrGO3jq7Ih8/dGCWt1SnHFV+drAeBy3ILVwZHRvDzp27kEqlJYPzl2TzuIEq5uBp4Ur4g4TZFY9BXvXqkEWyebWCJUsH0dPZKXSjn5tWuGIEWgdEIVp+mYmuXESQzyGezAKZZsk+KqaqwSG7UirBr7goVarINDfDyTbD6ehBbGA5Ym3dcJIplSQsuEE2uSsHb6rtVvthUL3yzgrDLJ7VdGdutu/BG5/E7H33YvdPL0Pxjj8gEbBvngm7JqZLQuNx1xF1oWZQBrl2++jZQVhGk5H1HKrKS9KoltSsv88Qw2nfiv1stueh8WnV60XSQSwGP51C+3FHo+WUo5Fc0osgm4LT2Y/McaeJZFmfT1e8FXnKEF2+T3mvB3gy38PKOKhBzuy7cdNmOWxaLK6BHkM8Fqvj8vDB076nhewKoQqH0zLQLWSpVipIZ5uwZtVyGU7rz86KCb+qEA9w3Zsgl6wn3HJOqb/WFkSiCZ6xUCuVUS7kpHDCEnympQ2IkCfWA5kXTyPdM4hkVw/iHZ1AlP/WsL+w05/tjdPYUbyqt9neUON9YoxIVasNBPk5zNxzL+auvwkT192A6OQUEkb+Om9DqO8ShsKrKwQbBSRb8FGdt8mepj1w/uZiBC8ScGZpWrZwwcbU+GtDFcmvuTzH9Hei+bg1aDvxOCSOPg6ZE09FLZ4yiks7j9VI68wC1ON/YyT5Ad7Z+o8d1CBncNy/7gEJZgtVJMjjTp1h4b/Zzg8LV8I8Of/MABdczoOny4xeFchSqZRF93zMUYfLc9KfXK2bDzzITSlDFHcymYyLKz+HaCyGeDKDfG4OTtSRZopMa7N83ZaALGVWM1ReLNOKSEcv0n2DiLV0CC8u4WwCpRGDmv+0h9SABGPUKVlNqpUOIlUP5Yc3YvTqKzFz863wt+5EourqktiPRa0HQP2kanSqjAkfTqCfh00QupOoDbOW9xWCSJjvx+vVExcTQCSAmwBaVq1E+pRTMPjGixDtH5RzguaBxhNLcpe3GTH/9ueGt/78QQ1yluwfeHCDmOPwl4UrxNKJhHLklicPY/JwkBOyNILcQ9VtZHIGebni4tij1yKdisOfyx3EILcutwFqxQLKExOIxGOIJVKIZjOIJMl36w3RriAO0iLLQVVegAgPXwFZhASctk4ku3qR6u1DhEUgYWLCWZOZipy7BpKaAoVGTPlV+FMzmLjqOkzccAMq6+5DbK6IaIR8uwbr/gRdI8RVOWhfr457xbaZX+cBVZu3FUKoTuVA+XWpHRgmJohFUGttQuqUk9H9rGej49l/BWQ5tFevixo/KXwSDxwySPuzkveyHg5qkM/MzGLTI5slwOdn8hjicvDUILe/LE8eDnIb4JrJHx3kpXIVaw9fLRYJByPINV5Is8lkT4EQUZbkh4cRT8ZkHjwrnj7b7ozEQCt6WvY2nlXabmZgiDRwxJm+2pHqX45U94BAH1NRMb7eipUlkwdcLOZuV4qYu/lWPPLDnyG26RH4U9PSwsdg0+xrwM1+BIBBZLoupNAlQMgYEAFufweWnnIatt50C7Jzc4ibbKraIhM9+/F69jIIk2oE7p5D/oqL2kGtfwCRk47HYRe8CpnjjkIkllJGq+7IyzMQF/QBbB97CPaDGuT0NCQmP9Agt8xKgyefH+TE+hrkq9DakpUgn73rRnPwPMCtzSgFyUyIBttU7JxqFYWpCcQ7u4B4QkeDmPYxQiZaGDe2fFPYl9YyZngz4TISQ81JwmnrQnb1akSa2xGJJBpvlHUBie0IHM+Fv+UR3Pvlr8Bd/wCyk3mgUlV9iKQ4HcOoHZyNItq+fGpdGqK11Ul3on+JoJhpwsBrX4beC16JeDaDwuYt2PX9nyJ3wy3IVisIOBGPcoBIfL/lv3LGsjCtLvjRrija1nnxOILeXrSdcxZWXfQaRAYaiYB6dSda75Pal4+41+85qEGez+fx4EMP7zXIrXbFlvVtgwQvCoN8T3DFFoXK5ZIE+TFHHYFsJglfxqn8Do5YNx/4qq+3F0ovGLUpDAoPlakpxMgMNTeL6xO30HrLl+7rFvRJltIJzoq1NQuxOycQerHixNG0fA3Sy9cgYFaX8j4XSgDMTGP7t7+H4V/9N9IzU0h4isn5X08GyjYOqIKb9zPH2fyvvaweyjwYn3g8jv3wB5E54ghzAnXUnrBcxtgtN2Dbv38d6c075Z5Q0iNKyf16mMYRWVy8ovysCroluxMe1XyUnCiiy5dj9dv/Fh3POgdBNqv8euzP6PJa8D4PapDzgHjf/esFiyu7Qp6cB0+FK7bqafH4woOnld/aTF6t8uA5H5OzSHTcsUeBhSXSfbN334RIRecMGcSssMHSUIYU1h5Fyz2HIK3pbFFPbwk9M07bV1+T4WG0dnWimsrAZR1P+GDVAVqKT/FrI/QY7HqIYtbSOZbE75yA5iWy6DryKDit3YCTEPHUg1/4ErzrrkOiwtdM6iEwat6tcavlgmBTgxyOQ7Rb/YPLjmQD0fysnHTNcZfMUSKJ0uASLL3oAgw8968QaW3Tw7FpjavDLVpmjI3jgW/9J3K/vR6p6WnErI2GObBac9B54i4bz4bz13fEZ/XMUIC4uU50bGCnFK8JP0EUs8k0lvzDWzH4ipcg0dzxxLSksBTggw8+CM8LkKzz5HFhVkghxuONg6fF4wu1K5Yr53Mou8LSvv6qVIqygI447HBZ6TWvivLwVpSGdiJSzCPiVwwlp1xrPZRFSmsYBR4S7YxJuRki6piH/uplGGab/Cz8UhmJrl6VnNKKQRxvTdE+nODMD4bluOGkYtkVPxJDorMX6cHlqExOY/u/fQPu727UqWygbEEXRv1hn1f6RI3UVt+2OSgaO7u6xlt7VeVT8bMnY4h0dSH9jGdi2YUvR2LlSkQQVw2KDPnlQTPUBK6iGDEEnVm3Do985xIk122APzqiwcmw1AHQ9QMjnWtlnzCvaxsrVK5rqkiNBtS6gMtgMVTgoPMdb8LgRRcg3tpx0A6dmu/+nN608H0w5vo0AmJZP5nKGHZlYVlfK59hcZaeh7h9EbJQbuvJQlGeXLUr1MOUKyX09/Whv7dPVrqKX10EhRwqwztRGd8tWV0McowNghVb2ZHaDQ7DeAUKX7zYEYezQX3MDY+hqaUNfhMZFuX9hOLbT5bDXi75nHymRAaxSoCxH/4K5d//UdV7MiV5z+yJ4VXkn0WUJRVHK77iR+Y0Oy5iNTr1eILs7kbTmU9D9wv+Gq1nnAQkqGdX4ZiU482QX2GqbUe+9KaS8tASZK1SwvC112D6v69Edd16RGYL4jjGKiavqx7XrQ+6NVg1O91iMKe+QDUZVSMOOv/uLRrkdPnab3i0OJY6qEHOl8nlclLWj0SdBoVoBFrM5sqs6MFpT+yKNNMYTXkjkytPzhuyeuVKNGeaNIMJS6BVSQQeqlNj8Md3w5scgy8QplF2ETAhp30FNoKhaUYpGHExHYmZ2lDxUJ2YQryfTIseHOUZBOMeyEMDgPoVd3QKY5ddj9L6jYK92dRQT3gLntoGOb/BitRsB72EiuxSNbFJrmQz6DzrTKSe9jQsef5zUctSwWmqrWbKimRk291jKLw6ZBGWlDuKcuacPeSOjmPoiivFf7Fw332IlSo6lDai5kICkmymn9ddsodrdCgHOfE0y/pT0zOPCnKLyeXkvECFyFYxUSLWAM91RY1oJbe24tnR2YElA/2IO6SXzBZbv5gmBColCXZ3fCdKE7vlJmhWV2UhexmVrjN0M2+itWvYU7yaIPCmxhHlcMrWzrq5DuHLgQS58NZmMoY/OoXRy25Afv0jAlPIY++VHzalf75VOn7xOkhWN+RiORZD6ugjkX7G07DshS9EbHCQKimjq1SaUqFcHZQJH16XEtSzudKNtlZF+MOWOpTKyD28AaO/uRq5629EbWinCOaiMoSLi4K7qNVxmsPjni7SoRzkNpvv2LFLRVVGiWg15eFi0EI9efjgyT9zwTDgrUxg2dKlaKKVmrg5qd2y1fNpoArylhvuF3OoTo2isGMzosU5bRUzKJ2nfGZhVjkZIKSsFotWWSK8uUEJ1bEZJLp6gIRt+zKDoPYz0nUUuh5xg/FxTPzXDSiue0R4cy5KeaeLPCcXqbiCRQJ4PJyaQ61L2NLbjY7nPgddz3kW0kdR055WFVQDJ5mVbeufbKKmL6HuiGErENmtZKdSp4GAB2jTGyVFL7Yz3nMvJq64CjO334lkbg4xDs0iRWmcOIRMWawl8VANcpuBGKCTk1MYGRkRjB03Ii3HUbgSZVYIZfL5FU/CFZb1VZzFICeG7+vrRUd7h5TYeWMZmPXqX4hWs1PFJPyDANW5GQTTkyjs3AJUSjL/ndOBRZQkQW5ovEWCSg9vpPF81PIlVCslJLs5JEr3/MWgxV5BjCRSvf3++ATG/+talNcRruhCJM5edNHJzym1KG0eQQyVpmZkn346lr3qPGSOPBLxtnbpbKJvJKFhoVDC9dffgAceWI+LXn8h+vr7VHob2olCx3SBixs2bMDll1+OjRs3yvMsW7UCF77uAhy26nBlPrjj+C7Kw+MoP7geWy65BLW77xcTIu5wgvrrRkRPMrhiP44NdLa/EYZoJrel/UaQhw9j2jhhMbl2B8UcR9rfOjraDa1kolEygUkHmjLq1e4GO2JsE1hoKcyguGMrvPERsUBT7BiRIKmf/vcUmcxinPZMTXa1jGp+CrFMM6KpZtMO0CBx9hWdy6I2R1d/bApjv7wG+fUb4dQiiPvGFmKRLV7damuoRVlIiqK6ZjWOfs/bkTrhBCTaOsQ2QvweZVOrwQ1cXHnlVXj3u96Fo449Fl/9ylexZs0aZUbMbiLrmNPhfB/r7r8fn/vc53DLLbdI0wvvgVQu41F0dHTi5BNOxIc/9M846ZRTdDfky5EBm5xC8cbbcd8Xv4zWyQnEWfUVdZu9OXs4YFiJxKFy8Ax/hLD7FaugdH7lxdJDZxxR09+5EK4I6+Bpb6fnubIwaOPMhubwcxoAOv+qLZqJdSvmz0eDKtyJUeS3bkYtN81jn/Ec0UZl3nZhyetCJVPJNP9GHJ3IlVHMFZHo79Z+TzZT8CBdC2TOEB/aNdNoLlgY/PXPwu8dm8DYL69FkUEuYwa1QXnRB923yDwnHLS/5nyses+7gHQCiMUlGMXg3mwEO7Ztx1v/5m249pprJQOcc+65MhSY7rGUKdRNjAwzdu211+INb3iDjH6nwzAtqV/+8pfL2er222/Hs571LCEAyG79y8c+ije/5S2aeIylCP3Ovd0j2Pb5LyB39W+lnCXjFRd9WFVNFFVE0fn2t2HwotfITvSEZFf2FOT2a8TW27dvl1GGvMFOzDAUhmEJt875XlWwIM3ily9fLgsj/Dgg0Y6AYIaGYQC8Mqa3b4Q3sgvJSgGu7yLOjny2k0lLl7HBsMo9MYbRG0J6sjZXRI0Was1Ngut5ACT8UbsHE+h7E+4pKNezBYP8MsKVTdKCZ3n7xeJCTT6jKDk1dP/zP2HFa8+HFwSYmJzEhg0P4c477wSDlb/bBnJr7nRuKMgXDiu755578LznPQ9jY2NStOMAgfe9733SSG4fXCDvfOc75R7Savkzn/kMXv6KVyBWJwIc+DMz2PH1b2H2+xzRoqMP/08EuWQ36ZesCU6fnpnTcjGzQIgj58Vtb2tBX5/y4Ht6HEiQS+aUX2zTMibPtQqixRymH34YkcIkatWqzrw0WZihxKCVSc81yGgWkaqycJIvolauwGlrAbgz1YCqZPNGkNdtGfYIOw48yEU/E0RQTUTQ+cH3YeWFr8P2HTvw+S98Hr/85S/rDmQcCsCDf/gwuViQ79q1S4bp2jmj9FXn0IMXvvCF9Z/n89BjntPpOEiB15TDvL74pS/h5BNPlPslVAB37q99U4JcxiY+2YJ8T3UlVbLN/6iWCfE9pQ3FokK0CnUxa/3iLvz5AwtyvdKNsr5mdnm1mg93YgR5UmFz0/DcgoqhpAueSj3tnLEjvUXQH3jANHXmcQSttMpQBSIPjPaTPm5BzkMLHBSdAF3/9H6sev2FyBcKWL9+PXbs3CGfk2wUp1Rcd9119akWvG7nnHNOHa6ER9pwygXH1dgFwUD+0pe+hBNOOKGehPiHiYkJmQjBQQJ88Pv/6Z8/hHe/693o6GiTHSaYncX2//g6Zn/wM8SlCvokyuR7CvBwFjmQ4Nzr9dnnfzRVO6P3ENZF0IeWvSk7JQvDql55bAju6BBquRnpwlfZLRDEHKER+WeZSEz2Z3IGtbKLSG+7UHWOp93r4bu66A3+M+CKNlxGxauw85/ej5Wvu0BqDvUijrkuP/zhD2XuEAPePsKZ3N4vwhMOIQtP43vJS14iQb5s2bL6z/L7CTc5cvK73/1u/etHrD0C3/3O93D66aeKDoZwRYP8p0++TB4O8rAexV6N/60gt4ywABFRw4VP+4ov1OWYlJgPLzcDd3IUxbFdqBXnEPMDBPGoFDq4GIJSBcViXs4KXrGMeEsG8eZm4yTbgFh7qy8pdDowTL7XIBdEpeHOTM5hv41Bv8DCIOc9+/nPfy7ZOfy44IIL8OUvfxmcpxp+sJrNrM8BZ/bhxGP42lf/AxdddCHiyfSTO8jD2NpuZQcDauxzwl7kG8MQRbO3BS5qtMO4YKOyQhf+n9OiqqjOTMEbH0V5dBeibkls1goTU9IBFE0lEU+npbmiMjOHeEuzNO4qK6PKO3mdxVL54xXkIZUlJ+a95S1v2WuQ8y1eeOGF+PGPf1xnr/g1Lg5m8ixlr6EHFwy//uEPf7jx1WgEb7jwDfjiFz+PlraOJ0eQz8vYJhupiB9CE05MTmFuLicUIB8s3qTSKXR1dSGTZgVO77wEgsHrj2eWt2ScDW599fkUndCLLG3XO+XVr6RW8eEVxjB97+8xt2sHOts6UEskZCyidr0E8HOzgOsj2tlNQlIan2VglKKKPT+eAEFuLUQ4cY6FnzBFy5HwX/ziF+vzR+2HIPThmEZOaQs/zjjjTPzqV5ehp7cf/vQMtn1N4QrHtR9SmHwh5g7/fWpqBjyhMyOqkrDBnNS3NceRr3OEHUcZxnjQ/IsFuWFXTDuEzbKS140SQBR5rGqyumkcY/25cQw9/CB6l60Qn8HcIw8i5pZkMUgTAWcLwcPc8C6xZIajfjBs3lWUvEiUH4QgL8UgB895mDxEWzI7P1YmJ8bmdDoeKO2DCYejGRnk5MfD95kc+Xe+8x284x3vmBfky5ctx0233ISlg8sQzMxiqwnypJkAt/hu/ATjyfd0sOTK3rZtO/KFYt0saE92E3ZuJSktSw2SA+9ob6sb7/+5sGTRn5cSuvzHlLL1T7ZL3mqVpIPdNDpEKS3dcD9i6Qzal61ELJbSQgsdA0YeQWHXJsHqlKwKRKnmUZoYQ3pgmXHaMo24i72pJ0iQUxZ97LHHYmZmZl6QM4hJIZLSDT8Y5Dx0chGEH93dPbjltptx2JrDEUw/SYKcW93M7Cx27RoSLjYW08YIW7ixrW22yGOzO3+3Hof8Mw82S5cO1j3IBcYcRB2xBSa6QI25Tl3CZRR2UiPyZY4PaBw0NoTC5ASaB5ci1dkhMydFuSg9cVpS9Genkd/+ENzZESQr2q3vjg4j3dIKP52RjhcpmdtmgYXB/gQJcs4J5aDchUHOAbtf+MIXHlWI473mcF7CmfCDc0hvuvUmrD3iKATTM4d+JpcAn5kRr0Oa63O1M8AbrW28ufONYWxw2/5NEV4Zb5Wurk4M9PfJz9sAP5iBruGto01ENCQIxWyTor1SSrA8PYnKxCgimSxaB5eJWb7CDa12am+nem+zMaHmuSiN7kBl9w5hYaKVWZR3jyAxuEx1LmLrsJhu489nVw4GXCFMWbt27byR6bz2b3/72yWT20nSNqAXgytLlgwKXFm5YtWhH+QMVtJIxN+cFhFPqKFnPchFXchf2pkSblKuu9YaCa1tTuZzstunq7tTxFgHO5tboCI42oi6iLtlyprvoTAxiahXweTUFPoO4xyftBk5aGbjGEG1Bqw2UQh/IqXTGoJqHvmdW1GbHoK3a7OM50nIuBRti9ijBuMJkskZtNSxMKOHH2FMvhCufPvb35ZR6uHH8cefgN9cfRX6+wbk4HlIY3IGJgOcJWMNcDYpN6AKZZ1kU7Q4MX9UYaN3k61t+ss2QzCLE7a0tjQ/qi3uz8XqthPfCpckJ/seKjNT8IsFVOZyaO7vR5zWb2zqFV5x/oGxwRCoh3ljpoqZDl/zEcxMojq0GXMPP4BEOoFoImmszvbwCZ4gQc539pznPEe0LuHHW9/6VqEK02TDQg+ewahfee973zvv6694xSvwjW9+A+3tnYdeJg8fNvln4vBtW7fJ4ZGd+NbMUzM5FYZGhC86D6rpTO+mDEFQZyT2bfoeHWtVSmst4IjPB5cMSFf/gcAVe06XncBw3nWXVKEr1RmKI/7KU9OosQ80GUOztLTxZjYGVTWK83aGTpgIM534wsxYs0zjl+5VUNr2MCpbN8ChgIsd7rIBGCMiqRDVWXQ12xylCvE6lNZtMuNOHkOFaCqeBwOu8J5+8pOfxMc+9rF5QUslIoM8rP7kN1ie/CMf+Uj9++k1f/HFn8I7/v4dyKSbDu0gFyXhjp2gS5a4Y4Uca/XQyelt833HNYsqJ83mCYrvrfc4g9tmc+nfrNVw2JrVMlXigIK8bm/MVzOQQmYMRhAwyNwyCqO74FcriGdakGrugJNNS+Br+4IOXbUNz4qbjOJqj5UdPbjWi010uOKPVIoobd8Av1KU1/LmZmWmkRj6G5NQ1ULqT/tj4xLkbJqwUluDq/a8iR3EIOfuum7dOpx66qnzpvFRrMUg7+npmUch0ldnYcWzr7cPP/jhD3H2Oc8U3/lD7uAZzuTcqmgcpFlcfVUY6BaTC1Qxtsx76sS3cEXZlfmZnAHP5186OIienm7B9fvzCLOE9W4hMZt0RTXoTk9jemg3sp0dSDa3SNMDnWc1w9YntJiX1K9ZSvGxLW7sMTaiw4sjPqozoyhNTSHT0Q13dgrF4c1wCgVj68y1o77n1M1QajsuUlsGuXa/73Us2kEMct5f7qYvetGL6pCFX6P6kDw51YjhIhEn+FG78v3vf79+e177mtdK4C9bsUySxSGHyecXfKaw6ZEtgtMY4KnQFAkGOit9ezPztO5YNpOHm5TVsbaCpmwWq1evEtizPw/JpqaZQLOxGvtEvCrG1t2FeHMGzQPL4KSzqNE9SrK2UbGQ67ZBbcZqawuawhu1qzCdNuZN2WYXKfgaelI696UJn864FZTHdstrJXv6gVIOpe1bUBnbhWjgSi8k14MYb45OYuKyaxWumAPEXicyH8Qglz0vCKQL6LnPfa46ItRqOOOMMySTn3766fNuA5spXvayl0kDBR+sYv/nt/9TfjaW0GkWh3Qm3zU0hJGRsYYF3B7gSniyW/jqWJ7cUoj0VCEmJ1yxUySYycmuHHXU2kfxs48Z8FJpVejg0Uev5qO4YwhjW7dh+YnHI5pJA7FE3aJTcbuhFiXYPRFfoeIpa8hKnwxkpUZarDFDhkSNc6c1p1KgAmFztYQAACAASURBVHjiQaJwqTI9Dn9mGqm+QUTpbOu78OZmMPPQvXCKkzqjiAWo8Snp8azer0GuC2gvi3xhkF/wWmonGv1/Rp/PiicPkGEV4tlnn42vfe1rQhvaB+8NsTaxOdve+HfCFAb5QuHWfffdh7POOksYNu7W5Ms/9tGPobun28C2KIKpaWz9+jekrJ/kmWSvu/ITpOJp9SVbt27F5NSMZnG61oaCXLnyxujC8BQJWxAK+xx6fk0OnAuDPPB9HHfcsXKI3e+HCXTOyaHhkMhg40nUOKowEjPBZ+CAHBqNARHDvZJHdfs25Ie2IZKKIcNCUN8KRJwmcfHR0U7KuthDaX2RPFrXqG+9VkV5x2Yp9ad7lsGNcXwM4HgVVIe2YG7nVkQrFWB4DOO/vAal9Q9L0wZxuYxC3Ju4i51Btqz/2tfIrkO8XCgW5P0xaNnVc8UVV9T15HxLlFN88IMfxHnnnadNDkGA3t5eSSpkzKhJufTSS+XeEMIw8EkxMqCZjC666CL86le/krMXWRl2Bh191NEKw4xjGSXIGuQ/OfSCfMuWLZianp1v5mnoQ2VXdAZQ2JZZ7nVIz9JwrdVMbucBWbjiex6OP55BPr+c/FgBr+dbO3BQva0C4cKV7rNNw0q6aJe7/Kdcgj++E7mt21DzOFiKbodcIjFEW7uQWb4SsZY2RBMca0jHKRZ5zBxO0xrXMJizYa+HSrGDzk+jMjGBZHsXHD4PR8BYn/LSDEo7t6Oybj3Gf3Y5Sus2iNWE4xOrhyyTF374R2XyCzA8NiLFm0suuUTXl7nm4cYI2b1Mu2E4Cf33f/83nva0p8nPsOOHfZ2U37KDi9KLV77ylXLPf/CDH2DTpk3StcUd4UMf+pDsCALlDuUgDx86duzYgbHxyXmZPJ7gLKC4OL9yPDgvXniShL3g4UKQ+qmQSmSQK1fOLZU2cAzUY489qg5XLMet2EJZmnAjRv3v5saauo2kQZ2DJsO5NaBN+xr/4pfLeiDctQW1mTFpcKbjl1jjE4NLNo3AjTniLZ7oGUSCPHoqbXrsLZAxMkyjUbevWufSAw/Fse0CjNKdyxEhrSjidS4lGr5UUXjwfuz4/H/AveOu+qyfxn6xh+UtQ3GjKMaBrg+8FytedwFmCwXccvPN+OMf/1CHLTy8S21Aw77Rc7VAFEep7apVq+qLg/fj97//PSjVZU2EgxUYB1SQsu/2vJe8RLI8A99ef30Fo4+fnMG2r38LMz/4scw0UqZs0W2pDnP+1xqZw0E+OjomFOL8KRJxxBPqVktXK5vJF06RCDMrEuSuzgNyPd+MSamgXK4ilUriiMNXLwhyvVNyw2qEORWBOZbl4WvzOcuVqni0UINCzbfDiXNkfygXMJm+5lfgzk6jPDokvom0fNYhTGbigxjTN26J+LvwkJrIIr1kGZKdfYg1m6KRKtEN762hZNXq9WeQMZ8lzO3cjKaeAcSaW9Xr0OJU4uGtW7DtM/+G6u9uEXZFsvhi1szmGjBuKk4U6Re/AKve/lY4S5fBsaPUTDzpu9PTtc7g2VuwzV9M9gzFAGfnEN3M+rq70NTcItdVAtcsIPEgl5KBOv2W712P7V//T5Ruukk8bvQQ/QQOcpuJ+aF42Hhow8YGfWiG0LJ4I7bMC0alhLuDbCavVz05utBk8oqZB0SZQHdXF5YuHQg1OOvWS2jD15eMzyxMewsTxHxd/r0sYxDdukadwU8miL+nUnFk4zUE47vhjo9KQYgMhzhYEaAs4mloEyFpPU6iiLV2IN7dj2TnAJxsq5mloxIBjXKFWeooYaOghsr4MNzyLDL9axBNhEz4ARS3bMX2z34B1RtuloZpqcg+hkkmh8+KmX0yhdZnPwNNzzob3WecgUi7WjkIcyRviRCrEWL7Wn+wcKexUzbOMiFLdrNjkjX1EYyOYOiaa1H53c3I/+luRMtlbTB5ogd5mEJkIJFCJH62o1IsR65BPn9GZzjI5wu0CFd06JV1reVzutWqeKy0t7fWbzJ/Lp8vYnx8HMUSddy1ecyLVTQys/P16NBlX1fxqLrkclJcKlJBenYCzZWiONXKKD5hYgxRvmdkIL4hMvWNY75l8kkKTns3kn0DYr8cNZPMNLobVVMj6FWzed/D9OYH0NKzBNG2HkRDttL7E+TqH8PTaRxwpW0YfsqBN9CPljOegr7nPgfNJx2DWjotZkEMMBUe6OiUvSKH0OcPB7ksVxldaNx/JWhNMwS/OJfD+E03Y+qGGzF9+21IzeSl8CXDBXj19sYU1Qd2/S/6roSDnEFDTE4xT3jolRVnNaYtR42ZZ9huQtV+AlVozUzdyoKyfjqVwooVK5BKaabjaxOn0zyUGZxWc4Qflqa0C6cxzJZmRFqcYqBbCwxhdXwPgVtFrFpEU3UO2aCsRqAyMXjxjnL5FnPQFHrPONmywYIZOdLajczACsTbe43uRYCVyeJCEhqiMgpvbhLF7ZvRcvTJGnTGcmN/gzxSI3vkoFajYTIdZRlQNXjEyMuWofOZZ2HgFS9DbOmgnDN8TmWuB7npynoMOXP4vlus6DtqjCo2HXz4LnJ334Ndl12G8h/vRTA6BgQuEh4ZIjZ12w6wvaCVJ1qQ83MVimWQZWHmDA+iFUwutsxq/0YVouV6wyf9+rTlBUHOLE6zGspubbWT38vTPruOpABlpsktDHIr8iJtxh2CsgC+H7sIRE7AheUGcP0KUMkhW5lDm5vXgxEDZhHHKlUwqiiLLW1hZCl4nYe7eBqJ7gG0rDoctXhGtmgees05zPwelYVW2L4BkUQK2YHV9YNwacu2/YArdr59aFqa+DGSDuVOE4OfbUJ1sBsrX/NKdJ/3EgS0tLMDrhYE9z7BF9m+OO5ccZi0/O0exvDPfo7h31yD6NgI4hVWlo0mR9xDeaUMQ8a/L1rAfoLw5HYXk8NIUMPkJLP5Lh0lXjfydEyQkysnLGSmMjMsQ3TW/CkSNNevCrvS2toilsyEQbYNmBCGlFU8nkQ6k9Hdw1CVepjh+wngyhQKdtCXUCiWpPlWnsdkc3lNz1dRmOei6lXglHJoLc+gzSsah9g93wXpJbIDnuyB1Bjwy8iUiK+jVZgx481oXrUWif4Bw8DQyKjBqsuBOChi9I+/R++pT0GN3UYUPe1HkOvmIwAKtQgnXvD9sQ6gx0xaK/M1EfORz6QQWXsMzvjnjwCHrUJNdrj5mGxfglzuO3x5nUipgpmbf4eHv/ktxDfvEH9yMj3cFVlQo8uumH0GxtLawrJDKcjJcBAeDA+PSLDbhgmBLKGDJ7NZuDT9KHZFRqWwGOTKQqHMtpmWzMZTj+t7YnICQ7uG0NLSJkEuepmEVTtyu9ZeUgtXSqUy8vmCwABSXXw//B5tzvDg+S5cv4ZK1RPhVLQ0h5YyM/ps3a88fNDUo6NWO227XCPvKKOg/rLmOwkZnDiCbAc61hwtLAzngBKaMM/KHPqggmBmHIWJCbQedqzsdqWtj87kphxbn7hjdwX7WgwqCSgQPqisWSulOo+TASmlLsdBMduEjvOej1VvuRCO2E7HlcV8VMSb/pCG14BZETXUymX4w2PY9NnPY/rWO5Che1hoejJ9H/kG4mKZR7Vpo7tVklaD262zwUYhZGaimkkTb38rBi967f+eF6KFHbw4xMhDu4fF9ZTBbLuChK4jhjWGnhZbh8v6rGoyuBl4DNyBgQG0tmqvp2I9HRO4ffdOzM7NoTXTinQ2i1RSg9wRSa/uEmH9CzM5f3HxUOTFhUeowoOa2kD7qHg1VL0qgooLt1KGU5pCX2Uacd8wLcKMkblQrYodYdi4URr44tFSVyZa6axy5iwaBbEEUj1LkBpciWimyXQZ0d2b/uNVzGx4GM2DyxFtakFp206BK5XrbzRtz5ztqe4BdPCiKxefWWYFWXrQDKDS91rnccw0XL43wkWz+Oibn4ghsmwJVrzmlWg++xmI9w6I8WqNijJq/wNtdjGIRKEe1ZnlEio7diN/1VV44Kc/Q9NsASkrIjN2emFwRkhXMwO97IQ3uaXy3Cq30D/F6mpPMXeq+ahEgI53/C0GX38h4hIPBzYFev5epX/b53Eq4SAXWq/qYnRsXFrhrGMtg9ZW1RayK9ZgXw6EgSdGkt3d3WhtDbEpvCDc+vwA23buQK5YQEtTC1LZNDKUE8QSiMWVj18Y5MzkhUIR1WpZqnKELPO6kdwAFWZ+rwq/zPlDLP1Po6M4iaxXFsZFlYcMHJ2WLJPbFmetH3U97YFN6laEbNlWxAeWItHZj1g6a3C4j2BuFvmRYbSsOByV6Rns/Oa3kb/8V4gUSjoG3MwUlYOu8OZqf6FBrlBgfwa56AEaKKfTaD79ZPS86AVoPekkRHt6AJ6lxHep4VATrboo7diBwu13YsfPfg5v5zbEXF94fOs+Fu4dWRyN6HOGi3QKR2nrrJdPqxQ+vI5u9L3rneh70V8jlm3Sg/miT7ynUF78a/sd5LIymF049sQPRPPAQGd2Z7DbknHYsNMGG3+WmDmbSUmAhxeFhQeeeA0Cu3eNiHa9qTmNVJZjzNNIxZN1WGR3B9t0QZ6dQU7NOv3M+dzzW+5qqHg09a/AY8Oy68Er5ZDJT6G9OoukBLlCAJkhJOMJNcD2NaDCrIQW+QHPSSDe1oVE7xIkO3sRofjLqyI/sg2JRAaptj7k1j+EiV9fidnb7kB0x2456KlYS6dpyBwg8WNUiLQ/78lEkrwZfppqHEBPFzrPORetZ5+F1pNPQTStVhq8qe74BPL33IWxq67C3O//gPhMqWElHQRgk8S8SvRi5IltYzUTr/XUYGYL8QZHZawWavE0nMPXoOVZ56DnxS9Aqr+ncaY7SE3t+xXk4bVS13Az+3q++ORRIMSMzcAjTSh5JxpV+s80O9P3mpVN+whrz3W3EASLqekcdu3ciWZm8UwKCTMykUUgakD4+mFMXpZMXkAmkxa4QkgzP8gDOXh6PAtUXRQpKSiXES3Moqc4hlRAyOKLrzi3e6ni2ZmV+5g4wkFu5bjMftyk/WQS6c4liHX0IdnVA7c0J84A2YE1cBIZBPk8Ju78PYo33oSha65Bdk6HTvkcAKBbwzwfl/25//XKtWzdUXiciBxzkFyxHE3PPgd9f3U2kstXYO6e+zDx2+uQu+12uKO7ZX5R3FWnAkuMagU1RA8ucm3qu1pd0qx7osIvX4tUgwNoP/00NJ97LtrOOB1BJilDtqRCK9KHg5PKDzjI6yA6pI+wBz3bjV8PciPkWthMEQ50m3FYHmaAFCsutm3dKnkrm84gkU6BWhkeKGW8YcjeQsaRl0pSDe3v75WDZ7gApXoZH65fhcdJbq6HklRaq/CLeXQXhtHkVcHjGrM334COWZlPBT5WrM+rK5hRJfTo5nPy5kZrCdQSacR6epDu7IdXLUp2zvYt10KSX4M/MY6R225D4TfXYfr2O5D2XdnZwsNw96NCby6r6nhkVwiYyiXcBMOXM2mkjzlKeHX3gQ1wH9mCiMvimuIJO59TtO/i0W4OrYuPWdLXFMaFu5FaOmsBjPAritl4AoPPORdtzz4H6ZWDqCVTSPcNIiK+9TqQV+sIf+Egf6wbbG3HHuv7LNzZ4/cRO0rLGgs4FYyPT2L36BQymSYkUuwpjSOxoKrZgCtlZDMZDAz0y/fNF4UFyq54zOI1VHgIrRZRLVVQKVfQmd+NZq8ipX4OgLJBXkep+3mt9XaqBkUs48Q9l19R3M8b76RaEc1mEUvHkOhdhVhzlwIc6lc4rnHHEGZvvxPDP/8vuBsfRlI8NcxUB+3q2+eH7V0StohtevKzbAih2jGOIOLIQoxz95Xqrj2XMPMaTU64f9u88t7eguj7zXZGfRCDvBSPInbiMRi84AK0HHs8Yn1dAt0qo7sQb2mH09athS5Wog9wst6eLso+Z/LHuqI2yOtbo7kLC/++1yCXhmdmmwJKQ7swOjaJqSCGaDKLZCqGeDKOuEO+V7OM7fonpy5MTX+fmYygdnW2SUPK/xSESSbXIHerBbjlMorlKjpyw2j2yoibIGfWJNcrGWkvk+EWuyaNI5y1iJZn0m4ljXkdJssF61aRHjgMqcOPV/dcM2xL2J1cAZXNmzHy6ysxfuXVSM5Mm3GGKm/d14fKAewR2kiS5VDNvElYpzuWgygHhKvAjeMKhaoM+cYv5Nn38gb0vte0USrmwOvvx6o3vR7ZM05FasVyqS0ERTZfOKiW8/ArBaS6lyKaZDYnXKGwbt8/496uxUEL8keVgvd2AWTLY8YUckw5Xa72wENtahxTG9ejViqgFE1iItMG32E3vY94jLLeZF3wz59noDc3Z4VRYcHIQpl5Qe5zBpGPcsBM7sMlZKlWUC2XUC0X0VYYR2u1DAeuKps03eonMEG5rwGl32cwXPg3M4HRUn5cPMT/cTdAOVdEZNkytB15LGIt7UAt3tip/QiCQgml9euw+ZJLUL7jD0i7njAdrHHy2sWkzG8hu8zKMNQiIZfxnDQ2eY1R5dqFJAdkgR72g/LrvBeGlbeCL12ZprUwIu/dSh5YDRCtEAtRskgNPApqyLVk0HPeC7D0/FcJ7kcyJQvcnZnG3K23oXn5MiSOOByFnZuRbO9FvL2Djqlmq5JSm1QryMvrOUkr0GFaV25THTZbsVzjjh20ILdPaS1FbHw0Xsq8uASQqY7I9mxE/uU8ClseQnFsFHF29tQClJwMxjLtcNJtSMRjEI7dDLVlMBOe9Pb2CDyx1nRh6jLcV0q44kkG58HYQ8ktyxjzoFhAR3EULRw9AmJR1WsLkxGmEQ5OUjFrQHl2HQAAVOempFIZtPWgeXAN0ssOF7sMwhrCHb1yPiLFIiZ/czU2fP0SdIxPouoVBN7Efd0Z/JgGmeB3uenkwflCJisewK6kazbk+GVwue1HtW4IXAMGfcPjuJdMAvGTj8Wqt74JLSedhEiC81cV/jCt1SouChsfxtSGDWg57kRk+jtQnhxBtnc5omlO71B+SilG7cPV45LxvjEy4np8hc6GNjnZwD/oQW4aZpSyqtNeVtOsAc2jtcAAFmvKRVRGd6A0vB3RUknenxfxWC5ApZbBZKYV1WwrYukUUsbMyOpmSGdpIWrxuaD1qqfRr0uFlIdOtyIa9Fohj57SbmQ81zQS6yauCkW9oEIkHsQgFzgjBzNlEjgyvTw+hXRTM7xUM/ymVrSuWoNoRxeceAo1h8fEGiJVD7XCJCrrH8TWK65H5Z51wO4hRKsVODLSRYtDdrdgQGlQ2eT4GKfFRfEXoYs5rvKeRmtwSCfKjCViaDNb1KmhmkrAWb0a7c97Hpa99DxE21pNk4isArnvOkwvQIF05egouletkGkdMzs2IN3ahXgr+Xun/jkeNdBA7oW5IfUydagoZjdg82+PS5CH6aOQq4mRO+nEBq9Shk//weFt8GbGZQ4Pt6B4EEExpqVpL5LGdKIJxaYsnHQGqTgDPSmFHgluE+TiCb5wjLnB5KpdoTirhopfQsCmi6qPguvDK5UQKcxiSXkYSbcqDEfAKXCGMzZOKnrJDmKQmwY8GdWtU45pelREUC4i1tYhTdcupcudXcj0L0c80y7UZ5CfRblQRLavH/FkFsX1D+GRH/0U/r33oTY8ghSn15lqJaGEIG45ZSoE2R8cPy/eWUMwCN7yTXo5eH5SybKXiCC9ciVw2qlYff6rkFi5SgLVkp96tjEdSmYYgpiscqBwbkpyNRPZ3I4taFm6Csg0NexnjHMCd9j6jbBQK+T/VGd/zFoWew/dket78v7BzkW+2xoK6Vhw08gloE+PY4FbgT87gcrYEKo02KyWba40vYlJzKbY5xiHH0mg7CRRiSeRiKcFc7NczyAnPKGMgE3P4QnPDdikB0/VzdRQlSAvyjbpl4G8V5WKZ+vcJLJzw4hJISsGp7mZiFZUKXSrtVj1IMa47ma8HpxHbxr1KKEtT40jnibj0ixQhnw2D2CJTCsCUo9dXUj3LheqLSJiGMCfnMbY727E1G+vQ7BuPWozM9owYVgRwe5cvNLfeWBrVb0jbTVYt2jfTLuTj9Lfjeipx2PwhS9G+2mnA2n2xJpOVyOmU1Ngcw4jzmeim8uhOjeH/NAOBMUSuk86DW5lCk7VQ2LpKmlCt8UvKYyZ+aq2BiHLV4LcjMWZp/40ZwixKDnYQW44UkWJKtwRHBW4MhmsOjoCd2IXglJeC7zyTeyvZJEiirlEMwrpDOJOElEnIdttuaoquGQqgXjCESalIe+llsXCFVqssRqr+UaDXBWIPKCWAxd+hcrFAG4lj+jUDrRODku1U444HJHe1IxIKqUuzaYVbd9rnvuYJ6j/MJoOK9QTPrpaQnlyBk3dffCiEZRyOTjkyWmN3d0Pp28pkn3L4WSbjETACMSqFZR37MQUmxeuvRHeA5vgVIra42qcxeSQeCB8hZ1TYNoEpRIrMoEYvNYmNJ1+Clqf+XR0PPMsxLv6DLVpg04rtGG4zOxdK5Uwy+nYI8MojI+LlNr1AnSecjLS/R2Y2/wwMktWiMithrgmQev5Z6z2LO6unxf0cGcCXncxXemPQ5DrOUUvhCAnduEUcyiN7IQ/NQ4/Ny0zeag/bvDHDkrRFHLJZnhNrUCmGakoS/iEDz7KpRJKhQqiMUcOoFbia5WPjSBvWFmEi0HUcrPdjtmcCkQ/PwN3dBda3QIygSe6GJ/tcbk8am4Ap60VAVWVdfHTAabAve52ek5p6PUU9/qzUwgKeQTxBBwyScmk+MbQBybg2PbmDsR6+pEZWIYgqlohPcVyaFcJhQ0bkb/ldgxdcRWiu4eF+64HyIFwz4bVoOrR2u9VYykkjj4SXc97Ftqf9hSkB5aIlJc6GCuxlmOvwHAtCsm+7gWY3vgIauMjmBnZibjry+eIZFJIL1uORHsLnGQKbm4WxZEhtK46TPT62tWkkEtdz4yGkbuLqC6NxUgtQLVQgBNPIJZKCf//OAa56VWsFlEe2YXK2KjYM0R9zmnnLCGbU7QgUXRSmEu2otrUjWSGDRJpxCnGctijyEzsYWZmDqWSDfQE4o6DRCwJJ8a2N8Xk2qihCryaTxxZg+sHcOlYxWG0ZR+lyd1wi9NoqlXRFvUQjzrSolWN+IhXPNRm8/BJRfIcIJDFHuYCya5WIGWlR9S5GMrEYN9GZC8Gcept0/VyvepSmPJiQVXGoqe7e5DItMlIc98R+xdpgha2IZkCWjvQ0r8UsfYeBLGUQhGJQx9Bbga5DRsxeflvMHTlb9BUqYB1Tkk+DLx6g4OuYvWCNA8JJCNz1CxoJnB4cGMRVHv70ffCl6DzuWch3pTB9vUbkBubQGnHZhxx2mnofvazxWtGBF98Tyys+oSOFQRlF7tuug3u+A50HbkWrgt0HHsc27PgtLTUry07NAq7tiKacpDqHUBEzi46vM86pClDp7s2/eK9/BTyY6NwMk3IdvVKoMu5hAv7YMMVzeR0WyihtGsz3F1bgGrFrGW+VYr9eVghw0JauiYQJZ/thNPcJeKtZFLb2JQW5GoNpDI5NjGFYrkkjdPkzLkQtFOIJlJs1FBOlTeNMEVwtQfp4o8WxjE7MY5oNI6miIcmVGSYajxwJUv6ZFO8ALVCDp7vSQUuoM2G8UtkJZSByDHjlmLUPkbre97ILnZ/3ns/spXrmiViVoRUIYt5lGZzyPT1wWMGj5LJYHjHtEsnCvjMmjynLFmB9Ar6nyiokrVAaEEN/fgY5u65B9sv+REq6x5C1neloYMLgcuFn9uyubxutSj/3WRdjhJgUYyiLTqCxRKIP/MpWHXRa5A57Gjpspp48AGkO3qQamlFZcvDuPcbl2Dti56PJee/GjV2Zxk/98LGTXKfUgODyG3bisktG7D0jDPh1hwkOtq1tsH7Zz8BNTvlHHJbt6Bt9eGoJTKKCkwRjXhe+ld5TbySjKMsFUpo6u5FrKkFTiJd9518HDN5DV6pgOLWh+Dv3iYyUWU8mWWZyckpaPYgBTWd6oDX2olkczuyabIn4SDXfk1123IxMjqCYok9nw5iUWb7OCK0SbMXSQRWEeka4rOnS3OojuwWQZbT3gSnVkFbuYqsR7sELahwtVWTMSQ6O+G4LkqbN8ouwvmcWhc0HfDWY9GoouWswYkS9UKKZn0LQWw9aR+Ruol2rYxWx4bFnNTLtGjoSicQTUpVFktJMl1yE0uWo2ntifWbSjEY/yeiLrIiQQX+yDgmrrsZW77zXaRHxsyCUQhmjoeScmt8fokmHRHPRMRdJL90CU59/3uRPvV0RFuSqAVRjNx4C2qVMvrPPRc16tXdGsavuQ7r/+NrOPOrX0R6zWpM7xyCNzuFdDqOubEJJJqbUJqeRdfaw5Hq6lbD00gUcUND1l0OaLEd+PAmx1DNz6BpxVGhJnFTawtcRGbHMLxlI9qWrkSqrRu1ODvCmBjnV4QPfiaXVEKKMI/i5gfh796u7VoSKqTnCFm0YsZCRzmaxFRTD6KtHUg3NaEpzUxuKEIjxpIg91ml9ITbHhsfQ6GYF6iRoDsty+PUYJvVLreuUkaiMIOR0SFkxQotjaSbQ6vHbnIXMSmyRODHE0C2HW2HHYVoC31RApR3bEPxoXvAAXUB/dIlI/G/YlUkRZYgSv9EZnr9dEYFUOeTZUeTgNmvEG+kdS+H8sgE0kuWK6XJfV8O8TQN8kWtV6s5iPUtQ/MxJxv/F2M9bU96WuyU7ZyNx+VtW7D1uz9B4ZrfIZbLIUpbDnHY1bpApBZHNGB2D+AnfBS7WtH9wudixfmvQ2zJUlSdGmIiLfKx/Re/RC1XxooLXoEgy1J8BNFigLs+8I9of+rTseIVL5XXnLjrXiTbW1Eu+8h0ZeQYGScOZ2FvcgK0iU/39zf8WRRzyWf1ynnkd29FU98yxNItsrhJDqBUxvjD9yHVmUVL/xrJ9IFM4tOq60Kvl8c1yAtbHoQ/pEpCLXSyAOxKwDAoyOESj082HnZ/1AAAIABJREFU90k522rNGeQ8XFqTIpvJ2eFfLVVRKJcwV5hBdW4GMWbkWEzUbYK/OMeII8SnR+GkEsg0tSHq1pDxi0gYGzjxQXRiqGXbkF6+AsmuAUQ4ntDwyTUvQGXzeni5CVQrFcTKRURrLlxukbWYbOPssdSijsIuyyapWtDi2wMIcFtgZFf+3Jzc1EhHh+n2Uc27rh0GdFwYlywdAOS80FhRhtsyX9F+HJl1VChh+rbbMXTZZfDuvx+YmmXqURhDqBRz4Hd1In3WU7D0VS+Rrp50by9iHQMIHK0G8/qN/voqjN9yM1a+6Y3Irj1CA8t3sfFH30OsuQMrz3upLLzZoZ2o5HNo7R1EsjUthS9/Lgd3YhJzW7bBT2XRd8apiKYyireVaFYbkCAKb3YSlblxNPWvhO9WUJ0aQiVfQsvS1XCyzSYB6O5Zv/ILfHQOfpAbUO5VctAgJ1wxByvJtWqRoFgwilI0jqlmZvJOZLPNyAhc0SC3pXrN5L5UKSslF9oFNI3ozASypZKsYJfUlOeiUsoJ85xuakWUDAUrgIGPOMlxZkRiWfLtXX3ILlkFJ5kWJkVbEXTHIffq56ZQHtuGVEsnCqOjiM6NwysXhIOmfahkb/VqVtpM4IMeTG0B5ECSuF4+6d5EzS3Bn5qA096BSIxOAAr75PAorxxHjEF+1MnznG0lTExBREGhKWtZis3zEUxMYcfllyP322vhP7JZJm9Esmkkjj8GnS98HnrOOQfRbDOCYhG57Q+jZe2xqLH6KoxZgOKGDdjwjW+i+9ijMXDeS6QxhE4ID/38Ugw89WloXXM4ajRbCthXQObIQWl8DCgVMHP/OuRjEbS1tCDINKFp+TJku3tDbr4cZBbAZ8Io51Ea2Sw7TNUNkGptEajD8wjNnNh/oAVQU5lmqC8gww5+kEuiqclWU9jygMHkpqtFlPL80Ezrao3sRiOYyrTDb+1EJtthglw9VmwV0zZCs9OeQV4ssgtoCumZUXSWcqhVcnBZZCKfnm2Cn21BJZaE56TF0ZZQJhJUEfM8ZLIZtC9djlRnF2pOXFV4wtLLslN8zSALfBR2bUE0lkKqu0unww0PwZ2dRNX34Bufc/LrbJ1jn2hMXcfr6ftAVXRSNOHGHlB2MIPACxBr6xQti1FT6US6SBzxvqVoOvJkM6dJQ18DsbGbSCVQVq/md8Hh/IyVEnJ/uhNDl1+JIF9G+vjjsfQFz4UzsER9ZMypqbRrm9QRkoOrdbPgc3kuRm6+GZM33Iz0kWuRXHMYWpubMDmyCyueebZWj5lR2W5YzKE6k8fILb+HEwlQdaJoW7kSTUuXINnVhWiM/aaKpe2Dh0q/WpDCoTc3DT/iINu/sp6UlBZVHlwvua5queaPeyY3F9MvFzTIh5nJrY+TgyDimiKRls/Jpc4msig1dyLe3CNdQGxYToqxv35wcqE2k7slFzl6rOTH0TkxhNT0ODVtqNFMM9uGQqIF5WQL/EQWkWRSAplbOfXpPBzRgKiprQWd3V3SrdQoE+vRWJKCSec118Xslg1oWrYESLVhamgYMxO7UeGhx6F9Rky27qhfgVMtI+lWpF+UsIgY1xSxQ0G/byCdAanUJM2YiojMFRBJNwHpTL1LXtTpnPrRuxxNR50kQbmw8GIAvqk2G45ZcKMHNzeF6tw0alUfKQ4n8B3Ee7oBSl1tQc1WqngdHr4H2eWrEc+213creFWUtm7H8COb4adi6F2xBq1LB4AYO79qcIsFFHbuQnV0SOQUQamMar6M7mecKZm7FqO1thbwFPEZUt73UJqchF+ckS6wRGsXovSRjOr5SGGNXa4mORkK1Wb1MFB83DK5T3Zly4Nwh7eZsYC81sTOxOSKoVT4RJ48gXyqDV5LL5LZjHifx+KOMBwa5BEzTKsKr+QKJ1rZ+RC6i3kkaBmdTiCSSGPOyaCQaUOQadd2OVpC0JpCysjGe6XiwvOrMmmOTgExacKwh0Ttc7TJSgxGp0ZQHB9BIdOO6dmSQN9oMgonSk4gKodAL3BF3Rgt5tBSmEbWKxo2JPRcsqMapuYxzqPUfpMdIRwSSDRXBM8JTksWEdHWaDbmuSbZuwLZepAbn3BTMFHxoKzYelauFfMojg+rq0I6K3AM4lNjufL6p2/ECa1IZsdQGBlC25qjBPLJ/TOHWkIjKbtHeEVE6I/KzCSKk5MIZucwt2MXWlctQ3pJL8oTBbQdvgqRRFLGRNYVzUIn/3/m3jRWsvW6Dlt16tSpuereqjsP3be7X3e/+ZF8JMVJokQzsqJEjoL88A8FgYEAiaPEgX4FSGIbMmAjNmzIkpUEMewgsJUfkhIlhm1RYuQgMS2SIvlIvrHn4d7uO081nzrzCdbe36m63W/qblGKCnzSe901nHO+/e1v77XXXjtBPOiiv7+DYqWGfLmIQpNcntJENiQbS2ZIKYJETealmrV7vKPkR2/kZkfSkxNdESM3Va9cYiOmkcvjM/p83PG5PEb5CrxyE1G9CbtUhk36LAs1tKpEBUJT4u37B4j2t9B0YpRJ7i8WBUv28hUMyg0ktVnBSkm/LbEJQeQrtDEg6z/1PFe0F9lMvbiwKE0CH/iiocUBNr/7bbhpAqu1iopThlViAYqhjhp5SKQgCBF5LtLhKcqjHuohcXjtc5UYeZIXKrb+SAHm8R83UKVScdl4ECPo9GBzdGK1Nmlo5uI6EyOfFtj4dUrpUNlq4e7HAbyjA3ijPkrUpanNwnKqEhLGaaL5zwc8BI0EiEeHGGzfR54DGBZX1fsa2rQkiYiw9e3vY/XCBry9h+hu3kfesVFap+z1PMoLC2K0wpSkHIYpTGlLHgB/hO7OPTlp7doMnMYs0gI3NHF91os0FJMwJes8+eBVe9+f/ukbeZ6enI+OzcI8dBRnDnIO/HwRg3INabmBfKGChE3L0qYV6Nyd/T1UCANaKYo2vY8KsgV5Bz2nBr++AKfWRJE9oSULRScv05FpjMSVCUNmKrqjoSvP6vmrVz5ifEsq2jIPb95EcvQQjec/gWKpCqtow6JUtSR4ZDmmiMhP93y43hB29wSzbh/FxDcmnmVCihwYJZUPXSLGy8wS+GLiTG8eDQcUmoHVaEihxRbYz0J+eQO1Fz85IcOp3YmLlVI//zUZ9jHYeQCbTM6ZeakKEl0iIqDRpfXI6PezF6Z/n8Ji66Drwt3dRO3S81LGl5AqzaF3uI/u7ZuoWynK587h3td+H5W5NuauvgxnZQmFWgOwC9r0IHwgVicYusawKbt9uCuS2k6zjfzMrJT2wbY8c6YKfdjIzGsYPi3tP4md/6kbeZInTq5GzgekvR/aZcICUWQV4OcdqbBFgo4kSE6PkBsMUK8U4JRtQWuoHKWE/RjjQhHdcgtpYwm1ah3lchFOqQCLPBfGqhTpSamixalzFP0P4I5cjIZDXLx4QWTqstfZdj3mAvc3N+ENRigPT6SMXVu9IINoyd/OE+1IgJDjhoyRj7xACiC1/j5qUd+0q2WQH32lGb/4Ue1r4hnPjm5RT+kfn8Cp1mFRAi4hryeP3NIG6i99MmNQm9sw8Wo8xvDBXZHPawvk1pDwTTaZoaFqE4IqIHzQy6RYgqlTU5Lcf+rK19YvTSqQ8GPc+O3fRhodw2osYXZ+Ce3XXka+NiNc+LNdR2EuUZVErmu/i8HuFnKlChpLbH0jR0fjbinAyZGnbROKEGlMQIPPvvXPppGficn1KDfxounmZlVUqnms6o09uN0BiqUKKvW6hGFsuKUXo/cJ8yzv5jDON9ApzwgXu1GpoFIuwS5xYjSLSooSkKQlc0PZNOEHotFCzXNqoq+sLL3PyPkHrLpdu3FLHm27WIV/eAdzV15CvtI0vabaeBzGEVwK/I8jjEcB3GEXhcEBZscd2EmkWoGybkpnkLPro/BFY+RT9iPjzhh510fQ68NemBFcn7mKtbyBxoufkkSX3yvEtyiUCdEnm5uYWb8oFF2Joyc4tJFuk7K9roLE5B8arwhyrUWiQRfj3R3U1jaUOCaFMhvBwQHe+7+/jld/5t9Fvl5DWuAm1XxIbDWR9iVBUVLfhb+/CXc4RnPdsA2ZVJp6wxTCUeUG+bygXnpyKIry5IW2P3VPHrNSaDBcTYm0iicohTTcpoDPBoGRxLqV2VmkTlE53lxIwZAZD6eI6a3bq0jr89jvDWCVijImsWIUcMXIC4YHxzIxJ1twfIvvY+x6YuScOnz+3NoHGrnne7hx5w7KVgGVWhOVoCO6gDMXr4o6rWhvM1+I2WkUwfMieK6L4XAAJxqjHXuIBh2hvVIJQE8sLvzET32gIxJSocn/JCQyi19IUnjHx8hVCrLRUjZWLF5A/YXXdANxCMF4iN7eAzgUcVo6BxQqE5hNejdVM0AgPpFyM21+mZT0+y4oQ8uUEA6LIR/L7e4ItbXzEjrxVJHTOfCkh1McBLuH+OXUaqQwKqvgro+cO0BnZxON5VU47SVBv7hBRbJCUB0TimREMWPiSmI6c1AZPPz/H09uPMMj6Iq5OiuxEeXZZmYI7dM6obRTxWMXVjTGcDRCdaYFu1QV5l9WURS5BD66XAE5Fo4uXka+vYTByMPu7r7EyZVaBeVyCRWORbcZsgiZRVQAJkbuBVJQ6vX6knyuriw+8qyykMUPfNy8cwelfBHFagl1GnV3D9WlFdgzqvQkMbmoAMRwgxCeO8JwMESxXMS5xTaCzqEw9ChixNBLBmxJKJKt2PuXibEuCWNaRMmwEXVpnB43OjpAfX4ZXolzQjdQvfKynHpB51Ryg/K8xsFy9BuNQ5KadOgB5T5MOxvj4zxzl4IkfGdfE8w6G2xGTXZJiBNRHvMO9yWGdojfGwQnC0toqEITkA2UIA3GSIYDDI4OYVUqaCwsCxomuH9WOsswbj1YsmqXoVMYJ26eWRaRP2mx7UfvybOdP3bh3n8Xwf6m6R6nzAP1PaLJhfMpCIWUozd8D8PTY5Rmm0KWF6608QgmOjPt2jSSPCpXXkNx7YI8KNf1sL+3L6FIZuQlh+GKjkMXD0pmGz05R6+MVeqZKrgbF85j9kxMLs/YkOEZw98ggy6XoFquoVasoxB1EFD6ee055OySIBNRQjFRHwENbRSIhmO1XsX62qooEIxuvq3PgVwR8WxZ+fqD/ZCwNMWDZzJxvCjNQcjPD/tdWEEMLLVhN9rIL59HGiQiLlpqsbhSnGDdUreJE/T7PVE5Gw7Hkkco3pwIusLTjIJMpFVkg4KzGF2pCxnvXSHWNI0QHO0jDjwRNuXcU8XoDbdbksoEScSTrI94OEAaRijNL8Gq15VEJV85LZdNaQi6q0X2OkM+DVCUhbYmAHpiWtCP3Miz9jd68vG99xDscfoZS6+WkKJUREG9a0oP6A4VNaDGd8r5Pz4qMtNdeeGCvmQBmJCI+Cd5lF/4NEpcXMbuUYqjw0OcnnZQYsMzYS6ZGM0mZ6XrkpVIo5X5QmPVTeQjvnz5krwvez3eKLW5tYXesI96uY5SpYQSnU//GE6xCntuWRJfesYxlQC8EXzXE48+Pz+H+fm2YL/ujTeNkYdC1dX+yzMr+JitZyoB4i9MUSlzbZJ+xbFUknOlBvKLq8hfeQ3l1jxypTJylk7akI0tsGmEvf1D0avk62wlmfeaSe3R2DkEoU0mJmkOxk1OIESTP+lVJ0iIJO0/QKkxA7u5oLWIfKxqEqTnDnoIeieyP+zqDBz2rgrZLWspNIn1k7rjJ4lLPuQ9P3ojV3YFkvEI/p1riHYf6LQG03xAT27HOaHiBuORqNSyU5vFAZr04HAfpVoDdq0qCWjBMBbpsUWcx9BzxchXKK+mJKnRcISdvT1JLh838syTK5MxgE+PGwSi1cKFfaSc/FjLK4fA3r6/Kdz1as1BuVBCwXOB0QD5+SWkRc7vieEFEImLsTeAXXBwbv2cyE0TxntaI+fzUskHlWPQfklN0il/HPeHiAYniP0Yjde/gPInflyqgVrR1gKaxMWxzuY8Oj4W487G4JzlBGW1Awo08cVpzG3heE+tL3Ncmn4aqQ4WyronCLuniptTiZYW7bkYHT6EBXbnVFGgajELP1z/LNs2DckfOU7oj2HUj3/0T8TIeaTFLtWfriHaeyiMPZbvpTslcOF2eyISlHdK8g/F4qUMzuPZ9zHcO0bj/LJMUNDytklOjRc468lFb4HenQq73S44ijHzWFnjxSRcYdLkBwgDX47npaXFyYyhD/Pk/N79wyPsHu6hXiqjWCwJLBl3DuEUC0ibbYSspoYRRp7K260sL6I9O6fON46fycj1+MrafWjcFBp34Q37KJCTUy1I829p/TnUP/dVgQEfRxwYjt27d1/mrLKPkpuOsTc13iWPMwUyFsZIYaaeJE9AKpFROPVsv6zuMgM9skhGbfMowejBXTi1KpzWHIKdffjhAE6jBrvahl0iPVZKmSb7Yiqq80VF8uNZ2vGewfh/5EYu8ZQxcnfzGkKJySMUE2B0cCIVT5KkRMnVIk+CnkqHOyk3OwZHV/O/C202sipnW16mDX1i5PTkkrtoIsuQhMgGDZ0xdza0SxoAjNoW14rem/9kg3U/ypNLl1OU4Oj4AAd7B3CK7L0swY4GsHpdxI05RE4BUegiTItYX1xGa7YKiww8U619Gk+uiBNrCFTzAqw4FWKZ1++KJy9VKkChhqAI2Bwlk+bR/upfUBSFCe2Z439r66HE4RUiThxJQ5m9SceVto5NqsA+iW+uTPdjqLVIHstk52uEKVVKmqnUmEzvptuFe+ddjHMJZlvnkGvPwirWJPzUcMvAfZTDNqgf43VFetTo/6RffyJGLizE8RDDexS/uY+034fbGaLeaiGpslTryNQypafyYWQNpzwOKZ4Xor93gOYyRWYYxuhQk0w96f1GbiCsrAIZx5JUHh+fiG46WYw8qmdmmiL6zxj87OjtDzNybgz6IBn6lCQYjPo4PDhBbziEQ33tzqkoCkTlMprtWSytMEQpKqMxc6vJ03lyiXlZqaQCQRwjNxjB6/VRZKWzXkKcz8NOSDP1NYwplZBfuYyK6Z7JjJz3/N5712Uj08iJOKkn50gazUHOxuTu2BdPzvCs0ahr0myGHUy5w+ostKRhITfuo3P/JnL9E5TmVlC8cNnw8jlxQpNm5SdlFICsRZCNn7yCZ9IPeOo98dFGbnKjLCbUI1T5zNkry4AfTaMSJKMegutvonvtTRQcC6WZltFS0Zvj/+SBmWQyU2gSZQg7QTQaIeqPUJ9bkIWVx/WhntxQTI3i1Vmjpb1MLtdoj0xoS8IwylqT9Y7EczPEcLlJjnV+KA29WMTc7Axm6zOIiHB4AXLeCMH+Nmrr5+AIpJgIW55NFZSzEN9Fyu6NN/VESwifZomnwnjZ1en9abzLxJKSz93jQ+HeVNstxHnHqFWpB5UnkhaQtlvI1xdRYfcTp0WbgbnMTd555z0JU2p1VoGnRp5N0Js0ozBPoWa7O0a/P5A+27W1VdkQZ18Sjycx0sgXCHHUPUZ9aQ3FWg2nN2+gdfV5pEUW7WR0hTJ0DPktAw80qT5T0PkQk50UCaUINC0PZYv5NP7/CY38jI6hrIsOTZ2Wa3n0kYXGmk4kSSclKNxb76HEZoVSUSp9Im6fE91UJS2xi4dXzY70XA4FE64Q343jUMrYpVpVSElCPxWkhdORc6g+/xmUVzbMhsvw1kzS2HRxm4kY73+OWZXV/I3sBDY/E2obanvdyBU4TecfWRIKsWrKlru5+Xm0WrPC9yDvIg5cVFc2VI5Bwi91BnL+8FS59SaiXUKIbBTOmOsqljMdmcw2NHIEAqGkusMRGq1ZGTxLkSGhQKQM3VKEUvU1Je7ldRTn1+ANuqifu6LterzeKMZ7710D56OyGaVYKaDMfIK50KStkMxMI5snE/R8DIYjKaatra5KIW3SjMBnFHpCWfC6R0CphPriOW1eYLrQO4J/sIXm5U8gsQVLM40oupGnjtEY+ccxMU2Sy8r2GS2BqXOd+oeP9ewfauR6bJpQWIhQZ7DSM1jyZI8x9CC7r0+eclfGguc7R/BO9yelXZop28jka+MEXqcvEJuz2JJN4MQimCaqURlCM2ZhSJROuXh6/LFA9LiRP02Z9/GnQpYfkyF6MQ78oidXCJKc9qlgkdACfF/+nlDbwkJbeoRO71xDY/kcbHKeHxGd52aLMbz5lrQB5ukA5Og2M3pE79Swzr0QVuhjPOrCKVdRrNWFL05+SvZi1ZBeUuYq+ZZ0PmFtFZWN5zE+OYRTqaHYmpcGZ86cvnbtGpwcUaEyCrUyyk4RRZu1A0MvlphcG8Sp8stJHSzENepNrK4yXDGVWb5n0EE67EqluL60jnytIZtJ427+/xCDaz9EbXkD+Zm2tiJKQeiMtNvHmuP0DYLjmJNOwx6N7wWiFAN/rP3nI777w41cBWcnEm6PnlumKCA/liDxXQTdUynoBEmK2uKKfHh87zq8wy0VodToVhscTEdH1B3A6/ZQXGojXykhH+vZEFAQnr9PXvJggAInvtV4DKr3ivI51OjJl6ee/I9j5PTgjN23HjxAFGn8Li149IrGyAWJoGgou/nHY/H6i0sLmG00ELt9jLcfoH7lRaQiVKmlew1/GK68hYS9rkRhTCyq25WxmY/UGyPiTExOjas2EBdYMeSzMFoyEgdrBZQ7JB4M4R12UJpZhPPSVeGT8/mzEaKycA65UlWoAFsPtzDquKjVSrAZl9PIzYh4WVlhZuqQMyacLmHfwMNcu43FuQWRtQgoBuX1MRz0UWuvSZUzYYe3Cn9ozi+GR6VaF717d9G49KLAhgKsPNZ7+qR2rlz4s8GcQtNKCdET5klz1o80ciWrqffQVWPIkUW0LEoEGJ+yb2+MOM6hNLcAm82lFFgfe1IM8vfvSzlbOBgSnGjFk2VrJlZRpw/LKcBqVFTlNc0hZFGBd8nCyXgk5f5Co65DpchUzFuoXnkdlZULkwTm0XPsSR+lvo+e+eDgAIdHx6hUmKQp3KaKuebIlrI4ZZ9DGdsycl2ZEr2yPC8cc3fzOqxyDcXlNaOdTYSEzyjB6NZbiPbuI6XGiyAuOaExJGOKfI7kHvKVKlAsy4klGoyZBLO5FaXPak0g6Q9wevManNkltH/8y6i8+BrSKBLVKZvX0F4QTzryRrhz5x5KnBrNQhbDFZvNKCrZQIIXu+UZj/u+J0plRcfG6vI8CmkIv3OKJAhQ4ADgNiFRUmAV/hN9GG4U9nQ83EJtbh75chmj3XtS2S6tb6hMyLPAhAahk7BeuCwaXqqZZ+nqj8jIhfDJznatwSJNGHPyCgKE/RP4XbYn2cLhLjRaSO1MPJ56dy7cu+8h2L8P2ySECUjGMQNVJbSPYUUxunuHyBUKqBG2IqE+F6rkcJJHnnzj7qmw2qhDQjQmpDb51U+jusqyPm/fTAB+ijjt7DZgGHLz5m3xDixtM46l9gsZjI80U09oAZ7AbSworXC4U72ONBihd/M6mldeQa7IqqOGGTRyxuT+3j2pF1C116biABXFqBnDWkGpNJFXUzLWNNvRxTU+hv/GqjGdxOmB5CqlC6+g8tJr8lsME8PuCUoLa8iXSxIKcVrH4cExisWCUSbjPU1DMBaMWDugB2fT8Up7Fk4cyuZjBz0rlSzqiHw0eefkomhLEEaHxyjkbRy+/RaiXAEXv/R5RJGLwYN7sjZ2leMrFZN/qpcYuRmDaCbxacCs42BYqNJezif71o+IyfmlnCGjRiQYNuNu34V7tCsl+UK1DrvehlUi2UaXQ2QleZHsshYj35xwqmnkXGh9ayKd4N5RR6izxKKrq4tIy+RdJOrpqWvCt3pjjN0BitUaLKcszc/VFz4ropAK+GRjrp/sph9/Fxf5vWvXBUvmfFFOp1PSUkYLoMBRqgSnCfeFbMMhFhcX0Z6blZpUcPAQ/shD4+LlSQGLaMTg1g8R7t6TZmf3pCtVXKtkI0dDJItPTrCsr36qIa7p66NGzlORBiVJKp92rY3KJz8nmomUC3Mf3keBnTWtWXEYcZjg4EgpD+y0yjPPkMRTkR+GhHFAjn+EdtkWTZpipSqdQwUaKTurGCaywUJ6T7NpEgnGBwcY7u7K+wdHB1j55OtAuYigsy9l/fq5q8ixx/ZprVyihay6mjVnq0yFRXKZ6dt90u/9iHBFiTmqJ5eDFYwRdg4xPDlGZXZBZNRypFUKS3DaWCpeiA7HU0/OjNtOtMeD+DYVtHLjEMOdfWHOxd0hGuvLCHM5FOdbyLFfMytiyxdpOd/vncjR59RnENqWGHn5jJGLiTzhzn7cyNlUcPPmLdV9YeFEBI44ltGW6iBfAi5QNFSMnHz0kRSe2nNzWJifg83nEI7R3byN2sI52E02/PL6Y4xv/BDezXfF0xabFeSKZVhEJaZLqcexuf7phIvslrIyCk2eKaWDfOTCjh2pxs598SuoX35eaQCjPka7m6isb8iEDuGRxAGGIw+nJyfoUwc9azygVAdizFbLyA27qNQaqMwtiGpuLq+kKz2OyO9XXUSpbWTrE0bYe+N7KM/Pwi4V0Fi4IJNgGOKMDx6IJy+1l8wktyd3QNy+TK4pZKSuM0Iu8NHf2xVotrF8XsRQn9jIkzRMKQ8hkY/R5ZDRHiYEFChsNMDJ7XdFCamyuIRcsYY0p7M4Jb9m8WZrCyVOH66wQTVG4o3h3r2BkBMkyMDIJchHhJqOgUGAXKQogWDltQrsVgMWZSjOUC5NqqHVMQ54PTpCbXYecamM8tXXUV6nupTaEqtnz2rkbFsjElGr1TVcKbN8T61FGrmeElFCqm6i8SvJSYJE9LFIrgdlFQwnPqbw5PYhmlevChSQDjo4/eY3YPUGsJsFgKoCIreVQY0a46oBUakjP0lQdYJDRnHV5ZbGuEGAmF0/Bz3BpuOVS6hcuCgcIG6C4d495FFAZf68GJ18Uvo72Bml42T43B24wMEOuuMIC+fOoVBkgAccAAAgAElEQVSn99d1NaqKk2KOhI/Z2MIzOzIeDmEVqOhl4/DWQxTKecxcOofwtIOgP0BlbQNgEmpow9lHmaXp1lXcXyE3U4eZ6P2yhS+Ad3ogEymqs3OSbzCMmiSfT7B3ckkSpjpwQxETDe9Vq5tCne7OHaGyti9c1SZaJhOCZ6vueHp6inf+yf8K9Dp47b/5q0gdnYEZU+Lrvho5PTlGLuLOSATX860Z6Tov1KuwmzXkCRk62kirlA29dS0QmTCIx/SwjygIYLWWUHvxdRTXNvRxCA31GWI/84CImNy4cRO2XZgYORuhNVxRbyY9okRXgkiMnDj62BtjbWVFKqny+KhQFYXixZhYUnM7HA9QHnUQDYdg6xdhxDwcoavmwhBxb4TYzqPQqnMsl+lIpe/STCPKGY/G7xu5KFgWTje3sbi+hsOdPdRf+ySciy+hvrKKJItVEx/d995C8+KLQpySMYUiB2corlSxGnZwunUbjYUlFBd0hqZKmZiTme+XekiGFBlPrsuRodjS4LLz7lvwdw+wsrKKoxvXsfznf1K67Md7u8KMLC0sGh0XQ5/N1BHO4HfTTWUoMlRAHvYw3N2GVSyhxva4Uln8w0Tv8Am9Wi6NlZEgzkViLi6UD//oAKMTkvPnUVhYRZo6GUMWKYV8Rn2JJXn0edeu4/t/85fxpX/w6yhc4rGZIqGR37uGaOcO7FwOxzfuCif76O33sPjy8yIDXOWI6QIRE+1+EaUtM1WMxs2ZNNlLY9AUw70t4TCXXvsCKisXjW4etZufnQVBdGV7e1sKQYzL1ZOzBK5624pExKKOK2QmL5C+SYqNLq8soVZRZSmB0mIXwdEmRnfvonz+eZQXVjDcfA/h7kMZGSO5DUOe3UMcbu9ITtI+v4b2q89JfJ6X3zKUHHbqU/SL41+OT8TbecMhZpcWsL+1i5WrF5Gcu4D6q58RMSItuvA5xPBP9uD2jjC78Ypg7aK1Toqu18dofxtIbdRWVmCVWajTnIqYv3rarMqoTR469tywQLMbBRuQD3F87QZqMzVEpGFWKghOO3AubKB94QL8kwNEbhel+RWZWyqhbBZSZsmGeDJT3xRDCEURmbM93aGH2TXOOG2asFm9vUbQT97lmUvookTyTLna3FHBuAd38x7qq+uwGtThU30MRoNWBLj37mL7938Xc5/8NFpf+KzoT1/7W38TqR/jxf/2rwH1shi5e/1NDH7wBqrtOrzeAMkwElUozk+3qmWRHJBDS3RRdEH5MHW4kyYepqo7IXAl/UMMBy4WvvofoCToijHuZ4GqzA7iNidacu/epqApk3ClUDD8bB5skSRpjMnJ8+BU5/m5NmbbM3D429RpHPUQ9o4QBT4KhTxypZogHeNbbyPYeUh3ACd2cHz9PWnnW7p8gUcEBmMXab0IW3gvOkyWpx+7mSzXQ+KH8AdDBMMRkHdQWm6hWKkjpWrACsWF2MhME9X1I/pCVKxz6w3UFs/DbrY0yR90Ebh9VGY5fKqNOG+jQO4QGzkYilDrUNFoAyEIc1zWQ3XaKcASIPBG4uiGR8fIn3bRPT1FaX0di5cuIVcmUYyJKr1ViNHOXeSdKspzayJlp0rCDC4No1E2VaIbcDBAOh5gdHQo3VdUGRaagtif6szwY3QETzP/KBcl1AOVrj85ztTkQ4wfbCJPCIkjMtgmZapbCRf54S42f/O3UGu3sfpzP4shL+7+Fm7+xj/F5f/oL2Huq19BHLoimjn4/huCD5c4MiNIUZgpwSpTNJ6Q5NkOEF3cbKOJSnbWVE7j50iUcQD4rsTC85/5CmovfVpxZ6nMfbBuyBOEbBOi0slJR/gqfIBZuCKCOZYl3T8sABGJCaJIqoKL8y0ULYXuct4AnjuU1jOnPodw2EfYOYLTnoW/vQl/bxu5NETZi/Dub/4OXviLP4+oRI1XM6sy60A3ISOT8nA8Fnk1UnoZphGOrC8vIVdy4DtsV0tRWjyP6gufklheEkIpHJnYdniK3p33UF5YkyEEqVNCpbUoYkLZSybFxYEUsQRgkBCARpXBsups5FAdDeHef4ARpfKGY1SXl1Ck93Z91C+to1CuIGVl2gy+0uaJLsLjAxTZQVRjXyxtTGcyiXgpe29HQ4kM/FEfdqWOcmtJFBE0GjEjCwRByzJzA7I+IdCQi1Kin6rPwQRU1ZBiwB1h8OA+ausXdEaN+QkZeEWOxxs/xNb/+c/Reul55M6to3XhEvpvfh8P/tW/wqu/9EuwZ5sY79wREX7iqfV6DQl7Lks5pEFEB4ZCqZQ17+kQKD5e4sATGgGFZ8hopDdTFVmGEeTC+LkS5r/055GrkJGncr3PGrBk419Y4uZEi06nI8URwmz07FLPExmTWMT+Zxo1zM40Yfljae1iJZTqVqWZtsBbVO8lVcA72JSKZtzpIDjekc1U747x9v/0T/DyX/4P4TeyPke2BhIqDQRj56YNewOM945Rn29hPBqKHIZdLiLHwlnOQmgzzKORb6BKSQoz4pAN4ZzIhtCVXtDk5AHiJI/6c59AnjRdcuGFwhsj2D3E7q1rCHc2UV9bw9KP/4RItzGJlhPV+HXp5WLIMuii9+41eEfHcqIUF5dQXpyH05qRzn2hQCjQrzLLsjsSBLsPBBUpLq4IvZrjRqXnYDwQpS3mMblCCcUZhaMF/ZHwU/OhSVP3pMxvctQnNfJE5nxrxndWVozKTf7hNkJ/jNq5y2ZgKGN3hZFy7hj3fvN3MLx9Ey/8F7+IwsoyopMe3vm7fxftH/sMlr/4eQRHD+AfPBR5ZYunAbkp/gj+SQ9BHKNx6Zx6c4r/GGyf9yEzIgkcsdQ8HOooQ/ZslpkXUIWriEKrjaA2i9ZzL2jDrumKeRLP/fh7zs44ykr8xMBp6ExKmTfz90uOjWrJQdlOtbUrimCX2f0yL7BgxiI0eAESGQCwjeRgB+mwhygXozxKce0f/M9Y/be+hPKnrkzK9/TS7v4xSgumTYyFp8MT5KssFFkolksYD0YYnXYwu76MpEiEIYW9uIEKjZzhgWiHBxgf7SHkuMR8GU61jPHRPkqr52BzHhMryv0e9r/5LeROB8ivLWN84yaO/s238dLf+K9Ree6ynInCvDB66ErGY/YdYbi7g+79Tcxd2EChOYtcqSiDu1QXXB2luRBZV5HJDjgI6x4aS+elDzWX+Bgf7sv6FooV6eml4FGOgkfyaSa9Wv/QU0VXLEtO1eE+TTEoSdJMGyODEPW4Y33ARffOLdTX1mFVZ3Rni1CHEufHmw/xzq/+Ki79/M+i9RM/jsRLcPqDN1BaW0W5PQPvwW2EHIDE8ReBB/ewC88bwgoTwcWrG8soVMizyKSc6THoiVIMO13xHoVSEVbJkf5AidnBJMpB+coViWXrSxckvlQO95nBWAapkY4aUwz+sGRcVWTNPYu3oDSbTrdgEzC/glCizQ6nfgdu5xRFdsPUZ6SMnrKvUmMm81v0AyqzER7tYnztB8gHrm7kxMbRP/8DSSTP/dyXYS+25PQa7Z9Kh1FleV6MhhAf41ShfgQB3P0j5IMQ4ThA2ixjdmND5PHs5fOovfQJ8eoxN8HxPvJ2ggIFVKs8WYDgeA/+sIf6havCH4q6p3jwf/wz9H/wNl79G38Vsevhvb/+t7D2V/5TzHF6soHllWNkOu4FYobE9pE3RnG2odLJZtS4NOqJ9ouhRU/bKiTsDJiEynOrYMBGjsaMiB2RBqLGrbmZsfIPgIOnXVITI39Cj5ZLk1TuZfrtpnKv6DDifg+nd29i/lVqYOsoQtlH9MBRiAe//b9h81t/iFf+yn+JmcuXkcY+rEIRooV4/13YDx+ic/MOwmSM4dEAdqOK2YU5VFqzSBx6AVuOIz6eQppi3GdH+RBN6vUR8Oe4cSN8k8GWVmTDeeVTsFlp29tH68rzVOE8I55j+lYkWTJeaGKE738yWqY2x6sxchbBJjAmNVO8Pvpb95Avm474ck1ht4msgvleg9tn3UpJRNH7P4DtHsEq1DkxCfbRIba+/odSUJp77rwMpnUaDTSuUGinMhlSYIcJ3M0d9A8P0KjXICTlSgXFuRbsRl3GDDrL51C5+ALGx/syfLfEv6s3YdkVI8VGSGYAd3cPzkwTTmsBKYeFbe/irb/+y7jwcz8Ha2UFW9/8Bl79T/5j2A0yQo3NmY4rGrCgKyIklBHFeL8mDzjjafXxZT5XtcMFGesc4vDGu2guryDfXoZNz21UBbIVmUDIGeJgmhUy3v10AIH69Sd9fSSfXBY/jtC/f110PJzFcyY50Zultzt68x0popTPnwcc7kiTMA466L/5HQxuv4d0+0jwwNL6OVSoC+4Q5GJgSE8g8lbIeS56bLitVFBtzujxy6LUpL+TG8tCkg9El7t85TMCJQ4pKFp2UJ9fNyLupkw22bb6wGVrfuBz0cquKWuZkC3TGbdEB2bw8J6gGzPnn4NVbYhxC3FIvk89jJ5vZ37bGAiLGYN3vwXv+tuwKVTPKnHkojgMEe2fIhiN4bSbyC/MCBdcxHXyOfinJzi9cRdl5FCZbWFsUdxzDnaNxsH3WSgQQy+VMKLk9fwcyu1Faawmv0cpqZTdUx5I0jlBeHyI6qWriClWGkfY+Z1/gdv/6B/hM3/tv0LltdeQr3K0o7bQEVeXezMxNmlLFiunW9s4uncfa595DQUZP6MKt/IhS4t7Olorp5PfKHa0c1/spbbMiKAmoxrl758SJXlSo378fR9j5NyVoTTjdt7+Hpovf5rZ4lTpyiyyJKucERZF0vgQDoboXnsHoze/h9TtoNScweD0BAuvvIxcuayYJzVI+DDYuHzS1Q6YmRnAId6rUmrqBkz8Jb8hDBEEOQvNS6+guHIJvtuTI3r23GWhGWTxsGE6S1zIR075lczGH5ed0AKYMm/k//KGGKqc7KN7uIXG0jkUqdRl2ZKY8xjj0Uw0ih9hGMLPCs6sMJV+F+kM4Qij229i9PabKHJyQ4UwobkXaf8TsoOOTeFzGQfYu34LNaOH0vd0pmf74gVEktRKtgI7HMM9PkF+7Txmv/TTwmCk6JKuhdYUJIEUaTXAikJ4B9siF1did71woUP80X/2n2Phk6/g4i/+orQaZhVkmfjM5xLQqZDW4WPrm99EuT9AsTUDrK6gfvUFCREFcJT4nTAzSVRc1xG8g12MB0NUF1bhtNoy0YMnH8MznT/6VA75WW38o0ccqjEQ1bAR7G3Cd13UN64YVSYVjpTFDCKwaXn7zh2sPf8yjm/dRSX0EJ7sIglcNFY5b4bIREFm0PDBW5GPZDSQWfGlRkOOL44anw5Un95TFurSHOQ3rQixXUJleQPFxWWMqSli2aiubkg1TPyIFBlM981jDb6PGnnWaGUk6DjmkCNEDnYkw9eCCdElo81ilK0y0udkpaa8Ki2+k1Y76GK0t4X4cAcFCtLv7aO2siQIg1QWaWjUnAlCjE67gq5ETh6FcSDQYdIsozLfFlSm1JoRcTxyvMdsHnaHaLQWUdh4CZWXPqOJojiPM8dVFjpJCJHC7xyKbF15cU3FNdMcOt/4Q7z9d/47fOHv/W3knnsOliS0JsRLYuz+m28JZh+edtFeWcTJgy3k6nUsfPGLokCr8bESMEQtKwzAUv/gYBdOjde/LBLRpF/LBjCjVYTBfdbzPLMJf/wHP6b9TQBDxa+pp3H/pkwjo1qpBgCKoYYnJ9j63X8h/GomhUm9jNpMBTm/Jx5Asmxbxffpucl6G7tjOXYrVK8SPTxh2E8St7OXnhm5FCnoRRGCjXPUFbSoR15tyEOunrskfY6C9wuvf2rkZ5Pxs0YuxiphWaJjP4gBe2OU220UG7PKoRadSYVZFdbSO9eyiUEhtM4rPZDJcIjg9AAeDXzcRz7W8d9xR0lmabttIOBYYMK0P4KTz4vKbmN9SSqv9dkWSjMNBPKjCZIwkGdHTDnPiRONGQSWjeLSOhovZIOxDKHKNKVM8yxTWCPnfG9TyE0OJz2QfzQY4u2/93cw/9U/h6Uf+5zg0zJAy/OEmnH83e8jPDoQWnDhynNorK8DliPxPTuTtFsrkaFVJIeFp6cI0wS1pRVV0RUwYFqdVHEpDfMElX9ahuLH2/T73vHRRk59QhNzsiQdcXpAp4P6+kXhf2e4dJpEOPj2N5H3OWKugNlPviC72ye6crArMSFSD+HIg+WHMvy02KhLgprFc1raZ3XtLDSkXkmNXKNevkfHgWdDuxmn24iSBIWFJdSfexEWm2mlxUubPaTb8gPClQxNSsZDeN0T5ChXR22VuTnkCjy6M+z9bDCfDb4y1cFsMoWQ0oYiuBPs7iDpn4pwvaoMaAWXsb+7u68woUN8PwWTy/FpF/29IzQX5hAVNGyLCpZqrZAK63ugehFPQdKNY0dPRBbAnMVVKYpNplHLplAkJHt4E0UuCgL1Owg7ByiSbVhpIR66olVolypS1CJaksYWRpSsHneQ+iEKcSKjxWc+8SpSnkKyKPTc1F5hNbaLlDo7HgfGLgtUSTFSfX6asE4uRv7FSJD8mZCkYMuXSNaJMp+Ul8f724INF+fn9cEKLsqaxwidOw8we/G8jDdhZ5B3912Ee/dEQD6OfSCyYdcqKrIuTkfDHc3AM4JtFtPy7880Q5j4VTtmVIyIn5MihZUiDCNEXijevLB+AQ7Zahy4pO0lBnfNgkBtxKYK65gd8ZGPyMqL1JrFDh3z8LPFlEqgGdU9WS7x6soKTEMP/skRIuLT1FIPPVgy/JW/zRBLyKNarh+NRUOlNL8oKgQish9H8AYuShwh4mhnEFvliJbAp/SEJY0VLILRM2bSz6wPcPpb/cVPTwxKDTtLpjOyFe9bNxkXlEL6ZEMWqU1IVIrgwjtvoX/juoz/9kXOL4RTq6B95WWUynW4uRgVhid8zienwLArnU1p/wShH8Cq1eHMtoUGIV0FckAyIdV71yugs9Gp0llYOgGjpsIjU8eWccpN8P4IpPDk4MrHxOSSZYklyQPiM6I393tdlJdXhB2WdcCIpLIw1jTuStwhhu+9gdHWDcG+qdxUKM/Qzie380hIcvYOJjdw9k6yuE8NVRMkNXTN9lheH4oHKywtwVleQ3l+DTnSR7NYRT7ElrQQXudUGII0Qac+KwUJme05GdKkJ4jCVtPgVlUsDI0uDqQH0qNxH+/D4vfxqD9z/RmfRI0MKNCbn57KjFGiGVLWJyVXUEydFcTuf59ajXlLmJFsK0t5bVOmvRqNZYbVMlwhW3LSPGISYFMr0AtSnRsSQBhCDQ8eCD/EqjQBN8C9//234IQRUKuhcv4cioR55+ZkVibzHToVgRcOj7H/z/4lwu9/BzmPoecYNhVqi2X4eUjnky6JhiiqlcN0WcEEUcUUOyH0YvgwWfHeIFY5kbkmAKFzS/V5m5We+qknDlw+uls/K6RkIQR1+Djx62APeVYA5xjXURySD5XHOBc4Fh7C8OEWwod3kbpdFIpl5AkXsv2N+uTPXID/sPvSRaVH5DCmSq0Oq14D6vNw5pcFamRzL1GJeNDBmLMxLRv5elMKOqQbZIOhFB1/9JUlVpITyEkSI2XSvL8D//RAEmibE+CkyUQ9loQonP1uchph+Qn0kerQ1V5Hmk84EVoNKIZNjfNeF3ken2Q2EomhIctpqc3NGRLEf2VOMhlxKJTgDxJvMIwNgfZ02CzzBu+IUho9FFefgxXncPwmC1YRrFoZzSuXBUWTSuYEKqXIp4ve229g5x//BvxvfFcHIUgNjAg+v92Mi+RvcEI26cmye9WD59JABt7OvfgK3KNDjPcPYBtHFecsgThEEZNU4EIVcy9cxbjTgbf9UJ7ddB7s08EyH23ksiPJHKTksmKn0uE9YIJxCKe9iDw7hIQUxIm8vtA42b9IMfzkaBcRj+9U+RJ85XOqPfKsPJMPNnOTPNKMXRfh0JNiU0hJ4XwB+UYT5faqVC+jKESpRUGeGZU4Ft2FzKwVIskS3ey3jP9XAyNqdLgDb/cB4mFPphBzMZVVp2NhMmPU4olpCzBUYiZasSAvQyRRiAJl1eKctIuxFE92ocXQhKGW8WKi5Cs8b3NFZjbUUxk5XZAhb8nXhAF6d95C49wGUG0LKkKaAtvdrCKFjPS6bZKM0gjjw12MTo9Q8H3s/C+/hfHXv4G51z+JcG4WjYVZVOtlHH/3bWGlei6p2EO4cYjWTAv925vItWYxc24RRzdvYPmzX8Tw5nWMSJvo9KSTqDjTQH5mBrt/8IdonF9EeXYW3to6OOhm/zd+E3bgyzpR8FQDxQ/e0B9kHx+Pk8sxR/K++glq87GFbbh1B3axgtLiOaRWjLh7hO1bdzC/sI7K0iKYjPp3byI4eGAeF3c7T0t260+T1ic+cz7yjSa258iOXIrh4RGq1RkkVU6QA3LuEL2+h8raJcy89CnkZziolqGJ6i9O4thJWJIduSYQknI8CyoHGGzdQtQ9Ft1xaR2Qt5oGj0e+y8Rf2gUi/xOnxk3AQ9sfI2I7nO1gPA5QcGwU63Uk+TJCTmZkDm/umUmmFLSyr9TywVN5cm1b03Bd1AC4GKMh+nffRfO112VNTHw2DQeTENHpLjrb26i151BeWoG7e4z7f/8fIvja76H66vNY/oW/iOPRCL1vfRvxcQelz30ec+TDDAcozDeRRimG166hvrCIbhyj6g4x88rrOP7eG1j7ma/A3d5HMnRRXllEhxo7bgw/7CE6OULt1deROzrF/V/+28j7IxPmnh0I/GSB+cdXPCUSSUyukCVRTEI9uA/uwWnWcLq/j3zRRnvjBWk0FuTDU0mK4OCeSJ4xcYtzjO0Ug/3RenKNz2kEPPKYtA12d9BeaGPY6Ukc2JibhW+XkJQbKK+cF80WlYDQES7CYpQqpT44njwy1yKJRA7O37yD0f4DEUdSs9aGban8ZjmC/EVW+tZTQTB7CXGUWqqQI/FxF+nRKcauj9rqGpKSg4DKU4lOlVO0aQp70+gN9Un7aZ7CyE2ly3TZG4qr+YH+7XdRZiN2e1lbCCVyCpG6p+jtbEmBrblyHilpDIkFd2cL93/lv4f3L38fxQvraPzsz2Do+QAr31cvwOv7mHnhORxv7yCdb6FcKKBSclCpt7B97z5mKYy6uo7+9RuoX7kCf+8QcMeoLLZhLS3ICMZzz1/G0bf/CNYLL2H41g0M/+lvwfbHBmZWT678qh+FkXPR2MxA8UbxIlP4THS3dzcxOtpDc+0iCu22VAR5CTKy1FURfv/gvhznykgjTVSRmj+RFytpiJBndW/7PkZeiPn1izKGPLIYKetmjdnt3pxBY+OKeHVW4izqe2cPTuC+ECknJRwdCOU45/bFu0r/q0HKOVQg47wrPdhYn0FexF5McsWEUnD0OEbqjjEa9IU2LGgxeRyVqogqyRwNQx6RVM+soyypKTg9i5FrepWtpTlZeP2Bj8Mb30f7xZeRsnnZ8+Gf7MJ3h0KVIBVBZPtY6ohTWfM7v/I/wv/dr0sDc0L6L51YECPXbGB0eozK8jKSkY8oiVBssoaRgz/2kYQjFEi5bS/KXFJWXHNBiJjSJI6DuFgUtqU/GiEh7s68KQpgHxyjEGodN5FFePKuIPU7769xT+1PevnoB02mnLH5JMHiAFMfgzu3pMWLDyMnsBmXgxO+hnDvXZcpX3lyU2TXsQxOX/voDpz+lx7LhpdjjEbd2vv27NnAWayLrL0I6dgX8j1psX5vhOLKsjQ+k+es03q09BxTAClfQK29iCIpoI0ZGcAlhzpDie4x3L1tJN0jQWPEGI1Mm16jehI1woy7wj/PEkBFI/TiCTOGUiPwRkMhupVZaLJzCEZ9pew2WrByRBSMKtXkjjOygYl6zNAsSUFzNgpL53TseCbHNonbTSVS3yhrmtV2JYGT1U+Qi2K4+1tIqFQ2U4M/HAvBq9RagMWmZskx9FThpnYfbOHOr/26GHnr1ZeRLs3DofDTTBPD7V0UqBGZpHAPT1C9sI5xryeT+OyBK+S7mblZdEZjpD94B9HBkXBoFIolV8mSpFsqo/KbJhxk6JYhR1mzxQcaxQe7zicwckO2mXx+ijXwd6Sy1zlGc+OqQOZaEWQj8wije9elkTlPaTiJKakvwlY7feR67JuXYf1lRn5mrSZGnhUV1GNOIUQaSczjzPd04atVaS5Ihy6G4yEq8y2ActEpCyyQ/EIaYkkMZXnZaSC/vIzC3BxSiu0cHQskmAuGkzmj06Zq47G1DKpkQwOvZcdoFooJ/TTmpOYxYp8d9glKHNVYZFlfOypzHFlOWnG5KPUHlbFWg8w20FknoEmoenzq2FjL59F48VUZ7iqNNlmHkeI6ZxzKtCaRVYpEVWHUlwKW93ATdquF2vnLSEtV5aSYxcga6ck5cbce4t6v/hq8r30NpVdfweK//xcwjGIk4zGq7P6yLQxu3kN1bQVJi1XRAro7O8jtHIrRr5xbwYO9U1i3b2H8/R8gd/uhABqcFsf75G+IoKAJF7Pke8oIzZ73E0crH+PJPyymECszix3HojVSrLOPb0nEJoWg5I0wvHcT0a4auWbrnBukvnRCYjI+JvupLJHLimRiyxNnlM3o1Z3NMCgmv5lJCUfqlcrIs5LI0EMMKMbo5AQFx5GxHvJpo5XNh8pv5thAwp8BNQwrFU2sx54klhKCmMRSj8iJb55s0IwGSq+j9QT18jJOQGTgPGFrsrnAqpL+ams4ZzBj0RAcuSK1ZzXrMmRKq7RTiWxTLptOQuNMT47rTArIr19E/epLuomntPgz3OysUTg75rk5FQ4cdw5hkWvCdj87D380RO3i8+wQmWZNk3hJMW7vwTbu/cqvIfi934Ozfg6Nn/oSRsMxGkGC05t30P7pzyE67YtYqcPmjoD3N0bupCNCrc1VJpg+ivkYo+++geB778KS2oJR8jTP7wnD7SeKep9NhD9jupnTOBj30bv/Duafe12KArLSUSDj/bzdTfVIocUAACAASURBVJGtIAuOqlii20382DD31HgyQEhPDUoza78nj0g9bZXpp8cYF9OipvZgIEy7nJOHXS4hJgXVbCSJgGl047F0IlUX5hBS84T4Lb2FSery0kBtqGacMW9gEE0mTYeMHDzZkT/1IMp7OYNOS/IaS3dOMBhqZY+yFmzu5bWZ8YYU9ReMRb5Sq5vJcUfmkKLOuZvKj8k0vqcxnJ5+gaQ3RVRmluCsbKDQ1uqztJ4pT3YSmmS1LPkTBuaBD69zJKpkfBbOzCwKlToSarLvPUCh2oDTXpFLkJNT6h/8WtZAAf/BQ9z/+7+O4He/huJMC7laDTFDMdcTnZXqSxelqOZ3+yi3WyJkmncKSDi2vDNAvlIWSkKpUpZ+0VxnIOs0OaW5npJbGSjpicz4o9/0bEYukcKZqhrlCXZvI/VzKG88J1VQbSmLkHgDRIdH8HcfIiYXggpa2TbNBpOaCmJ2Y1laepbWI06KRs/R14NTpFGgA7VKFVhsXjCIiJSUDfgmxak0QtobIUoTFFqURZhi9BksJz2PYsj6YKew4PRhT6uYWXhl9PqMz+PJImw9krO8IQqlgjSCJ1xgISnpcFjpeDcFU5Xh0GnLubEvGix2q47UeHO9VhUO1cohN4YNtFoorW6gVJuHVazq2W7ovUb63+hjZIaSEzGnoH8i2uKUinNqLW2Hk82nz5bktPDkEOWVi8gzoRTcQYcGsGjDs9vdeYgb/8M/xODr/9eEs65FJgXvde3UIfB++b2hzLE0+jGG5KZORhExfl7UsugbGa2Jkf/owIk/npHrHtexhWGI7vUfovHci8iX6qrdYTwkuRHscfQPH8Jl+BL4yqE2u1UgR3mvLjofjCQeIpVB5Sbixqkw8LzRSBRaGcOCmi3SIKCd+gwZePTy+1icIRoQ5ZUT7XX7UnBgFn82aVQfTohTy+ITOFAWIItpz4rIm+s2qq4SRzK8YHjWOVFRzQrHbjtCUtLnM8kwzMJOdUx0+qXCekmnL08l32wZXRGmYClYDQzZ6laqorJyHoX5JeTKdRnOq3mB6WwS5oDRJckebxppGX9vT6QcirMLsGo14fUoJcO4Fhod1cEOHsimrKysmYECqibAcj1/J/Jc+Pc3kRyzyKfJ9+SVxXOye7O8SY34fVCDUWKYbAk1Jf1H7PvPhJHzQnQ+pxzbZCyOOuhtb6J19VXhVahHNQ+R3cAU4Ods9ru3JVm10xh54SlwIdXQC3JvOhqbJWAxES9E0Okjn0tRnKkjLpZEYapA4+YiE8fPwh/jiRnS8Lu0zE71rQHCIJRKqEyDMOeJxNLZbEnJInWkYMa5kERaXJ1uB4YgShvTaiZptO7JgUCXpdkWEqcsNGA5rYzEcXY6ZN4rg41U/li2ttGViTDaPUB1aQ1WnmzAEHE+h7BQQXHpHKrSWcORKSrrlyPnRRyBmZJnpifrb2tVc/xwE57bQ31lBfnGnHhuOSHO9FMqxyTz5sfwuseozC3DIm/FUAlkbpLIFqlSr0pK6EmnEnJq6nI3WYiZKTBkBpzh/0Y4SjaJiEk9+jm9tD8D4YqGo7wQERCQGxR9vq27KDUoU0BpsAxGk8NLDZ7UgMiTMSTDB/dkHHeB1AHDUstGUQtXgRMOhkOMx0NUG3Xp6Na/1+8zZFeF6AhpUgXX8GzkykT+WT1QEowR98ewq4YTIqEDEMvxqFwTcUyGIDdNdo2vMn+nFAa9G9JWx4Muas1ZMQjiuloc4l7JrpM1BrNgkvSqMoF6MOVWU9yH4/4ktCLaMRqhNjcHjxOfGy00z18WbDkRGQotpKkXjacWRd6IbBoKQEXwTg5w8nATrdVVUbCi1IRqK5qQ7GzP62QtVaqCnHPCvZVlzknNxjvIkCfTrpjJvenVaEKvVdqIAEAWyZqNkwUf0/PMLGH2HAwqpIlzhhc/dkpMz4un/rdcwrrrM75UY4M7WsosUg2kxxzsHUg/JDnZZNjpY1DEw0jFaFvdeCQKrOSc58auMPAiUaMK4Hg+vH5PhHScZgORzPrUxaVX4UOV2Z/GXOSRZLZk/EDmYTT2ixH1hiK4n2/VReSG0tBEARRynT6Gs9VYheSUG6PeLhb0xe/3kC/YKDWaiMX4eH/Zpjd5o+mZkS1p1i47QbL36sZSfUmldsUY7O2hvrIOPPeC6HxzLo9ubnOCmGoQP5tpyIvKWRQgHpCbvg27WhGVBTYL89q0a8i41OxBmdNGggm5fVIu8jIl2zvaQXF2XkVAzRwk1UZ8JPjKiNJm82UQpnnP+xKZs4amoeikwJXlRZN1eHJuyseZby6hPtuzvuSTah7Kh2DlK4R7fCCZe2VR4zoNyBQ5Mbw8IyrELRwi6B3D23uAmHTVwQmioStNEOVmQ/BuSbZEw/uDqkIff/EaEyawwliKEyg7KFQr0hNpypfqUc1DNwGY0WfUM0anDY8Rex7COEKJUgpFClBmxvfx1zF9R+ZNz8atlEHLwS5Th6QtY72r5JQUiFmbsyub0CE5ssELmRCylXA4gN/ryXOrLyzBqlZ1zlKGCj2imHE2QtbNK7IbkuDyRElkPbieIgZKZ2Uca2aUWfj9o4T6nuYJPs17c5RdeZoPZO+d+lBNduQhUF+FZP9hV2Cq0hylB5pGjDMr5xtdDhMPyI8TcuscINi5B/94R6ZP2HmVomA5WTDxKeTy1Jebpcc0VOoJJkEonUlk+omXZeBgqnoCZ04eiU5CjnwqeHlIwkgaPphY6thFDR2e9pWFQplXl/CDzMMZkqDWpHrs7e6K+y9xZIylYYaqCetpIZZPvXQa9ngoZXCnOSNqsjqtg+9Qfs1kA08s89Ernhq5frNwvanc+3ATxQVWNGclGZ06Ab3vRwzn6R/D0z62Z37/Mxu5PA55aNkWVxk1uVc2JRzuSpd/aek8IK1y6s2zw04eEQV8RvRAp4KjOuWKTD6jHEN4coCw1xF9akVcNNGR11M80MlCmJCEhQfvpKul5lplOoBKbkX5JQJ3MXkKAoSc6cM/sgoSAgjkll3EU1zHIyskX6CICr2kPbMAZ34VhdaCSFZI0ssxh5u3BCrMN1qTk1B7EJR3Tp1BEUetVuFQ9F96LrNfMtqQ4vF5b5o4T4MAE2pmibomEqaXVTN2//QQ4aiD6tKGNj6bL38kLzwbIz6zGf7JflDEhZ7lJ0x6NYnJMhPW9UuFax0e78GenVNey6SrRWcGJZxT0zmVZllWA4sNnU0jKqYx9bN7EhcG7PgfDc4IwD9byCKyFPLRRPktgxEc4uYFheHUNkwqG8cIXRcIYlic5VkuS4OvRmfm1DLvfZZnJ/ubktC1BoqLayjOLSPPE4+QHq1YmniovnWIcNxDdf2K6KEw84lHAwxPj+R5cIRKsdkSUXqVU8s03XmlGp/ofFUN2ETt9swFayBm2JYGes1yBa3AsZp9HaXZJVRmSMBT7r1hxUwB4Gfd7M/08J7+Q7no3fceS9ee5Esev6tH94kkFJzsdrwvXHO7zV5C7TKRXkdqchwdwrZsWDXKUdSlN1ChtOyE0MGt0bAjTEBCj8rhfraXIAum04lhy7jblxJ6kaNE5Hf1e0ngZ+MF/9N2nAlNQEBNE35nk9kUX3oGH2HZsGfmkWPTCWd/UgjVQImS44gj1eokhULtJrUC6zJSxmKjRrEkhRwRO5UarVY79VBVESaQ488ufxJouSHE92iIISZv2vymwM90o0v4Ir0DOUTuMUanPcysrRsls7ON5tmx+mfbynN/9NWflhr7B4Vr2aU/vozyLE1Ck5Gt9M+MoWS8ac7VSgPEDsk+tkwOk4CGUFkUicIq+xil9UwER5liE19gb596XoYXOb43Ds70dD6loWfJl7kuiWo5ZEkGMU8NXO6XzRH8TXFapstHGnKNGRrs+2w3/FNejaJRVCqQeURqeLICJugllBiyo0lmLcXyvPI5RzTBxdFTWs9WBWIyYTLUhDqVGVeMlUNuFNYSeK9JwRJPnAsjKZLR6ElUy1eKCCmw6oewY+2slwnQvCZ5DiymUfqPAIDCtnLVBm81lYynfQR/qu/Pvfdjn1IESZoZOMaON59HUMgj5rQFpwSRs+TpJdOhQqS+DzsMtWrJwVWmYKAYsVEklcOVxs0llFYGKd0SBpzgxEZXT0N7c8RObl+3nX5eUZksYTtbKNBuGVP1kyKDwcUJalJ62cACWrTIoC1DC8lcVtaaJtj61DdPNrnxAMKilIBHjU//Xpk37HfkSHXRtzIbQrnmqk8jCI3g8dww+ln1qvod6iAUBeJ/165cRG9zG5XWHLxgjPS0JyFOYXYWzdkZVCtVRLYNn0OoTk/g7h2I0XI4bLVBMdIakjCBv3sMe6EJu1GTCmz/6BQW6bR+IPAuNcPnXnoRx9fvINfjCUYastksEs/Q2ei4dxHCJ0/SUDqy6qoW77SpQ4c5mNRYYEvdGHJ3lioWa3aguZze/yTLOfNfH7wPzp4ZZ8HM7N1aL0mkNzbLz3M3vvyZlHMxB8U8qvNzWDh/Ds3mjKAkXsh5ky5AAjzRBRZt4ghF6aRhk2oCf+ijMxrA8chJyTrS1dBoVMr6y3LFqbd6lq2sR7Lpw5QZ82rU8pjEojLJI8PJtlI4Inyuw3H5r1mHDd9O2SPKQmdtZU99TUIb1sXX8noER0LqTApCW9S4IVQ5SloikOQYdplyv3G9WTKnp4mNynPrItOcz7FHtYKk30elXoM7HsPtDEXKblS0sLi+KmNN0p4HzDbRXphDd2dXpsx1DzuYn5/HmEkqYc92W3g+eScPd3tXOOR0UH6lhJWXXsbue9dQHHtyZVkztp6+GgZN8VZ19SqmqiWtOG+hSHaHmVMhZFM5DVTcT1r46ExYlsnCoTNN3lJgM3aSyXg/yXo8HmUw3CXvnVfmO7ZKS//gF34+XdvYQKFcxPDkFKcHe1KEKfihDHFiY2uB1uHYMteTCREhvoBJSL6AcrGEcqMk0xDYmDo4GcAJKAYaPcKGU0PMbuTpYzjx55NwSDvfeSRnJeTMM0oLqvA3VBpD/YTqIfJFDkYWYtFA87EMv3vq18QDmWvK4DV6qwzuFK8tf2H6EoX4r0zwaSKuVzjxdibkjcoOZi5cwmDrIWorCwi9CKP9PRltWMwVMa7Vsbi6jKMH92UyHeUlqgtt9O7cl8EA5aU5WHkH4VEXcW+AfL2E6toq3E4fQRyiOFuHv72HvEcNgwhWs4bG2joGt24jF3hGd1LHnPPkkqFbCakaGXUqEdKWDM7lIFsATpQitrV6S16NDFGjhgw59Ww8iXjXFgKRrpjWJWQz6IE9Oa0/zEIk1DQA2+QsMGuenQk8Vdnt1XrteQR0CNu/9JfS44cPBT8uklfM2IvqRyFJS1RELsIvlrFwfg3xwSECMg6HQ8R+BIcSE5QTSwMRmGfrUqUxK/N0/OFAVJ/sWI9m3pjsfkNoelqrOrtjeWQWE4jOBz2zzpLRyiuljUX+wvVgUfTHVrouq5vijdjAXHZkMRifWgNvSrx4iovKQg1ta1N9EU6QDqXNznBduNgxDcQo/QoT8Wx1NburLCHUDUgPGdkFkWjOU7IiCES4Z9w5QeK7KDaaqNbqOLh7Fw7nEl3YQLFko3PjOtL+GPVzawgrDvIjD+OtXSRFW2ak2rUq4uFY+DFzn/80hvt7sOwykr19SbaLCy0U6zX0H2zDJhdejM6MIsy0TCcWqU9Atq+dh+OQy+9gxNOzVEGNs6Y47pJDL/wA4/4ADieGjIYIxmMUOJCBtGv5mmk/bLYEH6UeN31qZt3NSZM5HuEzFYuoXT6P4fYRcm/9O19KOZ/TophLpYRivYKEVcH+EJE7VvL7Zz6FarmEh1/7AzhFR+JBsvkKywsY9IfIBQHyfTIEh9IgwAflVCvw3BHSvitIi4QuxhgzKuxT2JTxyFM8g3mCL+P/TGTMRSiVUFlbkalsQb8Pb39fEAaH3ptxIheDg6xqNd0UPLY3d0Tk/mnPlrMPmrJt5M+Xyk2M3aFoDeYpUs+OJapNSaiSk6YBDiRgeCP5gSEPKrfeHO8ZoZC0g2IBZXrf/ghWwUJ5bUVqDsEueT+bMtOycn4DceBjcPsmLM+TYlBx/RyKjSoOvv8GSuytrDXRfP6KzDSKD47gn/ZQ+9ynEQVj1JfWED24D++wi3H/BOXlZZHxCB9sSYFJBYtYVNI8RK+TRToO/ipJMwqqZbELh8pm3ljW3aUxU3ojn0exXENtbhGVagMuhxGcnCA6PpICm4kyM7q+qhSYKYAfZB/TPEZD4AlXSPIFo9zFNrrWjAxBlmu/+Zd/IXXmmihZBXjHXaRFC8P7m8jxiOPBatso/9QXUS2UcPi1r8u4Qh5RkW2h8srzKLRaSA9OYZ10EASedMP4XoBitQKnWZfhTpx/wxBnwjuekJee0syJv4s1WrDsvFQtYz9E4HpCzC8szSNfryF2x9KkMXqwI16RMRqJWGm5jNJ8C353KDh5/fwycoMh/JPOMxm5UmRzKF+8hPH2DmauXsbxjRuoXriEyqV1jO9swbt1S3tLRYhHBw1wRVVJSg9YHjJaoTRFKOQQcEMQ156bQ3FpAYOHD1GmAS8vo795D07BgkNxp5GL0827qn7FzvjnLqI4v4jh5gN4O1so8CRtzmH29U/CPT5CcO2WaM+UP/u6SMWxQ3944wZmuJkOdxGOxqgsr0uzdbC3Lb2pyspUSrGEfaWSCIYWCG0W8nLSuEfHcEcD1LnBCzaCKITDAVxEz9i74vuihVlZaKNUrSAau4j6A0RiG0aUSRpq9HTO1D0et5BHjNzEsAIPF0sijU3ziB1bpgvGno9cs4rcnV/491I3F6F+bhX9O9uozTSEIDV8wGll/EULtS//JIpxgsN//f8I0kIjz8+3kV9aFCmBkzfeRqE/lFOA0sMcYkUjKpVLcOZmELBFrdMXhltG6Hpaz6muXI2cXqS5sQZ/HIrcWhYDW+2GaKQnJz2RgYPrymErnUB8gBVOs2tLg3PYG6K6PE+Zerh7h08hVaOPPTsaOcx17is/hc7D+6gsLaHz/R+i/YUvoXH1Ao6++R2M3n5Lx8mkeQR5GrlQqpA6FVRbTRl4y9DOjhR1MJwppRKTsVh0UL6wKhDmaHMfpVoV9vIiCu0ZDN+9gej4WNAO1vTs1WVUNtYRD4YY3b4Py3cRWRZKa+soXtxA2ulh+OY7cvWl118T0SWLWvI/eBPWbF3CHI9tagNP7ME7PkK0fyAxdWjlENtFVBcXpdTPmU9MXMkSdRwHTi6PkCdSPo/Gc+fgHh7DOjjRDijYKJ1bhn9wItTk7riHMiHlckmc37jbQ+L772uU+DAbyYICwaxIxygUUJ5leFRGYudQqVUxHrnwTvuoXVhF7sZPfiqNWBS5uAF7ponR9j7qcy2MHm4j7ZxKlj375Z+ENRzh8IffhRMr97v28ouqs52EGN+5I4qw0oBaraG+tiK7NjzuIEKIxtIChr2BPOTMm2vSkJWbp+e1Mt0MGmNa3jKojsbFXc72r/lPvIjuSR+1+TkJCwb7x3CaVfh8YIf0zJGJ+bJEk90teeRaDRRnmohHnmijz15Ywcm7twUm04kTemGCA8sRmKWsU5Rown8mXJhYmPu3v4pBrwPbdtC9dRtzL72G2voqenfv4ISz5/1IEuXQjgQNCotlNNfXkCPtlxXXcYDx3iFCholJpNVdA43KxdTKqF2+LBOZOV+V4pr1Sxcx3tpBcLQnyXRYq6J48QLKXLv3riE+OtGGi0IR1VdfFDiRM4fcGzfFeTmvvYJScxbpcIDOmz+ETcXctQtovfw8jt98C34wxsz5DQxpB0cncEtlLL38shjjoN9BrliE7Y7glAoIfSqCkRMUISwUsPSVL2C8vYfud9/UEepWAXNf+YIIxvZv3UdtcUYkK/o7+6jS05bL8I4JbWrjOCHss+BihrpMWliF26BrJJ7dLqC8sACn3YLrjxESEUwtVNuzyC/MInfry59KPWbElRqqL15BGiTCZ6Y+SrC5hSRI0fry5yXWOn7jhyhznmbRQemlF+A0mhjeuI3k6FDbHHIWnOVl1C5ekO5tf2dPZH1phO3zF3C0vYPcaCQ3kJHss0qjsFkNsiAFh6wEb84rheVMkzBjtlpFFj8OYhSdojAWOQKws7Mn/ZKiS2gSm4z9KOJD+ZzkE/ULazi+v4PZC2sY7e4jZW4hkhPT2Fg8tkGERCZB+kNNKdxQQ9n3uPjlz+N0ax/lSxeoNoGiZcMfB2IQFuWQoxidh1uwxmPETgnzFy6gd3QgA3prqysozrZkblDO99C5dgv5Pp2BbjZJrHneNOtoXX0OQa+L0d2HyHESXauJiCJOpwM4q8uoXrmoM+2v30TqUak3QWo7aP/Ej2N0jx1ZIYLtbXkuzvMvIF8uIe+U0PvOd7SBZW4Z1U++CP/kBP7uPsIowsLVqwiGHmqLLexevy3X2FhbEWWD4d4uLG+MkM+P+Rs359IS5j73Yxjd38T47bcU/XLKKH32EyiVHJz8v99GsVKEc/U55MMIRzdvodqcRb5aRbS3LUJDsRm2IM3gRn1AgzmTqE5iGD1PRZZPVH9LUiXnvSdpDsWlORRX5tWTs1OdXfRps4H6lcsyjLRaa2JwcAhv/wBzn34FxVIN+//623BSH1hYgM1BpbUKxu/dEoiKnjMsVbD4E19A97gL6/QY4ekJqvNtDA6PYHkRWi9cwdH1d4BIY09eOBMwQY9N9i4FB5NMKs9PX9nRpHgqRfYVzOKmZvhSWJ5HvlpB0SlgcMBJYz0pPEx53Po9ApunOZSW5qXxeXR0ivOfeBGnDx/C2z2ahC2+xWtUrgeLWCxnCRXW7IOs44jV2vYrL6GzfYjG8xcxs7aC/TfewnBnT5o+eCv2yiIWzp/H4OAI9XoDO9fegT0eK7SZL4iSbPPSRVic1Rml6HzzmwZWzPjWlkC2YdHB2mc+i8HBHty7t0Qemk3IZcbmnKXZrCHafAj/3n3pp8hzIodTxfxXv4LurVuS8AVd9tmmqFB0qVxAfeMCjn//DySMimZnUd5YRwE2CpWibDh66XM/+RO4d/sd5AYezr/4IojGMeiqzs1idHcTueMeYlEWy6H2qU+gtrKOk++9gXhvR5AnpzEDm5LetTKG3/k+LHp8DvjaWEG51sTJjRuYXVoSZ+DtbKsm46S2orzzbCiW2EJKe9V2R1OHVJqCyBnqAjEHKs/OIJlrIvfen/u00RdSzW97oY3qxgWMdg7RvLCOg3evYXZlEbWZNg6+8UdAPkDh4iWU1tcQHB0g2HwIDD2ByWY+8zn0EaJZquL4W99CKYoRN6oonluDf2sLuf+vvStrbuO8sqf3bqAbjY0gxVWiSEqyItkqWZ5YSSYeO57yqOYhNQ/zN+chSU3VVCo18RpZthIlkizZorhJBEGCWBpA791I3fs1aFZNZXmch/hFVlkCjV7ud+85555TVlFbXcHJ46fQCNDm/E6J4w7poVWp/6QdSUrjJcqbes0sQxiFiKIAMnkGEmN25slRLEzTF6OhstlEEkU8V0x2XrE7VFqwnPxy8AsxY+4kLNy6jqOHT7llsOgl0Qz0Xx2hUnXRnGswpd3e24My8LmKxDJhwwJxpAtPMezMgJJRERFVZVMco0EILUtBfmLUWyeyjkQzcPnev+L4221ETx4Ltrg4DehKEH+cKipW376JzpdfCQz6nDKG9SiSjEjTsPjuHSbi2g8ewAxDpHYJ+tIia9GjHTIK8qAypp0iq7iwf/pjdoZNv/mWKzH9YG1+CWg6qF69wgFZtPZBkJ++dhGS6cBq1flzBg+/RjIFNj78CJGi4OCT30KiIIb1DZRWFjB69Cdkp0NxXSGh+m8fsvjO+/gzqEnEUgBzYR76/DwSWsbY2UWWJlCmKqb1Cqq37/AL3f36PuY3rsA7aCM6PuT2bsZyz2IqWc8zCyHjvV8JVIzYZLVYYKfFQ4JtFR70JdiXVqiSvz1lepeLpnCfNWhQaTXht09QXVlAz+vDtWwMH/6Rtcbm1hWUrl3B8PePkBzscrXSWiuo3bqJLA7Re/AVpJGwVZPm52Ff3kBv+wXyoQdn+SKmeQTv5ITNaCxCYUjXnU8RU6R3HPD0Twwdx1PTAq+qwNJVmLoGP44wHnrQ4wx5FheWwWRKZTB8OC0bgB8hOGjzjmRh/C3ajOJG0FeldGJzcQ7hd4eslSFmrLy8gJJZQjrxcdo+QiKlaG1exuDpS5hRhkgV62pis18wGGJTprBqJkaTDHsKRnnWctGLTClplbt3UWk1sPvLX8BICvlDTjeJ1spUirvChR/fwevP78Mgm4cCLBYbNGImoHsVKyqsS5torK7h5OljZKddLgo0n0iagpE3BKgvTSUYcy1gcxVWPsXg0/vQSeFJp0vrAuSGg8rVLbz+1f+ImkIQ7ALFzCsIRyMuOpqmMlKTJ0DrB9cxaO9zOIBzcROqoWL87Cn341RnEknD/H/cQ3RyjMGnnxfFSIa9uQ61VsXo+XdQBlT1xamoLS+j+fY7SEYTRO0d9A6P0Lp8Dd7OC2S9PuuW6N1WCU5VdIRk76EbMGwLRrkMjToQHuxEmBk7qNHyep4jILZ+NMKUmPjZQy7aAImPfhrsypfWoFWr8Dpt0L11lpbQ//oRcSnQNrdgr67B/8OfEHQOEJsqLnx4D9O+B/+ojeAFDTeAXKnAunYN6SRAtVXHgPzvBhPU56rwOyeMq0/8MceQE96pWRZUcnfVNMiEPWsGQkVF0u2xdW9MsgJVQ7VaQ0r+Id6QEy04NYVxch1Tyqv3KdVC2DjQlr8YcEXvxjGJZLFQr0CrVhAcnjCTa7ku31SqkOnQ5wtPf7H6xmX0n+/A9Cl//nttC9tLnKu03DvOqIDCo5w+QKZFba4+MvStLTSubqH9u/vIOye87izkD0Jnn0FD670f4fjzL6BFMf+/z6S9YsFCWM7RMUJe75lro7m1wf4zwdExFn9DowAACtNJREFUB3plCuUwOSibKgJqO+oNhOEITusCel89FIOgNIXuNniOMtcvwt/egW3a/IIGgy7iKIRCKX8VF+7qKsbdLpLDAw7vdVaWkVdc6IR5U+TK4StGzZRMQl6pofov7wKnXZx+8aUwKJ0qcLYuQ3ZM9B5/Ay1OxC6orkG9sgX74homT57xyUeekIPTHpprixgdHCL3Q0gG+daYKFG0o6YhpcBeSuvwA3iBD514HMLFWVKScXEkwZmlm3BsByYFRTz54HYhDZ+lAhTxKCT02VyHXq1guNOGu7aCoHOEKPLhrm9ykFTw7BnnW9pX1yG1FmHKKjqffAyVnGArNdSuXxX6EDJv9APuxYedDuOXlmVCo+0akoNqGqYUkqWZCI5PEAcTxpEJi23ceQvxqzZyClxKE4bKKEOH4sCpvyXEgR/IODxzgxU9A7VCQuDF25Ok2COxWbnMOCp9LzoH8jDmm2RqBsYnXahli6NL0ogjqViK6+2+gkE/u+CeuXMonGrPhFaFARL9nk+ws9QN0s+LlIWkUkHrnTsIOh2MHz/lXVUxflDvLvGmf/W9d+F99jtkkwlbSMx2U2ZDsLAwoeovwr9yVYZVr0N3XUYVpuMAIQ24WQBJMWHYDvI8gjW3wFbNGUVLEjlH3MFkzDLnMBghjnOu2mapxFmgumly+vMkGMGsujAVGWFfWIJY8w2Uqw2MX73mlGWhlJShv/EGFLcCeTSE9+Q5RZcxo6pzgp6M8csd5GkmCk/FQfXdu8j8MbxHjxD5IZzNa5Ask0OB5y9tINUkhinz4Ri+T9JojcPUNFmGRg670ylK9Sqmk7DQzVPCSYCUbOe8ADnt49KJ+eT92+eWvQSqIbBs6iUVuJc3MG01kZPTqDZlwZCzsIjBzjZGL3agqgYad25h3OkKiSp7jxiA60KxHaSehwmJ/ychyiULqlPmdAWjpPPwQPkzcqMKzbExfr6HuHP0PVKzuALnrWsYfPcSwcs92NR3t5pQ5lxM+iMk3QFKpoaUEJ+hxxk2M0k//SqGzMLAxjA5JpBQCTL8oS0a2vnMjgd8k4KRd7Z2rDuO8CyEhFG3y6lrxWKYMMM579tYdC503YTLV2Gqw6eHcBEgN196MInxXLj7Q94zHT3+ozDfYS27xA8HET006ww++wyxlMOen0cap0ya0M0jcdzMfUzgnDR4i56UgrYM14GkSTwsqqQVoQjWOEeY+VxRxctBLLHwfaHBVVFNmGUdkq4jlXUoMskIfITDHsujjfk5TFUJeZxD10tIvD5CrwfdcfnUjU967BiWSCoaH/2MhV9TQmfaHb5mer0JtUI+5SGidptlPAmdJPMtNH76E4x3DjiryKpXkJdrcC+uItzdweSwi9LGEi/FG1HOzw2TSzS0BhOEYx+1OzcZ8Tr69AFvpamazIXSXFtFRLMHtY69IaSn779dmCiIblPYLBfLrUz8yNCWL/DbG+saa0AkVeHIcSlKUHYcxjlTP8SEjCsp3DRLmf2MohiGVULZLvNgQL22VnG4uvjsaW5g8OQbOFvrsAiFefgE+WjIx3uqGyhvXYFkm4ipYhwcctuRuxXYG5egkTlmGGPcPQIooYzESIM+p5lRBRHGREIfzeGoNRd6zWbUgwwwGpsbGO3uQZkQbkJejec2jgqMXMwphYqOvUXEpC9Css6c48TBcc4sZ/ZRbIXBbYzwPo8lCSs/vIMhDdKvXyPyBiwLpYAqd3WFWxoyAaKEvdpb15nppAENUYospBPLY/aYt5aoWnc6vGws1JVC756rgE6ekIRl0vcnrQ5pfEj2TAROIQUj0kaktMjICn4gSTJE3gRKRi3gFHrrAvRmjXtwTVIwPDpGteKItiYIoeoGhxyEIw9RlOPif/4cpzs7CB8/hTyasCSE8ocI9fLbr5H3h4zpx5qG8q2bsC6tMnRLbDHJxOQYSIIIpbV5BK8OEQcxqpeWkckGoyfB3j6iw0NGzWioXPz3jzANfBz/+hN2ORA6SQnlN29BqjpQjjtI6RrRQ36G0537F75ghZUCP/7kukRLrXXyzjP5QgcjSnXLuE9i5GY6BRm2GaUyDNtmL+/In3Cu5XQyYUw3USQ0b9zEYOcAFjF+vT5KrTo0p8KDLPWVjF5YZdR+9A4mZDG3vQ3JD/jRta9c47kh6hxBJSRmcY6Ps6g/RNkpwycSZDQ+izeh78HWFNUqzKqD0es2P7aUUuftbmMak8ERXSIOp2OkRdZVDvKi1bcsocVsH0qcsTkoGR6xq2zhoPW9pvn/XsWZLmOmeSdJszRXh1SxUXKrHLGuEj6uAONOB5P2CbcKzRtvIjIUGHGCwfY+5JIBpeKwCIoGMBqUrZqD/n//L6bDPlKFCKTZy1fodGj+UFTIqgqZ4sxnvjKF3oPbLW6HMkRJCr1Z51YlJzu5cISyZUOeazFIEBKpdzpg33D6PLNic0tHkenUElqODZVW+a5f40p/9JuPebCmH2qtr0CvuRg+f8mFkBhJSg6cu30bk5Mu0kEP2fExIy9JDpTrLbhry0inpMfZZ5lG6coGL9MEz18g3N/jgZTY1Qv37omH/DefcGHj4kzShh+8CbVRx+TBl5hSIfnLD7lI2KXej0xzSF+gkKSybCInjLNchmGY3DdySoNGkdw50ihC5AesWaGqThF9GQmgZh6AkgRzbQVmrYngtAdtro40iWHJOgbPnzD8RrsZqltD85//CeHuK3hPvuGKR5v77o0b/Hn+t9/xACY167CWFhAfD5D6HirzDXhHXcAbCT/xWdui6rAbDVguWdjJGJ302FGA0SS3hmpzjl2rKGiVw1dpzzNJeLm6VCojiUJ0dw6YzOKqUUSx/LWHnHc5C6E4a/novlOFpfJnqMhIa1EuQ4kChL0+C7DcjauIiCbv9dEjCn4yED+LECjC1OnFa1Zh1CvQFQPjB3/goUucvzMmSxwz5xbaBNdwpuMW+OVsT5f2XKtXN9HdP4bTarIpsH/ch72wgODoEJI35tOSzoFUJQcdmeHSEjkFJ6RK9RnDl3UT1VYNGkl1OYFZxpSGP9dlgsbiFLkMo8kIw1cnQP8UGc1vloFacw5qyYI39tgtTc1SlGo19E/7jM5YixcQvNxHurfLrRtV8ubPPmA5+Owhp6ug0ulXn0dlYQHd+19AJvLxLz3k3F2yqSkRNrQqNsvPFBAaLRvQpgkLphjvFVnyLJDPU+6RznsLsviIwQEJSdVmmjoejpiUIegna58iaO9BpuhtTYNNMObWZUyevUCyvy/aBtuBtrwAJYzg7x4go/JkqbDXRRLz+NvnLDOoLC9h8HIXSkDV/3umdKrKmJKzLT0AuYTS6hLc1hyGp8fc+ylRyhJQbktmyAlvSUlIKxbmllaRDofwX7w8Y0aFev1v/SMgLvqzvGTBs4LYv6SodaqoztUtSEvz0Mo1JJ1dTH7/FPDJb312aswkvTLq791F+9EzrL3/E+z91y9hFKQTOw2cZ2xnOuuCKzi/ss5/jBedSU8vQ2/NsVIwTmLWgid+VAzd28gngWAuZ9bUrKKUeAg0nArPAhNvjOx0BEnLkSsk4NO4TaH0ZtUwEeQh4IUw6AXIY6imzdwEhYBRhQ9Pehx4izTie0j6KCK6qCMI0ylK6xf5c0nwNu31uZLXP3ifxN7o/Pq3IA8Fumf2jTeQhDksQgMffAF9HPwd9+dv3b9//Pd/XIH/51fgz4AK3AvyXEJNAAAAAElFTkSuQmCC"/>
          <p:cNvSpPr>
            <a:spLocks noChangeAspect="1" noChangeArrowheads="1"/>
          </p:cNvSpPr>
          <p:nvPr/>
        </p:nvSpPr>
        <p:spPr bwMode="auto">
          <a:xfrm>
            <a:off x="457200" y="457200"/>
            <a:ext cx="17621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AutoShape 31" descr="data:image/png;base64,iVBORw0KGgoAAAANSUhEUgAAALMAAADjCAYAAADOmiUEAAAgAElEQVR4Xux9B5xdVbn9OvW2qZnJ1HQIECCAdKSEKmIBCSDF3v4+pIjSQcUnIiVI9QkESAgEK4qoNOm9dyEQ0sukzGTavXPbaf/f+vY5d+4MM8kEAlhyfHkkM7ecs/fa317f+srW1j18T4BhLw+ABlez0F6w8aO/LcG9SwK4ujnsO+TDggBJ5HH09tU4Y7/RaIq5gBZACwL57+ZrE40AhzP8KBlVTZOx1wMggI+AfwH/EUCTV+rQoCPQXDgaYPgGDD+Ar6vf+zAQaHy/F34u36Mh4HugA5qHgJ8nP1X/n9OpPtPfRA/1/j6m7sDPaFrnI/euF8z8pQcbawvWRoP5mO1rcPp+9WiKe9A2g/n9zdJ63qUMR/SCQLDc/28NQaAJONUv/NCO8A0GCFdiXX6jqwWg8fX8CdeEfFAEXLUUNHhAoECrXhe9Xn1xtLA2+YOO4ANHHXDYhwfmFC3zVIJ5NJo3W+YRTMfGv4T7ZkBM0RqHNrQf2wZ86PB0HZ5hItAJPFppD6bnw/R9GIEvP/M0XYBucufkT0IwcyFEAI02VPk3XyDWWME90Aj2f3kwq1XoaRbWFmyc/9fFuGcxaYYBTVb7ey81mAFSgQLzGdNGo8n2AM1X29/HvB1tPGT+dd/hkxqQFhBaAf9FqkBaqMMxdXimDc+KwbfiCExLAc/3YBTzsIo5WMUCLD+Azj+EfuACni9/At+Hznk2TPgGF4UGj6AVINOqR9uAL3NLcH+cl1jmrkfvGxHNaC9YOO99gblBOPNmmvFBpnpow0EI0bIKqxWaoMPRDRRMA8V4EkE8ASOWAEwbGoFJ7ux7KPgevEIBsWwGyVwGsXQ3nJ525Pq64Rby0Dxf/hiaAd22YSQrEKuqhFZdA9+MwRcgGyH14F2QS+vDGrgP8uQjfW/t/p8mmP8xDJgVW+Yde6BltnDeXRtnmY8hzZjWgOY4N8TIMo/09ja/biQj4NMWC9UgRzaQNy0U4nH4FdXQ4ilYtgXDNGCSSoBW10PO8+AWPWi5NNC2BM47r8HsXQvdc6BrgK4rjkx6TObhazoCXYdRXYdUYyviNbVw9Zjs0MoJpHVWFvvjumr3/5SmdT/2wHrBrCBNNcPCubTMi/wN0gxaAFEzhGYoMJc41cf3vB/XOH+o30swR46gp5nI20k4VVUwUhWI2RasmA3DMKFpigb4gmcHruMil89C72yD++ZLMDpWIkZLbJnQTAKYNp9I9oCiC69QhF9w4QS6ALpq3CR48Qq4fHEI4+Go54c6AOGH10w7RNO6Hn9wWJqhB+qBPM0QznzuXYtwz2IPrjY8Z1YyUIAECjhmai3O2L8RjQkXBr9FBmjztelGQAGZDhhHlhJqMVYFp7oadmUSccsWy2waBvQSmAMUPA9B0UG2kIebTUNbugDGygWI6Q5004JmKOBT3oPnAsUivGIRPv9k0gjyDsyGMUhM2gpIVIaunyGsWdSTclHlI+LStfsdvH4w08JGYKbO3A9m8qNhCH85mHeoxRnTCGZSDG6Hm8G86YCseEAkkdGSFgwLhWQNtKoaxCsSiNk2bNuGaZjQQ4fd930U3RDM+TzyhSz0tW2w1y6GHeRhmHFoBulDgIAcw3MRFAvwiwV42TyCfBpuJoNCLoDd2IzUpC2g2SkAlnq0yKKXHrSkhwx49HKjtik26w2CWQhTmWU+7y+LcM8SD46ml1b6eyanDMxH71CLM0MwKz97s13elGAmV5VRFcMSoM+2kK8cBbuiBslkHHasH8yGroyP53lwHA+e4yKfyyNXyMJLtyPRsxpxz4Fh2oBB505p03A9+I4Cs5/tQ5DthZPphd+bRTFfQGLCeCRaJ8M3kqE+HdnlUKoT8t3Pp4dCwCYDc+d6aEaoIgrNaM8ry3zv4o0Ds9CMOBVP5XtvvjbdCJAGKhPBndJHX8xGX2Ut4qkapAjmeAyWRZphgmCmpaVldp0ARbeIQi6PfD6HYnYdKvK9qKD1JiUxwwhvmWX2igUE2QzQ14tiphdubzf8ni54gYmabXdBUNMg96ICLgrQ/SDl0hhkygYEeD74mIwizeh8YnjOrL5CcWYB818W4t4lHlzKMsPozHwHBzlOB3BHcuYmNMX5mCLxf/C73vwJ/Ru4hK0VmHXNR9ay0JeqhlVRjUQiATtuKzCbJgwqEhGY3QB5t4hiPo9ijtShF5UoImVaCswWX6tC43BdBE4eBDP60ghyGRTTPXDSnUDXOjhdaWijWlA7dVc4THMQ/q5mutzibmLsvgcFo/YlZ37yoWERJjekBfBgSG7GuXcuxN2LXfn3hsAcQx7H7FiLM/dvQkNC5H2J8G++NuUIKMvM3AiOb1E3kYtVwK+shJ1Kwo6FljkEM7+ZltlxfDiuIxTD7csj4RVQEQdsy4Zm0QE01Ez5BLOHwCWY8wgI5mwaXroHxZ5uBD0dcDs7kSn6aN1tGrxkNXyNgZxymzzQhJUIRwSFTcExANTuc5CmdT/1cH8EdIhxLgfzOQTzIgdeKJAPDmDKmpR4f4C4VsAxO4zCWQc2oyGhYvr/SWDe2Dn4MJZxFE6mxsyx9TUTOTOBXCIOvTKFWCwultkwDLHMnBmC2XN9FJ0i8sUstFwBtYaOeMqAZlvQDRu6aYdyHx1AB4EoGVk4+V4YmTT8nl4UensQdNMyt6M304uarXdGsmWSYMOX0Hn/CJXTDgncKD9RadmDBnIwxkc6brV7H6hpXc8+PvzrdQ+abwCBjtVFE2f9eT7uWcjthyI5gWvwVyQi0CWiSUtBkdIXMB/7iTqcdWArWuJF+Bo9ZDd0LNQTiLcs18ZCY+TWbT1saOQfUvbK6JY35o5HOiHR16zvnktDxvGTQVdToVIFdLHOeVNHMZaAUVEFXTdBCmwYGuDb8IMARb8gurGW60NCC4Rfm8kYDCsG06KaQc7MIIyPwHWAIi1zDm4hA6QJ5m64vZ1wu9fB6+pArqsbZssE1Gy7KxzNgqcDDpOZNAOebsgiMwJPwuX8LwPrzA+xvEAy+0TTlqQolbxEfEW5IPKzEVy1e+6naT0vPD1s0IR5FFpgirVdVTRx9h3zcM+7Piw40G0NCdNAfTIOw3aQLujoyQUoOC5814OluTjmEw04+5BxaIk5YTIKw54ju7kR3P/ml5R0XYazlTWUvAxdR1Ez4FoxBGYChqFLICSAiYCW1usD8nnENSAZjyGWjENn6NuOQ7fiAIMsQ4E5lxaq4ff0wE2vg9u1Dli3DvmudfCqm9C42zTk9DhyhiYyYWBbgEUjxi/3oHkeNNeRP7bvIxYEMOCoMHsIZgGvLE6V8DRSQ1e92yc1reflZ9cDZkaA1CpdXTRwzu/fwL1v5zBmVBw7bNuIqoSFvbZpRVdfHq8u6UG6l0J8FotXdaO7uw9H7dyEMw6diNa4Ky6BDm8An9qMxg82AgoASruXeReWp6uEIE1DntqzZsN0fbjZXnmRBhc6XJi6jkQyATuZhJFMwUikoNtxaHYCMCzlE/nKMgehZfayBHOvcGY6gH5nB4L2DhS6u1CoqkfDHgei10ghb9vQ4kkYcQtUBFVMQoPv+fAcRhLz0Jkb4nuIaR7MwC2ln0oWYLjbyCON0PZV77ynpvW89uKwYJZsqMAUJ2NNwcS5v30ND7zdiwN32xLfP24HLF24EvvtPgW33/ci3l2bRvOo0VjZkUZHH/D8S+/gqF1bcPphW6AlwXRD5nl44gZuvjbNCKgMNhV6FhgHYU6FZLUFKOguXFrljk50vf06LA0wK+KwKqsQr6yBXVkFrbISerIKerwChp0EYrbQDIKZmXPlYPazGQGzy8Sk9DoEnesQdKxDvqcHudrRqNnzQPTYldASFUjYScRMAzB9aER0oMP3AwmjO4UCglwftEIeSYM7fRmtiIhniMoRg3nHXTWt55+vDA9mScQ2ZXWsyZs45/bX8OA7XThot0n45Wn7YVVbN5obRmHu35+HFrfQ2lCPP9z7MvTUaDzzwnx8cfdW/OCzk9AcD2BS4Nd8xYs2X5tkBHSflrk/hEwKHem5uqfBNVz4BFP7WnS+9DQsNw9zVDXM2nrEquphVFVDq6wWMGuJSmg2KWMsjAAqn0bA7OTgFfKiZJBmOBlm2a0DurvgdXQi29sDr2UCkjvvi0yqGnYyhZSZQMzUENhQ0cdAY44TXNdDsViAk8vCz+YQD1wkpXBDbS3yH0mcUkM0YjBv/wlNS7/1+nr8E1pmVUqzOm/h7Lmv4h/zurDHdo2Y+7PD8fr8ZehL5zHv3ZWoq61GdXUdfv/Aq+jx43j5jZU4bo9mnP65SWhOaJIM7kkZz+ZrU42A+OBhkGLw1kzH3dfCbMVMD9a98hTQtQZ2bRWMmnrEqutgVNdCS1XDoGVOpAA7Jimf5Q6ghLOdPPxiDopmZOBmuuH20DJ3wenqRm+6F/FtdwUm74yggmCOIWbHELMYgGFeCJ1JFbBh9LHgOCjkCyhmc4gVsqgwNMndoXIWsqVQFRsxZUbltjtoWt/b/xweYWWrY03ewplzX8N9b3Vj2/EVOO3YffGbe59HTVUV9tyuBZ+YXAM7ruPlhWnMuftVzFvYi+N2a8Tph2+BpgQkCZxg3myXNxWUS9OunOpI6mJ4ShnCkIsagOugZ97zyC14E1UEbd0oGDWjoFfVwqiogZWsFAcQsZgAmrnP6jMpzXkKzIUcvFwvgr4+uOkueD1d8Lu7kO/sRl+xgNr9P4t03SQkEhWIp0yYcRu2aSGm26WyLd91UXRdFFwX+byDXDYHM5dBtalz/y+VZJWDZKR4SW2zvaZl5r81LJh18luuKKEZFs6e8xLum9eL1sYUdps6Dn968C1UxVz87Ft747hDtodlaljSUcCXf3IHFqzswxf3aMXZh28lYFaOKS2Fyr3dfG38CKiduH+6IsamVCcqAKrw1NU1OIEGl1oy6R0BuXIh3LdekQCJVVcJs7IaVtVoaJTvUhVAMgHNjsGgzkwlgso1/RxaZreAgGHvXAZ6NiOhbCfdDb+7A/nuDPyaRtTs+xl02VWIJROIJ2zEYow82rDMmMqPDgK4AmZHAJ3PF5Hr64Oe70MNo5QIYIQKRrTb8HFH4mHR6ldsta2m9S14e1gwq8gSLSqwJmfirFkv4P53MhhVG8NBe26P39z3EpI28PNv7oGvHDQFMUvDvLYMjv3RHWjrdHDsnmNw9uFbo5lgpteteVINsfnaRCNASUussE8vUPx1n5UmfoAMLSAhaZowdRt2rhuZV56EvnIhKqgrV9XAqBoFCJhT0BNJGFaiFAGUnA+xzA4gljkPLdMHZPuQz1DRULkZGcdH4277o9i6BXoCA7FUJexEArGYCZsBG9MWRUNohseMPQVmWmWG0rV8H2oZdg/rGMuBvDGjlNpia03LLp4/JJhDPi6DxfDkmpyFM2c9j3ve6kVFQsNxh+yCl+evQCbdg5On74Sjpm2NQqGAh19fjTN/9RB6c8Dxe7Xi7CO2FTWDiUZS0r6ZNm/MHK33tapkSvFKCTpAR9ELkCkUkbdUYn7MYBYcweLAW/E20s8/hkS6C1ZlBbSqahgVlcKX+UdkOdMSnhsFTSQCGNIMLZ2VwEkxk4belRHrGpu0FWp32hMZO4WefBFGshJWgqF0U9QMiwEYI8wL8Zjg5KLgFFHI5+Fks+IAVtkmzDByLLpMuHFvzP6dnLiVpmWXLRoezCLK6QLmtTkDp9/0LO5+KwMDLrabUIfa2krUJm1M26kFccPFq/NX49n5Xfjn4k4h/cfv2Yyzj5yK1iQ7MnjKAdxsmTcZmCVFM/SRBMgBkMkXUaREl0giYcVgWyxKtaRiT3d6kX3rVfQ89xhiKMKqSolV1gTMFdAjMFPOC4MmygEsiGX2yZcLfZKg72aKMOpaUbvbXtDrmlCEjh46dZoFM8lQOjmzDou50Uxy4ufRAXQdFIpFOPkcvHwe1XEbSUO1PYgeZmDW+8ggnRw3SdNyK5YNA2YuFaoZ6kbW5HX88KZncPebfcKluHXELB/1lSnUVsTQm85iTU8BeZc2WENc93D8J1tw9vQd0ZrwYQYOXJ2DtPnadCOg9GUyS+59fY6LdKEI3Y4hHk/BjsVhWAEsjrtuiZpgZHuQfu0ZrH7xadRoQDxmAqkE/GRKQtnkyzBVkEOS/8UBLIo0h3wBfl8WhWIBWn0DarffFbGWSVIf6GkBsh7Qk3cQcBFJYYABU1eatXTdkFxqB45bhJvPIW5oqE7ElVUuaXIcnY1vKJMYM0HTcqtWDLvxM9NCnApNw+qchh/MfAp/fzMLXyocuOIDGL4reRmMKwWUYVw6jBqSehEnfLIFZx79CYxJsk+DtxnMmw7FSsISY6McPyb4dBXy6HM9xBIJJGMxGIkkTNNATGcOBC2jicB1oee7kXn3TbQ/9RTsTBdiMQN60oZumwJmPcyaC/xAwMzMObdQEIey4OiItYxDw847w6hvhgs6eLwNF6xB7Cu66M3nWBUL24rJ54W1A2HQxIHnFmHrwKiKCundISZOQn9hbw+az1JYc2SDFm8Zo2n5NW0bALOIJliTB06b+TjufiMtCSgskuGWwsdgmyfKQZ7mIMaAaWAgpeVxwj5jcMbRu6A1xaAJa9Q2O38jm5qRvYoJXjR6um/ADQKsy2WR8wMkUikk4yZidgV0g2mgPnQGJjwdPh0wJvjkM3BXLcCa155HbvkSJD0HMeq9lilAjJKSVTK/J86bkzBRt+PuGLXNroCVQKAbUnWkQmsq74aJC7lCEZlsHxw/gGbEoclC8mRnoI1OJuKoSsQk4YiRSkWV1I4eXeQDat8Z2V4eb2rStEL72mEjgPwFYctkkO4ccMWfnsGT8ztFWlP9xcIvKq2iSPTWENMCHLpTM7566HaoSsWFrrDGTMLZm6OAI0PrBl8VbsfslwEf3ek+5P0AsVQF4kwgsk1YLGplGVQYnvaoKDCk7DAKl4HT0wWTuvHaNhTbV8HN9MH3mN3oqdI4RgWralDTOgEVEyciYAErC5oDcuGwilsieCEmQgB6vocigyOOC08aygCWaUvFuKlrquuGNK4JU0FDxy9MEB0hhPsHKDa6QdOK6zqGtcwq8ZuMzEMxMNGeN5F2GK1hGFVip0Nfoq8YqLKLqEsUoEn6pw7TZ/ZcyMc2OFGbX7DhEejv++YFQE9fFn0FR8LJ8QTBbMFiYj45c3kUrsiQsotsPod8LotK20BdKgbDySHIZuEUi6oXh27CiMWhxeLwqXDopqgmwoFLDlu/AYt+FhWpqMz2fscuTPxVucyl90exa2URo153ikeNNGcOsOvqNa3YtW49NINhE24czE8lkeeKZKK9lKAMEzdn1xy18YgDqakcZhUo2VAbp5FtKRue5PJXbGot8IPc46a+l/7nZFFIJpdHTzYH3bIRj8cRCytNDAYtRL4LxAlzSTWKRSlopUNWnUyhKh6DweALJVTSAwJXimUjMLKNVwTOkNtKuy4FOJXspC4Fy/5xKqe/qt+d6kcqtf+haY4+J3q/kh0ju73hGbdrR2ma09s1vDQXan+8Y5XtFqaxSLXA0Pw3ckql2FK2IUhkh04i+5XJDX54c7rhpy5/xbA7y8Z9zMf2aknOKNFbFD0Pnd29KHo+4vGkyGMGLTOlthDMPttzkWIQ0Lk8LN1AfXUNLJHjVA8OaYtbDrYwG688+SeyvlHTRuG3YW49x0PdmhpgybkI73PAWAnK+xWZCF8KQ2HiyQgJh1Vdo2lOuke9N6K/JaCpb2elgBE4YqElWU/TxQMd7lI825C8AFkE7JJDRAcaHEOX/hn/CuVTG1pPH8T+flTgHqzHUkXqy+XR1Z2WzDcpZg3LphQmfAkpO04At1iUjLj62lpJ0I+CLxJZYNK8zDEDXXyfAY0RxqgoudQbIwRruOuGvZUURVEwHhB+5yIR6IYtLPqpClkoO5WqYM1I7M3gMTYrqzXNzWWGnNeoVsvRYqB7YQRFkeMEzL63Xu5LtUMAKw/NsitVuu4ZlPo2BKOPCgr/Kd+jZKyoqSyzX9KZLNZ1dgmgCWY95MxUEzg3rsvstQIa6kehKpmQAJc0gpeuogpP3E2l4S0/nMWv6zqhU6YTMCplgp9VLqlJmRXbeZVBkmVa6nXReIdtv/h98jNdeHlF/WiYSeVckpdLEEVSIEaGFzNRoWl+Pt//NQOAxkFypUEeoSlVIkoRhBlQhikz54NxQV4tkUPejA7NN1XfDC0f0pOPye6F5E3ydMM/dGakEiK8paHvTNXDqZkcPi1xcMW6jFFJelJ7cLTdU8ONzKFs74M/fLj7CWdL7j+qygjZpcKHLtJarlBAZ3ePpBhEt0xg8WLbrob6OlgWzW4oiDEyq2nSODH6HFWT50LPZdCzYgng0DFkDggJhBoP1YQmFAoiixs9SyQWlxy+0GEN75s7SaBZUpWSHN0IPVkhOzkprCHrZOQnLRjxlKb5jhtEhaUDJ1IdH0Awlq+NkVLyiAkJ5sUDVgREXR8EzBt4b/mvZXLDzvFqf0NPby+WL1uGlW1tyOfzqKqqwrjx49Hc1CS9JqiJlu4wNB707t986y0Jxw64QrmLlq+lpQUNjY2Kd4YvIpAWLVqEfC6HsWPHor6hQe6hq6sTixcvQVVlJcaNGwc7HkexkMdbb82T729ubsHo0aPV8Q0h/wuprPyMVGHpsqVIp9Pgothy8paorKwasKVL/zkN4uDxPvint7cXPT090kJA9V9mzgQtbIDKqiqMHz8BcerM4tApn4igDQo5pNvXSACFAgC7hTL5SCrCQ4woJ7/f+vav/GjG+1ULmjozWQXPTkr0kM5morJKLLTs5CFC1EyMzDLrtq1pvktRR/GYj7OL40CUbLp/RUPBNMh3330Xt956K/7+979j8ZLFAopEPIEdd9oRxxx9DI466ig0NBJwA79/2bJlOPDAA0UBGDxG/HdFRQVOP/10fOMb3yhJYPyExYsX41vf+hYWLlyIiy+5BMcee6z8/q933YVTTz0V++23Hy699FKMGTMGK1euxD777itO21lnnYWvf/3r/RJYaPkio8PnOPvss/HyKy9LMGPGjBk45phjBJwlOJUtat73c889h9/+9rd48skn0dvTI4uA5UwKzMA+e++NGZfPwJixY8q2n9DhJ610imEFiAsvm0FuXbsUpioevH7doT/jV1EMZvYlRzfDqq4vOYmq+WMUg+hXSUaKBN00NC2gDvMfeikqoR5uwYJ3ccYZZ+K+++5FU1MT9ttvGmpH1WLBggV46qmnxIJ9//vfFyDV1NSE1RHRexdgu+23k5TGrbfeWlnN0qUhlUriq1/9Kg4//PCyXSfA/Pnv4sgjv4C3334b1113Pb75rW9KD4vb584VsB588MG4/vobMGHCeCxdtkw+mzkNF110Eb73ve8prluyU+pZKK3dcccfceaZZ2HVqjZZd0dNn46bbroZlZWV5bdV+vubb76J0047TZ6TC2fixImhVQ7Q1taGefPm4YADDsBNN92EcePHhu8LW2qFgQ0yaHJo+jxeLo1c+2ropB1cFCJQrWfHLGvZxfulqJCsaxQwi8QbLghFwyiBRYJEucC3fpBquq5pJY7xHwjoiBfTAl944YX45S9/idraWvz0pz/FIYccIhaVkzlr1iz86le/kom+6qqrcMQRRwywwLSs2267LZqbm8UC77///jIBBBsdIba/amxsxKhRo0rv4+9pQb/whS8IWK677jp8+9vfFjDPnTsXX/va1wTMN9xAME/A8uXLseWWW4o2/POf/xynnHJKGcUIc4vByv51uOSSS/B///d/cr8rVqyQ+/rDH/6AnXfeWUG/LMJKevHHP/4RJ598sryOi3XXXXeV1/De//rXv+JnP/sZpk2bJmAeP2FcuDNF8pbiroo2hmDOppHrWA0tpBrqlcOnKvRbS/U5PEMlXtcUglmJgCVC0e9KKHs/wmixxuu/Acxr167F5z//ebz00kv40pe+JMBKJpNqAIMApBEHHXQQVq1aJVThyiuvFFBFF3nvlClThPdyUXzmM58p0QkGJwjmSDEotwkEMxfGYDDffvvt+MpXviILimCmpeQ9EMyRZY7AHAEzohivvPKKLKinn35aQDhz5kx0dHTgxz/+sewsXCzlYM5ms7JYzzzzTOy99964+uqr5VmiiCBp13e/+13su+++uPnmmzFh/PiSZS5RFtWpWcXnWP6W6xUwwy2UgFge9FifXSRsGUZL1DXBrBkNULoNt89yqbHUMnmE7tV/DZhff/114cO0fgQPKUH5hNNyf+c73xGLSaBy8supRARmApbWkDREWl4ZBqZOnSpc+JOf/KRqUCi9jdW1KcBcDgxSIfLeM844Q+5j9uzZ8jw33nijLIw5c+agvr5+wLORltxzzz345je/KQ7vSSedJGPBRcPf3X333bIT9IN5QukrI4uqnFqlAEn5U15ZZjqBrBaM1JJhcTfAMWR+nYF4fROsmnoVKZaIykCZoTQ/m8Gs5iOyZs8++yyOP/54cbK4rR566KGl7TiqGv7Rj36Eyy67TLgjwTy+ZKEgDhxpBsEkzbtNlaPLbZoAaW1tFSeMICkHM/n4YMvMBfGb3/xmgGUupxmDLXPJOooK0oX//d//FYpBTv2Tn/wEXKjcdXgPpAkEZTnV4D3yuUmt/vSnP6Gvr09lr4X8NKJifG6xzBMmlPzf8rw1KlJKkPWlE2iWNKOYKyXVK6owNPIEprIiFFlhumqcnLm2QSxz1O1DLZmBetkIsczn+e+gGdya6e1zK7/tttvwxS9+sTThnFRaZqoL3LI/9alPCZjJLwfTDHLiE044ocQ5KXXx8+hYTZ8+XTg5pbbBllk5gIoz8/t+97vfCZhJbfid6wNzpDIRgPPnz8eXv/xl/POf/xRwcqGQE5OXd3d34/zzzxduTOozGKx8dlKMW265RV7b0NAg1r2zs1PGJXIAeS/99EL9LQJUpHywUju/dgVQzKH+pN4AACAASURBVJZeq4Jkw0BP1XhE9l1Ui/ioZunfoYVnoqyPmozkd/81YOZkUWmgV08uSgtM6xpddKoOO+wwvPHGG2LBaflSKR5toC7SjG222Uas9eWXXy6WMNoGH3zwQXzuc58Ty00wExTRRfARaCMF8xZbbCFcnWoGF1dJ/9dUlcYdd9whUh+lNt4PnVletM5cWEcffbQ8GxfUYDDTItMXuOaaa8Q604nkff/5z3+WRVCiGWVgHgwiATNtM7Pt1i4Xyxy5boLVEYKZwbd4bSPsUbTMwx9dPRIQR6/5rwFzLpcT54ickiCghdpzzz0F0Aw80FKShzKAQqeK/Llcs43ATJAQaJEDSIDRilMh2GmnnQQsdLIGW+Z33nlHfkcFgzSEygO/g8C/9tprZZFwwe24445CY2h1aWGZWxHdBwHIhcidgLyYnF4FPQKxztS0Ke0RzOTPkSMY0YjHH39cadMvvywgJiWprq6WzxvgAK4PzKQYDHMTzO0roBWyZWBej/IwyDITzLHqBsRGN0nex6a4/mvAzAmg989JI//dZZddRBYjbaCTdu+992Lp0qU48sgjBXTcfstVBAKFCgAjhHT0qD7wIsAee+wxkcdIG37xi1+IRFcO5kiao/TFz+ACorrx8MMPC88loKkPc1HRueP30krSMnPRRBycC4r3zAgeNWruNBHQ29vbcc4552D16tU477zzBPTcWaJnoNpBFYYLjwuWnJ0BG1KXwWDmwhoueCbZGsOCmZZ5GHluMJgDHVb1aCQaSOU2g3lEi7k8B4O8+JlnnsG5556L1157TYBAy0erRo756U9/WpyrKKBQvk0TSDvssINs7wRXJMPRMvO9++yzjzhjn/jEJwbQFzqA5NKkGZH6wRvnvRBI/JzIgkp5Eo9cCAJZNNxJKLfRUvN3tKQ/+MEPhM7Q+nJxRKAjB6Zcx8VAq3vxxRdj0qRJ8vn8TFIhWnpq6tHn8jv4uZQJTzzxRHmGSPMeCsyK8qjTrWiZC+0rgELfIJoxMjCTM5tVm8E8IhBHL4rALK5HmFi0Zs0acMtleJdWjtoxgyC777678NXIEpZPKF9HbhlxWKlyDiU4OkykGNyyowUQfT/f99BDD4nDxYvgL1c7os+LAjAEHmkHFw8jdlwgXHC8nnjiCYlWMgeEuwOteXSP/Fw6hXR0KRvutddeskPw91yA9AX4h7sCrT6fOXovdyZ+Nh1eWmsGkoYDs6jNrDIq5IVm9INZjoUfMWcmmGmZ46P/zSxzNGFlRH1IQA5+3eAXlQ/we14b5ckyDiVOCBOkwhhqVGAgR3So/BP+V5r5hVkFKgNB/U/8cRqhKOGIFolFm+FB68MpUOUcO1o8Qz1oZJEHvyZ6JtKHRx99VMBM7iy8OPwgEa36k4VVhYeEk8OUnLDDkUoIVT9jEFr+LcpZlPAVdqovZbmFYWR5CzPn+j+v/BmiKhEmHuXbVyIo9IUVf+EdDuMAMtAS5WeojkW6tAaLEcxyDPJIBbjhbdlHwpkjHXfwZMuwlT18uZUaCsiDXxtJVuqAZx6JrJROUS015luzVQ3zp1k8ye2RAX91GhKzUSRfVw7aZEoj0yYZZmVsitXOTF9l+11WnjP5hQmsKq2VZf3lUuiw/LIsxbRclYgib+ULMvoZ/0vuG0mJ5Ma05CpJUyXMS8q8zvuQbnBhXhszE8MeJ+o8Snlu6VXBsZD3hudcs5RNLCwLUjkqzISj86ZGiUWsw4GZI8CD5Ani3LrVCApZGVuVDTnwHJPyOdTDdFeVMi2WAnrlKMQbxkhS/r8NmCOBfiT8YH3WeTBo+l8bWmBJT1SivIA54DCrjBWxbro6IoGbtoytvJb1jA40TxXcErySKSBtfPlegt1W+b1GlHSuikNHckULbkNgLl/YpEEMznC7J3Xh2dVi90I6KliUREdVES0LTbqrcjmb8nfmkesSjFCRNXmdG+48YY4w2w7IeSLyPvYrYCNlVV5VbukHWmZ+rYcgn0V23Wppc1tqEBAWCAw1LqwJZaqnXOHp8gLmxrEhmEcymut/zUdimSMw09OOuONQt0ULRLlJJjC8CIIlS5YI7xvuSqaSaKobje7X30Rx8RJVOKDTkbJl4NxYDPqkSWiaMgVBXIE5rAWSg2baX34e3poO6KyGCbdZKSXQPOTJiydtgXhrK+qb6kq2n88iucSh9R3u3vhMlNHIY8v5NN/H9zMyVw708ueOAMVE9fHjxiAWj8F3i8i8OR99b78rzdtVaryuDsSJWTDGT0Dt5EmIVaRUKwh51gB+bw96XnwVbnu7LHCpLPFUD0Ff91G0Y/BbxyA5rhWNLc1D1nfyPouSE92DdNc6dK9pk+PUpCIpTFUeuMT7/8W/sa8KX1tbXYm6mmrYVQTzGBUBHKFxWB+cPzIw8yaYR0sNl5qvLNCQv0aTycQfiv7MIYgCGrRS/DcDAkNZbTpsn/3cZ3Dyt76BN6+bhdz9jyDFY3E1Tpkl07naNPD22BZ86ecXon58U1ioqQNFB12PP4ElN8+Gv3w5bJ+WWbVPMH3A0YB1iQR+m+7CLiccjxNPPUUmg1b9iiuvFDlPqjjWUwZGeey44457T54zF/hf/vIXkQHLwTyYenCcLDuJmTdcj8lbTASPYVgx9w4s//0fkWT6pVAEBcqVpoFFk8bjgJO/i+122hkkVzLOnoPu557Hwiuvg7VmNYLAlYIL1mKSlLlsV2wZuMfJY/xhB+PM8857j1zGhUcl6IEHH8LiRYvQ07kO+b404A08dXcAmAcBVJGLAJ/91AE44ZijUd8yBonGVkUM/93AzLApdV5O4lAWjVaMOirDvtQ6OeHURhmkoLc++OLrqQffNvc27LXjDnjlostQvOtepJyCWCy2iuJkL0OAx0bV4rS5czBmy4nCh2my3LY2LPrVTGT+dp8cj6Cxy4/mwTEAw1dFQe2JJM5/6zUccMrJuOSKy1Uurw+c+v1TJMlnfWDmBPEeGVFkCLl862YmG7Vg/nxDVyyRwjNPP4Wddpgifd5WzJyDFbPmIMUWs1EFdAAsMIDnWhpwxE/Px5777S/cl3TLWbUKi6+9CZ133YNkISe+git0WXFlVnYsMzRcvWoZtpw+Hb+eddMAvZga+xVXXIF//OMfaGtbjULRRcD+JwOqbspdVFlC4WNF2dgqy4O74te+dAzOPPUkNI8bjxTBzLKpDQ3CCH7/kVpm3g9TMJlhRuowlEVjEIPgZRomZSjmLjB9cyhFhEChLnzO2ecAfVm8dNGlcP96D5JOQfracZICzcEiA3i8phanzp2DsZO3BE0Rw7Cr7/47Vl57A+wVbaodglgr1jwS7Kbk3HbEUzhv3ks45ORTceFVl8lRBZ4X4JRTTxYgMsloQxcDMYz4lUtylOy222470X03dLHX8XPPPIkdt98eXl8OK2+cgxWzb0ZlvgjdM6SxOCnxAs3Hi82j8YWfno/d96cGzYrqAnr+8RDm/XQG4p3sROVLKxMh4LqjztwOdCw3gV+2rcDkI6fjhtk3q6MlgkCCQZQHGWShQSk1gJHf04ncYL7cgMczNR9fP+EYnHXqSWgaMw6VTa2AToh/cDh/JGCOrDAtEyNmzMxihlomkxnwoBGnZMSMA8gcCIaZqb0OvujQ7bHHHnjggQek7Enry+Gliy5BMQSzzuphmWQPS6Dh8dpafH/uLRi3xRYIfA3u0iVYMOMKpB95AklXqQDkjho4wRxaVpRr6IgncM7br+Kgk07GRVdfIdukgPmUfsu8AR4nYXMCn7nKvPicUeh5qGcb/Hns5vnsM09jh6nbISCYZ87G8tk3oTJfgClgpgvgYbEGPN/ciCMu+BF2nzZNDhfVuzvx/JnnwHvmeSTZMDFsRcHWWly4XMS0zkstHzPaVmLyUUdhJi0zdNl1GKi54IILJFsvupSuMvQV9apS53krC63+q8DKtjLfEDB/D01jxiLVTM7MY9o+eA/CjwTM5Y9NYFOkZySL29ZQk1lXVyehWkatmH881MXAwd/+9jcJVshQEcw/v1jAnJI6vaiDQ4Almo9HRtXgtLlzMY68M1/Aur/dg4UzrkSiJ61OCZXTAcoOEQpPO12bSOBHb72KaSefjBlXXanq1/xAomkRzRjq/iKpjb9jyJrcmOmhUXDkzjvvFP9gQ9o6388I47PPPIsddpgqh+OsmHkL2m6+BUm2mBWn1YWvO1gSWHiqtRHTL/gx9thvGjTXR+ef/4w3Z8xAZboPlq8yj9WprlGHKdWkZ5kJXLFyObY8ajpumDVLHok7IxP6Oc4Cy0Gn6VKGT8ZsVLGTJ7uGCiBVwW9vOod0Ni/8vN/qspsKBMxnn3oimseMRbJ5nKgoH9wui5H4aFNAxSMuFoU3c8Uzq2woCsEJ5OsGc2WChI4i8w+YNKN4aBCCWVnmCiofspeqvNmFho8naqrwg7m3YfyELVFcsABvX3gxCi++ANtnGZCyIHSiwnALTJ5XpxtYm4gLmPc75RRcfuUVKmPM94cFM++HzmsUlhZrZJryrNSPI97MNFJSj5K1C99HSe69lnkwmGdj1c1zkJQWAgQQ+/cFWByYeLa1EV/46U+w+777wFmwAC+dfi5i774Ny+dRv2bJEpcZS1EZlpsarly5DFsQzDfPEvwx54SJUUMZFI7U+NZmfObg/bHLjlORiLMqR/YtOUnqL3//Bx549Ankw+dRoSjKhcA3TzgG55x8IprG/geAmeAlDyaNYC7AYLohljYsciyfWP6M9IK5DnwvQ7JRi1QtS8s8FJgNLNIDPFldidPm3opxrWOw4uZbsOKmWajI58SJiUBMp49qBi0VOzB5ur7RYOb9MoxMZ7ccmD/84Q+F33OREugMgVOpiS5qyvxDyW9jwCzxPdmFDCwNdDzb2oAvXPAj7Lbrzlhw/Q3omPM7eU72RlNbvy7tb8mJo7jicGBmdQpLzKgkDb54uutxR34e5/7gZIxtrIPJFNWwz0VfoYBLr74BN936O2QKdMYjYlIG5lNOFM6cbKbO/G9smSMO/eqrr0oJz4svvjikWjHU9s0UR27ZVD3685HZMTA7JJh98kEEeGJULU69bQ6anTye+eEPEV+yAjGfc8zTQ2mxdFicDc1HUQJ86sje9vjGWWbeM/OimevARRotSi5A5g8z+YdOFflzOcXiv7lVM1V0Y8DMbsiU1gJYWAIdz7bU4cifnIsp8QRe//nFSC1aDsP1oBuqslryKsJmL3RmeRHMVDOuagst86xZYiQoPVKJoZ8z+LJNAyd986s446TvoDrBk6IYk2EQBnKeymVXz8SNt/0OmTzBzN1DBahKlvmU76GJujZphvFvDmYODieTNXfMBWYwZSj5rXwQqdkyV4EZXqQaJW2SgYtM35BgpiVapvt4pKoKp153A3J//B267rkLqQInVQyW8M6iocH2PemCyXiYmmQN7RtJM/g+Vo7QCjMgEt0jdxFKjqxiYZYaw9TlF7VoclQu7I0Dsw9X+vlZWAoNz7fU4Kjvn4TYC2+g7667kSjwkHXiKfIL5K/hMWvRc74XzLwHgpl0aGjLrOFLx0zHuaedhNaGOgQ8PUGje+cjk89jxlU34MbbfiuWub8MisGakGac+j00trQi1Tz+PwPMHDDqrZThWJu2oVA2Ld6vf/1rcagGVCCvB8zUJ+gAPl9VhW98+ztYfuPNqE13IeZbcLQAnmagB8DKnnXYuqYO8ZJywrP0qDNvvGWmwsL6PDq6kULD/xLkLHlijjIz6aKL1Im7DceAFn3wOLzXARzMmVVzw8Uw8ProFPbZc09UvfY29KVLYNNU8ogIHehBgD7HwSjLAOvSo7MYB1vmmbNmi6PIZCfODTnzwHtSSUxsIP/5Qw/GsUdPR2VFhaITgTpJ6tbf3IG//P1e5MLIbdQH6j8azJxQJqqTNgzFF6MJJ4AZQKFDwqs/NBy2EBtMM8SrVjGnpfDxmmVgzy0moWLpcqRy6gheTlhWN/F8vgdr0l34bNN4VBbogKneaVQ3ysE848or5LvX5wDy91Rp2HuDnDO6eL8sqWJ1CfVlVpVEF7kyK2BYqsWE/ZFY5rbQAZQOq9L3L8BSTcdrpo9t6kZjQlcalpNVOw9M5AwdL6W7pdXtTuyCz9wN6f2jGiUuM4Cr2paLAxiBmfNCrs/FORjMMgeh+ynpSzwCJDw3kM/qyaFOMloD1AwF5qNxziknobGVljlUM/5dIoDlkzM48sd/s8KDxaYs5xnq4uCwQoN5vlFC+pBgvugSFO66B5WU5qIm1tDRHgRYlO3F+IoE6jXAcmwZYB6SvpDFpWtWYEpjAw4z4qgqcstmtpxKU6Sacd5br+KAk0/BZVeNHMysZiEdKgczw/L8wx2mfOtmsj2tNhWPcosdvTcWT+C5Z5/FDlOnIsiksXLmLKycdQuSTl76T5D7Gp6OVbqPRdk0Jiaq0SBpnDy1NUDe0LFE0/GXtSsxJh7HYVV1qKWvIOFshvCB5QZwedtyTA7VDPa7Y0CIlSmkdnRoN5SHou63X2ke2FeQtlzRjG8QzFQzxoxBkolGZuzfV2eOJilKtqHFpSVTLVKHluNZbUEnin3ZaKWjSg/1+tABDMFcJVtblD+rySml7HOa0nhIEI8wVSJ9pxng/nQnXk3GcOahhyH2yKNIFiVuGP7PwJrkxoOZlowOHYtT+UzRxdpDcmYqOAxIRM4hFQNGPVmoukEw96WxYuZspTMX86oLKDsqBTqyuo6sF6BKZ5pUmAkHoMv08FBfDk+7Dj4zcSL2yOSRymXDrEEVrKDOHIH5+ptvLnF9Bne4ozACOFx+jHq+8lBKv97cH8wOLXkI5nNPPhGNrS1INo0DTFaS/5sGTSLA0uFjhI/6KzsJ8Vofb2ZGHcuBOPn93YYiMKsIIC1zOZijrY780PRIHdjnjFuiiTd8B3/oacdeX/8yvjZuEpZdfz2SbgBb9ZEUPv1+wEyawR2EpfzScTO8uCBZzUE1IwJ5pEGzlImRzyHBnIjjOQZNpu6AIATzqptuFTCrQWPQhKg2JaOV9MFnH2w5+cnAPN3BLavbsNWnDsNx4yfCeuxRxHt6hwVzFDSJLDGrXn7/+9+Ls864wHBXmEatbqksShhBW/LEy8Dc0KLALAdpboKwyccSNIksMMt4GElj+dKGlAxZ+5omvdTILdkrLapMlla5meHALCd/S4KQ5Zkiu3mGh7Rh446udVgxcRzOm3E5xs6fh3d/eQUqaZlpTZkaifcHZlpmlmGRTjCKGd07wSGJ9uEOxOdh6ROTeOgLsAZxw2BmBHA2IjCrRKEADpsZk1r40eEcdH099FoV+M261XilNoWfXHoZJi1dge7bb0esq+c9YP5lSDOunzVrQFIU75syI5vc/OIXFw1sPBQaZVKd7bfeEpPGj4fr+Xhn4SIsWr5c/l6iWmVgPu+UEzG6qVmkOd0Wd3TYRTLSX3wsYObgkIORMlCdoKIxkovg5R9WQTOVlHSDi0DnOSlhbsZ7LTO9eV8yxZhQ45oair6LeaxK7u3EEWefg2/9v+8ic9ef8c6ll6GaEWIm+tKy0DK/T85MMHPXYRuwwVd5QIjUgw0b+Xp2WRoKzKJmCGdWlnn5jQQzs+YKSjeW5oKsqBHDLFs2/57XC5gXq8BVSxZgt2OOxKWXXYJ1v78T6265DXbP0GBmOJsOoJzbV9aQnbkZTJh66qkn3wNmWt7qZAK33fhrbLf1Vsjm8rhm5izc+oc/ynmA/WAmj2duxtGIwEwHUPt3AvNg6sAwNUO5rDym8zfUZBO0Q1lrAoEFnkxWYq4DexmLcRgKzOo3ZdV9avtrt0z8sbsTfTvtgPNnzMCUrbdBx223Yv7lV6CqwKnhtq1yfd8vmJntF3X1XF8y0Wc/+1nh0GyxOzyYE2W5GQTzLLTddIsCM08k1zTYXNS00BKSV0pCR8rGdUsXY0FzI26cMwc777gdFt04B1233I6Y0B/lAHJUFGdeIQ7gTFrmsB8H547zQMPDoE9/ACWypIEETA47aD/Mue4aGIGHXNHBpVdfh5lzf4e+PNUhZZ15Z4YGfP2Eo/69wcxBIRC5xbLsnpIPueVQF6sy6OGz+1A55yx/La0yNVnpB8e0xmw+5Mx3i5oheccyT+rcTycs22Mo9zHdwW+yaXz3ggvxlW99VTa47tm34p1fXomKIs/SiELEGtYkEjh/3mvY/+RTcGmoZrB7/MnryZojtSBn5sRPnjwZ7Gkx1MVFyeAJLTO5M53DIS1zgmB+BjtO3QE+LfPMWeIAMp+ZdXxMASWIWB/ocJcKDDkI6elCHteuWITjzz0PPzr/x7CDAAtmz0bX7NuQ6GS1uKqTJE0hmCUF9KgjBcxR/wvOG+eLejMDOv0OrWoKTjJWV5nCTb+6Cgd8che5j0w2j0uvnYmZt/0OfQUeQq3qFsnhaZm/fsLRODekGWKZLdWN9YMm6H8kNKNc0iE42R6KKz2qOCmfaHJKck2mWNLZI2CHs9CMTjGqxhRQg2D+xcUo/O2vohWzmFOqTaTwUyWiU5NtN2xc17EC2GMPXD1zJppam6F7AXrn3Ia3Lp+BlBMVsDJ3F2iLJ3HBO69j2kmn4uKrL1cqieQznyqyFVWJwRc5My0z6RNpBjPkhnJs2YyFXZSYNMWJHA7MPAf7uaefUdJcNoOVN8zCstmzkSw6MOVIRpY+qXNmPJ0JUhZWmyauX7YQKxqb8Pv778eW4ydCc4pYdNPN6LjlNsR7esJDlkzJR1lqBpixsg2Tj/4CbiSYVWM4mSMqTezToeREVSSrLh2G7uPwQ/bHtZf8DLUVSRkzhrAvueZ6sczZfEFsf7QH0AH8mujMJ2J0YzMqW8aGYA6rw0fCN4d5zYcO5nIg8++cWFplbsFDJRNxu2V7VSoWUYPsocKpfB5yyUsuvQTfO/F7MPI5vPLzi1H469+QKlKWom9NLVVFv+jx5y0bj+ey+HMhjbOuvQZfOGq6Sk73AnTddjvmXX45UkVm0VF7dSXxfFU8iZ+8Tct8Ei5j0IQLxANOPuXUYVNACWYeGUErRhWAHJ/XYEBvtdVWYpUJfF7DgTkVS+LpZ57GlJ2mAn1prL7+ZiyfpcAcnTBFx4+OMClHzojjH+lO/KF7Dc665loc9/WvSyKQVixg8U03CZhjvWl1AE5YxMvcjCva2rDlUUfihlkzS9WzLJViGig5u7r/fkeNlra2KoWrL7kQnztwb9g6rbyGTL6Ii6+5DjNv+y2ylCAlCKWyEwlmWmYF5kZUlDjzyIuEh8P7RwLmqKCVmiUtFQcousonmFsteSMnmD3daMUJBEbShrJs5NXUc2ffMgu7b7cdXrtoBvJ/uxvJIpPOSS9cSV6Xok1Nw0ID+PXyhdh6+nRc9uv/Q6qSlkSHzrzf236Lty6nmsGtl4ETTya7LRHHBfNex7RTv4cZv7xKbptnT9Myz549vGUmmLlYX3jhBek9NxRv5s8ZwmbBawTmoSKAlXYKTz37NLbaaXvomV6suWE2ls26FYlCUaqrCTFTTk6lfmHg3SDArDVL0XDQvrhm1q2oqK2VrV538lhw02x03HI7Ej0ZCZpE8CSYrwxpxvU3s2xKk3wZWmWqLdxlyueAkKa5OGi/fXDFRRdgfENtCFpdwHwpwTz3t8KZRYEOHVQW0pIzDwQzpbkPXgf4kYCZg8BoEttHcWseqtKawKQuy15tzF+IJCz2hyPtGKx4RFad2i0XyCU/vgBv33wr2u68E4m8KmjVQO5MnmahCBsPpTtxv5PGHfc/hG3JP1k5xFRIz8eqP/0Fr1z7K2B1u8i1Lm2Wb2BNzMI1817Hp049BZdefrlMMuWm076vaAafZcAka5osPjYu5DORb9LiUlsuv3j/bEdLyx1l/3EhR1Je+WvjsSSefe4ZbDd1W2jpPiye81u8MetW6JmsOFSq24XKfitoJh7p6cBjbhpXzJ2L/Q/5tCwq6bxRdDH/N3/Asrl/RHFFm2QcuTw5yvexyghw46pl2H76Ebj55jny9WzT+z//8z9466233mMMCdDaVALn/vBUfO3Y6UhZYW8PXUdfjmD+NW6cq7LmwoxzoRuRZT77lP8Raa6yiWpGv878QXjzhw5mZck8sUAM5ZKDlU++VCiEUT/2SOORBMxViC5aNA4of14eTYsemv9tamzEj889HzuNH4+fnv4DLF+0OMzKiPxo2iwT3TrwrTNPxU9+9hN1XFegzpuT8EI6jUf/cAdOO/FE1XBF/i9AMQBW+T7+54en49IZvxBXhrW1p//gh5hzy5z3WCwC+L777hOawediq1yqNiw/Kn9uUiSWjkUFBhwjVteQopQ/J8chkUrimaeexPbbby8P9O5LL2HGOWfhySefCvsWqbw0aTwQaOhGgGO+/W1cePFFqK6ujZqEqKPQenrwwj334rSTTkIuk5EiMWmpwbNS/ABHffWrmHnjjehJpyW8Tp9kgM/CxS+7XoB9d98V/3vOGdhxymSVHyKdlzThyZdfez1umvt7OS2W9II7oxme/feV44/CWad8DzWjG1A9ZgL00AHks/7Lg5lOEieJkSRO6ODORhENIQCiszaiB+PrmchP/lx+ReqIWGg/wNZbT8HkLSfhiSceQaYrrZLPw/O+VfsAA8xxOPqoI1FVW63SP6WYkx1/hNBi4dKFePCuu8OmMRYcQjdwYQa2BGv23HcX1QEpMPH440+I1WUC/uAJICijLqJcjEzYYQZa9LqoWSKz56LX8Xfs6M8EpPf4EoaBo448As0NjfIc69a14+knHsOyZSwpi7rOsw6QjVYMWLqJgw44AFtO3gKuocMMT0INfHVyVdvKZbj7/vvh5QoyTp4WiN+g6wa2nDIFBx1yIPJ9WemtN1hNihYk1aJtxrdg5ylbIkYZMywzowFwXQ8vvfFPvDH/Xbguf6GSvthRiTvINttMwq7bb4dYZZUkGul2akA1eDROg3e8DfmGH4lljixNNEnl62MdzgAAIABJREFUYB7c7Sh6gMEAGbwIyh9U/h4el0t6oYtcpSopyImZuyCMUtxqnkFnqsLOyDdn9hj/j6bDd0OrrZwWdgZiEo84cOGbVBch9eahBn4oZ68coJFEOVS7smiRli9mVdWlnoHgla5bPM450ESWU8fyqvixcrb4Ble1ERBnNmyf5ZOXhhacvUHYakDajoX1gDxVl9Y1LB8bcLKsUjkFlxJx5WHyPR1wutbC9FXBcVQaZTBrjqF0OQxVJUIJ7SudEu/Jd7uGLRFAI8admL0PQriWJOx+h3NA+65hgoUfCZg3tKI25e+HqxpWbaoEIiP+OnGtlPcSNToa3A7iPZ81wFGNbqZ0Bl7/t8s0laU9jvyuwq8MP1vYsigF6hOkRlH+5ktoW5YAq87leGCC1odfdBBw+0/GgRhDHoySqh1KGnpJQ0mVwB/VWMtZfepjoQlvcFDoXge3ex1Mjw63SgGIcqTlXsLnlsUmlludgy3FAoEGx4yhonkMjBhPKFC6dXTUj3xbWDn+njn7bwHziJH6Ib1QwFwG4uhrVHJfWbdO6YcXnqX9Ae6ltHgHn1kdodqQdjhCxaSucW0HOl98CV2vzUP1dlNQ/8ndodfVyq4lveCkI2d4r+F9SY2kNJdUO4KcZx04cHo6UezqhOGHYBYPZBikhfWBkURHSdDTbSQbGmAkKgFdNXVUu4La9krWeIQr/T/OMn8AXHzgt5assuRLKNMWNXLkD3jcMVUZ9oyz7PgAmvK+vzxcO6RDQqVKFlslyzMnRXcdaVHQ+9o/sebBR5B54UXkl62G3diIyr13R9PBB6Jqx6lAZaVk3wmuJNlKhcXFppO+CR3zEdASO3k4vV3w+pTEJ5ZZ1P2hkSdrXJnkcJdgnxIDYM+TRBJWLAnTjkEzmJ6rmliWdoNBH6kW2yBKona6j7bVwPuetH+RNw7H6ZUxKz+SMWSRcj6wj2I2K7qtnUygqroKOg8HEosXJbO/zwcssafwL+GWrhqF+rACH4UFi7Dszr+i8+FHoK1eBbuQh8GDKTUNhUQcQfMYjNpnGsYfdQRik8YAcVsa5UQNlUXL1ijhuXD7MihkMvCLBTlqmCF0aekgXUhVyHqoSxW1hGAOu5LSCtPqe2xpa9gwLAt2shJmsgKaaasalVL7hyjyGFUUht9T9nWbwbyRGBoJmH1qt5xiqb0P0NvRgUI+j5q6egEzM9LoaInxHlAuFE3YRtyUgIm4o7PHP3S0PHF6g54MOh9+DPNuux3a4iWIFYrSD0TF6VTZGFuQMRXIiSWgbT0Zk4+djvrDDgGSCQQa22ZR8fGlQ34+3YlCNgO4npLZwv7QkSui/ICh773flwlb7Ja9jJSDsqHsLYYJzY4jUV0DI0kuHZ7fLYs+HLOSUQ4d8ejf/82WeXBUUSl05UcZ9OfiDp4iRR/6d7sBv+dWHARwMn1o7+hAZVUlqnjEGbfPsBv/gJ1SEBDyxPXUwrHb/8ArNMMKzaGDVgR6e5Gb9w7emfMHdD/xLOrdAgKPXZ5YL6gA4Rm+tLQVS2qopusEdp8dh7X3Htjh/30N8S0mQosn4PVl4fR0wQlUdYohnxEdcB3SkGgsInwNpgFlty6jKotBtVCP6Aw/W6ozdUOsdbyiEvGqGmgWG8xwCQ40AOq9oeOrJN8PgWYMJymoNJ0Nm53hvNUhtrAhqNOGPz8CLWkBmwF6lJaUty+fJyZGbYsRnFUP4jIuXEJjJFUoPukViyjmcvLHCwLUjR7NlkbsyhgeThoFZNTxDZxI3bQAOR9FWaHIp48eV3X6DFWKSGCRV/dbZYbkvUwG2fnvYO0DD6PjgUehr14L23OkqFVFRAnEUK0ghilT8n9cYOw9x+CJ5sGFjfyoWrR89iDUfXJ3WPW1QNKCZ6oiWIKZDiXVCjlUQIoCQvWCm84GpjgUM0pgjtQTateShxfWX/ocE7HSo2AmUgjkvMAohyOUY8NBCqXbTQ/m9bQrVnAe5mGjI0iGQ2N0NEH57z8ImANmmWUzcDLdgMuWXqq6RNlIdboJuaAYALFIClQenSEx4xxYQzixQd21N41culciZjWjR0NLxgSkMkXhXhxVF3JaaGl9w4ZVVQdLJitSA0KLK9+h/ggUQ6Bw/KRrKX9KUDkuCksWY+2TT6Pj3gfgzF+AeJ6RN9UEvLQ4Bw9sOHhKt1brVxqRE/y6jlwiBnvCWIzeazfU7rYTzNZGuDG2CWa+VXgQcVi6xzwWBcJQ9w6tb2QX1CCOyM6UXiT+Jt8TS8KuroWVqpbSMPoZSuLr/0Dh1h8GzRiA1fJ/hG1Sh3ukDT3rUKHODwJmZtIVWX7ftRYaUznlOAWaGlXVHFlETgKBL6mkYpHDM040H2zR6vRmkG7vgq1ZsFJJxKsrEZjcKjkZ5IO0VmprZrdOrmbBgDg/lpwhHU+NEhoSWanS3ItTGe5n0h5ARad5I7rjIVi7GiueeAKdDz+B7CtvIJbuhRmdiz2SXXCIyRCflcA2lE6NeBKpKVuiZvepqNt3N6C6WjRpOpAi5Qk1U1p3eLxR+eYWxXNKx1iMFNLSpFJGjfmtccRqamFWVKl2XvK9AxfIR0MzohUWssz1Wu71IFqdDtV/bQj86xs04ca+h2KmC/muDhjSoJyBg7AEiWf0sYQ/5BmeEVZ7h2FwaevlFtG5egXcYhGJikokquugUV4SpKoTlIQeKHKnjKw4alG6MPOQTSRGNSBeWSOJ8iGLVGAPgxZykGQU5JP4swdkerHu+Rew5v77kX7pFehru5EguOH1H/NQrtWOFEFiddVW74XttCTAwUSimgokd9wOzXvvgertt4GXjMv9S3yR6zukCZHBVEenlIjaAH9hJLcTqUNRmmtg27Bq6mBXMENPqUHl1v5DAbNMluSulgUQwruPtrShHibcict+VW53ozUfAZrZcCMZkmFeE96k5xTgOTloBDNvzuDhIHkUmIjOM/uEG9LrZytYVflsB0BfRzs62trQ2NQIs6oCQZy6MdtTRfoyiwJC5ySk1b5mIlZZC8OOi/KgAm8G9HgCumUr0Idh+UgvLvcxxAK6HnILFmHJnX9B5+OPwVi1BnaeEhmTP8OGOPLBqrTm/fRWEesvC4/PrsLQXISs1vFMC1pDHap2nooJhx4IY0wLHMtU53AxxG7o8MJoI4eChwWRqrEp5XAa9LCzWApAqS2RjSx9I4bkqEaYqWrZ9cp36w8JzMqxUCHk/rbTyjqtB4TrdRzUL9UWy4f4YMncyjKHZ+RxwjwXmm6p05dyWRTbV8F3efYKOT6lNk01VszksWbpUuiWhvoJ4+HGEjAC9qlQPZJILWileEWNCUPaK8dSpBpaleSkh5ZFaEQYCRRLpgisbLGSR8FkJw0Wd4LOdeh86FG8cdOt0u0/FfL8iKcqdUD+VWL9oXixUaue1enKN1A6MO9JhcK5RlxJj3VsG8XmRkz83KfQtN+ecCvi0gFKCmolWGOo19MQROOxUXcR7kwRzQo/I2AHUzuBVGMTtFgi5NAlJejDcAB9+G4ebj4nq5W6J/VPEeIjh2SYBxtgbCMHRfZbHbBjsBNJ8WpVVEq9ulyiGel4yRYmGwezvPJY+e5CjB8/GVrChF/MotCxCkE+rcBBC+16SLevQ3dHO0aPaUGyvhaOJM7YJZ44QKtRhrf/CoCiriPVNBZmPCV6qlDNSL2QRIbo4Elya8p7PgzHg9+TQf7dRXjzV79G4c03UZHLwXbYwlSHKyoFnS62qlURO77X11WT79KZhRFBKxmM4bc1T1d5HaJ8CE0KU5zC8aKlFZnQsJC1TKR22gZbTv8MYuNa4aeS8LjLIJCCARVE4c5WqsRSY9Kv7A3rGJbT0f4lriKHRrICibpGwFT8WYidbnwIYPZ9OH2dyHSsheaRe1IjCM+/kALKDVxlgBcHSpJldBipClSOqkcgVq28MoFe+8Z1xFE5FMrqcmTTK1aj2JdF/eSJcN0cCmvboBeyktBe6OpBb2cXzEQMdWOa4FnhmYGSZEanTVlRBc0w0FVaZRG/4ulVumSJmfFKSdWMJlXuI8SW+gSVeoqeNLJvL0bHfQ9h5QMPwO5aB5tRNwkJy+yFn0HwK9EiclIHELTosyP+Gra0lT2hjNtFFEnZnFCVCPl9VMNHVHKoeX/MjuPcZA0dfk0lmqftg7q9dkFi/Bg4FSmx1MKb5ftVIlLpUIiwE6nyZIfGgyyk0FhFWY5y/Br/p5swa+phVddCE8lODkP6EMBMvbXQi0K6V7wfnVpurgeaVwR543A2QW3H/fVisoDjKbWd0IO1LCRS3KKtcIT6Ub+xSd0RmIUJcZCLOaya9wZqx4xBLBVHceUy9K1aDt/xpOSpvrkFQSwmaocCSllS4gi5O/vCJVvGw7CrRdtVNCwitgSwImem6yI3bz7WPvIo1j74MPzFixF3lF4cyVGShtmvgqujlcOr9Ldwiw4lmPAwSQ4dgzeGFOaGaXAlkEVnnqjK6wEbi3rqAasklOdCOpI3NVhjWzB6911Ru/suiE0cC8c2VZpFqNPT9+CH0LGWomOhWEPLdkM5+2o3VfcWJOKI1zXBiFWpVFPjQwiaKD5aFLWABaW+U0C2fSV0NwfP16XUZ0hEl5JmlIXhqrRr6xGrrlOCeSgF9Xs2ZRM4QkBF09OfFBTKsJTpujrRvmo5RtVWo3vRQmhODsmKCiRGVaMok2uAyprYTmmHtaEtZuDv2Rkz0TIeGi2zaMrcHEL9mNPhenDXdWDlfQ+i95EnkHnjddh9acWXyzTV0kKig1YG4X4QR0ZffbZissRQWCetqwIJSZxXSZ9gOJCfJgd7iokf+bNF98AgEXccNxFHYutJqN19R9TtuwdQWwXPpB4vfftLTFPuTSVIj9xTLVFPRjF5mHwdYtUNYuA+PDCHzp/EqYo5ZNeugFFgUWR4EPlQQAg9pciBouNj1zUgVlOv+qiFgYzSdi7WKNqINhJZAqToEB8VfGCSQufSd1DoWosK04YVN6CZBgLTlPIiWhIedimb5vsBM0zEW8ZB427DgEt49zzezchk0fHoM2j7+33Iv/EqtK4OcTiNwArzc1RX/3BTUNagn5v0/1i2M/Uy6TknerDCJu+figBLTN0Yf+8hXlBKAz+uP7eoP1V1MKSHspalFSVchEn5HnxDh1ZdDWvbrTD+wH2R2HEbuMmYKiBmxTyjjYZqhSYjsTGyS8jd5euSlYjVNsJIpKDr5odAM2RAw3RBDlIhj5yAuS/cVoe3zBLtCqNuFJvsukbEakaX8rHKuaWCb6RjboQpCWdI6Zjit6vcBh5Dlm5H56I3UZ2qBGyGbdVXRBq3fL9YlI2PaDH3Id7KpicV0F1dUjUYefQWvIM359yGvidfRLKdFXyOAMv2qXOHPoNsz8wljg735NFuA3MkBltmTfeEusg5EYYBx7TQFU+i8YBp2OKzh2L+/fdg7YOPoC6bg+Wy5IoGIzxTPEqiL6cag+zFe75PuL+SMZUCYqBomvCqK5CYshW2Ov5w6BNbUDRMdXY5003pU5HmbQyYS/iiUmLDrh0Nq6YWhhnf9GCW5xfnSh3dK2BesxxGUVnmYbcwscx0ZhRS+sHcEMbkywxTaZDfP5jVPar0RpHHmJ/gF5BuW4T0qpWora2RQ2cMQ07bVjtDyVEb+TYcvZJ3GmcL13iN5BkHPV1Yeff9ePfGW5Bc2y7HUJih9ZeMNjmXsF9qU4fa91e/lCpgBIHvvR8KpNR9nbyDYiwBZ5utsfV3vo66/feR3QGFArqfehIv/3om7AULUMlsOLYskOblZfw4evoNPDstPd/HU7o4z6pPBq2wj6Kmo9BQh3GfOxCtB+8DJxlHIFIonbmNtMzRri9hfQtIVSJRN5qO9aYHs2xFoquQ60EOC8+uXQ69wMrs9VCkUCQnmKXQFLqiGbWNYbJ2NMD9oxq6IEMeXL5BuKkbVfE1aTnAwQlQ7F6D9KL5SFg6zFQKBZmUqLtmtKA2ntawhWCqeSIMuxLF+Qvw6oU/R/GNt5DMFWAJ/QIcymIMk6vNAq60CYh2grLvDKOD0U9KYeQo70lYiIk8pYcJ41B98DRsdfwXoTPxiYEheXY6gUDQ1Y4lf/oTVt/5N1hr10pDHd7PAPmsxF4GB68ihsBxVHcjTmTo2xLM3N58nzV/OnJ2DKmpU7DlsZ+HsfUEuLYtc22MOAIWctFQhSELd80YUo3NsFK1HxKYo4CJgLmA7Jpl0J0++MIV1RFa77nC0p9I5uJrY3UNsGvYB54eeDSi5WAeylpvEMaRoe3PexCOyQAum09k0bfgn/CyvYhXV8O3YiFb769QG+jrj+z7XJhItkyEYcWw+vrZWPSra5Hw1SmrYmWp3woYQsoU0hkJQYUh8tD9VAa6jMAK/5ZhUSF5l/LhuLGwd94Z23zxaNhbTRY1RoKDbMkkE6Cy37hQtXwe2TffxOJ77kPm8Segr1oL23FV91QpPFHtiKJMPXU8pQqDRUn3ivaEr5HyKlV8oPRiT+gHT43NmRbGfuFQNH3pcORiNuyQ3oxsFMvBrHJf2IM6Pmo04nUtHyKYw3CCV8gju3oZDCcrgZPhJOHIonOAJPoEHfGa0cKblZa4ia9B0XbKRxxur9AHp20x0m3LkKqogZaqkEAEs9BUipCyoht7OTCQapkAw06g/dobsPj66xH3lFLRn3VS9sFhOoCk0ctCVk5jlO+gMUgi2i1HSir94OgW3NGjUbHHLmj6zKcx+pN7IYhZqp0CKzpCRsL/Ck+NzsCm8sQwdL6IlY88gu5nXkD60adhd3ZIGqlPbmtQ6WD8j3OjqJfUYdMxDflXv0RaruFFrck4fgaylobWwz+N5i9PRzEZKxc5Rz6kJZ+MUUpLYhCpli02PZjV5h2pxkA5mFUK2dD3HIFZzvmUcnUD8Zp62PWNKrFkU1/DgjkDd+1K5Nvb4OddJOvr4JqMsCkoSCek93EvrmYg2UydOYn2a67H4pkzkXAVn1C6sYLHe3cspS+zD74aVQVi6VYqmXhhyqZlIrnDDhj96cMwav/9EG9ukt7VKizOVguhNS3RbvVd5Qe6y3O5HryuLrQ9+DA67n8AuddfRyKXlf4bIhHSIIn/oPwVKjMEqagtwyxyaaEgy85A1gZaDz8MzV86Gk7yfR4CL/ei1CgmO7HMqmLidv+6YGbXzlj1xwNm5mbouTR6VrchUVUJo6I6bKio5K5hq5DXA/JyMK+95nosGQDmsuyyCBEhL1SIY3i5qJq26OyfR4mLmXsesoaJ7NgxGH/E59F06MFIjB0LJGxxruiDq/4cYouHVg1CX0WsPJPv+VLPReA5yC1djnUPP4EVd9yJ/8/ee0bbdlZXgnPnk8+5Obys9CQhCQkQyAgTjTFgY8qhywmPruoyVcZddnfVGO7qnxQOZewe/lG28Sgn3KOHy6btctkYE0W0iZJAQgIUXn4335PDPjv3mOv79rnnXt37FJBoRg1fxuPppXPP2Xvu9a0111xz2WtXUIg5vEpgMgXhS7IDyp5kPjVyOJoPgvn4296M5W8bzCoAqNPJROWmu/4JzDn+JmnGeIDx9gbMcASEQ2xcvoTT19+CgCCSspTYePax+TmD2chEgyF6Bz5GVPKZFpi2jEtVVF59D86+8x1wT56CUVIT1jz6U4qnyMSIik213iWtUM/GXt49PQsr6UwiUzJ0DjXjRDyhoytr+OYf/Bla930KtXQMKwkhKyzFpciAYcXCcFpHnKCHRuaf+TFExecemSeEuuZ8Kje95J/AvA/M5EnHfYTbmyI4sswYvbV1FAtlOA3VhraoNHkOPPO1wXx0mkHeWQBjFqQFzX3fw3IJ4c3X4653/Rzq3/NypNQb67EiicS06e22sbO7g+vOXAfXyenFPQjkfHlezArjnqZgPZrEKXavbKBQcFFfnBUHIg4DBF/4Mj77278D59wF1MMQTs5YyVq0/AQ4JFN6ntMMXQbupTUZUL3xuxjMpJbc2izc+WVtoPrtGesdlovu62jlpP+4j2hrA0k4ktm5Yppg48J5LJ46gcRyleww1xQ8i9z5acH8FBJbvTueGDzEY9NGXKzCuP40Ft/0evCoNhc5oWILwKliY0slHo9B++B/8/Pvku0DX//6w1heWVYqQ02Z7mlC9nyjVYJgoD/o4yMf+nv8wv/6i/iX73wn3v2ed8MRK4EERhwjbXaxQfHT334IxoULsOgFIq1xXageck32RWaHOTMLwB9/zjnzROqcE1sZ8F0ZmaVQkDzIglNXYM4LwMn9mK6VcvusiVxmesJ6nyRo/2We+FyofFLSDOakEpnXgWAsdBK9J8Ie7QICVOeXZW5PFGdaBTYd2Y4o4eT7Pj2Y93f0dEKgO30GRp6N2pu+D6ff8VMo3HKzDHtSK8T8PYpCDEdDXL56GQ8/9BD++P1/gi/84xdQKpXFknZpaVH2lMhrMpEWWwKVStPvj1YIOzu7OPfkk/jHz38Bv/Ebvy5pyC/+b7+E97znP2pxkoY705YgQP8bj+Lyf/0LDD7xKRSH/jWlKs83mA+TXpa/42mGUr4c/aX77orctGA2ZuEtLLJ9opL9CVOSa6NVPri/Y6UKHf6ecKhHfkOVLCrlFufrFDcaazAbBDOZC5qpRBG6u7soVCtwSdWRURAxunjv5+WVjm2Hf8CnBbP+1wcvjuJpDQzqBbz4P/0nlF7zamSOhW899hge+trXsbG+JntTdpu7eOSRR+QHgc3Pxv0w/DX3D06bPBJc9IKmMyv/La136UDKNXbr6+vyFmi7++///b/Du9/9HyfOrcJSSfBgmzxA977P4dyvvBfuxvq1BUN5D0GzGatvezNWv50C8BAElb/jacazALNB10oNZkN4TRVKKFZRtzefz5oqBfLX1909NZVy1LNzNJgjicwj4ZcZodzMxqg/wHDcR322AZPRmf4OWpCoYp5OC454eJ4zmPPjv17Ebe/9DdQIZouL5f8Av/++/4L19ati+0V7Xf6Y9gOZmZk5Esy03n344YdlVwlN02k9rIYW1Ofg4lDuXHn3u98t5u/8osHNRBOSRugQzO/5dXh8ALQn3aFX+4UGMzfwfjdH5n1gFncdTc5LO0xFU+VxJszrXkNDg2kiLxRB7WGX+GgwBzvrMCjOp7BHjgNbInefFq62JV4OFOaIw75uRb+QYObp0W8UcQfB/OpXy6nw+ONP4PyFS0gTBeCHHnoIv/3bvy07FvOvHMyrq6uT38vBSs9oLqvkFzdjceUDN0rl5uIEM7cdcOdivkBUz0IpnjlNBMxPvufXUNAbdo/Ulf+PBGZ/k+3skeq5XovVmkozCGaT07gLFBo5emR/uoDlBimCjVQ84cwX1m6Sek6ZKQDZh8Oj8yFgZkUfDGTSxAh94XP57FhpKO3d0eaWuME3zpyG6XoYx8leO/ZajY9nkjMflWZobWCvURIw11/9amkty2M81T1kOsEVGvz5KDDnQJ6OwBJx0xS/8Au/gD/90z+drOk4CGaV5qkxLXnCkxSt+z6DJ9/z6yhsrmkP0CO7JvpfTzVNvh1qTn/AiV0ajO9cZPY3r2gwP43w+wCYVZqxBCMjX6oVNwRwEiKLyW2qFWcyPUENrbgHOVpLofQHB5E83XKdVMV6uphBOA4GiHbWkY19NZERx3CjEVpXr8D3A7jVKoqNBkr1hszykadT3O0Lm2b06kXc/psqMotD0qQ5rR5wgphburjG+ZlE5umzKgfzn/zJnxwK5uk0Y1IhpAna931WgXljfeLH9EzSjG+7A5iDeern7ww1FwaQyMwmxGSY7Ig89mABWJ+Ft7gEmcplgeb3Ebe2kGxcweDqJQTdHuJxIA6ShZkGissrcFaOwV06AbNYQWa5oqnJhyO1881eXqknWtQojy4AJTKvwfKHSIMAQaeLna11rJw4gcLsLMZhgHG/j3JtRvlk6PVjLxiYdQHINEPlzK/RB5BWWmh+8ZmCWSJsbjemL8wzBbOamdTdxCRB+5ME86+hsLmuBw6eWWRefdsPYPWnnzs1p04J9SWVlGWjct0dL2zTRI4wDWYjHOpVAIcDOZcNyooDeZM2rNo83Lk5ZP4I48vn0PnWo+idfxym34NjZLC5blh2G7D9miIKU8ROCeUzN6Fy8y2oXX8TjEpDmRaKUEf7VeQqiIk+g4UewQyk/gD+1QsYb28iGvbFfrZxbAURvYNNSxyDBs2msAOVuXnRPJP2Uvn70VTgcy0A1V0z0GswMr8XVR2Z1VXcA8+zAfP0HSCwnx2Y9b9mY+a+z+CJX/lVFZnFruw7B2bRvov+yhQvutKxm75zYGZrWIxRrvF5Vd9A7eCLTRd2ZQ5e0UPrq59H95EHZVuSZwF20QWKBVGCmTKvnIj3hclVZmGMnh8jKpUwe8sdqN95N+zFFRgoqMF+LYgRUZoeaOUMnAh3ohj+zib6Fx8HIh/VegNOuYrYsoVz5j+gJsGOYjQ3r2JuVfHOkOau+t9RN/Q5g1nCj4leo4Dbf/M3NZhVO3p6QuO5gjnPmd/1rnfJos58td10zpynGSoy68coBpqfJJjfg+LG1jXvrXaNVEIjBxBqjjnzcxUa6cly5VViyTRSYf74dxDM0VApz46iyiZjTGpKIaYDUNFG64lH0Pvy/aIHqJbLsAnigqc8hKmYkskGzmRGQBhIrpuMAoyHPsLUQOnsbZh75etgL6wohRnHsXR1Tf2yUqAlyPpDDHt90WNg0ITrGJKDc9xJgUblK2p9cYpw2IM/GmBmaRVJpnUP1/h43xaYYaJXJ5h/C9VXf6/aZ/P/O5gNND/5KTzxK7+C4sa2BvN0T3Uq/k+zGc8HmPXrSV/StlGaX4VTW/huArMywGbnj1JDO44wvPB1bD78ZdTgwalWYFdrsCo1GIUS4BWleWAZpkxmxJxmoN2WP4QxGiAZ9BD2+xiHBkq3342F170BVrmKAA4c6ZyplgeCBN3tbVmXUFqYo/U2wtbhRmtGAAAgAElEQVSG7JpWSjMVkZkb58J5Co4sI0Pz0hVU5+akKJTJ/QMj+tPH+T+BWUtAnycwi/yTgahURXGWQ6217yYwKyhTSG7TkmBnA5c/+UGUKO6pz8Gp18SB0qjUZUOR7ZbEbZMzZCzeYv4gAEc+jEEX6aCDoNcSR6ARXBx/2z+Dd/2Lkdqu2As6SYxhq4thd4TGfENGpPhwpMEA4faGUHOiBBbxOS+dMn9R3hKqLWyPQ2yuXcHSdWeQWY44/bwgacb/YJFZ2IxvI81Qs5ucPLclxfDqMzCd4ncRmLVhH7tuXhBh4x8+jnjnCqrleZj1GVizdRiNhoDZdKvwnAJS20JqqzyYqi4jiJDS6HvUQ9bvIOq0kHSbCDodRKtncPpHfhamV0eYBBKNPbuAytwCjAILRN0GD0YIt9aAcKzH+5UInCM6+QScGLLI+FeCoNmS9+FWZ0Q5lk9wHyxz/yky70XmbxvMUlnRbrcsRopWoQLzhXA0UnTJRKQ3YTPwDHJmEcDQ3GRnC5ufuw+OGaNA5dzsPIyZWdi1BswS04yyfAAx86YInckJeecgQBQMEY96QL+LpN1C0mkiajXRHqc487YfRzp/En6UoDpTh1MsKZsrWQ2mPDg4NjXeuQqE/pRliUiRJp9KepCyegBIx0M0t7cxt3gMcFw1X3dIXfBPYH6ewcxttHWaBM1Lb8F6IdZAqBLgAJi3LsuSl2uzGSoC0mil962vY/jwV1GsFOHMNmDMzcOuL8CpzcAqVYFiCUahIs6dhqWa2VznkIVjZOMhUp1mSGTutBA12xi2O3BvuBXzb/hBmS2UkYp9GlztXSri/DVhM/LJ/hyd+8obNeMJI4tlhVg4jlGcnRGnHSHo9KoEJYTnoKml7blKeOqkSf7Kh1XHKsXp1Yq4/bdyai4nWJ+emqMMlEKjw77yDtozp+aUfEBIQWEzPv0MC0DhTCZsRh6ZQ2EzDvvKtw3kfzZ95ZU7aeqVUJqnPVdFCvQXDsxajC28LXlmTmePh1pTcQTPTEBmGdwkxtb9n0d28Ul4jboMtJpzC7Aas7B4lJdVAWgVSrJyS7p0zG2ptSWYAw1mnWbEnRbi5g7C5jbG86dw48/+a2ROUee2yjsuh4SMtI77MmmCaDTZrZcvh5HHNDeB0UpTacpwaLfdglstw6xUtcceDR8zxLTDok3Zcwaz6jT1anXc/lu/huprXqVOE11w5leT1NxP/dRPPaWdTQno8jI14U/9mgYzqbn3v//9+6i5g0Ij9ffVj2cPZtUMH7mGouaomisqx9B8TUGuqZZgoPl1OeXFWEa10nkdE9uF3ZhDgY0rvRDzhXEBlTuuDuVnBWbd/XPGPra/9Dlg6zLcuVl4sysCZr55s6bBXCzB8koyyAixhyWdEUnHjsd+Muoi63cR6TQjbm4i2d5Eu7iAm//1LyFzSzD1xLda05C3CRMkY6YZ6zAEzPlw/R7clfZ5SloqdF0Cv9sRk8VSY0alG8KYkC/nXVFDn8o48dlGZpX+9GozGsz3Pisw5xLQI0Kg/DYj82FgptBoWjUnQkWdcFFV8Owis2oAk2c+9ra36IFWcvRTUXfyn7kfqmaTeI9k3zxtfC04tQY8pp7C8cs5Act6Ae25nhuYAdsfYueLnwV2r8Cem0dxdhXm3CJsFoH1WRjlGkx6i3kFGA4bJwRKKotq0sBHMh4gHfaQcllOp4mk3UTS3EC6s4mmPYObf/5/BzixkYuSJpFWTVNQm8HIbIQEc653zlOn3FRI8856ps5IY2FUOju7KNWqsnKMESO38VKTIhbKK6eEhXl2acbhYJYoObXVKG+aTAuNZmdnReY5rZo7COrpDuDByHw4mFWnk6Y5zxTM8la1YEqBmZH5x6HSjD2jhfy9qaisgCzu/cLxk0y1RaZQnJuD6ZXUVLj+emEsbQ+LzNRm0GvuGuNGcnhlACPzzpc/h2zrIuzZORRmj8GaXYAzMyuR2SjXBcyG58EkmIVlSJDRmDscS2ROR12k/S6YYqQEc3sTydYm2oUF3PTOf4uM1S8bHeL9nA93Kquu2B8g3NkUCWg+AKrkCPkRq6KyitpqWltto8qQDn0EgY/iTF1trtLpAHO60LRQ+bbB/KuovvpeZNQXa9d99dYyPPjgg/iJn/gJEdznXxTYU3h0/fXX79M5TzJRTSVSy/xzP/dz+MAHPiCaaH45jiNKul/7tV8Tob7cVjGJU/YEbIC1mDP/6q+guH7tpomaNFGBwafVwA+9Bcs//aMIS6623NifE+f6DxblqrynzZctrvnVxRWAgUw6R3s1wwuzBkKDOT8+aGlLoZHymjvcGkKOOnWGwY1jbD3weSQXn4Bbr8CZXYE7vwibOXNtVrEZpRJMl5HZE8WcdOk5SRwyMg8lMif9thR/SXsHcWsH42YTwfKNuOGnfk64ZoGjmPblm6XUZaMEdLS7JXoQlbapC8YmSa5Vk06gPt5Ek0EjeWRiP7t15QpmFubEPIYtR7mJYr313CKzbF1lmlGfwe2/+auovJpphoWPfPTD+PO/+AB63a4A8OLFi3jssccmemT5bFmGs2fP4oYbbhBwFotFEdzfeeed+OVf/mWcO3dOrsHW1pbk2hTqT38xst92222Ym2MzCbjrzrvwH/7P/yCXhM763AD7zMGs7GpoAnP8bW/B8jt+HEGRLqc6JZ1AQ11vBRXWUYwWjmy98mZ5/8sC7mklsRKQvRBm41NgFpYhCidg1vvFD5508ut8AykB0XnyUfhfe0B0GcbcAgqzc7Aac7BIjufUnJiQk81gO1vtJWGxqXJmphldhJ1dZKTmmi10ux3U734dll73g0Ll5F/iA6FXkvmhj3DQR7+1iyiMJjtUTBZxjFY2zUENcGeorNzV0xc0W6HjkTDRYYCdzXXMHj8hN4ERhEdlxDUQK3Q0enZpBusBdh979QZue6+KzKQk//q//zX+4A//CN1OR+2Y1uCdHNVTv6a4nnlxqVQSsf0999wjkZjg5+9f62u6CfSKl78C7/3N96oxqihF+1OMzL+qtRn6iDvkxfZmABWYV9/2VqwQzCXmvCz2VGQWn52JHyEDDb2auPjTQ2FmFlaJa0CoXufd0MKufB3ItwPmfUF2Xw6/R8spMOvIzDEkbWV62MWTDyyFawb0W9j65MfhxAGMuVn5IGZjHhbXz5ZrwmQwZ2LxJ8Ck4k2oOV/AnA37SPo9RF1Sc9sYt9oYZhZu+p/+BYxjN6qLIfmu2s8xGg4xGAzR6feQxZF66pnzaupOIj9vuuwDTAXMBcsAjeEduQH5tie+bIrB9qbMjVaWKHBSQorQUo5GKmd+Hy7+lz+UdWcS/OUOqv86+JUhloJzUK7jhv/j32H+h98q260CjjpRWEVrLTI62rc7f4lJTp2LnzRgOORq27ZMmeRAziWhIsSSdcnacUva8/mcZQbbsmVIVt7l0MfOBz+ES//5d+Du7Coj8SNFZHmaYWJIe64f+2dY/VfvQFykj1/unq/dQOWn/L/V4lDb9eQk5j4T/plafjS9GEU07c+9A3gUmNUBwQuinNuzyAfF+dZ4pBVre0n79I2bgJlPahKj88AXETz5GLxqCfb8nKQYRq0uvXiTlqxseNgWLCrn0gyxRGZScyOY/T7iXgcRl1Z2dzDsd1G68SVYefOPS9dIJKbkftNEIna73RFKin5qVIgx8hzcaMUbzx/MG1PaaqUhCmaKimOhYFLpx6U4nIClKXmErSefxNKp67TTJRARCCsnVWT+z7+Hi7//xyiy0fM0YOaDwod87BRg3f4iLPzQm7H0mlfBXl5FamvZJXlXTk1rR8qca1EqRK3mk0aPRluuXsxdQ6cksXpzkdwrMZTRrluqrc97kyHe2hRv59ZHPo7k0W/AHnP13H5w7XsodbDjTwPHxvGf+Ukc/6V/A4P38LBnePJU6EJbkYGq5JINWPrVpx4ew/g21kBcKzILfZN38yIfI4KZkZlt56kKdH8U0hugRBebAN0WLn70Y2jEI9hzdZiNGWR0Yy/W4DhlUc2x8WFrp8k4SZBGY4DWuX2dZpBr7vfESvXYm/85iqdfLHiTJZUJ0G630G61kCQZHJurBCxYti1T3QcHNPOqP0noFpQg4c7tOISbxai6Jooy/JrBFsP0RHZZ95ttzJ05iYh/1XJQzqm5w8Cc39Ucb/n9krxb7CQRWgbixXkUX/YynPyRt6N21x1AuSgPkdrdlzdycjjnVI2OZPn32AcG/Q0JbHG3yalVpe8mRiXz58k0jtB/8CGc+8sPIHrwqzB3W+KZodYN07D8iIQl54iRYeC6OP6On8bxX3wXjLIG87UTnX1/epT25XlbNzx9bUQEoiecVDNjhNGW2t6k6tLDzyIeb8qW1ZLu2TCOEW6uYefTn8CCY8KZrSGt1+AUyvDsEsxiUdYNqHk4AyYRQwko895RH7Go5nrwUwtzr3wD5l7+KhgOl7kAIRJ0Wi3s7Dbl/biOK0evRaG3zf3MdBDaf2dyMNNrmBE6ighoPkABvDREzbPgWZkUsCpGJwibOzBLRdjURBseiqvXiMxHgFk0CIYJK6G/G427DfilEpKZGcy88uU4+6/eAfvkaWSGp4pVvXJKRbC8tb6XB07zBtOjBPo8lT4d/5sFngpIKcx4DOPSGh76vfej85X7UWhuwwu51Zbf0pT1cnK9jswzlBcdH7i+4+IEwfxLBLNOWQ6BRD4ddBDnLwyYp0LzZCxJogO9ytSqXu4ATOMRxrtbwGiobaYOfwwFLKTYuCZgbKPDdnDZRmXtCjY+/mHMuDGsYlEs/1PXg1MoiJUUzcnZAneiDAgiRCNfnEdTf4h+GKP80nux/Ko3wSyzeKAqz4U/9HF17TJibly1XbGvIoiZXjj65/y+qOJK0V8CXk60xAn47WI6ZpLKCn0UjQQ1z0CB6QZXB2cR0n4HOztbWD19AyKriOKxk7CcErZ/5/dw8X1/hCJBoELh3rl5IDIrCKSi72aodOhuLwVlgthx0a/VcPs734mlt78NWbUy2TJAzw9JO/SgozL+Vt9H/l/+TJNgOkWQSEwLMGkwZrCSDEa3jyt/+Vd4/M/+K2rrm6IFp8abYGf9wPcigJdJnqMsXlWxxu/bdzWYf/EXYHJ72CFpxrRdwjRarrVV7Gkj88EXnX6xp35Dnq969wbHmMII4bCPwO/Jbmqb4OSnOfIoUiR5QPomcBDZRRiVAmo0aLn6JNa/9CkUum14dgqjaMFjAQhPOkJ8zTQNRGiU+mPEqSOmgvN3vQKzL3klUGJEZsSJ5bTc3e6i3W7Dch2hrFzbhu0wzSBRoNKMnCFQp65qtec5M0EdphlCDWbm6tylXXUy1LTJodp/GGE8HCCLMjhkZVaug+UUsPO7v4+L7/tDZWmrb7NS2+mG7lSOKQkEv3du1ihpGNvkarEQvat7pTLcF78It/7PP43ii28DGrPC8jC35KeWtCm3w8kbGHk01C78ysqB94ARIkXaamL4wEM4/+d/icEDX0Vh7MNFqNxQuZVKElcuhOMFsqcdv54arfQOQkKaacaJd/wMjv/iz09F5kMK3yNC83OOzIc9IRNnHE2g5zmW2imgBfKDLqL+EBmnqE3FAFhyEdSNOCzTUJHZwCgz0U9tOIUqCuQWizaoQLb6HbQeehDh1kUE3S3Y/hhu6si6AxmfMWKkjgmrNoNkbhXHXvZKFFZOAmysyNCpig3+yMfly1dFrukImG35wVxZcmbLlAjNPz/oApQXgQSzRGeuO0tiREEgWmpG53mLn0K7hZpAPBwi7HVhzc2jeuoWWE4RO7/zPlz8/T/aD2ZlL6oC1XQuIJeLmgSVCDD+5dOGag6OxyAfGwPR7CxmX/caLL3pDajdcbuKfI4yG8+3o4gaRU+pqG0PKtdnu1hWNvSHaD30MLqf+CQ2PvYJFDp9sSjLZzMFzLnOWy/jUda211galVNvXCDqujiZpxmlkvbte57AnOZtnYMXcSLlnD4GNW0yWW6jTwlehDhEPOwJT8u1ArKEhu1hizyuorlV+XcEmGVfs4VBDIzoM1esoVwswS1YsO2C8LtmEiLpttC+dB6jjatwEi5yDxAnLD5cVFZPYObMDbBpT+CSh1ZdPqWOUwjZ2NwVO6qip6Ky7dhwXV38kcmgsTj9jw/s556wGRlXFKtll/KDUToMFRsSB1h0AS+LeH9l2JWL40edpswKNs6+WKSrm7/7e7j0vj9CmXm+UHsZUrEP4HGtWreTQ0ywp5o7Cu57KYnKQ/XiIAG2ibFXgHf6FGZe/zosf99rUbzhOqSecmCSVxJSXdkz5OmE3B9/jMHj59D67Odw5UMfgXV1E140lkeHV4/vKyfpVO8z90bmn+WrJnOiOD9a9K810jnbM3AdnPjZn8GJf8vIXNIB4whO7/CM9NDflTQjTXWSpCPXJDJMjehP+uRTzm16S4Esr8wCHyE7bqMejHylQL4YXS9Flz10uQfMIe+dgYFs7ShO4RsezHId5YKHkmfDtouwCDJL6Y7TOEIWhojGY4TjEfzAFzfMmeVVuJwR1AbUkirktI648KR48vwlRFEMj/s0JCo7AmY6FUlEtkxYms+cbkbssRmq8OOPOGb+HItx4TgIkAQ+ljwTZSOUjWVEi5VEMOIIvXYXjVvuhDszh8v/9/+Dc//X76ExDmAbpPXUYIAMzYp8VPO8+cqQ6cJqsutkL91UQFfksMgjTQvDYhH1O29H/bXfi2Ovfw2s5WWk9BWRfoOUzNKUoLF4srGB7fs+I1qL4VcfQiEI5T0pR/+pnGff1VRxYs/tL59LzKlA5tQ590fXcwuBYaJXLuH0v/xZnP5f/oUwUmobxfMF5iTNchpt+ihT7zR3p05k1a6sE8gtqSTHSpH4I4TdNkDTFEYkHq3at5dHl1L3avMqSd0OT5rlEDUMAfMQBZjlGZSKHkquBZscq4CN7u6K7014zEcxxmNfmh60BFhcXITnqnXEEisOXCi2fR9//EmYliNg5t8lmPnDsmT/8oRnVlyzagnn6VYOYikENaOhwByJV1sU+phzgJoZax86JvOJsBBxfyi5bOX09Rhf3cbm330MV//2Q3CvXkWRUy1aTEMgc+2MFNK6aaNa74ekopOyMQedurY81ckRc9gzqTXgvuhmHHv7D2LuVa8Eqg21g5D3r9tH+x8+j8v//W8RPfIojG4Xdsy0UD8oB7/pdPpzoFCVekTa3GopPUtbFufcXEXnqcBxkZw4icUffiuWv//1KJ46pRpeYo7+PIE5SrOM+yoIZGntal6R7zuRzpY2DSFXSK6Y4p1eF/Goq+xRCRtGM68AOJ4wGRHdhVIltOfrRKwpjAyu9LMP30+S345xAvRSB2mhjlKpgJKnwGzzNbl0XBdiEhUJIn+MwB+hUqlgdnZGmfzJxdHH8tTDMx6P8fjj5+DyKJ6KzJJu2IqWI4j5GgejMm/vtcAs5oOhL0Bu6A+u6p5EHhQjSrG5sYkTL3s57NIckl4fwZPncekDf4Xmpz8Dp91GKTXEnFAWPsrqh6nNqdcAs/qse0e90kSpB58nzsg2MVqcx+yr7sUNP/YjKNx4HdK1q3j0j9+P0ee/CKfZgkVtSwLYIo6aRu2eL/YhWJ4EbjHRkdxeT+7IAwVERoZhrYT6K+/GdT/2oyi8+C6YlYracKL3oD9/YM64pEwfDeQWZQGLgcgEbDYGuMB9ZwvNr92P5jcfBvw2kIVwtV0h63FxeytVsXj2LOqnTiEulMWYW7qAMGW/HXNoJ+FCmaONDPku4sxEJ+Z2zwqKZQ+epAJFATNTANaddHgXWiyOMR6NEI59zM3W0Zih4QufdrWiTXFPeycB3TKffPKCgLngubr407mzBjMvbA7qHNDCYmhqbhrQbLaEUTTJmcMoQCULMevoFcZyjXiq8ZM5KJWKWN/axcnb7pYHjo0GYzBA9x8+j6/97h+ieP4iCtw7LgWzgyyWjenX3tCl2ZBpMPNjm6myP4hMtsNVcT0uFDBu1HDqzjtw/mtfRbHdQTFSxZ8Qa9oIJzeBlJRzKmpeC8x5+Ih1/mllFnoFD/4Nx3D3u34e7s2nEaQJaseuh2F7SE2xnVSrLZ6vyJwmTI5UQi/LwkU+myLJQqRbV9F56GtoPvwgCmEfjmvI8KZle0L9iKiPj3NIvjWBT4A5HpZuugWlM6eRVqpIDE/rerXriuZtD8/tqZUAhqmNYWLB8lxYngPbK4lBIYl5efoTFl8R4iBEFPiw0gjlgoPa7Cxs0nAWlyXqaKW3LPH7MTI/8cR5OK73lMjM6MkILb1/3dJWy22UeP1aOXNeAIZhgLoRoWFEOi1QgJV8OLNRmV/G5oVLmD1+HC5HrExHbBLMOETa6eDKX30Qmx/9OIyrF2EPBnJkS6p0RKd4D1yHR2aViuZboXTBZppIMrZ12HZXppJ6YGyvyXLEqX8tMIsrq2y/siSYxadPYfVtb8HxH3ozzPos4jTAoLUFr1iF15hFYhpwpHAktarZ9qkT4dkCXBWAzDOETlLex1ITBwP4l85h5zMfxri9Dc/M4BVcGF4BplsBTFflXSJKiZGxccAfQYjYDzFOIhSOnUDjxltgzS4ipZmhLnCkMj4EycLta+UZ3YzIaoTMWQoF0bG6JnNm4UKQcDcdARBF4ndRthK45Ii9IgpzK2qd7gFJIX9N9uHxJ85xafhTcmbilmA+mGbwoj5TMEdhgBkzQc0I9A1SDIXK4S0UqZpLTVx89Ks4ftftMJyq5JfSz+D/ggDhuQu48Jf/DYMvfQXplatwg0Ba5Ifha4/XUGCemCnKHyhRRc6ByC902ieTQJyd1FJWZZuugSUirP1pxuR2XStnpmbbcWEcP47yvS/HsR/8AVTO3gR4lGwq3mVMecGwrybivZKcWyIb0EFjmgp+TmBOkjQTTa98fuZZPkaPfRW7n/0M0vY6ihXO2xVhFqlUK8J0XLXg0OJSGMUQIIxghKGMLUXjkUxHh0EKZ2EJs7e9GFZjSWg3w9QngFBNe4jW7JRqd2vins2QcZxizDTFcFU3K28xsxrPYlkcUzANFBkJhaKy4FRm4M0t7y02z1VZhFWa4eKFSxgHsQjOHVezGeSZ+TBoUxmKl3iBpy/oNMe8rxOYxAgjnhAhkiDArJOhbMVIs1iObmEaSPOlJoorp5AVq+hfvSC+yjMnrlMyVhkwUIspLeZtzRbaDzyAzY99AoP7H4S524THzmKuoZ22OZsMJWop55TXQV54K82wavvngk9F/uUrM5QMM1fvqebzgVa4vG7+aOhIysAieTEQLyyhcffLZDf33D0vhzkzozDCwkEyHjqqRhhursEl5Tq7IAyHArRiNPbAPDWWptOoabzkPM70Ay6ROUnTLH9CKXAfrj2O9Y/+FbzWLpxKCU65DKtUgUmxOcFM50uCWXO4sr6Wju3UEnNsaTQSio6V8jAaw1k5jsXb7kFSrYP9PbGfJec89U4kV5tU5jnIFS9NQWZE7f1UicPIYrNSZl4vIha9n0/ujQ13cRlWpSHmi/q2TJR8zWYHW5vbKBSKsEnJuSZc24TLWULHko9lUzNLei5vYujoLCwK2RSyGWGKKEkwTmNE8RgJabY4QN015STjKJXwP5Ib80Y5KK0cR1KswgoCNM99C/WVVTiNBcW+85gWlZoe3owChBvbaD9wP9b/5u8QfPUR2MFY3Jgc8eLjqUj2XlU8wgfr6RMe4fzcipXYn4xMGjP693MvkByeEqCYP+vBgpzfFnEru7ESzVVFwhDiN2oovvhmLL/1rZh76UthLi8gI/vEvyXEAn20aQXB0bZQVJT9Vgv11ZOyl0W0OvlRPYXY/XSdngXU0FCP5v6/ocHMs1x5u6bdJjY+/RGMH/saKgUXVqMmxoFmDmZGaE532La4L0rFTH0BC0UBM6PyENGwC7PTRTDswg9jzNx8J0q33q7GfSQ0aHmopvAUxa0uen5xFbWm6EDm0bKLWfQASgGgojz/jZpeVoOpSviSlMooLxxj3qGbEvlPBvxRiCtrV+Uje2QvnBQumQ2rBItUEdvllniQ7tMX59pfAXNMapAccyopVRz5Qk2yA1hxuU4olZlAHtc5mGmYXlw+LrJHfo7h7haGnRYWrrtJ0jC5n/pmco82aU5ajfUuXUJ8aR24uoMn/ubvYT15HpVoLNSdME8siMXlVEcHAaOaG1Rt7Gf3paQc6uFQg7uqThENRp7skEKlmPv60zj5o29H4+57UDpzXFYbi1kOR5wk0itdSTr2EXW68Mc+6kuL8LtduSGVJS5fojp8OpKp97z/nSuCYv9f3E9XCpjjJJbJFOaevUe/gu6nPwYnGMNu1GDMzCgwl6sw+HOhKO1h02bSrjpKkmawk0XpZTBC5BPQXaDdQdZriUDed4s4/oa3ICo1JsfXZAe0fuMqvmp+cm9ACaYMNPJP1OGXy2bVMbn3pbaWqhtB+9ni3BLcyqy8utpexZxR2WptNXfRaW6jZFqizxCAWS7KGc1EgJSmibk2WANiwmgwOie0AmMnkPqMAFnswwl9VF0DrjwIqjGRU/WqwW2hsnxcTjmeu0xJettrcEolFOfmVaFHLiuzYLCY3t1Cs72O+twCKo0Fidjjy2u4/Jf/DRsf/SgqOy24aTiZkWOKlTe7qYORK3FA+fdMYG3Kou0UMRdVMkywSOTVl363gcB0EMzOYektb8SxH3krvOvOwHTL0vGUeks+g6pa5bEKfGw98RhqxQIyTtVXq1J/bVw8h4UTJ2AX6+Kiqh+ZSSNGQhTvqQ5x+293/uBOwVuBOSGtjaTXxuan/w7hNx9Ahf4UHFFqNOBUa+JVwXElyi45Rk8mg0UUnwJKIhGFMi6UMDL7Q9HyottG1mvKpEev38fMrS9H+baXIpKzTx1XeSTm8Up6bxwb8KNU5Csq/vL2JPBsE0VmNmoURbVP8+5YnsflYlo2bfigFaqoLh2TFRKCLcEyG6c3bWIAACAASURBVBgZgkEXO1cuo721BdP00DhxDEm5CMdw4BhsnJDem+JX8/Y96bk0Vr52QsslSMIAVuSjLEJ9ZoZal6Gnp8VuQTeEysunkBWqIjUl2Ic7W4hHA9RWjivjcrI0fh/bV6/KyTB74oSo/dT4lZIFZP0+Og88iPN/+udIHvkGnGFPUq2MaY3q0ehdhdfQSjwNqjm0oLw5VBCR9jprmHIJ1l134Pqf/Oeov+IeGJzH45MrCn6d0OWni6icYnnP3bXL8Ls9lBeW4NVrQn0OOx2M/T5mmG5YWnY7MYPSF01LCvLydvptT0dufkuL4vyEZGmWwr/4OHY//tfAYAtegw5C87AI5ooGszZfMVjxM11g4SI0GTXLlEGqyWh2BOnAycZKRp+37hbCVgtGeRHLb/gBhK7ySlDFiYHYYL/LwihMMAZf25WZr9zynjuckQRCv5VsEx5SuXl7UU+5UuRTFDKezlvgFlFeWJXJEnVsqfcZj0bwmy102i3J5eLBAG6pIrYGqV2UA0cYDZPKMN0On1LNSeePjqNxrAT64ViEUHXPhJff/Kmrnp/+PB2Kq6eRFWpKn8LInaTYvXgOhXIVXqUKv7mD7qiLxsoSKrRVMDx9bOucmJpXyaxiJGtr2PjYfbjy0U/CuHgJpUEXNn9fQKWi496C+WcSk9XfUQQb+Xxm8ipPDqsVZMeP4eQPvxULb34jzIUFlRpJGpLIsAMloWRsGDTyIWHZ7800KBgIdWu7RQT+ANFghHKljvbOFqrzi/Dqdekc53WUvO4kbcrb5vok5oMmgwSGmkWUoeQczHGSUXfce+RLaH/sg3DdREb87fqigNmm62a5DkMGSVkAEnCMXKqTx5yZ6jjljcw0g3ayfaQ9zt+1Ebd3xb+iFyQ48/1vRVKbm6R3bNcGmYlhxGjqCLXmct6LBaaOzKyG4yhCHI5hhj4qVoaCTj0kc9BPs5iE6Lk+ORYtD87cPJxKQ3TVIS20en1pshA4xdlZDEZD9Lc20N3YRIP+zaUKMpk0IV2mONjplvb+xkkou/AKRoaybaIgOwOVPlku+76TUPmsFRaW1XU0mScqHTCnxgcbGyI0ojVufXlV2Y5pmwKp8qWg04N52gGTAYgM0vjcBax9+GPofO4LSC9chDMeqXz9QMPjmcJZ2AfRd9iIWfCfOoXaa+/Fse9/HQo33oDMUYGG3HROszJq73ldTOW8mm5Nk1DshZlajUd9JIMhyvW6DCp3dpuYW1qQtE6abLajfkxSDH0p+b5Yr4QBRoMBnEJRgoB4DdI51rTIM0cZO03t+z+J7mc/glKlCHd2DsbsgqQaTrUhoh+Txin8cPSroJNQzg0mdBMimBmZVQGYDDsI+y2g00HSaiJq76A7HOH4va+Fxegk1bvaWtqLSL85cMtVuK6rFGykxvS9U92+GEEYIR4PYUY+Kpw8l+W6+mnVhZAss8wTaz4ctRrsYgWjTg+xH8DwXFTnZlXuT+lomsLvd9G6eB5DtpOXVxCJdZcCkxycMjGkcm2ZhmEDJQ5hZTFKVoqCbcpQK/UXe6Yve2DOcz5qgNnyz4pFWF4NlmvDcC0Y3FN97km4pSKqqyswrILatadZhUnNrjfCysb1nH6TCJYg7XbQeejr2P74J9H78ldgrG+gQA5eaoi8ulAFqYBcrq2mELTzkhRYvCfk4ylIWllB7XtegfnXvhr1u+6EWW8godiLCjv+e+W6rhpt0sLOk8a9J1nSA5ZU3AOzuSHDzUypOermzVRhVyroPfE44t1NZVzJ7nOxiPLqMbirx5HZBTWbxCARhRi0OghpWWwbKM/MwdNg5ve2BMxJmGVBgtbnP4Lul+5DuV6DO7MAY2YOJp03KwrMLFwYOQloQ9wutd8ZVXMhGyb+hM3Ihh2MB00pAhmZo9Y2Bt0Bll/xSjinzyowA+CS2l4MZF4ZxVIdrmfB1bN4+RweTcQ59h+GsRLzjPoomzGqViL0l9wUnUPLkSNqzxRmkiGgVJO6Dq+KUpX5f1U8AoQpkTmCDDE3sbY2sf7Et5AWa0gqM0iF+9UCfdGoaLqMgDVS2SVdNoCSjAmrWTk1rbTHvx6MzJIM8X7ZlF4S2EXh751iWYqk9YvnceLsi2DQd1pOm3yB5NQ40kQdp0Vye8+y2JPFmxvo3H8/Nj/xafS++BUUh0Oh8RRlpwaiZKIwl+VlTAv0rzlOZpoYeCXM33M3Ft/0RjTufgmspTllNyZGLKw5lORBTgt5KvRUttZjT/dbBMySUcUIWrsYtbsozTakC2i6KYLtDex+4R+RUJ9e8KS5zWHhuOChcftLUbv+Vkln4l4Xw/au+MwVazMoVEuw+J4oXdAnoJjApGmYZeMYrX/8CLpf/ATKpONoVkifCgGz8qqg67xKMzSYWfbLvSSYQ/aKBcwRx6NGbUT9JrJOB2FrB0lrF4NOH4v33Av39I06tzLRizOM2NKl5VKhBs+zRZaZt5N5rIsjPpVpYYTxmFqMAZxoiIZL+ivSG0O5/pdXTQ0CmFGE5vYOvFoD5ZOn4dYXYNhKGjqhi6IQcb+PaDiAEY+EBtve2MbssVMYGzbilFMpqqnAj0kBjs0WLDuFwkcoUftEYqbEm4e36nR/TpmRq+smghyC2vHgFosIh10MB0Ms3Hg7UhbZsj9ERb2DqrmJii9jqcxHk8ey5Hwwxz6CjR30v3g/Hvnzv4Bz7knUacLOqXJhf0ljRjoVMcW1NDFNDNkVPXsjzvzkT6B6913wlheReZ40RaQcZ8jmw5uZYhvMoFIkKeAqizQ1APzUuUnG6YSnWjRGEoSyxsPgyTto4cKHPgg36KGyyhptFqZRQDYcoLe9Dj+IsfKy78HQK4tcojw/C7teB+gTSAcpOQD2GltazxxnLIx6X/wUWkwzqh5sAbNy3nRo7s0fpYqKyvRRY5Em5iucclZpBp0wqWuOuIJh2JHiL+20EXabyJq76PaGWPne18E5doIlHGLTRidKEXAGT4T4FRRcR4FZHPGVcQnBLGNKQYjROEYwGgF+F/MFTgUzrKdigkgwy1G0vYPED4TPTJlmLKzALc9IA4VgshDKjfA7bVjMw9n0QAbXMOHvbAl7584vCCOiJpNzEY7CKSlF4VlExjLVnMhD0hHULuPi5ADep1NmfupIO/7KxQs4decrYFZnJzJWgkTtAN//JQ+6Zn4tRsr8xXl68FtRt7KxhfX/969w5YN/h1JzBw6bPbqNRJaITMXAdjGeX8LpH3wLii86g8XX3otUKM08PTFg0UrAUjpp/uxvXMKVL38BM6duwPyLXixpp8wYajpz+p3K+xT7Mk2tMh/PYvQeuR/tL3wOCyePwT11Bk5tXowwo0ET4601DM5dRGCXsHTvq+AtrQAuewaUt+VDBuoD5zWNROY4jTPe0N7XvoTmfX+HopPAmV+CWZuHzchcbegCsKKALB1ATxJ2FQw4tKrm73KeORl1YHR2kXTbGNO8sNlCP8xw4g3fL21OAbNhox1lCGwHXqmBcqGEonTk9iKzyD1lRIlpRiRgHg+HMMY9zBdSuIyeZDtgSIEx7HRRqTfg1epIuCHKLYhRuVcil2mCzIjf3kYy7EpkEpGU6IZtGbN3ggEG7TYqMwtIC0UlsOfvT8o63YnSpitifBJnwoBwwJQYks7XIdXWnoZG0Yq5bFP9VSU55dTMbreHk3e8DEahKlUBNdwsaA9qFZTOWv1rlRsrmW0u45WGBw+KzhD9hx/CE3/2Zxg9+CCKgyG7LMgsE1GlgMJdd+H6n/xJ1F56B9q7G7AcG9WVMzL5LulYmqH56NcwuHoep+9+JYzZBqJOE+c/+1mU5+Zx7BX3alfVp3Tk9nTgTG+ks6nt0NIQa5/+KJK1b2L+xpvhnL4ZVn0JJps/oxZGW5fQf/wx+KmLU2/8AaS1GYnCZsJCkytz8+u3p4WWyBymUcbddsMLT2L74x+EQ2puZlZcybl2wa7WVc5crog2g00T0nMTtTgTd0ZmFoC+L0UaqTkBc48mLG2JgmGxhtOv+35EnqccHQ0L3SSFz6hUqqPoVeB5lszlMepb8gQz8qsCMORaMz+UIVk76GHeg2ygoqzTHw2laCxU6/L64nmf8TVceLWq/D6nU8ilG6MeLFpYakAlggRLdRazEONeG1mYoTI7j4SG5NQih5FssaKtAL+YZzrUb3M0S8tSVTrCFz3C2Wd/j0crI9TDwUl2SfYtE73dDXjVWVSP3yC+ahQEHaUB39Mdq6ifN4f0SkKwkyiZEs1mtnexfd+nsP73H0G62URybAUn3/5mLN17L8z5eWl60DLg/NcewIkbz8Ku1RVfnaUYX3wC3/rYh2SKffUVL0f11PUIWn1cfehBHHvx7fAWV1UzSH/Ggw+eEmLSSkI1ZKw0wcZ9H0a09g0s3Hwz7FO3wqqvSHRPBy1EO5cx+Naj6JtFnPq+HwIq9T1fbLm+WqA0FTYEzEEaZw6nNnptbH/y7xGdewhFdmnqDWBmDhYjM3MjtrTpvugWhDrJW6WyOVXYDKXNiPwhskEPWVeBmW3Mfr+LmZtvR+3WlyCSqWFGEA6vZuglJqxiA4VCRQpA6iUkZ1bz/QJmphljit85eU3VVebDGfdhRAGCMIFXrkgkHRk2xvL0k16jKZ/q/hkOl1FGKKUhyhx8paRHjhXFfsghLZpeE0k4gN/roFiuoOB54r0Rbe1guL2DSLw/KJyxUaxUUVhagjs/L9cmy11F1XjLU772i2h0XNZdMmr508xSy4niIbrNNqrLp2Wim9So+FBrqk3axJM2dc7o6KmgvHMqI08Cb/VZ0wRht4d0p4VwfQ3Bbhtzt90G5/rrpLhTTIaKnOP2Flqba1i+4SwMhwYzQLyzjf6Fx+G3t7D+rSewcusdWLz1drQuXYDfbaF63VnMnr11kjM/5RSRV0nkpJHh2SRF/5EHsPvlz2Lx1DEUTp6F0VgUUoSnZrC5IcE1WVjB6qvfhMwtq6WhIuPYO/mmv4+OzElmU56Rhuh+9Ytoff6jcLMQpfocsnoDVlU7b1Jw5HnivJmxQMkvKJsmPOrF6HuEmDZcgx6S3i6yXgdBpyc+ayfufS2S2VVlkKJF4BFnwqgeNQtw6SHHnJmpBgGv/8fGBEX41AonzMe7bbjREFY8QsH14FYb8E0XPeoleGrYBTjUM+sCVcT8NCIPfTjpGGUatYiKS4/5a+JfCpiUkSiGP2jBIA04GKBz+SrSwVC6kEbBkRYxXfpjfl7KOhdXUL3ueqA+L4MHeQmkGIM8kVVROw/OuVBHqdaUcaOUlNLdjDFut2VIobS0IvlzoUoDczZxcsd89awQGMJT6JxaNRp0O0qYuEw6iv32jnRpyZwUZ+aUDYH0CpSAX95H7qFBF9Zz30ShXkd96Zi8Z6M/wKX7v4j6QgODzU0MuVmgUMHS9TdhMB6hunIa9RNn9rh1/UDLA6z5Svn0mkFicZs01/Dkh/4GNdtA7fhJGSmzOMQw6KO7vYuhH2D5nlehdOasFLiKqlRc6URkNBU0tDaDvR6WEkDS3MH6p/4W2YVvyGR0RpquPAOUa0C1DIsNDZuAoZWsfEy101q0xaHYwMb+CBj0EPebEplHfoTG2VvRuOUOjIVRyFeP6SmU1EKP1m0uKbSynsfTonTmkey0yWv3MdzeQjEOUSlaKFYKSGwPgeGgG3NowBNDRdf24MhqYHXDmQtTyM+cO47G0nqu2Sk8mXTQeggOI5gJ7ES1vo3Ix+D8YxhcekJa3AXy7eWiaDgy00Ga0J+jh6wzwKg3Ahp1zN/xUmRV5ubqc5nck8AHJs0bQHsu8JPu1gRBOoUWhV0G+GOMu304jQrsEmlRrsOYBdgZnVKDC5jzwWM5yfQpI63vGJsXL0qBXKmUUKRPHw26+f735EN7s4V63lMGiwdN7K6vYf7EGViU/o59fOtTH8fJO18Kr1bDaOsymlfWsHj9WRSWVvRJPeUhqDvbObonw88SoGNpVAWtbbhhINeYbq0ev49lY+wPENg2ll/yPahdd6vk4wfBO8HwlJBKqeaSJEsNWj9xxiaDf/kJXPr7D6A2bMOuVZARxJUqXG53EqGRB5cFnKPevIBZtBkE3BDxeIyMRVqvjRFpuqVVLN5+N4zGjAy6KvGLLoJkGMAWvpmDrInpyQMD7fdGT2REAcZddhKbqJWKKJc82B6FLyZCOPAjEz6dIksVyWPpUKRcidSlZHSgVDMM+WOMeNBFCREq1FKyoueSeYLZiGGnSvCCTgu7Dz2AbDxAcX4ezuKKEPyceMnMgor0Ptv1LQTNXfi7LRRPnUTtlhchsZWju/jlCVfMFrSaytFEwlNSEMlrtbRYcugkxbjdlfeV01F2qYrC3DzAlEPIdDXwL7hJDOkgUtViphGCdhM76xtosBimUXuRDBQjuwI7w1dOI06AodvH0s5OQvQ3N2QkbP7kGWGJHvnkx3Dba75PaENSgOSD2UDj95UmeBDDFu5Xd2W0vkboOhba7BcM+tjZvCr3hwIqx6sgGvUw3ryAeGdTrptdb8BdWkGBpuIWm1sKZ3sOU9OXby80azBHgiwS4XKRogjth7+IzU/8DRoM7TUPVqUMx62J4TOXV7PjxZsql1ImTUKhgqRIGvuIByOEowFQrWLuJS+HtXBMuEzSQdQOCDcqjLpiSck8hJnyl1OrewtqoDMJ0N+9Cq5xmZ+Zgcc1wyxq9NrgOPWEJUnYfCiV4RXor2HBYc4t26RU947eFoFMcodIRn1x8a+57J+w8ZLLGwls0vYJxhfOo/fNb4D5SOW66+AsrYqdru2qDVdJHCAddYTM93c3gatriB0b9TteDLO+KA+o7EkQMNNWi0+WlsUfkk/nvkZC4+ppG3LlXDjvzmgZgeHI+JE3MyeTPqoJoz6jyEERIRkNsXN1DWaSYHb1hBjpZA7dhtRaZXX6a+pDH9cHnyyZsqZcZ9DHsLWNwtwivEIRX/zoh3HLbS9C/eQp0eWI1FLvkhm3W9jabeLETcyzebqpY1GlctICRGd9A4NOB3PLyyjMzMsKD7FLo2w/CWDE3LtoIzXJlCnPbRry7B0duk1+hKxVwBylSSZRWXsVyxqqwMfoGw/g0qc/jHIwQoEXhCZ3JLCZuznyDKnIxy5czDUMjFZjcffh+H1aa0iRUFg+jsimwldPM2h5oKpr95oSzAsScSWhZWyIfrsDfzDE0sICisWCMklR31BreJkcuegEmSy6dAlm14EndltKZC/yHG13S101W+LRkE2dPqp2Ak9AoMAgQhk+YNEI/UcfRri5geryKrqOh5VbboM5swiDLX1ezNhHNuwi6fRkri1Zu4Tu5i6qHOi94WYZXqWTk6ynEFmZ8iE6Sl6sZtx1T2IyaJAg7PREpUe6kQCOOHiwsKR8qoVp4L9i/u4j2GmK6L22uITS3JzUNprZnSoY8zmqw60L9FGrsvs0Rmf9CpIoxtzqKbFRcMsl8eqT3DUKEbabGO82Mep0UDtxCk6thkKlptbH8eGNfGTdDrY2rqJcn0V9YRWmSxWgit6yk1ynNzKHmoukeOd0zaFqs0necuTw68QERkVYvpgM7qigkgUILj6OzS/9I7B1BWY4lDEjdm9MApqj/8zZtFg9jth2jmUSxVlYwMwtL4Ixs6CXqHD7PP/+3ngZ315CwRDzgTiCy1wuiBCMRxiOODzrqJtII0X5MCpvUOM9pHlsjGBKvuyUGiiUS/BcV01z0y/O5oxbHpljjCN2EAOEBLM/RIULM00FZk5DcMUx0ZYM2+g+/CDgD1E7dhpjtwBvfhnVUzchK1VlMIG8Olv21J6MmmuI1y6ie2kNleuuR/Xm25Hxhudg5kMvacHRYJ5mOuRhFtEbO5kxOptbki7YZGzgIKZNwtwcHK8kuXs46KG/Rd+8IurLK7CoG+a/J6Mhlg+5HkM/rNqnQuoF7Quyj32QSW5eX1oxDdFbu4rSHKWbVQFbOBzDSEKMyTqwMLYcjKME86dvgEHPEtkvEyLkv91tSh9i/tiqvH8+gLKDIC86tYmMSpZEQ6mLZBuiq9aOprrcnTA6T8nT1GcxjDROskznPeQU1UiK8qfgmyY32zv3TQwffwTo7MjFEwce6bxpixeyG9zLV65g9vhJFJZXkHoFxBqIaoebAj9H0ff5RWaJ7AIhyEK2xDl7QNkp+Wh5wpUO2czsiURQ3qdpY5TZ6MYZ3FINxVIJrseo7EgBKAMEPOjIUycRAtJ4HBgdDsUhtGqmAmZ+kfZxUrbETSl++l97QNyJysdPo7K0hJ3hCPNn74JNzQp3ZJOz9gnmFqLtq4jWL6J9eR3VM9ehcvZFSE0WurFcIwrPVTtB58yH3Qk9NkZWwuZNFGNEJehJhwMMul00FhdlPzc/N4/o1LJETTjyfcwsHxdBmJqpU21t7v5mw4r1Bh2VqGFxynUU5xYUlSi7YBSgBdTqSigRkgQajk7FGGysIQwCzBw7LizI7pNPiF2wCKMWV6SoNAt6+kj02AOMWi1xY+XgamlmFhl3yGiOWSE595xW4ieVw6u0RKlIbOUiK3/1YF42TdgfyJkJZnZURNk/yWM1wcN8mP1v5rLtHfiXz2O8vS4eyFy7IBfCtmBzQLFWh8U5PzrXcDm7Fnfxv/lqzAfZU6c4n5dRZsnoNyzGggMEvo/qwgIcRiB5CPLKnD8reSAbHPL5pDXmiGNoJ8xgUNtRKsItOMo0nD+0RDU3BiebQXpPcvnAR9VKJc2QUkHej3KWN/wu+o8+hKDTRPnYGZRWlpF5rhjTLFx3swApSTiF3kPabSPdWke4dhG7WzuoXn8jZm66RfL+PWurfOf2ZOhoQmFNcE01nq5yrERDXxsRsg3c2dmC5ZgoNWqIghijXgCrVEZp6RiKsxQCsbjj8GgmtgXjtTV0nngU/tYVJNQ5kwrjVaQycXYB9etuQe2GW2RWj/9OjvScHJ/ytpMOaRTIVEhtfhHlegO9jU3Eo7GkHMXZeaUEzKjPGaG1sSGYcEsllBpkT4pqn7gG78HnWBEwBDBTUPYf1Cyoohp1cfsUBywB6b7UQ106wzAyDrTmAJ/wopp7ZD6c+05IjrQji9VtjusoeZoWVat8Nk8HZAgyfy2hi1Q6oRwn1WamJPTRbe7KMcU81x+N4VXrMtki5DqLUuZR2vc3b9fKlIk2/qPKS3hqqwSvVJIC0XS40MWGQzCLclN5wgWhduscdcVwscpxP20AqEThbLmmcKIIvfPfwvDC46jOr8LhETnTwMiPUZhZEp6WkTn1B4i7LYQ7a4jWr2A8TlG99Ta4K+Rmp1u7edSbwvCBYCOtackTlSJtcrNECZrBDAPsrl1CoewiTk24xTrc2gy8xWVFBzLgiC/aGP3HvoH2A18CBrvwaA5ZKIpNrwwVsPE09pE4RVRvuR0LL/1ewKN1xBSgdIzOU09ywn6vi+0rl3Hq5hsRiNejA8fVlgQZ0NvYwLjfk25rqdaQgCR7zfc5Nu/lvTmpnX9SlatrzbZOOCZy1ad0oK4RmWU0+9Cjj7UYO2W5xDKVhZH+ziZsDlQq/0nNWOZ5maphcy3u5PkRHQEBTVejRFZ0DUdDVGs1Rae5HoYUzg96aCytKEGL9iqT8SkZ22FOr8eleJiw9WkCPndtR1x22IDt0T7AhEPnUcoDdS0QpgQzjRZ9wO+hYQMFFn+aK5cpQ5nBU2sc4uY2dh+6H0VSY8vzsBaXYGZFGelqLC0p/wmfS4C2EeyuY7zdAWoLmL/zLkRs+U8zBXnNpYU26vpoNOsrL1CeCigqTKiykO2juNfH7uUL4sA0f/o0Uq8o0zmZjs4Zxf4cBzv3OLY/9wmY/i4qs7Oya9wulQG6S4m6cYyAHc1WC93BEDOvfD0WXvIqwHbUQLDcTQVsNoTyNjQFXd3LF0VQVD52HDGVg0mIoNXEzpUNVGYbqC4vwaKCjvZrE32zGn7L05lDcfY8/eY1zcYlbxKbKKX9ZZHEnMbf2ZFmiGEqnQKBpkbaFVuRPxmKJVDO9iwuuYYwGgzR3N2GXSigNjMLw+VSQ1Nm6vgc82inG5FXn0ECRy5rJPm5xOVJEehaFvkCoQUZxf3EwjBxYbLpYltwqNOUDiCbOonmmQNk0RBlI0WNo1GihdaphQaYVAy0MeDNe/ybGJz7JoplBzZzv9IsYl4H2nh5BUmLjO42wtYu/LSApZe9AunsjFgpPFXjpliYydeUMH76XsqcojRaqJkG0vEYu+ubKHkFzNRr6Ha6smyeIFaws1CsL8CqzyEO29i+7yNStFdWZuHOrcKtqn2ETP1AdSNH2vpdBDubSJqb6BQqOP19Pwpv4SQSNSWmTQQUTau0HmqdshGM8a2vfAVnX3KH3Inty5eRhhGWTt0Aq1IR4b7URTrK6qxpr/l8MPV9nkCcv8wzAPOeDxmnc4UVDAKMNreQxl3VYGAaoAn/CYmvn0ZFJyQw4gR9HslBiPr8vPDBFFIqKobPgbJWjcc+hgMfZq2BkeUiiWkiTh5aWQzsdc74kMUo2hY83nWDPjQpgtQSnlKMaqQS4kgXmzqRKORKtoGCxX9LpR0jvSU+a0rlrPSeuU7DisZoffPrGF45j1LBE+NzFkCSfVIwPs5EgxxmwOIdL4O9egzJpA1/yJ2agPlA2qFpUYleBHAcSe7o93sYM3py/x2bHgwlAx/D4QjVpQXE1CGzqLNL0lL3d69g/cN/jTKnX1aOw1k6Cacxr4ZOCWbeB4K518W4s4P46jkM2x0UXnQPlu55PTJaB+QiKZ2WSjDSI2oUCoXrV9C8cl7ciKqrJ1CaXZQmjtIxq9NFs276vuap+KSH9zxDeCo+SM58RJohsTCfgpYoq+pMSvmS4RB+c000GaqQU419ORgFn1RG0W6K2mFflG2cYHFKRWl9qoaJOsxEoEP71cxAEKfotjqyAJIO+KZdFE9hHmuThTHChytzc6qvONxacNjLUZLIIKaLvBzOYg3Lt0NXwyThrAAAIABJREFUiqLFhoj2cpgUfnxIVHRmFBKHeTkFVG5AU5fx1cvor10AaLwdKypPxOFOBVG1jPnrboBDLzXOre05S+w7odQvDuZ6kxxDbeHi9+V4WH+ImMbljiPXjLknh3757+04g6/XV7ArG7OLmVlw63NIr1zB9j/ch+p8Fd7qKdiLJ+DOzAPMX9k1ZDHHyfl+R7qW2folDK9eRLhyCsfe9HaAQjLpVPJTUBqrhmdF7ca5u24LUauJUbuJxskTqHArgekqyWl+DOdg1vFdBSp9aj8l931+cX3NyCyXfyqdVv+pDKjJHUadXVGX0c3eInUmn1xxuxz0DAYDoY5IkRWqVZmoIOXJNrQI3GU8nuJ7DjG6GCcGhtwxRycff4xaYx5ZoawMsjVxLjec91yqf1ba1IVwnD2Ga0YoOwq4uZGJKklV3qkmuBWAhKfPxfSSj5sSYcccmBYBnXLpYP5cSBOZbEn7TVHs8WHmcCypMnN5SZ0EutfFV+f3yh9sfi9Fle3duEkaJrmbEiPxGGckVqKqVPh1aRWLoYoSXwjMaDjjD+X6lOqzSF01giXLPS9fRvuhr6C8Mg/n2Bm4i8fhNOZkSogSBDa3wKK130a4u450fQ3DK5cRzi1h9Y0/DIP2EvohVqdUKizWuNUVxmkc+ZhdWha5b2d3F3MnT4sWJs+H9zEW+wgFHaSP6hg9T5h+WjAroz0NgPxnnVexmKBWOe53ZHxJwJLEMjlLXTMXTjr0WSgU1HotnVer1EI97YhTtHojuegjw0XiuHAsA1GnLa6f3vyCmCbKyLv2guaN5Uwef3AQl1YHtLdNYzoKRZIPe5L3qJNi71DPYZSvWFAMQmLa8BNglNA3zZYpmlzHwCSZOTfbrQXEkqJQ6hO1dgVYLqdZMlseTJUR72mZ9UmtIpMWAMm5QGDm1BN96rQ4S06QUgEWZwLZzpVFOcq6inpzYzSGP+zBsGkRlsFhfVCqI7KUdU5y6Ty633wY1eUV2MfYgj+mwVyVApAdvXTcl/sVNtcRb65jeOkSkpkVHH/j22HUZ1SwYrxIOJ7Wg9/tiB1CgbqQmYayoo1H6G1cheWWUV5akkaIshfbE1BM0mOtxNuL0PuRu5950CTCBG/PLqI/LZiVK+wenKfflHIyChBzXwdtBfweOq0deKUivEIJNkVJWqGlnCx0TqXttWLfx6g3lDy3kxooLK/KJibHpDdGiPb6FcyfOI20UBFqSR4r0S6kKs1gFNUO9soqi353PooIMeOp6K/IoL1ovJfIMfAoz+IBTAxiQ3agsCC1qbrTYqg0M8Qjg1PFNLhxMjqOGmKP1V67hMbxY6LWk2a1aDye6lWhluPkvL1Kl8gdU2XYazdlwXyxUpGHnk0PdjbzAStZo4AUQZf68D7C0BdtDCfM/Z6PcmMOzLEybixYvyoMTGVhAd7qGdgLq7A4Yc/0gabeLJaDoRqY2N1CtHEFw/UrSFduwMk3vR0ZZ/PEUH6MnfWriJIU9RnKT2tyqvIEUIkm98q0MdrtorRET78qLD0pcxiLNgH2IQXgU8Asqaf6UunqM8+1nxbM7LzlF1amIfS3knZrwlo6Eann7rnHkI0GqDRqYq5IqkcaEPrf8I1xX4dMMWsxD3O4ZqsPP3NlokKWP9qe0HQU5CWDDnrdNpbP3IBU2sPqYyowMwXkz5lIRGXglaq7KJS2O1eYsdgTE5LDqmgdNnmedOmnLhPcfAD3wMx/l6SGiJS4SSoMRgKGElLUjAh2MMCVq2tYvf5G7VfDq8F5vYMnmfo1Hz6HdmBxhHG3g36/h1pjBjY1LwIU7b83ZZeg0jHV7h92uyiWCoiQolhwZfur7bqSbsRkbdq7aH71y3DNFMXV43Dmj4v/SVahtwQBnwLBEFmnjaS5i2jzInoDH9WXvBYzd74MMEIMtprY2tzE4uqK6NlJtbHTKCwH1ZFyLdlEC9G5elmcn0jVURjE0+ZI8clRqcQU+7V3guVgViHgUGbokNd7GjCr51AFNk1zyS8UTcYRonFnF+3NK6jU6qhwV4Zhyc3PhTXqfNUgzAckJdiQec+w2xkgCFPEQYSCV5AJF04+2JSZZjE2zn0DJ0+eBiqzah5Pa3cl1RQn+0gtyklShHGKMGAHxRfx/gylollu+n3geJOVhczRgSEsGah16Qrq0eLWFRdQ1WZVb1WZiY8xDkYyBFu3IxSzAK0rmyg06ihWy1PZeR5v9qg4aXywgxkG2N5cEzDOclTJtMVwnO9FndKKVZEzQ2yGlXmIMBls/rD1z5a3uDPF2N3awNziCRhOSeqUzhPfQHDpPCozNdiLK3BoK8txJgrxOc3CB7LfQbqzi+H2FYwbSzj9xh+TKez1S+fheB4WT98oHdSJkSWbXVpDwdoIJIJsS3LvweYWKsdWxEKM0f/IpZbXALNKZPWDoC+dQsyBzfZPk1troVG+MHnvb+cClD1nTvUt2UShWoq77TrNLXkTc8urIr8UnbIUKzo/lrA81cLVLWkl+oMUFRuXL2HU7aHgFuEHEWaOr4pRoxz1FuAEPaw/eQ6rt9yO1FXednKLxeOOd0fbEJA2IpijRBRkNEuvOcrXQnL5A9FZatSMnh0GIrsAr1STqRWnoDa1MoJKk0YIBpWTB0EoLpZcZVwzQlTMCBw3u3rpKpZPLstDSE2B6uTxWaASj+wg6wNOrwwQBCM0FuYBFneSymhBvfbcUGWFjkWaypOzUfJutTFV9goGY5SqZcm3gzDDzAIN3dkAjND5xtcR7W7IA8bgYBTpB0cwpzJBHw8HGHe6GGcpFl5+L+KZFQR+gMbiKryGEnYpllJRlfmECOtt1kjtzS0s0CzRsdBduyopVmV1Vdr8+/qez6DgUwTDXm8i71WodJZ/9lRb+qNMyI8Ecw7rPVaAdgKR7PjzewOM/RHqc3MoNmZF/CJvIjcokdyYgM5viiQHenReuwKNAnSvrv9/pb1JkCRXmh72uXu4x75HZEZmVmZl1l4AGjtmpruHM93DGZramkYjRZmoqyTTWUddZDrxRHFE8SQzjUTSyIvE0ZhGFGVDDlu9N9ALetAACrVXZeWese/uHhEeEbLvf88jIwtZBWCUMHQXKjMjPNzf+9+/fAsae08xGftIl1YRyeaFDOCk0ogQmceeMAL0j44wdRzkCF6SFhq7FVrNniKG5C+KBbAivVL0mziB2HwsWsnEJ1+0mCczA92piamTQDyelWhpx5S5JRczq3muJ74+nVgZnTly94d9pI0RkhjDMciZ62E09ZAsFJRDgB7Xk/1NahWvZ+SPZbSczCaFyEuOotKE06N+WbihsY3eebpFqDb/DFOXUg5jjPoDGRQRxZZKJlE7rSFdYNuT7PmM8DCbhLBWD2HPp+JzSOEbQRuOJ5gR1x2JIn31Nqz1TcxTGWTLZZh2SgsuqtRMwoCchDOhwhGn3jk4lOIwVi4is74hvM/646cobFyCk6M8wvnFFy68Fw6ZwzRDn0KC8JvNxK6DQy/WXmptnUWjv9ZiDvECPGfZkvK7XYz9kYiPpyjfRQqV0KbYqqOJDN2geBM4t1PyT7KcdRHD/G9K4ut0juFpFZ3DA/Q7bUFVIZFGsrACm6wW8UwxhQfImxOZjFA72kORgwCeAKzdyevjMEQis0ozSI0KJQkYndkjzkUNOIZW5Vw6pnh945khZFou5mQyJ4Y9kaXFzM3Je0uWSjAJZEGKs5U7QHzuI2WORbqWDJtOs4Ekq31KtjIzIKjJHQqwiZ0RRkjiRQxhgygo5nIUU7FJpxphLqUL15lP7uMQw3ZTbJG90RiJfF6oXGR2BP4AnU4L+ZV1GMms+AzOvRFauw/gnh7BHA4wC3xEpB9siv5EfOMyjOIlJFl0U2VURCI171KP+KVklaNiJiTlxuEBMomkOHwJ453w3LkBr9lAr9tE5cp1TetS6ZI6ZJbV8D+fJ4RyCZJSzSbyPm6PhW6AaDqDdEHpd3z5xSw2EOoYO/sSFihm5MJxfM3IQlpSNi24VAUfJEV+Br/ThtvuILNaEbWafrMmNhA55nIsBjnco6hifwCPKDPHFrxrs3oiDJMYFUcpMxBPCPorSpkBkYZlTyqKiDmDWzvGyB2htHlZjsyJAPipZkRNDUiezuKP0VkARWMXnOAx1YibSrRl+YufdDI30A8MBJEY4skcotG4pBnEQXMjKZUvRbmaTNViZn+XPeaEycUcCEyRnQnSgTzqM2fz8F0PnucpK2MyYChJIGmLSin0wE/G9zSLF4AJ5Qo4KJLgwGXEViPBXDMEroduvSETzFgqAYf0LeKq2bfnZp+N0W/UpVefXKnALpD2n8F8NsFsSFXWPmZ+DyMGo2COWI5UqhKcNP21mbqpPrvQvDQ4Xre2dZoo9l7o1OtIJln+qmTK7w8E90GEXGN/D9FUEqkVioezYNR3XLPPz4AnCkAmG0X6puyfBnKa9AmnHXmw7SjiqYyc0GqTnW2McINclD5r2lSImtNYVkGlBbLjus06Esk4EvkSIrG0eFOrPJhwPSn3xZm1vvsYxUuXBKw9DQai9p4ubaH46teEz+d2Wuge7MNivi3ihUW0uj1RNWIXge5P5IVZBAlxAROPzEKHot98tL6LQfUUMVKn0jkB+rPg4ZE0mloS8ae0MONiZqRm3jx2X7qYeXgPKUJjOrCSGUQpdSCtOUPDqFU3RuyEKbDo+5h4pEv1kaFQjhHI1M7hFfJhNE5lcueks2IpbMejCDiG13hmlUiQSR3ADEiACFA/fobI3EBuawuBRe5ORLQrRv0uhsS/TKeilklFIG4y4fLpRcx5vYgxzphWDdHt9JAursBZuwyTenmGMpScDLpoExxmmIjlCqKAKm5cMnpnYapydyFKaCq/yjOWgpsEj6nS3/aHGHdbCHpDaecVdnYwG81Q29vFypVtWPGMSpm0Drc6YJbSBFmJGm8TTOF3G+jRciQeRyKXR5TAKLG/WyLI6ij/5RazgIG0Oc58hubBM8z6A2Q3toTIyaKAkUUknTgsqdUkQiCZEwho73gfQbeH04MjbF69DPfkAN1mF5e/+XuIlivSdWidHCIxp4FOWkTLa40mBv5Y2ZhR/dO2IOaqkaRoNFvGFI6terdMLbzGsSzqbOWy9HYJd6TXyZi4aYoGSs48xUhkALiYh8iyRacx0Ocis1bH9Gc0nYdI2dpOUlINenSL/LSQbwju53uQP8jF7CE6GSnRRqYv1kQGRV6jg6DfE/J0vFgBIjlY1gzzyARTRbEUgBL3vwjXnNaRTKcQ9F20dveRv7YDu7IqqdKo0RSUHHEsNlOgUkEkDpwYI7GCVYb/irABOzbEhXf7mMwDZK/eEkMkTKZonRzAGw6QL68hTjVXnoo0zdEOVyQYqw6+6sYzanIEsuhAhQtaDuoA3ZMjuI26GMPzMyWKJSRFuTSCwfEBRtMA+a0dGfrw/kmHZmkxi5+85MdTjHtttE6O5Xc5TZVFHEolC4VOUv3Pfb08ZybTJJRjEAmlAG6zJvoI5duvYRqh2YoCnLAd17h/D3vf+x7M6RDrN19B+doNREoZNJ7uI7u6LrSaUdCHe1LFNKBexu+L+mar20A2lYEVcWSCVa030O8PYMtCprEkWdU0ZmfOrIpqi6xrHshcpM0qWse7yG1fRzxfluNfcHySYqhCkIWaN+FwgIt5gLxjSJrxuXsie5fRiDIHc2F3M5pG7bhidoucBPvYfH1KFYwFBIWxJ7obLEwjzNe9DjrNFlL0+c4k0epUEUtk4MRXwBzENMcYntQwODzB+o0dTBJUVgrQvHcH3nCIG2+9h4O7d0QrpHD7NqaOhc7hEQrxBCbU24smYbIToZ222FeXHDLUuOAcgF0Xyvf6Iww7p0isbcGKl1A7aSJdTCG7VsKcAWKu1PfJ4BYnLC5oixuEjBiSeZk2Uzzn/DRPYwOkEOTwqL23L14wTjoDm0KG9LfhvfL6aB8cI8NUh/MG7dSqUJUKOcl/OY5vk/k9clFcryhNEPbBpRsWemCp+uHzvYyzfPz5Va5pUzO1mDU/jwWcGfg4efQAufIKnFJFO0Sp6E3Ajff4AZqffQqPtJpuD6lkHJlkEoHDQzcqgwBKlBIwVLz1ihIuFDFpRjRLHJuajSbanY4sHnW8OyITwGcnG9S0QHEagpp6p8fSi05kWXHPhGg6ZvXNzhenkEwt2D7jscWKfezCnrjIxyxRtb9wbqKdmShE41LDhhJdlNuiOKTWZhYjS5ks+gLoJzOFeD/QJ3HQER28fL4s8gjsTtCYniPgVKmohkf0Idl7hmc/+xmyKyWsvvo12KUVWJMRdt//BVau7CASNbB39yE2Xn0N9loZM3ci4KxYPi01hYqYepapF3G4mLkQCc215lFYkwn6rSP4oxmSKztIb16FlWLNonU8NAt92m3g6O5vsP7KG7CTZUz8vkTVmR8gd+26MFhUvrF010LnAEoQNBpIZ7KiOygi4zLsIWx1gnGtiWFviMLlS4DDVqWp2pMzpa3NJgJx6wkWdysrwqdUi/7MoeZFo5IXReRwUevFLPmFSpGk9aWIhdN+D41nj1EmfVxkRNWFz1j1jFw0PruDdKksi7P7bA+to6fwB11cuv4KuiNg5fZNpNeU1xvG4owBahQI7oE93m4XtVpNIgGLJbWgI2JjJjQf9lB7fXR7XeSKeWQqawIObzx7gEQihXh5Cz4XWtiem6jITBkvac3N2M0Qxd8X4LW0GhBBRTMLo+kMo3kEI8kxiLfQ7XwuYsxk8sfURsTUxy4SqSicRBozI3S04oOz0K0ewE6aiGVKmMERjqC3vyeF46DXR+XmTWTWtkTQpnq0izTxHVMTJdo0k/QpRuqCWFJ4FGkI6YmRPrYXgCmTETYAXEPw1f6kJ8xwMsTj5UuYi34xW6XKOYqdifpvPsSDv/i/8M5/8g8QXbuKbv0I8/EA/miO0s41OJQDW7JX0CmuWjOSXiiwV9gnV6/L95hixmK1WkU0k0KC3R0GLtfHaNCCS+6oHZW83o4zEGlfR+1BGRbG5yPulzeJV4uZZ74W6FaLWV0ctRe6h7ti5F1ap1aCppgL24PttUN0Wy2s7lwXO7XZqA+33RC93jgxA+JdonQ4/HpdFmZ6e1MUcvhB2OY7Pj4BWd0cy3KM7eiNQh0GwiEp859cWYWRJOOYjX9TOHq1/aeobO5gbMWEQDAJ0wwyxIORRIG8PUeKR/1Fpa9mden9qx+UIYMUAeDrO0tmDHHTDnPmXk+6J5yOxTiCpvQBj1hxY9LdIIMMjACnJ/sorV4SUfZprwWvWpMIxULHbbcQiaVQvLaDUTAWQmi2tIqZbWGqi57QvEhR00KcQjh91eWUQDNVq9CY8FShvokt+fDMSSK9uQMz6mDa6UoAMWi+bkzR+uxTdN7/CSamjSt/6ztonBwgs7oiTHR3MESEXZ248oFZROdzjS6dYWsHr1AORA1XAlkD414PqWwWrufLNTIViWcKiCaT8meZai45YcmKu+j4XDQsL3qIzy17WcwUlhColFIbljjGKRRzRbeH5sm+sHB5MaK8LtMtU1yS2vu7QmfPbe3I1E4GsVrqlkXJzBvBq9Wk4+EOXORuXkOqQJEUVuIz1OsNdNttQco5pgmXlhFjH8lUCpniqlLvJHNcNps+cuczDKr7MsnKblzGaG5LS27C4QkX9cRFZOohHzPhiGB32L/V4+XFeF7dDDFx1DIPWt1CPUf+7nyGYbcjoCD2dAmiEpGTkF8oVWLIr2Bri+1KA+6gA6/TQ3H9kvShvdNjTB22IXMIWh08+ewOdt54A/HSigxQeA+pjzGfBCLnQOIut6Ep0l7qtFSFk1Lwp/koIaMsfNm/ZtuUQSSgpEk0hUHfR6JcEjXV/e//QIRx1t/7LURWy+L8ZJ4c48nP3sfGu29hajrwWwNUbt3C7tEBrr79Luw0o7MeMUsL7UwjQtNMQ4reAsqlYFsBZsMuWk93ZbTtZHKIEccu4o9K+kytNb72kgCixqVctGRfsMYvKgwNY8Zm6qLq1FAMFZyl1+k2qxgOXJS3tuXGCTKMfQ1+76QqbOf81qagzlTMICyT0bgGt14X+2FHepBr8uE4bAln8aSw1w4ooHIsusj5fFHydCutVXyogiSqsurhhlW8TW+5J/dQXN/AOJqRDgatu5k/G5MBMs4UCWYLIuwSsnx1ZFssZhVuFsW2VrVXFfhM+IjD3gDxuCLLmo4jJAFudEUTC9GdarMoEq8ipJJS1js8Qi5P0RMTXvMYRjSKaKYoCpiMgE6GLTLlX016FPWlvdEIxbUKpqJCxMXMY9bClJM85pWUTHCHcPt9xKOO9J3pzDWRbpNi/YjTgeOgeXKClY11dD76SCaCQTqBjd/5OqLJPLz+EGbrBE/vfISbf+NvonVYRbfdQHJjE5ff/bo24aFawhQT15XnbiWYToUYHZX2qB6IAvOzq0N+Ybt6KoLxqXwJNh3KyAC/8Hg8GxypvPvi6PuVFvMLCa2C9KLkk4f+6bHM7WOUhhIld0sGCmIzzGVmc3EHIE1eAWAOYXQIrgRia2VES1TY0cYzoVkkH+LQw9Gjx9jb38Xa5oZEYhEzZ4piRWCxTSYtwVCGSpI1lbcNOzje20Np5wr8mSGoOVoeJ6wAeWcGM1CAJ3WTluxq9epV65FwzPD4Vlw3czxBr92V3i4BO4x4Sk9NK3yGMriKt7t4COGr0Oh9TpuFYITq7om0KveePoRpx1Ba31REXObf7FbM5+KP57VasCMm/IiJQmX9zMpZtgkLvCmsyRy9RlswKclCHohrP3FCYcWTkZ+XWm0lxHJ5dJ7uIZI0pR6pffwZLNpcHOxh++ptTFbWUbyyjjv/5v9ApLSCK299XUBGLP7mZPewAKYtHB12T0/gTqYoXr0p9C3VKRDVQE1nngHuAM2DfXkG+cqGMMclndAMe7XtNRZlac3KZniBTNgXJxbPpxnWy2hTBMCTbTDHqHGCse8itbYpuZlcwExbCszZ5G+jXz+FMzUQeAFsyf8MoZwnSmWYSaLKdP+PN52WX52eVO2JTAZeMEG1TTJrVJmxW+z1ElbIyGxKi04xvil3RYqVCXsSwK0fw3QsTMlWDqaiSZeOGoizKNL459BpNfSYk2pZL+hw18vRzYGO76LfbiGVyohqJs10ArHmUkh/Mk9keqXrsecXMx+wLUKMc5hmgFGtIQ89SjSg4cjQiZo93KTm0Meg3hSwFNWYqGtHDxaV7Cn6EmGzIoTY76Hf6SGbzSNOKQahUmmy6cKHnF0bG1Z+RaZ71Kp78vEvsfX6LfRP2jBHU2DQxqNf/BTlW2/h8je/gea9z2QBZ7dvwIgqpJy4VxGN2O1hUD1Cv0cPxzQq174mMwI1epfmvgSPfq2Obr2F3EpZdE+k2c7NpUkYSpYsBFWFdzxsy2jYzotC91dY0fS0fCkHkItZnIpGPrqHezLd4lDAiGhFI/aApwFq+0+Abke8RGL5gkxynGIRc+lbKvdN3oLAHyEQfMNQ/KpZ9TIHZSLQanbR6vYlsrOhYBEcw4RG5GlD5i9lo9jAV26lptvBoH4qgiO2bSNOU3fROFbwQdWV1bnxIl8Lm/ks7ubiMEvMBceznLKJeImI/6mcUU1d9UYMN8ILFnP4Fjy0RGt42BWfu0J5Q1SW/LELw4lIvmuJxO5E/KaJSSbjm+cc6wmpDjjR9IbwXFcgsUnKY5FnKC3OEI2oW3byOWUrwSpU4LAAhwG/WkXfbSCVSKNXbSC/UcZkMMCg46Fy61XVwbJtZSUsmBIPc04M9w4w8ceix51erSDOrhWjsmAtCDwiy0gxUTiuZ28Z5Hcu5NPCmZ8WwDmXK6j/UFF56Wh7buF+2fQi/DWDniYvTTNCqhL7pc2aWF9RBdKK0pOEuAAVQSjZ5Z6cCizRyqbFEoyTJuGF8T4ReOMNMRr5km8nMmkBwi8a69zr0zncoSd0et/3BETEhJljV7b3uKB4z9n05xh9GlDWy4PZaYgLVL5UEP8P3WNUUl6CYgwfuEoEwpxYJFZpUE402myOGNF6ibiKxPoOaau7RTQO87pwgzwfmRX2gtFUeXdg7iHoDhFMDGTSGakvxrTKoCIS5lIcsZ4waVivIyw380yoVJ605gi4oWqQMpLUtZPmM4ajBdWbnYpZplVcEx8aOT0pHP70PjKZHIattnRg8ltXhCQrGFsO48WdwMW40xFzJW5qh8aVTgyJQgkRuoyxc8NTkcx8Wnp4ruT0qXxBMBR8NiLCvjS4Pluyy8tS/3khaaCrluVuib73XwJBem75G2bk5YtZpj5hlTQZo310ACvqiEAfTW1040jR+f0JTCeCmaM99vhwqCQ0HEo05i60U1Qd4lAi1ArWubBCS8tGpfjiYOjC81wROmSVT4Scqn7ZgyY/ZCLRiWySqNcXVF8inUaE+nRhoaghqQowrle2dj0iKMkd9AXw7kSjiHNQEKFOh7rZKpsIxbtVAJHNsWAf6wLw+ZxZnuYU9tTChLIB5hiOF8Dt9BFPJkTKrFmtyiib94IYaBWHFS9QkHYUdiQTO8o+dnhd0tvQVxZe49lQmykHl3okEodTXIPB1qFoX88w4jS30UQ8mZYFSt0NURtiTkxB0+5ABmHtkyM4rFNyOaRKHGgQEBZg2uMpQl3rPkbNtjCM7GxGIKjC+g6hqyEXQS5vWehGiXKelcz6Juo7HdY04ffPQsniSbwg2TgfuyM7O1+0mJmj6rdhWun2UN17irUr12BKL1LlPqJxrCVqZXjEAQTbcv2B5L42dZPZ1tJ6u0qlSBNY5OVDcpYaM/M9OSWk91/IJpHal/nzdASv2xCciMDhKQfQacuKo6q7Adp4ES8cXpE60ii9RYRbn8XdJEAswX5qHOAGVO0I7QWtLm3h9rrcTQrvxVLqF05k5He0fAKLwAn5fOYUMW7oTluiLPX4iPOIxeJazpdTb0OmjN12U3JyJxaDlVAOzNPgAAAgAElEQVTUs1BoW11RGOuWH7eOyaFXYTSJGLEh5BOGRdfIR/9kT3rOlBtTY2UTu5/dQWUtj1GrC388g5NLKy+bTAFzm8VpgNZv7uDgT/8ckaNjTLmgJz5s6ofQOUGfEiJFxtNM2z3LsClk6cvfqz6U6l3oM03UrVQbeNF2DAcyC6oU30Gx6y/+0tFF3/e3/tU//xKLWV6JYWYGYzpBt3aC4aCL9Wu3FzJaQlYVKS8iyIBuqyaLkf1iQgSlx7gE5VvKmnTQDHsBzx9J6oNI+4qLjTnLlFy1Yxj0iJ6LOa6AxKlbl8znhbVMLQ6lnS6W5qKvQS008uiSSWIn0moETfz10lsug2LkfZ9L3EJ1gsVIcelcVSeYKt/4cwqErzokVjBG+7SGDK2OEwkB0VBXxDSmGHY68IYuUmleFy02qEVxJpCjG396LYdaX+cfL/EZZGTSMiJeXBFpAYXSYwSeYjxoYdiqI1Mson5cRdIyMWw2hI0i0TpfFm1lYaZTgJEn36CD47/4Hg7/5F/COj6VNIISD2MBrjDF1LQmaUcyJWRXxRCkHp8Va4HK1S30em30j9kcoEKScnl1yC5ncIxEME2lUd7ehHd8jGmtoeUgQu6fnm69YDkv//W7jz/9CotZ8nXqlXl49vA+Ni5tw8zR0soSIRbmoBQIH3aH0tLiQmZ/UkH5zo6WF83Yz7sonV1mCOCWdSNj2QDjdlvAUFGDIi9Kf2PU4xCB4oaEiEZ0J4T2BD669aZ0EAg9Ff9nYYToG/ZVK42X3FhR4ZRIrnJzMrPDRUXoKMf9abYpuWD8kRSHViyCFPvvNIZkl+Iss1+8k8SgC65T7CO0oAI3j5Uj+0fJ7qrzjsMvXsEYrYN9RKhhEo8LYyQRj4pZaby8ItNdJdrIn1UsoEGzh/mjXZz883+B2ckprn/376A3HaO4swG3N5ACMbuyKlhuQoVXdnbgDVy0Dg9RvnoFfXeIlWs7CLpdNO4/pOQU/EkAM+4gZ9nYf/83MgWdb2wiWs5jfO8Bej9+H/PAVZNW3TJ6UVx+/jG8+fTul1nMOpzLYuZZEgj1vXN8hOLNqzL/nw1GGLQ7sOO2eCMT6SVHin4KL2PYfhGAJKTc6BitZE9HrrCDbcoH8hhTYg9oHB0hVyrCSsTEAtkjPd/zkcxkBccrtH9KbGmAuKgkfYldf+5HXnJ3w2/JAaopQWIrTGw2j+2DZ8incoL46w9d5ApFWMm4gJQ0pkAJVYZ5p04Wzg7U8xermqNMoUyBxdqlikzvQh6m0nhWcM3JkK22E9nQwZwjeSod8Q20jjXtO3oNnBztI1dYQW7lEk4/+CX2/oc/xvzZMS7/g/8M5T/6Fk7vfISDDz9GYn0DlZs3BG+TWS2h3/cx9Hw09/awvbWJfhBIgVh98BQ7r16H5/kY9LrIrJRgjAOMByMZ7tDLprRaROuHP0btf/9zREZ92aCM3OFWffEjOnt6r+9+qcUc5jkKfyCRYD5Da++JINusWBLB1EAyk4GToL4Cr0GNYXUp9dIF82UX86KG4/vTsej0UOSmuKAlqptzTAcDeM2W6BgPPFfaYVzI0n6SXqeCB8o/cli8wIDyZQv8C0IFxWkEQyMIIZXmiLcHHbP6LmrHp8hurCGayy6U5JdUHPQo4vwWW1rb565MQLDE/ZLpGE2KuaRBr0Yt8zC3WALSt4X4kSm6B3sS4VPrmzDpi0Iq29jDmAu91ZJuUH79Eiw6PM2Ak5/+BM/+8R/D2j1C/JvfwOrXv4n244cyRHMq60jnihiZE1HrN4woItkk6HQza/cw5AAqk0Zj/wjrtG8ejTH0hoinU6JwNY1HkVtZRe3JYxTiUTQ/+AV6P/o5bG8oeTRrCdUt+uKcmTflSyxmpQkUVppni5NuSA109w+RLJcRIyFSbL3U8SrRJSxYlorXi4iNX7SY1XuHSqBa4JAdjmEPbu0ENgckJJ9SEH0whH9SJeYPue1NMeEUZaDwyNJnNQVgZK0JjforhuaXRWbiUcRZln1mxSYxOYL2ehi7PmwjIjgSIx5DUhNARQ1PppzLTPYLrumC6xQtDFFFs4FUDrFSRQjGC6FuGW+QRKxG8DzRWMCX1tZEIH7Y62FMgmwwRrJQQjyTUyr3kp5MUf3Rj/HsH/8TYO8A+XfeQn3gIp1Jwhv7og2YjMeFTTP3p9I+tLMJcSVgO5KzAbuURdDtw6q2hR41YSdKAmAcTjQhlh9kCBG+agwGYksdEdcxJZIpY6EQyfT8LQknV/rvvzjNWCzJ5QJNNc65o91aVQq97PqGouKEAqbPJXjhfy73Ib/KEjqjpKsMUWwOgpEo8ti+K86ppGzxu45lYDjoo7C2LqLaUm2HG0KnFws10Red31/l4pZ+9kw0nB2dqejtsa/MqSZlfG3aJUznaB6foLS6DsSiIu+oTrwwL34+gCzFkuevi0U5JYEtB7HiKiLpvA4kKv3gJFGKZ2mAq67OsHqEIZnbRC86cZnqUSCc8FqlqKStRKYBqj9Ui3l2eIKtv/934aepbZJDzxsjxhRmMkat2cTKzlVM2UalWA7lGPwR0tQh4UDt7gPM7jxA1B8IO0d1xwixVVQBwVtr4GaIeVHdJJ2lvrCbodKQ8Ov1L8yZX7KYOTmbuH0MqlWkiiUBEQlYO8RSLN94/Z4vXcxhxNM/JPayuqGjHghzP+09yDxwNkLQrKLz9KEUprFYUqhFc9uA2+9gMpygsLqhJHE1RkC3nlXrSC+eFwbmpQisFFD1X4jQ4VJbaClyKJFGaguO0KpWkYglpC0ZYRvTZjU/g0WM6cBFp99DdqMiD3ZxMZohsaAxLYF5FDT37Gr5WYjZ4N8H8SySKxvqdFxcK4NOqJesLIcn7hB9Uqkax0jky8hdvikUNsFQaCSbRELtTlD94U/w7L//HzHbO0bmO3+Im3//u+geViW1HPsDdBtVIS1HN9ZEQzrouWgcH8OiyM1KCfMhOYMjTH78AZo/+RmcGf0m1fnN61ZQVyWrLs96Wc3pKwaUr7iYw1dX41TFhBmjXz0WSCIF+8QknpO658/uL7GYF3ifxbxCD1LCTqOGc8oipCl88xTNoz2k4qZoQ0RMR8iZ4hVNO4R6W9jS7NmKGhIjiR6hhT3klwbm5cX8HFBJtKLDJD4El4tgOlnMDWFzE0fBo5dYYgWr1W6qUyA6naHXaQDxCGJ0vxXsiXaG0t238ETRcz/RYj7rNatinDPWABHYxXVEsgUVzeR65AOrjs18IuznzumJTDzT+RyceAT7D3ex89q7MNiT1hh1NQDhsxVXJNR/+GPs/aN/AuPZITa++0fASkns4hqHx0iulbH2yg3sP9vHlXfexnjoYT5h+zZAp1oVeAHBS/nLmzj6t3+B0x/8CHFGYEnFtNJVaP0QWgnrEzT8P9WXfgHk7rmI/YWL+WWbg1pv7PFORyO0nj1DplJCNFtWqQaHI1/xK5Slkua6FhYP7XRlLzMRnU8wHnZw+Ogh0ukcSltbwiXzWzVE5EbpLqAJ+P2udDOKlVUB5ojois4d9Vjkc6Il4SUvuhIX5MeqrNVHt6XaWRGSAvou2q2maCqnCllpD54XQFS/x5c06S7b7wjgP7NaFvVTkmeVEtJZ0Dg7SEObiDAyK4KEKIJE00hWNqTIlRyTPW4lZAB7NoFfraFxfIhsZQVJUpXE3H2GwdGhcDGzl0i8UOY43FRiMslrmE1x+sMfYP+P/ymsp08xjjoYTQ3xoDFHgRB0A8IaxiTuKhNKgR/wM3BKyH4zJR2YYvkekpMZnKmMSdQMQNIZPfZ/7nhUPXsdrV/ePlissrcef/by1tyL1yMBOkp+i1fFIcbE6yO3cVl4dMssgi+7ppWundYdk+pMg1H4WIjQ81x06LnseeIrJ750jIUUaGnVAMq9arCEFHbTEfx2UyIE8Q0UIFcjca1IKhcWtsHOX+Vi6rm4p2erWnrIC8/queSJw24PxmSKXJHWFlEpLFlLhPeBhAX9btJ4Dgikopxto4U5lZvyzHUV81oWcEhYXUQfnffrCwuznLFpC/DLSWmxFLmHHP9PEQxpqnMIJxpHaWNDhCkV70Y7EAQ+jh/ex+rlHURSPB0UYJ4dEp6t5nSOk1/+Evf/138BHOzDoeQv83NzjqhMaVWh5swUJHis0xvWBHL7dREgpyG7EwxzIkWszYCkr626FZQO+dyX3PKXBcVlvVzg97/37/5/LGYe+zN63M0wnXpo7D5FNpdHrFxZGsOe5UIXLeqwu3GmfKMKFZVJKRoOhx4EyXjeQHSC08WS2DwspKBmU7EQ5oKeByOlPMqTYTYWHuPYHyKVyWNOXLL0VNViVl8XL2Z9AXKqy5G49CWLmVK63liKHtd3EUun4GSot8fXV+kCsRZymMhrLKb3SkpXWs9z4cxxMsn2IX0UlQse/fd0Y3Nx/OpBcLiJuCVJXEhmESusaKCSIieMGPEHXUxGE2TKq0p5iMAiTcGS6C1NkCm8ZhV+v488LYQtpoi8fH7TEojCdOAiaLdgTEbKZFKnW+GIOTT10TFNVzhqYhtOT8OM4qzkUK5aqp2kb+wLC5eLJ55qz59/Ls7N63+9xaxEFKlYrxgOzNzG7Ra6R8co36R/Mo+yF9PCn1/Y4WJWN0ENQLiI3XYbE4KUTBPJQhFR8tikN7wM9Ka64UR8OibDLkx6gqgSQ8bvRHmRt5dIZwXpR3YHF5vq3b7gLi6hE4XKrwXCuTqZVvGagnEAx6akbErsdWnWqTrXIfzqDFEhH0lX6BzyyJkjLqozEdshwCdKsRdBnilGM6+MG0nZY4fFkiqe+Dl4AsYKZVjRhJwUxDy7/Z5ob5CBksqtyCkhnqc6MqoujlogLIo5leyfHCKazyNOO2W+j6ZsnRXLZysuvFvKovT5tahDUAhbuOB0Uc89zB/OFurnnsJXbZfyU5kvAee/LD1Qi1lNlhS6TIHbG/v7Ag/NbWyfy0e/TC9ZPiKFvWll222LUiXRdU46hUSOUlIK9xyewXww6rZotjAdSVs1zLyeuEUplskcU2KC+wNkGKFsW/JnicnhtV94ZIQANZ3lcgBAKYPhULz0OOGkqSMxyEqkRjX4FxFKI1ElP156fZUxa81lDa6fjzwMWk1x3wJfj/kr008uOB4wOgop7QklHDmLxBDL5EX3b0IgUaspRp+RREJIBSJczsFVCMPm8EYCq1rM6jqUctWgUYfvDpFbo9h7XEbq4XXqj7TotkiywxRizommvv+LVr1epPJ/ejWGEXQ5ki69aNh+++rN/s8/NFMtZsJezh++4cZQB8vZ17lTQWB9CnkQMhSo+HPy5BFWL19FJM08TEUV/QcNIlnCTYaRkf1Hto4456/XJLolc2oETTkqFibqvc/fJDWN1CRcjrndPoatE1gTT+e1xEAH8FodUceJUotCUg2VDix6mSqoLo5H9V5E2Sm0HckEVD+NUTc6mcScWGzxDtcLedHJPuuyLZRow5aJ2q3qUywipFL38XotzCYTJEWjRBlQnnX/uIDZT+Ygg9mChUgqCysaR7vVEiH0NIUUk1lhVitdu7PrWLzXUrRT5qIqCLCN2Dk+RCydEPcogo0U8k3Bf+X5LecM4VPXi/ZzC3IplV0AtZZTtTNu7At5fy8LpC/6ning/BkXcyiDpVZv+N4LybFzNyJcUnosvChYlNhiv1YVwuXqlWtCxVezLbUQz+B8ansqjNlccrJu9VgEZXKcKNJfIxoVQE7oMbjYVIvUQE8b9YaTdyHFaNjFsF6VyaDSZjYRGRG1dozMRgkQIDyFbhd7TKHdtGKlejhKFJICj2y18ePTEoE8Pn4mVdycl576XOq0tPPP/rgcGs703KyZj/rBAUrr2yJNxiKL/okE+Sumi9oA0sOP2BjNgKE7EgXVeD4vgjvcBArLrb9CnecLT56lY4Q2be0G3F4X2fU1Md1ZPk90SXo2eFp6veUn+tLoupw2hFnGEirxoqxCR9gvta7lcSjalBYbvyAEh7y5pZi4aJSo2xGOEs4YHPTcO332+Ey/mdJLmlau5gvMi9VRRxnTabeLk909pFJp5C5dkjm/wlGo1RIKnqiC74KPrfNR+UB8g9kEXqchGOIIR8fEQIMCfWSwDEUjgtrzrMBJC5OcWFfiMsidTaWSH/QG6Pf7yOUpNphQwwkd9cJuw0V3+mXfe2FU4ZIdeKhX61i7vIWxbm3ytcaRGcintceAH0zRoSJrOiMSvxxJ04IhhA+EvorhAgwdbcPzMcSkLArckLEym2Lv8QPkizlkiiuqUNYG8cvXvIjyF3yQF7GrP/ejS4tZfe98V2L5588J034uWpz/C5OrmZH5olTiwgd17p30wgwjnP40TBdYjDEPLK5vAiL3pHvAc0aPALNgLm6tbv0UQeAjv7EFK5VRD0anJSoA6/afHs2+eJuq7DRMD9jVGHeamHTbSvGHElaYon14jEyBmOK4TBOVoDaPU7VgmPezQzEYkF7vIC2dgIimBIXFaTgw+VJB44U/tJzCcRE69Hg5OkA8k4YttCdqtBHeOhFpMt8LECTiyG1eRoyWGxTl0cF9sXh1gq5wDWGacL69JRt3qcAUr25uGq+P5t5jrO1cU1LEspi17lwY7L/0ir3gYz+fsy5+5MWL+bmGxfJvnH8DEUeyDGN8Wj07mZ47TMIqfBEQ5a6p446VuP5PyanONgQJsJ7ADSOxpOBliWhT0cDCbOzJsUa5KvLuYjRepLq7+AOGAtf6PeQ+K+/BzyVYeguqB6kXs4ypeTwTd+2KUTuRdSJOwnGAOxaoakb8+5TGmTgsUTB9MhKrBlKpyJZ2RHlJRT3ZYPIBlQq/KkS1QF94W59/WIscLfyBJX/sRRMrjE3KTAgTF81qDYW1DbWJJj4mAx8edZVX15CorAnLQ8BTrFVUVbfAdiwuc7E+NH0pvHwNsDpriS3xweYTtJ89RjyRRnxl9Rw/c/lElDx6Oe28KNKeW2qfB3OFxqGLmvSvERfCVDhcd05lxTDu/8N/qOesul2lM3pZK7ooOn9tof6XGnJ8/ot90kC04jgkdMg9E+0QdUdn3kDoVzHCBmNJTGlirltPIUIqjM7q2NQX8tw2XU44ZCuFfie6XjfJQiHskur10qinu6yBSX8IOxVXXQ0hyTI/nmPsulJ4RYmFlu+pjaubfOpjSg6hcAwL+NJFt+CCrt8yYlC99Nkn4OsF4tLKTTgWqj75ghN/iDklcXNZTNMpWHMbSpdDXZ7scQm86o6F7TLp/9pRUUc9I7Sx3Uy+odI4YcuEn10+iTybQAQdhz0X8QLZ3eoaVZ0Xhgyda6tv6kd/VhGEunNna0JfqE6Az92q5Uf7gsW8wMNc8H2Fj9H0tvkct/+7/9YwfvU778p9lss0OQEylMQWxahtS0avkq1K80Kxojl104YGms+w/OG4mKeqxSRG8upWc3rEyp3vwEWk4rpaGGqMwXfh95ZaXPLA9C1YPuIW6+Bs159pW2u5Lf2wlRCkoimFJaN8Vr1RQprTGdZZF1xnjb/F0EM/YWVRvHSKLRbnkhXYArtxYemkQTX6o3HxEXRUr7aQyWcwZr/Y98T/m6g2pmCRZELGz7R4GHe7ir3NEX48BiedQMxxMGh1pEZw6HdSLKJ6dALTG2LukxUPRFJpZCrr6NROFFFVRm9s2ymMupISUH18dY/C5bS8cF+we8Ou1SL4LC1piQEKj7Gos/RLhqyci9bzOcjw80hM/X4ylALw9Z//yjA++dZvz3nkzuMOkvkCksWiQBWl6RbQ0IXRLcB8FOg+J8HxzONG4tkx9kaY+hS8VlgvpQ7PSEj2tjryJYMLp2/C+D4TaJTPtOjvqEihCpXwpAjX91nudy7r0BFU9WF1B1V3GvhXVEMQuAoXgspGVBRnHr/oqIZZ51Ijf6mdpADi+u4vsVPYB16MngXFpgRi+AnZx+Fv6RGJ+u1wkKAfQPgACYTafOt1PH6wi2Q6iXQ2iV61hlw6K6NpQipn0RhmyQRypD0dHcHrdQWtyP55s9MUi+JBd4C4HYHLdl2lIqdNJmKhf1qD2+2KipJTKqGwvoaTu/dgeiOlHWIwfRLS5NlI/axKVELzMr1R91iyLN0AUAcWh0Da9o2vwxH3ueeoQV6arKrSNM38/4IU4/nsTb0xgyCtMyjSwyzVxqt/+WPDuPuf/8fz4vqaUO5pQk6zRNcbYDylaDElUzlJU9QcTqgooh2dBbAjjsgGMGJQcWhIydZOGza9+JS9o04RQsSBir6i77B0QC0tkzAo66Pt7GRXR93Zwba8mMM4oewM1EKSvFm3/vh7orchKbIBkxBMnTIoRK02k9TLVd+rc7dYBYXlRFGdZLT6tQXgxAmgZlpTlJ0lQEA8Ak3s1QKQZRK2PfXxHcY9gXeWcljbuoLDh89QubGN4WAA97iGYDSQZ2Dnc8hurIugNyUYKtd24MQSOL3/AKZtIFlYFVF2r9UQcZnYxgZSmSQ6+0fIl8qoHu5jNuxLqpFc20C2WJAFHRl5KgKTQyiNLZ6i/F8lAMT7xlOVUZwYbd5Dfg5eMxViCc6X1EempAKllJtDVxgJTbJu1Ymr7vyZVt/i75ZzxuU7/1xeIgFO12usvwLLRKayIvDT1X/2rw2j8d/8l/PaSRVupyfRl7kI1etJfiTxk4Y60WQa6WQCLjEQ7hDzvif6FiwCJ5jCjkaQzlI9Po1Bswu3xbHySLh5wjSWhX1myh5eb3itLzq4wp87a88t/mYxzeHvUriF+APKefEUUWrQKhILXJNtNXpy2yqztANKFBALrKGIi6wzRBI/t3iXbrBsAD6YKd+SbqWKukRhcNFoE8A8mepAJFA5d0BLCP0g1d+Eu1mdUIJvcWxkb1yD2/REkiy5kkN9b09Ma/Iba8jmcji690Bkcldu3ZJ7f/rZfRFmWXvtptQno+Mq+o0aUpUVTEslOhOj/cl9xC9vIrW2iu7+PmZ8zuQfXrsurPnW43uI0uWIkY42EAIpCEkQOlnSUZRPccLRvWWKUAzdv6x8BtFEWg1aqI/d74kDLYFhZI1YlCwWcu9coqhirIf3NzwRL0wyFlXSeaFK9eilVRqJIF0po98b4s0//75hfPh3fm/u0OY3GoNTzMGOxxAZjjBsUxl+jOTly5gnU/Ap3V+nzUEM0WgKViKBoTGBV22ISTldkXiM5VcVO5jA7fnQk+NJhgzmTGCaoXbC8mZcLiuWP1b4M+FiVl2kcOqmflIwu/EY4qWcgPNJ6QeLPH0yiCVxxEK6UhLLiYlpYNwfYlRtiAnQ+aj7RdtKHXFy4toxuLMJklRGJQTUiohi/qTXB/p9TCIz2IH6tCod0QsknHuHx7PMO1UXx49HsPXGazh+eqSswyolCQKkgx0/2RWLifXrJIf20bh/H8YoQGyjgszVbRjkF37yiWBmCrduwiytYnR4gOGTXVg7l1F85VWAz8MfoPrkKdxuH+u3bmI8dOHu7yNCRzDecPFdUfkYI3IYDMbxCBBPIFbII5lLC4ou8EYYjjyMRiO1VR0H6UIR8WwaXr+P/uERpu0OjNFE0hlpgy7SC9ZUWkT4wsgcDt0Xdbdcn8Y7yUkyizlIra+KXvalf/ovDePRf/1fzYl19Xt9kSLtd5voP3wMczSC5ThI0cahVIT7+DFG+3syORuzB7uzjdTVDZgDH8GJEpgWoMt0jFSugEg2BbfZBjpKpJtP1eI4NgSiLB3cIdPg+f15FsFU8Sa4BMtExIkKIo0kyQhPjlwWgaNyutnAxbTZhbPIX4FIOik+G8NqE1PbQr5cRHf/SI5VZeX1/BZ6yaLm5jAiyF+/hkfNE1zPldFuNJHZ2RYg+uFHH2F2cIypqNorYRklNKl5h9Ic0CmHFgoQzqDGkmC9iNz6JqpPj5G7vIFoLoWjew8Rd2wUNy7Ba3bR398Fxi7miSQq770rPfHmp3cwIY3NjqDw2qvIVC7h5IMPMGk3YF3Zxuqb76F7fIpRt45SvojG7iOxgytuX4dXr2FyfCg+LcIA0WAoDm+MRAKxXBGJUgl2IgHfddFvNjB2Gai4uUlVM0Vbjwkkp5NsIFBuIp1MYTTwMGg2Mev1EJlMpGPDzc2WJ9MTYdtfCAFVJ9iyQA8BXWaSPXDVVo0ReBZV+nvX/uRfG8bD/+I/nRsiBmLDP20itZJF9+FjOP2hOKMmX7mFaLmM7oOHCI4OJTLRO2/ld94VRNa01YXHSJKJS3rCTTEZeLAKWcQyaYxbTcy7XYVl1bmiOuzPvsLI/KLUSRUBJiaGgczKquxOqu37no9I1BYzTObilEDw6y1YTIHY5qL+MWV1KfJNFftWT343tVqQAotKomcYtxenFufTIgMj08bN7/wt3Dk9wGpnhKHrYec7fwAnlcBn/+bfwnx2BAOUEePTUK00ngjp1bIYcA47XTgT3Ypjlq8/uIxvnBiy125I2kTgVraYR7RYQjwRR/PhA/iNmuTjPG0Kr96Cs76G4ZND+I8eiQSxVS4jsb2NfKGEZz/8EazREMbONjbe+x30Do7RuHcXqXgchZ1LaJwcY+xNZZP0TvYxq9VgMf3idSRSiFYqiBaVCOOo15UoToVXMmpmZgSJSgVm1MbopAaD6SfJtEnizGeYkhwxUtrOcUqy0RS03sLU8xZ4CSmYXzQBVG7HskEEyM+Fn4wjvloSJg/nAIQVcUqbTqew/Sf/m2F88ge/PTfTaaTeuAWv2YMTjWBG4evdfQGXx6/vIFYuofvwKWbVmuqHZjOo/M7vYnB0goA3pFaTiOmslpHgdCoI0KnVxV85V8hhUKsj6Pe1JJUqAMIFvZxiLMMKP5dFcUplGli9dg0d10W+WBD5rk67hTiNNmkmWW/AYg9VFPy1nABvSjQmAPiIFUGn2UY8kwDH7uN2RzaZPl1V2rJc6D13EWFLz7Ns3P7ud7HvDTB/vCcEgMq3viFV9d73fwTv0WPYwVjkwHgcjg0DybUVpI0ZeTkAABRJSURBVNbWgHhMDDoJzPeqVVgiJknFphlrGhjziBBTUze34XVbGB6cILayguLaBur372HSowyugWhlE5lXrklBd/qzX8EZdmWzp6/fhFEsCD+w+lcfIs4Nu7WFtffeQf/oBO0792AMPBjbG9JBOfyrj6Vmy6+vos0cvd4QLe7szo74NNJimbZ2tL5b31gTWK4x9NCfzVF841WkiwU8+d6PYbdbmNkOkjeuiydk7+BQDAZG/gjd0xoK1KezbKFU8VkpKKwugS+KYiwoJddWXSGLXi+pJBKXKhiN6ftIp4GpmGnG8lms/aP/2TDuf/u9+YRN+iubyLBaPqlhtbKC6if3hL2RunJZInPvwVNMyW+LzJG8eQXR9R3Zyf37d2FQCtWwkXr1FViZHNKOhfazZyKiHXFiyJTLON59ioQ/0l1+DTFa5I9yuboDocckelbLrEQinEmtHfZKU0ISFW6AZQgwnovU7/QxrDfE3EfkXfUETrUFDZHONdMpUVrqtTtIphLo1uuwpjPYQucxMOEG0HDORaG2VIXzMphm+U4Mr3zr27hfPUY8EsHm5cvwLQs+GSeNJlKYoVE9RuekhojlILNWEhvlwdBHsrwi6YhLj2/fRffRY9FxdsSyWRnp0J1vtlJA+dYOhkdVdI5PZYSdzqYFsklBlcrrb8IsF+Du7cP97L6M68dsirz+jvhhjxqn6D26jyh1pdfXkX/9VdHG6N57AKvbh59O4dbf/o4oHQ32DmXiWN6+hE53KMVmq3qCYDZFfqUsCMajJ8+QnhvoPHkKkw5fuTxK77yOqGng+EcfgG4Gs1gMyVs3ka1UUP30Mwk2azeuC0TgZPcJsumsyPP2j49guwNZyopsfFb/hF0jBpkQBsvvRmaGYFbsUk6wM8HAFcFOq5BDvFLGZebM9779zpyJ/sSOSiHBb7ZqDVGlefKLnyNXWkNy6xL6j57AP60isC1s/Y1voscJ3+kphs+ewWakLZaw8t47mM4ttB89AAZ9pHIZNE/rop6TKWbQuPsANrWVJUFhq08IYyqvnNmYWcrbj9FMGG3C5lVmm2Ebh1QdybfmLFAgRWuyWMKwP4Df6gC+JziHsMWm4JCqEBvzaL60hk6jjXQuJxukW63DHk0R0LXKYYuJN47azao1JY1+3ZpTLUET03gcqzs7OGq1UHzlOlbKK9j/9cfonJ6KBhtFCtdubMOMxtFqdBGlKPf+AYzxVE4MpJPIXr2K9KU1sWGuf/wJZo226v5I64o91AiCYgZbb7+N+v4B2rtPELcMpHIlGWsPE1Hki0Xs/+j7cDp9aQ3y+ktfewdmJo/B44cYHx4oRaPVVSSuXRdK/+DBA8wbVQSJBFa//g20hi6KqQROf/OpnK6vffc7uPP+L6UTsra+gqPdfRQv78i8oP6bT2F1W6pTs7aF8jtvor3/DP6dezBpj5yII3b9JiKZFPqf3cOU1xWNoLizI16Qh493UVxZRWQ6Qf/JQ1jTyWIyrCrIMzsIejVJC1BagfwD6WYWJhFDUjRKwjFqG7mMkAuu/rM/M4y7f/CODFoE52s7KHztNgamIda5pVQKzdMmspUSBrvPMDmuYppO49p/9EdoHR6he+ce5oMe5tEYiu+8iRGVJg0Lu++/j+gYiFcoLJJGZ28f5cuX4E98tOizTKckmFqEb46oFUUikYXFijnUWNb0JOo6u8OhGr1yAikKkpa0fYSAmY5jniRwyEA64mBQq4pqfFg8KOSfSiQo6Ee1y3ymgNrJCRLZrIyvG62G3MjK6qq8B8H8A+oZByqnXh4+SrRgLm5G5Fg3CxnRjbP7IxF1pLkOozcJn9GdHVz75u/i8Ac/w+TZvjCeWc1T3JuvMYvFsXbzFgbHRxidHKkNq9WQLMri0pUrn8POu2/D7zZxev8+LHYG0mnkb93CYDBE79FdxL2xkuhKOUjcuCnYivpv/gpmvSafZ14qI7FzDbFoHM179xFp1TC2HaRffxMuTJQ2VzGvN1H/+C7G9hy3v/1tDFwXRx9+iMCdYOe9b8KyA+x+//tITOg9aCB+61WsvPk1PPnVzzHb20dsOscslUT6ldsYzwL4Dx5Jh4X330unsf3735Jy9+CTT7G2soLu0akYF7EVKIW4QBLUiIltVNHwoKs0GwfaKyac9jHIME1hi5CbP5/J4+qf/j8qModtP7FYiMZQePt1dH1OhwzkMhkRCh8cH2J00pAja/2bX4d7dIDmB78W3EP8xjUkr15BdAoc/OwDWG4XphFDdOcynFIWbrUuPiGb16+iV29g5g7F2ld8NDhCpxj5hNFxioCUKa3na46niJOynozJ96hfTOV3FhO8AUy7CJSP8KiJJTCmPFe7LaqfUnuF7dwQrz2nLtoKXNdF0PfEVDFazCCSSSJqmOgcnMpmSeWzGA9cTCi8zdeR3DdMoLkROQJmKJwjsCPSqeDwhF0KnhZjComzYCmv4Orf+9s4vnMXrV/8Co7kiVoijAvaNLH61lvo1qsYM3KH8FiREVBTNJ+pjRPD6o1biBbSaOw+xrjZRjSbQ5zyAqMhJr2hsKTNXAqR8qoQaw8//CVs6inTF6ZUQmJnR5RPm3vPYPZ7wqNMVtYxokPXyJeuCWW+6k8eivxAZXMLvdMqpk5U/LHd0xMMHtwXYRfadXAjFK5cxt5PfwKjXlW7sFDA6muvYFCtwXvyVNwBWOcElXVc/r1viLMCaVq9RhWbpUuonpwKcjI2nkgQox2yGYtL4yHmJGDFTJjRiChB0aCIPX1GXo71Z7MA42AsAo7T0Ri3/+wvDePet96dy3RM55mUg53G4ii99TUMRxNMhi6ijoVRu4nRSRPZ2zeRuXEDnUf3MLjzEMgkUHz3TSQY7X79KSb7+zCtGezKGmJXd4SJXEgnUXt2iNicF0ZvnZbgD2Y+p4UGxpgiU8jK8coBx8yyEKusol1tIOKOEMyVQUKKmsqmIYMb5n9WwFTAwNyxYVm2SD2R98dFJbMsFn+y2XkKEGUWQW59FYNBH/AnYtbOlGAi9pMWBuJBAmSKeczGxEV3YYt0a0hfUq0oNYlSFbaa8DE1URNGRgZGk2gwwySdRfob78CvNeDevSfFKc1B+SsB/7FMrP7WuxjUG/Ce7MtwwWYaQ5KuHhdKNi8lRQSRShmptYo8k0GrjslghFjERiqVEo25eTohbcNkNiXyD5G+Kwwe1go2GeAceAx6kkcHdEPoexiNR7CSUUkN0oUSRo0G/EZdPBGZ+8bWKzJAO/71x0CrqUA6sRTSr78h7bfqBz+H2WmLh6G1vobSzjY6T3YRHB9LDeSz//7GGyhcvozanbuYTn3EMxkMWgPkV4rwuOHoaBXlQralS8VOzmg4EoKy7/rAeK48VyT3oOIEbfk8uV/xREK6SFv/y58axt1vvzdXaDWFi5A8ZB7BLJVA4bXbGNFGbOQjHrHRP6pi9fZNOeZO3n8fs/YA8SubSG1vYuaOUPvwE/JwEC3msfLWa9J099tdxcMb9hE0u3KhTjoOR2b4QDRbhDvyEfEG8tDnwQyzRAIbf/P3JOLVP7krCpoGFx3VcUZjRGNRKfKG1ToiQ38xwOZn4EhVYTvOKE00U+TDtmJRIOGIaM3c8yWFmAx9jIMAmVIBI+JQNK6CE9GZ5+tmf9gU1/mbwFL1IERH7HDEHg7SmbcP6VOytYFCMoUxfUJ6bFEyCKlUhEFj473fEqxFf/eZJEOsPzi0EAtf6UeTWa2QXlz8SKSQKhRgxWwpsCbDgThW8QnaNKS0HETTCUU8D2iiM5bv+UJUYI9Q4aNp5UZWOJU4+caEv7JtmMqnpW/cb/fgux7S6+vi81L/9B5styfXbRbKSL96W6aT7t27MAeuiKNHNy/ByWfRf7aHeasti9mLxXH5D/9IlPoPf/5zke/KX72BeL6I+t5DrG2sCUum12zDHw5lHRKCO+eYnCx4iubEUiJREIyHyuqDkIT5HBPigwausOXf+L9/GC7mM1CPyktU+2yaySB5fUd2tdsbinLQ2s2rGLZaePLDnyIaTSJ39QqMqIVxoym5ajaVxciaw5uO4LY6mPcpXRpFbKWAXCaFsT5phywe+y623npHvOaqP/8A1siTYzq2cQnm1R2UExk8/svvwbFniBbLiNM4PKGUJal1l0/G4Z2civgfjzlhF6sSUvB5HLLEchmY0aio5ZPFkkglpMc8c1kNU/2IBShJouTWUZuOJFhfFgHBQgJeCgvA58crS7jykHgqOAsWj8YcEyMKq3IJ67eu4JRttdOqkG0lYBSKKN68IdSno08+gz8coHT7qjjZ+q2usK0Nz1NGRDOVN6qAw9e2MI/HRa3Jsk3p/fJtp8OJaCRTnJERWbazEicSRKSdiMsCJnubrS2mZQwO04GPuRNBNJ+BZUfgUec6HsPcc9GvdaQA9PsteLVTucP2+iUUb98Uid7R7i4cf46ZHZFx/GgawDs8lJE5N+N0YwNXvvWHaBzsov34MVZWK7AzOVipBPxmHc2DQxRXK/CGnvAqE7k0BsecHg+Fae6slLG6fQWnDx7CPzlCRE5FG3a5DHu7ok7nRg+b/9O/0otZ10gKAcZxrZpQsV02SSQQ3VhHbusShpMROiMPWYrtGSbSCZoWOvBYpLWb6LRamPRcTCZjOAkb2UJeNCv80UT6u6uba2j3+2LwzpFvs9rAzW/9Loyxi4Pv/QjOdCotrsLrb4gJ4+jgGJNne+I7Z+ZLiG2sw50GWK1cQuvkBMNGDZVSDv1aA35TRQLpfoSoPPZdVyvycIeNLmbpKCrrFdQePBL1dua+onREriH5dozqjAi6KCEDXVAVumctg2dtdxDOCBcDRM0dVFCdUFXeQfzSFvJvvyosksH+kSjlp9cr2Hr1FYynU5w8ekqmFzbfeguxVdrIBYhHopgR59DqYNCuyXTV6A4xeHYIZ8ayUCEPSf9iTowY8c8mYiKEmJBahBuApqGixknFIXasZjMMPRfD0Qg2MSVEPM54GhlIbKwLez0ypfvrAFPfl0kpIaGNbg/pfBrRiIH6YQ3RrS1cevU2ap/dwYTj8tEcQSqGyuuviH+KxwnoeIKRY6H82+8hd+2GpJXe8RHcelOCT3/qY/32Kxg3BvDdLio3rsE3TLFrrn7wIRxuNMeCc+UqNq5exenHH8M/OgQ5+mxdWmsbyL/1ClrVU4yfHuDNP/v3XMzvLgpACUA62QzB+ew6UGrKyKaQ2dlEcWsb9XYX3aMDuMQhcETNgsWykEmlkSqXkC7mhfVLHY3hSU3wtEza44UcSrdvoHZ4gnQijm6rj9LNHVheF/UPPpKWzdiOofz130WmlMWj//cvYfEIY4S9vI3i5iYO79/B2J9i8923MfJ9NB88RLlSweD0WKaNlIXSW1I6HMm1NTliJ+0BZtk40sk4BofH0qtkAUZzG4oHCgowST8Rlc647b64ZBEGaxNBGGGrUEMbL2jyy9R60RtVEEX+dEDToGIO8WJZDDjpWxjLpVC/9wBHnz1EPJfHyttvSo870utg99cfy6KMFkhWZQSLwYgnUM4k8eD//Hcw+00VccWXUE3Q1HhYsV/Ye+fpxuhNNKMK6BR+UZhlWjmUNzdgGjYsO4ZBr4V0JgsnmxHTIg6S+vU6DEY820FspST46FOttr9Kt6qVVRG9OfnoI/Se7EoDKkinsfnabfRqNXSeHUjHKbtxCVuvfw3tVgPt/X24p3WYlGqI2shtb6GwsS5Sv9XHjxCvrCK5fRWxuYGDH/8IFq2nbQv2jVvY2N5B7cNfwa9TwpinQBzG1rYo7zefPMZk7xBv/vufsTX37oVABN4kRioWWPyXD33MG8VcK5tHqpgV4I6t0WKEHU5dmuV00Ot1BQfNYUSUUEgWPDxy4lGZEAXUnWCRl8qiP+hg3DzFfPdExqTIF5B9822QKXL6wU8FUjp3HEQ3d8STo/3wM9H87SccXHr3t9F+eoT5sI/ial6Y4bNmT45kemdIMug4SFRKSESiIplVpz8H35+44XIJ0ZiD0WSkMNsc1Y9GiDAdKeQwDWZoHh6qHjCP/BDYurSYF50grcWh7pWCTvJ4l5SA10OLuaiBCKdYkRjanQFS25excvu2DKKC6jFOf/khMn6g/D54vyMmxpaF6MYWkuslOEMfzTsfywkmxa2eoQmhVadZClEWItM0nlrL1DLnYJZHgNHTo1MZeVvmDO1mCyuVNXROjxF0e4hI3aR8ZIKIhWg6hfLGOhqNU7iDkaj0c1hVKGRg0deQJ3oshViG8hJz6QA5poF+o4Xq7h7GLp/JHPFkVjwD7biD9vEhvHpdOhjyXIceSq/cxiwRx3T/EO6nn2LqmIhcu431K1dQ/fBXGDerCpceT8mAjl0ub/8Aw719vPUffvnixSyZx8IcXuGBFWY1gvnUxIjWSHo8J2IFMmgw4AQk8geKLi9KOloClguawJW1NWToedFuo3LjFvrHh2g+egC73pWnE9+8JJXywYN7sHd3YTOv5dF5aQejvgfUj2B4Q0wiJiKvv41UPIveowcwI3MUOZK9+xiWN0agNa6suQXfDBAhFYrXmCug8PqrEtmYbrCzQkFGvo+yT1AiMex1Grk0Lr/xGsbVJup3PoOzLHyzaPupPaMONKYo0uFWfia600E0AyuZqcUiLAJzamO+uYH8138Lc9PGuF5D9Ve/RGpAE3uVRjCloX7b2CIO5Dv48N6neP3qdez+4IeISaEatgsVJUKyIS2+eLbBQndUlTaqcRVgF4vIVDbg+iOY5kwCD1Ob3jGNjzwxmBfdZBKM2b9mOyxqIru9iUQ8geYzLvoBpqJWY4lkr1MowhNi8BzjDpkyroCK0rkUUhvrImTOwVbr8BjTdk9OO/rTTCwgVVwV+YcZf/b6VditHurv/1TkiY0rN7G+cwX1jz6CVz+VTWEXSsi99QY6bh/W0Sncg328+b0Pjf8PKH3KzdLi4b0AAAAASUVORK5CYII="/>
          <p:cNvSpPr>
            <a:spLocks noChangeAspect="1" noChangeArrowheads="1"/>
          </p:cNvSpPr>
          <p:nvPr/>
        </p:nvSpPr>
        <p:spPr bwMode="auto">
          <a:xfrm>
            <a:off x="457200" y="457200"/>
            <a:ext cx="16954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AutoShape 32" descr="data:image/png;base64,iVBORw0KGgoAAAANSUhEUgAAAc8AAAKCCAYAAAC3VlIEAAAgAElEQVR4XuydBfgGTVX2708lpKVbWrpLWlJQQKSR7lZJESWVFCSku0tCuru7pJFSkFCRkNbv+sEsHA5nd2f32XnynOt6r/d9/8/s7Mw9s3PPnJr/p5REIBFIBBKBRCARmITA/5tUOgsnAolAIpAIJAKJgJI8cxIkAolAIpAIJAITEUjynAhYFk8EEoFEIBFIBJI8cw4kAonAoSPwG5KuKempBog/l/SQQwcm+9+PwLaS5x9KeknQ7N+S9M2KAf0LSfd15f5N0kkrns0i0xG4k6T7S/pfSYzRt4IqPiHpdyS9QNKVp7/il554g6SLBXWcW9L7Kut+o6SLurLvlXSe8rfrS3rSQF1vDp73xX9N0jcKJn1V8T7ea+X8kt4RPHBKSZ8faNMlJV1F0jklnVzS0SVBDEeqxGRfi51W0u9LupCkM5XxYJ7+5kCHKf+qfQUk+7U6Akmeq2OYNfxsYXqFIZ2nOFDOIulD0k9t7PeQdM8VQbuIpDcFdTxD0rUr6j6VpM+U9tjifyLpmZXk+cOyCP/PwPsg8/eMtGcJ8oQcafcfB+/6SSHQClj2rgibtb8puLCRqZX/lnRiSUNjW1tXlttTBJI893Rg19ytI0v6iqRjSfovSai8INPvS/pdSQ+TdLrSprNJ+vAC7XudpIu7en4k6RSSvjxS/70k/bUrg2aCkx11IGMnT8pcRtKrB97VnciHmrMEeT5K0s17XnKo5Pl7kl4o6Zgz5lqqbGeAdmiPJHke2oi36++dJd1vpPrnF7XiEq24oKS3BhWhrv/LgRcw5z8n6bddmbu49teQJ6pqTAR98spCsC3Jsw+H7p1sYIbUk0uMxbbVgWbhoxP6/b2y4fqgJLQmkclo2/qY7dkwAkmeGx6APXo9arFnSbpaT58+IOkS5WS6VLc59V3KVfafkk42oHKjDa91z6Ce4xme7aSGPK2N1PfpCKWvRx3p7KonT2yvF3bveIKkv5f0KXOSXgrzXagHW+WlTUPRJmC/ZjMDQaIdwS7/f6VM9+9d6Fu2cUsQSPLckoHYk2Ywn64r6SaSUM/irIJtEVLFc3FpGxIq4bcH2N1C0qN7MH1aYBdF7XlLVz4iTxZZ+83gIHWcHic2CA1is+Kf57dVyJNn3+3e8byBDcyeTLPBbpxR0j+bEqjjUe+zkUhJBBZDIMlzMSizog0hgG0VhyUrePayiPoTxTGKbfYopjBlziDpkxXkia32rK7clSS9KOj73YtzVPcTtsePSzqzK7sKeeIgdS3XF5xkPr2hsdiG1+IgdNfSkB9LOtdCNvZt6Fu2YYsQSPL81cFA/fgHxUPvvMXlH29GQg6+KAlHFXb3qH/GpC/kpu857FOoDj9WVExPHFBz/lFxiLB1va2444+1a+j3f5d0AlcAb1lsSFaicKChEx/OOJwIvP0tIo8p7T+fpHcGDzCGL3d/v7Gkx7m/vUwS4+QlOnkyHteQZMn3HyTdJngeb2C8gjshhIbxxUZpZS55nlDSFyQd0VSGutJvJKZg6cu2nL/+XUt9d++SxHeLPFfS1ct/n71oRAhPwqkMrQhObqjen12+JTQJQ/JXku7tCuCYRNgTmyLmDGYETADMcxzXmAeP79GQ9L2LeXPVopXAfsumj/Zim/2qJDaHryn22ZrQPebdquFK9Id65sg659Gc9s16Jsnzl2HDHvaIEo84BCinFeIVbzvi2Tl10vh3/ockTjZvCRqza+QZnRDp1qrkSR0Q4OUcRiwu1u7Fz2wuLuDKERvJhshLRJ6PkXRqSTzTCadJTrlWIFfsapbYHiwJol+KPHHOwknLCkQBYSwlLeevbeNS3x3r2bcldXbmG0lCTY/9F7X80HoH6d6gaAf68OsjT9rPZhKC6xNsrmwufzBQ5riSnl7hZNZVwUb3phUOTrtGnh6ioXVwqbk+uZ4kz19AdntJDxz5wDzA7CyvMBCYv+riw/uYOKji+LeVXSJPnIie0zM7lyDPvnhKe2ImVMarZlHDYpuNpI88/zU4fRATyCmmE0jbB9gzTyC7JcjzJKUv1hmJEwmJEYg/XUpazt+ujUt+d5zSPms6j92ZsJMo/jXCiG+Mk7tPWtGVjciTTeFlKwFnk0bZLhzKPsaGC+/xc1TW1RWjLsg72mB3ZXadPIfWwYlwLVc8yfNnWF5P0pNnwvr1cnpCheYlWnxQXVq716+XTDCcaAjS52P3wq4ZpxYru0KeqJxQM52oB98lyJOqXyzp8u4deJ2iqkXuI4lwFCucTFDFRtJHnpwM/EJFYgbsj534U2HnWPTSFckTooc4CcfxpH8HSQ+aOYf7Hms5f3nn0t+ddyBDRY/z2hTBPAO2UaxwRJ5T6qbsAwKNAX9HHUz9cwSnOb8ps/VsI3kutQ7OwWuRZ3aNPFfpdF96Pk4NLO6kMrNClhGC6VGDQZCQ280k3VqSz1aCyoeUal5qFh//DJliyLNpBVUy77WyK+RJ270nq+3HUuRJSjqfmo9Fg9MYJwrs1RBPJ18rv/Wp0frIE1U9diZru0Uld0NTNx6wXZo//kyYDu3jZLHKybNv/nPKZeMQnWhW+WZazt8W3x32Rpu0gk1L962CDcTFhgpiRJtzu0LgHiNCmXwIFGWGyJMNFb+TUepoJZ6ZDRuJQ6zQJtYSm2aRJCO0iZSBVsi1S5s5TbNW8xwbQOskRnkco1i/+mySEXlS/jvB5KAt2Fa9LG3z9OTp31e7Dq4yv1d6NslTemixXVogiQEjD+ZHAnT7dsuohshoYmXO4nPH8sHYejhRcLKwsgvkieMGOVqHUqMtRZ5gA/7gYgWvVzY3xPhZIUUgqQL7pI88yeTzekk4inSC1gEnFISMNpA1GoVOCNNBo9CCPDk506aliZO2t5y/Lb47vkEScXjBRwHfgX8KfmMOMEe8oAplnK30kSeEDVZ+DPD05VRobd/Uh3mI7FNWyL+LTZxNOP/mBBypg6kLoiVEyj9PWFgku0ietetgT5fb//nQyZOJyAnEp/DidPHwAfhxFuJjtMLi7Cf7nMWH7Cbe+5OTKB6BVradPCEPbEd4OQ7JkuSJuo1Tnp3X2AIhcEuqnDbJMMRvfTJEnj4MhTpOU04I2Db9It2Fs7QgT4gBAsXjNzoxrLKKtJq/rb47PFQjhym8XfvUt2zs0BRAdFYIP/LfeESenCQZe7JWRYKz0p+5H9iU+5CnKeMUOb4NfUe7SJ616+AU3BYte+jkids6buZW2D0eu0el0ZUjp6k/ybBw8ZxVndQsPpAMqh2cWzhBdK713bsIW+FDI05wl8gTlZi1waFaYmd8etePJcmTqjl5jDmIeDVr9FENkSc3unCzixVU+o/Vr2oyIDe8KAlBakGeXRtQNbJ5A+elpNX8bfXdRRtKsMAJZyi0DC9bb/vGa5fv2eIZkWefyaYbgyiUCsLFF+C7lQOFFy+bUEJY8CpH6+G1OZgDooQhvGIXyHPuOlgJ4fLFdo08l76SDDuiP2F29qkhtDmpRvFVBNtjP+1kVW9FYiv5WL4UNKZvoYjaDfFC7qgTsZ+wiLPQYwf2skScJ3FukD62n04gUlSb/jqypcnT3uDSN4Y1yemHyBO7EONvY+fwJiYGlFOFdQizHr2rkif1QsTMWfrphcX9bxdcJlrN31bfHd8KYUtWIEG+16EUfJwco8QSbPSsh3ZEnkOnWtqBrTDKrNVpKqLhor3YXCFLyJfNM3NuSAjBiq6x45ltJM8p03RoHZxSz6JlD508I/VbpH6NQIeM/IRmsltPzFUWH8gHdW3fDSRTyDNqP84ChJB0V4l1ZZYgT1ReVzQvxVmHWEiSbrcmT16L6g4VXiSEC9g4zb4Paog8ecbnlMWpDEIjZMV+V9wo86flJauSZ3efJ05QLCjeyY1Fkg3c0J2fUxaQVvO31XcHgaDStIK2A3vikPQRnP+eI/L8O0nY54YE8qxJDoITFZcNMHenJjWAZH2qxq5Nu0yeY+vglPm8aNlDJ0/SeJHOy0oteUYTEicj+/GusvjQJtQ7ePxG91+uSp7Uz0dNjCSB/p2sSp487x2nIFJCSf5xTeTJhcdsOiJHJcbEn06ij2qMPKPQArwr/Y0ubBawkSNLkSd1RRme+DteioQ8LSGt5m+r7y6K5UXTwilvSPo8TP33HJEnWgB8JIYk2mjjfY2WqxP+n42d986tHcehi+B3mTzH1sFafBYvd+jkiZ3KJxCvUdt291b6AcH93SagHrMZgT87TNTRuKGjdsJW6HeduKaTXN1KjcMQthJOJ6hLCf5mYbeqVOqD6KyNcBXyZAfOQoLathPreLEu8uTd4IUa1Qpjgyqu5haNMfLk9EoWIyvYsGziAt5zPJPgYkny5CTzL5JI02eFd6LeZce+qrSav62+OxINoFGx6xr/j31xaMz59iJPVU6s9u8ReY4l4u871XZaBMaI7x21sf1uurGDeN9fiBa7LadLwr/8TTqejO3YbyN52lCVVdbBVef47OcPnTznOi5ARF7dyUeKg4F1Vx9bfKKBI3AfO4pf9FHH2dybNeTp60cNzMnECu3FxtJ5aq5CnqgsbTIEMEFd29ls10mekRNIlGyi7+MZI08WauyeXD3WJ6hWrW1ySfLknbeSRG5dL0udPlvN35bfHSprf1crzjYfGhinaK4wttiXraNeRJ68DyLsE7x4fcYivjk2tV2MMTcRYdKwwkaMdH6YIHwsMrZNH1c+ZMfnfT51IJvoyGFpW+I8a9fB2eS36oOHTp5MFJxobKJvMMXtP1qUOryjUBXUktbOR9k5iw/xW8R4efG74Dnk2XdiRs3ZnVRWIU/fZk7RuOp3sk7y9BdRM87YCmuvRRsjT/qEdyNZbfrEJ7dYmjyZv9iTOd1aYcHnhN0X91e7brSavy2/uyi4Hu0SRBQJqn08ZlF7WolOlH1xnt42auuJ1PucHrFRdvLIoH1DccjEFTOXrUSXN/A7/fOe+vydMYgShGwLedaug7VzefFyh06eABrd7ziUJCHaJVIP4Ss2uwl/m7P4oGIiu5EXn8B8Dnmi4rM5WLt3cDrs7J5LkSfqbzxp7Ye7LvJkYWJ3buf33YKctEMfVA15kiYP22Of4PhBnztZmjypN3K+4e82NeHchaPl/G313UV5lNHYcMuODy8DF+ZF5FMQhX70kSce1qhR/XeLOpjvwDt2MWb4MnSCp7a/RB5CRbPg5TqSyDzkpe/kGZEQ32RfEvttIc/adXDu3F75uSTPn6kVsSV49RsfAh9Vl56PpNPEYXIq9Y4oZCIhI4mXOYtPX5YU7xAwhzwjtS0fEjZXXPqRJciTxQq1EqnKrLQgz84+jGqKkzUxcGSv8an4cBrp+ljz4dSQZ6S+t3Ufv6R27P7Wgjw5dXL69J7f4MHiHYU51fSfMi3nb6vvjnhBNoLew5ZTFs6BqEdJjIJ/AlmfGGcvUYIEygyl50NzQ9Yg4sYhJsgaT1yf05nE/ZwabYIOwrjQ0ljhG4JkiT9lLcJsww0qqDMjRzi+N07QSOfZy7eNfRmPbyt9qUopsy3kWbsO1s7lxcslef4M0j7PxRrAmYgQG6TjpXbxIePKSUuQO2oen+OSAHvu2LQB27XkyRiz++TkykfkVXye+JcgzygXL9i0IM/oai4/DuSdJTHCFKkhT04UXD1mU/F172AxRR1upQV5Uj8xu1EGnb67RmtxaDl/W353eMmSxGLoirA+DMgUhJ2ScfWyRGJ4ctMyZ62w4fOpAGvHqCuHs2HnhwFpc1tNn1DOX+HXld0kec5ZB6fitFj5JM9fQDmmgotA50NjgenzbFzV1b97Jx8C90FaWSJUhV0w6iYbH7YqeaIWZpccqZ43QZ6k+SJl3lSpIU/q9Engu/dwC45PiN+KPLFvMgf994yXJZ7WQ2kIh3BpOX+797b47qgbT2vUm0MOXb7v2IjJ0tRnK47Ik3hf8EfLMCb4SqDKjy7d5uL2mqvNeJY57f0r7BoxRp5Dm8l1kecYVtHv0To4p55Fnkny/GUYUbVAUsSLDQlu74RCkLOS4Pg+WWLx6YsjW5U8UV3hZchHa2VV8hy6kHnd5IkaC1t0RORjH1AteZLk2yftp+4Ih1bkyfu47oz56yVKQj7W9+73lvPXtmHp766rm4sJuJZsLI8shMSVcqhx/b25tp0ReXJBOmpXiNFmlrLPUT/aGOqPnHcoi8c76mJSP/YJ3yamI2LJ/bpjL38fIk+SuPCOiMB577aSZ008be28XqRckuevwog9gcuM0bljR8ANvfMOxMuNHKIQJ2EIYzJn8cEblFsTcHjhw++75HYKeUL2uKXzwdFu1DZ4JUaksgp5jiWYaEGe2IG4ZJqdP17T2PqImWMx5DaTvmuaxsauljz7xhhbl1fltyTPPtUf4UKEbqD6nyot569vy5Lfna2bejnRceLDkQzzCHZyPNr5niEdHHaIOxyTPvKE0Djh8m9OvGhesDti0kEdC8H66/Kid6H+x3EIpyBUx5hv+EZJ+Qk5E8LW2e19Gkh71Rl20S7eGscbCJu28N1johqy/W8Ledaug2Nj1uz3bSXPZh3OihOBRCARmInAEHnOrDIf21UEkjx3deSy3YlAIrBuBJI81434Fr8vyXOLByeblggkAluFQJLnVg3HZhuT5LlZ/PPtiUAisDsIJHnuzlg1b2mSZ3OI8wWJQCKwJwgkee7JQC7RjSTPJVDMOhKBROAQEEjyPIRRruxjkmclUFksEUgEDh6BJM+DnwK/ACDJMydDIpAIJAKJQCIwEYFDJU9yXpIk3d5OQPYPgupTEoFEIBFIBBKBQQT2lTy5UYEbL0gQTXJuMnXwT3fbQAQK5V+V82URBHyWIrsx4XYTMgBZIb8u2XdSEoFEIBHYCQT2jTy5Zohrh0itF13b0zcopMA68YSLkndicDfYyCTPDYKfr04EEoH2COwTeZLb84UlwfJU5FJlOxWx4fJJnsvimbUlAonAliGwL+TJRdUkPB9Sy1rov1eSr3MJNpfjcsVPynIIJHkuh2XWlAgkAluIwL6QJ7ZKbkLphJs1uPyYWz4gSC62/ZYkbhdBun9v4ZBkkxKBRCARSAS2HYF9IM8zuuuEuHrn4pI+te3gZ/sSgUQgEUgEdhOBfSBPHITuWuD/cbkH78O7ORzZ6kQgEUgEEoFdQGAKeXKJLJe0XkoSoSDHK7eRc/M6F8miOn16cMP5EA5ctssltReQxOXByNckfahc3Ep9XIo6JO+SxI3xyHMlXb3899kl3UTSRSWdQhKxnV+R9F5Jzy7ORX23qfv3XUnStcqN9Ccsly5TX41ElyLXPEeZqZcRc/Ezlx5/rKisn1hU1jXv29bxrWm7LQMGXHa8imA7p56HlkuFbV1szM42UvmfSfp7V+YDks5p/vbNwLntHMXMEFUfmRr4BrnU2QqXHd/X/a2vXp49jin7thLe5d8fXQzON/GiERyW+L79K1rU2deNCMtbSHp0zwOnLGuh9704T1l3oscIpbuKpEsWj/9uHWRdZa69tKyrQxdYrzLX89mZCNSQJyRxb0ksCNwyPiTYFe88MLm6Z3HwwVGHOMwhwfGE93LTeyS0n0l11PIjN6g/rSxct5Q01D9I9waSPj7QAG52f76kK87El8fWSZ6+mXyALHJvGWj/No/vHNiXJM9zS3pP0Ag2j58ZaNybJF3E/X5HSX9n/rbP5LnU920hbFHn2PyaSp6vKPHlvt6IPAmNY3N7mbFGlE0/B5fXVZTNImtCYIw8Ict/cs44NU27WyHcqCy79ldLOn5NRaUMk/j+QXk+qM+avxNsT9gJcZ41ArmQHIHTaCT3kXSXmooGymySPGkWfST+lX972fbxnQP9kuTJ+znFn8E1pG8+UozTIBoONl6doOH4bUn/av62r+S55PfdwdWizpq5NYU8rzawyffkyWmfNQeNWK38oGzI3l37QJZri8AYeT5O0o1nNAEVE2qI17tnj1nUUlMmDVVQ32WDDEC/K+nt5h20F1XtFEF1xcf5ZffQ0SThfHQM93fUb5wi3ieJ5ApWnRYtiEuTJyryM5s2sUgfXdKpJf1J2Tz4/nMKf1QAyraP75Rx7MouTZ5snthEWeE02pkKfBvRfjze/fGNkohDtrKP5Ln09w1eLeqsnVe15Mka8QljevL1e/J8mKTbuEIvk/TXRROGaejuklCXW+lTq9f2J8stiMAQeXKKe3PwLtKocbsACwiLNmqHBwYnyfcX5x1bxcMl3drViaqXBQr1KAvKWSTdq5ClLfpFSZw0f2L+iP2VU2wn7PC7zEKEqzxA0hMKMXL6up2k6wV9em2x5dqfLiGJv1uhfkjq8z1jsAny9E15Zsnba//+iAD3XRjfOVM9Ik/m6XeCyjh5E/PrpbN58veTl/H23wonSeakF2xUf+D+eFNJbFSsED51LPe3Xbd5Lv19A0+LOmvnVS158n2xQe2T6OSJnwdmqwtKOmL5N2tWJ6xjxK57rQdEnfbP2hFsWG6IPF8s6fLu3RAnpPJD93dOgOyKfH120pBb9kvGPkkVkBET6B2uPurh/TgHWLmCS2iAehbS9cJpEFsfKmcv9yi7Ov93+mVPythDsUlY+Vwh8L4h2Qby5FTMpsHKgyTdwf1tF8Z3ztRfmjxpA/PCnxyjrFRoK9BkWIclvhVOEpClla9LOq77GzZWNBqRbLvDUIvvu0WdU+ZUDXmigWD9GkoHOuQwNNQe/Deu7Qowl746pRNZtg0CfeTJjhyVJDsiKzhB9DmfvKE4FPHx8w86fexF3UmRW0w4FVlhl+4Juvsdz0S/kDy5OPl0ZfDUxcPWC2qzPvUtkxy7wbncQ3gOQridROTJSYMTR59sA3mSLclvOsAeD+NOdmV858z6FuQZzQU2kpzerUTzkQ3cHwUdITk+SfKtXEwSzkaRbDt5tvi+W9Q5ZU6NkScmE9Y5PPuHZA55Ujfr5+lMxZiWTjKlA1m2HQJ95AlJ+o8YtRcqg7nZeSLVxj0lcRKMhLZhJD+C+ZEQFjtRWZTIZ+tlSP1F2WgxRBVybEnEiiKoU6KbPnAtZ1JHsgny5CND/Ye6++YmVKdrH209q1N378r4zpn5LcgTtS+7fRuCgNaEhQyP8E4ilTmhU9EGz2fFoo6bSXpsT6e3nTxbfN8t6pwyp8bIEzMQWp1OWDvwwj69e8kU8uTAgqmACIdrmHqYb4TL9UUeTOlXll0AgT7yxC3a3nXJqzxxTX09qfJq3LKH6kUFZlVil5OEod0KJIiTwRDJR9diUQeT/pOlMkj7C4ETAN69dyrEiorOxoqugzyn4I7NBIxQl1vZlfGd0teubAvypO6IGK0jFoseqljrYMZcPEGPXRWPdDaPVvATwBbGptHLtpNni++7RZ1T5tQQeZ6sbKJR1XcCkeIMeWX3klryxBHwI0ED0Xgx1/xaN6UvWXZhBPrI80+Di6EjNdWU5thkBlOe82VROXaLCwsNtlYr7PyIwxsSThBR8gWvlo5OqFPbvrS3be37OXGi9oqyLe3K+Nb21ZZrRZ54e7/cNYi4O7zKEUKeiPOzwgY0clCjDM5veGhazQp/Zz5DrKgDMTHgMIKGhQ2bl21KktDi+25R55Q5NUSemHls/DcER6pQ4teXJE/mM2OPKSpybpvSnyy7IAJTyJOJfP4V3s2uGnXqqkKMFFl0EOwB3Umxq5eTobcl+Xf2eVnivOTJGM9iVMs2bm9KHzZFnrSRUzGey/6EE5HnNo7vFJy7sq3Ik/EnThOHjU5Q0/H/xNA+RhJetVbGLljHiQtP9bmyTeTZ4vtuUecUrPvIE1W9NxdBpDjh/ePC5Nm1l7A51LZRBMSUPmXZhRDoI8/rlh2UfQ0ODtZ4PbUJOBThEGHlVpIeObUiU/4oJQTB9qPGNku4SZQhpi9zDDtKYq5oL++cIkuTp43zpN+osfFKpE+oaLHD+PR0fHTPMo3elfGdgnNr8qT+BwdxtMR1coMPzhyWWEkzSRYZG1oV9Qc7J+q+LkvWlD5vE3m2+L5b1DkF34g88Wa/rSTUtp1YZ8NVyJP6+KaxeeJliwbCOm1y8sQju8/nYkrfsuyKCExxGGKXjeMEO/tISKNHQgXUTZ3HLdeBdepRwj5Qg1p5SE9Q/5RuEXPpPWBxKsJG2yeROhZ7JaED0WJHNiRiPnHKscJJ5PaSCILn9ME/2FuttCTPqH9RkD43zKD+6+yzkcPQto7vlLlAWWLlfN5h7FLfDSqqifO0j6E54TRkBVXu3wYaC+ITWWRrhPnFqZXNDxs12st8ZNz4njhtPC+oaJvIs8X33aLOmvHoykTkSfaoLv8s5disM2adX8Gq5GnbFyXowGsec0zKhhHoI09sgny8PlSFuMrIu5VukKyApAVWyJKB2hDBE9RnufmXYp+sTdAewRU5cpC4mQTOkWBHQkXJDs4KixMptrxgkyI853zuB4iSOmzChHU4DPkMQ769qLV9snDK2FP1Lo3vlE+EsY02P9ZObuubSp48i0OHzfCEExt2Lh8aRezzO6c0fqTstjsMtfi+W9Q5ZUgi8vTPo+mxlwAsSZ44MPrc25A3Go2UDSMwlCQhihdk4cbu6bO14E0GIfn67AmQ3Rq7M2875Doxn/4MWLhqDDJjp9+dZPlvCMpKlFMSMibLC956XiIvR8oQmmJT/XXPQf6kzbLCQsbl2z4D0TaQJ96exOh6wbHFJpbelfGd8olEGwfItO8GnDnkifOGz7PMfLBzn00havQlZdvJs8X33aLOKWMyRp6k6mTtsxu2MfJkzhHDzma8+wfbd5TshbShaO+skGyDkLqUDSMwRJ5c5YU60guDyaTC+xb7H04R2GxQIVlB1UQdVohRik532D3J90gGHz4YVI+Qqs/aQTnsjlYgY3Zn3sMWj1wImFMB9ifS85EVxueLpC6fIKGrn8lLGkLvEUmqNe8cwjPbQJ59WZd89ppdGd+xT6SLvWQBw37IPLKCowXXrUUyh0TmlQ4AACAASURBVDyJ7cSzciijDPPOb7jG+jH2+7aTJ+1v8X23qHMM6+73IfJkg85Bwt+6M0aeUZgY6nmI1B8MIhs7G3w2+ikbRmAsMXxkc6hpMvYz1Fb+thIM4cQeYjudKqhJUZfZoPSuDrxkcS6ovWPTvhvCJtuQT59GXZym7R2MPAcRo07x5TdJnqjXIQjCKQiuxoHICt7JxBt2CSC633ZlfIfmCtd8YXfuE8JHsCVGMoc8qec1JkQlqhcb2NBVd1PnPuVXIc857xt7JrrPs8X33aLOsb51vw+RZ5QvmufGyBNnPjR4XjPBoQRnJNYcNChszrne0W/S2PxzIEjZMAJj5MmunhR6F5/QTj5y7I247kfCiYcFzV8YO/QKvMxIOedvabHPkI2DuDp/ShyqF49bCCfyvO37cNg5ckl3JOs4eU4Yip8XhVzYxXrZpfHt6/cYed6weMNGz88lz8hbuaufRXCJkCzf3l0gT9rc4vtuUWfNd9S3BmB3xAEvMo+MkSfv5ZSJCWWqhzWZqshYlbIFCIyRJ02EjO5XbuXwDkS+C5zKIM4XjPQNOwFOPf5UFz3GLo1A876E2fYZkjSjUiUd3ZCgcnlGUeNG91wSkoO3rr/82wbF7wp5jnl97tL4RpgPkSeOXoRH9TmkzSVPFj3S9UWLn7/0eqnPfFfIk/62+L5b1Dk2Nn3k2ZdykfpqyJNybLDY7Fvns772oDFi84spy2uPxvqQvzdCoIY8u1cTDsKOG49akhAQ1kFYAITJbpsTKm7UUUhA1HzUEajTCC7GdkCMHOpGQltwLELlCwnj2DLFG5d6OU2SpJsdHupMVCV4oJJuD5UbdhRIORIwwV6LKtgKNlRIGftEn2zDyRP8iDnkpgc2En2J/H0fdmV8fbuxj3dxdzhLYfvEzol2g8Vv6PqmueRJG6IbL1jYwNHfDbvE57tL5El/W3zfLeocGpuIPHFCZH3pk1rytBiRQQrTEan9CFNiHmEWQvXPWgTJYl5K2SIEppDnFjU7m5IIbBwBQrb8bSl94U4bb2w2IBFIBJZFIMlzWTyztsNAgLs9CVPyzhxDV4odBjLZy0TgQBBI8jyQgc5uzkaAECw8r7GNY1rA1EBcsvdoJuavxoY/uyH5YCKQCGwPAkme2zMW2ZLtRIC0kzaDTF8rr9IT6L6dvcpWJQKJwEoIJHmuBF8+fAAI9CWdsF0nvy0ZrVISgUTgQBBI8jyQgc5uzkaAzEw+i4ytjOQcJAyIYv5mvzQfTAQSge1GIMlzu8cnW7d5BMgj+qpyeTWhMIQRkOWKUCquecPrNgoj2XzLswWJQCLQDIEkz2bQZsWJQCKQCCQC+4pAkue+jmz2qxYBPGm5H5FA9E64QIC7ZlMSgUQgEQgRSPLMibHvCHDbDjf/kDHqTCXEhDCTodzKlEdVm5IIJAKJQJJnzoGDQoAr6LgaDG/ZoevDPCg4/nDZMGkOUxKBRCARSPLMOXAwCJABCEeeY87ocapsZ4CWjyQCh4ZAqm0PbcT3v7+nKnfG1l55x3V3JHLncgPuSeQigpREIBFIBAYRSPLMCbJvCGCrvLTpFDf/PEkSt2FAkNxW8S0TXpJhJvs2A7I/icAaEEjyXAPI+Yq1IXBGd9UcV5NxkfvQNXJra1y+KBFIBPYHgSTP/RnL7MnPHIS4MBghmQF3JH44gUkEEoFEYGkEIvJ8sqTrrfii10m65EAdeD+SCxRPyPNKOrm5sPqLknieuxFRsw3J30m6/cS23kLSo3ueWapdE5tUVTy6aJvb6PswGrs8ufU4bwLLd5X5BKDPlXT1guzZJd1E0kXLhcPEdn6lZAniAneci2ouXOf+TspaeVtwcXrVgJpCZCw6gXvoLMV26+v6fvlWpr7DlsceTD1Dsonx8+3hIvvrSLqUJEKOuOGGceKGGy6zR0X/dElfnwBGi34RAsXFAKx5eGqfqLSHdrJ5e2lp59DF7F0XmJfc3jNHHiPp5iMPXkTSVSWdx2TN4nvA9v9VSZ+Q9Jpi/2fN6ZNo7b1/uYA+eiZKc4lmiDHe9nkYtm8T5HkJSY+QRCjBkLD4v0DSbYtDR1R2SfJcsl1zJv7YM7tEnpvAkrnM4nTUAuSNJD2t3IhyS0lDWhZI9waSPj4yCIdCnpsYPws9i/m9JXGjzZFHxgT79Z0HNsT28aX7BVE+UdJlxj7eslljI8DBYEj+M7jurqL6nxYZIs/jFgKvaSt1saG76YAD3TrIc+nxqsWxqty6yZNT4gNHFjLfcDwhryDpfUGPliLPpdtVBf7EQrtCnpvCEi/bzxpMLyyJsBO0GzXCKYHkCOSs7ZNDIM9NjV+HOWT5T87pq2b87lYIt6/s0v06Tpkrp6hpXCnzA0mc/N498AwnwLENQ9/jfeR5FElvlYSmaorgbAeBvaVy7V3y5Ln0eE3pd1XZdZInqmBUhXMEtQxqhi+4h5cgzxbtmtPHsWd2gTw3ieXvSnq7AfFxRVU7hqv9/RuSzjag6dh38tzk+HXjwLjdeMqglbJoqlCbvj54tkW/HibpNu5dL5P010WDger17pKu78oMqflRKf9kRt+7R/rIk1P8X82sl2/qgmsmzxbjNbP7/Y9NcRgCfAbBSo2OnfKoN9ClH909TzaXexX7FAR5akk3k3TrICsMqrXzV5Dn0O7HI9GqXYsPVAmxOJareBWbZ18b547zprHELvZq0ylsY11mIXbQD5D0hEKMmAxu12Pbf22xsUX4bCt58l19J2gwJxhOMl4im+emx482oi14c9BeTk3MS66Go6+oHtFgHd+VfX9xErN/btUvTp4XKPZuyOWIhWSYa50w/z4q6QyundzOE9k/+b4JpbKC2erhASbYNh9VsR4zB9DekZLSCrmc+SbQ1sADrL13kXQtVw7HOzD3NvJWattW47X4mrwu8nxosV3aDmCrIN/oR4Je9e08UMFZh42pA+hf1apdiw9UcYrAbmEFI3ykzqbMmMNQXxvnkuemsey7tBocuG8TVaCXe5TTgf87qqroBLPP5Lnp8WMMXizp8m4wIE7G44fu72gaOMX5NQwNlVW9b7pf2N2v7drOqRTnHC+ogD/n/sjJleQdXnB8fKT7Y99hBmer85XDB/9Gw3LZoE42ABAtGwMrPP8Z97epa2+tw9Cmx6t67V4HeTIgXwtSpfXtqLrG4yzEomeFQHc76FMH0NbVsl3VAzCh4KclncaVv5ikN/XUsU7y3AYs8SDEw9bL4wfUt5wMsD8R0mLlRcHc4/d9Jc9tGD9OSGiiaIsVbISRzY0yXETOc2wg+QfS/JhRfW66X79e2nM60yHI6SQ932xEMMy5aOM3hTwnLDM/3ZBworbiNyT8NnXtrSHPTY/XFJwGPRB9RXNPJIQHvNFVhmqDS4YjVVNXFNUMZGkFFRTPdSqEqQNo62rZrkmDUFnYZ87hMVTcj+15fp3kuQ1YRsQGNEOqbX7HyxaPSSuo1JhnqKys7Ct5bsP4QZJ+I8j6gIpzbhaoTfULEiD8DjPXNcwEwpSAWvQ5Pd8sp25O31Y4Yb8zKL8UeeLZTCgX+F9OEnmh/UUKqKWtP0EfeVYuZT8v5kNVNjVeU9v90/LrOHliv/Q6+w9IOudIi0nqHcUZYT/Afto3gLU2z5btmjUYIw/hTXhPVwYbD7tEvPi8rJM8twFLPnwcNqxAgsyjocWX0zynei+nl/RJ98c+go6GDscPNnt48WJXQv3IRocFw8uqcZ6r2jy3YfwI47B3qoLRh8rCPvd72kS/ztxjiiJ+nZApP0dt324l6R9cZyHhLwUAUBchf1ZqfFD4HvAPgCxR4Z61wruXNeYd7l1znDV9Nzx5bmK85s6ttZAnHmfYlqx49WtfByK3bavGWeXk2bJdswdk4EFCMdg0HMGVQc0CsaKyYsfI5oJF/k5BXQSZY+8Ykjkahm3Akg8cLKxgp8FeMyQ4z0TXj0XqwinkGb2Tk9TVJL3C/bhp8tyG8fvT4AJyNhw4Ec2VTfQrIk80ZXyPmBAiB66uf1zADg6dYOdlfkYJPKaSJ444HCwwbxxpIqCQrA+vaUGemxiviVD8ovg6Tp6kSyNtmpVa8oyyqeBk1C2Sq5Bny3bNHpCRB+9QvAzn1t+KPLcBS+xK/qTIic/biT12fR6pdp51z6xKntQDUWP/sQkZNk2e2zB+EXlGHvZT5v4m+tV38qTdnLRQ20YexfyOeQvVZSc4U3IyjGQKeaLlIzmD99avxTJyTGxBnpsYr1oMfqXcOsgTu5xPh1ejto3ctukAYQZdou9VyLNlu2YPSMWDtPtBJpNOxSM/L9KKPLcBSwLBOdnZOV1jM8NF33sSAljkYVhj88SGhBoVz0mSLvylpKO5QcJj3CZv2DR5bsP4XTfwKkWdbp1tpsx1ym6qX8xB1K142aIVsk5QnDwhIxybrLCJI7uQvUoPNXZfqtRIxRupbTllguPJAvBoC6Yf1mPSfHK6RBXsT/uQL2WsTF17axyGNjVeU+fVT8uvgzznGoFZeLx6i8UQR44ulmrqAFqQWrZr1mBMeIj4NlJnYefjJhEWZ+zDbCpQ37KzJTewl1bkuS1Yfl7Sb7tO4wyB7axPIochsCQsyAes15Cnf881JT3T/ZH5i+2pU+FNIU+ehaCtMP7fDTpYG+e5DeMXOQz1xRh2XSV9HwkVmPOdxy0k0Knht6FfxE7ex40N+ZSZF1bI9U0OXCv0jdjkSGrJM9qUMFdwOMI73ftLYNv08fQkDvEXLExde2vIcxvGq3oZXgd58gHjNMHJwArZObxx3P4ehargiXZFU2jqANr6W7aregAaFlynw9C2YAlJ+UUJrQcLRSTYiFEN8mFbYeOBbdLLHPLs06CQTLw7fdSSZ18GGvCPnMZqyXMbxo8TF5sWH6riY7vtmJAUA+cXK9jNSLyCbEO/cDzzOZNJ/o4N0gqE2l1kwN+xcxLSwtyIpJY8iQX18x/HQ++H0r2DLG6cmq1ElxRMXXtryHMbxqsH7l/98zrIk7dGgcJDSRKi3RL1EL5is8hMHUCPQKt2VQ9Aw4LrJM+WYzwFIgjPhwGwCLGr92FP1Bt5MPP3yDWfv88hTwLiWSy9oDHoFtVa8iR43Tt8cTr2J9HuXbXkuS3j9xJJf+iA4vYUTkI+rI3YQzY+fg3zmoYW3zi4osrEkab7B3+E5wfjzKnN33xEFiE0aJ2g4kdrZJ0BX17mbd/8jzxTI7Ut34PfCEKokK+XyOOZMus6eW7LPKxac9ZFniwUTCDvKUpQNLsg1Aek58OjlLRTnEp9rBEZX8g0YmVV8mzVLtr4F5Lu69qLCmZO3s6qwXSF1k2eLbGs7T9B6RCS97DlVIbTGplaSNiB3Zyk8T7vKO/pS5AwlzwjtS2ER7q0LkXbEHl2NjCewSZETlUrQ9c6TSHPbRi/SG1HX1k7+J7wvkWDhUkHuz9mCCuYK6zDDb+16FdEMpAfROrD6x5c5pptp88XSxIELr/ohG8X7/EovrMrU0ue4EQqSitsKDmhE9/MGoyHPmYgbiLy6y7PsXlho7LK2ltz8mw1XrXrx6Ry6yJPGhWRSW1jWSAA36swViXPVu3qq3efybMllrXzhHJ4yZJ5pu80NlQXqdHINuTzi3bP1J48+a44JZKoHLLzi7zfCA6R55hXI34B2L4jmUKe2zJ+LOjYoacK9lESCkS34iy99uCEw4kYZzMrkPwdC9Ew/hAS16V5QmLTRkIIn4pvap/7ynPa7JIzkPQgSjU55V3ML+9/MnXtrSXPbZmHo/iskzxpDCcxJvIUYYKhyvHeadQxdQD73rt0uw6VPFuM8ZS50pVl4cBT0Ws6hurC45bUj5Hn7RB5Tm0fsXt4M9q4uVXI84aSnrQQeW7D+HHSxnHm4hOA5aSGXQ+15bq+cU6ZhH9098fWNre7pD3KY1tbx1g5S56URQUc5bL19XAiRXVu/Uoow/VgnKCtTF17p5DnNszDMYzX4m3rG4H9iYEYc0Hng3hWuRC376b4qQM4BMiS7eojz6E8q6ODNbHAutW2tnlLYzmx6z8tfl5JXG/VFyfX1cmC8YyiWsOxbUhWjfNEZcypisXMylzyJOcr+Y2jIHrqn3ry7Nq06fFj03O/cruSdyDy4wOmECcOhmOydL9I/cgmjdjOMeFkzLpHLCP/vU7yxLMbcwRzpU+Yg5jMiKH36+1rgvtVp669U8mTdi49XmNjNOn3dZ88u8ahxrh0iXVDn35K4xmHtxfXQkGcXOczJFMHcAycpdrFeyJVETcG4F6/DtkkedK/JbGcixdtYMdNVhVOCict2VVwumGesSiwS0cFVyNTyBP8CQlgIWIeo/bCGxgbk5ch8sQOxSUKxOmR5xXbJ2YM6mOORVdbdfXPJc9tGT/CjnAexKOWZBeEDxGqA2GiIuWEipdqFKbTN55Lz0vqQ63J3EDlDykSOgRBov7HBo8tFpK1atp1kidY4A+A4xD2WtqJzZ25SNYyNh5s7Lu5RHIGuyFgc4aKmlCwTqauvXPIc1vmYTiXppBnzeKSZX4VAexdfOwILvQY6lMSgUTgsBGIyHPueuxTanq17WEj3aj3cwerUXP2slo8hDlJI8RxRddm7WXHs1OJQCLQi0CS545PjiTPtgOIxyf2LdROZJMh+HgsMXvbFmXtiUAisA0IJHluwyis0IYkzxXAG3mUYO0HmAwo3O1HUH5KIpAIJAJJnjs+B5I82w3g0yX9SakeYzwB7n1eke1akTUnAonANiKQ5LmNozKhTUmeE8CaWJQsNngMkxT6Hyc+m8UTgUQgEUgEthiBJM8tHpxsWiKQCCQCicB2IpDkuZ3jkq1KBBKBRCAR2GIEkjy3eHBmNA318JXdc9xlifNSSiKQCCQCicBCCCR5LgTkllST5LklA5HNSAQSgf1GIMlzv8Y3yXO/xjN7kwgkAluKQJLnlg7MzGYlec4ELh9LBBKBRGAKAkmeU9Da/rJJnts/RtnCRCAR2AMEkjz3YBBNF5I892s8szeJQCKwpQgkeW7pwMxsFldeXdM9+55yt+XMKvOxRCARSAQSAY/AEHn6a2549vckvbHc9Xb9kreVewa5/f3Lkt5U7oV7+wSoL1LuWzyPpFOVOwtJqE4i9a+W++a4d/Epkr45UO+67pf7w9LeC0g6UWkPV44REsIdi6Tl+58J/afoUnX+fXBfKHceXn5ie7J4IpAIJAKJwAACc8iTK7a4hBeC65MnldvdfzBQhottIZrLVI4QFwbfVNJLesq3Jk+IHQK/0Eh7aScXXnOn3pgsXeedJd3PvZS8ujcZa0j+nggkAolAIlCPwFTy5GR12crqX1fKcvO7l6NIequkc1TW1RWjLsj7LcFzLcnzbJJeLen4E9rLBuP+A+Vb1HndQvD2tXmby4RBy6KJQCKQCNQgMJU8a+q0ZbiSi9OQFxZ01MJzBJXwBddInseU9EFJ3IIwRf6vbB5eFTzUok5ec2lJ/n23kvTIKQ3PsolAIpAIJALDCMwlT05+kB/OKEeTdJVye8ix3Ou4guvUkj5v/n7kYh/9LVf2qeX+y89Kol08dxdJ13Llfizp6JK+7/7e6uT5cEm3du/6Vmnb84sd9iyS7hWcyr9Y7Lg/cc+3qJNX0I4Pu3eRru8F+SEkAolAIpAILIfAHPJEfYmDi1fHnksSp8IjuuY9UNKd3N9OK+l8ks5f/v2NHnUwdeGIdJzg+c+sgTwh+C9JOqp5FxsC7J7vcO8HyxcXbOxPV3B22hZ1du87niScl6zg2OTbutwMypoSgUQgEThABKaSJ8RxGkmf68Eq8vb8iKSzroDt2yRBAFbwzH3vGsiTsA/CP6wMea+eU9L7XPknS7qB+VuLOrvqGU+ctI5g3odTUt94rTAs+WgikAgkAoeLwFTyfFc5LfYhxmnyne5HCPcYkr5bCTNevNwCQgjL5Up4zK+5Z7F5+nCYSG1b+cqfF/s3SSc1Dz1C0i1dJfeUdI+eiiPy8reatKjTNoeTsu0DzlmE/aQkAolAIpAILITAVPIcC3sg3jOKceS0ii0zEpxnLlXIEvLllIpddEgiVWQL8nzlhFCavvb+UNKRzI8t6rTvxg597vIHbLPgm5IIJAKJQCKwIAJTyROCuuPI+yFPSNRKpGY9cQnluKojl5ruQbLvdgVbkCcn7fPWNGikDJuBLua1RZ329dhdu6QIn5R0+gXan1UkAolAIpAIGASmkideorcdQRAVoT85Ygv8gHmO/ycO1Hvn1g4OJytvW2xBnu+fEYsa9QGHp/8sP7So077zsSYpAhmfLlYLapZLBBKBRCARqENgKnk+T9LVBqruU9ue0oSroML8tCTS+nmBeCEXiJbYSk6X2Agv7Ap6MubnFqEqbwjIZ9W4yRZ1Wniwyd6t/IEsR9eomwpZKhFIBBKBRKAWgankSbwmRNgnhKt4L1hCWojL7NSWURYcnIluIem5plz3DsIsCGmxQnYeH8/Ygjyf6DxlacNDJP15LcBBuRZ12tfcXNKjyh8eGuS6XaHp+WgikAgkAokACEwlT57BCzZKj8dvUeYgTo/YKDsh2w1EaWXIg/ULkk7uypMM4KPuby3I0xJR97p/kUScKl7Ec6RFnXPakc8kAolAIpAIzERgDnkSt4ka9b/dO8kIhLqVU6aVu5fsO93fUCV61S+EijrUy3UkkXnIy7pOntyaQujHr7sG3LVkVPLt+pvSN1TP2GT5h/+2t8G0qHPm8OdjiUAikAgkAnMQmEOevOdjJWsQ15MRl/kHxebYXdHVtYUwDU6NXC3WyYMk3c41llMcJItKE1I+Q7lB5UaSfIwnj6LGxWvVSouTJ/VHZM/fIfyHlQQE9Ju2Qqq+vdHGoEWdtOkOksjoZIWbYLg+LiURSAQSgURgIQTmkmft68lN66/I4k7Q19dW0FOO5Anc8LIO8oT8URH7E3VNF/6j3H3KNWVWWtSZ5FkzIlkmEUgEEoEFEJhKnm8ucYM1V3ORjJwYzsg2+PLKq814lvs7r+j6entJD14TefKaixay9vGrQ0OA5zA5gPs2Ci3qzJPnAh9FVpEIJAKJwBgCU8nzMZJQu0KMZ+6pHMIjvASPVH+bSPcIWW9eNBKDyGkN5xpy237dves15fqtdZw8u3eQ6OHRkgiTGZN/lnS9IBbVP7d0nUmeYyOTvycCiUAisAACc8gTQiPxOP8mhhD7JCcy8sJyyoJgfQKDqKk44eA4hFMQIS7cNoK98xOFnEkF+O3yIE5Klqyjq85a2Txt27FnojLmJIzd9YSl3WRVwrGIMB02FpyWa71xl6wzyXOBjyKrSAQSgURgDIG55DlWb/6eCCQCiUAikAjsLQJJnns7tNmxRCARSAQSgVYIJHm2QjbrTQQSgUQgEdhbBJI893Zos2OJQCKQCCQCrRBI8myFbNabCCQCiUAisLcIJHnu7dBmxxKBRCARSARaIZDk2QrZrDcRSAQSgURgbxEYIs+97XR2LBFIBBKBRCARWAWBJM9V0MtnE4FEIBFIBA4SgSTPgxz27HQikAgkAonAKggkea6CXj6bCCQCiUAicJAIJHke5LBnpxOBRCARSARWQSDJcxX08tlEIBFIBBKBg0QgyfMghz07nQgkAolAIrAKAkmeq6CXzyYCiUAikAgcJAJJngc57NnpRCARSAQSgVUQSPJcBb18NhFIBBKBROAgEUjyPMhhz04nAolAIpAIrILAtpLnH0p6SdCx35L0zYoO/4Wk+7py/ybppBXPZpFEIBFIBBKBRGAQgSTPnCCJQCKQCCQCicBEBJI8JwKWxROBRCARSAQSgSTPnAOJQCKQCCQCicBEBJI8JwKWxROBRCARSAQSgSTPnAOJQCKQCCQCicBEBJI8JwKWxROBRCARSAQSgSTPX54DF5F0VUnnkXQqSceQ9BuSvifpq5I+Iek1kp4yEjLzd5Juv+L0uqekewR1/JWke7u//56kN0o6s6TrS7qUpJNJ+k1JX5b0JkmPl/T2yjYthUNfyFFfM74v6T8lfUzSKyU9UdJ/jbSZZ45U2a++YuBEPUNCX5gbF5B0olLwa5I+JOkVkp4u6X8GKojmxP0lEVYVybklvcf9sGq41brasNT8WXFY8/FEoB0CSZ4/w/a4ZfG7TCXU/y7ppj2xqFSxCfK8RFmIIfs+eZKkW0j6QU+BpXGYSp6+Wf8h6UqS3jLQp9bkySaKzdKFRuYGc+LPJD2np9y6iGuoma3bsPT8qfwcs1gisH4Ekjylo0h6q6RzTIT/R5IgrGhhXzd5cvK5bGX7X1fK0n4rLXBYlTxpHwT6O+XfURdbkufZJL1a0vErsaUYJ0lOlF5aE1dNE1u2ocX8qelTlkkENoJAkufPVKCoQucIatALVi6UU+uforadWvcDJN3ZPdQCh4g8/7mol7vX/7qko0s6taQ/kfTnQWduKelRPZ1sRZ7HlPRBSaeYCO7/lc3Jq9xzLYmrtokt29Bi/tT2K8slAmtHYNfIcxWAInvRkYtNkLR/Vp4qCYL5rCQwYmG/i6RruXI/Lgu/t5dNXaT+QdKtXN1zyJNTMBsBbGVHk3QVSfeRdCxX9/+WPn2+/L0VDjXk6cf0mZKu6f74CEm3nkCekPF3gvL0E/u1l8jm+fDgnd8q8+D5xeZ9Fkn3Ck79Xyw285+YF02dE7tk82w1f1b53vPZRKApAodOnoB7Wknnk3T+8u9v9KhAj1iI9jhuRHj+MyueMpYgT9SLkJVXx56rOArRfisPlHQn84cWOMwhzzuWjYtt64Mk3WGN5Mlm6kuSjmreyYYDu+c7XDv4hl5csLc/XcHZxPeZPFt9R00Xv6w8EVgFgSTPaei9rXhb2qfwzH3vhsmThf00kj7X052/L84s9uePSDrrtO7/vHQtDnPIkwsBeM4KJ9Fnr5E8eR8nYCsvlXT5njacU9L73G9PlnQD87d9J88pU6l2/kypM8smAmtFIMlzGG48V88uCdf7y0kiWos1sAAAIABJREFUJOTX3CPYPH0IyNSFctWT57vKybmvN5ys3+l+hHAJxfluxYybi0MNeWLzRK2MCvTmkq7u2kPYCiRvVaC2SGTzXFVti5oYO6uVPjU6ZfiO8GA+gnmAEBbmTidLOJG1CFWpGP5fKjKnDXPnz9S2ZflEYG0I7Bp5tr6SDCcRYiQhSwiHRRt7zpAQ9+dVeesmT2I4bzLQSGx6UQwip1Xsul6WwmFVb9uPlk0LKtQ+aUGexJjWhi31teuHLv70kMhzqfmztoUwX5QITEUgyfNniJ24hBcQBD814B6SfbcDft3kyfuwFQ4J5AmJWvEq56VxWIU8OXGiPv3wSL9akCcn+fNO/ZiC8my8upjaQyDPpefPAkOQVSQCbRBI8pSwVxH76D1SaxHHK9Lbu9ZNnniG3nakwXiZ+lM0ff9Aea4FDquQJ81CtYw3KyrTdZ483z8j7jdqH85lZExC9p08W8yf2m8wyyUCa0fg0MmTU+anSyo7Dz5kwyIKuRDvx+kSW9iFXUFLQN1P6ybP50m62sDs6VPbnlIS4SqtcBizeTL/eDfqeMKBsCvfLjj9EyL0rJ7+tTh5vkHSxdz7CCV65Apf6NQ5sUuhKq3mzwpw56OJQFsEDp08r1tSr1mUcaAhhd1zgzR22DYJabFCFhqvWpy6UK7qMAQBQoR9QriK9wgmpAXHGtSKrXAYI8+ovTcqeXjtb5+SdIZyEvXP0A+fkpAY18gRqjbOk5y61lOWdz6kJ4FD7Rc6dU7sEnm2mj+12Ga5RGDtCBw6eXKSgCitDHlVfkHSyV15vERxbLEydaFclTx5N05OfTlgo+wvnKSx1yKtcJhDnqg6ibX1EsXT4vkceeFaW6Otp5Y88fr1GY3+pcQEo0qeI1PnxC6RZ6v5MwfnfCYRWAsCh06eJPH26k4WAp/th8G4jiQyD3nZhpMnbSJuE5Xyf7sGog5F9cwp08rdiz2Rv7XCYQ55Ej7j+0AbL1ls07YPEdFCpn3J8WvJk1tT8PAljMbKXUvGJj8H/qbMI9T82L/5h//+pim4z+TZav6sZRHMlyQCcxA4dPIkcw02NiucLCAWVHcs4qgLuUEFdaKP8eQ51Lh4Z1qZulAucfLk/XiokjWI68kgkD8ojirdFVpdGwmj4ATNNWtIKxzmkOcfSyL9nZfOMavzGIYkbybpYa7gUBxiLXlSZUQI/J3NFe8kIQW4Mi8gVT83/CZs6pzYpZNnq/kzZ03LZxKBtSBw6ORJ0oPXr4g0Ti7carIN5FnbFfL03s8UboVDLXmSOvCkJS0iKmafaxiP1RNIIpfwmNcqY8GYRDKFPNlcoI73J/YajLkJhrtVuaask30mz1bzpwbrLJMIbASBQydPQH955XVenEhJHXdFN1Jcev3gDZPnmyWdvvLqrBeUS5297a4FDquGqnSwWozHyPOGkri3dFXy5PmLlo2Rj48d+ljx0qbfflO2z+TZ6jvayKKYL00EahBI8pTIhvKiIDTB4scJAicScnJ+3QH7GkmX3jB5PqaoXiFGTjyRQJaE2nDlV+Rk0wKHJcjTx7AOkScOU4SY9Dn1TDl5dhiSSOLR+lk88Jhw3dr1grhfntt38mwxf8bwzt8TgY0hkOT5M+hxDMFxCKcgwjpQG2Lv/IQkCIn0d98uo4RjjiUof73XnIVyVZsn5Am5k1uVf1+j2Go5MWED5BREGZ/MwU+8pXGYQ55kQvpySXn4uMCDGBsjCSFOVnLzshGgj6hruYi6G6clTp5dHdgzUQWjdcDGfcIyR2grjkWEATFP0Ez0Efe+k2eL72hjC2O+OBEYQ2BbyXOs3Yf8O/d1Yhe00pHnIeOSfU8EEoFEYG0IJHmuDerFXpTkuRiUWVEikAgkAvMQSPKch9smn0ry3CT6+e5EIBFIBMo9hAnEbiGQ5Llb45WtTQQSgT1EIE+euzeoSZ67N2bZ4kQgEdgzBJI8d29Akzx3b8yyxYlAIrBnCCR57t6AJnnu3phlixOBRGDPEEjy3LMBze4kAolAIpAItEcgyXM1jEm+fk132woZfLj7MSURSAQSgURgTxFI8hweWO6Q/H1JF5J0ppJVhuxDQ7lOKf+qPZ0v2a1EIBFIBBKBDFXpnQO/I4k7GrkeK7qGrO9BUvqdWBJp21ISgUQgEUgE9hSBPHn+6sByvdIL9bOE8VMlVbZTEcvyiUAikAjsIAJJnr88aKcqdzjWXkHF9VMkMf+gpKeUxOA7OA2yyYlAIpAIJAJTEEjy/GW0sFXa68V+VO6GfGUhyP+S9C1J/1ce6/49BfMsmwgkAolAIrDjCCR5/mIAzyiJ+xg74Zqri0v61I6PcTY/EUgEEoFEYGEEkjx/ASgOQnct//vjcq/nhxfGO6tLBBKBRCAR2AMEhsgzurx3rMu3kPRoV+j7ko409uDI79ggqQd5aLkM2T4CyZ1tpI4/k/T3rswHJJ2z/O1dks5b/vu5kq5e/vvskm4i6aKSTiGJ2M6vlAuQn12ci/ouQO5rEh68f1C8eXnnyQtG35D0RUmvk/S8oioegy4ap7+VRCYiK3gB37G8l4ukufiaC6S54LkTLpO+r3suGtOuyCnLad3biM9T8BlqOxdlX1XSBSSdqBT8mqQPlXY9vaHX8knLxeeXkkQ40vHKJdb/UfqD+p73f32gA+vCapW2PlnS9cYm0MjvzMVL9pRZYgzPLek9PfXzXt4/JHbTa8vh+X6s4MFWl5L/UVkL7CvfVsLcVhmCf5d0AlfBWYpvxrZ+X6v0d2ee3UXy7PvYWAQ/M4D8myRdxP0OmfAxgcO3JR21/H4jSU8rZHvLkZAeSPcGkj5eOeqXkPQISYTDDAn21BeUjQJOSX1SQ56Qw/slsRBbeaMkvIs7mUoIkC9xrV6GyBOnLJyriJ0dEhYNNjzPqcS1phgbHy4Sp94jjzyAbfvOwWZwXVgt0dZW5LnkGA6R5+PLxnVoqPjmTx0UOFTyXHJsar6pgy2zi+TJYH1M0hncqLHw379nJCEPTouctjrhtPjbkv5VEhPus+a3C0si7IQ4zxrhxAKJvHek8O0lPXBifC3EeQVJ7+upu4Y8WYTYEHh5i9tQTCHPqw0QWx95oh14taTj14BaygyN64RqfkqW/+Qcwmqev1shXF+2JVZLtbUFeS49hkPk+Z+STigJx71ImGfv7vntEMlz6bGp+T4OtsyukuddJN3HjRqqn07t6gcU4oBArNhT1+9Kerv58XEVO17/DlSuTN6+UyLqMxazOYL6kIXiC8HDY+SJyocNAicZhBPVtSShUuK/rcq5lhCOIekTRt3qmxWRJ3GzhPSg+p4inMAvu0DWJsb0xlNeXMryftSHr3fPtsRqqbYuTZ4txnCIPIEc88bLe8btQZJul+T5UwRajM2Mz+VwHplKnpzsWDSmSGTzPLqk7wSVsOMmdtKLtXnyGzbCzwcnOE6S2Ay9vLR8hPbvN5XEIoVg++JE1AmE0mUWYtf7AElPKMSIupUPNrIlvbbU5d+PvRGyod9W2B3fSxI2VggS9dPNJN06yGyEevj8Qd/GyBPVNO3vhPfdvWcAawkBtTPq7D6JyPPhpV/2GcibjdDzJX1TErYc2gdZWmFM0Q78ZOCdQz+hSXhzUOCtxTbMxouxuUzRDPiTMSrvc7nnW2HVoq2+63Nv5mkxhmPk+dSeb421i3nhTRFdXw/t5NlibGZ+bofx2K6SJ6PDScDa6/hblOHnaJI4FVqnpR8WdRBxmwjqWRZwL5w6rlTUff63e/SQEDZNf0qJnJwgDux+Hwne23dKpZ1kP7IyRp6E3xCG0wkk9Lme6V1DCJzu3zGSttCTJ/mAv2RsyryeDQr9py4rzMkXS8IZxQqq65fM/Cyp7/LuWYiTsWIuWEELwancfxu+T62watFWD9sc8mw1hmPkyXfCZuYHrhN9m4yu2CGRZ6uxmfm5HcZju0yeOOk8MVgQ+ais4NHJyc4Kti+84zqJyvDbkMMCJ1PsLf5E8qJCuF3dR5SEF6lP93dbSewW+wRnIYjbCska/KlsiDxJ+GCT1EMYHh9b/xghYDPGrosH8pB4ouHmmWe6B9AGeELriuAB7W28qCAZ86mCNoOFlHGwgvMYNt9I3lAcimgD/9Bn7Oz25NsCq1Zt9X2cQ56txjAiTzatdm3iO+C7suK1H/6ZQyLPVmMz9Vs7qPK7TJ6o2b7qbjjhNHMSSXhqdsKizeSyQhiKJdTIzZzy5xgJF4kIHK/dY0siVhQhxAX7qhVUwZSJVNddOVSIkKUVVNo814Xt8FtEnvwNF3/U0latFZ1cbf1jhIC6GjtTJ/QRb8fTu3Z68ozUvPeUxOk9EuYlJ40jmB8JYRkj7aguSBJPayvgjt12lQxRLbBq1VaPyxzybDWGEXm+05ko8Li+hukEmzh8C6x6nY2h9eCeQp4907D3zyRQ8eriTYaqtBqbqbgcVPldJk8GKiJGbHGPKqPIaQNbIgtlJ5AbTjTWtno5SS9zI085TotDC+xpJH06mDGQySfL37Ff+hOmjS/tm3C8GzugF7yMsZ92UhuPS+jNdUdm9xAhEBvK6Qs1eCcQKQ5AV3b1evJkE8BmYBVBvTonXvg67r5V2jCXiG37W2DVqq0e9znk2WoMI/Jkk/Zg0+jvFqLsbivyPgp8yyQ4sc9sA3n2zXc0GLQZL328/CH+x0qClL3UxHm2GptVvte9f3bXyRMVpvfEs0HdhI8Qi2glckAgUB87lxVOVMSODgmOTNH1Y1YliHOOP2FF6tfoPXxgPh7RqxtryBO7Kva9oaB/3j9ECKjNbEIFnDWwpRKzOUaeNgHFKh8VWHjb11h9fxpcTj6mvh6rsxVWrdq6BHm2GsOIPLk7l+/RJjng5NnF/OK8d0PTKRKK4PDXOQDy0zaTZzS/0IYQ/uXXqxrybDU2Nd/BwZbZdfJEfUMYBrFgnaBK5P/Z1T1GEl61VqLLqk9nTopdWXaEnCyHpM87GPVRR8bsiMmCYqWWPCNPZVs3ddaQJ+WwuxJyETkodW3rI08+YO+oBJHi3PKPFeSJtyoq8FXlOJKI/ZsiESH1eS5PqbcFVq3a6vs15+TZagwj8mTTyndzfdNw5h9mB7RJmGsssaIyJZZ7l8mTrrIRBw+bcKWGPFuNzZTv4eDK7jp5MmCoavCytUJc55OKXcQSKwRC2IgPeThKsT9aPGrsYoSWRFmNbLYjQk98ysIatS2LQ+cNbPtGqIxNVt+XbozUgezQu/SD1IGd6Mw99fJ7RAiEuuDchNq2E+sUVUOeOOBczI3RrSQ9cg1fHKpqTsdWULWzYVpFWmDVqq1LkGerMewjT74hq1ViI4m5hXmEw18nfCN842A3lzyHQvCi9s21eRJrja8Gpg428X/pzCD0qdskdP2rIc9WY7PK97H3z66DPHGO6QL0O0Cxm2HH8FIb52mf40TDzssKHx35Xb0qFtsjRBAJcaPEiVrBQQX7WJ9EDkPYKY9rCHquw1CkcobQcRiyGVeGvG0hCEJVLP4Qal+ygIgQyMzU5Z4FB9qAupbQE6SGPPGK9p6yDwk2PS0+uMgJB+0Ei5h1vLLvJn0fGOFl23nckuDBquhbYNWqrR7XOSfPVmPYR54kBIE4mO+dQJCYaqwDILZCNqiM17aTpx+HyEuWbxt/h84no4Y8W41Ni+9xb+psTZ6Ec0SB7X22qznkyWCgiuRE1QnOJZw2SOhuhRg+PPkiiZyPODGSGD0S+ob6j4/fCvYXbBed0CdUyJxurdxG0j8MzKQoVAU1qbU78vhYnCeOQtc274E4UEdH2YoiQvBNxJnDJtivIc+bGyeurr5/KTblqUn1ByALf8IuzYbGh6oMeR5jP8MpxQq2axI4dNICq1Zt9cDMIc9WY9hHnmh0fKYlTlg4o1mnNTanJMDYRfLs0y5h88U5D6khz1ZjM/VbO6jyrckTGxUJCqxApv4kaommJsOQH6Q7BXltfdwXi3WUQLqrK8rVysJOejAfMsIz5Dwl3MLLBV2qP373BMbfhpIkROo7nsFj1WZC4m9j5Bnl/8QWzAfnZYwQUDdTn90Q1ZAnJ1dOqja3MO/GruXTLPJ3bMSMBxqF7uTHf0fexzUfLMkVfNIFTuRkbPLhQvSPTZH/NrwWohVWLdq6BHm2GsMh8vRetb4fOK2hAuVb30XyRN2MZscLmp3O7llDnq3GpubbOtgyLcizu56KBRZ1ysMcupG9YFXyJLaTD6lLqRcNKAvyXw+MNAs7E9Z72OLdybOcZLGZYnPExmqdGbpqfYKE7u98DKj9bNwiv+ERCAF36fnI/gOpcSr1fSFrER6zXsbIk/Kkn7MnZE6ftMmH2QwRAhsJyMZfH1VDnrQBT0l7Iu/6gd2TOULWIxYB7NWQqu8/5bCTzpFIdU49jAl9xvsWzQCqcsJvcD6xwsmGOqy0wqpFWz1mc06ercZwiDz5JiEXPx5df6ytchfJM1Lbsm6SMYhQOaSGPFuNzZxv7WCeaUGeY96fuGITVxnJXLUtdb1m4N5Bfre7ub4BxpMV1VDfyXhoYrD4k20ocvLhubGTylDdbDhYZGzyh658DXlGtll7Z2lX11AbCcQmZtVLLXmSj/ijQX7fmo8NtTdq+aj/Nc9TJrIL1TzLRgN1v78xpyVWS7d1KfJsMYZD5Em7idmOtCT8dlbjPb4r5Mmai0YOz3c2jX5j4DfJteTZYmxqvo+DLbMJ8iQ+C0/YpcmzT9XJezhh1IZKEE9GLKg/JQ5NEuwzODIM3SfK81w0PTWxPqSMyrGzgfh21JAn2gBCeqzzBaouFi7rbNVHCOz+Sc7ASXkuefIcpyo2T/7y7CFsUePTf58veOpHyztJCXjxCQ+CETZv1NxeWmK1dFuXIs8WYzhGnuSvjsYePwfIs5NtJM8JU+2nRfHVIH2mvWatljxbjM3U9h9U+XWTJ7lEcTXvcxJZ5eTJRdbEf3UXWtuB7C69rh1ckp/jrGA/zuhZ+vGMosbldFQj2FAJrxkLlWDhfla5uHkouUENedKuqByndfLfdtJHCD6doe1n7cmzewabIo5YNoSmDzfskiTJ77vLtAZvW4YN0f3KCdo7EPm6UNFDnDhuRdIaqyXb6ts/V23bYgzHyBP1PZoXG3JGO8Df3t+76+TJfEND5JO+TCFPcNnk9zX1e9zp8i3IE5tVFxdIWjx0+Ex+ThxM+E6XHwG3CnlSX+SYg9qNEJS+ezb7BpCPltMkSePPV3JZkh4OByg8VSEe7Hgs8FOFuiEtPD6xI56yZBKCgKmbq80gTtScY1JLnjhLYeP0Y476iKxM3YLE6djKWEKHqeRJ3fQf1T2ew/SfhRE7D6EgOBahIoW0cJ5p4Y3LfEBTgUMKnseEFhEiwAKGloITKnGyUThVh01Eni2wWqKtS5PnkmM4Rp68y1+3xcYSRyF7/eAukSftZ26xKeYbZ23E2z/S7EwlzyXHZmztOejfh8hzF4EhwNjelkIffOjILvYr25wIJAKJQCKwRQjsE3liG+HE5r00URP7WzW2aAiyKYlAIpAIJAK7hsCukiceanjEouZE5YcKkHhBVH9WatLg7dqYZXsTgUQgEUgENozArpIn6dNslps+GK8i6fkbxjhfnwgkAolAIrBnCOwqeeJoM0aKeK3h2ZqSCCQCiUAikAgsisCukmfkoWeBIdHBlXq81xYFMCtLBBKBRCARODwEdpU8CfZ/lSTS2REOQzgKLt2EOBDigdct7uApiUAikAgkAonA4gjsKnkuDkRWmAgkAolAIpAI1CKQ5FmLVJZLBBKBRCARSAQKAkmeORXGEIgyCHFBOFd0pSQCiUAicJAIJHke5LBP6nSS5yS4snAikAgcAgJJnocwyqv1MclzNfzy6UQgEdhDBJI893BQF+5SkufCgGZ1iUAisPsIJHnu/hi27kGSZ2uEs/5EIBHYOQSSPHduyNbe4CTPtUOeL0wEEoFtRyDJc9tHaPPt457Ba7pmvEcSF4anJAKJQCJwkAjUkOeZJJFgnUuTTyzpRAUpbjT5cLk4+Okjl1xHFzZzCzwXCkcSpd/jQu2TDozSRcrF1dyk3mUe4uaV70n6qqRPlAusnyLpmwP1tGxrdIHyLSQ9uqc9XJLNZdu/6X6nj2RTioS0hNeSdNZy48xRyg00NROcsSVTkxUS8JOI3wqXRV++psIskwgkAonAPiIwRJ4Q5RMlXaai41+RdB1Jr+sp25KQjisJ8q5pJ82DHG4q6SUbaOtU8uSG+d8P2hmR56+XZPlXrBivviIRed5Z0v3cA4+XdJMV3pOPJgKJQCKw0wj0kedxysnmFBN69wNJnP7eHTzTijw5Vb1V0jkmtJOiP5J0CUlvWWNbedUU8ryapOf09CsiT+4zvctEHHzxiDyvK4nTupV7S7rbiu/KxxOBRCAR2FkE+sjzYZJu43r1Mkl/LenjRR14d0nXd2XeJulCayQkFvG/mon+2yVdcI1tnUKeJLtHzdypyH0zPXkeTRJqbZ6zwmXgd5T0vnLDjE2Wj+r6mK58RJ6XLkn4bdFbSXrkTNzzsUQgEUgEdh6BoZPnBQoRQjBHLETDia2TX5P0UUlncCiwgH/b/a3FyfPIkr4s6bfcu54q6QGSPiuJ/p26nMiwA1rhJpajS/r+GtravaL25PkISbccmF2ePDlFv9aV/9/S98/31FNLnmcptm1bzZUlvWDnZ392IBFIBBKBmQjUOAwNVf00Sdd2BU5YHHTsn1uQJ/WfVtL5JJ2//Psbki4bNBjyh2hRR1vh+c9sGXnixfoOSWxO+sST5w2KfdqW/1xxnOqro5Y8jyfpa64SNla0MSURSAQSgYNEYBXyxEHlY5JOZ5CDoE4SINmKPKcMGiplFn0rke2wZVvHTp5gihftWNL1GvL8oqTfHgColjyZI9izj2DqwpsZck5JBBKBROAgEZhDnpziTi4Je+M1DGqoCVGNRk4uESFNBXwsVMXXR5gKJIQT0+Uk/V5wmkMlje3TSsu2jpHn7SQ9yDQG1TIn49OPkD79wHHKC2FGbHAiqSVPnv2SCxPCUYsQoJREIBFIBA4SgankeWZJHwmQ4pSDjQ6nokhaElL3PpxfLlXIElUucY7YRYckUj+2bOsQeZ6sEB3OP51ApHg8Y2O04k+enAq/EDgYYfe9UyFWVNpscDqZQp4kRSD2FvlW4Gh0kB9PdjoRSAQOF4ElyBOHGxZoYv/6TiMtCYl4VBIuXFXSkSYOJSTrQ2tatnWIPF8kycZosiE5YwkTGSNPuh3ZPSfC8VPvXp8kgTpebJIifDI4CU99T5ZPBBKBRGCnEViCPDsAUKuitn1zgEgrQjpnScxwrJmjwGmKMA4rrdrKO/rIE8J6oWsHRAppRbll+zIMEbZzD0nYTudIH3k+1iRFeJOki82pPJ9JBBKBRGBfEJhKnvSbZ7B54mVLoDw20E44eUJI3s7WwgmHU+anJaHu9EI73i+JOMcPltMl4R8XdgUhX8qMkedSqQQj8iQO87auH5xCSbOHTCFPynNaJf6WWExsk1OkjzzvaZIiYNO2tu4p9WfZRCARSAT2AoE55Gk7TkYbMttYeXaQSLwFeUaZb74riVyxzy0eorZdhFYQ0mLlbEEMY4u2du+MyJPUhjYZwncKAeKkM4c8j19iPonPtPKvkm4v6Y2SyEvMPzVJEqjj5pIeVSp7aJDrdi8+huxEIpAIJAK1CKxKnniBknHICmSAHdJKC0Iiww1EaYUTEmrLSHCo4cRsBYIh0UPrtnb1R+Tp24rHLcnYO5ly8sRxiJSD2HKtQJRoBGzChCkOQz2Q5p8TgUQgEThMBCLyxEMVdSYLcPfPHUrScY8SJzfUolb+S9Kx10BIqA/J/2oFQkVd6YWk9WQeitrPzTBWWhB9V/8YeaJCxp75E9OgKeR5r5JC0faHlHyk2PMZiJI8D/Obz14nAonAAghE5BkRzacKkfqrvB4s6c9dO6KcsS0IiTAOTmlWCMUg5y63wfx3SR3IDSo36snYgxr3XVtCnrSd9hAWYqWWPNnI8KxNZkA9jyu3yPjpUkuebJwe6B4mUbzPa7zAdMwqEoFEIBHYDQQi8sQRhzskyQlrhRMmzi2QDWnuICWuq/Jp5FhU/S0cLciTpAevXxFmkidw7ZeVFm3t6h86eeLQdOugPzXkSUIIxgWNgRXS6qFaRxuQ5LniZMnHE4FEIBHoEOizeaKu5W7Oo06ECkedqwfPtCKkl/fksvVN4FTH/Z3+rkscaDg9b5o8sROTYJ/Tspca8uwjZbQI3HUaSZ48J07uLJ4IJAKJwBh58jt3ZGInJKvQmJBGDhK6qyT+20sr8sRblLCOobhDYijxFiW37dddw15T7IGbJk82HGw8IhkjT3ILfyjIpsTm55IDA5fkOTar8/dEIBFIBHoQGPO2RSWLavOPJJ2rpIojfRwEiSoQT1uSIkCyQ4nCW5En3SIhAI5DnLJoI1eUcYLjPkyuzSLzUXdFGqkF7WYgurarZVujE+IrR07PQ+TJ+IG/v0OVRO6kJ8RW3SdJnrksJAKJQCIwE4Ex8pxZbT6WCCQCiUAikAjsLwJJnvs7ttmzRCARSAQSgUYIJHk2AjarTQQSgUQgEdhfBJI893dss2eJQCKQCCQCjRBI8mwEbFabCCQCiUAisL8IJHnu79hmzxKBRCARSAQaIZDk2QjYrDYRSAQSgURgfxFI8tzfsc2eJQKJQCKQCDRCIMmzEbBZbSKQCCQCicD+IpDkub9jmz1LBBKBRCARaIRAkmcjYLPaRCARSAQSgf1FIMlzf8c2e5YIJAKJQCLQCIEkz0bAZrWJQCKQCCQC+4tAkuf+jm32LBFIBBKBRKARAkmejYDNahOBRCARSAT2F4Ekz/0d2+xZIpAIJAKJQCMEkjwbAZvVJgKJQCKQCOwvAkme+zu22bNEIBFIBBKBRghsK3n+oaSXVPb5/yT9RNL3JX1L0pclvUfS8yW9rrIJtThQAAAgAElEQVSOLJYIJAKJQCKQCFQjsA/kOdRZyPOakr5ejUgWTAQSgUQgEUgERhDYd/Kk+5+RdF5J/5WzIRFIBBKBRCARWAKBQyBPcHqWpGstAVjWkQgkAolAIpAI7Bp5/pakb5ph+zVJvy7pCJKOJeniku4v6cRuaP9X0mkkfS6HPBFIBBKBRCARWBWBXSfPqP+/I+mfC6na328r6eGrApbPJwKJQCKQCCQC+0iejOrrJf2eG94HSbpDDnkikAgkAolAIrAqAvtKns8IbJz3kHTPALC/k3R79/e/lfRX7m+ogu8o6Q8knaycbF8h6YpBnYTNHGnFwfnNEn5jq7m+pCe5el8midCeITmhpBuUDcUZJR1H0o8lfa2E9bxU0nMk/WikHlTmx3RlziHpgz3PEUbk5XiSvtFT/iKSrirpPJJOJekYkn5D0vckfVXSJyS9RtJTnPp+DGrwod4LSDpRKUzfPySJMXy6pP/pqeTJkq439oKR3/H6vuTEOqJ5iUniL3rqOXcZS/vzv0k6acV7MX8wr/+4ONedvMxfxumLJeTreQPjbF8xJcyM5/hW/lPSxyS9UtITB5z7/kjSC11/3ibpQhV9HCry75JO4AqcRdJHBx5aZU6t2Nx8fBsQ2FfyfIek8zuACVl5dgB6DXmy4L8/WIjeGJxwuwVhG8gTe/DdJN25gsz/RdItJL16YGK2Is/jFgK7TOVHwWJ304pYYAgYoh1bXKnvz8oGwjdh38nzEpIeIQlzx5CwEXqBJMwfxFL3yVTy9PX8h6QrSXpL8IJtIM8l5lTlNM9i24zAPpLnhSW92YHOB8luOjpd1JDn4yXdKBhIPnBOS1624eSJE9WLJF1uwgQk2cStJT2655kW5HkUSW+VxAl2inBKZuGPFlnqOVvZCBx/QqWc6jjdWdln8kTj8kBJU9YBiPMKkt7Xg+uq5Em1fK+QOf+2smnyXGpOTZiSWXRbEZjy0ayzD30foPe2pU2crjjloVblo0Y1ezTX2NtI+oeeDoyRJ+qcfy3qQ6ogixFhL6iL+G88ebeRPDlN3HLGoNEfToCvDZ5tQZ73DlTktc1+u6QLBoVRLaNKPkVtRaUcp6vLSnqVeW5fyRNVNH2bIyQdQbX+heDh6NvFge/Mpizf7NElnVrSn0j686Ae5u6jtog8l5xTczDPZ7YMgV0jzznwPbSo5PqeHSNP7JwPMA/fS9LdRxoSnTxZLL4TPHfkYtPzP61i82Rhe1dwokDtdp/ijcyGg9Ae+kYYjxXsXCxs2EWtkGiCkCArq9g86TsnGTZFVp5a2vXZ0gfacpfAjk37wBW8reBVzQnaChsd6iBtI5sAbFqMJWTp+45qjlP4kGATh/itPEbSzUeeq/25pc2TjSb2Y7Cz8t8Fk+eWrFzgfrOCJXZRK8wvbxrh9xry9Bg8s2QCs39n8+fHcJMnz3XMqdq5keW2AIF9Jk9OETcuDghDUI+RJ7tmnGw6YWEdixfdNHniAMOO3gqOMTiFeCceTtY4axzblb9OsUPaP3PiwD5pBUeVPhVejcPQaSWdryzE/BsnFU9ovO+IhWhxdrLC82SR6gQi/pKko5q/cZrG7okt3Arz/8WBwxUajLHcyrtMnmwosV1aYXMBRh9xf+d/+06pOBh5B5455Ok3qLwz8o7fFHmua04F0OefthWBfSZPMMcuhsMIDjN49EUyRJ6Xdio8bHPYVMdkk+TJCYEThFdd027aHwmnTxYwK5zQruL+9unglHoxSW/qqbeGPMewtL+jKsdj1gqn7PeaP+AYxknGCt7El+950TkD8kediXfykOwqebIJwdPYe02PxUGjtcCRxwresX6jM4c82ah4j/HIwW9T5LmuOTXlW8iyG0Zg38mzgxdPUhZ5TiReIvLkb4QXPM552EY77WgIN0mep5f0cdeoH0rCMadPFRkteCyw3n0fWyAbCiuo9R7bM49XJU/CVM5enLJwfCJ216sPsXli++wksvViBydUKRK+gR+ULFXd74Sw8N5tI8+py0UUqnJRSXiJW2GTieYhMit05bCDQ5ZWCCHiOas2ryFPbJ6o/1Gdo+a+uqsXTchZg/m6KfJc15yaOr5ZfoMI7Bp5Rg5DeJViH0Sdh4ceKqZrBJhyOsFG4wkkIs9oSJ4m6bqVY7VO8qxpErZDb9e0z52pJ6YN1af1UCbsxcfKEsLDaRAC8jKVPDkNXaqQJSpcFlDsokPCu606lgW+NuSlr142G2OhRps4edaMtS0TkSd2RJ9p6wOSOIEPCWNjU2N2Zc9Q7Kfd/6/qbUtsJRulaKMbkWdfm/nOIXc8dpn/aF3Y5IGJl7E4z3XNqanjm+U3iMA+kGcEH44hOMZ4iVRBNeSJHYiwiNqrzbaNPGk/RNQnhPFEnpMkg8DTuBPsvTiasGGxgjoVYmWDwsmQBZWF7k7BC6MkCTiwECJCIoMx0vJVQrLvNn/EkYVbdFYVSDvaEHT17ip54uzmT+GR+jXCDzLymxlCtWy40CrkyYmTb/TDPYM3hTyjKjhZX60kxrC/j5HnuubUqnM2n18jAvtKnqj7IAOfID6y49WQJ0OCGpMsMZFDhR+ybSNPCA9C6xNIEg9bL4R6eFIlxSGxgXPFkycnHlTk3ou3tn7vsMRJeGrMaPQuNBl9dnLK7yp53lXS37gO15JnNK9xMmLz1Mkq5EkdOHfhBR1lA1uVPKkfTQpzxpo2xshzXXOqds5nuS1AYF/JE2jxovROInww1nOWcn0hAWQjeoJTZxFWQbza2N2g20aeXwk2Enb60adoUxCFy/Acdk68Ia1Ha+10tuTJKRMnJMjbC6ccFi1UisRscrrE9uQdtiBfynTyhmLftvXdStIjaxtYWW4T5LlEej7GzifBqFHbsrmJ5j2mkk+NkKeN82TNYdwxwRAKg4r2doHGgVhqrhK0UmPzZONMCA4bv9+X9JeB8xwewvgvdDJGnuuaU5VTL4ttAwL7TJ6RdyAL9ekc8EPetpTlw+eD7ARCJQRmSHDAsM9QFu/X7wYPLR3nGREhtkfe35e/lYWEU7kVQhe8R6b9ncw9pMhj8WNDQv3YxFhIUd+S5Yl8qF4seWJDxhvaChiRJpBYQ682jdIukvXFqvnIjeo9ZR/SE4i/yje4q+Q512EIIiLcyQpqUByGbE7kGochjzvZu8jiZYV5hLbEJiGpIU9fd+QpS3uZ22zQkDHyXNecWmU+5rNrRmCfyZOPjxhAK9y2gu3SylicJ45C1zYPEJiP801kI6QYNr/Iq7XPhrY0ebKrR92Id60VQgq8t2T3O8H9EKGVl5e40FWm5JjDEKdBiNLKkGcsmGOfteITeOO96TPT4G3NXIiyQc3t366SJ/MNJxo/P4aycIFRtBlFu+MvRphDnqjIo8sCfAzvHPLsOzHjJIeNFRkjz3XNqblzMZ/bAAL7Sp4kCCBRgJdoYR4jT+IIrUMKdQ5lkokWAsjUn0S7ti1NntQbZWwhPAGbrSd2nIDwcERFa2UoBKV2qo6RJze54MBhBUJFzeqFpA1kHvLiT57cmoKnJuEQVrD1RU5k2P9oAypikj3wD/8deZba+naVPOmD3xDyt6EkCZGGgGfwavYXCcwhT27PITbZC/MVe3gnc8iTG4UwW3hBW9LZPcfIc11zKmhm/mlbEdgX8oSY2EljOyNMhQTfnqw4dWCfsdloGJcx8qTMe4qTQTeOnD75+FADIx3xQEyQzsPcgA9dDdWCPPGsxY7lYyJZ6HDG6H4jPR/ZZnwOWBbSU444zNTM6THyxG6KvcsK44RHKKoyFlRUd5yKUe35/vAc4Ud4Q1qJSJnfIWbGhgxRLIjUCan6evsI3L5jl8mTuYsd2XtNgzcbzC49HxsrTl2cSj1GkRYHfOaQZ2Q2oC7vDDaHPCO1Ld8pNtdvlwEdI0+KrWNO1XxTWWZLENg18lwFNhLDswh4qSFPbGgs5lZYYLrg7jGPXWxFfbebtCBP2hllDarFb0yFV1vPGHmS9IBFeBUBV2+LQ7XLadrnbq15DypN7MYsqEOyy+RJv9hg3rcGkKAMm0GILcKoljzJdMRdo5gTyBHs8xtjeiBJh82vXEuerGtogDi5slnCzm7FE38Nea5jTs0cjnxsEwgcCnlycsTW2e00LdY15MnJknhHm/8VYmABQcU3Rp43DC6x7trQijw5eXMlGflspwhZlbz9c8rztuwYeVIW22qUy9a/kxMpady8jY1rtR4cNBDHGEjVq6OH+oIDCYt/DaHvOnmCA+TZd7l2H06c2sGosxf6cquGqnT1ReO6RKgKCTDw2LammBrypF2t59Tc7yyf2wAC+06eLN54fOIdGxEnkNeQZ1+515R0dUPkSQA5qQH7nFVakSdtxu5HeAMnSXb6Y8RB8DwxnBHpzZmeNeSJ1yMkD0Z9wuKG+pB4Qp+oohuD6Fns1YRljGXP4Vm8qslO1Zfk3te/D+RJn9hcsfnwXui+v4wloSNcGj6ULGQJ8iQDkk9cT3tWJU9itdEisWGzUkuePNNyTs35xvKZDSGw6+TJBw0p4XrOP8RXQpKfl/TOQpzYdoakljyJScPG6TFDNYTNkI8dmyvOD9hUUG1x8mFn30fctKsleXb9RuWEww02ThZJVFoQK3F7OE1wdyfJ0KPUZatMzRry7Egepx3aeK6iwsP+RnIHvDwJY+gwJB7V3g3J+DM2jHkk2OpQ7XJixT6KAwkqQsJ2cCwirIZ3cKqd4o27L+QJZmBEzmJsj2CEvbvzysXDmfkBcaIKH5M55MlYEENNKBKaj74LzqeQJ3OPsCeInnbzLeJIFzkmTSHPDq8Wc2oM2/x9ixDYVvLcIoiyKYlAIpAIJAKJwC8jkOSZMyIRSAQSgUQgEZiIQJLnRMCyeCKQCCQCiUAikOSZcyARSAQSgUQgEZiIQJLnRMCyeCKQCCQCiUAikOSZcyARSAQSgUQgEZiIQJLnRMCyeCKQCCQCiUAikOSZcyARSAQSgUQgEZiIQJLnRMCyeCKQCCQCiUAisBR5Rpk/uEqI7DspiUAikAjsEgJ3KmktyThFNipuGfJC9ituaSI71ZUX7NyULEo1r72qpH90BfuymtXUZ8t8tWTs6nuOtJhgQw7w00viblVyTZP0n1SJYEiqRP7h/2uF/njMPyTp7LUVLFEuyXMJFLOORCAR2CcEft/c1HN9SU9xneMCdhZr1k/yQXON21KyD+R5oZIvmTzANUKyfm6/4W7dKH2iryPJswbVLJMIJAKJwJoR4GTGBdqclMj//OeFTMmd/btloe8S6fvL2Fdt6q6T51+XzcScgxk5hrlhaSwfeZLnqrMsn08EEoFEoBECd5Z0v5G6ny/pKgu/f5fJ816SIM9VhJMnN/1wg1KfJHmugnA+mwgkAolAQwS4aYabZLjtJ5IPlDuCOZkuKX3kycXu31noRX02zyuV6wHnvIb7krl9JxJuuPr7clvON8qtTtyNeodiD/XPcAJFNU7ZSJI854xQPpMIJAKJwJoQQPV4XUk3kYR6lgvmP1NI9SHlWrulm7Kr5Pl+SecIwHikpFv33BEMno+RdMPguSFHrCTPpWdd1pcIJAKJwI4jsIvkycYislO+TNLle4izGybuFX6zpAsE44aXbnQ5PfeyXtOVf4+k865z7GuNunSQ3cGNJZ1R0vck0Vh2X6/pueG9C1U5drkoGtdiLtnl4ltUHv9QLiCe0l9UKejDubQXoLjk+UjleP9FSbzzeRUGZ94ZXWb8e5LeWC5bxsvuUuWCa9yruaz3TeVi5rePNJpBB59ICN+hnUOC19ldgwLYA3Bi6JOLSMI1HS+3U5WLudndMV64leMaznjhPfjNoBIuxL7elAEJytoQpWghwJaBN94qMvXy4tp3nanYsBijE0s6UXnwPyR9WNJLJT195HJz+65VxyNqN44sXOg9R9jl37zh/Omqji6Yv3+5GD56ffS9cDH7SYPCXC5/X/f3W0h6dE+/WHP+uYRI2CJ8I1yE3kmreqeO0y6SJ/xA2A6hIpw++fdZJV2mci2mPJzg5RmSrh38HRXwn7m/821C1GuTGvI8bollunBPqx4oCTJ5ofudRfR2hSAhuUiY8LeSRDzVmKBTf0QZpKGy3CDPkf+2hfD6yvaRJ+/hQ4J0+uRJkvhgf9BTYIg8H1/UQEN9QDV06qBAH3kyRizqTNYagXxuGmxeDpU8IconVuIHeV1nZAO01HhEY0mMHLGHc6SPPJdu7zaR5yskEXriZVXyrK136jjtInlO7WNUHnspa68V1lcOC3g5W4mcuWrW1SXa+fM6xsjzmJLe0KPLtg15iyRPrhzjOXX2EWf3/N+WU+BQx24vCZIea6+tg5PiFXqO/ZSLyJMPAlfpGmFzQNkfBYWHyJPFj5ND9BxV8VG/u6cBEXkeRdJbK8bIV8n7mayMXSeHSJ7HKSeQU9QMeinDR82pMhqnJccjahJaBBw+5khEni3auy3kibPPc3qAWoU8p9Q7dZwOlTzRiDwqAIvvzK5RFMEO7WNv7y3pblPBXqX8GBk9refYvMo7/bOcFM/Vc2ynLGpEFvU58vVCRl8IHo7Ic+o7HiCJXZCXIfKkLKpnsmpE8qByYo9+i8iTSUNf5ggagwuaBw+RPAnOvo0DD1sNLvcfLxudu0tCjW+lT/285Hj4McVs8ZM5A12eicizRXu3gTyPUcwUnerdwzaXPKfWO3W4lgxVwS747KABLbxtp/bTlycDEd+bF7SAqPytXFrSq9zf0GDinLQ2GSLPi5VTp28Mtjy8z1AtXkvSQwN7gn0GdS4uyRAZOwb01Udwlb6y58SHOg07HW7aViARYoqeW+pFxXmz4tXFAmPlXZLOHyA6RJ7sdPidvh6t2MHuE9gbUTfz7s+7+sfI86k9tkXGA9ttZOvhFZ48+Qg4YXs1HvVD7J8tp3XaeJcyXrapPy7YerWIhyvCasx+Rh27YPPk5ImzAnZYNhJHLP+2mgHm1EclncEBw0L6bfO31uPRBe3bZmCeeHgwv6OdvB+zVu3dBvLExHPLgZV0LnlOrXfqYn6o5ImZDH8Yzw0QIsRohTAWfBCs4FODuW5tMkSe/1TUnrYxGPExBKN67AQHFUgsEozAOPawSHcS6as5faLe/VdXCcTM4mCFPJMsdB8JXth3SsXByNtk+8jz1ZL+MFCrcjrmpMbiagV1MrkwrYyRJ304fmAzRfWN51mfRCfP00o6X9kg8G9ioyLVM+2GaCELKzzPRmhI9pk8R7r+858jLQzqdxyxPJ6txgPV8ufc+6L0cRTBJu934tGGp8X82TR5sua8Q5LfSFvo5pDnnHpr51dXbl/JkzXbq19rsOHk7D1rjxfkwmUDzJivTfrIEzsIC7V3munzaiMIlgXDC44VOLJYYbeOwwoerFZQneGB2wmLPcmCsbta6dtpd2XYfRDsayU62UaEwEnyNMEC1dUVeXlB4mworETkyQbB4h0FJPtdrX9mzNt2bOKgavQu4X4Rieo4dPLEm/BjkrqUbGDERuQkY4CP/D51PKJ5xWLLRtdLLXlO6UJtezdJnowVXrRjScKnkufceqfgS9kkz/G1m3UUvwN7SiW6wG8sp2I/qXwfeRKy8fqgJhg/yvoQLa4cwTldfTeoh3ASn9YKA7C1K5GBgrARK6jScEIayrSBxylkaQUnC56z6smozX0q3q4uNghsFKxAuGwIbD+jRY7nrPoYR4ZrmIr4OFmQwawTHIFsWMdU8mTzwyKC0f1ykhhXvxtHVTkWenOo5MkGDo0IdkE7Vow5Jos+Z5S+j3DV8cAV/8WucnKt+jlJkSXIc257I/KctDBJmhuqgoc/fgOdoPVCs4JNzcpU8pxb79R+76vD0NyTJ/P9igGIX3LmLQ58rPNrkz7yvFGJZ7QNobF9nrMQIYRoBRsRuulIuIkAJwwr3nmFrBTeloMamGtuhoSTahTDiL0K+2knESGMuTtzWmZT4IXTKvbFTiLy5ON7sCkD2UKUXX3ElKIy7oSJQKynfWaMPOk79UCWED0n4jHPzBp1x5Lk2Td2OMLQZ2IqwZKNw2PLIuqfaRXnad9z5h7TADZpbGk4FY3J0uOB7cdqZ3g/3yTfphfaiCbDypideqn2boo8T1Y0BPgpdAKRou72V1hNIc9V6h2bI/73JM9fRgRzCb4yXvBHYZ1FMIN5DeVU3CeX7yNPHHyw5VkZIi6Cygm+twIR9MUd4tzjg5rxtCIBQyeQKyRrpc+xyHc8cuf3Ls8RIfDR33EERcjOq5z9hxiRJwH4qL1skgNOM93p5QkuTRWbETB8nGlPH3niWIVHGvZnkkZMEUi2LzSmq2cd5Bm1GQ0DYQGEEFnZFHmiucC+zSZraJfbajxISvKnBgiucmIuRnHSU8hz6fZuijxf5E4pbHRYU9BqrUKeq9Q75Vuk7L6S5xgObPJxvvOmQhxD/UGLujiRdkkRPhloFsbet/LvfeRJXCUfgBVyF+I0E4m9/677fejGgShOxwPAqYtMO1ZqyZNFzpMIagObqT8iBE663kHJ9zciZk7DNkNGRJ44ZtAnq5rGiQlnJtSDOJ5YYuUjQk0+Rp68m5jTocxDQxOlLwWWfWZT5Ekb2KzQRuvGviny7DBBpYjaNnLuajkemDEwZ3QS2du732rJs0V7N0GezAnvFIi6j0U2yoVae/Jctd6pi/SukyehQfi68A9mqshs9//bOxe4+765zn9WU427UG6T21/lkuRaiFxzyZ2kRoQybmnQVBq9kjRFJPdIjeswckl/RPhLY4iEhHKPJEYXpZoRac/r81v7PNazztr7nHXO3uc551nv9Xr9Xv6es9c+a73396zPXt/1Xd9VYjIUZHnXgYBUe6W868PFmd+8O2SnZUg8nYYvHbTdKO+VHNpIblDeHpGWNE1b3qnFSe3p371u4/WbRSnNTtdx25bC+X1Pp4/6YHL/kiB4tjd0ioKrDrltnQIs3a4yJJ4W0HR/p0X+Yv2DT4M+fFKDIzn9kjEmnn5B+FCfQjBnbJH3C4+ZOWGFZ5d24+XJLHLhLxnglOKZ74/0m6a3Itm2/BL2X/vtQWk7Fi8Zi7/tQjz9Xf592C3qFGHegJ1GWpuvn7MDiRZlzufhN3NHuadej6EtT25PycWbu23nau+uA4bsLfJLr92ri+LZ4iJwcFPxnOK+tQP6IYqnbdMvKouUpo7fcHESllLsTImJ91V7lpkWe1Q8PpbibHwA+SIpQh4/Ust8o+uHxPMmhfRjjvz0fsLSSd+lH4sHuKENyqWAISf7vVvSi00DhkqzYLv/HDCU7t0rCYIF0EI4VDzzTvNh+jrf04N/mqpvSDz9AmIubsuiWCC9tSQNx/ZblV8e8peY3G1bmsH7Tc/BIt4+lKcPdCh3vud1ncN85xTPnLU52BbSYsZe01i4SnclnmkbvE/We33TkofRz/k8nFjD+TvTYvuwu79U1hHPudq7a/F0ysR0rPHv3e7axVrwpuI5xX1rB+ZDFM+hAFPbpm10VbHYOh7FsSNpcXY7a1GppPuYvaUxz3W76ju3/nxIPD1781tu/rl/bF7ATYujNz2jK+ViLQWjWIBt1OfN7pNvVfHbjINHHEWVlvy6HEJpq0opYmton2cpHdTiO0rZWDyjy7fpDImno/48k0wNygZiF1Ia5OAXB7sEV4mn9/FZKNPiN7J8rXjxucU7D/pyUJeDu8bKLsVzyHPgNePFLO8kxLOUAcWDq9cLF2XO52GhtgtrUfxW7q0yZlEq64jnXO3dtXjm/XdwnreVLcqm4jnFfVf8tJY+PkTxtPh5KcOzxLT4pdfR/ql3psTDXgMLYF5K+/Nrec52/ViSBG9ozU+/8Lqks+anwRIl9+qiwfZF+80hDWgoJT5wpKXddnmShNLG9LEkCaU3abfFgUtpJKv/NiSeXkeyazOfYfvlwC7QPNuRF7Nzd8OYeOZRtfnDdZCDWXimv0o87a7I3cyljBz+jpJr3X/ft5mn3dUWpbx4JrFY95xKPP2CZre1X34W/xws5/X6vJSOXbJ7PfUizPU8bA9+QU33tdn979noUClFq+du27nae5Li6d+oX0bTNIZTiOem960dvA9RPN3H0qk0/vtHJTmdXrobIWVi17pfDPPkM959Yf3xOLiXZUw87b/26SF5cU5Bz/48wNnNajEci/C0i9ZZhTyT9dS6NCuycTtStDRger0uT9lkYfMMa5GezxtkPY13u/J9jPa559n6x8TTn/lNyeuyDtDwmpwHKQ8IuRva0Y6eyeVZZsbE029pZudgoFJJj25aJZ6lPLh+UbGg+5QQc/IWHZ+g4u1HpYwrduN6f+tY2eXMs+S29UBoj8UiFd5U4ll6obBIWUjz7U7eMvSQDFK+vWqu55Fn+/KAYq9OaX/noonriOdc7T0p8bTt257z4wC3Fc9t7ls78B+qeNpD6KPfSnEx/t06Utxa4BgNj+eekXpcsobkOuSlJ2dzGpqxlnaD5HkCarlXXz8mnh7kLVze7zZnMSi75ErJ2/29Q28067TJrgQLWcm1NUVieK+DPbrQkDHx9OU+PWDoXEXvzVykHlwlnkNrDeuwWVzj5An5VpC8/tziaTt02kBveXKi9vzFIn8Bmko8/dLnH3y+5GC7d7CIXyrcLv/I/QKYv3zkqfGmfB6lVHw1z3Xs2kWAxZTtTb/vpMTTAXF+acjLtuK5zX1rn9mUGYb83aVtHHMlhndMiPdnr9pbPsbErl4vT+SR02mdvRdPN9YwvPaWrzvmnS8dSeY3DA88qVsrr+c3aL95vHCFhfnwW4toTXGqJueoHXp7KQmC++q1rTTLz9B3em3Vs+XSHrtV4jk0aOVbD1aJp9tm9906x6i5na8oZOvwtqQ0EUOpv1OKZ80z9LWe3duNnu5FnUo8fX/PMh0Znq/Br2qnvR7pGuTi+qmexy7Ecy77OQnxtDfHXpZSQOM24rntfVfZUf75IYun+2JXqz0lY+P+EOUTCzsAACAASURBVBN7exzZvioByUGIpztpf7XFrQTD7jSHC1ugSodhe1+jQeYLyb6v1029F23d48bsOvUgn+YXLT0EC7LbaxexT3IZKkOCYFeWhXFoxm0R8puoXXhDx0OtEk/PYDwr9vpeWvLjd9YRT0ehOix/bJ+TxcYzXW8TyZk4uYWf8Vg5KfF0buN7FY5vm1I83W+v43vbxzpeFqd7sx3attMDDxb8pnoeuxLPqdqb2s9JiOfQfkC3axvx3Pa+rYmn++sgOnvkPDEaS86/YOMx2y5de3sc87GqHIx4uiM+IssRbM7o4P92oITXAz2IeOtG6W1psc/TAmGXl6/xmqEHPq+buq5dCjXFD8IDvaOwvLbhbSWLqFy7fX0auYVzVfSov3NMEOyTt9g4A5DfZr23zmJn96GDLt6xotGrxNPVnZAhdTHZgDxgpsazjnj6XnaxO3DIa3j2Fiy2FDn82y8CzoizWC/07DYViaFj1dIu7kI83X+78C3ufn52JXvLSmkmMbV4uq+2Lbuwbadm6GfhCGgLpO3dwUr2TFhkVyWgnuJ5uE2rvqfmt5NeW8qrPKX97Fo8VyVP2VQ8p7hv7TM69Jln2l+LqF8+nD/bUf1ejnHApb1J3knhJRN7LW2PQwFFJX4HJZ6rDGBMPFfVPanPNxWEk2ov39sWgdLMc9Xh9UOEcls/kU3lbT0+envaCWz6Y8y5IJ6n3VLo364JIJ67Js73QaCCAOJ5HNaqUycq0HIpBLYigHhuhY/KEJiXAOKJeM5rYdx9UwKI56bkqAeBHRBAPBHPHZgZX7EBAcRzA2hUgcCuCCCeiOeubI3vgQAEIHBqCCCeiOepMWY6AgEIQGBXBKYSz121l++BAAQgAAEInDgBxPPEHwENgAAEIACBQyOAeB7aE6O9EIAABCBw4gQQzxN/BDQAAhCAAAQOjQDieWhPjPZCAAIQgMCJE0A8T/wR0AAIQAACEDg0AojnoT0x2gsBCEAAAidOAPE88UdAAyAAAQhA4NAIIJ6H9sRoLwQgAAEInDgBxPPEHwENgAAEIACBQyOAeB7aE6O9EIAABCoIdNJXSvp+Sc9Nqj0kSE+ouA2XZgT2Ujw76fqS3jTx03pfkK4y8T1P/e066SckPUbSv0m6UJA+l3e6k94v6QqSXhakO+8DlE76tKSLlQaLTvoGSR/K2nmDIP3vfWg7bYBADYFO+kZJt1QcN7/Zv9P+37lH7nPLIP1uzfdMde2hjil5/xHPqSzilN6niz/KV/fdu2eQnpN2tZO+RdK7JdmWfjZIj9wHFIjnPjwF2jAngS6+sP68pDtJ+oqK7/oHSZcM0v+tqDPZpYc6piCek5lAGzfqpHNJ+pSkr5H0WUkP6cX085KuK+lJkr6pp/GtQfqTfSCDeO7DU6ANcxHopBtL+i1JF9zgO07UZXuoYwriuYGltV6lk35S0qNXcHhpkL5nX1ghnvvyJGjH1AQ66SxJ75U05pZNv/b/SforSX8s6TlBesXUbaq93yGOKYcunpcK0l+uelBddGU8PLuONc9V4AY+76JL6IWSvnfgkndJummIM1MKBCAwI4EurlXePPmKL0p6lqTX9ALp36FjEzpfE/r/nbFJ1bc+DWPKoa15Ip7VZjpNhS6uad5D0n0kfatiBN+He1F9wkmtn0zTO+4CgcMg0ElXlvS+pLWflHSTIH3wMHrw5VYe+piCeB6axdFeCECgWQKZV+1fJV1zX+IMWnsoiGf2xHt3wq37CLZvk3RpSf9e0t9I+gtJ50h6cYjrB2uXLgbdXHztCscvfEaQ7req7lRt76SHSfrF7PvuH6Snl9rQSZfr34bzNZhrB+mPhtq9Iya3kXQXSdeTdIm+LZ/pI4QdRfz8oVlzJz1b0g+u4r7i83OCdLOae3TS4yT9WE2dwrWPDNLPrrrHVDaTf88unu0afXNQm3+725RzB8n3OVM66Z69izS956uCZDsbLF387d9LMdDHs8eLSLL42RbfLumVkl4UJLtgx+7zNkkel1x+M0h37dt1td4rdENJl+09Qx5z/Pv7nw4uCnG72dplStvY1ZiyducmuBDxTCB20k0lPbXfs7jChvUyST8a4kL8ytJJf9fvvVp5beGCleI5Zds3MHSLkLe05GWVeM7GpA+q8LYa730bK94P+uAgvSi/6LSL55Q2U2A327Nd9wfURdE7UfHspH8n6WcUg+5WteWjkvyS+tpSH3s35z9KOm//+Q9Jep6kX5H0gH672BAei+69gvRn6/Cb2jZ2Naas07eprkE8e5JdfNN/7AoDzLlbOG8XpHeseiCd5Ig3b/vYpIyK59RtrzH0LgYRLQlP38lV4jkLky6uyXoAumgF7IeFmAziqJxm8ZzaZgriOcuzrXieniWeqHh20ldJermk765o95ck/UjJy9O/EH4kudcN+q1j3ue5Tvlbv+SOeYN8kzlsY1djyjoQproG8YzGYtecXXSblL+WZJH4+FDl3v3hH8WmZVA852j7uobeSRdQzC60cIfm/RsUz7mYdHHfm13qdl3VFEcm3irNunJaxXMOm8leOhydPYu9Vz7QkxZPe7E8I6wtdq/eIkivz7h6X/Vbkr89s3fV1tzfy0/ej130mM1lG7sYU2ogTHFt8+LZSZfsBeD8GVBn4fg5rytIskBeXtJ9/VZYyObxtiBdZ0Q8FwkG0kvs8n1yXqeLa5u/mv29KJ5ztb3C0FcNDmPiORcTM/UzSovD9n9K0ksl/b1iViQ/21tl13lN+6ywYuDvpJ+W9Kh1ntEmP9KBNc/HhLgWvVQ66SmSHph9UFzznMtmskF+lmdby3Jg5nn+IP1T4Xdnr5Bny3nZaM2zk64tya7SfIz1cs8v9DECduPeRNIvKaaMTItt8fIhroueKZ30Xb1HZfEni+wis5DXSn2f3+j3dDr70EMH1uxfH+K9jpU5bWMXY0qtfWx7PeIpPdFrlxlID7bXD9J7CgY2NEu9U4gZP0qDm2dBf559sJTqrv+B3F/S07Jrh8RzlravY+hdDFr4gxVpwcbEc3ImXczp+YlkTcgYPcD4WbqtR6VfPzpby4EedsOPbiI/cPGcxWYytpM/200GuhMWz+dLulvWbscG3Drfd9nFHMx/KunC2fV3D5LvsxBPu2f9AlgYlnTHIP124QMHjT2iUMf7st+QPbfZbGMXY8omNrJNnabFs5O+uo92y1NcFWeFiRH77fGOGfjXhOWZzMLor9VH1KVV7jBg7GuJ55xtX2XofRCEo/gc4TdWxsRzDiY+OeIFWYNeGaTblhrZSdfQ8nr1s0OMihwshyqec9pMNghP/mw3GeROSjz7JQl7rs6XtXvw8IEuzhp/PLv+WNauLkaN2xOWl18Pcf91SVU9M/1Db2nJPnx5SMawuW1jF2PKJjayTZ3WxdNh3W/MANr9ceGSaycRz1v02TzSqnb5uN5RWHtyvQdvz3LSct0gvTV/eJ20rnjO1vY1DN3uoF9O2m7XkhMmXDHrz5h4zsGk5EYe3LLRzz7/RTGwY1HeHVa8FByweM5mM5l4Tv5sNxnkTlA8/TvIo1q/IOk8Q0sCXfSA5B6Pz4TkZKBOukOfzzbHcfWxrXNdfBn871klR+16vDrjFu6kWW1jF2PKJjayTZ3WxdNrY/m647tCnJEMlj4oxWtneblSiAE0x0oX16O8LpWWS4foYsyvdYCBRSAtS27bLq7rzdL2MUPvpEv1Lqb0rdpCalddfhzZmHjOwcTpyfxis035QlixpeCAxXM2m0mBz2HvmzzQHYrnOs37SFhe1zyq18WjxJyvNi/nXexD7mLU7quyCyyCFxxLwTdwBJ9vc8UgfcD/Med40t9/cO/4VGPKOg9hymtaF0+vBeQbyQfdr9kAUQrF/85QOIe0i4fO/uekvt9CHYiwtGm5i9F564jnbG1fIZ4Ovb990hcHNnjTt/dU1ojnHEzSDeTb/E7OFSTPSIvlgMVzNpvJfhuTP9tNHuaeied7gnTVEZtyMpZSxP5RStIuJvp4c3aPD4d4nudg6WIC+dLxY0fjVRfXRWcbC3cxpmxiI9vUaV08nTzeSeTTsq54lsLgHZiSG7ff6uwatltkUQZ/SBXiOVvbhwxd8YDpPCjq9kE6u5NeUimeczB5p6Srb/OD6OteJMSkFqdNPGezmUw8J3+2mzzTPRPP9wfpSiM2ZY+OX0TzctnFNrguHv13ZqaYlNEZra/rjwArRRIfjVddPEhjtrFwF2PKJjayTZ3WxdNbT/KUc+u4bUuh+H4OV8gTNPeG64E4TV333DCQ9m3A5VVy287W9gFDdzCDo5L9I1+Uo6CDGvGckcnvSbpR9oN4YFiOXt7mN+PB6CC3qnRxq9VB2vsmD2zPxPNTIW6LG3ohu4oK0f29h+pMHEUnnUdxm006bvv/X2CF29bb7ByTkJdvDP3f57aNuceUTexj2zqti+emi+ROReew87TYiL0Afyw3ZSc5T67zVqblh0Pcj7VUKsRztrYPGLrzZKbJENzfKy/WbSvFcy4mDorII2V94osP8J6sHLB4zmYzC7hz2fsmD6+Lv0Wf/pOW8wXpn/P7jczOqvd5dlJJCJ2Ew99dcp9aGEvbUD4XssOuO+ljki6Ttf9qQXr3EKOBgCHHbHztIoBpi4ChtcbCuceUTexj2zqti6c3Rjtlld/o0vKgsBzgc/R5pzN5bfOtKmeH42uBZ67vYlLmM8mb++J1zv8Qogt0G/Gcre0Dhp639aEh5tRc9HNtt+2MTEoJJpwv1G/YVUmxx35YByyes9lMYgez2HvtQDeSwaq4nj2xeDr5gb1N+bjiDFYOaiv97p8h6T9lH/xOiC/f6djjrVjekpWWp4cYpV+6r7eqOBbA24fS4sMtjs7n7fs/21g495hSax9TXN+0eBpgFxMr/0AGcyxJgs+0dHBMXpxO61hC5y5GoPqcvXQrxNIPIvtxlCIih5IkzNL2NQzdh187kvYoBdu6M885mXRxZuwIZifjTsvDQ8zqcqz0xzt5APFaqfMT+987Q8xCNFgOVTwP3d5rBrwunlriVHRp+VJYnome+XxK8ezvVxI5rwXfLN+u0uesdaRtfirRfYP0a9n4UMol7RdDJ19YEuYuJqV/ZIHdd4Tjqf7mHgtL0bZpszYeU2rsYsprEc8YKepcqKnAmbE3OdvoFun5zlJMnfegQladN4R4Iks+ODvjx+2SP9p1c73S/s7FNQMh40PiOUvbV4inf6jXCfEYpaNSIZ5zM3GS+qM36qSJztr0pD7Tk0XWJ1I4SGKR3mxx6dPCcqq7/Lke5JpnP6jPYjP9vWd9tqsGvj6q1Jf5pc7ru37eaflkkL6+dJ8ZxNORtRaE3L78gu3UkIvPnJ7PmX3yXMx+gb9cHrjWJyjxHtI8wtbR4Q748Yu9jzlzej4vV/gItbwcS5CQjD1z2saYeG41pqyyi7k+b148+x/9qreiMf4+yf1aCzdsP7PKU/FN9fx83t/3ZaI1WduTH9HYPZ8alnPH+q110G27SyZdPH/Vb/F5ruJ1noHdVlcZcqknfA5WPA/d3sce4hrnoL46DJxwMrV49pxLWYPWsUNfM7h01MVj9hwcl6/nrnNvj00+QPuzAy8Rk48na9hc9ZiyTkfnvgbx7Al38fDnYuLtkYdgQ7xNiHkpz5RdCkXynZO0fQ3xdNCQE0F4Vn6s7It49s/AgTEO6MrdYGO/J4fy+1key/c5MMActHj2jCaxmZOw96GHuIZ43jtIzxp4ppMmhu8ZW9y8L/rYuuUag/ozw/L6Z/5780v0cwses7HbO+LW666lyNujelONhWlDRrxZG40pazCc/RLEM0HcRwo+XnE/1Vix+/WF/SHKPnElNbxSUuypHuTSzDMRPP9At2r7GuJ511DOrbk3M8+kDz7VwtsyRrNF9de/z6dPrHMuaz8oHrx49v3Y2mYOSDzf5G1MQ4Fjc8w8e8Zef/c5sV7ucS7tseIXOCcqeOzY1pPExn04g48lG0y+0F9rt+j/sBs3xADJlWWKsXBN8dxoTFnZgR1cgHhmkPsovZsrho77mLHL9YdY2+icAcRn7L0wlFNpncjMM/kxeX1l47avEM/R5BH7NPPMeDilmTMi+VleXPHkFW8XcGCRk9s7cvoVNdG4hxwwlI8ph2zvhb54HXuxF9lnzXrt08sq9kL4sHOnsiuWucQzsUUvJ9y9P4LML+cOaLKw2n3qNUyPKz6UwO1du/TPz0frOWn8tyuu6Tra18FSHq9e58Pqg+QXxKqyrW2sIZ4bjylVHZnp4r0Uz5n6upPblt7Ew/KZfmu1pTBID84817rhCV0EkxMCv4Ov5dnuADJfsZcEEM+JHwuDyTJQmExsZHt0O57tHj0MmrJTAojnxLgZTBDPiU1qr2+Hve/146FxMxJAPCeGy2CCeE5sUnt9O+x9rx8PjZuRAOI5MVwGE8RzYpPa69th73v9eGjcjAQQzxnhcmsIQAACEDidBBDP0/lc6RUEIAABCMxIAPGcES63hgAEIACB00kA8Tydz5VeQQACEIDAjAQQzxngdtIdJP1WdutzgnSzGb6OW8acwqXE9O8O0tUABAEIQGBqAojn1ETjQI54zsB17JaI546B83UQaJwA4jmDASCeM0BdcUvEc/fM+UYItEwA8Zzh6SOeM0BFPHcPlW+EAAQGCSCeMxgH4jkDVMRz91D5RghAAPHcpQ0gnrukHb8Lt+3umfONEGiZADPPGZ4+4jkD1NUzzxdI+v7ssrcHyQcGUyAAAQhMSmBQPDvpcZJ+bMtve2SIJ6MfKwOHCd84SG/spKtIuqek75J0KUnnlvRXkn5f0q8H6S01beoPdL11f7i1B1IfSrs4LPYvJJ0j6cVB+uN179vFQ2zvLemHJV1Zkk+Af7ukJwTpdWPi2UkX7g/svXN/0LYPZn6XpKcE6RVjbeikh0n6xeya+wfp6aV6XTzI24fgmmFarh3iQdBLpZM+3/NZF0fpunOHeJ+j0knXl/Sm7OIPBOmK23zRom4n/YqkB2f3emWQbjvF/bkHBCAAgZTAXomnpJv6xHdJXznymJ4lyYLxL6seZRfv91RJV1hxbSfpZRa1EIV6sHTS1/bX3mDgoscqCvzSPk9JD1UUSAt4qVgEHxikfxsQtlrxfLWkWxbudRrF8yclPTrrq1+27rPKTvgcAhCAQC2BfRJPD/S3WrMDni3eKkhfHLq+i7NmC1mNa9rCebsgvWNAvC4o6fckXX1FOz3DysXVM1vPOoeEc3HL/xakn95WPDvpeyW9aKCdp1E87yHpOVl/HxWkn1nTprgMAhCAwNoE9kk81250f+EvBcmzjaXSST8o6dm1N+yv/2tJFpeP5/U76XmSfmDD+65bzbPga4boyj1W1nXbdtIFJL1f0iUaEs+bS/rdrL+exT9tXfBcBwEIQGBdArXi+ZgQ3aolwXqKXY7ZBzVrnouqnrV55uU1xPNJ+h5JvyDpa7J727V5+SB9LP17J12yF47zZ9f/g6Sfk/SbkiyQl5d0X0k/IukrsmvfFqTrZPe9UT/rzPvudto1+GFJ/1HSEwtrjGkdu3P/S98Gz5a8VvdV2U1fEwqz8ArxtKv6ASNGUDvzPH+Q/qkg5ufq13vzj05izfNbJP1J1pA7h+iOp0AAAhCYlMC+iedrJd0md8d20jX7dcSvznr/2CD9RCZyFq8fza77nKTrB+k9BQEYmqXeKSTrlp3023bpZvU/KemqQfq7xd876S69QJcelGeT3xakf02uL63VefZ56SD9Zda3lWueXYwu/YPCC0F6q9Monl8n6TMZ9OuFyIICAQhAYFIC+ySenkl+Q5D+vNTDgWjK9wTpqokQWVw9gHptMi0OBHryELkuzk7umH1+NPvrpPNI8sw1D2QqRrp20lslfXvh++4epOdngmgX66cLs9UHBcmz+aOyaubZRwE7inZVMvTTKJ62ZQeRpbP4s4bsadJfETeDAASaI7BP4rnkKs2Ew2JkUUqLBfcCQfpn/7GTbijpjdk1Diq6cMntmIjuLSS9Jqvn7Seu9/lOurGkNxSs4+uC9Df53we24nhLykUXbc369uLePZ3++TkhbtmpEU9H8/5yUsUzXLuT8+0gp048++f/CUlfn/T/PCFuI6JAAAIQmJTAPonn6LaCLu5VtADlxbPVj/SDp9cv8xnmu4J0jTFqXZyp/n3hmisF6f2d9EPeY5p9/okwEDnbxXVaC2Ja3hskr8stlS7uhX1E9sFbgvQd64pnF/fE/mm/TryoZiG9rCTvKU3Lvojn0GP5kuI+0b+V9NHeDf0bi+c8VKmL6+TX6j//XFj2QEz64+FmEIBAuwT2STwfF6QfXyFyFs/BDf9dFKA8KUMx+Cb/ni7OUBwAk5bvDNKbuhjg420vaRkU5S6e2/m67PrXBskz3JJ4OnApT3TwZyEmYDgqY27bTnq5pNsnlzsBhOt7+8ahiWcJk12y9wkx4rlYOulsfTkpwmQJGNodHug5BCAwRGCfxPPJYTnQ51i7BwTuGottHZ30cEk/n3V2XfEsZdZxkNGb+z2jzriUlneGGMhUEkMnJvC+1bS8NMQZaen60h7FpcF/SDz7NdM8KcPtg3T2QM7XfZ95Dtmr3dA3HMoy1Um/1kc+u/7vB8kR0hQIQAACkxPYJ/F0ijxv7C+WEbft5RbbVbq49SSfwa3jtvU2mM8WvvgKQfpgF9PwPTP7/OMhukRLYnh3Sc/NPjgnxBlp6XpHDD8m++CtQbpu+rcB8fRs3dHFdtsuystDHwC15+J57AWhD3jy9qTL9OkZvWUp36L05hBT/ZU4PlJfTorwoiB93+S/GG4IAQhAYCz7zkBu2zn3eX4sxFysQ+LpWV6ej9XBQN6DeCZV3xYBQ6WZovc1OmDoi510kz4HbqZlulCIUbjHygC7T4eBpAVdXB/NZ6UvCNLd1hDPT2XJENzuKwfJwTNDp42MzTzNNI8qPt9AoNOs+zw76bslvapgEJcIMUI5534/Sb/a//GJYTnXLT96CEAAApMQ2KeZpzt0Zo2x1LNOelSfPCH9+A9DsiWki2uWDjLx1pK0LG37yESptFXl7NCvIXZx9uO9nDmve+RrcH0i+g/2SRjyriztO+ykCykK3XlXtXlg5pl/x0NDTLxwptTMPPu2O1gnL+cq5RLueZeiWSdJktDPRP1i5ET8abHr9n9N8gvgJhCAAAQ2ILBv4ukkBjfIZ3NdzAbkBAN51qBHhJg16KgMpNAbS5JQWm/0/W4RJCdtWIiQRT13F37AeW7T7RADruPFbXwyzE3SxO9dzEiUJ3WwgF12zSQJaffNyLPKIwGsFM+LaHnrzZfCQKL+HYinT79xkFieAWrwJWuD3wBVIAABCFQT2DfxdAe83cJrgN6vafehjxNzsE6ep/ULfRae/5OJpyNMnYQ9T3ln96rXxBbp+c6SZDffgwqD8xtCPJElFWXvufSJLnlxPlXfw+5Tu1kthh70h4pdtM4q5Jmsj9BaOrJN0ktCzFR0rKyYeXrP63VC3K6RtvslY9G2/Vqyr7fges34SdnXfjIc3zuZ3ntut60PCvidAsjLBMnRxGlbShHRS3tlq38hVIAABCBQILCP4rnug/qpsHwE1Zm6a7o3h77HKfeula+p9S5Ei7LPG52zOOHDNw8kpi+l51u05akh5unNBXeVeK46t/XVIa49LpU5Zp5ddI0769L1fMapJL/kpOVYVqnFBwPbiRDPOS2Ve0OgYQL7JJ5ew3ImnIuu8Ty8RnmXoXMvewH1odHFJPYj93dqQOfW9ey3JBYOWnI78zXV/NrSkWQfkmS3qI8lGyrOaXu3IL1w4PuHxNOzXid0KAUvbSue9w7lGbdfUradea7xqI9d4tn1rcNyNii3hZlnLU2uhwAENiawT+L5jD61nIVxaHbnwdMnhjwkXdcbUSK7fB8v6ZtWELJoWbAeHOKJK2Pq5qOvfG1JBO369PmRFt/SYdjeh+oE8xcrfIEDbx4QRo5SG5lR3zVEd3RJ8LcRT78E3GjkcO5diqdfDMznBQP9RDw3HgaoCAEI1BLYK/EM0v26uFbptUjv0btSn1HIrlTnln3G0EHVIwLqYBML3p28Jqi4HWYRleszO19vMQzSe9eF18U1QOeRvW2fS9V7RL1G+/gg/VEn3aEknt7n2UkX79c8fY3Xcb3lwuumrusApDHhLs08R5NArAoY6lMPLvaJ2l3qFwDzdpKHhwXpH0fYzimeDhRy5PT7+mxNzxt7sWHmua71ch0EIDAFgUHxnOLmI4OuN79760laLIwWzYMvY+J58J2jAxCAAAQgsLRvcSdIBk4dQTx3Qp8vgQAEIACBbQkw89yWYKE+M88ZoHJLCEAAAntEAPGc4WEgnjNA5ZYQgAAE9ogA4jnDw0A8Z4DKLSEAAQjsEQHEc4aHgXjOAJVbQgACENgjAojnDA8D8ZwBKreEAAQgsEcETkQ896j/NAUC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0GuodgAACfBJREFU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EM9qZFSAAAQgAIHWCSCerVsA/YcABCAAgWoCiGc1MipAAAIQgEDrBBDP1i2A/kMAAhCAQDUBxLMaGRUgAAEIQKB1Aohn6xZA/yEAAQhAoJoA4lmNjAoQgAAEINA6AcSzdQug/xCAAAQgUE0A8axGRgUIQAACEGidAOLZugXQfwhAAAIQqCaAeFYjowIEIAABCLROAPFs3QLoPwQgAAEIVBNAPKuRUQECEIAABFongHi2bgH0HwIQgAAEqgkgntXIqAABCEAAAq0TQDxbtwD6DwEIQAAC1QQQz2pkVIAABCAAgdYJIJ6tWwD9hwAEIACBagKIZzUyKkAAAhCAQOsEEM/WLYD+QwACEIBANQHEsxoZFSAAAQhAoHUCiGfrFkD/IQABCECgmgDiWY2MChCAAAQg0DoBxLN1C6D/EIAABCBQTQDxrEZGBQhAAAIQaJ0A4tm6BdB/CEAAAhCoJoB4ViOjAgQgAAEItE4A8WzdAug/BCAAAQhUE0A8q5FRAQIQgAAEWieAeLZuAfQfAhCAAASqCSCe1cioAAEIQAACrRNAPFu3APoPAQhAAALVBBDPamRUgAAEIACB1gkgnq1bAP2HAAQgAIFqAohnNTIqQAACEIBA6wQQz9YtgP5DAAIQgEA1AcSzGhkVIAABCECgdQKIZ+sWQP8hAAEIQKCaAOJZjYwKEIAABCDQOgHEs3ULoP8QgAAEIFBNAPGsRkYFCEAAAhBonQDi2boF0H8IQAACEKgmgHhWI6MCBCAAAQi0TgDxbN0C6D8EIAABCFQTQDyrkVEBAhCAAARaJ4B4tm4B9B8CEIAABKoJIJ7VyKgAAQhAAAKtE0A8W7cA+g8BCEAAAtUE/j/YZkKAOx81mAAAAABJRU5ErkJggg=="/>
          <p:cNvSpPr>
            <a:spLocks noChangeAspect="1" noChangeArrowheads="1"/>
          </p:cNvSpPr>
          <p:nvPr/>
        </p:nvSpPr>
        <p:spPr bwMode="auto">
          <a:xfrm>
            <a:off x="457200" y="457200"/>
            <a:ext cx="44100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AutoShape 26" descr="data:image/png;base64,iVBORw0KGgoAAAANSUhEUgAAAKoAAADkCAYAAAAIJL+eAAAgAElEQVR4XnS9CZRvd1Xn+znz+U81D3fOzU1ISEIIAcILM9IiIAiKdou9lkrTr0URNKBMGhSlu9G2QRAafE+ePrEHun12twhCpEEiGAZNIPN0k5ubO9Zc9Z/OfM5b330qEbpX10qtuvem6j+cs397f/f3+927nKKom/E4p9P18byKosiI/D55WnD7Nx+FqkOR1VDV+IGD59aAC46PEzXMLnVZnp8hxqeYFAyTigvjXRK34Oijj3PuNz/MQjgljYccoKJJxuReQOxEdN0ZJm6HUzicmu8zifscWj6CW/tcTEesvvJGXvYTryJwHYq8oq4c4sjD82C4V3Pu3C5bmzt4XoDnOWxvbzFNxlx6/AR1FZJMC3Aqjhxd5ODhDmHkUDfgetA0FXVd0zTgOK59um5D44xw9P6aGBqfpnFomoaaHEjBaWhq367RXd8+T5aGOEDcden2fPqD0L6GUYPr11SlnscjS2rGo4Zs6lIULkVekBVD+jNw5ZUHaHRJnYqiTAl8l7zQa9P11n3xcByHqi7sdfueg+PoPbhUJdAEeK5LU8P2Jpx9fIssK4njgCgOiVyHTuPbPUzchtLXdWja15CnNJ5LE4EX+4SuQ692mM0baq9kGlU0dY9io2Euhahb8NDud9i85S+Y+/qdLDoRceMxM8nBzag7NWQlYRPYta1cyJ2aXPfQgdJzaDzwgKCBsGoIqgb0n+9SO+C0d2D/o7GvzpnT42ZhMSYIXOq6xA9cmspl/cKY++8+ReD28dyQwHMJQg/XramKmhqPxq9Iqwnd2OfA/BIdr8teWrCRjhk7Uy57/ALjT/wx4wsPUMRjZiYTLllYYVJBQsBu6VIurxJdcSVLz3om8cIy3d4CTe0wzFO2Yqj7ATMLPZaWF/D90P5fVVWcfmybra1dwiDG93UzHba2N0iSCSdOXE6WNHhuRJZPyYspyyuzHD4yR9zVJdJ1KWkaBUOD6yoQ9N4UkBP7s1MrUBWw0Cg4qXAciwpdYjx8vvPti+RJQBj6+4Hq0uuHdLoeQVhboDZ1Q9P45BlMxzXp1CVNGrI0o2oS/CDnxGUHcf2GMIKyyvEUOLVul0fd1JRlYYGpe6NDodftui5lofcY0NQuo2HBcLdkPMoZDVN7X77v2D0LfY+OE+A2kDn2zqmrmiqvKKsCvxPgxD5+1yMOPLqOy0zj4Pg1e05mhyvOu3SmDpPJGmV3j/CR+zj9qf9Eb2fMbNGwUEJJxiTI8D0fT6FY69rRvgcdNAWqo8zQ2Pvw66b9LHV9oQhdatfBVeL4njhtcL58y73NysoCs/NdFhe7RJHP+tqYc2fXycYNUTCwANHF8/2GWqe6UpbxSeuUvEkpq4yuF7I4s0gVRmznE3aLLa5c2yT7fz/NuftvwxuUHPX6FFtTiOc5F4S4V13Fwe97IdGJS8lLvSlPh57KD/D9CDeHSZmSBiWdQY/LThwiDEJOnty2TBrHOmABYRTi+Q5bW2tMpxMuv/xy0qRC5zbLMkajXVyvZvXAAoePzOMHCtbqyWBts6mPYwFZ6BLiNIGuZxvUdtUaHN1pfdV5rx3u/s42aeLQ7UYEUU3HsmpgX4OwwfNVfeyWUOi9jCuSSUM6rUmSnCwb05/xuezy5TbL799A/bkq9VzK9OBYFWtwnPZg6QDpHuh/1qXDzs6Era0xyaSmqfQ+dOhcmkYhuZ+BcXEdB0c/qwAqapz94ujHPl7HJ+j7xB2fOHTpui5u0JA5Jcmwws9C6nHNcGcT35swl2zz0J/9F7jrfg6MEpb9gKSZshcUNHFI1Th2MNy6QS/fsRPfBuQTgap/d5sGp2lQUs19h0Zv3nVxXIf6yZ9pcG770ukmyxOi2OXYsVUrFQpSlc3Q7xGFXfxAgePiB9BY+fEoc4dJkeBFLkmekO6O6Yc9OnPzjKspk3yTp25usvGJT7J7+k6CuYblcJbRZo7TP0h2+ZUsvvxljI6usue5LHohTVVShz5FFFIWLv2RQqJhtxpTOQ2rqysWqBcv7lCWNYNB3wK004nxg4aNzYtMpyOuuOIpFHnDZJJSKV5pGA738LyG45ceZHGpY/HzRFa1o69/sHuvu+jjoEDdP9f2vd8bqFXh8PCDe+ztZPR6HfywsZussq9AFczwfAWXrplLljVMRgXptLE/Z2lBmibMzXe45PisHdC8KKw6BIFDEECtl6IEJFhgwaoqoJsbPPn/tjYSzl9YpypcwqCL54UEfmg/owpZlsrcFUWtLOwT1C5O1uAU4DseXujjho5l03AQEHUdwtgh8NuMqlLcJFCMIEkaqmlGvbNNWOxy4favkX7+i1y6vcus2zBxM8Zdj6mrNKB60OBX4FcNXt3g2SFrr4mgjJ1hx7FEoKTQ5DWu41F7DpWggmCK0xhMce69bdhM0wl5kRCrBLgOWZZbFg3CmCiKCSKfMHQJY53KhrLASllelSRFRq5/SCuYVvidmJKc0E9ZeeQk5z7xf+OPz9B0cqVKwv5BNp05TvzoTzC+8qms9WKCQYeZLMV3ChKvJI0ENfrMjyOqNGdcJVRCiXl7o+IoxvU8fB+iWLgwJggd1tbPkSRDrrzyCvK8ZjrJyTNVARgNx1RVwexcl8uvWMLV6UVRXO1DgP2s6ajE+0CIIzBl8KktV4I9AgeOSnnucuHskDOPb9Ht9ImigEiB2lVG9Qgix0qvvl/ZL8sqJqOcLK0tuxZFxWQytecXrtVrKauSKIyo64rl5QV6/ZhO17FsWzcVjlsaPhbwE07dWE858/i6QYBOt2/XxfN8SyoKBB064dqszMkM9XkECtKpcGSN5/i4kUfQiwi7Dp2+Q9hzcCOhG71X5T8HL3csWLeTmmy3JNpNcZiy8egd7H3q33P1xjphNSUJa7KZHqOytKzoNRCot6lV5mvLnjqRQlTWBniuBaXKvd+4RJMKtxFEaMgFE9yGwjJrjXPnV7YaL/Dtgk6SkeGhqKNAcOn0+nTigLCjC+/axXepKcqGqnLJ8pqd3SFFWdOpA6rdnLIsDSIsdWH9M5+l+sItzFU71GGC0sRWMMP8S17F4st+mJOTEn9xmbIpWOk59AZQ+DlpowPRpdxWqZkQxCFJquyooNI1cOj1upbBlMlmZhWosLZ2lmky4qqrryBNSguK6aRiMi4sw9ZVRVknXPeMo3iB0lSJ4+oxhSMVqDWup9IvjKTyIYigEiqYUON5tQVR28SETCc19939KL7XJwoHhKGaF5+oo7fqGm62n23UQFUkUx2cmqJQI1MZdEmSqWFjC8a6Jo47TCYT6rphfmGW5ZUes7OeYVgFs0o9tfCpw6lH19naHDI7O28/p+eLIo8wFuZWjCkL1xRqolQFCxd3UsK4pM51IX2c0CXohcR96M84xD3rkyndwkqvDmWQ1zTTmrWkZm+rpDvWe6sYPn4n23/wCZ6+vUZT7FDEHqnefCkU3+JMp6ntq7KroEClqqmmVQEYeJSuQ6XmUGdD8V01NCovpX5OP9M2js65e9T1j6jqmsl0SpJnDAY9/MjDDwN6/YiuSkKnLQnCceo087xhOi6YpBlZVlONapxRSZlXhB4seg1f/ehHWTn1KPPNmDDKraSdzCqe/YvvYGv1cib9VYJOD8+pGMyURL3SmhBHrWIVUlVqhhr2VDLT3EplnudtoPZjur2IKIK5hY5l1DPnHqEophaoWdowHhZMJ6oAPllSkaYpWTHh2qcfs+rgeLl12pZ9dATVpHhqmJRHlFU9C5g2rSqrCiPWBid8r2sNyX33nCadBnhOH98XXnYJQ88Ykjb42sevK0hTHRgxKxV5XhAEbfbrdCIr1cLTYRiTZ6V1+gpiL6hZXhlw4FAPz4daYK5y2VifsnZx17Jzt9uzx9Jz9/oB3Z7CQoevPYS67+PMIcs9nElBPVXAN1SOSxO6+LGSks+MArWLQaTGLdCZEAwKs5pyL2OrcMnLmHpL1XNM/vg9rP3Rx3naeB2qbepAONWn00TEpfCmoENtTVR7aBT4yo8NKJu6baCWgiliTjzPkklTVjhVTV1WBNboNjhbD9dNkuVMk5TpJGWaZXi+S9xTgEb0BiH9GQWqK1AjwGXpu8pru/m7wymjtMJJPFCjkAnbuiTnz7L5zW8yv7ZGdvEU5Hv06oTg6GGe8jNv5vHOEmm0wEy/b9knnCuIOxn9oCZoQgvUPHXZm8IkbUiSjPF4TCaI4KtpiS2jhiEsrXQtk338Ex+xhulHXvdaHCJ2NjOy1KMqQoa7CVmeU5RjLr/iELML6tYr6kaBqfcVUBSCPG3QNvgWpGVRWWOiayLYo4BSkLmoPsLuzpTTjw4pc9+wfBB49qnspuZL9JTglDJznhV20NTshGGI61UW0EHoE/iegVExKmUpHKcsnJNmI8pqwpFjKxw8OLCgE3Y+9egaezsprhNbNg1Cl9m5mG7fI471dDpcqgCCGZBMHCZjwRaPZJxSlpUlmaAbE3RVBXy6A49O5BB5FZHqtueSikJKhJ1y9gqXnSnko5r5vGB6x9+y/Zn/wKHhWWI/Qf1fWQUM6jZQS1e0VEUlNkWPp1AtCmJf1JVDqeyp4PTVRFd21ZUsFNz4LuNsStjvsjfaxRmeKRt1oJNxzmSSkaS5vcBY5aDnWTbtz4QWFF6octlYtFPU5NOS7b2E7UlBlTqQOgwV6KHHvOvRrF9g+tgp4iql2tvk8Tv+ltkjh3nqT/wk57w+ZTjHwtxM22XO1cSdnNgvcWtRZQFZ6TNOXJJRQzLJUeZPksQYiCcCdWYmxvFKDhwc8NZfeAudbsj7/+X7rPtNpx7jYcN4VJOnDXmekeVDnnbdUaJOja/srUpaKTh9fN2YpGE8LhmP2+ytYDVqyPeJ44jBIDIudzhs2N2ZWMOWTCoqSz/Koo5lw5Yl8douHcfKelGoEW0IgpBORz2AAhXCyMcT4G4aBO/U8Strp0lKVZfUTUJVp1x19XGiSMHc8PDDZ8gSPXJMv69sDrPzkZXuuNPiU6sFNdSFSzYSF+2wN8mZJKk9tuJB1JoXebi9gKDn2+N33IaBSrfnMlFbNCkIc5fdUco4U2l2mN8dsfOlLzD5+i0sldvkk016vT5N4dFtQnxVXfHyXm1NkQ6OoeSyMc5dldfzI5wgYCpIRk1WF0zzFFc0aOiSNQW7k9222RpdSBp1+JORbk7BZKpA9Yh1yrqendDeTEAsCiMQ7SHaoaHJCrJJyWiSsS3clTlUScXEbdhJRmycOs2RxTl6kcfK7AzedMSFe79tWPPQ9TeS9xaowx7duMPsIGRmoBJW4QWVNU5Z4zKtPYrEp9x1SMcFo9HQAlWltNNV2fcMmoivXFjssr19wQjsQ4cPtU1UETHcUxMjfOqRplMaplx97UE6fRWinKqs8b3IcN/uTs32ZsJo1MIMZU+jeeq2IVOWi6KQQb9Lkuh6jayTbqkgfY/I/X2C2iivlqhvS7+yRWUBLGza6QYEUUEYOkRxYBnbULICtXKsGRSm1eOKBxZH/JQrLuHAao+qanjwgccM0lDHDAYzlp3n5pVcFKht5m9TmEeTO6R7DkUGm4I/eYaTlzjjlI7n4gQeeeyS9Tz8OGQQBMyVHk1dM3Uq6qwUT0jgRuzt7FBnCctbW5z+9H/EufAQ82FBPtqh3+1TF0L3LVetIC2disoTpSfO1CGsHfx9elM5dFzXJMB2ldG77BiHbnw2p776N5y85y5WFmaZjSLCwMfZO7/bpFJNxvpsGw8czxiAWKWgK4DtWVDo1BsXh0MhvDXWm64Z1y5pWpGPUx5eP8d2ssfzr7teJBqZU9GPItLtXbo0rJ+/QK+zQDyYx1X3HnrMDELmOuIjfdy4IXNFu1dMpBxNPZodl1yHYjQmSVLLUAoYleneoEOvFxrmTLOhZRY1NcLNdRkwHuprtE9XDenNOFzx1AWjYcoqNU7S90J2txsefVgdtIKrzYZBKMVLOLW2QCsKBU9qgSm0YJAlDIyjVQbT91SCC6X+LCzblnDjDUxyaez7hUmjjpqenCh27FpLjTKqRkqYrue0ZjotraMfjYeGr+fn+1xyXMJHw0MPnTEinrrDYDCw1zAzJ+GheRJnWgtTuzSFQ74DKpZDCsajPbplQ3n6Iodn5smLnHEvYG82pOl36AVdBolDI1EiaMj13tMKd5LTrVI66S7J33+D85//LL1qRMet8dXdq4paSEp9cimcikafyqZiAMSbFg2BF7GX5jgzs5xLp0wij+t++JX0X/pc0tDl/s99gfqx85y+7VtcM7tIR1Vt8/H1Js1VWl3hY6Zj5TPhHI+47xPGKskenuRTryWSFcgC/Pkooc5h6kA2SSnHU/z5HquXLpFtjBmmY7zlWXY2dwkKZRWHoHQJ0pYg9HsB/iDCEc7sxwwMc3oUfk3iVEzKnHwC1a5DqQ5+mhhRrpsuol+cr4C/aKPVgwsk6dhetwJYMEakf5YEOHSZCJdVUw4e7nPsRExWqNuuiYIuO9slZ04P2dlM6Xa7JiAoCFXy22zZcpoKGuHTJ+RXNXQKMrEBanQUvfoeNUtZWtpXy6S1SnlpsEDwQVSWeNbuoCaKVUkiw6rWqSsbNY7JrcmkZS729ib2OvQYJy5fptuFxx9bZ3MjJfTnrJkSVleQdno1Uacxmdkeq/aplXtELw1ztiUD5ykrpcMD//2vCLen3PCKV5DPBpzpwIYLgd/lYN0nKmuScsJIDZwbEqcZxzseo9u/wnc+/UcczsfETUWVZ/S8DnVV4sUBpSCMDq7oPEHFRjwqLQXlRQYPJ1HInZtrHH7us7nh3TcRLs/zl/f8PRfWN/gn3/8KBoRwx7189n3/inxrB+fxk6cbkfd5GjGdKljb0x9EyqINfghhLPlOGdXDdQJqzyNX1pjkVhbGZUmTJHTKksHKjJHHh3oz5E7DlltRJAVO4jDag67foVHQNClVF+q5kKrrEPkefdelJ/CuXsBpyMqMcVYxnij7Odb5iyjXjZe+b9nM1QmWxFgbCyBiXP+mZkY8alPLq+AyTRLm57tccmlMdwaKSljXMan11CNbbG+WdDuzpixJ/NCNVjNkGnrjMJ3mbG/u2nN3ul1jMFSyhd3VyLR4VKXbscwrOqzIa9PsJZdmmSBLY+JERw1M2DCYVeUSjPFaZco4Xc+oMSlYo73CXp8eazyeGuNwxVNX6Q9gc2PKyYfW6UYLLebtBrh+TtytiKVnWNKXvBpQiwfNGsZpxmY1pNtULO0lfPsP/jOjux/hxd/3fYTXXcHe5Ye4GHkUlc9y1aVfQZGPKXo9NsYpxyKf0e3f5PHP/Sfmd8+w6hV4yqSEuIVrQambp1QnXKkDvY8/8Ew8cUmLih2npjh2iGOvfx2d5z6TUxcf5TuPneb6G17CiaPHCaoSv8hwdMiTCWe+/GWch+8+1wgT6WaK0kmmKlstWa2bpUD1Q8+6UpV+SZttR1pS1A3jbELS5DhZwsHegNWVWQazEbWwbidiJNI2q8mGOUniUYxLvElCXqdUfY8icujMdIlql8gx9pLQcYxgKOuSSVYiv4O4wCxX1yzSW5ymuF/p2a3OLyZA3K86BAWX27TGjqRR11vQCTyOHZ5haSW0blSlW0lw4/yI04/ukDcd+nOzREFmWS4MlJnb0q5GaWd7yObmrgVtt9c1Yj8SPOq0lFTLmTaUVd1m1awx9a5Ia1I1qdPUXncYB3R6HYMe/VmpatDt+KI0W1FD3XDjGeOR7BWkwwK39tje2qZ2Gp729GP0+pBMSx6674Ldt04kwUHHuyTsuAQSZiRDOmK9PYrSMTbG/p7tMZgOce5/kPN/9nnmhlPO7G2y+qxrGTzjafjHDkNvBr+28CPKM0aTCUlR8tgdd7DxnW9xuBhywM1wkj18XLphjzpXiXconZLKKfGsl3FaKdjxKTyfPXX0q0t0nn09l7zipVxwa06vnyc6uMIV11xH5HQs6zZFZt4SV4GeyQkT4Dxw+15TlAVFJrlN3avKsk5Dyx9KAbJPRzdD8l5kN7ipKvaalKGTUPglXd/l8pUVlgcdw1sijQsXTARJK3v87Z0pbu6Sr++YNEcckhYZs/0+3ap9nsp3aby2e26sjEpZkcjQBqnkQFNLLOUpmwoH7pPCClBn39Rg6k9BGtfMLvY4vNRnvi/6CCoPpklBjMeZkztsric0vVm8rk8nTOl23Fa/l5mj0xpKzp3dskDtxD0kkEShS3+2Y3xubJKjuMAWo+p1pklBLg536lCIw5XoUBTGiIj6E6xSZo/Dhl4nsGRQ6nXRkJSQTRsamVd2ElORTATwGq659hhRLKkRttYTTj9yHteRbNoxDtZRA6f7JbpLcEFCcdOQAdnuiOMR9C6c5tznP4fzd3dwQI/j5y18U2k+sEqwuszUKDmPfppT7u6xs7lJNR4xUOVqKoIyF4GHZ/BI8WH2B8ukXijlMmkFkyBmXbLr8gr9FzyXQy+6kd25Hmd2t/E6XVYPHWV+fpFO1DGGQojeENATRot9C5Fz19d3mzzLjYppnUS60U/YyFpjREuv7HezcvaI73IqSq+gEcXjFRxYmmO+FzMIfUI1XVIc9ObriiQvyQoR8A5e3WHj7HmccWZZtLcwx9ipyOVkCqXzemZDU0YQ0dwI65XtRbA2Tq/PTAutTNjqSa2qIy5OTUxTl8xEDqFf0F3osnxoruUWm0L0nP2c6FNZ7x6+7zRJ5tCbW7ZMG3QaYxL6g57xwSrxSVJz9swaWxt7dDo9y15xLH45pNeN6IbCXu0Vli6dl1KhCtJJa+jIpjKj6H0UOIIM3ahlVTo+UeCa+0wytfTtTECmEkaVRu1QTSryacZkPGLl0BJHT/SNGdE9koiwrorw2HmTtWdmFqx/0LURxajoUZYWtu34Pt08Y366y2P/4/PsfO2rXFe7uLs77Mb6sRAvdyndgCKMrBtXPnbSKbHnEroukavK3tDkGU2R48nEIwZIAdpGrD13macE3YitpuJUNuHgi57Hpa95Nd1LL+Er376DueUVlg5fwuqBw/hOYHSnp4qw76l40jjVyoX2HM43vrTelEVuioCyVGh+z1YNUAbVh7pXZVrJo5VZzBrybMTB+RlmQ4eZmciaKMcpTJJrhQgFdKuTN5IdRe4OPeM3dze3KDdHfPMzf8VTnnYVy1dfxrDnUYfCZ67dMJ3mIBOZKBZZnbmyjrpjddltWWtlwtZbKaLY4EhZUBcZCysxncUOTihfqEh3lXtlY7NpST2lHBdsPnKGioDuYN6U/8HCDF4nxInlMzVOijop2Lu4RTLOjVxXQxT2AtxugBPJwNIqLmZAETkpbJVVNGlDPRWHW5ukK0+EKk0gyCBvgBcaNWTXTCdIipAKWu1Qj8VNt5xlMpmaarV81UH8uIImE7EL6hdks9idMrmwZXZMZVSz2NiJlCtJB7eg3tlhZXGGb376T1j79re4XNnywhargz7nnJLSCehICRRP6gZkYlyc2jhumYV0EtxaQoBD4DhtkOrxa1FQtd2zZh9u9IOICztbjBa6PPMNryd40XNYm+zx4MWLPOWp17A8f4jYiy1GFNwKGAlO4sb3/VX7Ff2Jyg7OrX9xthGua+kY3zrptgNtqRR1u8pWpTUIBWWeE2YZxbmzJA88xPEoZK7J8ZqMwstwY6WWhrBqaR5HXSG1Ebry8o2nE/xuj2R3yNn7H2a4tcPVz3kmyVyHIlKgysAgvOmReFLAGrpFQOSqM/bxXb/1h5qrSBBBB6I1f9iBkpZclXQDh5m5Ls5sTFEVdmGFm4xJl3wnuab0mGyPqIULwwA/iAmEz4WRBUEQrysi3iPZmzAap/huYPg1NIlU3X6No6DRoRYssZIlnCmMLdwvWkhcaEUpSdPTtVbz6BIWylKia8Db1+X1WhSoIv4lUojjlVCRlhmHjh+lqac4chzXDcVIJuuY6Sjl7NkLxHGPngwTchyZTNk6jxSo86J9bv86k52LrPZjwjxhFpdhmXN2Lub8JKXjDygqYdwu1T70a3Tt1As40uraJjewzFebKUnupkKfSgHWQDnG8Fx1zbUce8PryZdnuPvhu3lstMuznvU8lueWGF7cJm7kLQYnClk8dsDurRxWbXr7Xz+cv/7M440kPwWosmkUK6tKKVGJ1UVrtW1JgZIAsyQlSFLi7W2++an/wMLmJt2tTcJ6YlAgk3FDbhhcgsYx54xxaZRE1HaTVd6CMKTjh8w4Ibs7OySxT27Z2DH5TYG6G0Fe13SaAFlxW1e7RDFl6MpOow5Yaxnb5yv35RhJdXmWkvvgRxGV7nxZEsud7Mphn1tG81prPZNKZhwxEnmbQURU1wWhaLAgsgZJQSHyX/Hu6OiJh6UQkpeHooUeClT7BmU2Hz/qW+YTdjWTh7wFrl67+NYKtYSRDOtm3pDcqAohpiHA1URD0LWDlsk5Ffrk6YSo0M+JevLMASVrnwzUYkKMElPQW5O974Cq2x4iEPTxVBElC0PoB+wFPl/YO8+3Hn+cwO/JnG+yprhVXWtxySL4AvUNqhTqxoVNdd1934JTvYg5+HW0zfTsM84Kzk6H7AB5V/KbrJsVXuEQEhA6HjujES9/zQ/xm//2tzh08ICJ0jJSP1Huvztcna/+5ZlGmCsUzRLIeOLS6Yemnbc4aJ+8Lmqjh5JJQp1mhneyO+/lvk9/msubktk6MaUnDxxSjTqoqTFHTE1YV/iNdAizz7asgZWkhn7tMRd3GWU5tbKYA7FcNL7HKHSNUfDd1hHeGi2eKGdSX/Y7/Sc8m3pGU2RUnjwJzwZZGt+nDnxqM2k2RAXUuUYnHHkucAOPNEmIRPDrNYrFkJ1x320vpkNmEqlXgkjKLsqAkjWdRm4xMSFh67U0uKCncakal7JpO2+bGnBkdZNTMydzK/ZihUDDQE4qIzsbssClUJUQ31y4NkJSCozOhGw1mVF3vUlj6o8yr16XrJgGZ/Se9Qr0HOozTF/Xda6p5cFwfasEsnW68r12uoVHCNAAACAASURBVOx0Qj4/2eCLD9xPR/DH9ay3sCrkBWZmVxxEnmsZrylKsxiKWcmrilyY2nEoVaV8z4wpO2JrxOKqsROMkV+iEYOiRgEmqsrdmIubG7zoxS/mt3/7d5hbnKOv59pv5FtH23dh1G9+8XxjflNlUqkk0vf7ClzPlAZlUp2EIqtIp5l9StpzphlH0oQv/+4HuXS8x9x0SNyUZD7k/Zj1Im1xVbfHnJSFsmLddRhJRmsc5qOuzdaIYyyb2rJep98zfJWXJbs7uxxaWjHVw6tGVrqlewuDCVNHcccyqyUOw2XqQD2jtOQSn5oQIPN1623ciBxGOkBZyVX+PPnWLs1MyNlySBU7LJYu824oUVUgwuyCg5m+4fJOp2szSAL+VlFV6rIJnViBL5pOQenTDSMa4VBlBd08QztqzmYNNjnKnNJINbXgO5zv9yzADijLyGwjD0HksC16hpB+4dMvNEdUs1lP2Ow0dH2PRQWwG9iBH42m9Ho96zat0tSNNXqCC60JvMFTQc0bBmGXdDTCNy9vYK8tXZzjM8kaX3rkQaLZeXPny820ub1BdzCLzmfgBeZsiRyX+W6f8XBo2VhyuBOGVBozEfwJAi7s7vD4ZI9Uen1RE5QNS/1ZojimCVxGZUYTB0ZlpeMJL33uC/jQv/4dlhYX8eXV3G+e2nm2/WZNCeD2L19sfFnTpET1PDoD3z4lmVrpVwYTcZ2Upu6ko5Qkw5qFg9mUO//kD4kfuJvVyYiZsqQIXMsUd1w4Q9Tr0K0qrp5bstN4294WG7gs+R0uW1hlJog5vbHGxcmeZdAVUSO9DvececzKzksuv5bR42fohRWxGi0D661atLu7Z3ykTN5RFJlndTqdGq+K77FVp8z2exzdcxlVFd+arHO6mpqZ5jVLV3Ig6LEdFPzNxfs5n+zwvMUjHItmSOOQBx59mPFkxFVPu9IUsK2tHfq9WZKpSB7scV2nYjzcoiNqqTODF8+ws7HBQKoWcvRnuF5Akld0e32Gu7vMRBFzUYBXZriDPl/d3GXtwhavfup1BNMJWZ1RHpjjs7f9DScOn+AZhy4j2E6pmpK/vvfvqE4sC2RwxewSkeNZ8zhNEzo6tCqrfuvK8l3HnGa9XkxVlPS7PQvUbDhlsdOlL5gg7lz3dWGOzyXrfOmxB8lUygOf0m/s0IzznAvbIxYXlvCqio5sj0lGP+5YEuvFXZscGGUZG3t79OfnePqzns31L30h/YPLlpC2L6zz9b/9Gp/7qy/gz3Tory5ycW8TP4jId0a8/DnP50Mf+CArSys23KeG7IlgfSKjWo28/csXGj+Wpu8S9X0zoHQHwlZtMyEs1FQyh1SM5Z7Z0ZgJ9veDdcojn/0vjG79HxxPpgyyHBlEL9YVd+1tcPjEJYzXLvL0+RWcacKtZx/hqhtvYFE2vkwm5poH184Qzg2I/Ziz6xdNi057gWWH4/E8jz18mt7SQYKow/r6OocPH2Zvb89O89LyEltbW5ZRZubnOHv2LLOzs0ZB7W6c4fpDB3m6M08dx3xl8xSPV1Mrmf/46HX0k5IzxR53Ti/QOzzPM3rLNFsJ61HIoxsXrBRt7myytbNlfoC0KOnEA4qsoC5zDh1cpswnjMe7NN0BdXeGofC657I0M0s6TQnCiOEkZTA7z9rZcyx0ujz12CEGElOiDn+/tcdkZ8yLjpxgznVwYo/tDnzlzjsInZiXXPVsZqbtwN9tD9/Fo+6Eo5deQpiWrJ+/yMLiIufOnaPb69Ef9BntDTl+/Dj33H2nScGLCwtcvHDOvm+wOM+9d93JP3rGDRyMuvjjnKhwKAez/OcLD3LX7iZup0egLB+4nDl3Gnd2ht/79Ke55hnPsJ7jvq9/k3/xkz/F8syc9Ywq7cLevqSw0OP9H/wgT73uesoiM7pJfK5ee5YmnDz3GG99x9u466H7mJkd0I/7TDd3ueGqa/nYR/4dq3MLNFFk9OQTH08YeixQv/XF/UDteWZC6c2IiJazR9OepYF1MeRF2jAdpkyHOeOkIdlLOB7W3P9nf0z29Vs5nreB6nV7PDaZ8sBol0rzTHXN5f0ZVrtdbjv1AHOrq/iTjCCO6a4scm570zjS2U6fR86dJdMYx/Icu5MRi92BmWTC7rypG+fPn+PgwUMWqMp0M3OzbG9vW0bt9nusr62ZvGnzCsNtnnnkKMfpm7Bw29opLpQTu+DPmz9GvTNicHiJrz92H/NHl+mPcrpNRLKwxINnTuNHyswO42TKtdddz0MnT5nK0om71mxtrp1nbkZTBgF7Zc2p8+u85AXP5+G775EDmjIvGczNM0wyLrn0BOdPn5UplGddcTlLnZi98Yhb7rmH2f4cV/ZnWerGdGa73HPxDKe21on9HpfNHeRgPMvqyiqfve3LhMeXDQ/WyoRpwWC2b6xMnqcUZWm4dNDrs7Ozw+EDBxA/PtrbI4x9msjj9KmHeOHV13HpYIFOUtKtQ7LBgC/mm/zVow+QuwHbScI4TXnG9U/njz/z32mijj2O3zQ8/J27efmLXsS1V15FP47NfLOxtc31z7mBj/zRH9KE7Yi0iQ2yNWZTE1fCbsfg3bSY8tNv/Gnuuetug0n5NOfGZz2H9//a+zhy4jJrpK2PsD7myTnU9u/fvGWtCfbLvrmlZjw6ZvdS6RcfqgvjkmlycpiRjgqmiXT+lEudjG/8wYeZPX0fK+mQflVROD57js/FrCApSxZ6MVE6YbHbYTfPGE5TQo3HDmLc2QHpNKHOcmb7M2xNJ1SDiNF0Sn9hliIOeOi+e7nm8FECU8baqVIFqdxEknSFZVrXkXBhS7gbk1vULA1mDSNpYPD8dJepcaiw6EYUwxGHjxzh1MWzRk6T5HTDLotHLuHc2jp7410OHTvCha0NGs0WeZplctne3qUuS66+4jK2Ni/aOPbC8kHuvf8kz7nu6Vw8fZrjBw+ZQDJKUrbHE1YPH2ZzYxMnSbh0cYGB4zAc7XJyssPKkYPsnTvHIPaZX5zjwcdPs3L4CHs7E+uQF3tzdDodTp47zdyhJTZHE6paVGLM7lB7DbZ56tVXWoDs7GwbFl5eXCKdJKwsLZuiFHdikjLBrXJWgphDvT5BUeM3ATv9Dv81ucCX184ydDx6Bw7xL97yFl7/+tdb4ynmQYS8KLvTd93LD7zwhTzlkuMEog8zHcLjfOSP/5jOwrz1DuJt5THd3ts1derAkUMG2WSxlJ9jc32DH3vtj7C7K5+px/XPeQ6//aHfZWV1xar3k+7E72qk2kD9wlajUQR5T6OeQ9jXkgGZUjR1qrldlyqTO6ohGRVkI0mZNXFVM7t+mq///oe4NN1gdrpN121I1Bl3ZpCwInAcia7KxgSiSlzfNONBf8bmn6wbrDS9GbMjpaMXk6vh0CyP67AtC9h4l2Pz86aMmK/TFifkhHFsDYOaAl2csijo9tX8yH3v2gVW1683nnuQB41leDl5ItGdRWEn2Ey52lng+NbRmj4tTdoVka2yFjFMcsKob7Ni62sbNpUw6EW2jKMqc3YniY2PL88MaNKUQRybL0ENRuF5NKEMP1N6rke/LumUhTnd0zAkEykZiKqSE0reAL1mdb8BtRomz7fmUtzw0vwsu3sj3DCirBvWNtaMEVhVlQoC685Hw5F5fAM3oMqlxLX0XVJr4NIlzjK0I0KToWUF24Mu/1++zq2b65y44Ube+NabuO6ZN5g7Loi1C0Acqqs5Gu69/Q5+7NWv4ZqnXE4y1bGv+dXfeB8ves2r2/vpe3awP//5W/ja33zVEsf1z76eH3vdj3J49YA1mp7jcttXvsrPvOlnKR2XG573fP7Vv/03HFw9YB4PIxn/p47fAvXrn1tvBJzDrouveXQNpnXET7ZSqiv+pvQQZZhMCtOsZS2fbXKm3/4G9/+XT3GFk9DNdkwOzOQ0kpIUDMwfUBWpWdCqOjNMU4gI92V2qFkgpMwK6EUMQ4w4lqojGkUlOp+k9LoxVaXGpOVQq0oKkNzn7Q0ww7ICqxFHawJfe3E1hDBO6Pe7TPKEpuuTSxIUV1dUdP3QOvpMw4xxh2ySMIgi3EIsb2UDaJqKl3KUaZtH2KU2Z5OUGs09pfZ+q6aQLGBMQ6DutCwIRf6LvpFvN9DzqvsvjCdUdz+r0YskB22kCV2mbknR5HTUQQ8T+mHHBgI1NDHVRIDGVqqaMK2sUaptzYjHNEvtPau5TCVbaseBH5CNZHfsGFuj12uz/HHMzu4OqzN9mmRi5h8Jf7sLM3zWGfPNccqHP/2nLC8fMZhViobzA+pIpvNWlTp59z287MUv5vprn87G5gbXPeuZvPdf/ysOHT9G1jQMswl//KlP8clP/qF5OyaTMbOzfX70h1/Hze95D4EWU+jQTBN+7ufewpf++lZe8tLv59ff/5scv+Sovabv/vieZmr8aN7c+/A5wkHXRlfVqauR6QSREbONpEBbEOLaLI9K7kKxy8zFk9z9539K8fDDHPc9umVC6DUkAs8KIDe0bGVTCMY9V4SySLgNqRoHXEKtzJFXU+NWuq0ygEjKdUN6bkw3EXWskcZ2Nt1UskqEe9jykvvu+5a2ko9SPKpkx9J41DpvCXvJfPISCDuZn9YmHFsM1Jpa2qEyObYc41Brez6xonoOSautUNPKy62bX49RW+aXUqagb6ctRc/KaSYKRjxq61NQ9yHsLB7V1bx9URNFs0y0rUSuMZ1mMSzpVCQvfihJQSMa4kd9Sxhe4RHo/UlY8SUyeESVXo9D7pamkoVSFLOyHdbU67C7GJOVrl2DIKqIfPHLKUlZMVxe4M+ybb742CYf+L2P87wXvAwn8PnSf7uFxy+e5Q1v/+e2yEL38P7b/45Xv/wVPO3qa9jY3uGNb34zb/yZNxn+DOOQv/v2t3jHu9/B2sV1Ik2jmnfEZWF+nt9832/w3BtvtOuk6/eXn/sCb/q5n+MlL3kpH/zQh1gV4/PkWMI/SKdPNlbDP7+7WRvv0Tl8iB05f0Q5OKEtnggqj0CjA7qAVc40m9pam5XdsxTf+BLnvvENOuOEJd2e0R4BFW7HJ3Nq2zEk0l/Kj1e79hh+ndtkYqGNKJ5v/NsTW0jEKikrSBXpzS+S5jXpuCL1KnbynTbIpMBI31Zmqx2TJZVVZwY9kwuTyZg0n1gACQIoE6jz1kIGBY8oHF0kI8gtAJ4IwJavE1Fuhmlb3mC7fFrSW/+v0oRqW16VvbUjQMGq0ZJ2N0Dr6jJpwpSldoZKH7IA7nurbCmEpGrLdsaFinv1TP7VtyvYNLKdZLv2uHp/rhPZsKLTxDbhG/iVEeryL/VyeR988kA+jNSucU9yLQ4jkyUjglpQxGdubp7R+DxOM2JWe6aqhujQQf508yy3nHqMG77vVbznX36A973r1/mz//gp3v3um/m597/LFDphVAvUV7ycyy+/gqJx+aVf+VVe9ZofNgigZv2WWz7LzTe/xyyZek1mr5SPsXF429vexo//+I/b9VCl/bu/v52f/umf5pprruGjv/dRlleWTZ7+7iz63QqV86fHXtQcvPZpXPtDryZZXWW7P8OuF+F15El08GRN00YUGcXkQaymlPfdw8XPfZbBcMKgqJgzfTejqXLc2CdVLrC1Ta0vVB5DGWcrRyKb/lVB2o7KtmMKNW5d0PdCA9TDquJcmfHUf/xDzPz4j1pKmu7ssrG2xXgkZ35k3bcyoSY1xU6kmXZGaXZqjpVDqwR9CejtEKJyepmVXDh/kekkMYOLZpQ0YqxPk4ufkGFrFaB2Dl8GaPHzwptqUpQlZf2TbGseWBtF0SyZ4EibgUXlmS9CVgI5/bO8HdCrpfQ0ZrZeObBkjeojJ08RheIkdXDEgWp5hcZqNMGgw6PBPhmCHMpcMMrDkSw83mFsqlDALB3D6xItQs24ycRtU84OpbrvysetQgpNSog+HK/R83PGjz7IhVtuNXj19ek2t26e46wDw6amp5Hts+vc9J738Pr3vNOkYZ3HB26/nVe+/GUcPnyMxZUD/MYHfovrb3iOiTRFmfHJT36CD3/4g/QHM3YthMtnZ+dMvHnDG95gwSqeVxDw5MlHedPPvsnoxI997GMcOHDAsPn/tvSv3/ja5pH1TYLjJ1i47pkMrr2OZGGZqj9jCkUgzWe0Q5yNcZM9Tt3x91z49u3MTqesBjFRntMtK7qeYy9Wyo58lQpUYUnLppW1N5Re6/xWCS3Fwbka9moIJLHqYkjBUmwFAaeckuNv/nGWfuxHIFqwgbfpZGqBqkVgctuY7m5NlhqykNm5nnF08i1IBlUgabZLmThLSk4/pk0quW0jkYatSdB25Lp12Ct7lblKaTtqY0ss8orpWHuiChNAzOKnn4td+2qBFQkCtDur6lJDhJqtKlrHlNiPdEqSDi1Il5fnOHxs1dS0Uw+eZjJqfZu93iydODKTTetxabeyKJPL4S9Xk4bzHA3ylymjoiSvHfrIzdWhijUt0hD5DT1lcI0by5Qi30TZbhNUv8BknflsyO5tt7H1ha9weHGJv9p6jL8+/yjJbJ892cr8hsnaBv/nz9/EG3/lfda4STZ+4Dvf5pUv+0csLa5w2ZVX8Tu/+xGOnThBXmucfcxv/db7+ZNP/RFLKyv7tFlu81wba5v8yOtex803/2o73+W6XLiwxtvf/kvWEH/84x/n0MFDTyz5+l+yqjVTF699fqMRpkntM/Y7sHIQ/5JLCQ6twlzPKIZyewvnwhr+hYuEW7vUVULQl8JS0fc8AilSyRTHl4pdUQdyeis0NXHoEtTqYrW+pTUt2/IyWzHoMshruqWcOCleFFjZcLyYk1XC0Xf8JAdf+2oqb84wr/Fskgo1+14UlqlaD+1+dgzbTGe5XBdX5oq0nWXXIrHTj62bh7Pfm7GgaReaaXGDep92bY+mG/QcMntrDFpBp1FyLY/Q4+nnZKbWQg6pUvbzcYWr+WBh+tKzZWUauZ5OWrN3Mp0wTUfMzEYcObrM/KKmNduBuccf3WZvd0y3MzBcZ5KwioFcfK1v0Ab0LEPnwuglZZ0y1SRB5RBVMoOH1JGDo50Ifk1XdkFPvYD6ixpXrJzWCk33WOo1bP7t37B5y5e4tIBJNuFL6Rp3jzfZLQomany7LsPxDm9408/z5l96n+0SkEj94F138sof+H7m5xa5+tpn8KGPfoylAwfI5L9Nxvzae9/DZ/78v5rA0A42OtbsbWxs8opXvIL3vve9HDx40JLm2toGN9/8XjY3N/jEJz7xZKD+b0v/+We/uJEUJwOFG3YYVjVj3bBel0r0lOTi4ZTuuOCAG7FQuqQqHbEagpTZTtdsYNPp2AIt145P5QJlOhxCBarc+8Jt0g7MeeSRyXjhwFzWGNW156Q0vciw1YzT4+Rwh+Pv/mcsvvaV1H6PWvtY27as3fy4v36xxXVKh213atsGbVeU7IBadBZSVy7nzuxw8cIOQaAJBI2QhAxmZJDWn93Ws6rR4FqNBrYKaCzOWNOvw5w00aYXbbtr959qOleBrk8Fqufrleu5ApIpjIeVBepoOGUyHVPXGQtLXU5cfshGm3VdgyZmaz1n7cIm06motsicWq6awta9Y3hXh0trkyrt/KoL8ianNq9wgJfr26SzO3iBRnNqOraqqKR2ipYtqGrivGLBcVj72q08+o2vEoy36Y4S2+10uzPlGxsXKWcGpD7spiPSIuGfvvGf85Z3vbfd0+rU3H/nd3jVK3+Axfllnnb9M/nQ732MmfkFa4B1GN/5zpv4ype/aOX+iUBVEtnZ3uUlL3kJv/Zrv8bRo0et9G9sbvG+X38fZ8+dfTJQZfv735b+h5/9okZOmGwyIdgvowIktk1NIwzTjI7bYc7v0dHMdu5QBqXtwVSJLWzkoCGIQsZFYg4odbnKll7jtf5OW0HoUvitlVpeVeFT2QEHuba8VQz7MNU4RwGrVZ8H19a58v0/z8w/eZUtwpV9zJbwKk/LNfUkr6olZK1tzmbj9xljm13SggV/YBa9kw+tsbk5phsPWvNzJ7Qg7fW1V0tZuaDRijuZ7UrNJNXtPtNEGVVTpZo50mizFqFpLBk6vXbNZBAqMNrtKXUd2Q5U7UlQsCsAtQqzrKfMzAZc/pSDRtVFYUhTqNTD3vaUkyfPkWfaR9W1jC7mo7W8axlHu/FE1JyoCTmPbFesRopGGiPS626Qd0TMS8fNCWoh2Jy4rujJ5jec8sAX/wej++8zk89ktG3Ote7iMrcmu/zt+hrjOGaq/VfdDudPn+Kt73on//QX32ITJSr9933nO7z6B1/O0tIqT3/2DfzOhz5Cf2aOrC7JxmN+4Rd/jr/75m3MzMy1dkxtJ/R882U873nP4/3vf79xvt1Ol82tbX7jN36D06dPt4F66NA+PfJEEvpeX6pz53Ne0Ij8FUYMaq3TaW1qpdfO2YiYkE1Ni2t9x7dxZ9FM+tzfYNl+P20mNfOszS4p6vbHZLWU1nWYhrUF5UIeWledlAWx6xHPdHi8HuFGId0yYHEa8sjekCMfeDOD1/0gRR1Q2oY9NT3K3//wYaMzooGUbkT9aNZKWLfJjc/UnH5Vemxc3OP06Q16nTkrlf1+x0ZJwlhuI8eWrennq0rqV814mFmg5ppg1UjJVIpYaJtElIHjnjKqFmC0e7lcWeqawAb6xDBp6YUCfDRSfy5LYMLSco9DR2favalOuyrIFqjZlkLtk9phe2toY946LNoAqMYvlCtLcwiBYEdMpCmHEsPfagYkUoiPduoCt8zZePwRjmm9Tz5l78wpkgvnGN39IOXeJtvhhJ7fcMgNWaxixlHEn6e7/PX5s9CZpdI2cNdncvosb7zpLbz2V99uGbwbBjxw3938wPe/lIMHj3Dl067ldz/yMWZm540zHg33+OVf/gX+5itfMvN2u6wjMnecthY+97nPtYx64sQJEweGwzG//mu/bv6Mj37soxw5cqT1nX+XdPo9f77rOc9pInWcwtB5ZRdAVFAZB0zFOlVZy79p0E27N8vKyHpNRJiKYMvlWnLcdt7ZnG4bULZc2Oa523XYSVSZ438+UV70TPlRadJ6wWTgk1a1Ya5+2eHRImfhPT/FJT/yKmp3YLugxBvZHk1bSNtWxifelwC/yGR101a+a5maNZEqWidk7cIOJx++SL8/TxhEZoVTdtRotEaWtV9VtFPr8VSQlbbLNM81ClK2+wSM2tIWGddGnFsIIDmzHc+2vbGZCG0t620XyWkPwK4G2QLN5K+wvBrba5SpuagkgvitscMPbRdAO/XhcOb0NiPtTZAAEmproW78/krJqqHvR9aoJpnm6mtboeOUJUGVc+fXb+Ubn/kzrpufYVBOcIY7dKeF4ddiRkOdNYOqYTYPmYYxfz7Z4MsXzpH3Zig9bZz2yU+f5403/QKvfe+7yJvCAvXBe+/mpS99MQcPH+XE5Vfy4Y9+nJm5RXOupeMRN9/8Tv7iz/8bS8srFpxzc3PGm+7tDrnxxht5/2++3zKnGtnNjW3e9e53c+H8eT75yU8+SU/9T5z/k391Tv4fz27IGyvpYS1vUUjuuDaVONS+Us1B+Q0dDaFprEdaew6xdBYj9ls82vaoLa4ST2Z0z/4iPFvUbDJmu4QhzNvdSqp7HVs/XjPUmsNu1+b4Ha9PdugAR975RpaedT1OIYPx/vTcPnazlsnGLOxJjXRvKSY9nACgQ1amRv8I4+1sJzzy8Dq+ZnVkIA7bAT3bsBxLSWv3NWmZbikONy1tpl7+6naFZdu4aYZfUxDKqjKZa2+sglf2QgV5+/2a5W/HpsWbbm2t28bBK556gF6/nWXSsZbzVRSbyHkdbJuSEXuSamXPjk2yih0QTNHz6EDIYGIUWS4VrGFcaupCU6GO+T+dNCEup9z6qT8ieORhluvExpolqXbjgL5NYGSmhPWrgDzuccveOl+8eJbxTM+c+lrzk5w9z8/c9Ev843f9iglAcejz0L1386IXv5BDh45wyWVP4YMf/iiHjhyz+axsOuG3P/Cb/PtP/RErKwfIZLC2IU+X7a0dXv7yl3PzzTe3zVQD5y9c5N3vejfD0Yjf/8QnDBLo0D7x8d2mabvDa09/dqNlEiJw0aiFG9rEqDCZgJFkwlh+VeFLV0OABU6lYNTUoDp5pbZ2zWEbmG0X3jrl9x3atq1ZSouCXvZB12ZshDXltq80Ct0NOFOk+EcOc+krfojV65+Jf81ltr040n4nE+Xb1d7/8GZaQl1a/f4I434T0u6Nl4FFeMuk16LhzGM7XDy/Rxj2bEBPZLRmdVw574XDpBbXWTskmGv0RkOMZbtW01aV63va32WgWX5NRIiDNbnZ9u7r7UvlUlYuyeUXnWqlZ8bxSw+wekjUjGaCBTEKW+ahJ25/l4BrVJIeb7jVcN+9ZwmDntn1bA9soB3/DX5Xri4IisYq1dDRZu2CelLaQpCe9u87Bd/6D3/C3le+xDEKBn5F3GtpIa+Ub3CKK/XOjRj2e/xFssFXLpyh7PRtnZI2UO+un+dnb3onP/WL77FdBfIJPHz/vbzghc8zHnX18FH+5W/9Nk+/7pl227Ut5f/5g4/zwX/72ywurdjMlTCq4IqWKP/UT/0Ub7vpbUZPJWnCubMXePPP/7ztuf3IRz7CsaPHnqSnvpvofyKGnIsnbmiqyDdH9lgz5VIVasd+08Vs5dFv922YmFd4Wl0uXbsdXrPib79JpJ1XUkp1pdbsj5vsD4+0EqKr2XfP5vgTZTzfN8OFPjK34XyVcuWPvYbFV/4A3cUDuPEMiRPgdUVL6aa2Q3NPqD3t2MV3TaNKUNCApuCfDTe2apNp8/sjRDvbKY89um4YULSJRp9Vcu2dSMaMlNW0jFifIu0VrAqq9jeUCFfr+1qivx2GVBJvV0y2Q5Ct1NrOQ+k3zEiIWFqe5fiJAxpxt5FtR1nNAtX2Q7YZ1jBUWzUunkk5fWqDXnd2/zApkzdmwQz7Ymfa3yii0auNwE3nYgAAIABJREFUsmaaaVONfmlLw+6589z7za+xtLHG7L0ytO8Qy4frd0h1IEiJ6oKuXHFNwIVOyH8rtvjahfN4YZ9UB8l32Nw6z5vf9sv8s5t+xfaUSnl69KEHeP7zn8uRY8cJu33e+773830vfZm9BTVbn/vMf+XtN/0C84tL5qyS5VLQRzj1rW99Kz/7sz9r11rX6d577+cnfuInuOyyy/m/fv/3bbHd9yah752dch658vsbzbPr1+1kZPYrW7SxpCus0niE6lGk0MgV5Qc4gcytCkHN+LTCYCsb1iYE2a52Vfr9GW2tubbFBK5jU4saF+kHXVNvNpMxw35Ac3yZ5/36O+DwMnS6EPSpnb51+NrObGu6vytQ28Vj+x9NSyWZitTuim3XRMalbTNJs5b20eyUOum93YRHHz1j21tc7VOKu2a+UOBrQM4CNJeS1O6M0t8F6qXxK6uaxr8frO1YeRuocpopMyo4tSNB8qfootnZLgcPLdAftM4vG+zb/+0q0uFa6fUJCCM6zeOB+9dsuZs2oISRpm9rOj2HmdkQP26bvkhfioq9TqBjzHhryn133MfmmXNcfeQA184O+NZ7b+Z4PTUfhltKGdRsU2lQToa6IA/Y9iL+YrrDresblP1ZM+5Im8vPXeRf/NLb+NFfeYelKYG7U488xAue/1wuOXE5kyTjLTe9nZ98wz/fr6AV99x5B7/89l+0/VGuhiIjTdAKGwd84AMfMIpKH6Kn/vLzX+BNb3oTz3rWs/j4v/s4Bw8d/J5AbVHkP3hSnZPP+MFmPB3Z0jBlFN1ccWZaMCBrnRwZsoY4VqbkTrJ1q8YH2MSlHlCZxlZgVm3zZCMF2tChSSZ7gBYmqBkKQpKiZiSIcPggl7/y+5j50VdBL7Apy8oLmVaiZzo4uWBHm83bB7F1JKYQqckY7hVGOck8LalSpdTW1qh7dxIWV2eNCjmwumTUlRCCsu65czusr2/bmvL/n643AbLsvMoEv7u8u7w9X+6VWZm1byqVJEu2LMmyLSzA4G4Wy7hNQ9OMHUwDPT0T3TBEMMx0x0zQDU1P2wZj8DbNsAQ008ZAY8C2ZNnyItkqlXaXasmq3PfMl2+/+70T3/nvK5UAV0SFpKxSLu/99/znfOdbDN2RvjWJVWQO+yp6A0g1zl8nFQCRm8/S20DYMTmpRZI+uP3KRFmQaKFUTW6sarUSJibKshTg54uEkUS4ia7ZbKNZwVlZ1UNHgaCWGrh8eQu9Fm3Sq+L8x2HPKVF7xQeQiwxVEMh3aMYplrf2cOPVRbixhTuOnYDnNzG2s4HrH/84pns7qGhkBXBbRyFLhJCjL6G7xEbPKuNvBwd4cmsDfqWKAQe7DPA2tvEz/+Z/wU/8n78sZseFNMPS1Wt46G0PYObIEew0D/C93/f9+LX/8OsYbYyLdqzT2cfHP/EJ/P7v/4G0XJ12GyONBt50z334T//pN1CtVuVt9P0Av/Ir/xs+97m/wH333Yv//J8/LL0rmV9/jzCd23Zqz528N7MJexT4fIurbS5OoxHB6yYSMnEPp3kp34rgIZEscQybw0QSo+/1UR2tizcmuaV8E2QZlWriA9WkSG9mCmPveBhHHn0EzvFjGJCn6FbliRfP/FtqVf5chF18xiQAcMV/k3+rfRBhYWFXVnB8cpV5Lh8o+usn8CNf0fXSBBOTo5g7XJWBhFjsfrOPhYUVAei1zBYP/ihkRTWQZD2kGYcYZV8pgWI2qXRsLYgKqKAIDle83vkdlkg0L7AKB7CLBZTLBVSqrhxWMVkT8lTOfZWSr+iGHBAZMKHs2RUrzPd0bKy1sbHaRa0yrmTsDnvMBNUaYcNArn4OTntb+3h1ZRNBoGN+7AgmtBHEnR5aOEBjfwOLv/mbOJK04WpED1SxIQWSbYfcMJqFTrmMx5MOvnBzAdb4JFAuI6LB3GCAf/yB9+OD/+ZfC3GaKM/KlWv40Ic+hGKjho7vC8T0G7/26/je73lU3SZJiPWdbXzyU5/Gt55+Robae++7Dx/64Adx+vQZ4WTwzCws3MBj73tMhu6jx47hd3/ndzAxOS482mF/eqs3HR7Ul+99KJNrQFhOhIvUMWHjPbTRkUQQRXqTpAvCSiTz8ommmZXSHwAdr4+9dgujE6MoV6uy7ksjRX9rBwHC8QYqD96Pme99BLU7zirFo+XApzLVKqk8Ipni1b+o8Cwyd4gr6jA1R97c7c0QqyusorHyricxRDyyiDbQnjETs1rCIByoaMo7PT2Gycky+oMAyyurskN3nAoYWccEll6XAxS1/VyHqspHyTg/t8BJAjNwGcDrnfiqspck8WRs3MXcXFmMzlhfGdtDwE6850lclm1a3q7wY/JDKqojWwvKzFUelI2Mhmh7Ma69tgPXrqJEDRN8uOUMbjlGoWiIVfjy9ZtSfUemJuFWphF6gMkq3A8R6z20nv06vD//HGbiA9i6D523BmmKhEDkN78FC82Sgy+GB3hqbQWPPPZ+vOvH3ifhD+RqjE9MYGJqVqBAndwCP8SVq6/BrVexuruNX/0P/x6j4xOyq68WK8qVhSSaKMba8oq87hfuvKAWFmwN6VFlaHj/+/8JXnjhBem/5+bm8OlPfUoqKlfU3/WgvvLWd4rtiMZejFzPlLYJrILKgIyLUOKTArdLeFUeG8gEER5Uk0wockp1HPh99Dwf9VpNtlLcvvQCD14aY+LCOZR/5Icxfu9dQNEBXAuZ7YgtNsc113SEND08qDStoFMxPa7EgIssIM3E3raH1ZU2Ou0BqtWaSqdjAkk+ecsDlhvqEp9kde31+gLWk8TLZL8Bq361DEOcpnktW2gfeFLdiiX2m5B4RrGUJAN/GEgmwWYMilBWkISgAj+UQefosRpGGuS+QnpTSXBhnyqQi9ow5X2SHODhx4Tep0cyxElUpm6J5eTlV7YFHhsbG1U2mAXaScZYWV1C+6CFqYkJjNTGBWwnT6NDq/Gmh6lYR00L8Y1P/y4mFq5iPO3AQF8dVLkxI/U+KtcFNF0LX/Cb+NKN63jvv/h5fOgXf1ENGDaDrugzpfwXdKugHGZyCuXqzjb+9S//Er7y9Dfxs//Tv8Sv/MIvI+XtppEza4jNPMNLeLbosM0+ihX105/+DP7dv/u3mJmZFeYbw+t++2O/LbIgqhG++0F908PD8UrodvwhFD9DTSZsByhF4IEd9qCstGRWqfFaEyY69d1k0cR+jHqRd1SGtV4LhdkJnP6JH0Xl4bfCmJgWtMAouWJCwC1WkRW100OVXuW3GMqpkCro/Z7QRpI1n9KKSMNzz14Ts+FKpS6BaHJQaftIiS+tJ+WKZmYTxIdf8kyZCtLjAoA9aiSOMISn2CY4dklwUh58iwa7FknM9CzN9/iMLBIjBw5S9JHl4SRspfBSrkijqI/5+ToOzZbkoFKerggzKoRMvfrKY4ml7PaDKkgCrYuo92GbpLuy09/a6OL61W3Z8hSLNB7u4cWXnhUF6B2nz2N0tCH0Q2rOQsvAQRzAOhhglj6oL7+Mq3/5FzgZDzCi8bAMZD6Ql5fwosCFHAQL2Lcs/E1/G5ea+3jvz/w83vtzPyvMK6kYRDFY5Tnw0SNLrha5UrG1vYVf+OVfwsXLL2OnuY8P/Mhj+Miv/jpcw5Ferz1oyyqV8wIx4k63jQ9/+MP45Cc/hfHxMWmjqAA4c+YMPvGJT+LI/JFbCai3S1GGSlTt2p0PKbRTzpzynFIbGuUYp9ygbhmQqKFJPsTrQbl6cJo3C0W1Dowz9OMYK70O7vunj2H+n38AGCXIlSBxaogdVwxlhQfKA+97qDgu9FC9MGqJoB4EnyYS7CRZ9RLqgVK8cOkqrIKLer0hb3qJ4Q8uDxeHOJVnyhfBD9hHJhKwQNt2guec7Pki8Drn5E3An1V5d2dftkBDzJIYKYfKMh1j8q0V/z8qHFhFuXXi9knYVR65sB2MT5QxN89hgVioCiJTRnNqwFPirOFBVfGXao+vKH3EWnmwWVHpzc9WZHujg3Z7gOvXr0sg8f333407jp9A0MrgUfNFzmoc4WDQgk+2mWbDXlzHt/7gD3E4ijDmtWGl7Ll9ZLnRsNofcsDlYbTRdh08Huzj8StXUBybQmliAgexJ1m01UoFKal1zPniilyomBoaxYogGxv7+zhIfKQsFmQbdQb4uZ/4abz10bfjyPkz8MNA5NyPP/44PvvZz2J3dxcTExNqcVIoiJUmSSqf+fRnRPpOlOO7VtTNMw9nlF2wcknKcJ7JySGE/YSyw8ptHzkYMHqGVZZqAE7fVILGnEJN9L0Q21mCqXc9iPM/+aPILpwS8gkHCXIFUs0VHqrQAGTEYB5npFw4yKiQDRNjXyitoOuiIYRrK6b7nob11SY2Nzoy3fOAcQgpVVSuEr3weWXz9eeQo65n7qADOVCkcYah2pdz00OlAtlTvOKXlrakReBQ5nDKdgwVW8R8LS7gjDw0jXQ7WsGTxtdh2FrOFQ07qFQMzM2PolgejvC5l+GQ6f/3DqpKYuHhVz2t0mqxvWHYHJ0DF66v45mnX8bk5CHcd+89uHlzCTNjMzAjCv9ojdNFmPRQMjLU6K6yuoHNp76JzpXXMO9YcAcdZGkfGSExsfxhNaJhHTVarPY2eqUivjTYxdNrq0gLJXTTBAM9Qy8J4RgFlGITBceWsF/+Im2RBcynpMS1gaor3lNMOaGytb21izCLhZNMtIQcYoo8Gw1afzpyOLla3d7eFhSAB5U97uzMbE7EeaO471ZF3Tv9cBZlKj5FesJ8U8kDKl0qK2iB6tGQNswwbBqGxTIJFnRKVlzsdbrwiy7sE0cwev9dOPSeR6Ednha4iQIyHkCblDRN+clzqk508k4VMM81Iyu19HN0J+Zh1Qil6NI329K76rjy2hq6HapUbfGtL1cY2sBwNNLvCC3xSymAnlAmD1KnHSAK+YIxZMG75aHPXAIeVH79jY0daRfIqmJVplafMT2lCm3P+Tm5R+PjmofvdlXSiu/RsJYPRRduMcXhuUlUarrs7tXPxf9HeTfJQzh8OKXnZb/IQ8mrX8VHsvdhpVpaWsMBw40zCyePn8bWVkuse8hXjQfURTmI5TCEyKwQI14f+stXED7/MnqvXcZIiWl7fVQ4xBAuIwsyFm2rbBIDgai4qrbRLzr4Un8XT68sQbNL6JExR6vJIlUBHupwlFqYySSWhQ4l73EELomkmIh2jJiMKS4qdIlR0GQiGDB/Hq6rmWbDIiFKYpKf6FF1cICTJ0/hM5/5NI4eOSoEcpkx5HV7HUflhkvbOvuwyNiYYJHQPzQnetADk0pQrhOp0+ZcSrsXMqr2eh2Ylo3R8gjanR6MyXHM/PgPo3jhBLa1EIfOnYfJHFU28Iku3k9s+ot8UyQEi9CXAvGp4WQ/J4au0nDzW1Q9qfAGZD+nYm1eu7yMTpty67pM+YSAeECLZcUPZa8nBuNiysAAMHJC2QIwC5XhE4p2xoPIHpQZpOxr9/ebQkVjThJbEjL/y1VbHgAeVH5eXssqbIK5VTTpZbAE2fxk/7dRrZmYm58QxxnBWUU0qH4W+SfhKfmY+oGo6WI/yumUwbrstdc3VnH5tctojIxicuIwpiYPiXEbbdDJ3uoytabDHpMywQSJGSIrZ5g76GL1E38EvPAKJs0UA0sZ1rn0T5DkPJLXlSMiVRYhQkRi2GZi4Fh4qreL5+nmZ5VEeMmgD6NaQr9Fv38OuraofptxgL5rolMqoFvQkFKQGGYwI6CoFURyThKKZJfSVC0PJxmKIVUxcETTz1UqERnu+H/rN39LxH0M/uDf4WEd0jhfeeUV3LhxA9rSnQ9nhIF4HfALsP/kJcxUYBrY8kqmG17IzYzjYKffxcr+HvyCgfqxedz7nu9F7V1vQ/n4HDqBh5tr6zh+8iwKhgXHLgsWG9GWlGG7gjaFua8mn2gdmkXCSb61kQRiQiiGVFJZqVGNKb6nwNLiNna2+6hVRwQz5VQukYplFTOkhkaFdfpUXTB2fMA+kmwowlShQCTFEg1vGWtZRLlsY3e3ib29A7EGUmQV8lRJkGZoGdej6upnS0H8dNAjSYUcBYbxUmrSxuRUGfPzY4pmyO+BQ4QMLEQhck7CrURrQld8dm25CvmgPn/porQtR48cwcTEpHK+IxtLNmoMa6OYMRPzD7ZHwmk3MwRmhtGVTTR/4zOIvv0caoUY+yUfoR7BZsskZEz2yHydTfFn5VFlSIRLHZZRwGbRRLPno8rqmajsBJ0p33EE13LldQsNDVd7+zj7I9+HkR96FIFNXjKZaUrBQX1dQsEiK6/wvnPLehFR3rZhYlsXqCor6gxDx4njJxR8RYv3vOouLS3h4sWLoqWan5+HduWehzPJq5QmW20luEcmq6nuVAQ78+IMHVbUcgkDU8fSoIOZN78J9/zcT8M9Po2AeqGCg8iLsXR9CceOnxIvKeZIceCS7FsWkog8AOqLhr2wcrxT2UxqacBKTnxWHPGED5wgpn5eA7Y3O1i8sYNSsSrXIJlMPKhkMrFCkrjBg8qCxoPK2G7mNZFdxOlctlfUPdFYwUhF81+puOh0+jJQkSkv8T2WITlQKlsrx3Xl8DEsl2QXlVpNvqjvBdD0EMeOTWBsoiQYK3tltjM8pMKOF+KJcnGR9iS/RXjwm/stfPGLXxRi8aGZ6VzVymWDTAJ5QLCaM0UOTuJMvkThSzTQAozc2ETr338C0cXnUHET7JcCeEYi6go+9EQ+Ysb4iFM3lwux0DUrPjslHXu0azeYLaXDFBKHWgrwFhH1gGmijQgHNReH3/MIKj/9PkQuxJHQtEsyf4h3LFNP8ngjPliSmSV5rLndvkjaLYQUghI8iFXmK3tZ0ddppsjxX331VayursprMiqylgTatTe9LROlowpdEVmJVFT65nsxTLuIAaXNIzUs9TsIRio4+u5HcOI934vy4WkB5Q3Jhy+g2+xg/eYyjpw5Jy4bsiEWm0Yl7lMhtswXfZ2NJCYShInEOpPpLLFcbAxlkNrke0h4xdAqqB3hyuUVICWBWHnpU+9Euh0HIB5cBSPximb2KEV6kbCfKCWRXodKAIOUAj69PIxKzsssp36PUfAqY0rySSWpUHbEOcSkyCPsgXlY+aLyc9ZqDo6fGJOWgjFBrMhDgorYy8sbRq4ss2I9BAFzozJ8+9mLsk58+8PvVHQ+6ZHZAhEgj+XrsJqKraZouchbIa1S9HeCzLDbLN7cwsF//CR6zz+HspthYAXiv2qmBVgchhJyXpWYMqF2RedMkKIY0Gs2wy4tRgsuzH4sKA/fJ4/tCI2Y2T6wH6yUscZs0tNHccfPfRCFE/MwqxWBG0MxSyOuwxxYW9kv5RHqaoPJAUm9hpxvbMeW14R/JitrCsKgod1q4Wtf+5osAh5++GFl1U93Qh7k1TvfdqtHFadiWnVT4qyRWuagEyXo2hb2bANj73wQ9773h7Bd0BCVXEzPzSNmlRLcVUO/28fi0jJOnjsrenrpUVj6uV4LEjQP2Gel6Le6kj3FA8xJmyYRxZqN+rgNu2TKm5SRZURnZAlyZUWyRCG6dHMX+3s9mY4FRy0o3FJIxbwPxSKdmyNem0q6zOuZ5Ag+mUMf/2LJleuXJGo7x1IZuEaclX0r6X9cZqiwXsVvIGDN94yfh7lRfKGJcU5MljE25qpAX07fOUGFuCuJLOx7FYYbo9VuYntnHevrK7jnTW/C5PiU4LPsyXloeSjpFUCpNMuHEvip5Z/YBAtRnQMV6xj/IwVurGP7w5/C3kuXUHHZexJB4ENlwg0LcCJlyBsYNLsg8Ui5XrtMN8yAvaIyObYHKuWEb6iPUFYCNAnhDUgHnMxxsdJswRofx8SDD+Dwux5B6dRxaCM1RToSrFa8WRSDLreQHEJO0hDklVS4qhoTr0Ps7e5ic2sLzb09XLhwQbZUfNCH0Z3Cu9g591BGcol0qBIgQHiPE52GNh3Z6lVU7r8PJ77vEThvOi9bqBvr69BLNczNzktktSnEaaDd7+LG8jJOnzyFgmnD4e6dWVTdATY3d7GzEyCNLVhCz6a8RWWIxrTsZtZSUcPYTBm1iRJi0B3Fl89B5k/GymBY2N9LsLy4Jcl8NUJUopUi816x3/liKIoeHZkLMlXzkKrAXOK01Dep0DT+cqn+LJQkVYTXT6fbzAPVlCuKYkgpfFnuHRr3CkOKKX82ZmYn0WgU5HOqxBbVfohnm5BOVBwSJSk3FxfQ67cw2qjh6LF5qaASWUOyj9gFqWWFAP9ERDh0SkJ07uzCYZMVSmeLRn8tPncp0pVtrH/s09h85TlUrRQl3hyc+FEQgwo3Utc+7dWFIWdyeM3gRIoKuc9IozhDlVbrfD8okORFIM7hhrDJGMNJCDJjXx4BPYonpyZQeseDOP7oO2CcPEqBmtpe8Xce5ZPTlpS6lobyMVEbtSiixdCVK1flAaY5xoU7zyuHczmkrMk0tuBtkkK7+ea3ZpkfiVcmTXyY+LufxlhMfNTfdh9OPPZDqF44g7ReURlQmY6r1xdQLlcwN3tYPT00KmPuVK+HpdV1nDx6HI7tyor1YK+P1dUdCQOm4weHBGqZiI+yUsmbk2XwwhBeNBCjtrHpCiYP1aTn9LwObDGeYodO4N9Fr+NheXkHg34gvFKqULlp4tWvgnPZ/3Dnr2IZFZ+U1UmFcIjTCZMHySAqFGHbZWh8Z8QjqqciJGVvrcgjaj2rpvMhYD5SL2PqUEOuJkmeofrB4O6eRhOv5w3w1F157QrW1tcxMTGG+fk56Y2V1ku5EfKfZG4pt5ZhPKTiBAxTQoY+W7Ltkj5ebdxSknZWNrD6sd/F3osXUWcWbKRc+LhXdFJKqpWOjUmKNAUmusMDJC09AI+4NmVAMhsoLwFCh6Gpo58pbnIp4eJFuZwEgnPrGMRAh4d4agqz//gHMPGDjwBjVamucB0EREr4XRRssVHiTU3pEb/6q6++hJ3WHg4fnsXISA0TY5Os3+obEpeaPJYh77q0qw+8JeNWqBDRrDfFZqsH+8RRnP/x98J89ztQmJuSCT/WaDPoi9fR+vISKpUiZmdnhPwhbwx09PselpbWceL4MTkA1LeTPLK320Gh4KghxVGZ9oo3qvBFPs3caAUBez4fTlHDoZlRjLOyZr5gjHxzqCUyDVfoenu7AdbXtqW3JI+Uu3y5KvjCsKcmy579leB5JJeQpkerH+Xrr1SdfFF4qGiZo/iklD2HsS+HhL0S161h6CEI++LgPDY2IssAIasYxAP5s6joHjKOGEkuznZMZh4M8MQTTwgEc/fddws0M5yA1UMjLBa19r+lWLwd2hp+UNn95Pe/0o1lagYItQj26jJWPvIxdJ+/iFGGQCQ8xKoIMDuBgk2VGqWUGLwV5TNL1VMSTd58ZDvxnzlnRraDA8ZiMg+Mqg5WWwJfItvRlb7O48yr4QZDay8cx4Wf+Uk07n+Q+m5kjapgrSRsuxothAwMdpv487/8Cxy94xQu3HsXLDp2k3bTG8Cx6zIlyVjwOlCgXqK1M2/JqKdfDwOsJSHOv+f7cfJ//nnoI1Vx/+3SB71goVIsA4GCXpZu3IThmpidn1FyAwaZ0SK70xOw+szp0zCNEtZWDrCxvicMJRl+qDGySSJRfRh/K7MHJWoTplPAPnEgq9HDc1OojxQEJmElHPo5iYSDoQW9ALu7HRzs92S1KbzZnFKj02KSqgJG7VAcJ/2rmjTJeFJVl+4jBNmVdkkmUIaNGRpqtQomJ6n7V9guQ1U4uHk+iSsqGLh50EGjUb1Fd+Qh5OEkxEL8b2FhQYYC9lysloSi2JuxL1fAtiogb/x1+wfVBK7YZMN5TikpOFDKQdUjOCtLWPvIxzB44RJGC7yeSVdUa1uDYRgclIVrIK4Wyq1GMmQVjCQAu4IlblUzHhYjDaGlAyGpxGwHJd2FsiBDbl9GUPKhifQUAzuVQODt0MO5h38QRz70c0AlRafhIqLkJ9Hw2refx+WXXsV73/9+WCNleIkPi1e8F6JSKnJ7InkFfBhivj70LxPMUYN2/fw7sl0253efwamffAzlt94NL4kRWQ5ctwYzNuQaSWOV6hclMRZvrMKu2pg6ROsWsnr4A0TiMbS8zIN6BrpWxPOXrgqBo+jQjLYk4LxM6TanQ+W/yurmeZQrsNKxnwwQhGQyhZiYaODI0VExQxPiM4NOGIcZ0XGP+ay8KphooqFHEvWuJ3Y/PMj8I6bj8ZAqEjSrpYrJZM/Fh4I0QUEg2EdyYhXStJ9P3IRONNTqVRw6VEGlwjc6N1DjpBsFEr9OMaC0u/xYGMphvHTpkqwJaQAmQRD5A8I2YfjvrLrDlJDhQVXV9h86qHIfyl8batM0+qcy7xUR7JVlbHz4tzB48RLGCgWkiTqoqrON5bCyZSO2pdwH8+Mv0pQ8GY/bNDmv6rBKIjRd/BJPnG8Cus7Q2ZCVMSWSQKsmnmHJgZEqG1skKGnYaYYIK6O45xd/FtZdx9BFhOcuq0XGfffeD51BF+JLq4oHXW0KbM1InskiJbsXe01heiit3Dfe/YHs5Hu+DxPf/3ZkU3UERQt9boUyDS6nxVYEjVmcbQ9wDUQFYH1zD2NjJcwfmcoNPRj4xYjyAVZW1nDs6EnEUQHPfvslVMvjcOyaaNPLFR1Eg0j6IEuJvZ8cVJ8+TQlCX+GdrHr8XKTinTl7SF1RwvjhVR7JIeYHhdHPekFrmm6CtZVQXE3oRMikZb0Qy5XPA8JDRcoeqyMraLfbheeRUaWuMf5myyDUPKn0qhWhXwCHNK5UZw+zJ6U3K99LEnEUxELIZXtrGysrK1Kdzp8/j0ajkRtHqOlVpCyk/kkPqv59yKx6vR34uwdVHU31e3hM8/EkyxUHZN8vL2H7ox9D/9JzaFimUCITav3lNeIimk2qCIRufRbOBUrFq6Q1uaPRGw6qSgdTwXM8xdLb5mkzpIXqQYpSZsEnsW85AAAgAElEQVTUbASGBc80MCDCoZsgl2VhdwvuabVWP/sjP4j68aMIolTOAjkfHlEMXYPDKi+vB4VffKiGkiIWBmKsRI6ev5xhchyoFxFbTMujQlRD2k7RWd+HtztAITPRi4jNafCMDDs72zg03sCZM0fFKaRUMqXS9nodLC+v4MTxU9jb7ePmwjpG6tMStMUJt1yluwgUv9JU+3CuG5nOodaECdqtvlzJ3A1zQDp77rBUYfEr5dqEJG5ZIFCOoqPT8bG71ZHVahrRKtcR6CplQL1OuIeTfRFjY1Vh4hOyazYHkhrCw0K8VIYTGrbl2xJWWMmnkm0U1aSByEdmZhuYnW3Ilo3OlVEcorm/B25RWJmpWecWhb8EpM61VkNP0KG3qtRHsaxULcwbD+qtZvUNB/QNB5XViAA+BXqIUVhawu5HPobepYsY4S2V0LCDGik+gMODyv5dnjB1QPPqPMxOU9OCCh4UuTnxbi6CTIXbKnKSdLOKnyxOj5SzUT3L9XoBiWPDN3XhA/hRBMty0fdD1KcPoXjqBA49+BZUHrgH6XgVAU2Lmc5C0hGxabk1VWylEmWqjRYHM1HBR/1QRKQB2yBahBd07G15WLu+Ci2kfzs/ZhPUQGYX0MsiNHf3RPtdqxbFhOH4ycOyIWp3DnDzxhLOnDmN61fXZZhynREUuPWolOCUMxQr6qAKCUNT0gSuIrmL5+68RQIz4Y8efU51nDl3GLUReWfUVCw3IDdEwO72ATY2dsXvydQ5ZDkK5iGhJfWFqU+DXvIVuMcfH6+hUjFx9eq2krA4FopUucrETtMzV4n6JPtVrUx5tfPv8jf7a+7zGw1XjHaf+dYz2N/fxpnTZzE5MX3rmh/KhIcHcni1D3HB4R5bSNP5ryFL6I396u3V9JamV46MlhZkYOJVaS0vYffDaphq0M06NUXwx62gpPQJXKYSAWXjN/yaUnFVOuMQPhLMljxUJjbSJpSO05LxRad5QXaFy0rfWx5WMRchSmCZ8I0UzUFPNmcF24GtW6gbLvQeSU8GOq6F+M3ncOGn3gft3Alkpi18A43SfIubrZwKORyk8iFTDurKeiubnqyKpSEdl7sHEa68ckPgILreqSRnQ77ZYVLe2sZGnrDMUK0+yEQ6c+YY4tTD0uIqjh8/hs2NFrY2mqiURlEsjggrqcSKWuZWiP0pK4kKAmavSK+mLLWwvXUge2kiCHyq7r1/DjBIgOY1ToZ+JkGyG+sD3FhYE/YWMVvx3ZRodIU9EoZRenlidzx87L/4xpFVGMs/uUFyS6TycaulnAB5UC3Tlph05mpJZKNM8D1Zf04dGhV7nq989Yu4+547cPbsKSEG8/dw4hnqfYbV8rvZ1PB7Uwf09aMzJA0PD/WQSSSPp1zB6vByLSzYJm+mhQXsfPS30X/hEupiPmcL/knOKv+cLtUkkqs+VaEHChNQghjGb3IAlEGQ26A8mGwQDpCRSE5h4sCHXnKw5XewGfVQKBVFt1WPTYyaKp1lz+sjdQqo2gVUGUZnOQIhFopFse9MSYKJEqwHIc7/xI9h5p8+JnCWypHVkJGUIvkCbHqViYg0wIMetMcffymbnJjA8flJ0GTu6ndWxf+IxAihUNK0VnaxilhNsHZ5dVWS9rjd8YOegNiH56YxNtbAxsYG5ucPYX8vwPrqFkyzKOQU9oq1UQsED8RQwVQ9pyJ6JELHI62t06bvKf2ePJmQ77gwAdNh78LDRlM2U6x2lhZ3EQXKCoc6e/afJr2tmPVpKBJLIpGQPJhKOjLU/fOh4f9DHylBIsQ4V+n1HcfEYBCLFRBNK/j/tlo9eQg2Nlbw2tWXMTMzhgffdh8ajTI8vyeYsRql1Ym7/aD+Q4d1+DEFSd2Gw+Tndcg2Ur3tMCBM2cLLsIdYkYw1TbRr1uJNbP/Wx7H3za/LQS0USpLkwieLARaDXhsa3bI5e6hbXHnJ5aiXfOc5/W7YtgzhML5vfppiLwjRNHQce+DNmL5wh1zzVNF2VtZw7ZmLWH75JYyVS5geG8UIfQ56PU6csIsO+lEoA5SeGBIZ5NZG8dLKKrJTczj3Lz+I4pvvhFYuI7VJvlcthdaPCLEg2tpB5+Kz0J59cinrdnuYOzwjT9rW1h7KblHIGXyRLCbRMYx+6KijZ1heWpU3ksA1V47N5p6sEsfGR9FudzB/dBJ+z8DG5o7ATmwdbNeCzdA1Vx1UqQRC6+PQonpUJe8gAqD28hxI5o4VAaMnQj0tdeRBubngYXlpG/XaqHJ/pnOITU98etSTFJJDSsSGSc3z1dfgEEWCNCd/brJIZiHh2hEfKapN1WaIPzfRCvbMrOx09ltb25CDWq64eOR77oVNqqBbQBgO5L23xF3iux/U23vR26/3XMj7hhZADguHldyxcGjhLosLXqK5IRthNF6z5s0FbP7mx2XXP0rOsOYIUjLwA1kWFWTJIVG7anAaArd5v8qvw1UmqypnAd5yhFjoGxcHCfarVYy88xE0HnoE6cgsur6O3iBGq9dCq7eJuXEb83qE5tefQufiJRi9AwkJNhgix69GTFUEg+wJLKmyZauCPS/Armvi0LsfRu2d96Nw310cKMQz11vZRvvpi7j6x/+fYK/ad77dzjhY8OmK6Ctl6Bip1YQ9w77SpqNyibQXXczM6Np389oizNRCNY/h4UFXdjY86NuYm5+X/+bH+eax97NdWw4n7bsVK0lxDoemZATziYvyWlZZUjrm5qcxMUV1QR5Cy6SQAXD92r70sqT7KXsd2kHywFFmwpUqqykNf4nRUjpCCEzJRojZsk0g55Ska9rkEBcVn1MuUERTxOuQ30+KjfUVrK505IGi1qdQAKamGzg0W5W1aRD6cCgDyKvj362mb+w5/75bHVuN18F+9edyMG+hVNxYDT+LWmDQgohbN4YNkwBt3byO1Y9/Ap3nnkWFhnaaKwsWEnIMZgZwaBX1hPKCkkElD8ygcE+Y+L4nke8kPPMGZW/epU/X4dOY+Z5HoZ05h4MCsU8X3b0QOzsHKFQtNI40oBdC1NMexvtdhK9+B+tf/RK0tUXMVqvo7+2h5hLG86WMExOvV0YQdAPpUbtk49HWfm4ah9/+II7cdQHdjQ0sPPEkOlevYTTLUCHp6dIzrYwyVa/Tkwx7y2D0tolyjbhnAQ51QxVNehUeVO6aF67cpCE36pUGms2umNWyZLMabm8zBnJWmUTka0uynIRIS20Nw4Flq6NoXUKdiymao7szjXjV9UbIcXyihlKFh4n0uwKsAnvTEDdvrIpuiqERyjnaFLY/ZeF8GJTQhQeVLHySp1ORo9CjyeszO9UR9hQnd9vNUKkpc15WqjQjNVzHjYVlLN7cQq0ygZH6CNKUQbgh+oM2Tp2exfhEUdLyZCcvKS+vX+G3H9a/26/efnDVWvT2rVR+UAV3VXxO+dy3gf0pp8iMfAVbMZdo3Lu6iKv/94dx8Oy3MFspw9ZLwkJjbkGZy5UkEqgqyaEeQTkIl+YbB7EToZ+DqStdlGmi2TpAb/YkDv3kvwKOnkBgFWTBsbOyhRGrhLkjM7BKFfRsDQODVErGs8doBCHcyxdx9b/+Hqbp2ej14Rh8uDjYBiiaJoIBPRd06I6LMEdvSIBigFy1XoXvdREMOtIelpg6yO/t2uU4G3QDdJr7Ekhlk95m6SizyXU12OUC3Eqe1y7JyDFuXluBbbpwnRo2Nw4w6Iey2uTa8qDZxuTkVG41zsPXV85VaQzHLYrhryKPsNYqv3y+9uwhBWvmrp4ROjrpaBTI8UovYqRex9RUCa1Wips3b4i2iQeeLUex5AgJmq587HvlV66d4gEVQ90e7co5IAWyr3bkoFLGoqMx6sIlayv1kSQ+nn3uomx+jh87jTQpSi8cR7pQ+KLIw8zsOGYPlxDGrPSK4CJGE7eXxrxX/Yf61Vuj060p6vX+dgiZ8o8EJcorrmK988fi1cXrWZNsp9TVUdndQPOP/xQ3/+ovoLVbqLkNuAUXqZ+gQCeWOERGPgZJQnlfevsD40dMqxEJLESWJNwLH3Pf/z5k3/cBbBgFXFm8LGZ5F86exEStImiDz/7ftuBnBpJIR3AQwvVCHEpbWH/8L7D6xFdx1LBR9Psw7Aye7mOQkszjwKBrY5DB0kjI4QPL7AKVE8YsiIQBbi7X9gwRyaDdXEizkCz4Xh8hXadNXTI5M7rHjbCaEsKhmx9tzmNJvLt+dQXImAlqYn+/g4JZFBkD+6r9ZhOTkxMC/fBN5KA1jLTmYGOQFX7rTVQcSx5SfpOkw/FQc8ghKhAlfelxBWf1fCHRsh1Z31gTc4hSmRQ9BjVYKJVdqa7iU8p3m6QKLhP4s/UBT2QcIQY9BpnxmjfFd58tQ6XuiPuIF3TwV3/9Z3jXux7F7KFj6LQCpFFBGP39jhrouPM/f2FKVrwDP4QrT7zaAckhkBKZb5HE4JjoI0HznN9A5CEfZmKTTCg+rvSSze3Q8yyt9kEPvd4AberRwljgHm73qlUHYyMVhSVbQCv2MEapdbsL3LyOxT/9LJ574msYL45ivFiBGQYoEQwRBxxuf9R9Q09bKkr51RlEJ3lWfAzSDANSGg83cMcv/Fs8d6OPl9bXce6uEzh5chqaRitPtpo0a6M9E+AHOpKBCTOwkfYCaP0tTDgpPv+//u847sWYNRi+1kNcAboGpTsBDtlVWF4MEqKYKN4JArlhB74voRvcdLINq1ES43nQtlbTjBN3p9UW12Ix7C3aKHDYKJlwKhbcstpt01GP9NjrVzewvx3CsSrCaGfynfJmSrC5vYZTp44oOQafDllXRqL5CT1lxMCBiBWDVyfbA8Yjyk6e1VYI07wOCe4rERxtD3mYhzATP8a2hBWRiSSlKsku7MP5Mb4rlPIQntHg9WLEvo6Y8uZ2iNgLkAQ0ySghiHtwqzbafgeXb1yDYet45yMPC9QUeim8boLYZ0gZOQGRWCvWRouYO1aB4aqHrCAKTxp45DdE4MPb3ZWAObNWErEkVZrENVk9iKyQtsgFQ2SFkmTIPp3AOZUN7b0IW6vb4oDHQ8TsAv6ODUsij3ikSo6BiekyKqO8/chq8mB6PQXl+Bn8F67gG3/239FaXMGEY6MYB3B6LZQiD3oY0cdTLJdGNAeZn6HNCCWzCJ1USip3qxZuPjyH4PhZZMk8Tp65E2PTNTAwwLRTuGWGOivVAnv50MsQ9QhhJUj9GGkwwEQSYe1z/x0HX38KhzK61kQIjBAeYhQ1C5VQg+GLYg4DK0FopDBT0kIVlprzlVRDxf/eWEozXoe9TkdkJ7zCeKI51RZdO89IZeOuQTMUpHT5lWXsrA8wUh+XNSCzTFmhKNXb3F7GqdNHBUQXxn7IgSOBP6DPe8ZQupyKx3ViKkkqPFyk6gnMJHimOsikvPHqDMJYrl8ORxy6uJHhsMXhhygC3U3o/Kzcn9nz8gEgw5/VWJf+lK4j5FJ6PSZMqy1IGHvYam6j7XUxOTuDc+dPodvu5kHFQEYSTqLLg9Yb9MXn8czZKYyNOfCDCKbN4ZiMlQR6x4e/uY+DF7+Dxae/hcnjxzD78P2wT84CNRt9nVGVOrsZFHVLKG+pEeWeCLbIsDfWOmhut+Xrm3TsFkzQkNCMhFi2ZKQy2I+gd4Dx6RIak4zv4Qo0JS0fMV+nVoB4cQXJfhMuPRfInw162F1YQLq6js7GMoqUi3f7KBsmDvQEkelAy4rQmhnW4hTBv3gPnPvuQcM+gpJdBE1lCiWg3OB7rTK8qD7ga5rQlIMO3X2aCseyHBkl9vzEV7D0l5/FbNqHqffFtpR2QY5moxQYgsPSOqhnxfARwUl4t6hfb9zWkT11Lc34ovd7PfieL1eDSydmh0B4QYafgmtARKHiPQ985+UFNHcG4uVuW44YOVAOkukhNrdWcObsUUluY+8hU7fPHyJBONAQ84fKd+hiROYwuIHAtQadqIBM8WrYYsugFgLEWlnVKAyjq7Oi1ZEzMGRkEfJiRSXux8qvh2xTMgxoZpbxispEMUu4k5DSzt4mur0OGqMjmJyhXbcjPqCkjVB9S7Niary4x+/K+jhCY2YE87M1lPjQckPCwYuy6P09rD/1DHafeBr60jaM3Y7gzIWT87Df8SYcfvStCI5MIzLYg1E4rgtd0uDX4Ao507C+1cPaRlOuvyKj1jkwca9OPy3eQLkvVyE2kXg0o2vTnRN15gLMTSBKIskp6O534bc9FOIUlYKBYk7l3dUNNOpjMC9fQ/jqSzh4/hnpbau6j8BNsR9F6PQNWK0y9Po8jv/qL2HR5YNPxMaUfpEqjFLNhk7jCyhHacrY05DRQIlKHx+E6DMtPIlRevkVvPCpj+MoejCzDlIrRkx5DwqwA8Y/mdI7980MfhqIStkQyuTfx5a1pVeSjJgld+uB78s6jBJd2tvIlM5AX7egDMA4FacJrry2AH+QYHb2sPSV7BfJVNKMABubXKEeh0H+Z0okgEYNsaxTw4GBWKZ7X8xy2YcSX+Uh5+cQ+MpRnFWKw8g0V1ISTu90KYHAU4SZ2EupOB2K+tTqV1EHTdhMUU5jJOxtCjY6gwhdylGQ4friDej0so9CTE9PoVqigDGCTc0Q3e4o6eWKMMngh540/2kRKI0VcejomGC0LhI4TDHu+ug++xJu/s1fwb9xDa4XoZEVYPtS+9DXNLTLNrypURz9oXej8cjDSIquBAFT6BEHBhzTRr8VYX2pKZboxRLVDQnA3CiLpGM67LCfTKHTXyosIPU04Qb3SfLWE8wemYOfJNjYaoKsKspr2F7pdCXMlHVS32lg0A5wNIgx6h9gcP0F7D31NzD2F9HRmmj3uqgXJlGNptE2pnD+//o/cFVPYHNzVzQlyJkyoVKNeDjnj3wnz1imSJNCNOCt0g/QG/ioBDHGrl/Bc5/8GE5qXZhJU/RamcvMVwuFkG2QDY1bQEPHIPHh5NEmfxfSkwq78FyQEdtiTzSUa9Dgim+4IdlFvI5VJCOt/Lhuu7ZwQ/ozJllwrchDyoQR3Yywun4Dp04el40Ezc945RIwp/FXv5UgptDO53RNczF60hdgUD5RJkNfk6dXWgHxY6K1YwaP4LtE6SjTBy4HqLGX4Z5kEvbTDkMcFC7L9sVMGSKcotXuwS6X0Rr4eO6lF2EVbczOHYLrOOLHyVUdNe+WXlQpfyJM4y49RkQXvLKO2qEqRiaKcB1OfgPYkS9T65WP/x5W/+ormNETVG1WGJIrYvEzIJWB7iEB7c7rDbzW2kf13rtw7//409BPzCEtuojNIvwQ2L/ZRn+nL8YSHFDgmtCKGgyXiIcmEfK0Ms/CEFlgIugxZCIUzLPTG8CQRDdLelnDsASNIPZcrjgyqXu8+vUSslBD1Y9h+C2MWx7aX38cT/6Xj2J6LMNU0UGpb6KUTGE9qaP8P/wUzDvPI6NqgkJBRxMfhXK9CIvf39BLOSaNNBNctNf14Q8YQ2qiFkaIv/UMLv/p7+G06cHJ2tAKLBb0EuNBtWHQ+E4vSOYYY9p1g1ytN5J0h6iJdvUZLyM+KJmihJ9ydrVgeLkGiRiofpuZwOLSohzcGcp7TQ1O2ZBUOk0PsLR6DWfOnhQnE3IJGUM1EMmyhs5BiIRbKG8gvFIxKyvS3ID2OsREaVjL3KYhFsrgXZ2btDylRPk+sZUgaUThkPRtUiA+9/7iLyWr4oFcnfw+Lj33IlbX13HX3RcwOkqGvoNuqy3VjA28DUcSmHe3m3CKJXhZAL0E1Edt1BoOqnV6HTCNrAO958P//BN48qO/g2qU4fjRObiph7jblEpol12RDLMolhh8TOZZP0Sx1sBCcx+7SHHXYz+MsXd/P8zTp+DHwNKra4gGGWyXjHgd9emGVEo65pT48Aq5JkJAW/nYRG+gwxuEsuIVA4xBInJlvulkqdVGuC6lTx2HpASGpUvwRqvXQ8gIpgx45ZvPoL63iYndVYTfehKneKP1BkhbBrqVCWQf+BGYb74fnbgA3XZRLNso14rCjSCRWqAyqk/FgjNGmGPUkR8r2Knbw2t//mfYfPpxnCgmqFpM+qYDZIqiZqMamjB4Q7CJMFMEmupfhdg9zH64De7TLn+9pw6qcDxJvctJtTQhMJQWikMNPwGlvGzy1jbWZOiZPTwtVcRydZSrVDp6UlHP3XFaJThnhbwCQq5+/o4GsfhmkiJHHNQt84An4kwikY8lsvFVDpNIDmWY0eWgEq9ldVYE6xD1Ot2cLezvH8DzfSUt5o5b0paBxbUV7KxvY7IxhiMzhwUjZpvAEZ3rR94aPKZaSCyLPFML7dCHn/oypM0dcjDRcCRKM15fRu+lF7Hyl3+N7Usv4o7JaRRNA12/B5MYsbi/AH4SQrMLglQw3pHXMOccYsym5Qqo3ep7sGZmMffTH4Rz9DhagwBtw4JWq2PATUytgqJjoeQaKDlKsEhJCYtJZ5Cimxiyaes0+xJRz8pE445KiQQdJhbGcEuGFBC+trLEyHro97rY6AHPfWcRo7UJvGVmGuaNq/jax/8j5sMuRjwPY0YZW4MMyycO44Gf/VfYK0wgc8vSmnGg5qHn7MKlANtErnWpmOBNyRaKUUJhz8OoZSNYW0Al6mLECLC/cQNbq4vwd/ah73UxFqYoUZKd0mlwIELCJGOe1ndZQ7/4xEFGgJVwEhn3fCNFGsyAtIIlik5GsZAQwQmf/qB7+7tCpJ2bm5VrmiQQXv2Z7mNzaxnnzp2WXTGZ5gwUYzUlFpkwd8mLbh1U6W9pWGZkqFQcOaw8qKyoHKx4DchqlYMY7RS7vqgBOGTR55RE5qnpmvgyNZsdWRlyBbuz38YG8UckODZ9HDWTUogUlk7DBANaIYHpFiRyna0CYro6GEJ17KURkshD1t7FfL2E2dEyBleuYu/zfw3v2xfhZtxs6UjpIcADmqgcLWI14lnAxBP+EYWQsotXXqks81Tectpnu+FHGpqJjeKFO1F+673AuZMIxkeR2Lb4HIxUy3CKhNtIDOdalMMd0Ov76DK3lq9FL4QWGYgHIWzDRJkojUQLabBLOgpOJgNwGvWxu7WI/cUV9OIaiofPInEbMJsd1LwOzGADK1/7EqKXXoTbi2E5NaxAx/kf/XFkp+5FwJvBMmDayutArn3ZbvFnU78zqn0DojMRuD0jMFA0E1hGBMtUZsxGGKG7sIz1b11CdO0a6kELFa2LNNmXAdhIK8hSJbK8deXng5X27N9siZpL9aK6fDOiEKBKUlM2koRnmL3EvpSUvIODfRkqKHHlPxXYzvWbJ1P/2XOnpFVIUxOhDxmCeNAYw83izMhF/hKme5aiUi3JC8E1qDqoueEZuQUk0bB6tH25agYDXwLGuPKcmR1FY7SkVq4FWzw7V+gmnRVQm5zB1Mw4lr/TRHDQw2R9RA6WVSxAr+hIef8xVZpGxGRJeaTz6eh4HZTDCA16at1YwuC1K4i+8zL89RXUCQMhkgGHmy/20CLZIP5HaYipIybsxV5e+LM0R46VOTLNHITInB9ochECEwP2qfU63LOnMf7QW2CdPY6g5gIlR3zwLd4SogMDAom+DMVdOhzE6LYG0tcOuj2xNGWxYGRmdcSRfpB95U5zG8uLC7CjEEenj6FYPYJm10Cnp0ELImSDAxyfq8IwfKx+6xvYv3oTc0fPICnX0bNqCMsTOVrBpQUXM8oU4nUzM4XOkPhMSiR7dBU1xLwGht3REE/tiQ0OcpGGkc4AS49/ARvPfhmzjoeK2UXYa8NIqjJo3U5tvAVTXfzCRsZKyumeZd0g/5AQglQMJRUhPEQ8lE58tLDZb+4J+6haq8lgVK4wvYMAcIztvQ0cP3lU3JuZm0TIj1WRPMM08jDo90TsFkYkNvDA0USCCc+KxEz8dihT4QujcFjioQotEDA/HCCIOrhw4YRQ9FhqLl56VtLijh07jrGxaVh2CVtrPSy9to7xch2uQR2VgfJoCYW6iW7ah13iC875KIAeZUi6HmyuzzZ3sfalp+B96wU0DtqopMwYyOBboeSlkp9psyWi0YVsJ3hyLSQk7gh5J/eeYrhEQHyQ1VwpQAlsU5lJPZBjFBF0OXWZ8JjYUq+g8sDdOPqed0A7e1QRpA0HBauMSKerdIawF6PQz5B4CVoHPcSyCAmFyF2rWzDdGOVRB1QoP/fSs9hp7uHMyTM4PnsMRuai3cqQ9EyELbKrfJh6hJLmw63b2GttQ2fvr7vwTRcBI+wlpIKKXvoZUKtGGZEtB1Yh5WqbJbdGHoPkkuxDuNLKxK4yEt8HTdj5ZtvDeBij3t7HjS99Dv3XnkHZ20SZr1lCnwOlcfu7a2bt0hNbGQ8dp22+kbrNAF6WeXUt8sonX5T4J/FLr+9ha2tdKuD4+ARarS5KRboiu9Lnbu9s4tixIxL2QE0Tv39ulaQPDg9EYnzPPXdIYtvVyxtwSiVFADZ4zfEwKTtyQRnIEUhYVUl+pkNxX1akrfYu7rrntGiwllev4atPPYF7770bd5y9U7Ll6SLNnu2VS2swEgs2+78kRWOyjgFzlmoWSnUdvtcTpQKlENhtAcU6vCeewjP/7x9Bb3cxUynBGPRhpREKeqxYWeKOp0yHJU+Q/bJmwKdRLk89V+Z5sgjNHLQogclqQkqjMEk5kb8eZyTEb80VLJIkmm6SYcfOcOTH3o25n/hR9Jh95ZSRZkUEez5GnAqaOz10Oh4KhouDgy5oI19rlOBWdeFlbO4u4xvf/roEPZyjs6Jpo9OPkZD2yK8T6PJ+xn0fcb+HJBig6jqIQx/legN9lm5YwnSixRF/sVpGIVUYyhRC+WqpzaFsjemmbtuCwRu86iWSnYiBCv+JM1IumSyYokqJz/oqKp0dXP7DT6De3oTdb0OXzNfXh6nbD6t26YmNTLiVZUt6IoYZEDdjr8pioa5e5oJysovRbfewtn5TOKV33nmXkDx2ttvSnxgFQw7xkaOHJbqHT56wocgDTUJJ9bkpEOcAACAASURBVJg7MoFavSi42/LSHjY29+A4JRHkcQ3Lz3F7bhONYwM26KGiHbI3DaM+6iM2gpgufFt44IE3C9GB07aE+orkwhY5DCRNh2ZqFQkHTgox7LIOx4pQJXDfOkDqhQhaHhZ/9zNYffIpnJyclmErySIRLfLAjZbLiMlglzC4RN4YeizZ5LvSq4npRrmtprjb5aJBvtjKfi6n83ESl/SfRKAfmiebugUj1JAN1JIicAwsMF3vwkmc+Wc/jsqJ0+hrLqy0iIOWj4gkkNSAH6ZyYGsjFQkd7g52sbTyGoK4i3/0j94jq20+4LLCoEKUgWkHtN+ksZiOzItk8CFHt2TZiuZZLUF3HIwWHYHrwpjkIFWwYnGcUeK7oWRnWP1MEVASFeC6MIZpxSjq7MlZKYEwydAPKVXh9RjB6nbR8D3sfvmLyL79DMZSH37QkgH6H6yoL3x1MxOqnOz0bdnjWkxLzq3nyaENmO05IAspRK/Vx/rGomBed124EyMjFexs++K0R07j6uqy2NXQaHaYB0WRF8O8Zg9X4JbZz0kiAPq9EMvLe9jdbakqSBtxg7JllYrHb5jYLmUU7Im63TZmZ8fw1a9+DX/8X38PH/nor+Hc+eOyulVe8bTWoekWH3EdN29sYW/7AI3RCfFzNRwDbkWHy2vSzqC19hGubWLvia/i5heeRLk3wAStgbJUKjsrilAVDcbsUI0qOytZmUrwG5t5VgfaBDH9mZM9rc7plUUfJpqSmQZCroEpQaZbN9WuPCeEm0zuupmZoIgpDFtgcWDfzip9kAEHhSJmH3oYjXc9itLYJFqWC4ohuGnzAhpguNjf38Vg0EYcd3HoUAMXzp+UoYb5p0RfKJjrexEG/gBJmCALUsE9Sa005DUrCDEks6nPYW+ZgZGttKbkg8+VtSQREobi4oQUQjHxUDo2ziPkh0hkp2MirWSwKhnqzJxlz8dM2ChFL0ywE8boUSJDYnyrg8KrV/DK//MHOErPs7QJjc7bt3Efb8mnXvrGbiZrzJKJYsVEsVqQvo+XlJR1yfXUEPQVAZmy6fXNJQz8A0m0OHVmRnpRYqXNJr2ErmDuyGHBMknnowK0XCqL3yibbDqh8EARGmLvQ9nH7k4TW5sHChvVyb53cpILKV/0Uw1hFUxUykWcPjEmMuyB38FbHrhHFgWsTmLTI45yvFdNOFoBq9cPsLK+idrkCCKThw+o2sBEyUVpcwPb33gaO1/+KsL1TdSZJRUFcCXxkZqr1xn2Ii3OYTseKrYRwxhNasloUsPVH61zKHhLcwUotek8euzPxAxIoigNFOiRwDeewjsefr7h5AuIPo0kHLYZlBSbYAu7S4+o0VEcftNbUH/LW+BPzWLDC9ENUgzCDPu7TZScIk4ePYKRSgl6wk2bCYOuggXJ/ZDiEPk+BqGPhITqOJMtEhcqhM2oh9JcQ3b65ZKBumvJgEZzNf4dcdamUlj2+VGeFUuQXi2FSjSd0zM4XNzUAasClGTFyvJrQKdVvQe0enS/yrDX3Uc18lFcWcHV//LHGNvbQ4nkGlI8+drTtUb+qZzPtRe/uZcJE4nR3mUdpTrXp8q4TOwOYw0prcW7JJZA1mSr64vo+U2cPH0MZ88clmAHTv0E8q9dvybiPtcpqihGGZGVfQ6pW+IBJTxUFd4k7icZVahttFuRmJ+J5Y7wJhVuxyUA2U71igunwFosXjwCitMwTOIn+YLmJiLU+tM+prka4+baijgzO1UTdcfAuGOiffESek99E+HLl1H1AxhJIKCzUy4iJt/htl2zSOmGyk0h9ih2z5BRKxGm/BBjauj5xAJCoww52Mr3iW1ApGsITMK1GQr8WK5A5edXKp/XNzLi2CfGDhxCdGimhW7fR0oG1anT8M7fBWtmHk2aCmsF1MZnUaqMwTZsuKaFok4nQg2aw68Zi+dUPCD6wJhQesYSf40w6HmwTUJaRWi0W5IkGAOlIqPhiYioWHtxigmAoJ/A66o0a5JPvAGHWxYA5SxDL0xKespV8pip0lMmzvTAMkMdeleDv083QR0b/h4QNDF6sIvLH/8Mxrb34SYRDCoMCJXKQeX3rFS02qWntjNe+UUa4pYNsRnn1a8IwbqYO0Q+LSUjqao9HtSNRQRJFydPH8Xx4/SfCmXnTpL0wsJVzB+ZR2NkLCeVKFGazIe3Es/yA3orKExjPIBo7jndS64p30xaSrKPZCsgcJkyVJMDr6UimyGExr8c5amPJEmIY3VBQ2egYWV5GWmnhbmii8LqOq59/m/Rf+FFTJkmSrKa9EVeItwChrzd4u/kDiL5oR2qQ2+XNStvVw5Y6rDSS5SuH/LfMldpciAFGKCxWE75k1xcySVQ+vrE4G/1wKmYJI4yfO15tdvohxGMYhHtwMdLzTZ2SyNwyqP4gR/+MdTf+iC2/QGW6UNQLMHWXdSZjkJ6ZBSIXEWzDQxEbaHBiWJ4vR5igwHNichoGnoRJWbfcjapGtBrOvQiK7zSWlEyH4caKA/zOpG0gZxZSN0kEkBKaKniyqKCG+Ay6ZduhsSNxRGbZhhmoEPvGDSzwk4nRJ97/9Y6DjV3sP7Jz6C+viEug7TUlBASZbKpDil/P/vkRkbicblaFNIBWTLUIPEpYaFS7HtWUtWE97sBFleuIzN93HX3HZidHUXEDYytixVjt9sSOxv2Y+xruHseZj+Jmlmgm6G3gkqI5n/TaJdTIyuBAnxfl2iIuRsB9TzjLmOmFEO3JCRY2RmKPZMSp6v/nx8i6Xq/id3nX8HNv/0y/Bcv47Af4xD5rxqpZQMxGSMJWZjzoVKfDg/lcOrkA8tft4cgDIV3/KLMwyL5mN/PGwRQcpUo20my528dYBKn2eNGyuY8NDM5OLxk+IpwMeekyoSMOqcDfwCzXsF6p4VvvPwK5k/diQsn78aLry7g5NvfjgsfeAy7ozWsRCEOBjEquoO6XRHPfpKDyNoPtAiDfhdWGEsIhFUpoT0YyEMxqruo8KCWdBh1A6hlSEuislIZX7QIkvYP8LuRcHxVNBKhwkh60zgNUa1XhMFWI+POBvxqirDgi0Og1deAVgFZXMD6AdBOBqh0dzCxfA37f/QHaOxvwTcjxAZREeX4l+u5FQz27OPLmeUyWIF0LipOcxIKt6ViDpYhFaZ8KCQLBnAtLF1FoQg88NCbMdJwVDwUY2HEZJTwBbmgKiuUIjNh7gs0FqrVqEiL81+51pyVQ5m8qsWC+husSRTraQi4nsxl3uwTaRzO3ST/3ebVy/6WPWq+xiTAjU4Pvecv4+qffA7R4iqmHBd2EqJkGRh09mFoGYpl2iPG6KWB0nXxisqDIeQ7ELHdULKcM/mH+ZxiOqXMdQk9KT+z3HIn16RyOhZidQ5dDX90CkkLodq+sZry++af8eOiayf+WrAR0VrI1JG4Fpqeh9iPULNLMmAaxQqanOQdF7MPPYDJB+9Hp1jGgPct5d7M7OOGrKCjkWRI+10YMw00phswMhObC9uCIRcrJIKbcMqacrIpJdD5Gxks2MhiVlTA5xpcgjZIZOfyJxXvW1qQsogwYJjr1QrxaVfDoMZvso9iFKLYNaC3LLQHDvqaju3uANPoI/j2Ezj4689iqrePQhZJvy+ZEpIGqXxC5T5+9omljJxHi2RpidxmsAH5p4asxYYWilEQyr+HQYCVjRsYmazgzfffKcsBvhnEGHlQpe6JXQ2tH5X52DAdQ8V/8/eQevO6AlPBSurrDZ31lIsKp3n2ShyUeJ/SrlwNKMJN4PaHdjARhXZing8cHODglVfR+fLXZF1H8siYBEYlwgQi5FQibzVi/mkIk5msjoF+4AtHlAdVtaLDfpSmDvRpUpwHce7g38mvd3U0VX/Kh0e+t2H+mXAsWUKJs/J6V7lb4oso+KMaGFhh+U8eVIkvSGIUHEfoe+yLQiIBaYISh02pxDr6XCRUG2iFGXb9CO6hwzh095sweu48cHQevYqDnTCA7liYZeYBpSiNkrR2XhdYWdiVwcim2YJN5hqD4FL5zRh5gytn2BKULIsXL1F0TY80SW4blXpDZhFK4oVlxxvZhkGfsnKAguahSn2/pyPyTKz5JkLHlfypqc4Odj//32Bc+jrG/RYKYgmvoqQIA0qIszzgGrTnnlzMRMtucohy8qQ5xbjnUWZoghCYhSiciux1r72FIyencerMEVmp8vMpZj0hHPqJhnmAQG4ZKNc7HZkVqnirmIp/TP5fufyA254h5MGDEdPWks7PlG+Ieb0hBIZAzmkCkwebjbckL/jwX1vA6hNPIfj28yjt7hNtQZGe8QbJufS+U/bm/M4kWIGwEXtxEbaxmtM2XMFhcpzkPFJRqzJBpZDnWbGspLdkikwElHAMbmJUXix/ccKnAW6qc71Khzqm3Kk/6wqWngkW64TprQGLbQSznugFxkGIX1fi5QHYkixDYQsrZUFILPRw0jJLUBmzNIJgagKNR9+BqR96F8Kyq1zxSNUjhZFmabQrSg0sMQ5+t4sy9Us6Zez0XciU7NymkziLBwPvuLBRRiHcUlJFwP+mL229XhTpNFsA6uSI8tDjissj4qkWfFQkUQToJMA2s6qiEBXfg/nCC9j/88/iSGcHtbiPUKMIVGVJSPdOD9b8t7a71M02N1tot3piolAsVuQbUKCrIsfyq3jBQAxtCWXF8DA1W8fhuVkR3XFLxSqnUjSU3+Ywuka9JWp7IbaVkTrM/KV6WEV4Vis4NVzwSeZhF3NehgnTjZl/n7t0MuolDJfenwnMOFTxlN0B1v7kc1h/5lnYna5M8yXB+WIVQ0rRH68TVn3BB+nteVtiCSVa/PwasdOhJTe9UhUuRQaZYJxiXc7hr6BMG0jIZZyOrsP2EvnckUOLRlV9HSpBeTB4CxQLEmBMR2hHZ8aT4q+6QYZqQggnhkaNfRwgLFtiSJdxu0PlQaoJgM6lgnxDuQkbN3EUH6d8rawiBgPatxfQdxwUzp/ByZ96H6w7jiN2GTQBWIkl3AYm1uyKfdMy6kZNXPmKvGU4CFV0eHFXVuT0j5UdfgKRBBFH5WvXH3iolMuYna+i1w2wcH1Z3lcalxRy8jZ5D3QTNLhuRgpPS9HhyjaLUVpaxep/+xxqN2+gkXZhUQ5D/yoqYvmzyQ1DTZqOgljs+2nW2guwsryNTqsn6Rv07RTDML7ocQg/9CUxmZY9s4dHsdvahB+GOHHymJRqZaOoIslZgVVvN1S/DOcLNbVLp8qDBW6uVHIdwXTKWfiL+3y1olPGCBHtz80CooKBdsa1YYHbZxhRHwVuI+IMB198Ehd//08wdtBHg2SYmJE6MrFINJBsunjMeEB5zQ4DbOUap4qULwqVtgaixBNskNcZ2w6xXJQmif+fMixW07khr41wMg1m2ppwPU6pGaKihZ6o/TQRsVnETBnLaEF6bcJYFgnhQrQOUUpNVDXiuMqvNECCPnt+SxMGFocRDl6WJFFT8KchDnwZ3iy6gRd0eAUdbUZ1WozhURk/Xc3AUinD7A+8A8d/6gMwuDUqV2X4Dfj1NAdLV3bQWmqjYTdgCUVSQ22qgrDA2zOSaE+2VKJO9WhETEJLW16DublxNCaYCg6w2O3v0hmHQ2kq6EPmOtBMKj1SePEAYURykA0s3UTz819A+doCxr0+Et3HXr+J1KGsqQib2yY24Sxq+ZCsBZ2MbDfFauon2NtpobXfllJOnmGlTrDeRaVaFv07KXnrWztiiMZcJIL6PFhDB7vbJ2NFbM47OImQ1CXlWdmYq1xNej2x0rKFILGFwxSvXX7edruNYq2GQRojTCK4RASSUCbUrD9AfPkGrn76D7H/7Au4Z34evRavekaz6+hoMbwshhFp8vcpMRH4yTDEmdCn7EEGOJoUc29vwqTsOfBQcmz5uzzAfEOkH5UACNVH8+eKCBnxYFNIyBuFxBryBNkeMcaHAmQahQnYHSMrmGhRBepaKLIvCCN4slbhm1pQ1zLZYX0PNvfuxBLFyZudOat6LEsBavNJhCnTGA4avDiUg80kPqdgIWUrlqjDxW0YHy7SHt2ZedzxTx6D/oMPwRgrIzZskcJYho0rr+6KpFxPmPNlIExD2KMqQLeIAkIvFtO5VmsfGkPYIg8nT89ieqaiTOkYnqelWFvaxkGrJbMNk6upbkgSQyQ+lNuX9BC9m5fxld/6CB7STMz2B2gYGUKmHZKQHTFUROG8fC0a1arMRAf7e9SoCRAkUJT0rbQqHyjYgQdGCCoi7FNjLK9AyiDk9s7zl7jTH7Jn+MPdgm6Gg70cVuJ6rKKsvso+kqRrHlZaCtVHqsJ+op8VY3QkPELe3EAyBMpkzLMN6PYRLa1i72+/hOUvfw21foARRl922qjUK3Ilsq9NbcIyGUweQqmY3M+zn9OE5cQgBN225eeRg8rrJUrgpplwO9l6CCx1++BE2mMYygHl/8M1K1PomD6oW2RHafB86rSYkKfSCA0SVgJPKQfoJmIx7U4ldJNww+GVlZvyEZuhtgNPhlrik6zwlGjzpZd0Av5sjoWQQ0uYIqNtPVsl11Zhy2wKyB0OY7gFWw5uJrJrE73QxEaaovzgHTjy2A+gfPooMDIKFCro9oHFpW20D0JZZQs7oGQjof0R++4kkYPqh31h+Y80SpiebYCzKy2SuByQ6EyBMzMcdLvCm426sSg66I5YLjuokAhettD92ldw4y//HPbNRRQ7XdC1i8B+QfKqiDeaMvH7ScwES5XlGoZxxqtQJnfKT3JHLiXxUH2ZzgADVj1GCBLYFmaTGjxkHBCnCxKr89Eih29uDU15VVV0sBxUlwo1DGhVPS1/UjHXpVmX6KViwLHl2nTJib2xhrXHvwl85WnEy8sosk91DCFBc98ceCoRjtVE+hvGbfMNjUMBkmnxTY40pSusHOx/JTWQwxlJOIytpA18/nOqYZ2ot7r6Va+tSOVUEhA2i5kKImFnOjzHwCD2pQqR7sqOe2Ab6MQe6m7l/6ftPcCjLNO+79/0XtIbSei9CRYsgO6K2LCvunbpqIAooggKoigIiAICFnTtCoiyKoK9rIqgFJHeIb1nkuntO87rzmCWVfd5n/f94sEBiZlJZu7zPq+z/AvJpgB2EVkQNrtJhymqU2CQYEDKDUHQmwjLHlzkzXVJbaEh/gUidiY3XRz8ugRBq/QQ8voMWHSaIrPclKJDJRfaih67JhWj6vmwNIsmBwmjjarqcsj14DlvADl/ORNXt64Y7GmS4KmqDlBZ30Rjc1BlZocIv4XEbge1IXR6rCoZpGVq/l7a1k6ul2bxI++PKtdaVF6sgmdpaRzVjaQX/YOIAnNHq8qo/PJL6r/+AfPOg3iagjgsBk2pxWKmPhmnWiyS2uThaNcWXTASSUpDoPbbMU0gTIEtJBBbfoim+65thdQmSC5BQvbRQv0QY19t65EK1NTx+O9Hv+YBoDVJ2lxVLvqhw4dY+c47yo9eHEUuvPBCBU+TZikai/P5ug00VtRgF6ntb/6F4XgJeTodOSLmJoxOg46K2hoC8q7ZnNQJwUr29sSxR2N0wEGm1U5T1M+xWCM+Q5R0k4Vu1nSyamSvnKTKHGezvpE6uwFn1KgQ82lpaUqpJAV0VnpNOh2ZWVlUV1WpAJcbNhGJk6G3qOboMH6iRkgLaU2UNz2dwzo/tYRJM9iw1AfINjupNyUojzbh1FmwyTo5FKUwO5/a+npCiZjq9sNiFyQMAhkRNfopsDopcHhJCKnPbGB/rIkjUT/1/iCemJFOjmwK0rLwhZopjTQRMicVGTBDZyLL4SZkc1Lf3IyhpoE0syx2rOjzsnD0702Xa6/lu21bqYol6Ny7P/nZOQSq/GomKvQSo5oGWPCHfBw4fIDa+iqtJGrx6pIFz3mDzlNbRZGXVx63kjAkpsRgSGVbHQZBbIViin4fiAUxJ8PEjx6i9qvvqPlgPYYjx7DbrDQYktRZTWT26U7xZZeQ1rWLiP2GkppuklZfSW2g4H3K/Vg45QY1MlCZymhWHbGoOKuxwQnLaq1OPYGmaZFLPDmjhkMBpRnlDwaUWOy2rVuZNn0a+/fvU3WNKONlZGbwxOzHuPj8IRh0FsacfyGH9h8kw+4mGmwmw2ZCFw9iMeno3a4DBY40tm/eSnmwGV9uOk2SRaIxAskg7iRc7O1Av3adOeSr4ovjOymL+eib3YZLMzvSrUp4/Dp2Jxr4R+0udpnCeHUuuXvpXFxIZWUtIYGnif6APqme77TuPdm5aw9V4QgGu6xfQvR255JhsfNJzUECdh3exjjepjj9u/bgm5ojlJpCOITTVBuklzcPn93Az7Ul2IUh0RwmM5rkjB692L57L1VC4FOTlSS+YBMWoQaFYpxRWMRFRd3QNUU41NjAx1X72KtrVkrP7oiBNhEb5xX3VKfUqsO/UOPRq0Yro7SeS7ufSq3Hyfe7dmCrrmVIm3acnteWSDBCncXMkaIsFn29gUqjjjvunsy40eOwJIXzpmHCBfTz6quvsHjpEmobapVlk5Ay5WeJRFKnLp34+vNvVPMtASkzYenaE4LwF9v1ljrfFDcof1ZRVwlapQyLYUo0Yw/6Ce0/QmjNh2z8/HNM+Tn0vvnvZPTrpdRmxH9UF1OycanVX8q6W2uuUnIqKcC1Yni2NBMnB2Hrz/9jH96iyS5PqpSgBesZiTDjwWm8tfIdBp07mEULF7P2/XeZO282Pbu05+k589C/+hEbv/iWrf5GqgN+nCYzPdILqKyrZFegijauNAYWdsEZiPFT2QHW6yrI8aTR2+il0RDh4OGDXOrtRo+uvfji2F5+aighYIiTF4wxvO85FNQGsemSVOtD7HdE+XDvr/gTVrrmZdErO4NIQM+u6kY2NVXTNt3OuS47XXASiphZU1lOeaKZQiucm96WfGcmb9bvZWu4EncYBtryON2Vz2FDgM8r99IQCdIVN+c48hG7pK3Bejb6mkmPx7mmTT7ZeiN1wCdV5Ryu95FnsNImL4fqqI8dvnJ6ZecwytmexqCOt44d5kCwjLbFGfTKyKeioYHtR48yrKgPXWyZfBtt5KuqY8pz9AJzGmd6cvmwvopNdWX0shv4a3E7vL4gLr2TiCeND+vK+Kr6GKXJMN37nsKCJc/j9WRhsgkPLsH27du4Y9wd1Ptqad+hHeeccw7ffPM1+/bt59q/Xcctt9xC1649VV8jkCEpIVXyk0ZLphcq4nWa06AMnwV2IqWDSAklo5ikHBSz31CMaGODaniNHpciSaqJqkyB4q2F5FPR9j/4O4UwOpnaejIpSxtVpUQZxf4njD8eZd/OHcx68CGOlZbx4oqXOL3/aRw6tIdHZk1n+w9fcWlxR66otuD1ZvBhoIr9DbV0z2/LXzI7UlpXyzvHtiA0+6H53ejjyuRfR3bwUvIgPXMLuTa9E8cbq9i4YytnejuT060ra47uoiYaVLWjrraWK3ucQk+hScejhMwJQi4T63b8wqGYjl65GZyW7sVqymRTZT3rGo5TYAgzpjCf9n4TQZ2b5/2N7PdX0s0KFxR3VxSR10u3sY9G8h1eLsvqTM+QjeY0C+8e2MxeXyVnpxVxQ9EpyhD3h8Zq3iorp41Vz4iCHLKiCfw2O2tratheWkVXi5shp59BaW0lHx/aQobdxJ1FPdlW7uP10jKyMy38pWMbuhjs7Dp6jO8P7WdQQRdObduN7wjzxpaNeFwermvbiR42Fyv27+Wn2jL+1rkdp6d7cQfCGMJmgp50Fu/ZzMFkQNXIsmG68ebh/G3seBKia5qMsHL1OzzyyEw1ity3bx8+XwPPPLOIZcuW8+isx7j99tsxGsVCXfPrUrphLdnt5DhJJbHWZWHqJNZm67JA0srIVCyp5vx/G6h/FMutiVmpINVG/hKwIt3YjM5qZv0HHzDn0VmKovzZ559jlS1LyM/sWdP4Zt1aBqXncKejI8FYjH/6K9hWeoy+hR0431lEY6CZtyu2Kzjb0LwunO7I4as9W3gusZ/e+W25Ob07iViI3UcOkOvOozbXwxsHtlHgzCAznGRf1RHOKCzmUm8RyUAzYXMSk9POR1u3sT2e4NTiNpzhdpLUu/m+qoZvQ7UUJfyMycsjx6+jxuJhaczProqjnGmzqCN+d0kJv1aXUJ+MkOFwcUF2J3onXASdBj48uIUjej+d9S4uy+mm+GHfVB/n9cpy2jktjM7PIV8MdB0ePqyu5ofjpbRPz+Ls4g54RddAlhBEaOd18OGufXxb6+P03EzOzc3EK02TL0KyWRwL9cTSnGyyJFjz82bcdhcD2xeSaTXy7qEj1Nb7mdyzD0UygpNSL2qh1GxmwfGt6LLTyTPYqThSgtuTxbJ3P4SCHBJOPW+/+zaPP/64Us/59JMNqteYMXMmL730MksWL+Hmm25RJFAhWJ6w8zyBk/h3+rPW/2gfCmjUAr5ujU5LBekJHtb/H4F6MvKodUCLm3QgHMBks7Lqnbd4au5chb5/d80aNUoRNum8xx/h6/dXM8CZxkhXB+WRuqG5kl3NNWRlZtBR76CuoZYdwUo6ujP5a24ncrHy7cGdvJ8spZcnn7+7OuMyQH3Yh9HpZWOwjrVHdzOoqAdZMQMrj2+mjdfFqLxeeP0ClBGgr501W35mm82K06knOx4irrdTi4nj8RA99UlG5uXhDkGFK43ngj52HTvCYI+XgqIivt35K3aLlUA8ojQFLi7sQXefoIhMfHZ8F9/EyyhKz2JwTgc1HtvaUMVXlXW0J8nYvByKo3piFicfVlXxdX0VcZueAocDd6PINtroU1yEywJr9u9hc3OQi/IKODctTfUSrriJzJhdOdZU2mGXLsY3+/YJuxqHR9BZEY6F9bS3ZDIpqxh3dbXax0adHjY31PLSwV/odcop5MdNbNu3j3qLiRVr1+Hu2Z0YEY6UHuPuiXeze+9OrrzyStoWF7Hxxx9Zv34Dsx97nBHDRxAKx7DbHC0mxSmbTK0BmPnZFwAAIABJREFUbf3xb1jfViS+kwNVHiNBnArk/+cZNXWntP479YsqtLsuQSQZ5+23Xmfhk/Np06aIlatWY7fZCAaaWTB7Bhv/+T6nWlwMz+pCIBLlg+qj/OqrJKSL4pZZaixMZl4mvdLy6GrLUKOd70oP8lWwnJ7mLG5N76lkGCOWBGGXiw+P7GGbv46/tu+jOvSlx/6F1QSjs3rSHScmmT06LKzatoVNFgMJSwx3UhzrbMTMdioaGznNaGBEQTHuqJ4aTwbPNdSwu7yMvk4nviQcCzRz5bkXsP7zDfhddp6cPBXHnnKqv9vEAX8V6xoO4I+FyDZYiduNVBAjZMukbXOAMbm5tMVEwGhjbVUl34bqabTHEM8/W2UTvYzpXHnqAHRhPyv37+T7YBPDcgoYmpGDPxrGKuvPgOACojS5TOyLRfhsxw5CBh3mNAONNFOdtDAgsyPjDZlkNzcTMCepTHfy/oHd/BJppn/vPqQFEvywbze/Bhp58+sfyOvehZjMjQ0Gdu3eyX1TJqujX7aHGRnp1Nc3MHPGI4wcMZKIzMhlbtuyKk8ZrZ0cqK0TWesyIBWYqe9PTZAkq6py4H9z9P8u+aoVwPj3glQ1YbLCNBtUcb1mzSrmPv44FpOVTz79TE0SLGYDTz86k6/ffIOzXBncmNeV8kiQdaFqjtbX0MmbzikJO5kC9vBacYg+lkgXOu18dmwPn/tK6WPMYWRGbwyhJvyuBNUOK2sO/EKJWUexI5s0vZktgRIMsQh/tedxVpaa0dFkM7D2160cNVrom5/Hqd40AgYDP9dV8mNDCacYDIxy55IfNNLkyeTphgq2NdViS0Y5HG5m4hOzuezCi+navj0Fbdvz/LPP0LOoA7WbtvPtyvfYtWWbskeSNaRopobtNnbHYxRFw4zKyyNbb6LR6WZNVTk/11TSPiudQQXtaB+3EG8QTGccEf79rLaEjc31nO3yMjQzF2MwhtOZrqxxDOEQSauRLaYoq7dswupwMbBNIW4DvFZyAL3BzCRbAX0MVsIm2GgM8VbpHo6nWbF7XaTLUqaymQOHK3l6zXucdeFFSkxCVsUrV77D3CfnKDHl+fOfZPny51i79p88PvsJRo0cpY5+FVyif6ucXLQN3p8lrlRpmFoQaTiQ3wQoUo9XiLr/14HaOs3/h4ZQEvyBJmwuJxs+WceTT8yhobaB777/Qc1Qq8pLeHL6VA59+gUXtmnHYFsm1WYd7zdVsP/QIYYWdWaoPp1Cg5XyUC1x4WAZ9IS8dtYd3MkPgRpOcxRxq6s79liABmeEnZY4H+zdQbPsq2uaccjuOtelmrp2VhcXdeqLPRDD5zCyfv8uyhJwpiubvzgyiTltrCvbz4bgMToYktyR1YG2jUai7kyebixhc6RBWXn3OP98ps2fS1VNJX8ZNJB2bdvyzKJnGHj2WWqBoK9tpn7tF3z81kpF7sv1pLG37DjvHT9AB7OBEbl5pAl2NCODd2sr+P7wfrpZnFzVpRdpTVFqg2ESdgs52Wms/PVnfmyq44zsLK4o7oylNoxPp2N/Ux3FOgu5Dhc/2SKs/HUrDoeHvxd0pqfLy1MlO/ip+jh35XTmLE+WWumu9Zey3ldGg05UEpswhcNkG900+KJ0HnIhS15/Q1HgHXYrN950A2+/s4qXX36BSy+9mLlzn2Tp0mU88cQcxo4eq/RoxZtWQTtb3LZb16KpTJqqUVs33anMKkrUspWTz1Nuh0raUppxNZ5q9dE6VbfuzFLfkvpaakzVOru2HvifnFXV5kqnJxQOqGHzwcMHmP3oLD5d/xmLFy3m4mGX8vPG73nm4YexHjrGRUUdONXupdKQZENDNWLCdnZeMee7CjDU1BIyxDA4LTQbEvgznKw/uJOtvlpOtbfhxrTueAN+Ql49b9cfYEdpGacV9uSMzLY44nq2NZfw1eHtmFxWhrbpTpe4g5DDzJodmzmgi3B+XnvONWSodeWXdUdZ6z9InsPMTW06k+vTY/Rm84+ao3xTU4I7J4MHH3uc0waey77dezh3yF/IKypg0aJFnNqrJ2bZ5Mm6NgZNpdX8tOItmg4c43BJCZ9WHKGzxcwdxcWk+WKE7G7e99fxZfkBCpxmLu7fj/IDh/h2727atmnLsKIe/Fpbwwel+0nXJzm/Qye6uPP5vuwoX5YfZIA1nUvb9mCfJc6rP32HyenlqvyO9LJ6eLfmCJ8f2cVZWVkM6dxDbb/fqdzPzvoazra1YWhBZyyRMFtCNWyoLWdzZQNbDx/A5XHw684d3D1pIps2/cS+/buxW608PudxXn75FZ5asJBr/3YtVqtTbcUUkEep4Py2pTw5eZ0cY60D+vfiTGXePwvUk5/g5EK49Qghlcb/rJkSuFo0IXKTsjiI849X/sEz8xeq/fd1N93Ipn99w9EfNzMku4ALCtqSE47xw5EDbEqGCScSpMWSdLQ46JdfRL7ViS4cUevIf9WXsDFQTbkF8o1e+ie9nJmZw/HqEj6IVdCYhI6GTAZldqDA6uKzI9vZG6uhWR+lhyGNM7LasbO+kl+CtVQRoiBm4KKiHgQjMbbUlLHbFMBgStA3K49TOnfnYFkdX1eWsae6lMKCQsbf/wC9+p/KU/Pms2rVSvILCjjt1H7cfuutdD+llzL5FYFCQyCBviHIslmz+fLbrzgWCZGdjHKuw86gnCKqKpv4tLGOQzo/DnsCpxD0kknK/H66puUxOu8UKnx+Pqg4yFF/qTJkK8gsoCQc5lBdNZe4Cuinc/CvuhK2xQIELRZ6Gh2ck19MtV7Phz9/j/iodcnMxpY08W1TNY16Hb0jDq7O60KxzsR75XvY6IBvDpdx7fARXH3d5bz+xuusW/cR7Tu0ZcP6Dbz08ousXLlK+d6ecfoZDBo0mHFjx7fgI7SFUaqHOrlG/bfO6qRPpHE6uW49Ebj/LVBbZ8zWwfh787BUQdx6KdD6FxXspcDvQuJDarNQU1fHR2vWsmb1u+wvOUqbjAyG9D6FTvV+cqsaSE8m+P7IPnYZEyQF/BwKIra8/fKL6Wn04vLHFORtQ8VedloiVNlFKEFHRkTP0A7dOLp/L1uTzcSdTiwhHaelFdHelcGn238g7BbwdRxvCHq17cwPJQfxucRnKYIzCh3TCvAHohytrqHZbsSS7qRLr+7cctcYFq/4B7uOligBCltYx8VXXEG/c87m4QenKfykrFNF1WXUmFGcNeRcBTYxCDgkECUeDPHkooX8sOsX9CYr8fpKrNXH+GtBe5qPNnBI9GO9ZqKGRqJBwWnqaIrE6J9ezG2e7oT8MX7Vh/i2YS/7QhUExbnQ4CQtaeaStDbkB6N8UrKXqjQXTUYTmXo9/fIK8Fi9/Lh9Gw1mP16LTa1vD4SCJD1OqG7kynbdKQwn+KrsENttBhLtu1AfjTNq5K08t3yZ0huTWergcwdz//1TOHjwoKK1CxO1b9++zHtyYQvXTGM5pK77/0nXf/JjWpeO/zWj/k8DNfV9rWF+qcA+ceMkwdfUoOrRWAuaW6gfFaXl1DX5cFmM5OvNbJr/LK7DJeS5HeyrK8PnEZW3JC6dAaNgHQGX2YpJ+O5ifxgL0ugwUmsRWJ4em8iL24wEfD4ccTMxo5l6ErjNNvUcTQ11JM0JkjYRq4jhdnqobfCpJsdoRYFFDDEzIaOVsNNB9/POIatnV7xZ6biz0zhcX0FdOIQjZsMaTpCZlq1GUyUlRxUJrybUrHxAC9IysIlnqF6HL9iM22RXe/2K+mrqYyJDLw1QAw27N+Pb+Cu+3VX49VbiDiPheBW2RAC3eIBhxJawUhw0IWvIoM1Elb6JskgDjRGw6Z3kmN3kC2QwEWR/qJG400M8IZiHmJpwCFA60hTAEQoqYea42Uy9IJvMdoINdbRJcxEP+2jS6TluNDNk5kyidjeF2RlUlZUqkFDXLl0UALq2upomf7OS+QyHI+Tk5JCWlqXxxxTr9rcN5/9JoP7ZjPVPA/XkZujk2qJ1V9c6oP8oo2pfT7L5p83ceOtNiktujuqUPHlY4E7BAMUJA6eHDeTU+GjyV+DNzsKXiKIPx3EnTcojPpSMExJYnYCKYwlsIkejTxDQa0yqRCxGedSH1+OhuMlMUzBCrcuswBzGWJw0xJWvgbjLREgvRLU4mRY3yWBISf6I/lNFIM4B0V4qyCe/S1d27DuAMMKSbgsNyTCONA+N1bWk6ey4I3oyHS78Zjjsr8OQ4VKIfHNzRAlQCCKoSRfHbbVhVOomZjX5EEkeuy5Ax3QThpIaosealBxlpsNDmjmAJ9KMJRRDb3dgcqcrIwwE+CFjSkscYeMakg5MScFr6YlE64maQjTqE5h1DpxhK/F4mLA5hsgMe2128hpCapzXKNOXpElRy9NE0dAWozxcTSKUpCymo/ysfuxu9mOPgUXhOOI0NjaQmZWpRNkkKIUXJw3U7t17ee21Nxg8eLBmvisicsJ/bxn6n3zcnzwNSPUzv5dRTzRdf3T0/0fH3vLTfu/JtCwqQSiyiq2d5n77FRXJRCGmRJUvSHltJc2hABlWtyrsm2Jh3CYjjqp6Ns5Zgre8GpIh9FaRvQwikDFRP2kW9JrRiElQ4JG4mvMlLEaVDe0tiB1BxIcFz2kwYxJ1jliMgN2kOOzWeByXToc/3ETYIUr7BkxxPTaDhXAoiE8XoirHTeebrid3wACqm8KY/eIg5yZpMFEf9asxkctiprmxCZtkrkCIcNhPxGrA7nKSbA6pABU0vjg8i/Kz7N2D8trjUUzBOI6YcJTsBMJVGI1NCu6X68qh4tdSfv34M4JbfqCAKNlWK02BODqrk4jaoYv1eJxA3Kfwro6YExJmBa2Lm4PELWGCgmpqjJMXc2MUDphNR6MI+orOVSyEVW8mJJpZTsEtxMiLiYFzLXoXuLCxpzFI+rTx2Pr3IRlWyiGq5hROlPQlUgYINyoU0szlpATIzW1Dfl6+AjFplKTfyJEnuxr+t2aqdRP/fx2oqbtAU3RroQjLL6dIcepeUuDoEw2Z/MNgUKYGblEkEfS9QBiiQhUxKl6TEpI4Vsq3MxfgLa/BYBKQmOhWhnD4o3h0FnxmPc3CO0qKxLfGZwrq4pqkpHCOwmLYJWYVYqgbVUIOYs3t14ygSIajWAR1bzQiPs3CN8JiotnXhDMnE2vfXrS/5jKSndsSlqYPM+ZADJNRHKSVoZ+qs3WC0hJFO41Pqi5MQHTokwbsSU03SwTQBGAhto1CgYkJZlaXxCZY0piehGhkWeLE9H7lt2TVW9CHDdAQpPy9d9n/5eeY6uqxxfU49RYMCncpBDjxaxJquh5T2KykGoWfpDOKNafmVhJrDJOpT0MfjROJi2GGkUBS7CkT2ExWRdILOuw0BoO4YnFsCqYvJrtWdjf5Of/DV0i0bUNcdF/FT0swwgmNcSrPIZJHRrGsVFw5ja4jKtupLKrc9hRNV0D5/8k6VlOgFvzyb4/5bYuVaspTLOj/qzmqz9fIF19+rpT0NJKbOJWYFIWkZ4/eFBYWKZVqeaEiySjoehHIsolqn9jTREUtTLliKnhheVUFO3/4nsr3PsVdKhk1jM4YQx8OUYyFdNG4Et2BvCzFd1c+RxKIkk2am7H7A5iE8iy8JYEoGqUGDKLXx4gYYkqXVBibyBA9bMCdnkWtTU+TU4ch00u/iy9Gf9oAovI4YQ0IeVB8Qavr2LplC3aHXVvpKQ6/BvKWvX274vbk5xcoS3K5b61GUeoWRkEL/FGtCgW5Ll5dQseW2lrTpmiKBNm6+xfCCp+pwxoTPlhSAW6Cx48S33eA5LES4vsP084kkj165T2qS/cSM1qU16vVIcxPkaOuxxoU2JwQ5JIkDBZ0iRbau0lsjKJa/S21t15PTTKGrU0uMdH2SsjPNigL9Y3Hj3LR0tlYe/cgnDQrTS9lOKIYD0L4TAWkBiKprq6mqqpK2TIJMCXFIpVMKrBQxebViCRqqzVgwACcdtcJ4EnrUzrV46SCWPOXiP7xwP/kJur36oxAoJmRo4azY8cOsrMzT4wkAoEA+fmFrFq5SnGgRIRCmehKxtM8ucXyTVGW5aJHRS8gGufRJx/ni48/om/cQp4vhFF0kwKNZBpNDCzuitdoptqa4Jz770Y5MSjFBrNCsn+waAmGI6W0dTiwCF1bBGFF7VkvdGvh0EdJKCKehXp/nHhOPv0n3UnUYSJqTGJLF3+ldLbuP8bh0koGDx6kAN4Ou4PPv/icO++8UxlVpD6EJSDvkQTyiOEjufXm21RjJmYPAiSXC6bUCVO8MZ2WdbUkogWqERM7du/ktjtGKmsk0YNyi99VQKxsDEK/YPhVV/DXs8+mYf0GajZtxR6LklbchjbXXIGuMF+js9gtxJrr+e6lfxDbsYd+Vq/4ZVKvYHYWDVOsD5GQ5BDRY7U4qQwEcfTpRJdbrlV1txw4pqRZcY5eXfUOoZw0br37HhIxjU2gNkaizi5ivkB1TTXr13/M5s2bKC0tUzQbsYBSxEghILaY2aUyoyQjCdi6ujo++eQTCguKTvDslHSUYJxP4Js1OpM8Vqk5/tkK9c8CNTXvknqzrKyMq66+Qt1l4iKtUUgSygL93nvvZdTIMepz4Q6JD68AfZVWQCSMyWKhsVkIfC5efvMNpj0yDZfLSfeInvYxkWX3IRocZ+QU0cHiVdn5sNfA5S8tFrsQpUyEeENFYow873wyS6oY1qs3+eImKEoevmbiZqmdY1jkmNSbaY4mORaMc/rcmehPaYfO6RQesNJPknHRomdf5KOPP+GppxbQoUMHdUJs2LCBm266iby8HBV4sj1JBaq88UPOH8ITs+fgcDhVoCrkpCDaRZVDiaekangtWOVDxCr0SROvvvAik6bfS2ZelqK4pDndRKSpiyeoqa5m2uS7GTtyOMZAiPq9+9kyfyEZ6Rn0mTYJfedimuSmsFtoqCrj+UkPYdu8nVvadMEaClNrSJAUSSV0BGJNZOVkUF1aj8WZThVJek0dT8aAXiRsAo5PKMHjYBKmz3qMt155m82bfiInq4BAMKBu2tQRvXbt+8yfP18FndMpXDBxuYlhs1tVcKkSIKUmk9LgbykPSktL1WjL5XCr0yllu6QxP7QGrPWHBPCfrlD/LFDlYsm6S7gycqd98eVnXHfd9fTu3RPJpvI1KbTlz0srXubUU09VPqtGnVnNElWQRUIk5e50WPFFQ3Tu0xt3bjouu4XCmmbaxURZuoKz8goZmlaMpTZIAB2HC1ycv3w+ca+DJuVop1eMzBv7n077qgau7d2PjFAYq0jhiMGbRaMku0xW9GEdFf4QGRcNIWPaeOrMcfQ2p0h+YDNbVb310nMrWL1yJUuXLqVdu3YKaPHJp+tVoGZlZSlnQPk+ISSKlr182Kw2Fj2ziNNOPUNlAKH8asAgrcFUIHTlR6HRxOWPMsyN6fjL2WdxvLYcZ5pHjX4kqESHVJBPUnrcesvfmTJ2DI5ojHBdI988OkedLP2m3U28UzEhvUVZ8lRXVTBn/CTSt+1iYnEvRZprNElNKraWIrGu6SkI87Q0liTvmivoePsNiBBqTGjrwhlTDE4DT8yazcIZs6ivCwgSEJPdgt/fpBoo2VA9//wKOnYUG1GdClKHqIaray4+C2L1JCWZxtpVN2rLxkoIkeXl5QrYkpGWqYJaHiM3fuomaL1alX9LkKpp0R/t+v9sw5R6Usme8uJlfz9v3nzeeOMN8vNzW/a0ok0UoXu3HixYsIDMzCzVaESFLi2apqKTahBzhyC3jx3NDz9tJr99IVF/I70COjKqGrBaE1zUtSft6iNkRy340LMn2855Ly4mnukhoEQkDNh1ekYOHExxWQ1Xde+G2+fDKFTkeBS7VWTHo0qLPigS73n5FC15Al2GjSabDb/IRRosKmsIjnTZs4tZ9fZbPPvsErp166aEJj748J8MHz6coqIitVFLnSgSqPLvmuoapj04jdtvH6Fo1Ha7swWXmWLkthz3LUosUufJJTy2/zCnnXEabToWKw1Yq9lKPCyEPB1JvZGapkZGjxnBfXfdiVO0ZKvr2HDvVNo6PfSZPI5I52JMxjQCiSTl1RXMHn8XWbsPc2deZ8y1dQScYvsDtrjY2Gvs0ITdQ11BAb0fmIS1Yzu5yzSVRJNB8bVEzmjetEdZOu9JKqrqSaabFTFSMt4TTzzBggUL6da9iwoggRhK0pI4kKCUYJU6VbOH1z4/MRtt6bmPiR7q3r1kpmedkIuSQD3B+m1Jp62nTv/rQJUHygVS5LaW1v7o0cPcc+89HD9+HI/Ho35wKm1fc/U1jBt3BxabU22S1FVKxBQiaOGixSxevJg2RUVKE8oej9GjPkqHUIJuHdrQ1m3HWdNAVtKOP2lih8PI0LdfIeFwKFVmuXtNiQS3DxpEbkkpV/fpRbog+XUyHw3hMlhJilZSXE+j00nxrdfjuOwvxJxO4mGR2DEREus2oYUndax48TnefOMVli1dRpeunVWTuO7jddx2+20UFrY5gZEURRC5QJIRxPWwT+8+PLf8RVwuaRK0rv+3v7WRnWKwiq+7CFjoddw1cQJvv7uKrIIsjR6tM2CKCpVDOFMG6n2NDB85nMl33olXpydY5+OrqQ/TxmSh19QJ0K4Qkl4lAFHZUM7DE8bj2XOQu3K7YPXV4XeL/E8EpwBj4qJEYuKgwUDHO0eSdukQQjoTFrMDc0STzhRvAqFoPzp1BssXLuJA5XHMaRbVhH3xxReMHj2G9PQ0dV0lAOWPBKa43KSOcXV8i1BHKwSJei/kP1kmHD9+4uiX51ETipiIl/z73PXkRPkfA//W9cGfHf/arEwTKpMiWn7QqtUrefrphSegWlqJEMLtdvPkk/PocUo/pZwhQydhKG7euJGp0x5UTitKPjIZwx2N0b0qwF8z8mjfJot4qA47ceVGHMbCbruFS95+jYTFrpxC5M41keD2cweRXVbGlX164I0GlKykCDbYEkbCgQQNgu4570w63Hkb+twMxJrPFJGAMhBTflAygtHzwnNLWfXOmy1Hf1usFiufffEZN914I3n5eS0qLlpzIa9bXr+MwhobmhTsrXu37kqrQI58ETGW9yB1U6fUDuVvcavu2a8vzgwvCYOmsCKQRdnBJ0JxkgaLkoUcPXo0kyeMxxaJE6yq5av7p9PGYqbXw3dDx2KIiOWNnqqGCh6aeBee3QeYlN8dS301fq80P0FssSS2uIFjIl954SC6ThhLICebkMhuJE1qkSKKM8JvEp/W+6Y/yNLFizh4/AjZ6R4lVznpnkl88803qqaUrkqut6yJJQ5khdqzZ0+yMrM0kqfSwjXw85af+fxzmQrZVccvQh6HDx/m0KFDpHnSTzRQUkbK87be9aszqCUhqhM8qgTvtY8/Wnf959ZJ6/7kQy6Y1KVSp9TU1PDoo7P4cdOP6v9rhbJODYgHnHUWc55cgN6icfArSkoVHvWXHTuUCFoyGMMm0jsNDVxiyeDi3CL04SaSphBJUxSrOHokLRx0ubj4lZdIyPEqHb/gH0lyy9kDKKiu5vLe3fCE/RjiIU3GJ6wngJFAXi6dJg1Hf3pfkkYLUV+EdLNbGc4arGaaEjLQ1vPc0iWsfuctli9bRoeOWjP16WefKAJbfn6+WliozYvFoupUeY0yzairreeBBx7gjjvuVL+Tks5saSi0C6AJzklXLFz4VWtWM27ieHKKCtQMVbxX9eEYbpONeEg2FxbqmpoZNXo0906YiD0SUxn180n3Uey00GvG3cS6tMMYsqmGqaymjGnjx+Pde4AphT0wlpUSTRfP1AB28Uf1hym3mem/5DEM3boQNDuIxE1YJKsmZWOnIomoWcc9j05jydNPcaSigjyLnQN7dzPujnHU1tYq/QcRHJEsKPX4uHHjuPKKK8nNy1XIKTUTV9MNAyteWsHMmTPJzc3VRN0SSZVRd+/erWrUVGD+Vkq2yMO3vG+qMRNth/8WqK0HsqkI155U6k/pTMVr1KZqUfmQRuP48WNcOmwYGRle5dsud5xAvqSIfnDKg9xww43qmHnm6YW88vLLpKVnqMeKaELU30xHr4drvG3oGzfirz6O0yuKJ0EsMSOhpJl9HicXvbJCBWrSZEEvK6lEnOEDzqCoqoqre/UgIxzEKDVwUq8G1keMRnJuu5bsqy8g4vRgNghtV/GAlZmZyAmJhr1wKF9ctpjVq95RQIwOHdurdeeGT9Zz6623UlhYoEoaeYNFm0syikwpRHlZRi+SOT755FM87jT1nmhiGKIiop0soq8lIGT52pVXXsG+vfuxOm3EdSKKG1STCdG6t1kdyiO1VgJ1zBgmT5RAjROo9/HJPffS1mGh74y7CXVqjzkiSoVWjleXMX3iXTj27ue+4l7Yjh7HKKYhIuiQhL2BZgZMn4z5svOImiwEwjqsSRuWlkWGTgb+Iotp1jN1xnTmPv2UmmunWe1s+HgdM2bMPBFY8vrlJr36qmvUzSk3rbpx/c2K1y+CJZKMnn/+eWbNmkVBQYGa+rQOVKlRfy9QUzd364yqatQ/y6itA7V1VpW9r6aSotWoklXl75T+1HvvreG222+mf/9TlJyNzA4FaXR07xH2HTzE9u1buWfyvWrOabbaVT1jkX43HmHymNG4vv+FtF0HcAlqSiePF917AWdY2JNm40LJqLLdMoo8jlFJT44ccCZty6u4umdPMkN+LOEwNpuLkgY/vlN60HfONKLpTqICWjHaCPmaaPA1k5Odp2oqEfow2UwsXvw0q1et4rnnltKxU0dMRhMfb/iYW2+9haKiwhY1Qk3yR7wKjhw5rEht8nbs2bOPL7/8gj69T2nRqdKOSMkKosYtMkWRaJhfftnOLTfdjE1nUWZyDSEfGZlphP1NxIIR9Vxxg4nq5mZGjh3N/RPuVl1/oK6JdffeR3uHlVMemkikU3sMUTM6vYWy6jJmTJ4Au3Yzsagn3qPl2PVJHDYbhxvqCA+0OT6wAAAgAElEQVToQ7+H7yOan0V9KILTlk6gpA6nwYzF61aSJkrJxGDkkenTmfvUAspqqvB43bz6yqs8s3ixSjqyyNAqPh1TpkzhhhtuUNMdOVXkVBXOvwSqmOwtW7ZMZVRxIZdAlYxbUlKiDEl+L1B/r4E/MQX4s0D9t4FWS82gfU1rBuR4k2ZCZoepYa1kUVHYeGDqFD766APlDSUrRxkRJf1xenTtgcXtYOOPG0nzekVKDL3RRGNFJVdcdikz7rqLjdOfIOtwCaaQ7NLNalRjihsJ6E3sSrNy6WsriDus+MXoLCnyNXD7mWfTrryGq3p0J93vxxqKquPzYCzB6Y9MRT/49BYRIzEGMLBwzuN079mDC4Zdquls6cwqez6z9GlVa6uM2qmDCtT1G9Zzyy03q2YqVTfV1dWobCFZQ0RpZUtWU1PH0KEX8sLzK9QRqfGHtJtZ6eEnRHInpma0r7z0Ml6bl5iMX6ww7LKLWffhhwpk3eQPgtFCbbOPUWPHcP+ESTgiWqCuv/d+2tkdnDJ9AonO7SAqTtImqipLeXjSBOJ793BHhz5klNeqEZ3IONanOem0eDbmHh2VdE8gIYo18Mi9Uxh5/Y2ceno/Ikahuogku4nH75/OvKcXUlpdiTMjjedeeJ4lS5Zong4tcpei+CiTjosvuUTNWAXYI+p/cjPKNEcEipcv/y1Q5eiXQJWuX45+CVSVKU+at6aCNRWgJ2Si/ieB+ns1qgIdtEhLakebJqomFyQUCiipx8uvuJTq6krlyBcXQV6dRlUQiRdZUQokRPpBuSOLsrJZ+uwixW//6aEnyD9WSbrINIr4roBL4iYFd9uTbuHCV58n7rQSlIF6Uo8NHbedfTZFlfVc1bMHnmAQQyRGRTRGwVXDKBw1nKTFqgb64ka4e89OrrjsYpYuf5a/DhlCTKgPIgVptfLss0+zUjLq8qUnBv6ffLqBm2++mYKCfHWTSjatqanmo48+YsWKFXy87mPSRXAMKXGq2Lxps8oiSinwBBhYBuFiq1nJ5Mn3snXLNryuTJoCfvI75DNh4p3MfHgm0WafEhUTpem6pibGjhnDlPETsItrYp2PL+95kDZ2F70fmki0axFR0SLFRENpCY9MmIhu/17GdO6Lp7ZRYQwqTXHyhw2h4Ibr8adnoo+KtquNT774nCn3Tuaj99dQXJSnvLLEzUVm3TOnTmfxk09RUVmNI8vDK6+9wpw5c1uaZK1RktNz6gNT+fsNN6r1tyx4JKMqozRJPwZ44YXnVUaV2l46flnrSjPVOlBTfKnWiKoTzNMWfr8K5v+bQFVazOockFmaJlQlP0SyqpgObPjkYx56aJrS91crOJFVFKMucZRW8qXyoo2UlZaz+o03OeO0/oT3HODXRxaQfeg4XosOvwSq0Yo5ZiKMiX0eM+e/+jxJp1VppopZl+yobj77bNpUN6jxlCcSpT4UJNahLWfOnEosKxcDotUpBr1Rbr3hOjb+8B2vr3yTAeeco4LCKEGs1/H80iWsWvkOy5f9FqjSTMnRL02BZEWpTysqKnhpxUvIpmXatGmkp6WrQJWsKp+PG3unumiprl+gcWaLkY8++pDZsx+lqcmPwegkGI8wYNDpDB95K3eNG0dcFiZ6k3IjafD5GCc1akughmqb+NekB8mzuekhNWr3tgREKj1pIFRynMfvmoBh9x5GdeuHrtZHjSGG7vRu9Bp9C9bcDgQSopFloqG+jvlz5/Dh+nV8+PE/KVa+YAmlhh01GHlw+nSWPv4U1RVVODPdrFu/joceekjV3ZJoBE/c0NDARRddzMMPzcTjcbfA/jSZfLFVkoT14ooXmTFjBtnZ2arjlxpVy6h7yMr4LaO2Vn9sTZGWeErV+L8bqCen39aggd/+ran4pWwhNKU7Ta1Pk0cPKrXnFS89z5JnF+PxetTK1B+NKAiex+Ik0RymvrGZkePGMmnyZPThIMk9h9n9yALyy6ppitehd5iU/Ys1ZlVd/zGHnYH/WE7CZSFuNarnshp13HTGGXSJRLi8c1ds/iClVhN97hpH5vnnEwhrCB6bxcirzz7DgunT6NqpE489s5iOp55GXI5nwU/qdSxfvIjVq1ZrGbWl69+gjv5bKCwqbBF5M7FnzwFWr3pbZdIJd4+nsbFerVBlNNW+XSfWrl2rVokqo0p5o0sSDPl5etFCVqx4EbfbQzJhptnvZ/KUSfTp15sRY0YqbVcxgDDrzNT7mhgzbgyTpesXxefKRv5171SyzSZ6zZhCoFtHgtK5GyBUcYQ54yeg3/krt3U5FX99E5UeG/3G3kb+OQMIJR00R0T9L8J3X33Ckifnis03L65aTW5xkUJiJY0il2lk+vRpzFnwJOVVlaR7vOzbu5dRo0ap5lFOEznepe4WLVc5aWR+LnR3KWMEuCIiacK2lfnzxIkTyc7OUfgOkQMV8MrPP/+sdv2pMiLVOEkjpqmcn1x0gi4cDidPrhNS39b6iX7/ezTJcw0sm6pdNVlH9Vh9nJrqKmY9OpNNP21SYrci9S2yiqZQEn0gRp/+pzH76YUY7FaFFdXtOcyOBx4nr6KaBn0jBrdRbR0lUGMJG6U2O+e8/DwJj4mgmPua9FiSUcb89S+4y8u5unsvEtW1FF85jIJRI8CVhT8KVrOePVs2Mn34CNLraunWpRu3PDqLnL6nEtfJClFYeLBs8dKWZmo5HVXXb+Tj9R+rCyLHuQBPZCN18MBhXn/9dc488yzunzqZ73/4RnlCCSDF6XAxd+5cBg48V2Ugq0U4YjEOHjjAPZMnsWfPTrW90iF+o2H++f4aapvqGHHHSJW1nGanknuv8zVx+ziZo07AIf1AaR3f3v8AuVYTvaZNIdi5K5GEAbMxia/yILPumoht/x6u79iXqhofWZdeSP8Rt2jvu92tNPv1cR8Tb7qecHkJZ3TqyqR5C/C064ASO1V/jMyY/iCznplLSXU5mU7hx+qYMGECn372qcbOkNPBLBz+pJrmyIjussuHcfrpp2sbq3iCnNwcBT75+OOPVWxYZN0sG7TycjZt2kTbonYn5HtSgaoQeCqOUnA/TepTQQVDoZAK1Na1Qgrxc/LAvzWgNXXkyy+hbacktf82KxTZ85AYEyUTPPf8Ml597RX1M6xuJw3NTdgTRhJNEeY8tZAz/3KestBxoMd04Bg7pswmt7SSsCNK3Cy6+NL1WwhjpcRmY/ArL5Bwm4iIInMyhjihX9OvH/nRCBd360GB20vXO8Zg6d6VhMVL2GCkKdDMwkemsu3tNxhR2BN7ejqnzZhMZr/+xOR3QVy1zSxetIjVq6XrTwWqiY/Xr1OBqlaoUoMlEpSWlPPCCy9w1VXX8OzSZ1j23BI15FdS79E4l112uarr5D2UGi4cCfLpp59y5113kJamHZW+xjBnnnEGb7z+Kht/+oHR48fi9wfx2t0tgdr8O4E6lXyHmR4PTCbUuZvaYFmMCWrKDvL4hAkk9+zmb11PpzGSZNiTj0FeptKYDSfETMTEtAl38fU/XmFo124UFxZwzSMzcXRqD+LbIFgMg5GHpk9j7vwnqKwux+mShi+mjuzLL79CgVAENadGilaryrAymiopPU5zsyx+DKqpysrOor6+ni5duqjXGg6KtahOdf0bN25U0EjJyq2ZyzIR/22e3+I+07JUOpFRW9cJqYzausBNfa01aCB13Kc6XM1PSepVAUDoVRDtFDG0R2dSVlaq1pFiQYPoc8Z1hBv8pGXnsnDpMtp2bK/gefq9R9g5bR65x8tJ2qOE9NKRm9AnzAR0Zo44rKpGTbg1aoncpcZojFsuuABDbQ3DTj2N0y8YStFFF4DNTkBsv20W3lz1Gq88OouzknrG5veg3qijeOZEss4+m1hCpCxlkG1m0eJnWPUngSo1kxhsHD9WyjvvvMMFFwzlp59/ZPxEjYUpQdzY4KNXr96K9y4zRFmIyHvy2OzHePvtt5QXggT0oYPHef2VV7n8skuVbfnYiXdo1poRcVIxUN/UzPBxY7jv7olaRi2v519TppJrNdJz2hQiXboql2mjIUltxRGmj58Ahw7Q35nDDfc8gPvcM9XWK2oWE2QHG7/6hvHXXMmFBW0ZnF9MfSzAJfMfx9mjI2ExQU2aMeuNiqS48MknqKgsx5rmVVZCEh+CIrt/ygO4XHaFjZCGShooeX1yE5zQilImx1otL++pnCpBNRnRVqg//vgj7dt2OClQlTe8KpO0Rr0V3Vr5iLXw+ltvpU4eDbQe9rf+f7/Vsimtfo3UJQP+aDRMXX0NCxbMZ817q8nJycZskJoyRFSkZmSfFIlT52umV//+PL/8edKtVuI797Fz+nxyDpeht4SJiQ+TyUYiaVKsysMuM0NffY6E26JWnzLUNyR1XH/eX2gqL2f8qFFccPXVGHKyxPMAncXBvrKjTLxnLM5fdzMipx0DdR4O6+Pkz7qbzHMHE8WCISorVOMfBqrUqHl52gpVbtC9e/bz7rtrlPBwk7+RMWNHs23bNtU0iuGCrE8fe3Q2F118UcsRWcrVV1+FP+BXg38Zifmbo/y0aTNpol360w+Mm3iH5hQTN2BJ6tV7I0f/fRMn4IhrR//X991PntVI7xkPEuvWlWhEC9S6mhIeHH8XjXt2M/W2O+l/y3ASDhnpycA/TsmhQ9x13Q1k1dVzTdtudLO5Odhcx5Bn5+Ho25lGowV90oIdI48+MI2F856gXAI1I12xhmVMJ3DFL7/4kmeXPsuOHb8oYqXVphmTSE0qQamaR1l9tmB1U++XUOXjwmUrL//jQFVmSCpUf4MJtlQC/xaorY/2/yxnWyaorWZfqQD+rfiV0U1YuZ1IsL644gUee+wx8vKytbskpvkISfUvx7lwmhr8AQKRCNMemMrfLrkUe0WNyqg5B8uwmSJKIjxhEPMFE/UmPYfcFi5+7TkSHjMxvfieatucC88eqGgab65cSUZujrJ0jBmE/qxn/vy5vLlsIbcXtOcaq5ecUJK9Vih85F7SBw4WnqYSiBBN/j/KqBKokh2VhLzBwO5de3njjTeVaJjU5C+/soLZs2crpWq1+29s5Nprr2Py5Ml4PV7efOsN7r33HrJzstV7U11dy9+vv5knZs9WPq/fbf6e4eNGKfiky+rEFNOpGvW2saPUrt8pJgyltXx53wMU2Ez0njGVeLduRKNiYAfVVSXcN+EuTE0+li57BUtaJkELioaj18WZPGYEO//5IUPcOVzSphPp6NnVWMWg5Qux9+1MnckqFsO440aenDKNuQufoKSqHEd6usqoKQCJNDwHDspi40vWrfuYo0ePqPdDFhlyk6qGumX1KVlYbkgF4JHa3iSby+P/dvS3PrXFWbxF97FFm1ezsxdSnS4SiZxopk5emaaQUScHbes112/ZVtsVK4SQgC6amzn1tDPIyvK2ZKGkEmuVWrApIkBcEWmVmtVDfWMjhlCSN15YTneHm+0zF1JwpBKPQRuQJ402hbmsMek46DUz7PXnSLjMxHUGZZWoDyfpWFjE1JkPq845LqYSwukxmfn1l91cd+FQBqS5uTGngP7BOMZwhL0eC+1m3Ef6WQNVoMo6VZT3/uzoLy4uVo2BgFHKyyp588031YBfjvXjpce4YOgFCpjR0NCo3jKpaUWWsai4SNW4W7duVZseeV8P7D/MDz/8SPcukhWDbP11K7ePGakyiUVvRhfS5qjDx45h8t0TtEAtq+ObKVPJt8nRP5lo164kE4KnkCblOPdNuosbr7qKSy77O4lghGavVWl9fb3hI2aNHUf3RJRb2/ehnYBQIhFKdTH6z5uFpX936i3CwrDgiRh5aso0Zj3zhMLJutzaUkIZEJuM6rqK5bkc+7U1tWoScP3frz8BJJfYkO93ulz87W9/45lnnsHj8SpzNSFXHjlyhI0/bKS4qO2Jrj91MstG64SAdOuga330/1ldenKgagEsfCDN4EwyqLY+1cYLcncNGTJE0RPkF1cGBJGIohdffNFQXFkZvPbWG3jSvFhdHmUSYYnrKMzIZtWyZ/lp5gJM32+hd0EuIX8zUUzEDCZqjDr2CMJfjaeMxPQmYs0RLCYXVw0bxpoN69QyIZLQamSzTseQswZi23+cW9p34RSLngLFG0qy3QjtZj1A1jnnkRDGnoyQzAYlxbN6zWq1VenQoZ3iCn366ScKOC0ZVWonuaElo65evVrVqHIzyU06YsQINm/erOo1yTLCJXrrjbc4Z+A5OJxOunTurAAd0mRkZmbz/XcbiQl4PBnnp+0/cdvokerEEeKiUXb9jT6G3zGGByZNUo1mqKSGbySjWo30mHYPka7dSMZtGI0J9u7by1dff8KwS4eRY/YoP4Og20J12XEeuesOSr76nFv7nsJZ1kysdT51Uu0ONzNo6UJsfbtRKze9zo4zamLJjEd4YOEsShuqcIskfQv6/jcjkBZbSaORBx98kHfffVfdgHKKyPFfWVnDO6veUafrddddR7t27RUgXDKqjKekqZRmKjV3TyVIAewoh8STRIDV6f/flFL+qARIOYTID5F6VNKz+gHJJMufW86sWTPp2LHjCbyhcIiEVrx521a2/rKVe6dOod7nU4AJh8UOvgBOs4nbhl1K4Z4SOtX4iZUdJ13AJ2JooTdRY9Kzz63n8leeJ+E0kVB1lYl4c1RRKXSyrRKcq0Fc/WIsmTOblx9byM3FXbmhqAOOcD26mA+HzsROg4FOMx4k7ZzBxBUrPonepGfR4iWsXvPu7waqtm3S3pFdO/fw3nvvceGFFyvvAblJ//nBWpU5O3fppN4LuSjjx49Xm5n7779fjbfE+a6ysoopU+5n0qR7iYUjyhhj8/afVUYVOopyO0kaqGnwqRq1daB+Pfl+Cqwmej58H/Hu3UhEBUooHr8BpS8rYyCL3k44EqchEeSlBfP5cMkSzs/LYWhhW9okNPOKhMHAzlATg559CnvfngRkT5i0YU4YmffIDKYueIyyujLcNpdCPmkJyaxusoz0NLU6X/vPtTz88EzFJUvVqBKsAwcPZsbDM/js889U6SMkT+kSxelPHi8jK5mjapjd37wgkoIiEwKkYvZq+F1FFhRI6f8mULURjfyJKZ6UBKqgguTfX3zxuarFZHSRAsXKLyTg4qfnL+SsAWeit5l4e80qnpg3F4PJjDGuw5M0KeykW5/kb7ntGaCz46ivwyXdn3ABRePeaOCA08AwCVSXlYSYX0R1au0nTUjcolNTBaM+ya9bNnLn365nsDmbYVlF9BSAbqSGuDGEDQv7dUa6T5uGY/AgwkYDJmGcGvQsXvwsq9as+cOM2jpQ33//fS666BI1vpFfMxQMcMaAMzAY9Spwm5ub1DZLTpWSkjLlwhySMY3eoLSbOnfqpmQdDboEm7f/xPCxo9VFMSZE7cVMTUMDtwkoZdLdOJKpjDqVApuZHg/eTbBrJ0w6h6KuiBGvmEKoPqNZrMT1fLfxG+ZOmEB+g49rOnWhq81GUpRSgmFVR/8SCTBoyVPY+/RStbwxYVPEvFmPPsyMuY9RUVNGmluA0loSkkBVk414jC1bt/Dgg9MUb0peq7z+xkYf6enpzJk7h3PPPU9tpmRL16ZNoTr6ZSlQWVnJ+vXrVaDKyZwydFY1cMvAX02RWizGxSZJUF3/y0DV5qYCTNE4QMLpjnD82FEemHo/u/fs0jwxFXBYr/bAf7/u70yYMAmL2EXqYtQ01PHM0mf55wcf4LXYMTZHlQV7JOTjTL2DKws7kdbYhEdwAeLKojPSqDNy2Gni4n9IRrWStNiIx/QYdeKgFyWm1wx3a0qP84ToI336JaM7nUZfmxtzsAGHI0Eo7seIlUNJE33un4b1vIGELFLIxDEbdCxetEx18ycf/TfeeKPKjFp9rh39qYwqgSoUFXk75j45l0WLF5ErDZ1AxNWuX694VDLMr69rYODAQcybN4+M9BzlyGcU9ZjtPzHiDgnUpDIolkCtbmjg9jGjmTJpYkug1vL1fQ+QbzHRa/o9+DoU4xJgS1TW1zESxqRyErTGBNQc4KF7J7J77Vqubt+Zc9KzcYu5XDKCNS7KikZ+DQcYuHgh9j49tUDV2cV8lEcencFjjz9KVU258lBI8fVTWVWWOBPvnqjKHBlPSb8hiUrwHuPGjVWQSKfbxWuvvcbdd09SmAkRe5OEI4H69ddf06Fdx3+TllRSQAmDmjkruKHCDGiO3cqR+3+TUSVIU+a7yvtU1oNBP88+u5i3335Ts1I3GtUguKa6ns6duzF/3jyKC9up3b7A+UXS5kjZMW664QYQ8y1FCxGb8gidA3FONTg4t7At1qAPYzyCPmGkWWfhsM3CRf+Qgb9VaUoJvdfYImQQT4QVDXvliy/w1tw5DEzL5trivhjq6zFaokQi9Zj0MoC3cyhu4ZQpU7EOPoeoJUnYFMUoK9RFy3lv9Xt/GKiSDZUC8849rFmzhgsuuFAzSBOnuVBAXYhBgweqWWkKt6s9xqQCSnb8komEXyUAGb0ucSJQR945WhPtiCaxYaSqvoHbxoxSGdWJQXX9X9/7AHk2M71nTKGhXT5OU5qi9AivP2FMEAiFcBtdvLn8ORbOfIgLc/K4qqgDWYEoulCAhFUCUpnxsTcY5OyF87H17a3YEkmz1Ls6Zs+ayZzHZlFRU4HDk6bZtbfS29eEfJcrUV8JUsmqslbt3aePYnh4vF41nnvr7be4774paugvAh+yQj169KgaT3Xp1FXFUGqaINw3Ua0hpi1NVFMlLt8pFut/00f9vRq1pRRtQUoFQRdn5687GDHqdu0YkK5bfOr1BmUAPHHi3Vx++ZUkono1dxNEe1hUO/R6dbEfuvd+2nuyiJmTBBIBOgTitK0Pcn679rTz2NGH/JgSRvxJM8dsNi54+QWSbjtR4dkIFjaqHdvRsJ+SI4eYfded6H/dzS19TyPNFyfdbiGUaCKR8OO1ibKemf1JKz2mPYD7zLNJGhI0OsJqvvuPJc/xwcr3/7BGTW3kJKPK7z506EWEwhpRMRoNqYz79xuuV5hbscuUC6l5xcbx+0NqKiAbq7POGqhwpwYxJ/7/KPsKcMvO8tx3uWw5fuacccvMJBMnRpISgSgW4IEapS1SaKkBhd4KUAqFQnsrFMoltEAFaZtQLG5YEohAfDKSjM9x2bZc7vN+/96TncOE3jt55pnMsdl7rW99/yev6CUeeORBvO23367EOpICbmlgdpFHvwrUGgP12CK+/94/waRj4tQ/ey8am9bCKl3JOpqWiothQme8VoZLzjgb1biNN59yGs7TXVSiFCUVnUWzCyCJ5mCY4Py//Bi8c85E7FgIXRc+NPzNBz+Ij3z4zzGzMAVvcFgyqhzRmo4bb7wB737Pu4Qb1hvwcyS3uLSAr934NelL+NiQvUtZUYJSWKOGXHqkasPFFSoDtbcgkQlQbsDSTHSWUswvNAQ62RO6eMFmqh8nuDJQe5/jfExRMkw0m4t406/9Cp59dq/UqaxPedSx6730JZfjb//27wULWpY64iRFnCcys+RNtUwDv/v238S9t9yBkfWrkGgJNlEhb3oZo3mOy04+CZNFCS810YaNZysVXCOB6qEwKduj/FVp99hqzOEzH/sYbv2nL+BNm7fi0tEJEVUrS5ovxrDphhfG8I1B7NFsnPqn78PABS8WsuFihaWDgS9/8tP45n99A5+6/h+xkbx+08Ddd94hTdKG9WwAlBLIU089iRu+9t8ynqJbM5kG7GoJPPmXf/k83v+B92M9aSYUVpAyScfSwjJefu0r8KE/+zBGRkbFVpzbGgbrg488hN/4rbfLTaa9owMT84tLeMtvvBXvfffvo6IZCOeWcdf73o/JssQZ738XwlM2o2LWRXKF04PELIQ3+c7X/SL23vEdvPr00/Bzw0MYabVkApInERzaUeolYsfGVFzgvI98GO5554joXOC4qBYaPvn+D+KDH/0wjs0dRXVoRFmNapogpjZu3Ij169dKaccVqDpdduNz//QZAVEnXYqSYVr4t3/7d7kORJZRZilLM7VCvf9+bNl8ktTWGnjamMhiYN/TR5HRHUZsK3kqU0aI7IfopzdT/fv9lXPV/g2V1KVZBtPS8PGP/4WIu3KHzSOfQUyARsWv4dOf4s6cq75CYHRyI0hko1JIqaljWwMuf8lFmA0W4fk2VrcSTCbAwvIsLhibwKvH1qPS0dA2PewZqOAVrFErNEM35ecoHR3gu3d9Cx/89bfggtowXr9+E9YRWZ8rl2hT02BzRadZ6NBRWStx4fv/AP65ZyFyTYQ03tU0fOV//wO+/o1v4q8/82ms3bZFXu2P7r0fv/T612PLhg2yFiYo+Ik9u/Af//2fuPzyK2AUDszcFmCwZRt45McPiYIMjy6ag3VabQwPDqK13MR73v1e/Pqb34Y8SkSeHGJtDjz2xON469veJoJq4imKAssLC3j7W34dv/eu34dXlui0O/j6e/4EW0wf5/zRb6PcuQlEXbOhZMCHBnDjjV/FX731HXjd4Dr80kmnwE6bSI0IaRGhQjAQuVdpCGNkEI9OzeKKf/gHVE7dKRqyiebASTX8/Yf+HH/08Y/g8NwhDNSofUj44jx+5U1vkgE/N1G9hMUu/pprrsH1n71emkr5RfwHSnzpS1/B+977PkGdMfjYx+x/dj92PfkUJlethknjjRhYnuNcegGxYGVtQd+xlFKq1fw+2rFnmQz8+3f5/XOs/s89F6hd89o8x803fxO/9c53YHzVsJQCrMeY0ukjSvrwZZe+FHlOmRcTBW3YyVGkRAy55qzRFD0Rt999G97zp+8VDaaNhYH1hosmbSKbbVw5MImzhzcgyywcrlVw5ec+jXKwIjJB5KEXeip04Xe88edhPHNI5MDPr9RQDQMklArsBimFyXjuRX4Fu8sUL37PO+FdfD5S1xLaNN/Al7/8BXzhc5+Xhmjb9h2wbQ+33HEH3vjLv4R1pK1wTHRnbrQAACAASURBVGOZeOrpPbjx6/+Bl117rdRVlMoxbRu6U+Lw0cP4+F9/Ajfc8J+o16piIMyia3h4DNf/8+excfNmoWtknQhuRYkvPPjAA/itd/42grgjM06NrinLbfz+r/8afue3fgv5M4dx7CdP4tAt38H46CR2vu83gZPWIidOgXNXw8SeQ/vxll9/EwaeOYq3bD0NZ/P9IkDk0ayBmIhCPGVhaVhEjsNxjJ/75CfhbztJYI6Z7sAsTXzqo3+JP/jEBzC1NIea62FublZYuf/n/1yPgYGaBCrvMZtD0nFuvOFG+ZiMlrrmd/TJ/dKXv4q3v/0dkoWpyMjgO3bkKH7ykx/jpM3b5QFrLkSYm+qg3aZyjicUFk5NGKRd3wklzrZSgOJEWNR+PGqvqGYnOz19DO9937uFmcmjl9HPeqPZbIlqyPve98fSQBDcTLIXf/cgrCJpk6uAL0XUN8EXv/RF3PTNr2FyKURtqQODulCNeUzmuciXjxqDCGuDOP3Nv4LHO4to0iZMK1AZr+O/v3UDvve1r+HaNSfh2qENGEsTGHmCjKMNXYNd6AKEoZf9YpahUa9i0yuuwsLokIj8Gg6pLTlueeQ+3Pf9+/HZf/gUNk6ug1cfxL0PPIjfe/e7sXHNOnFbpkjv4QP78bGPfhQXXHSRqvq5OqQkppHLVOPm22/F9dd/Vi54QvGwUsMZZ5+DP/ngh6DbjvCTirADy9RgmzaeeOpxfOCDH8BSYx6eTfmjCMOaiTddfiXOXrUGM9+4A+bBWQxURlBMTsC76iLstwukVDU0XMHbfvOOW3H/9+7BpWNrcN3arRg6NgddTxDpOdzMQU2jancMuAYaRoFFTceW174WrbWTONbuIBfVmBx333knPvylT3cH/j6+duMNghRj88OA5J/Kqj3Du971+7jm6mtkW8eP9Qb2zIrf/NZN+MD7P4hVE+Nqte5YWF5cxhe/8AWcevLpSMISRw/Mo7mYCnDddEw5kRhLDGoisUhjEiug/ylQpZBdYWuuPqaL1eDC4qzUE9xSqYRPPdMYE+OrZSbHZiqJaaVNtWSlA1CaGnLWTGxwNdZ8OayMjLYUC48/if2f/gqG981gyLOxnC8htJuop0CNaik8SgeruPGRB9Gi4RclJcsMupXBy3JcseFk7MhdEaAIyhipsLK4xdbhcthd6CgcBwsaMGWU+P6z+7Gv2VI25jRGm9iI9S86C2/9g9/Dms1c85WIOyFmG8uwXSrbsUsHGgvz2LRpI3yKtYkGFnlCSvSNJ0Sz3cRSY1lq85RLCM2C63uoDw3J13JW6JCvoWniSU9u06Hp/aL6UkliaGGG8pFdmPv6zbCm5zDEDR/pzAy0ioe9CHDTnr0iX87xnEDYTWDMd3D1jtMx1ggwGiSwLQ2JUSIPdQGrR+02Co4BKw46mo626+GOfXvw4/YyKkZFyoJc0/FYMoc7H3sYk2s3CWuBg3yZi3dVUYTUaZgY5HbRpYxlLCeDgv4pd5MwjHHk6FH4HtUGVWwkUYSNGzbB1l3MTzdw7NACTK0mWrHUwrVoa2+qYOXGk4HKydILoqd6mfVEe/1eVmXEi7UQ2YkcIemqVuKvVpviBBoqlZqyx9YtCRIR82VppgMprc6JD0CBGnGcLPqn5nDvOz+EnS0dtU6IttPGot/AoOPCTErMxAH08WEEjgHLsBEsLMlR6dV9aUqcRoThVEOMDCFLjTIVmUeLMOVCF03VJM/RJn1msILYdUUSh3NaOvUNbTkT23/5F4D1Y0CFQN5cxiowbXHl08gEMHR4uoUoCdFoNTAwNCDkRVs3YEJHp9mE5/twPA9tilToOmwKq1GtJFLSPQTkUAeT29uYDzcy6HmGKgf2Uwv4ySc+hcUfPIjNuo26ZWCuOYvhzavQWqS3VYF8yMfRLIBdH4DGxqOrztKam8capwK/TQFixV3j5/PcgKlxqRKLJHxI01zNRJOkvGoNse0iLoB6bQC7Z4/gDZ/4Q+in7USWOXxlEqTNZlMaIzJN2URxz69gfDlq1ZpSkeHCwmDTTPVZSgnZCCTbKgNem3P0NEMelliY7WDuWAM1fxx+tYJU78ByKQysxpuWzZ5CYZyfB0o5cT36nDBFf/AyA3FuyNojpL250BNonc4jXs3CyMxUWFUGsClD3y4hQLKpiOBKti5gpCnJ19CXFvHoX30OtacPokxi1KqMto58niie6biDvEaingk7SDGQ6ag6DoIyQ5sYK/LKyUCVToY/MYdByBn7S3avmZKRiYoCHbJDffLqyfUhLsXAcphhIU1w5jVXYO0bXglj3SoEIhRcEw0AirLF1B5zWehwN01CXI6cpreEvZEZK4rB7PEoTtY1+OIAuwv/I39IfohBthdPkljKE3b7ze/cjx98/t8wFmRYU60gjzsw6W+fB8g5f252UCNKyTawwHGY56Adh8qyPi8x7NcQLTQwZDtIglCM5kSX1VJK0KahIdYpYMxVLbdRBmy/Ds4mgpDJxsKhsIHX/90fw3jRixBodWSlmtDwF4/93japv6/hSpVlH5smvmUKkHDrSJq0EoqTO6/o9braKC7NdRA0C+SxDdPWURk14PgmXM8SjQgq1/B7pJkieor/4Eo24MoOv/f3/mAll4gIIr9CEys1FGa9Svp0EESqM+yOHwj9ynXeFiKblCU2mymOeRlO3AoFSROeUcDdfRD1uQbqYwOyYalqVVx0wc/hzLPPRsihdpnCJuiE88a4lM66yX37UA0JxYG7AcEtD99qTxeaU25qCfCp9/wKojgWrIEI/hqmHOtyoV0b+48dxpfvvg32ugnMWUCoM1ea0HMLuaiKGAC1+Flj5xEqDo0WiPZSgB01AXCga1TQS2XMxX+bjSQFMDIuSkylGTvsVkRgYmHffsTHZjHqOPA4IUkCaSRYtzU7Lfzar7wRazZupcyfjIxY1rj1ClIBqnMCoiGPKJTMcksh70UjgP8WL7hOpRYdYR4LJchMS+gh1bB1eLYnJx/7iem0gw2vfQnaE6vwr5//Mh577En5WT0hs/6epRe8vRji9WOOkOkI72x3BttD4skEhmyCVMeq0Q141TWvx8jgGlQ5FzdJjzfg+Y6CivJAEwYJRZ+7kj4vxJs6UcD2nqTPf/6f8aEPfQi6UaIiasyK768WAurpEdQ2azJKNWqJHPks/O3cgEdBMOn8CQ0MoVUItSuxPkgxSpnKYUpS6nDMSbz1Hb+PS15ymTRsHEeVvNg6NzsqK+dkFFBKhkBqceEmsIFmDHy1SiWaYyX+J92psGCfmxIrrAlfRwTTt0UM4nff8U4cOrwfy3GMpOoicJRwcEAGKYUYLBshO3ROZdJCgh5cJ6qnFiWDmWUHyyGqUYt4MdeXpGZz0lDAzoChWMOQyJ9bKFxTMAvEjDExc+5JT4C56Xnc+rX/xvjOs1grdDfXfGC4Xuaf/F+ek/wneS00Ufhm4Syf1lPhsPEt53xZOuAwfpmn2B+IfDk/oUlTWZy2BrNBhHe9/W2459Y7lHRRl7fPbp8Zrye309+AMzmoklC8UeSqPs+trwTiKIFn1nDu2RfiT973YQzVJqGZJZwhwKuYqFRceTjF3KF7X563Ql159J+IisLvUy+wkOEtRVnVNqobGETAdwO1n03I0y7lTorsEVA5z5CalQNqHs0l07ueIZ+fwdQNN8M9dIzYLuS8ILCxemgcdcOBnqWy/7N9C3GRCq2FQUq0P59gBr6TU1SLQ/gSJo97DunpfmKom5QVqQSzyaO5i4biPZbplVhN2wL+3bP3GYHlySq94iP2XGy46HwYO7ai9G3olvo6tmtJxsWCmm5IcFCsgUHBB1bL4RQFbK5aWStQVG5hDru+fiP8OIaR5NBp6MCv5fUlE9Wk+G4iriNalMEIcpyyjmMtJVEuP0d4K3wAlfg2c75BGSNiQjnYFzoHR3gMQRYqJTJNR0K+pK7Bz0o49JKNQnm9XFxotos518SL/vCt8E45BY/85EkszC2KoQRLOwYsAUD9XqfPlQCS1iRx8S4rRT+io3rW5wpdJ9y6REfUKrBh9XYMDqwSrIRdL+H6JvyKK0scKRW6p/QJ9VFXUlH6lwDqRSnKCY8Cfk7wpl086nMvqi9bdesTjUcvBWp5DLKWlaeYw22I9j67/vzgYTzywb/G+MEZMaF1qzSFiEU20eFcnxuaMITtcS2aIGYjx4mDKfsfuSmmBGEpwWgxAFhu6CVSS6OwiNB5jbyAzRWmgB5KJAxkvianhjgtRGGwMjAorMygTTWYmshcHtZzjFx4Dna++ZeB0QGUYYig6qBj8yExYBUGPKo8s6HIM3TiEHXPhRa1YCc5sNTEgdvvwtPfvhmbmvOoJrE8IDxpeFG5BBHwMSepPIlIGIwzjLgDyJfZvBhIkSjTMdkVqDkxfytypWDAJVjlnfNr5JqoJQulgmKqF+q6TEmsnCNFsnkNdKJEZJIebSzi5f/wYegXvxilVgEc77jEe48Fcly8rEsMVZMgNW4Uowkp01Xh1YsZRTFlNWwKzuHI/hkc3DeHweoquJ4Pwytg+wY8T2VU9i4i5MurUfC87pPrOdFmamWgKg0ipYzCXz39dcko5HVLg/R8cjazGrOc6MCzyaHOOw9C9jxU0mPmiwMUBw7iwT/8CDbNtKELv4jqazxZC+W1yRuYKZcRl0Pm7gXiHppZk5lFsiMpLBwBCWaGoggaYou/gSRLJZBdHn38mRz7cL3KcVrhSQ0l76MoZJxjUq/KdtAJQnjVKg4tLuKYHuPiN/8Sqm94OYzRETQ0rlBdsRgKO5GsTV3fhcbL21yW+rX56OP4yWeuR2v3PmwdHkGVe36ip4hmkjWlyugMNBYrjEE6p1A0jZ1yh+5/fKqFsaGyEx92RYkjL5/XU0JXSa9L8UNUUglPHiLeL7oC6mL3Y9HYokgRZm0Y3PWTHlQbxsOzM3j5P34c5XlnqU2Z3AT1SymNs2miTFHvXj9/YdR9btSDwjcjSx2laEj7ISYBeTozAwf3zSKNDTEYpoGWYWlwXQuWrNhZiyvC5E8Fan/Q9lNZn8uPKqP2VIb5whmoFF/oUYlVYCso4HHNej5fIqZSIqeGJgNL8oGYvMCOY+hZjOTgAfz4A5/AprkAetSGxRqsZA4plL+UBKeBOCDgmNlYA/H5bKg4meWAPyU2VE3C4LG55j3XIDoAEeGNpiXiv/I5CiPQ9lLkAzSx9klCNZymnCWDnKrNeZ7AoMI1SwrTQlMvsL+9CPfkLdj0iuswdNElMMY4uolgDdZU4xTn0BodhPsO4th/3YgD99+HMQMYol8A0x8N3nrTCJGzLOR18vpxMkrRI65YTUtppToDVYi9VhLJw8XEwA2f2T2ZEhn3KdaRwfKI61mWBhL0avJBWmWmUygYMOmtUKTwBj2hqzc6ITSrhifmF/DKv/8YcPF5wrlidu4FZc+qvKdo8lwmVYmpHwzNjHq8+ZatJYR2w4xKChFyE0cOLGB+uoX6wAgKEjlNUl4MaT5ZQrDxlQYtk/mR4PWfy9DdqJRU3r1wKkH2Xkwh+M+eUh07UAreshQQPKE8RN2nuUt95eksP0Oym9Kc4raGF4FPvFGw0cgQ7dmNhz7ytxg9OAuXGqfs8BlploGA9WBBOF2CgdogirSQ2aVFzU454nJRTY45xuHTTgE1AqsZaNAQmiUixbCWksAlgIuf0wqEFmtJOoMUgivl08PmS9SQxeRLATNYsjBaWJPyERO/JrMG74yzMf6ql2HgwtOQu6y5MzT3HkLz9nvRvPM+uIeOYk1F/CvRMUKRIzJj7swtNQ2RRofBm8vDI7gEeeB1pBwreS4CjnxKOl8RJiltpfhVmZK1lBZ/ZrH8YVlTwMmkdUJqFIj1XMofYnELIgmYiQkqyTOEBR2/6VfFpYWH3Y0WrvyLPwYuuQip4ymROjaJUt4pZeh+0d2VvU1P54ELH9W1q7qV2ZTvTxJayibTRRIWklXpF1CtU++Ayk+KviRLJAEBFdCaRUnTFjkC5ajgi2fm4ACZ2blb0DIY+DV8QqlRlAiHn+KsKnPyZjKOmSGk65far0cqVI95r6CX+amYhqlait9oUDc0iZE+sw8P/uXfYeDgFFZxzETtUAZfN8DZwIRxAtNxhZZMKW/eFFv8jBiguWxi2PlyRsibSDo1HxtmGypLSy1YqGzKF8H7nEkPxKOUKHn1JLPOZD5Sp6yiTYjsMf2jNBNaXkhTmJc2FtMMrZqNoUvPx9Zzz8DCkcPY/b37gYPTmEw1jGRs7FJkRobYzJELq8BDUehCCadGqsp8NCZjpusSh5kl8wxupSqgaJkHp2zc1OvV2DjKhIGGaxpyNpV8DzwJ+P6k/iWTF/L9DiqwdEoPqWRjOhyVhfAoDZqVaJcaHg+buOrvPgTr4guQmzWZL7NzFxBSdwF/3KjsBFvLnuaWBHBXm0zVrUrEWLIsrz8pQLqG5YUASwsdzE0twtAcUVUkqIlgav5iA6c1i4JrZ7ga6SId2SrQ5iZphSKzQ2MxzTREvKtCaRgGDl3rKOkixy3zCg9jJX0toxCJULXXl8KeczUprTjU541XgcoRigwg2GiTd0Wp7UOH8YOPfgJjM4vYqrnoLM2jww5Q14XOwuPOp2ociYXiTaTGW0QbyXipW6dyVEMqtTotnq8U0xM3kOzeG030vLspaKsOsd4ZI3+TKqx70fvLIDkl2GETakc6CyW+GeApS5PuVIP1p4zq1CnD6yI3kRmH2YV3TU20VAaR+fNzq+veDeefeqHLOIz/rtSx3dWkZOPuw6Zm1V0rFkk6kM2cluvIUwM663DNkTIxLBMxnauWBdwwQ2CZ+EFrGtd94X/DPO9sFKigkMJY/eqfBPUL8fY+39/PnGjk2ft+1RopzDJ7jyTMMX94GWErR4cesrojxQ9rc8M0oLU6ccl9cJbEshGgrpBlkhDOS2UKWa7Dp8EwZUWpFaGQ49QNUrdQfMl4IWSspzyW1MfZ4Ki6mfUHMypPcV5sVmGqRlU/h6YIVpEjfvppPPipz8B85hDGWxEGPFfkumUjInA9zpdysU7kDJXrwcAsEYsCZQkvA3xOsIpCGqrjRXJfdL3Q2E19Sd9wtT8i+27Sig/LcchJBG9ST9ueGk38e6/RlNBfqf4lGrPP//d6NV1/YBxfY/PBlkZLNbG9bY9cwm6C6BHjujoj6uO8k2xITB3LnGPGBWqWD8fU0Upa0OsWwuVlDGo+4tLCsyhx9h/+JoauvByFV0F+fLz0fPn8XjnUfz36kXf9gf28h7trEtdryKQXYtikQBaWmDncwdxcA0VOFJUp11QrwpRnBNIsFn9Piw8+M1t9CEkUwx4awlKeIuGagNkramLIcMBFoYxEpDxSf8pFkvlId9TbbQalQZAbrbKpiKrR+lCYSt24TkKZM4aHDuI7n/w0tANHsIV69nNzcMg9ytUMjzaMaacjVueu5Yi3aGByNijDKeny3UxDXmZitX5cb6vvSvHCrAyI5y7qCwfqygDt/Z21ucDcNPouhYJ+77nCrMxE8igQm8uGyVJK3b0b3hv99D7Wf6NVVlUPfc4moyt5Q9giO38VqGqOquamKmQF5cgyJqd3VYGOQ6tPTgJJKqRFpomlzhLGh0aRdAosxBr2ljpe+zcfg3X+mWpB0O3uV76XlRuqlQ9if+3a+1x/cB+/Dl32gBYxjkoszUU4cmAZeaaJKBvl97UiiMo8DzmBRWv3fiz/6BGYa9dhcsc2mOtXoySNwrDQov9mCQxL4dotQrs1KM1pC6pKy1BfdZl8olnXysC95+vLzlr2a8wGLOjV9kKsY5JQ6lSXkpXPHsDTd96FQ/d8D2OdCIPNDqp0/OOIg+CPbpfPepPAFlnTsh7NDXn6WadpJQ10u0DeF8iMPz0fVg/T/++vXmZQoPFEarmeWVovY668aVLzmsQY/HSgHu+U+3DCve/P2CiaMnRSpxYnB9yn88Hnlk9qcjaJ3MqpqYWMBvUSSU4WQ4mcrpyEI3LFRaNe3UJzqY3SG4J/7gXY+KpXw7nwXEQcESnkwvOMSFYG6MoTqj8YV36uP4v2Thxeb4JqxM51mSTRecRRgRqVBBlbsrSZXS7z+Xksfu8H2HvnPZh95hmRhdx0wfmYvPoKjJx1GjA8gKQ747My1oGq7uGT26tS6eUpYyHOJNUEDTZnnQxWBnYXsMu1nsKhsglRQ2lVFWYw2PFyPsvGLs0QPrULT952B9IHfwJnoYlR3cAI9+tphEjLkHGA33UvZjWo59JqdKtm9qqE15047Pqf8OdnrhMH6omCuj/DrJwpyzuih2efw8fKVyKPdJ/YQi+j9hq3n3rlXRghhXLVlJRdOlFJrCF5Q5VYLoOTnb/8Vl8Fm9oIVKnR6AlbyLGvZSmCJMIy8RUnbcXEpZdjkmvq8dVI/Soyjoh4L7qXZGV3f6KjfeVDtvJ7ekHcG3fxGsn75XsogOlDyzhyZAaW4aNaHxAGCONRC//1m+W+274D/cdPiOJG5rIETBFwLDI0hMGLz8OW170a/tq1Uqznto7E0mX8wwGyAEt4gVg7kYlJPg4HtZRxBElqJWxyimSWooJSalQGKcdTJbcw0gaJ0C6tJzkyMbim1XRkzSYW7n8Ajdu+j/gnT2MkyVFxdKQGy5He3JRjI64VDdiZIaorbIe5unyhXysDtXfRXyij/qxA7f0b/Ud47+f1btyJas/e6K8XmP9joPLakZYtRh+85iyfeNLwN4NWidVxHckxEK82+wrOmG2qIaYpgoolm7l0uS0W9M74MMw3vBzjF58NffsmpJyW6FXhMLm2oxq2vof9RMf5ibLmc9dTbdr6r1FPd1c8qXplEIEqeYH9e2ewMN9AtTIoWGaui2v1OrQ7N15eDrs2Rhy6VnREyEAU9/imTQ8Bb/rgKE6+6mXwfvGVyCcdtC1mQtaLlqwiab3DaBNOFMckPN1lvdvtaDkjpaYSO1BJNfQPEta2NGkc8vb24lybaXkqNZWAObh2DFOkS03EDzyEH3zysxgPEkyaFmxXk1EPsytVTpzClHEUu+KcA/Ru3967UL2s118Drgxkjnb6fx1vZE7UDPV9YW8A3oPA9Qddf+bpf0Coj9WT/pYA6zZWL5S5pB3g2ImmuN0HXbZ7grNQvYKSxcmQl5TdUSBudtZZSRgmv9ZEM8+QVKrYdMnPoXrFS+GcvBF51UbTUexUOlsPxpwScKylGuL+477/9fWXLv3BuLKe7f39uDRlVyHluQTASUmO3U8eRByRVeyiWh2Q60M2rzbzGx8tn3r4AZidJayvOEgWZlAb9Lk0EVlEN7Xhu3U8PjsN55wdOP+P3gGcuROlU1FDb8MSQhbriJx9GQlZBeOLNRCV+8jj15Ehg0nfddaYppqVEflPDCSfcNtzZbXJ1ZkpM7tYrMvtUmVJ0jY0x5Rtz/w//Sse++qNWOs4qNjMAMRZAsFiA55Drr9aJnCsdqIC/4XE3+TR6hqerTzWT9R89Qd0/5G3cqO38vjvvSaZ0faZpvWXASc6CWQ8JUdXd3nSG5lwhtKV++yEbXlA/ZovwG42J0TsR1oFhjeE6aUmqtu34eS3vhn2Gad3mQkmkhoQsHZlrs5TjNJcmTRmSTq9ff1Pv6r+9/2zpynP/97+r1U/Q6G/9u4+jDAgjNMXJjMBT2xOtcd/9HCZP7YHS/91E8aOTGGEGEgjgFkhsptp20IUFfBqg5hbbiLUNKx5xdUYe/11sDeugeZbyF0DUff4YaNj80KyDk0LFKaGTFDsBRx6bXKDQte3mABcorhZYwFLyw0cOHQIc0uL4upMJ2fy7Wt2RdT6SPhK5KfEMEmh3b0fj3/u36A/ugcTcY4KpXxoKc8xGIfkAKEbJxTc+tnH+HMiXS+UFf6ncqI/s/RqsRMFOh/Q4+7JfYPzXgmx8nXK1JT41u4oULKrrEYVdJCLH+JG4zSVRKFZFqKUaogOIr2OpeoAVl1xIernnoFpWqMHnFT6GBmYgFb14Kyy4A2QCcARXyJ4Wdki9k1JVj5Mvb/3v88XrLdWfKJ3TVRW1kQX9tDBaSwsNFGrDEnd7fsVlVHvffRAOdpqw3rwUcx+49sYpnirTt5MjMKi5QrgOVUEKesdC5XSxnQYwdi8AQPXXIaxF58Fe/sGhBY9RQ1hRJILRPS4ACU4z2SlY7HdUQNqLgw4dKcCNYmARw4fFl7O8MiImFIcoT1imWNkZAyTq1djwKsIV4eNU86ZadrBsGnDmFvC/F33Yuobt8E+OoMayWecArC7ZWZkw9BT2vgZTc3zM6M6+vuD5ERH8cryoP97+oOydwNXZnHJjmSicnnStfjpH5udaITGq5dRvkhnl8+uXm3kFMZVbTVibsRpAWnaQjPJLQeo1DFy+nmonvUilKvqmDJytAg0KRzoHR0DOa9vjsLXUF1TwfikjxqjNYtRyrRF1ZgnesBfKFBf6Jqt7A2OZ2QZqxmYOrqII4enUa8Oy5q3Wqko8NFj9y2VcWMOq60ErXvuwdwtN2G8oN0ht0CpDNiztEDqOih0HU6iKdvwvMA8T/Xt6zH2yqux7vxzkIwOo2DNSddnkaXsLgYItTM5My1EVpGrVzr6TU9NYWlxUTq7LZu3imU5RQd4uh2dmcaBQ4eh2yZWjY9jcmJC+DZc4rCMoLSky50wbSx3H8DRu+9HcM/3US4soMpSglsizhT6ArQ/gF44+J7LqCuzx/9LwPZqtt739nvW9/88eV19GVVKzC4arX/j0x8cApIjt4vjKAYoMQClmmzwN0dzqUkCJGkqGsraCMa2bsfEKach37oNi6YtgZ25JtrSkFpitTkcukKDaWQdpPUCI2sHsH6oBtMohIgp9O0V45OV1/KFAUzPT6MnemDlvbNfKTUszQY4eGAKuubAMGzJqFLH73koL+OgA69YRr1xDI99+YsY2rdPjBvMLEanTFDUPLkIRUoBLsLfRIsGEZmoJRB4GQ3VxwAAIABJREFUHuqnnYYtP/96VE/djrJiC+qG4F1mVQ6N2NERq8oG4ujUMRw6fEjYhmsnJ7FmclJepJi+cgmQZlJfcq9+aOowDs8cgmNYOGPH6fA9BVxgM0ZIWFHEMPIUBmFwTzyFxQcewsF7vovawhLGugIXK4P1Zx1NK5upXiP0s4K0PwB7TVHv+D5RA3e8Lu3WqCdqQk6cwUROF9Rp4hNrdBsmBhLHfpFlY4aUFtPD5JnnYfVZF0AfmUDs1BA4A8gtD45OrEGCpKZJtqRk50jiwEg0tPMYy+gAXoGt46MYm6zLtk8YBP9DM9k7AX5WQ9j7Gf0PX+/EIUyTA/W0k2N6ahnzs004TkUA2zIlOPRkUc5Nd1C1ErjlEo794HakX/sWtgUh/CJBxwaWuQkh+EPX4CQEbRDIKY+3QNUKy8NiXmLeMbH9VVdh3WuuBjasRW5qiCnPQjVjAYHooja82FjCKTtPxto1a0QWXHbvomrMPzk9IAJLNWWFVSBIO5iZOoYnH3wUp23Zic2nnCpCYlLok01pEdQRwSReM4gQ79qLx/7pi8h370ENJmq6AU8YompboyYCxytQmeUKEp43o6f20dv99zKyfHnX/eV5KAB+WC04ep1+72YdP/YFhPHTO3yCLliny1aYEEVyg3o7fkH8P4ebUGmTj7FiRDCjCqCmLGVrGFB2nCDoDVuw/aVXw9uwFXOFAWoXwq7AtIbgUODBLpBXMmS+QppxE2k3SnGfLg1LDOgWm4sYq9Wwdesa2ANqPNV/UvQf9/0PMj/e39WfKCGsPPp7Dy1JgIIYKoHlpQ727TkG16nAMj0Bz2hHnyrKNFT6pWmyhOLZJ9D87D9hw/I8SkRwSfrSDUzrCUI9wFCZoMJMVRAtyXLARkKGo/xXYF9jHs6W9bjw538Rxssugz5SR0hVjtkZPHzvgzhz52nYcdpO0QUtuMbjMFeOPAFzKWCLwN15vFHYhKggOqPoyDoBdj38OKYOH8Gpp5+OyW1bieuQ/XdKmFxewKPUZZJAC9uYvftu3P/5L2FoKcBG3YInlOYSiZYpDAKbPoMFgomMUEXLgRGpYOGojXQNBcRWg3kif1TASG7ogkLImctlZMTXyOAUhpYEERFYiruvwCbq+9RQXoNPOR42fXqK2KCVZiLzX8ISCeo2ySkjzdmsiixkxDdqxyi0puoBCgdpWcGC5mO+OojhF1+MkQsvRDgyghkKSiQJhj0PHtffjg3NseBVbDg1C4bHR5YIeooKFAiakcxO00xD2CGuwkBt2MSGkwdks9Nr+ngM/0/TiRcKUH5f7/v7S4BesEri5j3RDSzMtLD76QOkmmFsdBW0o89mJZErnQbtWDqozh7C7F/9Lda3lqB7OcpWDK20sDRgIDIjDGctmbPlBft7Hu8WIgsC0vWIIHJNzHDbkWmYvOwS+Fe/FIlrYjGNceq558LjqIFMUYKHuhQWNk4mUeNyH5XTibRiQlJjn0/hWUqdG0J3njp0BAf375cg37jtJNlgOL6PTkgnaqLxbRRxG62FWbQffhRH7n8A+a69GFhsYChO4IsWQY7SMhAJodSE7XiIQ6J2VBMoaKZuTDKwBKUk1O/uMUi4Yw8ySHAzs2qvWGQG6gaqdDk9sl+XLi42R+R2EepIvpWeqQdNtiIKuGPxgSVLlNc6KeDYvlCZo6KN0krRynMEpo+WO4jq9rOx5ryXIBnfgFnNQmDyvii0Wt02UeOQ39ZguCa8qiv6XiyblOcClTpLBK0EUTtDGpQIOznyRINdybD19FHyGdV50kX1n+gI/1lbq5XNZa88On6m9SYeCrsop2meAkuLLUwfXRQ9AW3/weUyjQqEjQhaGmFoeQ67PvARbIrbKI1ERLOI62y5xKFGGIk6QnkIbB95aQogOTZIJQEqKdmg5CWRqmBi1+ICphwDp1x1Jc545bWon3UqIqox8whjxiJ3xzARlZnYpKtCSGVIvl6hWAjaXR2txGlKCUFuehDh2LFjmJqehuf62L71JNQqVVG2izoBnt71BNKkg8HRAWzduB7NPc/g2DdvQ/KjH8OZmsdErSJHX5Sn0ixwPkmIXsiRjMZtmzAj5LeAbMh8ldNWHeEqkBULtkt3en7j1gcTXDn8V8HePVJVsu2yRXm0dwEUxJYSp0pKtGUgD0NocQrbrWApKzHvW9BPPwUbr3wZvE2noJ1R6MFC0KSySyqCF4VTiP6AP+TCsXX4DNRal48kF7Tn1QpEnRSdJoOVIhmlwO4KI8SW08bh+rxfzzlL97+fEy0CThS0x7v77vZs5VRFpiDsg0gDJ9mRGGdLR6eTYXm5BW3mYKNst0J0WpFy2ps5ikc+/jfY5lCkoQU3KlGn8IKjwytirA4CYUguecqjlDeNgcp1ajVjA1QKkEXrpMhcFw3HQMTjfXAIYxdciO3XvQLahlUiOpvZlnw9j3xmTEVW69KBpEFQ/09iH6W1GVBxSnqw4s5zh91uE3A7hdkjU5gcXYUdp+zE4WeekanB9tNPxeBgHWUaQk9iYGkBi3v2oPmde3Honu9jpJNgDVHlWSLkPgpNZK4yniDxT8h/PBpFSaUrQyQBy8BWCCXyqVgry9a2izNVJ7xSWOYHj+Nhe09iF+1K7CyB6RS14GiGYsWkaPQWjhmR/2aBZtyAU7EFYH2smWBs53mYeNnlGD77FEQDVcx0UsSJBSutoGxCGiSWH7FTIK0AVt1GzTVQdy34NU8CQLZ2uuI9pXGOJMpVVu1kyFMdSZgiKdvYsnMSflVpvPbqzxNt3fo3eCeaEJwoC6/MqFy48USjFDuzvJKJol5CAW360YWy3QkRZaQTl9DCBjo/uA/bxoeRGDHyuWU09h7CzKEDMOfmsDnMhLXY8ZlpWLPlEqhGacDNKItjiBHBuO1Lt0gIHrX2uYptGx4WBmo47Vdfi3UvewlKj40YJXIU9l+R1UhL6QKJhXZLqgoJfZlkYA6xOeaSUQ2B0wQtRzHCZgtPP/Y4Lrv0Mjz77LNC1Fu/eROMiBoAzDCE6DB4EuSHDmJ+97M48sWvovPkbmyuD5DpAs02EFG2p8sAEIFcxdRRONDu4Fu8pgSnrAJV6t3eKdDr0ror8hecJxK8o6u6lfA8BiohemJHxL/LCltDI4sQVnUc6CygHK5ix9XXYc1FV8IbH0PuWliKKV/pCUGuMxdDi3RoMdCkig3dpes2DF9HzdZR90zZWJE8xxONiCpqHERBgijMJKvGYYYkosZVilyPsHXnaqEw9zJqr3nqz5D/r5ORE40H+zOyXOceylJ4aj1peUCbvz8owyTBYhihWcbI8hDjaY6Kq6NlRNDjBOtrQygXl/DYt29G+ZOnMZpHsJhtS/pbpsLu5AFt5A6HG7JtspYJLHCQmCXCOIdfH0KbNant4/CRKaw//zzs+LVfBLZvAOoeSoq2KhqmoH7kWerBAwV8Qc6vLhiCmLUw/0WDmaGQsoEa8nfdeSdefs012LN7D6Iow2mnnKyA1pxzJayLc8RZAGfQQdCZh5NnOHjT7Xj8c1/GlqUEO6vDSIKWcP9JBCRjlYgwXkApBbr0ar42YcMKzUNlTFltStCpSO1Wun19Ra8J69Z7XZynomQIg6x76LOUMETklpZFVBrcFbVwymuuxo5f+QWUQ4No2TXh+9ccG2VaYunYIhIiNQsHHZZxaYFWOxA2hus5cBwdrk1Kh45K1YPnu0Kg64oQIuKD3olVZo0zdNoRMgok+xq27JgQL99ekPXGUOqofm612v9ArlwM9Hf6vbHdiYKbjad4MXQ9UoU31bOafOaeqNQMA60gQDOP5FjdOjKGpfYSWh6BtQaSxUUMWCY2+jUcvOkeHLrl21gdLGIoo5JxiJzgEK5M4QmCvJOGWG+R314IyJdAiCTXEPAJNixUdR9TS000fRc7r3s56q97FdzJVYBnyDaJSCC5BCI9ooprKVEp6kFbSdaRvNFs28UlLpWL/5/fuBGvevV12L1nl7BJt63fKsc0Rx/syEVwCyWW8hZ0n+zVFLWsQPHI03j2S1/HsVvvxsmVmuJpdVFioioi6z2yaDlgVwczA5i4V7II2METQSZNUjeT9ug5cmNkKNaFyHQtGDVR4FNFgdBINKpPq+zKCq2ZlVigosyWLTj52mvgnnEaopqPdHwImUdfFy47UjgpH1gbQSPBYiNGKynQ7CSipEc1F98w4dkmLN+A4ZCKbMPxGKjEQ/CIVZhdyrazaeORS3MQTgOGRirYvGNcMsbKsRPfV3+g9o72/j9PXJurB/V4p9+3SEipRG6q0kuCVePyiPDFHNr93wnLgvVbpgRqK46HgdIEAboNt0BiZuJfRLU+hyJczRTlgw9h9uv/hdXRPNxsGZXhCpZaAQqjhqZpYrHTwJaKDSsLUVp06tBh6BRlUCQ2EmYtqyJFezPKUYxPYPyXX4uJi18Ee8MkBIhNYAovhvCEOEoqkHMKIEU2dZYUp50EO2nSLR1fv/0mXHbVFdizby/sPMepG0+SMzvlQ8Snn2M0HqlpBl9QLG0ZbwliN4mw+OBD2PelG+AePIIySlC3PcFxkvnAI5KhxoUFt2ICpCFoQx4UDn972FyF01VcezXJYqZgx0yOV48RITw1UZvWEBqF0MFFhjPT0GHcTq7B0LnnYNVFFyIeGkVbszE0vAresCcsV2IaBI3GtWmQotGK0AoKNFoJqJicdFKUHVoVUX9Vh1G1qQ8kmZSgbq6vZe7ZJdvxPZDuQ73+5UZTAmbrtrWoD7EmUmvlXuD115a9wOyvUfuOkeOZeOWmrj+ge1/PR5arXNtyxI+LQUppS+GQ3X7HPMMSrl6IIVnd9TFgeNAsDS2KNRgZojxEmJKqAjjtAsNTc5j+5teAXT/EuN5C0JpFrT6CTmyjYZhYDpvYVnVhJC1pwqiKXGY0E6BeJxOlLjWxqNmZLgLNwlSWYvisM7H2pS/ByIvPRjk6gIg8b8o1Zhmbedk5W5aygyRnyuWKtitqQduZm2+7CZddcwWeenaPqK6csnmrbLrIvRHsJvnsFLtgJuzE8Nj0EfCdxzA9IsxDlDMzmLvzHhz+3g9RHJ7FAOVIZR9EjC3xr+rBIJyuTBRZkdHOh0oCs68h5N8JsSPq33Qo/1MgjCMYLI0oVJsnsu0rbReNUsNsVsLetAmD552HVeu3IB8cReR4KL0aLDqNVCrwKSLm8QFW4PQyKxAGCTpBLr8J5eu0EhQJwec5fFKos0QWNhR/o8eCSI7LE6PKFJGPdIiAy9HqtOVTk5NjGJuowGBdL+IRz8eU9gfoygx5IhjlC00Cnh/0SjSE3SnbH4pAU7lcoMn33HasdJwSFa9AxTXhOx5qTl3mbEQfca9OEAiNvFKq7rR1DIUp8j1P4ImvfAZr81lUig70nIPgOlqWh6VOA5tdA0gaAmxJS6ra+aiQIRq24Jq2HJ0BBWYps50DbkkFDwfz7HnOORU7X/tymGfsENtHZhvhZ5kOkqIU8qGZ66pm7LFNTB13MVCvVYGaFAlOOmkLbPqKsi0v+fqoEaWG17xXSZKh6hNNq+rdqLUMv6oD7TY6B6fRuu/HOHr3fciOzmDEomw4MbJSk6DdacI2TSWxQ8OwbnevRlldsh2/kpaRto2Q4ryEHRo6OmEgCoiWnkp9uMAJydAE1l32UoxeczUq23fgycf3od2IUbEq8LwKIs7JBnxUB0zYZSyvg6VIFmUy/yXYKQiYkXTMzCzKQ0ELIcMsMD09Ddv2ZVYskkuyvOi55mlK5jwJEWeJOLzUBqqYXLMKJUhY5BJC4R96888e9ra3BOj9vRd0/Xv/3vf1MmqvhFiZlYWhwHk0AdSljjBMhB4ThQkmJiahPXLrVGlXAbdewKrosCn55w7AppZSdzSUhiGSdoykoyFqGkg7MeppCz/67F9gdHYXNlY1BDMNmNYY0uoQji3OYlJL4clw1UU7pbuFD589TdCGX2WNxKQXwSFviIYQFMClaolXQUPTMV/k2H7Rhdj8q7+MYnxAcK18qDN2/UIzpigvPUO7YyBDxz23qkDd/cweWUdu23YS+A8J47/LjJXjtyjxZx/8Mxw+eBi/+fZ3IA8jmEmBasXDTPOYKHo4uoGBLEdy8AgOfOd+tB7dhQ26gxFy+rMII+PDWIyaWI7b8BgAuRIjUxwlzkZ7BEcOhFXp0aYIsW3Bq1WxuLyAIo2wSEjdaadi3aWXQl+/GfO5jbhwEXZKzC00UBscQlaSg2Wg4nsIkhbcug3XJFC8VFONhIHHB8ZAYdjopNTkirBu02oZ1vOhmp9qiEKcbRALbCqhEGKIqeNgG2h3WuInUKn5GBoZlGANwzYsS0nx9Mv39Bqpnpt0f9D11569LNoL3JV1aX/HL6qP3fJpYbaFI0fmpKkkD6xWq0PbffNcaQ0UsIdzmHUNRs2FWRkQuxfOEUmzLYIQaStD2NKx3LLQbqfwszZmv/V5GI/eicHOLKo5iW1VtN0K5sMmThr0UCBEAwWWChdWdTWay3SVNmB7gJUEGCwzjMgRGiAjltR10UnIobFh6i5anRitio+db30jape/RLTnmVXoJtJOlO47Xe4s2S7puPPmm/Cyq6/A7mf3iuTQtu3bZfulGP/qmCP8j8IHN91+M+64/U684y1vx8aJNYiX28p/fmwY7TSQirHuOaiJnn6Jzu5n8fDH/hqd3ftw0sgIguUFOL4Dd8AXTyRHY+Z+LlCPqwSWOSKuij2q/1loJ5FkrljXMZ1kuPJ33onBV1yB3CM0z4Wt+zKOazciPP30NKxqVYTaBjwfo76JVhDBqBJcrho8xLkEKm90GKZYarfFQ0D3gc3b18lun2OoxekOOssJOs0O0oRKxKo7lQ0dcayeicm1qzA8VhPZoJ60kGAw+iR9ekHZn0VXrlSfF4B9xEB+vF9crb+WlRlfDhw52MTRI0cFeMNMmnbFNrS9t3dKvZLAHE5gD2iwGah+VejQJrGzZYE0ThByQ9AxMNexkQYFRqI20nv+E+07v4KBxlFMujV0AgdNt4qlMsHqARsL7XmENR/WxGaYY1tQDI9BM03ki7Mo5o5BW5iG2VrAEOVekhCONB3USK3CMHy0whTLcYHZAhg942RsfOMbMHDKZmC4hswyEcmEXRfLXQJmbrn5Zlx1FTPqPikRtp20HXShJ12mt5+XDlYvkBDuJh/mzryEa7pK5KI7bmdNypFWEbXhsNniKrS5jAN33IWnvn0zRtoR/FaIalLAq/gICWbpdfzdco5/sK42XUeyXEg6OB+Uio+1F74Yq9/5Oyj8Std+sRBEPcXjuNMv8xyH989jabYBg1o23PkbNuq+A4+0ISFTlgK3jDPWpgVszUTQasHQU2zZOonhMU+2iZTZdLQatNxEazmSJUnO7Q83cIYulGSnalH9XUTY4jRGEAdwbAcue4Lj84nnkxF7EEbh5HfFNST4uodcT+CjRwnq7fqfF6A94mBhIGyneOrRo3Ia1Wt1mfXSCooy89qu7y6XhlWgMqjDppCub8KuUklDiYPxiaOJWScosdwxsdg2kUQJRvIOolv+C82bvoKNRRODXIXGBiJnCIeCBOlgBbVTT8LgmTsxuH4bTGdYfIwsx4FehEDYRHjsII7++Ifo7N2NVWmMOkdFcYLM8tAkE6BSheaPoJPomGotoPRKnHneOdh4xaWwTtuKrM6Vpy4jI2pPMVCvvfaV2LNnvwTE1m1b4BIdpCp/dQV54lFIjd2urkuXaelKT0kEcEXmmPWfkjCiq56YDmWhNGicebZ37cbTt9yF8OHHYS00MZSXqEqBkcEk0kz4norSHBVAarlYyIHAdbH63HOw6fLL4O88FRgZRUgbI1L0uHouEtk+iRgwT5ZUx8E9R9FcCOWEMQxPVAW1nBwxC6lhCreNpwSDK0sCOFaBtZMDWL9pVNSq05IjR74fV8yNZfQpl0IxgyWIhLbT1b1VKzdReWaZQAlayZAsbQ3lEiZLYwEPdXVyCNFMCGxKRQmbkwMhHZuG6PHbrq7AQ6IXy3pejJfUAyrCDrzWOnY9Oot2M0aVbAPPEg8z07XgeTa0R+49Jlj8wVoF1ZojAv+6XchwmL6kRNYHSYGgo6PdNuTPKG6jmi6j8fUboN17N9aXbTh5hKQ0EaCGY0UVI1deg9qlF2NxpCZgCjPI4bGmdKnSnCMpU/hGAWdhFtne3Thwyy2okGlQFvBXT8JevwH6hrVI9BrMgoa3y1g6/BSwa6+MVPyrLsGOV18Je/24jGqo6f+Nb38b117zGhzYdwyxVuCk7RtRZJkgqrhQF2Qia0jOaqm6Kd7wapTEwTIzjHA32dgLdE8N6UkvJmGOHHi+Po3W5Z0YC7v24PD37kXze/dhotNB3SRvrAWDdo+cU9oOGoWGqUzHwOnnYOKqazF+5lnQR4aVvCQfEGWoIsczA5XCGULQ48liOOg0Y0wfXsLiXFOU+OgKzbOZGk0ZHV54iguJL4bjFZJFxyZ82J5ahvD9dgXqpans9e69Ne9z89BeantuWKQVpugECOKSegJaIs21rCQKSxBWWqZjeT5AYy5AEhMx1pUI1UqZbHi+idqAjdqQB9sjW4ArdtbGHIoXolnGV5V1Sjzx8BEYpieB7fg6nAp/K4cU7d67ny2tWhWaa6NiW6hRbtEuYXl8k5Hs2csQiCIdQWAgCjTUkxiDS8fwwPWfxvD0fqyzE5RxB4Fp4ljuYuMlr8DENdfhIOUZXZol6vA5O3UNdIoUCW1gCCLstFBLY2zyHCw+8mPce8tNeNGLL8C6k3egRb+qig9Lr6CWmIj0AAnB3cst7P3O/Xj2oV0YGB7CuddeglWvuACY8HHDbTfhymtfjyP7ZuXJ3nbSBnlaiXnlvpjFP2UybbIVGKhdPSiZdXZ1tJg9ZEQiUyhdfEOV3ioffQ78c5iUE6KJQwaki8to7XoSB269GdM/fAAbHQerLBuNxiKOpTH803Zi7etei6Gzz4MxMgnqFYfLERLa85AOzMzh6FIjuh4zV4kgjGSWSDYmWQ1cK9OL6ejhZXGbEb8u4gI0F2Wuw3IMjI56GJ0wYJPuTkC1mUndLmBXWS4ofMKJfr3QmpcYBK51hSYPKq0k3WxIxXALcTvH7OElETkrMhqKGIKC4wRECelwhh6If0B9qIrB0ToGh32FI+b2nTVyUqDd6KC9GGJhmqtuH3ZFvQ+7osOvGbA8E9oP79pfst7TB2sySvFcG0OjFYRhC46WwSE4IC6RRRrCSBMTq8lOiPLBB/DUN76K9QzoxcPQzQINzwW2n4qdb3wrjuk+moaLweFVSKMQftUWF+eIfHuGLgHXaY601UTeWoJHAXSCW3wXc50OUBtA7DooWynqSY7UK7GsdZAGAS6e3I72XY9g17//J4LZA/DPHMEln3g3Hnh2F866/OV44qkjdBfHju3bZCjP3CIuxpwYiBO0WsmKkFj3d08RRDpUptQelFpwqUrWXQlGUKszVQuDRlOdZ56NLGhh7uY78P1//neYs4sYHRnDqb/w86hfczmMyVVYzkrsPjCNzmKAeu6Kh0FMjykqSZklBoarmFg9Ktmn97LoQMmMOTsT4djBORpnS1AKzVqzBDUehcrToFazMTjiYmK1C6vCMVyGPE9h0a2GoA5C9Pr4Y73Z54lD9/igSY5mxjrp18zQXAQQlxB3Chw9OIepI7MYqI2gXh+QMZfQ3dnoUcuWUqFhgFa7ISotXDZs2bYZAwOWTBI6rRhTR2awPLeIPCadflBGcXRGsTyWoUB10BUZfO3Rbz9dUiiWwJF4uIpOle4gKQZNA/UkE1AwaST0rIyjEkWUY/XBGbS+8S0sHn4SvpugWoSCPpp1baz9hddjYcNGJOPrUWouqrojT1NuUjU3E6yoFuuIGinxIWJpE0QhOlmAVhrArVcFUMI14urVE2gvtVAR7dAMjSRCI8vhRcCmNmA+8GMs3X0LrHQae9rPIjrnZFz38b/GoekGdNPBuo2bkYhBAnXnMzVi4W5ewMzP7a/ltnTV5RRJTqk0c83Jok4FaimEQ/5HvYEsDFFlZqZ5MVWYCatrtPDYrXegkmvYcMrpsNdtRuH6OHp4CntnFmDWBkV4jg1Cza0AESUmMxH8iGhyYQFr163Gxo2D0kikSYnp6Q4OPDOFoJNgoDoAr2JJrUh1a2I2Mx63JFCmEfIyxOSaQazfMgKdvgY5V9aaJCBhBXTf88p55wsCZ7i5Eu0BTc2eOZrTLeRxiWOHFzAztYSaPyg2PVyH0MxCmcWQZs2TiduuTObVNKjgvaApyY4da8S1ZddTB5HEMer0mOqQTu+JhpdbsWG6GhxfQ2XAge1Z0O78jU+WF197NZZsA9MWEA3W0EoTrBoagRXEsAirS9hVcszCNWAG44mn0bz7Hth2hPmFQ5iwTSwtL8PfvAXr3/BaHJsYQzowiiF/CBUG1qALrUqQeQGNwR9wqA4krQJBmInowVzYglHzsNhuYO3qVXB0j3Z2QjCDmSJJI8ETaJUamssh7E6Iba0OZm/4Cqq7HoJvBLg3mYW+ZRsmz7kIqy96MVadfVbXWNhW0pmiLy9qCt2M2fW9Op5Vu2YIIofDWObmSnFnqdGaMKhkI6QJhytOAtgEXUsnkmP6yFFMHz2CM845X+q3ItNxdP88FubaIuYBbtlsUkMoAByiRmlFEeJQXkoBtQv0EvV6DVtPGsfMdICjR2claw8ODEstF+UdOC5hkco6nGMc2X7FETpBQ7ROB4Z9bNy8Fm6FTntdgmP3NOhHPZ1o396fYQlaF5kQ1ukU0NMcqXMXZwJMH5lHFBawHF+ggzoNE/REmiCH69muyAgfTB5QAbdn7VBO0dHREZGKX1pelJmuX/GkQc86jBEbjk9xEVWfulUbtmtAu//0Xy1XXXAWBn7uXHTqNTR5AQbZoSvFZjcuYEU5oiJHW8/FV7MSdjCp0wKgjSxoojg6hV0PPgq9OoStr7oWzYn7d4CQAAAgAElEQVRx6XTHqlUMEUTil7CGiWlU9jVWaEHraEjaJZqtFI0wRWRoWA7bYo8+Vq9i0LVhc01aURaSYZEgpGBFQOVkG1GeY6C1jKE9T2L5X/4FE+EijvoREsfD4WYG/aJz8dL/9S74YyNqdKLrchwKM5a3XIDZCvTSo9FI4yRaSArJZDBQe8xQsTxQXgC0g6SHlFKCKWWOy3Xl1MwMdu/dh4sufImIbCxOdXBo76yajdIFhk4q1EBADL/KICVhkkmAKgQsTwp0gg46QYA1qycEWELXQJ4ElF4k0Y21m26pU062bcSOxqlYjDOrtTsNFFoqgbpqgmYZqskXsWdRe36OZXucWNeHguoPVOIyUjaGIglJ/SqPTywOPzOHqWOLcLwaTJtLAhd+xYDpMNMTUmBAzwzJ6CldFBk/AbUccsTkZvF66ZoYStC2k+t6PlDNhRZMy4TlmnB8A65PW05bTgftiTNeUzZsE+1VIxi84BzUzzoLWW1EAqimVwUiRz8tQe7T85VsMD2Da3N4G2DItjAY5ginFtFsxXDWr0O74sMdrMO3NNSsHF5dh1GnTzxVUmzYuY20zWaqQLuVodGiZynQbLdQrbpYOzaIAdeERqNX3xWXvRaLeV7o5UToEu24RBm1Md5pYOr6z2HN8gyOhEcwUq+jHRT4UdXGy/78j7HhRWer7pfzSWYF00aeZKKoUrKsEUqMLoQ/ZhjWsFwWEKitpBl1WSyImRrvNinJaSpQQOFbcaVr0IVuFj+87z6sW7MJZ5xxNjrNCPv3zCOJWW448IQKzpFNAV86chacrlQc9F2K4lQ6Yf7sMIykPGD37zq2uIQ4ri1GYY5HGSRl7U5+L+9NFKYCy0sTtQLNWKcZBbafvFFAz8JIUHizEyrHvNDRL06BmrJLMqjpRYXsGNjz1FEsL0fwKgOo1CsSUH4F8DzWsAVMizIjBpK0RCcoEIf0QGWfUyBoEI8otRYMR0dtpCY4BNbZS0dn1QSGYtJkIzCzOpRI16E9eP415dHlJVhr1+GMd74NI+efi/l2hizQ8YObfohNG7dhhBsCLUebublmo6xY0gSIWl+SosLFQMwXlCHk9ai4cAYq8HwNvl+iUtPgVlnrcTnPgZop6ithkKPVSgVEwYF12KJChoPVE0NiLWmZhH25KHQT7YL79Q68REe+nGJpNkGnyDDqGpj78lew/N07MDhUosbqtjRwaMsGrP2l1+GBPXtw5atfhaHVE8hE5pILAgKeexLuyjRY3J67wr+CDRBODA1xlaVF1GgqfjlnAZTqltpVQzvs4EcP3idKr9s3bcXE+FpYpY35hRaeeWYOulWFQTalbQomtOZqqNrcs9OLyKePGpIok61SGhey42ag8pjkTSIsjwLLvm/Dq3pwPY5ruu17yfKikGwlP4OY0iQTp+4gamH7zo0YGPTkIVQDy+fLRx4fRK0QGO6VBAzUVEukXrdyMggcZEGBJx7djxIOvNoQnIoD08zgeTmGBmkpmUCjsXDZFWsmOi4RF03kUYHG3DKKWE1g4Ogw6y6CMsH4tjWYPxRibnFZeoQK1VF0avkTmuhCu377KeV1v/ubGHv5FcDIGMAtiFtBGBV48tF5OaJpIe5wCVB3EJoxjTrgaI7A1PSIw/AcaV6ik6QIo1QylD3owh204daAekVDna7BYjKhgM+tOEFAo4aIx0GGqBWI83C97mJ8sg53QIPh0JLRRxSy7tFgW7nYaIdLCfx8EMs58PhjD6N54zew9ughTFZSaHEDRcXFwuZNuOBP/wRG1cd//MdXsW7HDrzovAsEmBE02vBMW7IVN1UEXRcmgSkKC9mTr2MmDlq076Ghc5UDVSVCHEbQ6PC8Zw/u/t53cd75Z+HUndvFvYR8nzAo0WhGOHJ0EbpO/SRPjjBm0jrRTy6fV8oU0Uq8lEBjVkwiIGonghgiWMVyLBlb8Xel6ohRmOua4PhVTYA0MW2Q7+9kCNqpAJ+J68yLGKvW1LFqclDqX76XlTv3XuD21pr9O3tB9OskViZwdBM2JT1jA3EjxwMPPYlqbQwut0emhnrdwfgwFyUBHrv12/jJP/8jxhZmYBJEROBMTqVFE0Zuomp5KNMcnl8VU5BQz7EYd/Ca330PnKtfg2cOLaHVbMNzueBQ3gEiklzefUuJHVuAoVrXmtCDZldx6HAHM8fa8AsfHhnx3MUTXlbRYRl0ijbgJCXyKBO5HxrgBnyao0y5OVdMOAM27KqGmqOJQ7LNJbJGdm6ORkLoYC71C4lkQZNHQobagIfhiSrsOv891rQ+TDgw2cyFLczFEdJQw/K+Bp44cACjgz427TuI9m23wGwdQ9CYRUALmPPOxSXvfS+8LRtEW+CBRx7B4ZkZnPOi87F+1YR6LZzjEWtqG7Kt4qyUA+ye0QYbCcJVOTsNmm04Op2UlQ/pD+75LpIyx0teejlqgxUkaaicPFg/xzn27D2C/1vbe4fJUV/boqu6OofJSTMaTdKMJCQhIaIDGIQwDphjcMDY4Ijt4wj4mu+SfMD44nQcr/O9D8w9xkTbgE0GYSSwRBQoozAzmpx6Zjp3V3WF96396xKNDL7/vDe2PiZPd9eu/dt77bXXmpxOIRZvRDQSE9XkaMyHmoRPThoKu5Gi5zi6iNYWcjZKed60NgqFspQDzKhsJIJRH6KxoEB8wbBfhgmESGVAYaiMWsxZKBUc2X0qGhRHK6O2IYjOrqbKpOyNZOVq/uix6i5H5/nivUXeqx8Byw/N0lDO2PjHc7sRiTcgkqhBJBZGfU0IMZ+JSEjDa08/hvFf/xwDqXnlpFLhv3P6F6TGQIkbrg6C4QjyblkcwMdSSZz5i19Bf9tZSOfLmJpIopgvyqp+gCcqJY/M0oLwipjteEHzDrcVa3Fo3wwWxlJIxBoQjcXpuih7R+EEhc1492jwW2RDmciYDvKmI0Hn5i1oJeUwHE4QA/Mh6ncRozUiP0n7RFgoWCUR8+LPGAVeJDpT+xCvjSHRHII/7kKL0oUjCF9ZDQyKpSJ2J2dw8NAYEsUIWtqakNAMjPz6t4jv2Y2GuIaWRBzJbAF7oiFsuvkmOLVRNHQsgUPrxFQGO3fvQVNtA+rCMXR1LkUoTAtJQ5xD2HGEtLDUixzdGRSVp8Ama1HTQDq5KEuE87Pz6Fu5Ckv7uiRjmKxpeXPQKYUOkjkTQ8NTyNI0IZQQVzqao0WjOhIxH2IRguPqdzMDEJvOpS0UM46sKpcKDNaSBCUxRU5ponG/NGDMrv4gt19VG+iYXG9moPJ1pOOgJTRC2ymisTmKzp4mCVqFb9ANT+mVHkscqabxHQ1UNmB+tb1ARUXZXTMd7Hj5EBxfCKF4Dfx+HxpiIdTAQCIawPAL2zD569+ieyElXyvKLIvrQjqCpANVfIfIDc44Fpx4FIPzM9j4kx8hcPo7ZIMjkyohNZ9GPl2CXaYQhw9azii4NlNxgIHkEzY8x3cvP/caQr44dH9YXuREIoREgrCB2iFmoU/hXN7NWbppFGyYBRcWd8NzPHpsKRcCUdpZawhziY+jP5GCNGFxNm2VJSMYRWYCGjWEEa2JIJrwQY86Mh3T2Xi4QG5yDuOvDWPe1VDbUo9AuRZzM0cQmBtB7K8PYk0xhzlnEUFKrtthLKzsxbJPfhRJq4SMBnSuWYP6liUyTpwcGcfMyDjCmob2jnY0tTdVbG9oEsbTQ5dlPaWVbyOdTmF8eBjlbF6CfHn/AILRGPJmScjY9LriqLFcpl26DsOwcGR4Tsae8XANYuG41Joca8ZqaPXN2TqH6BRIc+WEKOU0GHkfCllb5t1F+icwo0bY/foQSahA5fsMVPGTIc5pqoxKAJ7UQGbnUrGIkplDd18TWtrjEqjKZUl5kh4bpNWCbNULeKJwKQrh3BejLxUJ6MCRoXlMzqcQCMcQi4RQG9RRUy4iHvRhZMeLmL3l9+jmMIRHO5cpKQtKnQE6KQpLyhXyTZaj/kQMRzKL2Hjj9fBvPBNlckFoeJezMDs5j3ymIBxVrWQ6rpp0KB9O7ilxGvLyjoPQ9AjCxMmiYURiOmLyYlXgERHO8sEo2shlyyjmuE/vwqaAQY5QkolANAJfNCiWiP5QAD49KIt4rm3CZUFG6jb/b3BXx4dgkGBvGKGIJlAH8UIraGDv4X2wxhfRu6QLTfW9eHbH81jMF7Gioxaxkf2IPfAI2mcnkWa54Asgb+iYX9GLtTdcDX9NBAenJzE+v4hwvAarj1stWwxGvihr1iNDQ4jWRrFi7WpEIlFoZR79zPqUzPTh1d2v4sjoEFb196OzpR31iVpVZxM24jHDsSGtgsrUKXAEBjMcB1MTi5gdSyOhxxEVMkkA/oiGcJ0fgbgPbpCrFmWZ5pCQDofIQgj5tI3FhTwK+aJgjP6QHxTkC0nAehmWDSkhKltY8BzHGgzSogPHJtRjIVdYxJp1PYjXcf1G3RAk3bxZh3/s5442UxxyUAVGHMB9cA1KewaQypSw98AoND2IeDSKgF1GswY0hgMYeeEFzP3hNizNLsLRKBTKtR2RyBUyDclDLnsbPzkfPuSCARk1n3XN1dBPexvyDDDSKqRm0KT2poqP5liuSwYRJwghP6MZyC66eOnlvYjH6uXiESaIxXXUNYQRCFGzyJQuWebitg8Gs+piGfl0GZQG4LSEYiii+ezng2Jw86AKqNEfFeg4e9e471NEanER7UvaZJjA7+OYMEIF5GwK/3hxC059+4lYVdeDid3T2L5rP1r6O7C0O47m+SmM3XMPmobGUcutV8Eoi5gN2MisXIU137oBoboobEJWRQsjw6PYt3MPzjjrDDS3NImoRDGXxdzsLP7xwvM45bS3o7+nX47J8clJPP3MFqxctQLLly8X+UPP9O0o1sjOX1a8lUaUUDwr/1ILhKdmoJlBxMI1Cp4KkENBLyobPpLKfRai0ag4qUyMT2L7thekBDpu1QlobloKvy+IQsGQDQHWabV1CQTC4nUkAnPsFdhMFXMlcTPkUMakqZxdQqwmhGW9rYjX+IXookQu/vXAtDrTvi65I2iyUguUJK7BKruYmZzH8OEx1DU0igw7peua9QDmXn4FM3+8BR3FRVkekzq/MhXj5Ir/Y28QYIYORJAPBHDEMXDGVy+HveHtyEbiFWcdNdRmc8gTQitksi71J0WlmZRK6p9pGna9Oi2s8XA4Ipuo4QjH7+xAya4iA0aNyCyCuNzXyZoopmlsxV9O3IwGYbQ25xiPevoOAv4o9EAIlkncj/NTG0axiFRqHpnsAtauXYMwnZoLWex9ba/Inb/r7Hcik17AwWcPIFKuxdqzT0OqMI9QehCRnTsw98BD6AzHoaXyiBFnDZmYCOSR6V2B9Td+B8HWepQp0kbHVOK96Rwe+fvjCCdCOGvjWUiEwqob9vnxt4ceEsuipqYmJJNJnHXWWairq1Pjw8qCXvXF9N6X66/8M+VCMv9k02WMjyygkGOxEUGIhr5hNkcUjSOrXrkm33XPnRg+Mohntv4doXAYV191LbZvfxHzc0V0L1uBd75tI2pqOHoF4rEaIQrFaoJyRxBhIL4lCcMiLFVGKjMvGXT5cV1So4qQL6FEgdb+WdhYkXBel+eshqwUIVqRYsRAV/k8S1NlZE1MDE0hY5SEnF4bDKCe9fHLuzD9l9vRWphTwxJuucu2A2XW6eLNdGkjZLEpD6Ooh3DINXDmV74KY+07JVAZV6QZysSOI9gyITK76HI6wk6W+CYnLiyan9t2EMFAXJEEQrT80yRIWdT7w1QHqfwSg1mUGJ46flhv0YSPrHY+Ss6vCVAL+8YiLhZSBruypq9YPWWzhHy+gL37dsucl7BM65IW1DXWYXR6DHPzSSxv7kdHUw9m3AJq7SyCzz+N5MP3o8sw0BSOytSJWv56wEXaNZDsaMcpN9+MUHsTyoEQbEJsNHIjtubXsHPvqxgdH0PXkiXo6lyGaKJWVAcpKpxKpbBq1aqjK8LsXsm68iY5Xp3nHZFyQQUvYqASBvLLa5BZNDF6JAmz5JN1FU5ibKcAPWBJxstmU/jIRR/ELbf+b/z0Zz+Wo/4XP/8V/v7UMzhu5Wo89sjzWLZ0OZa0LRWgvqGB9EALrmZKM0XdWtpncg+K9T7HsuTCNjbXYWlPi7DgSAYhTc7THaiGoLzH/5YWQ/xm8bFSwwKKxVFmnb0Jy4FixsCRsRkspNIIu7ZYadq792P24T+jKTejEoCsmitrdDLRLC66OQ6CwkUPoegL4pBbwulf+hoW+jagEK+X50ZCDTef+bx44mvlUtolm0gAbIvmqiFJ7aOD85ibzSIciiMWS0hhT4yW4LMe5g6S2glnA0HtKpMFfUFNIHiRyPWkdAwbCH9Ageo6V0dkRs3vMQV/Jf2Ouqi8zoPDh2V3Z+36tZianpTutVAuoLe/H/FAHbIZAxbNMKg4eNftWJFKYjnH7GzMwgEU5IWhb6qFTPcyrL/xOoSaa2FEopRBEYNbZiCqVjvUCTVN7H31VaV617IEPX19CIdoysDnVRaZcW5okgHvZZ1jxRXkWlaEvTRCTnQtEcNgvwiNjY8tIDmXEwguyDpVekrCM8q55d8ufB9Oe9vJ2LVrB/r7l+PXv/wturuW4ze/ug0tzUtRNjTU1TbJ8c/VYXY2vBlldMG/Q01R05RpGmkMzS0NaO2oFziR5CI9WHFLPsYbzlsvUY//zWsCxVllUlHPSyxBCcLT26qyI8Y17blkGm6+gNpsEbnnd2D+sfvRUkgexXpJA1CBSrt5srhcBAwWqwEUdQaqgbd/8StI9pyAXLRW3YSWIWRwqtxwLUazzIIrO+uiAMasrGFkeBLpxRIcKwTX4VQkIbUU57PU0mcdKdMcViDs4LgWT0mYgiNBK+4yug+hsC5Z2B/i8U9mN8nJupQXMkGhdDe3Qi26OKvGgmyfqZlJCfC6ukbUNdYjk6P+Sgia5kfZKaEmO4vYK9th/WMrYjOTCHAlm5ZCFCxwfciR4LG8B+tuuhbBxgTKkZj4MQVsdudkQpWFpMzbhwSK2ckpDI+OY25hAeef9wEJymq5cgYtpyPeRa2GcuQak+8pZBceWWXlm1SZaHE7dCGZx+xUCsWCIcFENhJB+8amBE4/8zSsX78afcu7MTY2it/8+jdYfdx63H3n/TJ6JFTYUN8qpQiBbwl0nzLclUCtbNkQz2xqqpPfqQeJ3pBxRgI3x8KWZMHqpqkapqpWMqnOuOp93nTkPzBQlfEEA5UjVTY9IpHL/MBN2IOTmH5qKxYefwCtxWRl45X6XZVApbu3y7E0d+ZY2lKXLITDronTvvAlTC1biwU9LI+XdS97m6iMj0PQilnTZUepAtVFcm4eQ4Oj6OtdiULOQXIuIyRdSlTzSGPSUgx5UYtSq7eWA7MitEVqmk7IJkwSBUmvHGm7cgyJtKR0fZp0+tKtFlVW5tEfjUWRz+eQXEyir79HoKRQiMeuCduklhkzvoOAkUK7sYjcC89gcvMTaNZd+IolhMlz9elYpBpKdwc2fOdbCLU3wg5FRamF8qMkWBiuKRuXJaZ+WntTch067rj7Lnzq0k/KDcMgqJavYZ3KrFa9/quAcg/2YUdti5ML/6n9KQoohOVK5jNlzEynkU7n5MYUuQlfCT/9+Q/wqU9/AoEgsPWZLTjtlFPx6U9dhn//4uUI6DG8e9P7EAklYFCQoeIWU1MXlcwvDokaJ0M0ZODrzRuZghiWYLBq0ZQ2Pjxo6Kfwxsz5htKlIit5bFkjBGjJPI7avxNuN22SAjIKLVPgjVirWUZq12Fkn3sZycfuR3NuVm5eIfdUZGVdv4OCY8r4moEK2w8jGMYgLJz6+X8H3n42ZjgW5lp6gETyIOIJv8SR5tCdwNGka+TdPjU1jenpOZz29g0o5h0cObyAdDov5lTKQ10Xe3B2b6KiTIDOJiHCFjCYGCwvKDNwmIyasCuNGDMk6Vvc3RYepQmpbdmEcS+d3M9cIS8NwWJ6ASuPWyG1SZSqgeR7lsk00mT71HINaPlZNFtZHHrwL4i+dgB184toCoWF2ZSNBpFdsRzHfesaBBviKIYjcFzq1VN12idaoYZTUiK79LPyBzC/kMYTm5/Ehy/8kDxPMQnmc2VJVGUDWX1UqtqOp5F4ZsvFFLobtwHEkEx2B+DTgnDKisbEIzCbcjF4ZAKZ7Cy2PPs4rr7mSriuhS3P/B1f/PxX0NzciInxJD584cW44mvfRKmkyomZmRnU1iZQX1+L9qX18tttW5PXl0wls6xKKJZcrEtNS2HVvOg+QVv++ZhnsHr7+tUlwNH1aOKoYmnEQCW5h4GnQ7f8wpCi+ooQT1Jp5PYNwtr5GuYe+Qtai5VmqmI3L41cJaMGdB0BUzSRhO02pNk49QtfQOwjHxY7er6svMm4REHzZfHQPbLXcrO5FNIZKkybmJoel0Dr6e6TTcC2JXWYTxoYG509qugWiRElIIeS0EFJurhoKCqrrfzlzL48ikhJ84cdgbbYqfLOE96MUL8IUHMFmzhZWdQ+eJwVjTwMq4TVqwdkrBkJ++GWS4iUdFg5YNqGjGudQhY6srBH92Pxd7/HhnwBus+A6RpY5HRjYAWOv+nb0vXnGDK+sDJMI4wU1GD7mPlc6OzoqfFqA3feczc+ecml0jixgaru9EX+RmzXVab1Alm6ZvZn9Bwg4E+3R40Xljcyj0wypigNz5Gt6oKTMyYOHB5BQ2MMt9z2G/zghzcI5+Dxxx/Cl770JdkOyGZKuPQTn8XnL/uyMOGZUenNtbiYFBZVT08HotGQbAcYHEkGFY9CbC11iIwng0tWDXlq6CF1FFfePDeWY+UkqzOqaIg7dF1Ru/1vCFSWUZZf3G64fX14117UUKFlz0HMPHg3WvNzij7JXUVRJ1R7VybH1K6DiMOmnc7gQQzBwgmfvhR17z8fWns9LEvN0XiT+TjGpTT6C5sXXR4PLjgJ8WFqekQyQ3t7B0yKMsRZI9WJIhwpZDMz88JqoQUPA5XE4daWOglqWq8spnLShJBnKPIzCR3RhF8mKsQNhdRh+4SAoUZ/ZRkZkntpmAZK5QIsx8DxVEnxawgRYXAMhEs+lPM6pss6MoYGh1qeyEBPHYF9y3+h/8gR+AJZlPlZnw+pvgGsu+FGBNubkBeHQLX+wUCl7r/NsaJsZyqGlOkAd96tAtXbP+fF5HNhKbB//37s3btXbmIvkPk+g4AlEa8kR4Z8DiHK6LBWYVb1nJmZhXxsVP3ILNro7u5Hc2stbr/zVnzs4xegf6ALe/e+ggsu+DCi1ADQIvjC57+Ir3/1Srz80l4cPHhYrI54E9hWWbIu5/+UJCqWWKq40jsQRyVmS3jHUzIhxChPlgumuo7e3l4MDAy84bQ4tjaVTCvlgDKs54oJA5Wmvzox0DJlMqlpzZvWxd6XdmCJ7Ye16zXMPng3WvKzag+XlpWVQGUzZYr5s4OoHRKUqaAHMaiVccJnLoX/jNMR6l6meh+eYtzq5clQLkF7/smUK0A0NbTCfkxMjkg2YKBSToUlQSIRQ1tbDRpbCEAzs6jNRjHh8mlCRmAZMz2ew+wchcdIiPXL0S+BGufHCk9VhhJ+mAZ1OSkeS01OW9hCtPQxrSJMO4/1G1ZJsOt+7jjZMu8v5TUsFCiAQS9P0g7TqHPngTvvROyl7dCDWTkVCpqOTG8/1t1wA4IdzSj5aOgQht/yiYI0BeC8QKUWKwO17Gq465578ImLP37U6tE7/ijN/dxzz+GBBx6Qix+LxUQD1qthGaTMPMFgSIK4so8sF5eNAZunQraERLwRZskPuxzEJz91GWrroti9bwdm5kbQ1BzH/MIUvnvzD3DOpjOxbt3JeO+552HlwHF4+u/bcNt//UEB/AzAMvePAmhqa4BhFGSfic2ZWmVWwcX3WejwfQUTKU4Yb7qLL74Yp59++tHm6q3kI0VEV7anWeJYsH22qBdKoFr87QEUy+TQunh12/NYHqqFuXOvZNSWwnRFD0B55vIhMKNyO5j7W2Gb2YKBGsKQVsb6z14K65QNqFmxXBHSuT7j5xo59XaL9JnKuFyRZjfJjDo2xkAFOjqWCYOH3Ei++NR971veiliNGgzIzpEN8LpkUllpigo57sYo4mwwEqw0UhRoqKy9UihYDMv8sLg3VSBriEe/JRee+kekpxXNFNafuEpWFKCZQmHldi21BQopHcW0H6WMg5yRQluwCOsvd6H8zOOI+IvSoRZ8QWR7erDuP65HqLMFJXpf6REJVKqLUC/fZnandgGd70iGdjTcda8KVGZS1qkMSu+I5+Pj572mihec5YEqCcpqt4gzaerP0+2EtjfivqLkJDlhiobqsLhQwuwMZR19sj8UrQmgWFrA9OwIRscOi57Vhg3rsWrlWjgW19NN5LIGCoUCstm8BFt6cQENTY3o7e9AyWCHSD6tquXIsaDMpog90E2RPYHNYUuF8G3bMsQ42m9UxInffGalrDpVRuUajlrFYaCyRqVOQN4g0RzY8Y/nMBCuh/HKHsw8dBdaGaiC8jA5qKNfFLbZzZKKS60y24+iHsawz8L6z14C97STkFjRdzRQeewzUIvFArR9L8+6wnMMBYQVdeTIEfnDHe1dqpM3FWxULGUlAywf4B49UCpAuthstoBSoSiwlkvSAijZo5a09JArnFJm1miCs/6KIa4VgGX6hMRS5IoC2Vf5vDDTCYZn8kkJVHa35AWQZU9zyVzJgrmowczowjTKl3NoDhZh3PtHWM8+hXhAqm8UEUaqeynW33CVBGqhOlBp406MkepqbxKol3z8E0ftyz0bc2Ycvk+IioErpF9whbwkwxDBK9lgOuzyK2IWhMGI79ol4UrwJLHLGkpFF8OHZ6D7CfeRXmiisTGMhqYoSkZWtoCVwghXopWuayFPZloZ8/OLygzDdRGKhNDWUa/qbJ5oZCk5HATwqGSw+kXlhKNd4QOUTXkcXjPonVKZSIwAACAASURBVAg84o8qnlSi9fWminUuKSJKv5XEdxFQpqO4zXXtAIqscFwNu59/GZ2IwNjBQL0TbaWZiiy8ClQWEqRROjS5ENcXdksBFP0MVAcbPvsJBDeejmAXhxuiSqGyqu5TsOXwgQmXpqgMLHaHw0OjcGwd7UvakU6XhWnOonxhkcWxiQ0nrhZRs+GhecwnF+SFSUQTiMdrpGHIZIqKWB0OSaD6Qw5CMU61uCinBMooNEVkiMd/ucgL6qBUKsgEi1DW/OIU1p2wAvXNCdimgYAbEDQgX6QGqAsr74OT1rDgKyCIReCW21D/4g74Kddu0ukkgsW+Nhz/7SsR7GxGgewmPSKAPzOqF6iy/lvJqJxGMqNe+olL5IXhxfKyDm+il19+GS+++KJko5GREVxyySWS5Z5//nksaW/G2nWr0bm0Bw8/tBkHXhvEiRvWY+PG06VJ2vrM37H5ic3o61mBk056J554bCvKZT96e/swsLIPg8N7ceDQTtTVR/Dxiy/Cn/70JzmyG+vbkJxNo6+3H1u3PosTTjgRqcUU9u7eg3A0hCu/+e949LHHMZWcwDvPeBue3f4szvvAeXh1x06Mj0zi3E3n4tmt23DC+hNglg2MjAxhYmIC5557Lo4//njkcjlBZ6oZU9WohrL4YC3Kk9CSMTjpkLKoQXEKyw/KXrFHO/TqIGrSJZR27MHsI3dhSWlGTk9CcyTtMIaYkbnSxLiP8CI4KlBHdODEz16KmvPfA6exVk4AYfJxdFrxuNImRpNuLBYRvJJg/vDgEUrlonvZMuQykHUREgPm55MyLejqakcqk8P8fFaIGtTVZGvHXSRidfkC9334pDRFUyOWGlJwCXXyeXSamo4CPQO4wpJz4Tc1WeDTQoSxgLnZERy/pg81dRHxNaXNDY/TnGFhQRw7NLjUm/cVgNQoCrfchiUHDyFCSmBZQ8ENIDPQibXfuQrBpc3iMMiun1Q1LrWKpI9OrFP5BUiNWjn6P/6xj0np493JarEuiC1bnsYvf/kr/PjHP8ZHPvJh3Hrr72Vi9dnPfgb9K/pxxrveicOHhrBv70F873vfxbeuuxFnbzoTmcwC7rjjdmzZshVPPbkF8Xgd7rn7PgwMrMF137oJTz7xGHbtehGvHdiNVat68f7z3oMnnngcd955Dy684MPYvu1FXHn5N3Hyqadh8NAw7v3TPdi1+xWcffZGnPveTfjlr36OV3a+hMu/cTl+8tOf4JqrrxEPg+/f/AP89Cc/w3/7xjdx07e/LUnosssuw+bNm7G4uIgNGzZIY1jtG1U951fvq0ATeIi1JcsZyXVqIgZTaR6wlxwfnIY2moTxwk7MP/5nLCnNKSEKvpYMVO6i+Wy4IWZpFxGL9qMBFANhjPhcnPKFzyPygQ+SQCbTSpLDRRSkor6uTYzmXB7pHOn5/S4OHToogHz/8gFk5l3kMqrh4Tors55tG2K6oIfCckxx8sEgDAV5tHP/mwt7eWSyhIuCCAUjMjblSm+Y3ltWScjMM7QHsoGmFFBvh7BnYRKJjmYZ+aWmR7F+dS9opJ4gkcMhRqgjbejIUE2Z06x8FnVOFvlXt2P+b/ehr5hDjUAfLhbgINnVgQ03qRq1KJOjkDB2WH3YAR5DnCA50vWT7V92fZJRL7n4Y0fn+qpBCkrT8eyzz+Lee+/Fd7/7Xbz73e/Go48+Kv5HX/7yl7Hx7I3YeNaZuOSST+LGG2/CBz7wAdx2220oFPJ48skncMEFF+CTn/xkpXnRcNVV/x21tY3Y/uyr+B//4zsYPLwPDz3yMC688Hxs2rQRDz/yIO77y/244MIP4dUdu/DVr1yOdetOxCuv7MSjjz+IRx67H5/73Kfl797+x9vxwP334aMfuwiPPPoorrv2WrHv/PF//gjXXXc9/vCH23HxxR9DLJrAZZ+7DD/72c9w2mmnCZrhyUYeO7GqDljZyBXCjSaGIkxxtA6VzGtVXFUsCq65yOw4iOSjz6Cw9XG0lHgVSEV8fTJFUooVUFKXEalbwyj5QzjklLHx6utQ6D8JGYdwF+t/VBCjKMK8BpMTJTdRE5SuP+B3MTioAnV53wpkkg6yaUt15iUThlESbFDjSislFyNByZhBasNTmoYaQQS0s0Ukk2np6jmC5XSG7CHXKsP12zA0A4ZdQo1PR9t0CdZsFi/n59C6ZgC2X0d6Lonly3vgayAFLosoR6wajStCyBg+GOkUmiwDdbNjWNjyOLT9u9DBGThteOCARUp+eQ/W/8fVCLY1oEjtqwCbKQ2a6cBkrSUMe2pMqUC14MPdf/oTLr34Y0cdn3nnM1D5xkx0xx134gc/+D7e//7zcMcdf5QL/bnPfQ4//OEP5Si9/vrrZdR5ww034Be/+AVOPfVULCws4K677sLtt98ugc0Mxq+1tXXgyUe34bLLvij6AM8//xxOOXkDTj7lJOzY8RLuvucefPQjH8UzW7fhM5+5DO95z/vw0ks78MTmh7D/4A7J4GdvPBu//d1vsWvXLlxxxRX40Y9+hGuvuRYTkxO46qqr8Pvf/x6/+tWv5UaJhKL4+tcvx1//+ld5jF7XX21y5mGoRxurSq2obAuUiyCTbFmd3qJlQDUUgvKCgIzM4shdD2Hh4fvRXs4o6UqWVtJ8kz3lwGATCxdRuoa4NNMLY79ZwKYrr8J4wwoUorUVYT6Wgi5q62uQSEShTU0W3Xg8JJKD3MkeGjos5JTlvf1IJakLxDq1DLNoqqJW1lz9CMS4cx1ClLvXEV3m+sKUkibDkmlWNm2ixJqSe0jwoVDKoLU+Dn8hg7BThD07g8ILezG8+zXETzkeHaeehFIwjPHZebT29cFprkc6k0JDIAzT9SFdLIiwQbPronlhFubLzyG9fSsaimk0hn2iXG36fJiHD7meTqy75hsIttQiq7NRjCFgcaLCQKVTHpVTaPbmytFPx+Y/3XcfLvrQhUcbDgaq1/Xv2bMHO3fuxDve8Q489dRTklWZiR5++BGce+670dnZKQZt/FpbW5t87eSTT5ZgZs3JDLZ06VL5x1rXNG2MDs3hHe84A1PTU5ianEAiEceatWtw5MgwBg8PobunG/PJeTQ0NGH79ufkZwdW9SBfTCKeiAoNkZmeNwOP8u3bt+PMM8+Ux0Hc933vex+eeOIJrF+/XoYNzz77D6xcuRLNzc044YQT5Hke20i9kUStGLbKwZCQlFp8pNyl0Fs5qg3whDMFkgxlbQzd9RCSd/wftBkZxQEQ7qmqInj0M1B58kbYeDscoUawz8zjrK9cgcWeE5EOcFTPU5p9MTdHcsIK08ZG8m4sHkYoRHBdw/DQkFjHdHf1I7uosmkhz6NfiRwQD9PDnOGT3BxATU1E4Cc2wiTGyuTJ0QTQ58JaNssxKbFSFsYldHKx79GnUJoextTYfgTTadTF43gtn8bbP3EpatefiJcmpqAvWQotVotEtAZOsaTMGkoFtPgDaDOLSD79ONI7tqHeTCOmU1cKKNu0SQ8iW9aR6+3A6uuuRKClFnnhKCgclavSJa7CaIrUQR1UDgG49/+XB/4qgcoA9S5YNkutAaovF98wUuVNywZU6S2psTF/H6E8j9DiMbD4eTZe3kalgrkUvPfSC/sFTYjF4iIk4SELFJvI57OyZ0aYjsG7uDiP8y/YJEZmnIfze/n4vPLEawAZHFnRSIgfRTAYqNRFZePMx+ONh6snU/+UUT0quBSKmsxrmA3L4hHLyFPQG9W9HddG1NAxct9mzN7yv9BSSlXk4jWRsBeBDZ+NsvoAIbYIjh/lUBQHbANnX/kNzHWuQzoYq/B6lROLrCvZZWiHDiy6hC1oQUgm//DwsARVd1cf8pIRuf1pCUGaWwAUugpEAiJgxe+vrQshFiegzmdByEdZddNoJZ/jujGXz1xhaVvMBMPDGPnx79AdoWN1Fn63KJS0pOsiFUoAnX1wupbj5PeeD4MKggZHglyGAxrCQRSODOHQ00/AP3oQrUETsUAZlp/rglQsiSNUjsI0/Zhtb8Cqa76qmimKTji6ONrphG4SIQlU7m8JqZcrvZoP9//tQVzwgfOOAv7MgoIhRyISqAxAb1JFDJUQDzOmF4j8Go9VZiy+ES3g9/HrXgnBwGJwNze3Co5Mbu6uXQdF14D1PAk4XPdQwU5RB0Ukj8ejWLOmFzlCYmENJaMgXTuzN2mSC4sL8nNh6mE5rmC0fHx84xassNZcYHx8XAK4pqamMlVTQeu9vSGjCuNG+ROoo19lRh795CNTP1ZRTsnxsBBMlzF035OYvfVWLDFzItjB/3kZVXBY9gdWGSGWYdR3CEaElLLpuuuR712NVIg2oYrrzOfFvydMtH27FtxgkGQTTV6U0ZERoeB1dfWI47BJhgyZTqTlWQqApTIGzbK4lVpTF0YsQQdkTpA8b03uUrnIczOySGAfKORz8Psy6Jqfw55rvo8uzYLro02MAVu3Mec4yCMIN9CAvBZFS2c/muqWiBtIRi8jm02juDAvNpG+/Dx0MwWzPI8CsjAI4DtAjVaLSCkE1wwg29uB0791BXx9HbBq6uC6AeTnsyils7JwRmEFkmvY9bt8bvDhgYcewkcvvOAop6G9vV0CkcH2t7/9Dfv27cPGjRvR0tIiQfjHP/5R1lROOeUUyW68ye+44w5pWBgIDMhrr70WF110Ebq7u9HY2IhHHnlEMvZ73/s+mWQdGR7Hgw8+irVrTkAmkxcFwvvve0g2bj/4wfNEIWVubhq797yCszaeKXBXoZjBQw89JHXmGaefgbnknIx3d+/eLcd9V1eX7Bn97Oc/w7Jly6TW5cydJcLvfvc7+TmWDR534a0CVfBUkU5Xu1bs3hk4BO054BDLYbH9LCmubc7C4bsfwewtt6K9XBCqp3iaUkFbcFQLbpinTgkRRxeN1yx8GNQcnHPzd2D1rkKKBBGOuckCMy0UC0U5abQdz826xNJIvCV4PTkxIZXykiVLlNsGwWJOHyqiV4EAhRBCwjHl74wlSMUi71SJoPCJyKDA0GAUefxTEYXAfhZlZxrr4GDnF6/HipAftk7xMAMln4XZUhGBYFw2X8smOas6wgiKhU8xTG6BifpEQgSHFxZmkCrNwxfT4ItQsYRZEYg6EehstiwNC0uacOqXPw1zeSei7Z2wHT+snIFyvkCcWTKqkIdptmVxeGDhic1P4Z2nnSqBysBjtmI25VHNAJydnZVAINOeP/vYY49J8J100kmSvZ5++mls27YNX/va17B69WrJeN///velVuXHzLjcHmDg9/X1SZYdHRvD1i3b8LbTThdiTnf3Ujz+2DOoqYnjne88RaA9Yrg333wTrrv+Gixd2oGSaWDr1q1Yu3Yt1h2/TvSqCEnx5uHHJLWTZH33PXdLdt+0aZPsyHOYc99992HNmjVyw3mcBm+A8WZHP2ElBiovrJzaPjoWMlBtof8xwVHTgEEZNXUM3/sIZv+fW9HG5blKoBJHZTPFo98JaRKoUVppIoicpuOgbeKcn/4ntOUDyFd4CUyWRJpYhnK6pj3zxIjLi8EpCSEkujUT4unp7hYSBI97RjcDlUHKKo87OfEarlEH5BgKR9n1E6tUxxUbBSrZMVgzadoXWigUswjEUlgXCuDFC76KNYk4CsjBCJThiwcxvTCPRCwB3fKhSLFdzY8mTlY0aqpS1c8vO0OWz4+DU2NwqKjS1aH2gcjQofVLhWmfhYZMeyt6/u09WGitQ9uqNbBdXUgpYCkR8YtriDChKI3uD+DQ4DAe37wZ73v3OTLL5/HozcAZWGykeEMzWzHg+EbwnDVfbW2tBPOBAwcksxEBYNPCGpWfYxCzEWLg8kjn0KCxkcHuSmmRTC7KqjgZUwxEmlfwCOc/OuwdPHQAe/ftwjmbzpZalrquExOTEvDM7qx/5UiPxcFTgPAO9feZaXn0NjY1SjNEqUfeTP39/ejp6Tl6cngw1T+bRig3bY/pLy2IYucpkzIhvpTBE7lMvNvQMHTPI5i75VYsKReVkDCZZZx/V9hTZZo12+WjzZR0/eUCzv31/0TguAEYsshIBRhHGGOlPLnINrRnHh92Wb/UJOolKKenZpBMzmHlqgE5ZmSMRUTXZUNgQCfUJKvP1Afi+7o4b5BmRs11ygkq4S+KfdnCPWWNWzQzaFmmo6ts4pVzv4gVlHSJA/lAGTm7hFw6g4bGOqGNzRhpMWFr0bg05heWt5UpojZci0i0Hoenp1GKRtHUuVTtXhk2dBqN8cYNasiEfMh1LkXfB9+PuaYaNA2slH2tiMZFNbr8acgZeSWKViphy+anMLuYxurjj8dAb48c216QKnaUTzIYA5JZloHBi8uMyOOTgcjjk4HMwGSgM4D4MYOZJQCP4HQ6LcHK38chC/kQtbU1MoKcmpxBcm4By5cPyCBCzHy5vgEbE+OjyBdyWLt2tcz7aSlJ8jUnPwzWVCqNqakpeWzRSETR68QCUnlKMXtwDF1fXy/lAU8E3mCeLLp34x0bqAryJ8lbdfusNZkL2EzJZ3ka0Uqe+gaujcasjeIWLlzej4bsghKVIylGrELVKorFxVDXllk/kxkD9TWriHN++z8RWNEHi+LN9FIQ8TcTBdpGGSa0sYOmu5BMYWEhK6sesWgchwcPYX5+Fv0D3WhtbZYnLAW+7ZPjSdhTnDdTwIuAPCdQQaW1zjuMWYMvqNS0ekCILa7PwOqTliCwbx+2fegbOHnJUsxbacxkkghFw6LvGUvE4YsHkA2XUXQLcElrKxWQiEaRcENYWtsm0od7Dx2BnahBex+9TgHd4LOiUIErvkr5sA+pznZ0nX+eBGrrquOkmeII1cqXZDpCU43BoUH89c9/Rk/nMqw54UT09Q/IXNuDpLwVlPn5ealDec2XLGmT7ElM1OuemX09kgoDlUHK0ok3woEDhwRe4THNn+NUiA0XWWnLujvkd/DGmJycwuJiCp2dy4Sqx56AwcwbYnR0TGrOnt5l0mwxsMk24+NjwPEm4VJiY1OTlCoMPN4UXg0q4L7uF+3RQ4cOyc+wZOHj4Y3Df9KXV+1OCfu/8jlvL4DymsRGKbLMZkqW9AIBmFYZdfUJJJIFXNS5CucvaUVTflEFKqd/hKwrOCozKk9d4qgWuQ/+EA44Bs5moA70wqLKIln+1NQqUUCvUqNaeddlYE1PFDE9lZU7p6GhHoViGoND+wXI7+3t4WK+kCRoeJBJ54VnyJ/jaE6N4tTCn/AixXbFqDgFq03CptYElg3UAaODePBjX8dSLhJaBmK2LbY9GpWmiddQ/5vz4BBA+L5QNpBl8Y0AOutbkAjEMDYyhWCiBs2dnaJ3JViPZSKo2QiQn+kDst3L0PWhD2KmIYbG/hXQtIBsoXK5L1vKYsu2rRg+Mox3n3kWlnf3wMeCW6cArakUnDk9iUSkpmSGZHDxgnv1qceM91apvUB97bXX5Ps7OjrkwvNI5u9i0yUYeSU4WFZx85dBQAx2YSEpf4sllwLRyXoi/OPH+MSksLKWdXbKa+yB9N6qM4OY0yhm1LpaiqKRsE0GF5c2FYNfrC99PgwODh4NVI8A7iESR1v/qneYMVWGroxNxdxNHf0UwFBjTg3ZfBa1bkQd/b//32gvZ6VGlROPzTuzsO5IGSfUUKIwpia4+QGrhI2//CkCKwdgBoJKRIO9EXW0irwhLbWKMjedxdjogkwKdH8AtTUJUQ8OBl3MJicxOTWBpuY2tLR0CD7q2gERSmBW8KAX78KJJqxG/MuAWS7I8dXYVIfO7nqEgmWkd7yI+z5zJbr9ATREA2D1pJsWbHIG6Fxq05lEScnQR9EJBFFwSOkrwh/l7lYEydk5hPxBdCxZqtyIhbjAEsVBwKUxooO55mZ0X3A+0u2NaF25WlzQc3NpTA6NYMf+XejqX4bjVq9GIhxCNBASb9ZQLAa3TFqhWkF53S9eAwF/7vszE1Xjlh4O6S0EsmFhQDNQmQ159LNUYNdf/XvZpE7PLMiuWE0iLg0JIafe3m7poBUerZyjR0fGRY6SToSUEmUj42G9HhWRRBmWJnyMAqMF1U6V52zNjV/eTCwRVI3c+AYT3mM3URVMpbLfUYufymTKkaREPR5FcPZRAomj6PkCRu5+GMm/3IWW0qLUqCpQ1cyeR3+RaIuPpBRd1HHK4Sj2lvLY9JP/hH/lKuQo0y/5ypVun9pkPDk0u2S7hw5MSCEf8EdkNZqAMnU1/QFuAlJSsozxsUnMzaZQk2hCPNIEOCEU86VKTcq7XImM8cmRD8DXmhOvBjphNMaQz6cwN3oQkf2HsP+Hv8FAXQ0cXxFBsySmuNxIZMqnK5TjC0qnqZPxoPlh+QIoRDUUE0ApaGF8/Ah8RRNLG1oQD7Imo8OTIy8EH0IJLuZq63Dypz8FbVUftMZmHB4cQ2Z6AYVUBn2r+6GFqN0aRYSTCnaVLG1Yy8kekjJY5QXlG4OB+0r8r2h1akqzkwHI/3oZjhmRbywFGAgM9tHRUWmY2OV7RGwVFCQEOwJJZTKLshHAaUxvT5fQBtPprIh/cEY/MTGDXLaAFSQVC1mdNaySaJcMazsyNvUen8eT9VaiZcJmlmWtmsHK0oRBXT3YePNAVfCTVJgScMprqEy3RRmUqIDi6gtH5r7hKWSe/AeSj/0V7WYa0jSwNKsA/syoPPp5jcI0UnYCYim6q5DBu793M9yelUiF6IdN21E2muxzKhPRcsZyX90xKJpNFJ+oqa2RXF1bH5EmicRlrlb49RDm5hZwcP8RzCVLqE20obOlDSm67wV8qGupQ95mJ61Roh5NNQmEokGZoBwaO4TZ1BwGlrahaWIR+/79BnSF/DD8RbkRfFz5cIMwXQ2G7hdaX1C8MdUEpKzrKPoduIkg9NoIsvkMFmbnUMwVxMwsEotJoFos3KkgR82Bzk6cfdWVmI3oODCXRGNTBxqjdSilc9CjARgw4GfmpDgCV745RuWLr5OpReK06qg51uRFZFDOzy9ISSNE5ABdmy05kuWYpXW7Q3eSGgkCqkTz82NjYxK8ra2tRzMxP2bdb9Ae0tWQy2WQzXHb15LvI4eCI9S6+nrU1dVjdiYpvOBlncuUbbsYiqk3Hql8PKnUIjLpjHT8jCwSqNWWKVMZH58ujRfLEj4+b6PWq03/ueOv/AWpSxU/lIRpMT4mY4oKfQwo2rZngUODo2guFuG+8hLm/nYPWoucTFWYUGoOBJcaDAESujUB/EmczvuDOKI7eNd116HYvgKZULRiuAYxpygVDJQ4/StOWe6OnYOIJhLy4ofiIURifsTr6LLHI4RPlOlXyf8RapqdK2HHjgOwMhmsX90v6nQd/e0A1641FxTG5vrB3OgYtr28HS39nehZ1Y/acBj+PUN45d++hv5oBKWQAYc3A01pLR1FBiQnZJSZlHUX2VaAG9BRLJtSDgRjcbH44VKLwXqPEy/XRU1dnWzKlgwDRc3FXCKK9k2nAwM9aFl1HOLReskIFJG1Zf9HtIvgp2AXWf+iGa107r0mREQfKr72XocssugVf1Cv3Kmu7RgM/CeIgk35SDU6Zeb1NlqrNQO8o9v7nMeBZRb2MjfxUb4xyLxGz/ub3uNjpvSI3m/WGMmSXiVYPWof/7ZXY1c/h6PTKSYLLhmTi+qzELD9wvin8YauOQgiACvvx+SEgdHxGfSEXZRf2Yq5++9EWzEtp6KQUriqzuxKeVQ6p7ARpxiIE0DWp2M87MfpV34T6dYVyAZiR8fXMjbn1jETwsIRy92954CIXXE8Sk+fukZmQ0ojcr+aM1mKRbhSO/CIzuXVQtfEoSFs37oZq9b24T0XngtTMDKl/vbK1m1IzkzhHRvPQKStDgZshH0u/LsG8eIFl2NlNIpy2IQT4g1AeInZ1IdCiIEKREiAIG1QuOtUySM04uO6J3zkzoYjSgtJsoeLVCaDaCSOaDyGqUwKs7UxnP0fVyOyqg9lGkxwv77kwscbLqzDYYZmBuUIVUQF2cmqBb3qRqlal8m7wNXZ563Wjfk9/FlvxHrs0eqB6ww8vnmjVv4Mg5R1rnhjVW4Ubz+LAVn9OISvQGNib3Xdy7QVKp4XgNVlh7f+7T2mN3ts8nNcyiMPgp4BPlsFKq0/NW7uuiLxmZw0MD6eE+Xw7rALY8fTSN5/J1oLKWFUCymFaoDScwBFGiERuzZ9MpnK6QGMBjSc8dUrsdh+HDJ+dYJ5W7Le49cWRy139+6DiNfWIRgiIyosNaUedBFPUMKQLxZ/KQFjF4vzfFCEqRz4GO2lFLa/sAWrNqxER38X8qUihg8fxoql3ejvH5AnSBeQEkzEOKnYNYTnPnwFVsQisKlCwDqYRzbpd34fCn4fwja7Qg8KofoIZWy4cakrFz3uKXGq5A8oE2BZ3SBkw70rAwa1mFb04qQbr0aosxU5iz9PXycHIXGWY7NGDSfWT5xZE3LRlRKILOOpZsq7gN5F9jJtdcZ6I9tIvaxe7edlUC9z8XsZVF5we1na696rM60nV84A9jyyvAZPHelqoVBpCyjN0+obyMOBq4Ow+n0PWuPPen/rn7+XpB0aBDNQOVh5PVB9nH5ZPgwfSGJm1kA4UovOoIX8i5uRvO8OtBVTynqexOkKzY9FbZnEfqsMv0EifUSO/iGfgzO/9HVMNq9ENpiQfod1N4c5JOSL2URhznb37DkixT2VkZmRognqftqiUkEQP0DXEMtVLCpRltZQyNN5uYBCNomahghijRHsHzksWfCk9ScgpgdFXIs1quxz07KGCiu7hvDsRZdjIBaDo1PihnIztohmmbqGIvWq6AMqTHyC2qInp+AaPmvCI9yBqgQoazC/AO+cnqm6rKAB2d5OrPnvX0ewuwNlfxAWcVRKvJcd+EQKXUQx1U3C2bLmrzDSFbvHC7Zjj3cvgPl175/XtHg/5zVXXoDz815AeT9frRHg/Rw/5wWddwN4AVmd/by/533t2J879vEczUoe4fmtL1n3AgAAB05JREFUtKYqn389YDm5q2RU3cuoFDmm/L0DreTgtd0U0tBRW9eMJbqJzPNPYPbe/5Kjn+09+wxPKYWBanF8TZ0BU6nIyF6/5uBdX/oahmv6kA1RwFLVx0LDJOmep5yVc9xDB+ewuJgV5T5aTvMLYnIQJuuHPFPWGpw20dSgjFJFBt0xC8ikZtC3ogvNnfUwPH0iwiPsSWUwYEk369glok0o7x7ClkuuQH8sIkMAevTpXJxz9KOByiAl4UFm+JXuUlyhmEWkkeQNQFpNRXZH9Ds1aaw48kvZNha62nHC925AoLEGJT+J0zH4SPuxHfhCfsmoot1ZCVQqRwv5gjOXSpbyspIXSNVZ1rv43jHqBZh6gdX+hBds1ZnZ+7nqQOfnPGJItUCb97u9mpdfq8563oy+OlDf6hivvvGqH0P14/Q+f/S/VIDhMmT10e/6xCGHNSpl8Pe+OgbLjiMSrUOb30T2xc2YvuMWLCmlQe4laSlMPNJMBVwYpCjSRslkEIaR9wVwRHfxri9fjonmVZJRlcMgsVp1LZhhNbvouBNjWYyPTSEUpMRkVIKhvr5GBCPI2ifXkFrqMtoqEzZgk1CEbRVgmlmc9PbVcvySdOALsdN3YeQKiIcj8FGgi47JDrEwC+beITz12cuxPB5nO4QA5xwE17UALJ8GgyJsFfFXBirvEBH9ZbRrPlEJFDc5CSzWPvx+Yp7KbY8fZ1wX810dWPe9GxBa0qgyKs1tXb/sTHF5y+KLzwEFsUqiC9yZJ09TFG9fP8KrsxEvthcU1ZioFwTVAekFojy+ShlRnYGP7bKrv+Y1Yl59ysfg/V1vjdtrgrzyojrYj70JvFLh2NPBu5G8G7M6aOVrTAbENHXuwKlmyqYEvGbTigFOvox9r45C8zXAp4fRFrSR2/E0Zv7wv9BuZCRQiaMGKqQUAfxJGCBqYlIXgjWqH6N+DRu/dgWm2lYhG0pIeaSuN8X02EyVoTllx+UC39DhOaTmc0L84ESGb8ykan5PGMYvcpQc3fFJcPZsmFl097RjaXedHM1lFsHy3JSsZH2MDYwBnesrFO7lkujhMWz5zFewqrkRtpGDmc8iHgwiwLFZBaNjq8mjhSwdBirrJK4J0w2apmicuLAEEOhF0ETqI8ktKE8ww63Z7k6svel6BDtbxYXQ1YLwU92DlLMgUJZAVVggjbjJ8BcRwkqgVteeb9UIeQFRnYne7Oeqg+zYY/jYrOsFi1evHpvlqr+/+nF5wehl/7cMvn9Km6+XOf/0PAQi5MlGTir9VDmdpMicwkjolLL3lRGUDPpfJdCqm8i//HfM3XMb2gop0elnoOplJYhB7SnTT1E9GyHCORSw8Adx2C7jnKuvwWxrL/LRGuXnJZoA3HZh529AK+Ysl8f7wnwRk2OLKGTZVQZFFkanKgbNX5kVuVck++GKMQO3jOb2erS014JDJf5C8Z5nHeqjkK8tx79byCJKRLhso3RkFObmLdh5+91oCuoI++mWwWKbRzCDxQdOPZTSCFdzlXOynwx9NlIcbRIfFJkcARGlBuJFYrPHbtIL1EUG6rdfD1SuuOplyssoSR+zsjNFWJKBSl0RIQdV7CX/VaC+WXBVZ8hjM5V3hHtHtZeB3yRmjn7q2Cbt2I+9gHyr3/FWN9e/+ptvFaiyPcosykAljsqNYUp2On6MHJpHMsn1kjCWBizkXngSs3++Ha1GWplbSDPlkVLYMKtTKUzROAnUEAZdC+dcew0WO/qQj6oNhKMNrGWJSLOWzxdcBqVlAKl5AzNTGWRT9IunC5uUgQIeCw+R9QopdUENDfVhdPTUwh+h2jEXaBWVy5BZvV+O6Ci7/JKBwtQ0Fnftw+G7/4zCvtfQE08gTAUR16LoDMqlstD6HLLQhaSralNRMxEKJEkx/E4qgfCGUB2u2o1k/6ZQCY7zCOJnHQevB2obyqKVqQKVhb0TVIEq8JTMQXzSTIk2H2+EqvryzQLi2ED9V5mt+tiuhpXeLPDeLDNXf9+/Ctbq4K/O9P+3v/NWGVsd/Sqjsnki6B90Oa6mEYfQUuC3dWSTFg4fXhB2Wm/YRWbbo5j5291YYmShEZ7i6nNFH5WeVRYbKpZ6VGd0/bIufcTnYNO3rkVu2XIxm2ATJZKVHKIwUDlCNU3TpT0KrxKDNTlTxsTYvGRP1iEiAEDlXU3Nc6mEUl8fRefSWsQadCV37QC0nqLZgYDm1AuiYjNDaWEBe5/agr/f+ge0p3Ooy+axpqMDFs1lrRKCrElZIwqcSCyT6iCKXkbTWDVv1pW1tphrqRpSSBGV3SYu57E04IvCQM1UAvX4G69HsGsJLHEMDEIndkc0oTpQiRoQGxRk8P/7QPXqTT5WL1DfrFn7lwFT+eL/LVC9suH/n0C1EORRRI9YNrmUMLI0OEUdu3ZOo2S4WB7TkH72Ycw8eK+QUmgsRySG9EBWacRfy9wOsC2Ey5zkcRUljGEdOOc/rkOxZzlyXJupCMt5cBwD+/8FZnURdYpNAosAAAAASUVORK5CYII="/>
          <p:cNvSpPr>
            <a:spLocks noChangeAspect="1" noChangeArrowheads="1"/>
          </p:cNvSpPr>
          <p:nvPr/>
        </p:nvSpPr>
        <p:spPr bwMode="auto">
          <a:xfrm>
            <a:off x="612775" y="-1736725"/>
            <a:ext cx="161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" name="Picture 2" descr="Картинки по запросу Габриелян Углублёнк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3" y="1590733"/>
            <a:ext cx="1617967" cy="21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Картинки по запросу общая химия габриелян 11 класс скачать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12" y="3904531"/>
            <a:ext cx="1624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Стрелка вправо 61"/>
          <p:cNvSpPr/>
          <p:nvPr/>
        </p:nvSpPr>
        <p:spPr>
          <a:xfrm>
            <a:off x="1835697" y="2307944"/>
            <a:ext cx="576063" cy="67057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>
            <a:off x="1813495" y="4717555"/>
            <a:ext cx="691710" cy="733655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endParaRPr lang="ru-RU"/>
          </a:p>
        </p:txBody>
      </p:sp>
      <p:pic>
        <p:nvPicPr>
          <p:cNvPr id="64" name="Picture 2" descr="C:\Users\SSladkov\Desktop\ОБЛОЖКИ\10 класс новый формат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869" y="1604191"/>
            <a:ext cx="1762882" cy="22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SSladkov\Desktop\ОБЛОЖКИ\11 химия_new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869" y="4004263"/>
            <a:ext cx="169789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Текст 2"/>
          <p:cNvSpPr txBox="1">
            <a:spLocks/>
          </p:cNvSpPr>
          <p:nvPr/>
        </p:nvSpPr>
        <p:spPr>
          <a:xfrm>
            <a:off x="4427984" y="1617246"/>
            <a:ext cx="4409490" cy="45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 fontScale="775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  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Новый УМК вобрал в себя всё лучшее из того, что было создано ранее!</a:t>
            </a:r>
          </a:p>
          <a:p>
            <a:pPr marL="0" indent="0" hangingPunct="1">
              <a:buFont typeface="Arial"/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   Направлен на глубокие системные знания!</a:t>
            </a:r>
          </a:p>
          <a:p>
            <a:pPr marL="0" indent="0" hangingPunct="1">
              <a:buFont typeface="Arial"/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   Включает новые форматы заданий ЕГЭ!</a:t>
            </a:r>
          </a:p>
          <a:p>
            <a:pPr marL="0" indent="0" hangingPunct="1">
              <a:buFont typeface="Arial"/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  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Подойдёт под любой профиль!</a:t>
            </a:r>
          </a:p>
          <a:p>
            <a:pPr marL="0" indent="0" hangingPunct="1">
              <a:buFont typeface="Arial"/>
              <a:buNone/>
            </a:pP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   </a:t>
            </a:r>
          </a:p>
          <a:p>
            <a:pPr marL="0" indent="0" hangingPunct="1">
              <a:buFont typeface="Arial"/>
              <a:buNone/>
            </a:pPr>
            <a:endParaRPr lang="ru-RU" sz="3600" b="1" dirty="0" smtClean="0">
              <a:solidFill>
                <a:schemeClr val="bg2"/>
              </a:solidFill>
              <a:latin typeface="+mj-lt"/>
            </a:endParaRPr>
          </a:p>
          <a:p>
            <a:pPr marL="0" indent="0" hangingPunct="1">
              <a:buFont typeface="Arial"/>
              <a:buNone/>
            </a:pPr>
            <a:endParaRPr lang="ru-RU" sz="3600" b="1" dirty="0" smtClean="0">
              <a:solidFill>
                <a:srgbClr val="0070C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70C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846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97159" y="-81451"/>
            <a:ext cx="7906458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Цель и задачи изучения химии </a:t>
            </a:r>
          </a:p>
          <a:p>
            <a:pPr algn="ctr"/>
            <a:r>
              <a:rPr lang="ru-RU" sz="28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на базовом уровне</a:t>
            </a:r>
            <a:endParaRPr lang="ru-RU" sz="28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914" y="799252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>
                <a:solidFill>
                  <a:srgbClr val="345DAE"/>
                </a:solidFill>
              </a:rPr>
              <a:t>Основная цель</a:t>
            </a:r>
            <a:r>
              <a:rPr lang="ru-RU" sz="2400" dirty="0"/>
              <a:t> изучения химии в «нехимических» классах: раскрытие роли химии как части общей культуры человечества. </a:t>
            </a:r>
            <a:endParaRPr lang="ru-RU" sz="2400" dirty="0" smtClean="0"/>
          </a:p>
          <a:p>
            <a:endParaRPr lang="ru-RU" dirty="0"/>
          </a:p>
          <a:p>
            <a:r>
              <a:rPr lang="ru-RU" sz="3000" b="1" i="1" dirty="0" smtClean="0">
                <a:solidFill>
                  <a:srgbClr val="345DAE"/>
                </a:solidFill>
              </a:rPr>
              <a:t>Основные задачи</a:t>
            </a:r>
            <a:r>
              <a:rPr lang="ru-RU" sz="2400" dirty="0" smtClean="0"/>
              <a:t>: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Раскрытие необходимости химического образования для решения повседневных жизненно важных задач;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Реализация личностно-ориентированного подхода в обучении химии;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Воспитание средствами предмета.</a:t>
            </a:r>
          </a:p>
        </p:txBody>
      </p:sp>
      <p:pic>
        <p:nvPicPr>
          <p:cNvPr id="5122" name="Picture 2" descr="https://st.depositphotos.com/1025323/1574/i/950/depositphotos_15746161-stock-photo-conceptual-chemical-element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2248" y="4068517"/>
            <a:ext cx="3456384" cy="2592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74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63944" y="88245"/>
            <a:ext cx="790645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Новинки!</a:t>
            </a:r>
            <a:endParaRPr lang="ru-RU" sz="40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899357" y="1306085"/>
            <a:ext cx="51531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t>Готовит учащихся к выполнению </a:t>
            </a:r>
            <a:r>
              <a:rPr 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t>мысленного или реального эксперимента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t>Глубокое 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t>усвоение следующих 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t>тем:</a:t>
            </a:r>
          </a:p>
          <a:p>
            <a:pPr hangingPunct="0"/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t> - </a:t>
            </a:r>
            <a:r>
              <a:rPr lang="ru-RU" sz="2400" kern="0" dirty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растворы и их </a:t>
            </a:r>
            <a:r>
              <a:rPr lang="ru-RU" sz="2400" kern="0" dirty="0" smtClean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приготовление</a:t>
            </a:r>
          </a:p>
          <a:p>
            <a:pPr hangingPunct="0"/>
            <a:r>
              <a:rPr lang="ru-RU" sz="2400" b="1" kern="0" dirty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 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- </a:t>
            </a:r>
            <a:r>
              <a:rPr lang="ru-RU" sz="2400" kern="0" dirty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массовая доля растворённого </a:t>
            </a:r>
            <a:r>
              <a:rPr lang="ru-RU" sz="2400" kern="0" dirty="0" smtClean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вещества</a:t>
            </a:r>
          </a:p>
          <a:p>
            <a:pPr hangingPunct="0"/>
            <a:r>
              <a:rPr lang="ru-RU" sz="2400" b="1" kern="0" dirty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 - </a:t>
            </a:r>
            <a:r>
              <a:rPr lang="ru-RU" sz="2400" kern="0" dirty="0">
                <a:solidFill>
                  <a:srgbClr val="000000"/>
                </a:solidFill>
                <a:latin typeface="Times New Roman"/>
                <a:cs typeface="Helvetica"/>
                <a:sym typeface="Helvetica"/>
              </a:rPr>
              <a:t>решение качественных и количественных задач по всем классам неорганических соединений</a:t>
            </a:r>
            <a:endParaRPr lang="ru-RU" sz="2400" kern="0" dirty="0" smtClean="0">
              <a:solidFill>
                <a:srgbClr val="000000"/>
              </a:solidFill>
              <a:latin typeface="Times New Roman" panose="02020603050405020304" pitchFamily="18" charset="0"/>
              <a:cs typeface="Helvetica"/>
              <a:sym typeface="Helvetica"/>
            </a:endParaRPr>
          </a:p>
          <a:p>
            <a:pPr marL="457200" indent="-457200" hangingPunct="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Различные  варианты  практического задания ОГЭ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88" y="1381476"/>
            <a:ext cx="3446160" cy="454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707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Shape 455"/>
          <p:cNvSpPr txBox="1">
            <a:spLocks/>
          </p:cNvSpPr>
          <p:nvPr/>
        </p:nvSpPr>
        <p:spPr>
          <a:xfrm>
            <a:off x="947995" y="-118748"/>
            <a:ext cx="7886700" cy="8834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ru-RU" sz="4000" spc="-40" dirty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  <a:sym typeface="Helvetica Neue Black Condensed"/>
              </a:rPr>
              <a:t>Наш официальный сайт</a:t>
            </a:r>
            <a:endParaRPr lang="ru-RU" sz="40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004" y="980728"/>
            <a:ext cx="8654980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433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1882673" y="54687"/>
            <a:ext cx="7128567" cy="6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ОСОБЕННОСТИ КУРСА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Shape 455"/>
          <p:cNvSpPr txBox="1">
            <a:spLocks/>
          </p:cNvSpPr>
          <p:nvPr/>
        </p:nvSpPr>
        <p:spPr>
          <a:xfrm>
            <a:off x="947995" y="-118748"/>
            <a:ext cx="7886700" cy="8834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ru-RU" sz="4000" spc="-40" dirty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  <a:sym typeface="Helvetica Neue Black Condensed"/>
              </a:rPr>
              <a:t>Наш официальный сайт</a:t>
            </a:r>
            <a:endParaRPr lang="ru-RU" sz="40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421" y="894384"/>
            <a:ext cx="4262697" cy="5713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59" y="2823088"/>
            <a:ext cx="4304397" cy="18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604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28" y="1052736"/>
            <a:ext cx="8725678" cy="4968552"/>
          </a:xfrm>
          <a:prstGeom prst="rect">
            <a:avLst/>
          </a:prstGeom>
        </p:spPr>
      </p:pic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1882673" y="54687"/>
            <a:ext cx="7128567" cy="6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Shape 455"/>
          <p:cNvSpPr txBox="1">
            <a:spLocks/>
          </p:cNvSpPr>
          <p:nvPr/>
        </p:nvSpPr>
        <p:spPr>
          <a:xfrm>
            <a:off x="1342819" y="-118748"/>
            <a:ext cx="7886700" cy="8834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ru-RU" sz="40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  <a:sym typeface="Helvetica Neue Black Condensed"/>
              </a:rPr>
              <a:t>ПРИГЛАШАЕМ ПРИНЯТЬ УЧАСТИЕ</a:t>
            </a:r>
            <a:endParaRPr lang="ru-RU" sz="40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9123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1882673" y="54687"/>
            <a:ext cx="7128567" cy="6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ОСОБЕННОСТИ КУРСА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1461511" y="191439"/>
            <a:ext cx="7855583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 Black" panose="020B0A04020102020204" pitchFamily="34" charset="0"/>
                <a:sym typeface="Helvetica"/>
              </a:rPr>
              <a:t>Приглашаем в наш интернет-магазин!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 Black" panose="020B0A04020102020204" pitchFamily="34" charset="0"/>
              <a:sym typeface="Helvetica"/>
            </a:endParaRPr>
          </a:p>
        </p:txBody>
      </p:sp>
      <p:pic>
        <p:nvPicPr>
          <p:cNvPr id="30" name="Picture 2" descr="C:\Users\GKryukova\Desktop\ГРЯДУЩИЕ КОМАНДИРОВАНИЯ\4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55" y="1268760"/>
            <a:ext cx="7032359" cy="49077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245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48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1882673" y="54687"/>
            <a:ext cx="7128567" cy="6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ОСОБЕННОСТИ КУРСА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8935" y="68812"/>
            <a:ext cx="1753739" cy="626298"/>
            <a:chOff x="316597" y="192428"/>
            <a:chExt cx="1753739" cy="6262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" name="Прямая соединительная линия 3"/>
          <p:cNvCxnSpPr/>
          <p:nvPr/>
        </p:nvCxnSpPr>
        <p:spPr>
          <a:xfrm>
            <a:off x="-3" y="764704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Прямоугольник 28"/>
          <p:cNvSpPr/>
          <p:nvPr/>
        </p:nvSpPr>
        <p:spPr>
          <a:xfrm>
            <a:off x="142557" y="5229200"/>
            <a:ext cx="8766720" cy="18774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hangingPunct="1">
              <a:defRPr/>
            </a:pPr>
            <a:r>
              <a:rPr lang="ru-RU" sz="2200" b="1" spc="150" dirty="0">
                <a:ln w="11430"/>
                <a:solidFill>
                  <a:srgbClr val="4F81BD">
                    <a:lumMod val="75000"/>
                  </a:srgbClr>
                </a:solidFill>
                <a:cs typeface="Times New Roman" pitchFamily="18" charset="0"/>
              </a:rPr>
              <a:t>Ведущий методист ЦМПП</a:t>
            </a:r>
            <a:r>
              <a:rPr lang="en-US" sz="2200" b="1" spc="150" dirty="0">
                <a:ln w="11430"/>
                <a:solidFill>
                  <a:srgbClr val="4F81BD">
                    <a:lumMod val="75000"/>
                  </a:srgbClr>
                </a:solidFill>
                <a:cs typeface="Times New Roman" pitchFamily="18" charset="0"/>
              </a:rPr>
              <a:t> </a:t>
            </a:r>
            <a:r>
              <a:rPr lang="ru-RU" sz="2200" b="1" spc="150" dirty="0">
                <a:ln w="11430"/>
                <a:solidFill>
                  <a:srgbClr val="4F81BD">
                    <a:lumMod val="75000"/>
                  </a:srgbClr>
                </a:solidFill>
                <a:cs typeface="Times New Roman" pitchFamily="18" charset="0"/>
              </a:rPr>
              <a:t>Плечова Ольга </a:t>
            </a:r>
            <a:r>
              <a:rPr lang="ru-RU" sz="2200" b="1" spc="150" dirty="0" err="1">
                <a:ln w="11430"/>
                <a:solidFill>
                  <a:srgbClr val="4F81BD">
                    <a:lumMod val="75000"/>
                  </a:srgbClr>
                </a:solidFill>
                <a:cs typeface="Times New Roman" pitchFamily="18" charset="0"/>
              </a:rPr>
              <a:t>Гарриевна</a:t>
            </a:r>
            <a:endParaRPr lang="ru-RU" sz="2200" b="1" spc="150" dirty="0">
              <a:ln w="11430"/>
              <a:solidFill>
                <a:srgbClr val="4F81BD">
                  <a:lumMod val="75000"/>
                </a:srgbClr>
              </a:solidFill>
              <a:cs typeface="Times New Roman" pitchFamily="18" charset="0"/>
            </a:endParaRPr>
          </a:p>
          <a:p>
            <a:pPr algn="ctr" hangingPunct="1">
              <a:defRPr/>
            </a:pPr>
            <a:r>
              <a:rPr lang="ru-RU" sz="2200" b="1" spc="150" dirty="0">
                <a:ln w="11430"/>
                <a:solidFill>
                  <a:srgbClr val="4F81BD">
                    <a:lumMod val="75000"/>
                  </a:srgbClr>
                </a:solidFill>
                <a:cs typeface="Times New Roman" pitchFamily="18" charset="0"/>
              </a:rPr>
              <a:t>Телефон:+79851708839;</a:t>
            </a:r>
          </a:p>
          <a:p>
            <a:pPr algn="ctr" hangingPunct="1">
              <a:buFont typeface="Wingdings 2" pitchFamily="18" charset="2"/>
              <a:buNone/>
              <a:defRPr/>
            </a:pPr>
            <a:r>
              <a:rPr lang="ru-RU" sz="2200" b="1" spc="150" dirty="0">
                <a:ln w="11430"/>
                <a:solidFill>
                  <a:srgbClr val="4F81BD">
                    <a:lumMod val="75000"/>
                  </a:srgbClr>
                </a:solidFill>
                <a:cs typeface="Times New Roman" pitchFamily="18" charset="0"/>
              </a:rPr>
              <a:t>E-mail: </a:t>
            </a:r>
            <a:r>
              <a:rPr lang="en-GB" sz="2800" b="1" u="sng" dirty="0" err="1">
                <a:solidFill>
                  <a:srgbClr val="0000FF"/>
                </a:solidFill>
                <a:latin typeface="Arial Narrow" panose="020B0606020202030204" pitchFamily="34" charset="0"/>
              </a:rPr>
              <a:t>OPlechova</a:t>
            </a:r>
            <a:r>
              <a:rPr lang="en-US" sz="2800" b="1" dirty="0">
                <a:latin typeface="Arial Narrow" panose="020B0606020202030204" pitchFamily="34" charset="0"/>
                <a:hlinkClick r:id="rId2"/>
              </a:rPr>
              <a:t>@prosv.ru</a:t>
            </a:r>
            <a:endParaRPr lang="ru-RU" sz="2800" b="1" dirty="0">
              <a:latin typeface="Arial Narrow" panose="020B0606020202030204" pitchFamily="34" charset="0"/>
            </a:endParaRPr>
          </a:p>
          <a:p>
            <a:pPr algn="ctr" hangingPunct="1">
              <a:buFont typeface="Wingdings 2" pitchFamily="18" charset="2"/>
              <a:buNone/>
              <a:defRPr/>
            </a:pPr>
            <a:endParaRPr lang="en-US" sz="2200" b="1" spc="150" dirty="0">
              <a:ln w="11430"/>
              <a:solidFill>
                <a:srgbClr val="4F81BD">
                  <a:lumMod val="75000"/>
                </a:srgbClr>
              </a:solidFill>
              <a:cs typeface="Times New Roman" pitchFamily="18" charset="0"/>
            </a:endParaRPr>
          </a:p>
          <a:p>
            <a:pPr algn="ctr" hangingPunct="1">
              <a:buFont typeface="Wingdings 2" pitchFamily="18" charset="2"/>
              <a:buNone/>
              <a:defRPr/>
            </a:pPr>
            <a:endParaRPr lang="en-US" sz="2200" b="1" spc="150" dirty="0">
              <a:ln w="11430"/>
              <a:solidFill>
                <a:srgbClr val="4F81BD">
                  <a:lumMod val="75000"/>
                </a:srgbClr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1511" y="82513"/>
            <a:ext cx="785558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 Black" panose="020B0A04020102020204" pitchFamily="34" charset="0"/>
                <a:sym typeface="Helvetica"/>
              </a:rPr>
              <a:t>БЛАГОДАРИМ ЗА ВНИМАНИЕ!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 Black" panose="020B0A04020102020204" pitchFamily="34" charset="0"/>
              <a:sym typeface="Helvetica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45" y="1700808"/>
            <a:ext cx="8577032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707" y="974485"/>
            <a:ext cx="841307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i="1" dirty="0" smtClean="0">
                <a:solidFill>
                  <a:srgbClr val="002060"/>
                </a:solidFill>
              </a:rPr>
              <a:t>В презентации использованы фото и материалы, расположенные в свободном доступе в сети Интернет </a:t>
            </a:r>
            <a:endParaRPr kumimoji="0" lang="ru-RU" sz="1800" b="0" i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4346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Проблемы при изучении химии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https://dok7xy59qfw9h.cloudfront.net/756/167/916/-89996968-2008rls-2j55pndtl440ehf/original/avat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185" y="2513087"/>
            <a:ext cx="6609774" cy="3723507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1888" y="980728"/>
            <a:ext cx="9018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Статус химии как непрофильной дисциплины </a:t>
            </a:r>
            <a:r>
              <a:rPr lang="ru-RU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обрекает ее на  </a:t>
            </a:r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низкую мотивацию её изучения для большинства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2515977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342819" y="153619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err="1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Хемофобия</a:t>
            </a:r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 как она есть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85" y="1628800"/>
            <a:ext cx="89243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1. Широкое </a:t>
            </a:r>
            <a:r>
              <a:rPr lang="ru-RU" sz="1600" dirty="0"/>
              <a:t>распространение в быту обычных людей искусственных и синтетических продуктов, материалов и изделий.</a:t>
            </a:r>
            <a:br>
              <a:rPr lang="ru-RU" sz="1600" dirty="0"/>
            </a:br>
            <a:r>
              <a:rPr lang="ru-RU" sz="1600" dirty="0"/>
              <a:t>2. Произошедшие крупные экологические катастрофы, аварии на химических заводах с выбросом опасных химических веществ, а также опыт применения «боевой химии» в Первой Мировой войне.</a:t>
            </a:r>
            <a:br>
              <a:rPr lang="ru-RU" sz="1600" dirty="0"/>
            </a:br>
            <a:r>
              <a:rPr lang="ru-RU" sz="1600" dirty="0"/>
              <a:t>3. Развитие современной аналитической химии, позволяющее определять все более и более низкие – ранее не определяемые – концентрации веществ.</a:t>
            </a:r>
            <a:br>
              <a:rPr lang="ru-RU" sz="1600" dirty="0"/>
            </a:br>
            <a:r>
              <a:rPr lang="ru-RU" sz="1600" dirty="0"/>
              <a:t>4. Недостаток доверия к науке в обществе из-за низкого уровня информированности</a:t>
            </a:r>
            <a:br>
              <a:rPr lang="ru-RU" sz="1600" dirty="0"/>
            </a:br>
            <a:r>
              <a:rPr lang="ru-RU" sz="1600" dirty="0" smtClean="0"/>
              <a:t>и образования </a:t>
            </a:r>
            <a:r>
              <a:rPr lang="ru-RU" sz="1600" dirty="0"/>
              <a:t>населения.</a:t>
            </a:r>
            <a:br>
              <a:rPr lang="ru-RU" sz="1600" dirty="0"/>
            </a:br>
            <a:r>
              <a:rPr lang="ru-RU" sz="1600" dirty="0"/>
              <a:t>5. Широкое проведение маркетинговых компаний для продвижения товаров, </a:t>
            </a:r>
            <a:r>
              <a:rPr lang="ru-RU" sz="1600" dirty="0" smtClean="0"/>
              <a:t>спекулирующих на </a:t>
            </a:r>
            <a:r>
              <a:rPr lang="ru-RU" sz="1600" dirty="0"/>
              <a:t>тему «натуральности» и экологической безопасности.</a:t>
            </a:r>
            <a:br>
              <a:rPr lang="ru-RU" sz="1600" dirty="0"/>
            </a:br>
            <a:r>
              <a:rPr lang="ru-RU" sz="1600" dirty="0"/>
              <a:t>6. Манипуляция информацией СМИ, </a:t>
            </a:r>
            <a:r>
              <a:rPr lang="ru-RU" sz="1600" dirty="0" err="1"/>
              <a:t>блогерами</a:t>
            </a:r>
            <a:r>
              <a:rPr lang="ru-RU" sz="1600" dirty="0"/>
              <a:t> и пр. для создания себе популярности и получения экономической выгоды: приведение устаревших фактов (например, о химических продуктах, по материалам 1970-х годов, когда технология и состав были не отлажены).</a:t>
            </a:r>
            <a:br>
              <a:rPr lang="ru-RU" sz="1600" dirty="0"/>
            </a:br>
            <a:r>
              <a:rPr lang="ru-RU" sz="1600" dirty="0"/>
              <a:t>7. Сознательная ложь недобросовестных конкурентов на рынке товаров и услуг .</a:t>
            </a:r>
            <a:br>
              <a:rPr lang="ru-RU" sz="1600" dirty="0"/>
            </a:br>
            <a:r>
              <a:rPr lang="ru-RU" sz="1600" dirty="0"/>
              <a:t>8. На фоне этой «информационной войны» против химии научные круги, тем не менее, считают ниже своего достоинства вступать в общественную дискуссию с дилетантами от СМИ и психически нестабильными людьми.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917" y="818726"/>
            <a:ext cx="8930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Явление тотально распространилось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оформившись как общественное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явление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в 2000-х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годах.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122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72188" y="180800"/>
            <a:ext cx="790645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32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И, наконец, объективные причины</a:t>
            </a:r>
            <a:endParaRPr lang="ru-RU" sz="32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6236" y="908720"/>
            <a:ext cx="897152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Из-за </a:t>
            </a:r>
            <a:r>
              <a:rPr lang="ru-RU" sz="2400" dirty="0"/>
              <a:t>информатизации всех сторон жизни </a:t>
            </a:r>
            <a:r>
              <a:rPr lang="ru-RU" sz="2400" dirty="0" smtClean="0"/>
              <a:t>увеличилась продолжительность </a:t>
            </a:r>
            <a:r>
              <a:rPr lang="ru-RU" sz="2400" dirty="0"/>
              <a:t>периода психологического созревания (до 21 года</a:t>
            </a:r>
            <a:r>
              <a:rPr lang="ru-RU" sz="2400" dirty="0" smtClean="0"/>
              <a:t>);</a:t>
            </a:r>
            <a:endParaRPr lang="ru-RU" sz="24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современные </a:t>
            </a:r>
            <a:r>
              <a:rPr lang="ru-RU" sz="2400" dirty="0"/>
              <a:t>дети в своем подавляющем большинстве </a:t>
            </a:r>
            <a:r>
              <a:rPr lang="ru-RU" sz="2400" dirty="0" smtClean="0"/>
              <a:t>правополушарные.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крайне высокие темпы обучения. </a:t>
            </a:r>
            <a:endParaRPr lang="ru-RU" sz="2400" dirty="0"/>
          </a:p>
        </p:txBody>
      </p:sp>
      <p:pic>
        <p:nvPicPr>
          <p:cNvPr id="7170" name="Picture 2" descr="https://ogic.ru/wp-content/uploads/2017/07/shutterstock_19572746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417" y="3013602"/>
            <a:ext cx="3463004" cy="346300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73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864"/>
            <a:ext cx="9144000" cy="7013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37448" y="128248"/>
            <a:ext cx="1526240" cy="626298"/>
            <a:chOff x="316597" y="192428"/>
            <a:chExt cx="1753739" cy="626298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8286" y="192428"/>
              <a:ext cx="2050" cy="626298"/>
            </a:xfrm>
            <a:prstGeom prst="line">
              <a:avLst/>
            </a:prstGeom>
            <a:ln>
              <a:solidFill>
                <a:srgbClr val="294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44"/>
            <p:cNvGrpSpPr/>
            <p:nvPr/>
          </p:nvGrpSpPr>
          <p:grpSpPr>
            <a:xfrm>
              <a:off x="316597" y="256608"/>
              <a:ext cx="1440066" cy="497938"/>
              <a:chOff x="338369" y="163286"/>
              <a:chExt cx="1440066" cy="497938"/>
            </a:xfrm>
          </p:grpSpPr>
          <p:sp>
            <p:nvSpPr>
              <p:cNvPr id="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21" name="Прямая соединительная линия 20"/>
          <p:cNvCxnSpPr/>
          <p:nvPr/>
        </p:nvCxnSpPr>
        <p:spPr>
          <a:xfrm>
            <a:off x="-3" y="818726"/>
            <a:ext cx="914400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342819" y="153619"/>
            <a:ext cx="790645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2400" kern="1200" spc="-40" dirty="0" smtClean="0">
                <a:solidFill>
                  <a:srgbClr val="294790"/>
                </a:solidFill>
                <a:latin typeface="Impact" panose="020B0806030902050204" pitchFamily="34" charset="0"/>
                <a:ea typeface="+mn-ea"/>
                <a:cs typeface="+mn-cs"/>
              </a:rPr>
              <a:t>К слову, об особенностях мышления</a:t>
            </a:r>
            <a:endParaRPr lang="ru-RU" sz="2400" kern="1200" spc="-40" dirty="0">
              <a:solidFill>
                <a:srgbClr val="294790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981" y="648156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s://studizba.com/uploads/posts/2018-10/1540825379_tip-mozg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50" y="1700808"/>
            <a:ext cx="8778495" cy="418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414" y="980727"/>
            <a:ext cx="877849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Monotype Corsiva" panose="03010101010201010101" pitchFamily="66" charset="0"/>
                <a:sym typeface="Helvetica"/>
              </a:rPr>
              <a:t>Левополушарные  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Monotype Corsiva" panose="03010101010201010101" pitchFamily="66" charset="0"/>
                <a:sym typeface="Helvetica"/>
              </a:rPr>
              <a:t>VS</a:t>
            </a:r>
            <a:r>
              <a:rPr kumimoji="0" lang="ru-RU" sz="36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Monotype Corsiva" panose="03010101010201010101" pitchFamily="66" charset="0"/>
                <a:sym typeface="Helvetica"/>
              </a:rPr>
              <a:t>  Правополушарные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Monotype Corsiva" panose="03010101010201010101" pitchFamily="66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6658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9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4242</TotalTime>
  <Words>1009</Words>
  <Application>Microsoft Office PowerPoint</Application>
  <PresentationFormat>Экран (4:3)</PresentationFormat>
  <Paragraphs>287</Paragraphs>
  <Slides>55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19_Тема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Анастасия Черепнева</cp:lastModifiedBy>
  <cp:revision>457</cp:revision>
  <dcterms:modified xsi:type="dcterms:W3CDTF">2019-09-23T13:12:31Z</dcterms:modified>
</cp:coreProperties>
</file>