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40.jpg" ContentType="image/jpg"/>
  <Override PartName="/ppt/media/image49.jpg" ContentType="image/jpg"/>
  <Override PartName="/ppt/media/image50.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11" r:id="rId2"/>
    <p:sldId id="537" r:id="rId3"/>
    <p:sldId id="383" r:id="rId4"/>
    <p:sldId id="456" r:id="rId5"/>
    <p:sldId id="260" r:id="rId6"/>
    <p:sldId id="538" r:id="rId7"/>
    <p:sldId id="434" r:id="rId8"/>
    <p:sldId id="539" r:id="rId9"/>
    <p:sldId id="435" r:id="rId10"/>
    <p:sldId id="288" r:id="rId11"/>
    <p:sldId id="289" r:id="rId12"/>
    <p:sldId id="540" r:id="rId13"/>
    <p:sldId id="266" r:id="rId14"/>
    <p:sldId id="267" r:id="rId15"/>
    <p:sldId id="268" r:id="rId16"/>
    <p:sldId id="269" r:id="rId17"/>
    <p:sldId id="270" r:id="rId18"/>
    <p:sldId id="299" r:id="rId19"/>
    <p:sldId id="300" r:id="rId20"/>
    <p:sldId id="301" r:id="rId21"/>
    <p:sldId id="342" r:id="rId22"/>
    <p:sldId id="431" r:id="rId23"/>
    <p:sldId id="433" r:id="rId24"/>
  </p:sldIdLst>
  <p:sldSz cx="9144000" cy="5143500" type="screen16x9"/>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34"/>
    <p:restoredTop sz="94694"/>
  </p:normalViewPr>
  <p:slideViewPr>
    <p:cSldViewPr>
      <p:cViewPr varScale="1">
        <p:scale>
          <a:sx n="102" d="100"/>
          <a:sy n="102" d="100"/>
        </p:scale>
        <p:origin x="184" y="114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DE"/>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DEC4A3-F73C-064A-BEC8-A3F9965BAA48}" type="datetimeFigureOut">
              <a:rPr lang="ru-DE" smtClean="0"/>
              <a:t>16.09.24</a:t>
            </a:fld>
            <a:endParaRPr lang="ru-DE"/>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DE"/>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DE"/>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DE"/>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32BECC-89F1-324E-A9F5-6FDD705D42A2}" type="slidenum">
              <a:rPr lang="ru-DE" smtClean="0"/>
              <a:t>‹#›</a:t>
            </a:fld>
            <a:endParaRPr lang="ru-DE"/>
          </a:p>
        </p:txBody>
      </p:sp>
    </p:spTree>
    <p:extLst>
      <p:ext uri="{BB962C8B-B14F-4D97-AF65-F5344CB8AC3E}">
        <p14:creationId xmlns:p14="http://schemas.microsoft.com/office/powerpoint/2010/main" val="3341123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674"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ru-RU" altLang="ru-RU" dirty="0"/>
          </a:p>
        </p:txBody>
      </p:sp>
      <p:sp>
        <p:nvSpPr>
          <p:cNvPr id="28675"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5C2AF4B4-5806-784C-AA19-5B5158FA90F3}" type="slidenum">
              <a:rPr lang="ru-RU" altLang="ru-RU"/>
              <a:pPr/>
              <a:t>2</a:t>
            </a:fld>
            <a:endParaRPr lang="ru-RU" altLang="ru-RU"/>
          </a:p>
        </p:txBody>
      </p:sp>
    </p:spTree>
    <p:extLst>
      <p:ext uri="{BB962C8B-B14F-4D97-AF65-F5344CB8AC3E}">
        <p14:creationId xmlns:p14="http://schemas.microsoft.com/office/powerpoint/2010/main" val="812103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Образ слайда 1"/>
          <p:cNvSpPr>
            <a:spLocks noGrp="1" noRot="1" noChangeAspect="1" noTextEdit="1"/>
          </p:cNvSpPr>
          <p:nvPr>
            <p:ph type="sldImg"/>
          </p:nvPr>
        </p:nvSpPr>
        <p:spPr bwMode="auto">
          <a:noFill/>
          <a:ln>
            <a:solidFill>
              <a:srgbClr val="000000"/>
            </a:solidFill>
            <a:miter lim="800000"/>
            <a:headEnd/>
            <a:tailEnd/>
          </a:ln>
        </p:spPr>
      </p:sp>
      <p:sp>
        <p:nvSpPr>
          <p:cNvPr id="9219" name="Заметки 2"/>
          <p:cNvSpPr>
            <a:spLocks noGrp="1"/>
          </p:cNvSpPr>
          <p:nvPr>
            <p:ph type="body" idx="1"/>
          </p:nvPr>
        </p:nvSpPr>
        <p:spPr bwMode="auto">
          <a:noFill/>
        </p:spPr>
        <p:txBody>
          <a:bodyPr/>
          <a:lstStyle/>
          <a:p>
            <a:endParaRPr lang="ru-RU" altLang="ru-RU"/>
          </a:p>
        </p:txBody>
      </p:sp>
      <p:sp>
        <p:nvSpPr>
          <p:cNvPr id="9220" name="Номер слайда 3"/>
          <p:cNvSpPr>
            <a:spLocks noGrp="1"/>
          </p:cNvSpPr>
          <p:nvPr>
            <p:ph type="sldNum" sz="quarter" idx="5"/>
          </p:nvPr>
        </p:nvSpPr>
        <p:spPr bwMode="auto">
          <a:noFill/>
          <a:ln>
            <a:miter lim="800000"/>
            <a:headEnd/>
            <a:tailEnd/>
          </a:ln>
        </p:spPr>
        <p:txBody>
          <a:bodyPr/>
          <a:lstStyle/>
          <a:p>
            <a:fld id="{4A1AE387-B5AC-4F60-AFCD-935BFD610515}" type="slidenum">
              <a:rPr lang="ru-RU" altLang="ru-RU"/>
              <a:pPr/>
              <a:t>4</a:t>
            </a:fld>
            <a:endParaRPr lang="ru-RU" altLang="ru-RU"/>
          </a:p>
        </p:txBody>
      </p:sp>
    </p:spTree>
    <p:extLst>
      <p:ext uri="{BB962C8B-B14F-4D97-AF65-F5344CB8AC3E}">
        <p14:creationId xmlns:p14="http://schemas.microsoft.com/office/powerpoint/2010/main" val="2555377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D9B53C9D-E278-BF42-A2CE-3778EBE04BDF}" type="slidenum">
              <a:rPr lang="ru-RU" smtClean="0"/>
              <a:pPr/>
              <a:t>5</a:t>
            </a:fld>
            <a:endParaRPr lang="ru-RU"/>
          </a:p>
        </p:txBody>
      </p:sp>
    </p:spTree>
    <p:extLst>
      <p:ext uri="{BB962C8B-B14F-4D97-AF65-F5344CB8AC3E}">
        <p14:creationId xmlns:p14="http://schemas.microsoft.com/office/powerpoint/2010/main" val="1315162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DE" dirty="0"/>
          </a:p>
        </p:txBody>
      </p:sp>
      <p:sp>
        <p:nvSpPr>
          <p:cNvPr id="4" name="Номер слайда 3"/>
          <p:cNvSpPr>
            <a:spLocks noGrp="1"/>
          </p:cNvSpPr>
          <p:nvPr>
            <p:ph type="sldNum" sz="quarter" idx="5"/>
          </p:nvPr>
        </p:nvSpPr>
        <p:spPr/>
        <p:txBody>
          <a:bodyPr/>
          <a:lstStyle/>
          <a:p>
            <a:fld id="{B632BECC-89F1-324E-A9F5-6FDD705D42A2}" type="slidenum">
              <a:rPr lang="ru-DE" smtClean="0"/>
              <a:t>11</a:t>
            </a:fld>
            <a:endParaRPr lang="ru-DE"/>
          </a:p>
        </p:txBody>
      </p:sp>
    </p:spTree>
    <p:extLst>
      <p:ext uri="{BB962C8B-B14F-4D97-AF65-F5344CB8AC3E}">
        <p14:creationId xmlns:p14="http://schemas.microsoft.com/office/powerpoint/2010/main" val="4086905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Образ слайда 1"/>
          <p:cNvSpPr>
            <a:spLocks noGrp="1" noRot="1" noChangeAspect="1" noTextEdit="1"/>
          </p:cNvSpPr>
          <p:nvPr>
            <p:ph type="sldImg"/>
          </p:nvPr>
        </p:nvSpPr>
        <p:spPr bwMode="auto">
          <a:noFill/>
          <a:ln>
            <a:solidFill>
              <a:srgbClr val="000000"/>
            </a:solidFill>
            <a:miter lim="800000"/>
            <a:headEnd/>
            <a:tailEnd/>
          </a:ln>
        </p:spPr>
      </p:sp>
      <p:sp>
        <p:nvSpPr>
          <p:cNvPr id="9219" name="Заметки 2"/>
          <p:cNvSpPr>
            <a:spLocks noGrp="1"/>
          </p:cNvSpPr>
          <p:nvPr>
            <p:ph type="body" idx="1"/>
          </p:nvPr>
        </p:nvSpPr>
        <p:spPr bwMode="auto">
          <a:noFill/>
        </p:spPr>
        <p:txBody>
          <a:bodyPr/>
          <a:lstStyle/>
          <a:p>
            <a:endParaRPr lang="ru-RU" altLang="ru-RU"/>
          </a:p>
        </p:txBody>
      </p:sp>
      <p:sp>
        <p:nvSpPr>
          <p:cNvPr id="9220" name="Номер слайда 3"/>
          <p:cNvSpPr>
            <a:spLocks noGrp="1"/>
          </p:cNvSpPr>
          <p:nvPr>
            <p:ph type="sldNum" sz="quarter" idx="5"/>
          </p:nvPr>
        </p:nvSpPr>
        <p:spPr bwMode="auto">
          <a:noFill/>
          <a:ln>
            <a:miter lim="800000"/>
            <a:headEnd/>
            <a:tailEnd/>
          </a:ln>
        </p:spPr>
        <p:txBody>
          <a:bodyPr/>
          <a:lstStyle/>
          <a:p>
            <a:fld id="{4A1AE387-B5AC-4F60-AFCD-935BFD610515}" type="slidenum">
              <a:rPr lang="ru-RU" altLang="ru-RU"/>
              <a:pPr/>
              <a:t>12</a:t>
            </a:fld>
            <a:endParaRPr lang="ru-RU" altLang="ru-RU"/>
          </a:p>
        </p:txBody>
      </p:sp>
    </p:spTree>
    <p:extLst>
      <p:ext uri="{BB962C8B-B14F-4D97-AF65-F5344CB8AC3E}">
        <p14:creationId xmlns:p14="http://schemas.microsoft.com/office/powerpoint/2010/main" val="1704038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19"/>
            <a:ext cx="7772400" cy="1102519"/>
          </a:xfrm>
        </p:spPr>
        <p:txBody>
          <a:bodyPr/>
          <a:lstStyle/>
          <a:p>
            <a:r>
              <a:rPr lang="ru-RU"/>
              <a:t>Образец заголовка</a:t>
            </a:r>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95E3D4C2-34CD-465A-A8A2-174F961BA0EE}" type="datetimeFigureOut">
              <a:rPr lang="ru-RU" smtClean="0"/>
              <a:t>16.09.2024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1405258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5E3D4C2-34CD-465A-A8A2-174F961BA0EE}" type="datetimeFigureOut">
              <a:rPr lang="ru-RU" smtClean="0"/>
              <a:t>16.09.2024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212244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79"/>
            <a:ext cx="2057400" cy="4388644"/>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05979"/>
            <a:ext cx="6019800" cy="438864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5E3D4C2-34CD-465A-A8A2-174F961BA0EE}" type="datetimeFigureOut">
              <a:rPr lang="ru-RU" smtClean="0"/>
              <a:t>16.09.2024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1387848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Заголовок и объект">
    <p:spTree>
      <p:nvGrpSpPr>
        <p:cNvPr id="1" name=""/>
        <p:cNvGrpSpPr/>
        <p:nvPr/>
      </p:nvGrpSpPr>
      <p:grpSpPr>
        <a:xfrm>
          <a:off x="0" y="0"/>
          <a:ext cx="0" cy="0"/>
          <a:chOff x="0" y="0"/>
          <a:chExt cx="0" cy="0"/>
        </a:xfrm>
      </p:grpSpPr>
      <p:sp>
        <p:nvSpPr>
          <p:cNvPr id="25" name="Дата 24"/>
          <p:cNvSpPr>
            <a:spLocks noGrp="1"/>
          </p:cNvSpPr>
          <p:nvPr>
            <p:ph type="dt" sz="half" idx="10"/>
          </p:nvPr>
        </p:nvSpPr>
        <p:spPr/>
        <p:txBody>
          <a:bodyPr/>
          <a:lstStyle/>
          <a:p>
            <a:fld id="{905C7C29-1F75-3749-9778-0E90C09842F8}" type="datetimeFigureOut">
              <a:rPr lang="ru-RU" smtClean="0"/>
              <a:pPr/>
              <a:t>16.09.2024</a:t>
            </a:fld>
            <a:endParaRPr lang="ru-RU"/>
          </a:p>
        </p:txBody>
      </p:sp>
      <p:sp>
        <p:nvSpPr>
          <p:cNvPr id="19" name="Нижний колонтитул 18"/>
          <p:cNvSpPr>
            <a:spLocks noGrp="1"/>
          </p:cNvSpPr>
          <p:nvPr>
            <p:ph type="ftr" sz="quarter" idx="11"/>
          </p:nvPr>
        </p:nvSpPr>
        <p:spPr>
          <a:xfrm>
            <a:off x="3581400" y="57151"/>
            <a:ext cx="2895600" cy="216694"/>
          </a:xfrm>
        </p:spPr>
        <p:txBody>
          <a:bodyPr/>
          <a:lstStyle/>
          <a:p>
            <a:endParaRPr lang="ru-RU"/>
          </a:p>
        </p:txBody>
      </p:sp>
      <p:sp>
        <p:nvSpPr>
          <p:cNvPr id="16" name="Номер слайда 15"/>
          <p:cNvSpPr>
            <a:spLocks noGrp="1"/>
          </p:cNvSpPr>
          <p:nvPr>
            <p:ph type="sldNum" sz="quarter" idx="12"/>
          </p:nvPr>
        </p:nvSpPr>
        <p:spPr>
          <a:xfrm>
            <a:off x="8229600" y="4855464"/>
            <a:ext cx="758952" cy="185166"/>
          </a:xfrm>
        </p:spPr>
        <p:txBody>
          <a:bodyPr/>
          <a:lstStyle/>
          <a:p>
            <a:fld id="{08FCD51D-059B-2147-932A-9D4C6FF30A81}" type="slidenum">
              <a:rPr lang="ru-RU" smtClean="0"/>
              <a:pPr/>
              <a:t>‹#›</a:t>
            </a:fld>
            <a:endParaRPr lang="ru-RU"/>
          </a:p>
        </p:txBody>
      </p:sp>
    </p:spTree>
    <p:extLst>
      <p:ext uri="{BB962C8B-B14F-4D97-AF65-F5344CB8AC3E}">
        <p14:creationId xmlns:p14="http://schemas.microsoft.com/office/powerpoint/2010/main" val="4283738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Рисунок с подписью">
    <p:spTree>
      <p:nvGrpSpPr>
        <p:cNvPr id="1" name=""/>
        <p:cNvGrpSpPr/>
        <p:nvPr/>
      </p:nvGrpSpPr>
      <p:grpSpPr>
        <a:xfrm>
          <a:off x="0" y="0"/>
          <a:ext cx="0" cy="0"/>
          <a:chOff x="0" y="0"/>
          <a:chExt cx="0" cy="0"/>
        </a:xfrm>
      </p:grpSpPr>
      <p:sp>
        <p:nvSpPr>
          <p:cNvPr id="7" name="Дата 6"/>
          <p:cNvSpPr>
            <a:spLocks noGrp="1"/>
          </p:cNvSpPr>
          <p:nvPr>
            <p:ph type="dt" sz="half" idx="10"/>
          </p:nvPr>
        </p:nvSpPr>
        <p:spPr/>
        <p:txBody>
          <a:bodyPr/>
          <a:lstStyle/>
          <a:p>
            <a:fld id="{905C7C29-1F75-3749-9778-0E90C09842F8}" type="datetimeFigureOut">
              <a:rPr lang="ru-RU" smtClean="0"/>
              <a:pPr/>
              <a:t>16.09.2024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08FCD51D-059B-2147-932A-9D4C6FF30A81}" type="slidenum">
              <a:rPr lang="ru-RU" smtClean="0"/>
              <a:pPr/>
              <a:t>‹#›</a:t>
            </a:fld>
            <a:endParaRPr lang="ru-RU"/>
          </a:p>
        </p:txBody>
      </p:sp>
    </p:spTree>
    <p:extLst>
      <p:ext uri="{BB962C8B-B14F-4D97-AF65-F5344CB8AC3E}">
        <p14:creationId xmlns:p14="http://schemas.microsoft.com/office/powerpoint/2010/main" val="1499972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9/16/24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12579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5E3D4C2-34CD-465A-A8A2-174F961BA0EE}" type="datetimeFigureOut">
              <a:rPr lang="ru-RU" smtClean="0"/>
              <a:t>16.09.2024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3921986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95E3D4C2-34CD-465A-A8A2-174F961BA0EE}" type="datetimeFigureOut">
              <a:rPr lang="ru-RU" smtClean="0"/>
              <a:t>16.09.2024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3350660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95E3D4C2-34CD-465A-A8A2-174F961BA0EE}" type="datetimeFigureOut">
              <a:rPr lang="ru-RU" smtClean="0"/>
              <a:t>16.09.2024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3619320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95E3D4C2-34CD-465A-A8A2-174F961BA0EE}" type="datetimeFigureOut">
              <a:rPr lang="ru-RU" smtClean="0"/>
              <a:t>16.09.2024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232533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95E3D4C2-34CD-465A-A8A2-174F961BA0EE}" type="datetimeFigureOut">
              <a:rPr lang="ru-RU" smtClean="0"/>
              <a:t>16.09.2024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3227007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5E3D4C2-34CD-465A-A8A2-174F961BA0EE}" type="datetimeFigureOut">
              <a:rPr lang="ru-RU" smtClean="0"/>
              <a:t>16.09.2024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476620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04787"/>
            <a:ext cx="3008313" cy="871538"/>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95E3D4C2-34CD-465A-A8A2-174F961BA0EE}" type="datetimeFigureOut">
              <a:rPr lang="ru-RU" smtClean="0"/>
              <a:t>16.09.2024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101273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95E3D4C2-34CD-465A-A8A2-174F961BA0EE}" type="datetimeFigureOut">
              <a:rPr lang="ru-RU" smtClean="0"/>
              <a:t>16.09.2024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B81B22D-6BD5-445C-8E95-855BC366B2CB}" type="slidenum">
              <a:rPr lang="ru-RU" smtClean="0"/>
              <a:t>‹#›</a:t>
            </a:fld>
            <a:endParaRPr lang="ru-RU"/>
          </a:p>
        </p:txBody>
      </p:sp>
    </p:spTree>
    <p:extLst>
      <p:ext uri="{BB962C8B-B14F-4D97-AF65-F5344CB8AC3E}">
        <p14:creationId xmlns:p14="http://schemas.microsoft.com/office/powerpoint/2010/main" val="808927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5E3D4C2-34CD-465A-A8A2-174F961BA0EE}" type="datetimeFigureOut">
              <a:rPr lang="ru-RU" smtClean="0"/>
              <a:t>16.09.2024</a:t>
            </a:fld>
            <a:endParaRPr lang="ru-RU"/>
          </a:p>
        </p:txBody>
      </p:sp>
      <p:sp>
        <p:nvSpPr>
          <p:cNvPr id="5" name="Нижний колонтитул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B81B22D-6BD5-445C-8E95-855BC366B2CB}" type="slidenum">
              <a:rPr lang="ru-RU" smtClean="0"/>
              <a:t>‹#›</a:t>
            </a:fld>
            <a:endParaRPr lang="ru-RU"/>
          </a:p>
        </p:txBody>
      </p:sp>
    </p:spTree>
    <p:extLst>
      <p:ext uri="{BB962C8B-B14F-4D97-AF65-F5344CB8AC3E}">
        <p14:creationId xmlns:p14="http://schemas.microsoft.com/office/powerpoint/2010/main" val="2026829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4" r:id="rId13"/>
    <p:sldLayoutId id="2147483665"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4.xml"/><Relationship Id="rId6" Type="http://schemas.openxmlformats.org/officeDocument/2006/relationships/image" Target="../media/image37.png"/><Relationship Id="rId11" Type="http://schemas.openxmlformats.org/officeDocument/2006/relationships/image" Target="../media/image27.jpeg"/><Relationship Id="rId5" Type="http://schemas.openxmlformats.org/officeDocument/2006/relationships/image" Target="../media/image36.png"/><Relationship Id="rId10" Type="http://schemas.openxmlformats.org/officeDocument/2006/relationships/image" Target="../media/image40.jpg"/><Relationship Id="rId4" Type="http://schemas.openxmlformats.org/officeDocument/2006/relationships/image" Target="../media/image35.png"/><Relationship Id="rId9" Type="http://schemas.openxmlformats.org/officeDocument/2006/relationships/hyperlink" Target="http://www.camppineland.uk/"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27.jpeg"/><Relationship Id="rId4" Type="http://schemas.openxmlformats.org/officeDocument/2006/relationships/image" Target="../media/image43.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hyperlink" Target="http://www.camppineland.uk/" TargetMode="External"/><Relationship Id="rId2" Type="http://schemas.openxmlformats.org/officeDocument/2006/relationships/image" Target="../media/image49.jpg"/><Relationship Id="rId1" Type="http://schemas.openxmlformats.org/officeDocument/2006/relationships/slideLayout" Target="../slideLayouts/slideLayout14.xml"/><Relationship Id="rId6" Type="http://schemas.openxmlformats.org/officeDocument/2006/relationships/image" Target="../media/image27.jpeg"/><Relationship Id="rId5" Type="http://schemas.openxmlformats.org/officeDocument/2006/relationships/image" Target="../media/image51.png"/><Relationship Id="rId4" Type="http://schemas.openxmlformats.org/officeDocument/2006/relationships/image" Target="../media/image50.jp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14.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27.jpeg"/><Relationship Id="rId4" Type="http://schemas.openxmlformats.org/officeDocument/2006/relationships/image" Target="../media/image54.png"/><Relationship Id="rId9"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4.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1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27.jpe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jpeg"/><Relationship Id="rId5" Type="http://schemas.openxmlformats.org/officeDocument/2006/relationships/image" Target="../media/image70.jpeg"/><Relationship Id="rId4" Type="http://schemas.openxmlformats.org/officeDocument/2006/relationships/image" Target="../media/image69.jpeg"/></Relationships>
</file>

<file path=ppt/slides/_rels/slide2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image" Target="../media/image15.jpeg"/><Relationship Id="rId1" Type="http://schemas.openxmlformats.org/officeDocument/2006/relationships/slideLayout" Target="../slideLayouts/slideLayout13.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jpe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FFC92E-EF67-E746-A3FE-1FCDA6694306}"/>
              </a:ext>
            </a:extLst>
          </p:cNvPr>
          <p:cNvSpPr>
            <a:spLocks noGrp="1"/>
          </p:cNvSpPr>
          <p:nvPr>
            <p:ph type="title"/>
          </p:nvPr>
        </p:nvSpPr>
        <p:spPr/>
        <p:txBody>
          <a:bodyPr/>
          <a:lstStyle/>
          <a:p>
            <a:r>
              <a:rPr lang="ru-RU" dirty="0">
                <a:solidFill>
                  <a:srgbClr val="FF0000"/>
                </a:solidFill>
              </a:rPr>
              <a:t>Уроки - </a:t>
            </a:r>
            <a:r>
              <a:rPr lang="ru-RU" dirty="0" err="1">
                <a:solidFill>
                  <a:srgbClr val="FF0000"/>
                </a:solidFill>
              </a:rPr>
              <a:t>мотиваторы</a:t>
            </a:r>
            <a:endParaRPr lang="ru-RU" dirty="0">
              <a:solidFill>
                <a:srgbClr val="FF0000"/>
              </a:solidFill>
            </a:endParaRPr>
          </a:p>
        </p:txBody>
      </p:sp>
      <p:sp>
        <p:nvSpPr>
          <p:cNvPr id="3" name="Подзаголовок 2">
            <a:extLst>
              <a:ext uri="{FF2B5EF4-FFF2-40B4-BE49-F238E27FC236}">
                <a16:creationId xmlns:a16="http://schemas.microsoft.com/office/drawing/2014/main" id="{F0548A72-D81F-3848-94F6-22E353130678}"/>
              </a:ext>
            </a:extLst>
          </p:cNvPr>
          <p:cNvSpPr>
            <a:spLocks noGrp="1"/>
          </p:cNvSpPr>
          <p:nvPr>
            <p:ph idx="1"/>
          </p:nvPr>
        </p:nvSpPr>
        <p:spPr>
          <a:xfrm>
            <a:off x="755576" y="1203597"/>
            <a:ext cx="3835165" cy="3278545"/>
          </a:xfrm>
        </p:spPr>
        <p:txBody>
          <a:bodyPr>
            <a:normAutofit fontScale="92500"/>
          </a:bodyPr>
          <a:lstStyle/>
          <a:p>
            <a:r>
              <a:rPr lang="ru-RU" spc="75" dirty="0">
                <a:solidFill>
                  <a:srgbClr val="FF0000"/>
                </a:solidFill>
              </a:rPr>
              <a:t>Марианна Юрьевна Кауфман</a:t>
            </a:r>
            <a:br>
              <a:rPr lang="ru-RU" spc="75" dirty="0">
                <a:solidFill>
                  <a:srgbClr val="FF0000"/>
                </a:solidFill>
              </a:rPr>
            </a:br>
            <a:r>
              <a:rPr lang="ru-RU" spc="75" dirty="0">
                <a:solidFill>
                  <a:srgbClr val="FF0000"/>
                </a:solidFill>
              </a:rPr>
              <a:t>автор курса</a:t>
            </a:r>
            <a:endParaRPr lang="en-US" spc="75" dirty="0">
              <a:solidFill>
                <a:srgbClr val="FF0000"/>
              </a:solidFill>
            </a:endParaRPr>
          </a:p>
          <a:p>
            <a:r>
              <a:rPr lang="ru-RU" spc="75" dirty="0">
                <a:solidFill>
                  <a:srgbClr val="FF0000"/>
                </a:solidFill>
              </a:rPr>
              <a:t> «</a:t>
            </a:r>
            <a:r>
              <a:rPr lang="en-US" spc="75" dirty="0">
                <a:solidFill>
                  <a:srgbClr val="FF0000"/>
                </a:solidFill>
              </a:rPr>
              <a:t>Happy English.ru</a:t>
            </a:r>
            <a:r>
              <a:rPr lang="ru-RU" spc="75" dirty="0">
                <a:solidFill>
                  <a:srgbClr val="FF0000"/>
                </a:solidFill>
              </a:rPr>
              <a:t>»</a:t>
            </a:r>
            <a:br>
              <a:rPr lang="en-US" spc="75" dirty="0">
                <a:solidFill>
                  <a:srgbClr val="FF0000"/>
                </a:solidFill>
              </a:rPr>
            </a:br>
            <a:r>
              <a:rPr lang="en-US" spc="75" dirty="0">
                <a:solidFill>
                  <a:srgbClr val="FF0000"/>
                </a:solidFill>
              </a:rPr>
              <a:t>Master of Arts in Sociolinguistics</a:t>
            </a:r>
            <a:endParaRPr lang="ru-RU" spc="75" dirty="0">
              <a:solidFill>
                <a:srgbClr val="FF0000"/>
              </a:solidFill>
            </a:endParaRPr>
          </a:p>
        </p:txBody>
      </p:sp>
      <p:pic>
        <p:nvPicPr>
          <p:cNvPr id="4" name="Рисунок 3">
            <a:extLst>
              <a:ext uri="{FF2B5EF4-FFF2-40B4-BE49-F238E27FC236}">
                <a16:creationId xmlns:a16="http://schemas.microsoft.com/office/drawing/2014/main" id="{E9BE7059-4171-954C-9960-91C29F8E24C8}"/>
              </a:ext>
            </a:extLst>
          </p:cNvPr>
          <p:cNvPicPr>
            <a:picLocks noChangeAspect="1"/>
          </p:cNvPicPr>
          <p:nvPr/>
        </p:nvPicPr>
        <p:blipFill>
          <a:blip r:embed="rId2"/>
          <a:stretch>
            <a:fillRect/>
          </a:stretch>
        </p:blipFill>
        <p:spPr>
          <a:xfrm>
            <a:off x="5292080" y="987574"/>
            <a:ext cx="3494569" cy="3494569"/>
          </a:xfrm>
          <a:prstGeom prst="rect">
            <a:avLst/>
          </a:prstGeom>
        </p:spPr>
      </p:pic>
    </p:spTree>
    <p:extLst>
      <p:ext uri="{BB962C8B-B14F-4D97-AF65-F5344CB8AC3E}">
        <p14:creationId xmlns:p14="http://schemas.microsoft.com/office/powerpoint/2010/main" val="3766558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1451" y="1748458"/>
            <a:ext cx="1171811" cy="1015663"/>
          </a:xfrm>
          <a:prstGeom prst="rect">
            <a:avLst/>
          </a:prstGeom>
          <a:noFill/>
        </p:spPr>
        <p:txBody>
          <a:bodyPr wrap="square" rtlCol="0">
            <a:spAutoFit/>
          </a:bodyPr>
          <a:lstStyle/>
          <a:p>
            <a:pPr algn="ctr"/>
            <a:r>
              <a:rPr lang="en-US" b="1" dirty="0">
                <a:solidFill>
                  <a:srgbClr val="489296"/>
                </a:solidFill>
              </a:rPr>
              <a:t>PART</a:t>
            </a:r>
            <a:r>
              <a:rPr lang="en-US" sz="3000" b="1" dirty="0">
                <a:solidFill>
                  <a:srgbClr val="489296"/>
                </a:solidFill>
              </a:rPr>
              <a:t> </a:t>
            </a:r>
          </a:p>
          <a:p>
            <a:pPr algn="ctr"/>
            <a:r>
              <a:rPr lang="en-US" sz="3000" b="1" dirty="0">
                <a:solidFill>
                  <a:srgbClr val="489296"/>
                </a:solidFill>
              </a:rPr>
              <a:t>2</a:t>
            </a:r>
            <a:endParaRPr lang="ru-RU" sz="3000" b="1" dirty="0">
              <a:solidFill>
                <a:srgbClr val="489296"/>
              </a:solidFill>
            </a:endParaRPr>
          </a:p>
        </p:txBody>
      </p:sp>
      <p:sp>
        <p:nvSpPr>
          <p:cNvPr id="6" name="Овал 5"/>
          <p:cNvSpPr>
            <a:spLocks noChangeAspect="1"/>
          </p:cNvSpPr>
          <p:nvPr/>
        </p:nvSpPr>
        <p:spPr>
          <a:xfrm>
            <a:off x="520940" y="2230008"/>
            <a:ext cx="486000" cy="486000"/>
          </a:xfrm>
          <a:prstGeom prst="ellipse">
            <a:avLst/>
          </a:prstGeom>
          <a:noFill/>
          <a:ln w="38100">
            <a:solidFill>
              <a:srgbClr val="71B7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7" name="Рисунок 6" descr="HEru3SB1_p72.jpg"/>
          <p:cNvPicPr>
            <a:picLocks noChangeAspect="1"/>
          </p:cNvPicPr>
          <p:nvPr/>
        </p:nvPicPr>
        <p:blipFill>
          <a:blip r:embed="rId2"/>
          <a:stretch>
            <a:fillRect/>
          </a:stretch>
        </p:blipFill>
        <p:spPr>
          <a:xfrm>
            <a:off x="1692751" y="394864"/>
            <a:ext cx="6540649" cy="4497907"/>
          </a:xfrm>
          <a:prstGeom prst="rect">
            <a:avLst/>
          </a:prstGeom>
          <a:effectLst>
            <a:outerShdw blurRad="50800" dist="38100" dir="2700000" algn="tl" rotWithShape="0">
              <a:prstClr val="black">
                <a:alpha val="40000"/>
              </a:prstClr>
            </a:outerShdw>
          </a:effectLst>
        </p:spPr>
      </p:pic>
      <p:pic>
        <p:nvPicPr>
          <p:cNvPr id="2" name="Рисунок 1" descr="Maket-coversHe.ru2-4n.png">
            <a:extLst>
              <a:ext uri="{FF2B5EF4-FFF2-40B4-BE49-F238E27FC236}">
                <a16:creationId xmlns:a16="http://schemas.microsoft.com/office/drawing/2014/main" id="{1C9646A3-782E-7EC0-56D1-5B23623D4045}"/>
              </a:ext>
            </a:extLst>
          </p:cNvPr>
          <p:cNvPicPr>
            <a:picLocks noChangeAspect="1"/>
          </p:cNvPicPr>
          <p:nvPr/>
        </p:nvPicPr>
        <p:blipFill rotWithShape="1">
          <a:blip r:embed="rId3"/>
          <a:srcRect l="67368" t="-1" b="-3358"/>
          <a:stretch/>
        </p:blipFill>
        <p:spPr>
          <a:xfrm>
            <a:off x="63259" y="375746"/>
            <a:ext cx="1887361" cy="2734707"/>
          </a:xfrm>
          <a:prstGeom prst="rect">
            <a:avLst/>
          </a:prstGeom>
        </p:spPr>
      </p:pic>
    </p:spTree>
    <p:extLst>
      <p:ext uri="{BB962C8B-B14F-4D97-AF65-F5344CB8AC3E}">
        <p14:creationId xmlns:p14="http://schemas.microsoft.com/office/powerpoint/2010/main" val="1442608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1451" y="1748458"/>
            <a:ext cx="1171811" cy="1015663"/>
          </a:xfrm>
          <a:prstGeom prst="rect">
            <a:avLst/>
          </a:prstGeom>
          <a:noFill/>
        </p:spPr>
        <p:txBody>
          <a:bodyPr wrap="square" rtlCol="0">
            <a:spAutoFit/>
          </a:bodyPr>
          <a:lstStyle/>
          <a:p>
            <a:pPr algn="ctr"/>
            <a:r>
              <a:rPr lang="en-US" b="1" dirty="0">
                <a:solidFill>
                  <a:srgbClr val="489296"/>
                </a:solidFill>
              </a:rPr>
              <a:t>PART</a:t>
            </a:r>
            <a:r>
              <a:rPr lang="en-US" sz="3000" b="1" dirty="0">
                <a:solidFill>
                  <a:srgbClr val="489296"/>
                </a:solidFill>
              </a:rPr>
              <a:t> </a:t>
            </a:r>
          </a:p>
          <a:p>
            <a:pPr algn="ctr"/>
            <a:r>
              <a:rPr lang="en-US" sz="3000" b="1" dirty="0">
                <a:solidFill>
                  <a:srgbClr val="489296"/>
                </a:solidFill>
              </a:rPr>
              <a:t>2</a:t>
            </a:r>
            <a:endParaRPr lang="ru-RU" sz="3000" b="1" dirty="0">
              <a:solidFill>
                <a:srgbClr val="489296"/>
              </a:solidFill>
            </a:endParaRPr>
          </a:p>
        </p:txBody>
      </p:sp>
      <p:sp>
        <p:nvSpPr>
          <p:cNvPr id="6" name="Овал 5"/>
          <p:cNvSpPr>
            <a:spLocks noChangeAspect="1"/>
          </p:cNvSpPr>
          <p:nvPr/>
        </p:nvSpPr>
        <p:spPr>
          <a:xfrm>
            <a:off x="520940" y="2230008"/>
            <a:ext cx="486000" cy="486000"/>
          </a:xfrm>
          <a:prstGeom prst="ellipse">
            <a:avLst/>
          </a:prstGeom>
          <a:noFill/>
          <a:ln w="38100">
            <a:solidFill>
              <a:srgbClr val="71B7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7" name="Рисунок 6" descr="HEru3SB1_p72.jpg"/>
          <p:cNvPicPr>
            <a:picLocks noChangeAspect="1"/>
          </p:cNvPicPr>
          <p:nvPr/>
        </p:nvPicPr>
        <p:blipFill>
          <a:blip r:embed="rId3"/>
          <a:stretch>
            <a:fillRect/>
          </a:stretch>
        </p:blipFill>
        <p:spPr>
          <a:xfrm>
            <a:off x="1696551" y="368147"/>
            <a:ext cx="6397704" cy="4399607"/>
          </a:xfrm>
          <a:prstGeom prst="rect">
            <a:avLst/>
          </a:prstGeom>
          <a:effectLst>
            <a:outerShdw blurRad="50800" dist="38100" dir="2700000" algn="tl" rotWithShape="0">
              <a:prstClr val="black">
                <a:alpha val="40000"/>
              </a:prstClr>
            </a:outerShdw>
          </a:effectLst>
        </p:spPr>
      </p:pic>
      <p:pic>
        <p:nvPicPr>
          <p:cNvPr id="2" name="Рисунок 1" descr="Maket-coversHe.ru2-4n.png">
            <a:extLst>
              <a:ext uri="{FF2B5EF4-FFF2-40B4-BE49-F238E27FC236}">
                <a16:creationId xmlns:a16="http://schemas.microsoft.com/office/drawing/2014/main" id="{6E30D734-B99A-9058-3730-B92E27874947}"/>
              </a:ext>
            </a:extLst>
          </p:cNvPr>
          <p:cNvPicPr>
            <a:picLocks noChangeAspect="1"/>
          </p:cNvPicPr>
          <p:nvPr/>
        </p:nvPicPr>
        <p:blipFill rotWithShape="1">
          <a:blip r:embed="rId4"/>
          <a:srcRect l="67368" t="-1" b="-3358"/>
          <a:stretch/>
        </p:blipFill>
        <p:spPr>
          <a:xfrm>
            <a:off x="63259" y="375746"/>
            <a:ext cx="1887361" cy="2734707"/>
          </a:xfrm>
          <a:prstGeom prst="rect">
            <a:avLst/>
          </a:prstGeom>
        </p:spPr>
      </p:pic>
    </p:spTree>
    <p:extLst>
      <p:ext uri="{BB962C8B-B14F-4D97-AF65-F5344CB8AC3E}">
        <p14:creationId xmlns:p14="http://schemas.microsoft.com/office/powerpoint/2010/main" val="1105633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descr="Maket-coversHe.ru2-4n.png"/>
          <p:cNvPicPr>
            <a:picLocks noChangeAspect="1"/>
          </p:cNvPicPr>
          <p:nvPr/>
        </p:nvPicPr>
        <p:blipFill>
          <a:blip r:embed="rId3"/>
          <a:stretch>
            <a:fillRect/>
          </a:stretch>
        </p:blipFill>
        <p:spPr>
          <a:xfrm>
            <a:off x="1328661" y="1131590"/>
            <a:ext cx="7707835" cy="3526000"/>
          </a:xfrm>
          <a:prstGeom prst="rect">
            <a:avLst/>
          </a:prstGeom>
        </p:spPr>
      </p:pic>
    </p:spTree>
    <p:extLst>
      <p:ext uri="{BB962C8B-B14F-4D97-AF65-F5344CB8AC3E}">
        <p14:creationId xmlns:p14="http://schemas.microsoft.com/office/powerpoint/2010/main" val="1335117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02545" y="4811952"/>
            <a:ext cx="112368" cy="106283"/>
          </a:xfrm>
          <a:prstGeom prst="rect">
            <a:avLst/>
          </a:prstGeom>
        </p:spPr>
        <p:txBody>
          <a:bodyPr vert="horz" wrap="square" lIns="0" tIns="8481" rIns="0" bIns="0" rtlCol="0">
            <a:spAutoFit/>
          </a:bodyPr>
          <a:lstStyle/>
          <a:p>
            <a:pPr marL="8481">
              <a:spcBef>
                <a:spcPts val="67"/>
              </a:spcBef>
            </a:pPr>
            <a:r>
              <a:rPr sz="635" spc="50" dirty="0">
                <a:solidFill>
                  <a:srgbClr val="231F20"/>
                </a:solidFill>
                <a:latin typeface="Calibri"/>
                <a:cs typeface="Calibri"/>
              </a:rPr>
              <a:t>11</a:t>
            </a:r>
            <a:endParaRPr sz="635">
              <a:latin typeface="Calibri"/>
              <a:cs typeface="Calibri"/>
            </a:endParaRPr>
          </a:p>
        </p:txBody>
      </p:sp>
      <p:sp>
        <p:nvSpPr>
          <p:cNvPr id="3" name="object 3"/>
          <p:cNvSpPr txBox="1"/>
          <p:nvPr/>
        </p:nvSpPr>
        <p:spPr>
          <a:xfrm>
            <a:off x="5255405" y="4812100"/>
            <a:ext cx="744175" cy="111349"/>
          </a:xfrm>
          <a:prstGeom prst="rect">
            <a:avLst/>
          </a:prstGeom>
        </p:spPr>
        <p:txBody>
          <a:bodyPr vert="horz" wrap="square" lIns="0" tIns="8481" rIns="0" bIns="0" rtlCol="0">
            <a:spAutoFit/>
          </a:bodyPr>
          <a:lstStyle/>
          <a:p>
            <a:pPr marL="8481">
              <a:spcBef>
                <a:spcPts val="67"/>
              </a:spcBef>
            </a:pPr>
            <a:r>
              <a:rPr sz="668" dirty="0">
                <a:solidFill>
                  <a:srgbClr val="6D6E71"/>
                </a:solidFill>
                <a:latin typeface="Arial Narrow"/>
                <a:cs typeface="Arial Narrow"/>
              </a:rPr>
              <a:t>Unit </a:t>
            </a:r>
            <a:r>
              <a:rPr sz="668" spc="67" dirty="0">
                <a:solidFill>
                  <a:srgbClr val="6D6E71"/>
                </a:solidFill>
                <a:latin typeface="Arial Narrow"/>
                <a:cs typeface="Arial Narrow"/>
              </a:rPr>
              <a:t>1 </a:t>
            </a:r>
            <a:r>
              <a:rPr sz="668" spc="-17" dirty="0">
                <a:solidFill>
                  <a:srgbClr val="6D6E71"/>
                </a:solidFill>
                <a:latin typeface="Arial Narrow"/>
                <a:cs typeface="Arial Narrow"/>
              </a:rPr>
              <a:t>Lessons </a:t>
            </a:r>
            <a:r>
              <a:rPr sz="668" spc="34" dirty="0">
                <a:solidFill>
                  <a:srgbClr val="6D6E71"/>
                </a:solidFill>
                <a:latin typeface="Arial Narrow"/>
                <a:cs typeface="Arial Narrow"/>
              </a:rPr>
              <a:t>3, </a:t>
            </a:r>
            <a:r>
              <a:rPr sz="668" spc="37" dirty="0">
                <a:solidFill>
                  <a:srgbClr val="6D6E71"/>
                </a:solidFill>
                <a:latin typeface="Arial Narrow"/>
                <a:cs typeface="Arial Narrow"/>
              </a:rPr>
              <a:t>4,</a:t>
            </a:r>
            <a:r>
              <a:rPr sz="668" spc="50" dirty="0">
                <a:solidFill>
                  <a:srgbClr val="6D6E71"/>
                </a:solidFill>
                <a:latin typeface="Arial Narrow"/>
                <a:cs typeface="Arial Narrow"/>
              </a:rPr>
              <a:t> </a:t>
            </a:r>
            <a:r>
              <a:rPr sz="668" spc="67" dirty="0">
                <a:solidFill>
                  <a:srgbClr val="6D6E71"/>
                </a:solidFill>
                <a:latin typeface="Arial Narrow"/>
                <a:cs typeface="Arial Narrow"/>
              </a:rPr>
              <a:t>5</a:t>
            </a:r>
            <a:endParaRPr sz="668">
              <a:latin typeface="Arial Narrow"/>
              <a:cs typeface="Arial Narrow"/>
            </a:endParaRPr>
          </a:p>
        </p:txBody>
      </p:sp>
      <p:sp>
        <p:nvSpPr>
          <p:cNvPr id="4" name="object 4"/>
          <p:cNvSpPr txBox="1"/>
          <p:nvPr/>
        </p:nvSpPr>
        <p:spPr>
          <a:xfrm>
            <a:off x="2928224" y="271855"/>
            <a:ext cx="943470" cy="247347"/>
          </a:xfrm>
          <a:prstGeom prst="rect">
            <a:avLst/>
          </a:prstGeom>
        </p:spPr>
        <p:txBody>
          <a:bodyPr vert="horz" wrap="square" lIns="0" tIns="8481" rIns="0" bIns="0" rtlCol="0">
            <a:spAutoFit/>
          </a:bodyPr>
          <a:lstStyle/>
          <a:p>
            <a:pPr marL="8481">
              <a:spcBef>
                <a:spcPts val="67"/>
              </a:spcBef>
            </a:pPr>
            <a:r>
              <a:rPr sz="734" dirty="0">
                <a:solidFill>
                  <a:srgbClr val="0093D5"/>
                </a:solidFill>
                <a:latin typeface="Calibri"/>
                <a:cs typeface="Calibri"/>
              </a:rPr>
              <a:t>L</a:t>
            </a:r>
            <a:endParaRPr lang="ru-RU" sz="734" dirty="0">
              <a:solidFill>
                <a:srgbClr val="0093D5"/>
              </a:solidFill>
              <a:latin typeface="Calibri"/>
              <a:cs typeface="Calibri"/>
            </a:endParaRPr>
          </a:p>
          <a:p>
            <a:pPr marL="8481">
              <a:spcBef>
                <a:spcPts val="67"/>
              </a:spcBef>
            </a:pPr>
            <a:r>
              <a:rPr sz="734" dirty="0" err="1">
                <a:solidFill>
                  <a:srgbClr val="0093D5"/>
                </a:solidFill>
                <a:latin typeface="Calibri"/>
                <a:cs typeface="Calibri"/>
              </a:rPr>
              <a:t>istening</a:t>
            </a:r>
            <a:r>
              <a:rPr sz="734" dirty="0">
                <a:solidFill>
                  <a:srgbClr val="0093D5"/>
                </a:solidFill>
                <a:latin typeface="Calibri"/>
                <a:cs typeface="Calibri"/>
              </a:rPr>
              <a:t>  </a:t>
            </a:r>
            <a:r>
              <a:rPr sz="734" spc="27" dirty="0">
                <a:solidFill>
                  <a:srgbClr val="0093D5"/>
                </a:solidFill>
                <a:latin typeface="Calibri"/>
                <a:cs typeface="Calibri"/>
              </a:rPr>
              <a:t>and</a:t>
            </a:r>
            <a:r>
              <a:rPr sz="734" spc="-20" dirty="0">
                <a:solidFill>
                  <a:srgbClr val="0093D5"/>
                </a:solidFill>
                <a:latin typeface="Calibri"/>
                <a:cs typeface="Calibri"/>
              </a:rPr>
              <a:t> </a:t>
            </a:r>
            <a:r>
              <a:rPr sz="734" spc="3" dirty="0">
                <a:solidFill>
                  <a:srgbClr val="0093D5"/>
                </a:solidFill>
                <a:latin typeface="Calibri"/>
                <a:cs typeface="Calibri"/>
              </a:rPr>
              <a:t>matching</a:t>
            </a:r>
            <a:endParaRPr sz="734" dirty="0">
              <a:latin typeface="Calibri"/>
              <a:cs typeface="Calibri"/>
            </a:endParaRPr>
          </a:p>
        </p:txBody>
      </p:sp>
      <p:sp>
        <p:nvSpPr>
          <p:cNvPr id="5" name="object 5"/>
          <p:cNvSpPr/>
          <p:nvPr/>
        </p:nvSpPr>
        <p:spPr>
          <a:xfrm>
            <a:off x="2936821" y="402974"/>
            <a:ext cx="189949" cy="134621"/>
          </a:xfrm>
          <a:prstGeom prst="rect">
            <a:avLst/>
          </a:prstGeom>
          <a:blipFill>
            <a:blip r:embed="rId2" cstate="print"/>
            <a:stretch>
              <a:fillRect/>
            </a:stretch>
          </a:blipFill>
        </p:spPr>
        <p:txBody>
          <a:bodyPr wrap="square" lIns="0" tIns="0" rIns="0" bIns="0" rtlCol="0"/>
          <a:lstStyle/>
          <a:p>
            <a:endParaRPr sz="1202"/>
          </a:p>
        </p:txBody>
      </p:sp>
      <p:sp>
        <p:nvSpPr>
          <p:cNvPr id="6" name="object 6"/>
          <p:cNvSpPr txBox="1"/>
          <p:nvPr/>
        </p:nvSpPr>
        <p:spPr>
          <a:xfrm>
            <a:off x="2994819" y="403373"/>
            <a:ext cx="71237" cy="116414"/>
          </a:xfrm>
          <a:prstGeom prst="rect">
            <a:avLst/>
          </a:prstGeom>
        </p:spPr>
        <p:txBody>
          <a:bodyPr vert="horz" wrap="square" lIns="0" tIns="8481" rIns="0" bIns="0" rtlCol="0">
            <a:spAutoFit/>
          </a:bodyPr>
          <a:lstStyle/>
          <a:p>
            <a:pPr marL="8481">
              <a:spcBef>
                <a:spcPts val="67"/>
              </a:spcBef>
            </a:pPr>
            <a:r>
              <a:rPr sz="701" spc="67" dirty="0">
                <a:solidFill>
                  <a:srgbClr val="231F20"/>
                </a:solidFill>
                <a:latin typeface="Calibri"/>
                <a:cs typeface="Calibri"/>
              </a:rPr>
              <a:t>2</a:t>
            </a:r>
            <a:endParaRPr sz="701">
              <a:latin typeface="Calibri"/>
              <a:cs typeface="Calibri"/>
            </a:endParaRPr>
          </a:p>
        </p:txBody>
      </p:sp>
      <p:sp>
        <p:nvSpPr>
          <p:cNvPr id="7" name="object 7"/>
          <p:cNvSpPr txBox="1"/>
          <p:nvPr/>
        </p:nvSpPr>
        <p:spPr>
          <a:xfrm>
            <a:off x="3144466" y="401859"/>
            <a:ext cx="2981789" cy="2130760"/>
          </a:xfrm>
          <a:prstGeom prst="rect">
            <a:avLst/>
          </a:prstGeom>
        </p:spPr>
        <p:txBody>
          <a:bodyPr vert="horz" wrap="square" lIns="0" tIns="16113" rIns="0" bIns="0" rtlCol="0">
            <a:spAutoFit/>
          </a:bodyPr>
          <a:lstStyle/>
          <a:p>
            <a:pPr marL="8481" marR="3392" indent="-424">
              <a:lnSpc>
                <a:spcPts val="801"/>
              </a:lnSpc>
              <a:spcBef>
                <a:spcPts val="127"/>
              </a:spcBef>
            </a:pPr>
            <a:r>
              <a:rPr sz="701" spc="-3" dirty="0">
                <a:solidFill>
                  <a:srgbClr val="231F20"/>
                </a:solidFill>
                <a:latin typeface="Calibri"/>
                <a:cs typeface="Calibri"/>
              </a:rPr>
              <a:t>The </a:t>
            </a:r>
            <a:r>
              <a:rPr sz="701" spc="34" dirty="0">
                <a:solidFill>
                  <a:srgbClr val="231F20"/>
                </a:solidFill>
                <a:latin typeface="Calibri"/>
                <a:cs typeface="Calibri"/>
              </a:rPr>
              <a:t>Camp </a:t>
            </a:r>
            <a:r>
              <a:rPr sz="701" spc="7" dirty="0">
                <a:solidFill>
                  <a:srgbClr val="231F20"/>
                </a:solidFill>
                <a:latin typeface="Calibri"/>
                <a:cs typeface="Calibri"/>
              </a:rPr>
              <a:t>Pineland </a:t>
            </a:r>
            <a:r>
              <a:rPr sz="701" dirty="0">
                <a:solidFill>
                  <a:srgbClr val="231F20"/>
                </a:solidFill>
                <a:latin typeface="Calibri"/>
                <a:cs typeface="Calibri"/>
              </a:rPr>
              <a:t>friends, </a:t>
            </a:r>
            <a:r>
              <a:rPr sz="701" spc="10" dirty="0">
                <a:solidFill>
                  <a:srgbClr val="231F20"/>
                </a:solidFill>
                <a:latin typeface="Calibri"/>
                <a:cs typeface="Calibri"/>
              </a:rPr>
              <a:t>who </a:t>
            </a:r>
            <a:r>
              <a:rPr sz="701" spc="23" dirty="0">
                <a:solidFill>
                  <a:srgbClr val="231F20"/>
                </a:solidFill>
                <a:latin typeface="Calibri"/>
                <a:cs typeface="Calibri"/>
              </a:rPr>
              <a:t>are </a:t>
            </a:r>
            <a:r>
              <a:rPr sz="701" spc="-3" dirty="0">
                <a:solidFill>
                  <a:srgbClr val="231F20"/>
                </a:solidFill>
                <a:latin typeface="Calibri"/>
                <a:cs typeface="Calibri"/>
              </a:rPr>
              <a:t>from different </a:t>
            </a:r>
            <a:r>
              <a:rPr sz="701" spc="3" dirty="0">
                <a:solidFill>
                  <a:srgbClr val="231F20"/>
                </a:solidFill>
                <a:latin typeface="Calibri"/>
                <a:cs typeface="Calibri"/>
              </a:rPr>
              <a:t>parts </a:t>
            </a:r>
            <a:r>
              <a:rPr sz="701" spc="7" dirty="0">
                <a:solidFill>
                  <a:srgbClr val="231F20"/>
                </a:solidFill>
                <a:latin typeface="Calibri"/>
                <a:cs typeface="Calibri"/>
              </a:rPr>
              <a:t>of </a:t>
            </a:r>
            <a:r>
              <a:rPr sz="701" spc="-17" dirty="0">
                <a:solidFill>
                  <a:srgbClr val="231F20"/>
                </a:solidFill>
                <a:latin typeface="Calibri"/>
                <a:cs typeface="Calibri"/>
              </a:rPr>
              <a:t>the </a:t>
            </a:r>
            <a:r>
              <a:rPr sz="701" spc="10" dirty="0">
                <a:solidFill>
                  <a:srgbClr val="231F20"/>
                </a:solidFill>
                <a:latin typeface="Calibri"/>
                <a:cs typeface="Calibri"/>
              </a:rPr>
              <a:t>world, didn’t  </a:t>
            </a:r>
            <a:r>
              <a:rPr sz="701" spc="3" dirty="0">
                <a:solidFill>
                  <a:srgbClr val="231F20"/>
                </a:solidFill>
                <a:latin typeface="Calibri"/>
                <a:cs typeface="Calibri"/>
              </a:rPr>
              <a:t>understand </a:t>
            </a:r>
            <a:r>
              <a:rPr sz="701" dirty="0">
                <a:solidFill>
                  <a:srgbClr val="231F20"/>
                </a:solidFill>
                <a:latin typeface="Calibri"/>
                <a:cs typeface="Calibri"/>
              </a:rPr>
              <a:t>some facts </a:t>
            </a:r>
            <a:r>
              <a:rPr sz="701" spc="7" dirty="0">
                <a:solidFill>
                  <a:srgbClr val="231F20"/>
                </a:solidFill>
                <a:latin typeface="Calibri"/>
                <a:cs typeface="Calibri"/>
              </a:rPr>
              <a:t>about </a:t>
            </a:r>
            <a:r>
              <a:rPr sz="701" spc="20" dirty="0">
                <a:solidFill>
                  <a:srgbClr val="231F20"/>
                </a:solidFill>
                <a:latin typeface="Calibri"/>
                <a:cs typeface="Calibri"/>
              </a:rPr>
              <a:t>each </a:t>
            </a:r>
            <a:r>
              <a:rPr sz="701" dirty="0">
                <a:solidFill>
                  <a:srgbClr val="231F20"/>
                </a:solidFill>
                <a:latin typeface="Calibri"/>
                <a:cs typeface="Calibri"/>
              </a:rPr>
              <a:t>other. </a:t>
            </a:r>
            <a:r>
              <a:rPr sz="701" spc="-3" dirty="0">
                <a:solidFill>
                  <a:srgbClr val="231F20"/>
                </a:solidFill>
                <a:latin typeface="Calibri"/>
                <a:cs typeface="Calibri"/>
              </a:rPr>
              <a:t>The </a:t>
            </a:r>
            <a:r>
              <a:rPr sz="701" spc="10" dirty="0">
                <a:solidFill>
                  <a:srgbClr val="231F20"/>
                </a:solidFill>
                <a:latin typeface="Calibri"/>
                <a:cs typeface="Calibri"/>
              </a:rPr>
              <a:t>abbreviations were </a:t>
            </a:r>
            <a:r>
              <a:rPr sz="701" spc="17" dirty="0">
                <a:solidFill>
                  <a:srgbClr val="231F20"/>
                </a:solidFill>
                <a:latin typeface="Calibri"/>
                <a:cs typeface="Calibri"/>
              </a:rPr>
              <a:t>especially  </a:t>
            </a:r>
            <a:r>
              <a:rPr sz="701" spc="-3" dirty="0">
                <a:solidFill>
                  <a:srgbClr val="231F20"/>
                </a:solidFill>
                <a:latin typeface="Calibri"/>
                <a:cs typeface="Calibri"/>
              </a:rPr>
              <a:t>difficult </a:t>
            </a:r>
            <a:r>
              <a:rPr sz="701" spc="-14" dirty="0">
                <a:solidFill>
                  <a:srgbClr val="231F20"/>
                </a:solidFill>
                <a:latin typeface="Calibri"/>
                <a:cs typeface="Calibri"/>
              </a:rPr>
              <a:t>to </a:t>
            </a:r>
            <a:r>
              <a:rPr sz="701" spc="3" dirty="0">
                <a:solidFill>
                  <a:srgbClr val="231F20"/>
                </a:solidFill>
                <a:latin typeface="Calibri"/>
                <a:cs typeface="Calibri"/>
              </a:rPr>
              <a:t>understand, </a:t>
            </a:r>
            <a:r>
              <a:rPr sz="701" spc="7" dirty="0">
                <a:solidFill>
                  <a:srgbClr val="231F20"/>
                </a:solidFill>
                <a:latin typeface="Calibri"/>
                <a:cs typeface="Calibri"/>
              </a:rPr>
              <a:t>so </a:t>
            </a:r>
            <a:r>
              <a:rPr sz="701" spc="-17" dirty="0">
                <a:solidFill>
                  <a:srgbClr val="231F20"/>
                </a:solidFill>
                <a:latin typeface="Calibri"/>
                <a:cs typeface="Calibri"/>
              </a:rPr>
              <a:t>the </a:t>
            </a:r>
            <a:r>
              <a:rPr sz="701" dirty="0">
                <a:solidFill>
                  <a:srgbClr val="231F20"/>
                </a:solidFill>
                <a:latin typeface="Calibri"/>
                <a:cs typeface="Calibri"/>
              </a:rPr>
              <a:t>friends </a:t>
            </a:r>
            <a:r>
              <a:rPr sz="701" spc="3" dirty="0">
                <a:solidFill>
                  <a:srgbClr val="231F20"/>
                </a:solidFill>
                <a:latin typeface="Calibri"/>
                <a:cs typeface="Calibri"/>
              </a:rPr>
              <a:t>posted </a:t>
            </a:r>
            <a:r>
              <a:rPr sz="701" dirty="0">
                <a:solidFill>
                  <a:srgbClr val="231F20"/>
                </a:solidFill>
                <a:latin typeface="Calibri"/>
                <a:cs typeface="Calibri"/>
              </a:rPr>
              <a:t>some </a:t>
            </a:r>
            <a:r>
              <a:rPr sz="701" spc="-10" dirty="0">
                <a:solidFill>
                  <a:srgbClr val="231F20"/>
                </a:solidFill>
                <a:latin typeface="Calibri"/>
                <a:cs typeface="Calibri"/>
              </a:rPr>
              <a:t>comments </a:t>
            </a:r>
            <a:r>
              <a:rPr sz="701" spc="23" dirty="0">
                <a:solidFill>
                  <a:srgbClr val="231F20"/>
                </a:solidFill>
                <a:latin typeface="Calibri"/>
                <a:cs typeface="Calibri"/>
              </a:rPr>
              <a:t>and </a:t>
            </a:r>
            <a:r>
              <a:rPr sz="701" spc="17" dirty="0">
                <a:solidFill>
                  <a:srgbClr val="231F20"/>
                </a:solidFill>
                <a:latin typeface="Calibri"/>
                <a:cs typeface="Calibri"/>
              </a:rPr>
              <a:t>explanations  </a:t>
            </a:r>
            <a:r>
              <a:rPr sz="701" spc="7" dirty="0">
                <a:solidFill>
                  <a:srgbClr val="231F20"/>
                </a:solidFill>
                <a:latin typeface="Calibri"/>
                <a:cs typeface="Calibri"/>
              </a:rPr>
              <a:t>on </a:t>
            </a:r>
            <a:r>
              <a:rPr sz="701" spc="-17" dirty="0">
                <a:solidFill>
                  <a:srgbClr val="231F20"/>
                </a:solidFill>
                <a:latin typeface="Calibri"/>
                <a:cs typeface="Calibri"/>
              </a:rPr>
              <a:t>the</a:t>
            </a:r>
            <a:r>
              <a:rPr sz="701" spc="10" dirty="0">
                <a:solidFill>
                  <a:srgbClr val="231F20"/>
                </a:solidFill>
                <a:latin typeface="Calibri"/>
                <a:cs typeface="Calibri"/>
              </a:rPr>
              <a:t> </a:t>
            </a:r>
            <a:r>
              <a:rPr sz="701" dirty="0">
                <a:solidFill>
                  <a:srgbClr val="231F20"/>
                </a:solidFill>
                <a:latin typeface="Calibri"/>
                <a:cs typeface="Calibri"/>
              </a:rPr>
              <a:t>website.</a:t>
            </a:r>
            <a:endParaRPr sz="701" dirty="0">
              <a:latin typeface="Calibri"/>
              <a:cs typeface="Calibri"/>
            </a:endParaRPr>
          </a:p>
          <a:p>
            <a:pPr marL="8481">
              <a:spcBef>
                <a:spcPts val="127"/>
              </a:spcBef>
            </a:pPr>
            <a:r>
              <a:rPr sz="701" spc="-10" dirty="0">
                <a:solidFill>
                  <a:srgbClr val="231F20"/>
                </a:solidFill>
                <a:latin typeface="Calibri"/>
                <a:cs typeface="Calibri"/>
              </a:rPr>
              <a:t>Listen </a:t>
            </a:r>
            <a:r>
              <a:rPr sz="701" spc="-14" dirty="0">
                <a:solidFill>
                  <a:srgbClr val="231F20"/>
                </a:solidFill>
                <a:latin typeface="Calibri"/>
                <a:cs typeface="Calibri"/>
              </a:rPr>
              <a:t>to  </a:t>
            </a:r>
            <a:r>
              <a:rPr sz="701" spc="-17" dirty="0">
                <a:solidFill>
                  <a:srgbClr val="231F20"/>
                </a:solidFill>
                <a:latin typeface="Calibri"/>
                <a:cs typeface="Calibri"/>
              </a:rPr>
              <a:t>this  </a:t>
            </a:r>
            <a:r>
              <a:rPr sz="701" dirty="0">
                <a:solidFill>
                  <a:srgbClr val="231F20"/>
                </a:solidFill>
                <a:latin typeface="Calibri"/>
                <a:cs typeface="Calibri"/>
              </a:rPr>
              <a:t>information </a:t>
            </a:r>
            <a:r>
              <a:rPr sz="701" spc="23" dirty="0">
                <a:solidFill>
                  <a:srgbClr val="231F20"/>
                </a:solidFill>
                <a:latin typeface="Calibri"/>
                <a:cs typeface="Calibri"/>
              </a:rPr>
              <a:t>and </a:t>
            </a:r>
            <a:r>
              <a:rPr sz="701" spc="-3" dirty="0">
                <a:solidFill>
                  <a:srgbClr val="231F20"/>
                </a:solidFill>
                <a:latin typeface="Calibri"/>
                <a:cs typeface="Calibri"/>
              </a:rPr>
              <a:t>match </a:t>
            </a:r>
            <a:r>
              <a:rPr sz="701" spc="-17" dirty="0">
                <a:solidFill>
                  <a:srgbClr val="231F20"/>
                </a:solidFill>
                <a:latin typeface="Calibri"/>
                <a:cs typeface="Calibri"/>
              </a:rPr>
              <a:t>the  </a:t>
            </a:r>
            <a:r>
              <a:rPr sz="701" spc="10" dirty="0">
                <a:solidFill>
                  <a:srgbClr val="231F20"/>
                </a:solidFill>
                <a:latin typeface="Calibri"/>
                <a:cs typeface="Calibri"/>
              </a:rPr>
              <a:t>abbreviations </a:t>
            </a:r>
            <a:r>
              <a:rPr sz="701" spc="-10" dirty="0">
                <a:solidFill>
                  <a:srgbClr val="231F20"/>
                </a:solidFill>
                <a:latin typeface="Calibri"/>
                <a:cs typeface="Calibri"/>
              </a:rPr>
              <a:t>with </a:t>
            </a:r>
            <a:r>
              <a:rPr sz="701" spc="-7" dirty="0">
                <a:solidFill>
                  <a:srgbClr val="231F20"/>
                </a:solidFill>
                <a:latin typeface="Calibri"/>
                <a:cs typeface="Calibri"/>
              </a:rPr>
              <a:t>their</a:t>
            </a:r>
            <a:r>
              <a:rPr sz="701" spc="3" dirty="0">
                <a:solidFill>
                  <a:srgbClr val="231F20"/>
                </a:solidFill>
                <a:latin typeface="Calibri"/>
                <a:cs typeface="Calibri"/>
              </a:rPr>
              <a:t> </a:t>
            </a:r>
            <a:r>
              <a:rPr sz="701" spc="7" dirty="0">
                <a:solidFill>
                  <a:srgbClr val="231F20"/>
                </a:solidFill>
                <a:latin typeface="Calibri"/>
                <a:cs typeface="Calibri"/>
              </a:rPr>
              <a:t>meanings.</a:t>
            </a:r>
            <a:endParaRPr sz="701" dirty="0">
              <a:latin typeface="Calibri"/>
              <a:cs typeface="Calibri"/>
            </a:endParaRPr>
          </a:p>
          <a:p>
            <a:pPr marL="104741" indent="-96260">
              <a:spcBef>
                <a:spcPts val="434"/>
              </a:spcBef>
              <a:buAutoNum type="arabicPeriod"/>
              <a:tabLst>
                <a:tab pos="105165" algn="l"/>
              </a:tabLst>
            </a:pPr>
            <a:r>
              <a:rPr sz="668" spc="-10" dirty="0">
                <a:solidFill>
                  <a:srgbClr val="231F20"/>
                </a:solidFill>
                <a:latin typeface="Book Antiqua"/>
                <a:cs typeface="Book Antiqua"/>
              </a:rPr>
              <a:t>University  </a:t>
            </a:r>
            <a:r>
              <a:rPr sz="668" spc="-3" dirty="0">
                <a:solidFill>
                  <a:srgbClr val="231F20"/>
                </a:solidFill>
                <a:latin typeface="Book Antiqua"/>
                <a:cs typeface="Book Antiqua"/>
              </a:rPr>
              <a:t>of </a:t>
            </a:r>
            <a:r>
              <a:rPr sz="668" dirty="0">
                <a:solidFill>
                  <a:srgbClr val="231F20"/>
                </a:solidFill>
                <a:latin typeface="Book Antiqua"/>
                <a:cs typeface="Book Antiqua"/>
              </a:rPr>
              <a:t>California, </a:t>
            </a:r>
            <a:r>
              <a:rPr sz="668" spc="-17" dirty="0">
                <a:solidFill>
                  <a:srgbClr val="231F20"/>
                </a:solidFill>
                <a:latin typeface="Book Antiqua"/>
                <a:cs typeface="Book Antiqua"/>
              </a:rPr>
              <a:t>Los  </a:t>
            </a:r>
            <a:r>
              <a:rPr sz="668" spc="-10" dirty="0">
                <a:solidFill>
                  <a:srgbClr val="231F20"/>
                </a:solidFill>
                <a:latin typeface="Book Antiqua"/>
                <a:cs typeface="Book Antiqua"/>
              </a:rPr>
              <a:t>Angeles</a:t>
            </a:r>
            <a:r>
              <a:rPr sz="668" spc="-3" dirty="0">
                <a:solidFill>
                  <a:srgbClr val="231F20"/>
                </a:solidFill>
                <a:latin typeface="Book Antiqua"/>
                <a:cs typeface="Book Antiqua"/>
              </a:rPr>
              <a:t> </a:t>
            </a:r>
            <a:r>
              <a:rPr sz="668" spc="-14" dirty="0">
                <a:solidFill>
                  <a:srgbClr val="231F20"/>
                </a:solidFill>
                <a:latin typeface="Book Antiqua"/>
                <a:cs typeface="Book Antiqua"/>
              </a:rPr>
              <a:t>(UCLA)</a:t>
            </a:r>
            <a:endParaRPr sz="668" dirty="0">
              <a:latin typeface="Book Antiqua"/>
              <a:cs typeface="Book Antiqua"/>
            </a:endParaRPr>
          </a:p>
          <a:p>
            <a:pPr marL="104317" indent="-95836">
              <a:spcBef>
                <a:spcPts val="64"/>
              </a:spcBef>
              <a:buAutoNum type="arabicPeriod"/>
              <a:tabLst>
                <a:tab pos="104741" algn="l"/>
              </a:tabLst>
            </a:pPr>
            <a:r>
              <a:rPr sz="668" spc="3" dirty="0">
                <a:solidFill>
                  <a:srgbClr val="231F20"/>
                </a:solidFill>
                <a:latin typeface="Book Antiqua"/>
                <a:cs typeface="Book Antiqua"/>
              </a:rPr>
              <a:t>Scholastic </a:t>
            </a:r>
            <a:r>
              <a:rPr sz="668" spc="-7" dirty="0">
                <a:solidFill>
                  <a:srgbClr val="231F20"/>
                </a:solidFill>
                <a:latin typeface="Book Antiqua"/>
                <a:cs typeface="Book Antiqua"/>
              </a:rPr>
              <a:t>Assessment </a:t>
            </a:r>
            <a:r>
              <a:rPr sz="668" spc="-10" dirty="0">
                <a:solidFill>
                  <a:srgbClr val="231F20"/>
                </a:solidFill>
                <a:latin typeface="Book Antiqua"/>
                <a:cs typeface="Book Antiqua"/>
              </a:rPr>
              <a:t>Test</a:t>
            </a:r>
            <a:r>
              <a:rPr sz="668" spc="120" dirty="0">
                <a:solidFill>
                  <a:srgbClr val="231F20"/>
                </a:solidFill>
                <a:latin typeface="Book Antiqua"/>
                <a:cs typeface="Book Antiqua"/>
              </a:rPr>
              <a:t> </a:t>
            </a:r>
            <a:r>
              <a:rPr sz="668" spc="3" dirty="0">
                <a:solidFill>
                  <a:srgbClr val="231F20"/>
                </a:solidFill>
                <a:latin typeface="Book Antiqua"/>
                <a:cs typeface="Book Antiqua"/>
              </a:rPr>
              <a:t>(SAT)</a:t>
            </a:r>
            <a:endParaRPr sz="668" dirty="0">
              <a:latin typeface="Book Antiqua"/>
              <a:cs typeface="Book Antiqua"/>
            </a:endParaRPr>
          </a:p>
          <a:p>
            <a:pPr marL="104317" indent="-95836">
              <a:spcBef>
                <a:spcPts val="64"/>
              </a:spcBef>
              <a:buAutoNum type="arabicPeriod"/>
              <a:tabLst>
                <a:tab pos="104741" algn="l"/>
              </a:tabLst>
            </a:pPr>
            <a:r>
              <a:rPr sz="668" dirty="0">
                <a:solidFill>
                  <a:srgbClr val="231F20"/>
                </a:solidFill>
                <a:latin typeface="Book Antiqua"/>
                <a:cs typeface="Book Antiqua"/>
              </a:rPr>
              <a:t>General Certificate </a:t>
            </a:r>
            <a:r>
              <a:rPr sz="668" spc="-3" dirty="0">
                <a:solidFill>
                  <a:srgbClr val="231F20"/>
                </a:solidFill>
                <a:latin typeface="Book Antiqua"/>
                <a:cs typeface="Book Antiqua"/>
              </a:rPr>
              <a:t>of  </a:t>
            </a:r>
            <a:r>
              <a:rPr sz="668" dirty="0">
                <a:solidFill>
                  <a:srgbClr val="231F20"/>
                </a:solidFill>
                <a:latin typeface="Book Antiqua"/>
                <a:cs typeface="Book Antiqua"/>
              </a:rPr>
              <a:t>Secondary </a:t>
            </a:r>
            <a:r>
              <a:rPr sz="668" spc="-3" dirty="0">
                <a:solidFill>
                  <a:srgbClr val="231F20"/>
                </a:solidFill>
                <a:latin typeface="Book Antiqua"/>
                <a:cs typeface="Book Antiqua"/>
              </a:rPr>
              <a:t>Education  </a:t>
            </a:r>
            <a:r>
              <a:rPr sz="668" dirty="0">
                <a:solidFill>
                  <a:srgbClr val="231F20"/>
                </a:solidFill>
                <a:latin typeface="Book Antiqua"/>
                <a:cs typeface="Book Antiqua"/>
              </a:rPr>
              <a:t>course</a:t>
            </a:r>
            <a:r>
              <a:rPr sz="668" spc="17" dirty="0">
                <a:solidFill>
                  <a:srgbClr val="231F20"/>
                </a:solidFill>
                <a:latin typeface="Book Antiqua"/>
                <a:cs typeface="Book Antiqua"/>
              </a:rPr>
              <a:t> </a:t>
            </a:r>
            <a:r>
              <a:rPr sz="668" dirty="0">
                <a:solidFill>
                  <a:srgbClr val="231F20"/>
                </a:solidFill>
                <a:latin typeface="Book Antiqua"/>
                <a:cs typeface="Book Antiqua"/>
              </a:rPr>
              <a:t>(GCSE)</a:t>
            </a:r>
            <a:endParaRPr sz="668" dirty="0">
              <a:latin typeface="Book Antiqua"/>
              <a:cs typeface="Book Antiqua"/>
            </a:endParaRPr>
          </a:p>
          <a:p>
            <a:pPr marL="104741" indent="-96260">
              <a:spcBef>
                <a:spcPts val="64"/>
              </a:spcBef>
              <a:buAutoNum type="arabicPeriod"/>
              <a:tabLst>
                <a:tab pos="105165" algn="l"/>
              </a:tabLst>
            </a:pPr>
            <a:r>
              <a:rPr sz="668" dirty="0">
                <a:solidFill>
                  <a:srgbClr val="231F20"/>
                </a:solidFill>
                <a:latin typeface="Book Antiqua"/>
                <a:cs typeface="Book Antiqua"/>
              </a:rPr>
              <a:t>General Certificate </a:t>
            </a:r>
            <a:r>
              <a:rPr sz="668" spc="-3" dirty="0">
                <a:solidFill>
                  <a:srgbClr val="231F20"/>
                </a:solidFill>
                <a:latin typeface="Book Antiqua"/>
                <a:cs typeface="Book Antiqua"/>
              </a:rPr>
              <a:t>of  </a:t>
            </a:r>
            <a:r>
              <a:rPr sz="668" dirty="0">
                <a:solidFill>
                  <a:srgbClr val="231F20"/>
                </a:solidFill>
                <a:latin typeface="Book Antiqua"/>
                <a:cs typeface="Book Antiqua"/>
              </a:rPr>
              <a:t>Secondary </a:t>
            </a:r>
            <a:r>
              <a:rPr sz="668" spc="-3" dirty="0">
                <a:solidFill>
                  <a:srgbClr val="231F20"/>
                </a:solidFill>
                <a:latin typeface="Book Antiqua"/>
                <a:cs typeface="Book Antiqua"/>
              </a:rPr>
              <a:t>Education  </a:t>
            </a:r>
            <a:r>
              <a:rPr sz="668" spc="3" dirty="0">
                <a:solidFill>
                  <a:srgbClr val="231F20"/>
                </a:solidFill>
                <a:latin typeface="Book Antiqua"/>
                <a:cs typeface="Book Antiqua"/>
              </a:rPr>
              <a:t>exams</a:t>
            </a:r>
            <a:r>
              <a:rPr sz="668" spc="17" dirty="0">
                <a:solidFill>
                  <a:srgbClr val="231F20"/>
                </a:solidFill>
                <a:latin typeface="Book Antiqua"/>
                <a:cs typeface="Book Antiqua"/>
              </a:rPr>
              <a:t> </a:t>
            </a:r>
            <a:r>
              <a:rPr sz="668" spc="-3" dirty="0">
                <a:solidFill>
                  <a:srgbClr val="231F20"/>
                </a:solidFill>
                <a:latin typeface="Book Antiqua"/>
                <a:cs typeface="Book Antiqua"/>
              </a:rPr>
              <a:t>(GCSEs)</a:t>
            </a:r>
            <a:endParaRPr sz="668" dirty="0">
              <a:latin typeface="Book Antiqua"/>
              <a:cs typeface="Book Antiqua"/>
            </a:endParaRPr>
          </a:p>
          <a:p>
            <a:pPr marL="104317" indent="-95836">
              <a:spcBef>
                <a:spcPts val="64"/>
              </a:spcBef>
              <a:buAutoNum type="arabicPeriod"/>
              <a:tabLst>
                <a:tab pos="104741" algn="l"/>
              </a:tabLst>
            </a:pPr>
            <a:r>
              <a:rPr sz="668" spc="-17" dirty="0">
                <a:solidFill>
                  <a:srgbClr val="231F20"/>
                </a:solidFill>
                <a:latin typeface="Book Antiqua"/>
                <a:cs typeface="Book Antiqua"/>
              </a:rPr>
              <a:t>Advanced  </a:t>
            </a:r>
            <a:r>
              <a:rPr sz="668" spc="-3" dirty="0">
                <a:solidFill>
                  <a:srgbClr val="231F20"/>
                </a:solidFill>
                <a:latin typeface="Book Antiqua"/>
                <a:cs typeface="Book Antiqua"/>
              </a:rPr>
              <a:t>level</a:t>
            </a:r>
            <a:r>
              <a:rPr sz="668" spc="-47" dirty="0">
                <a:solidFill>
                  <a:srgbClr val="231F20"/>
                </a:solidFill>
                <a:latin typeface="Book Antiqua"/>
                <a:cs typeface="Book Antiqua"/>
              </a:rPr>
              <a:t> </a:t>
            </a:r>
            <a:r>
              <a:rPr sz="668" dirty="0">
                <a:solidFill>
                  <a:srgbClr val="231F20"/>
                </a:solidFill>
                <a:latin typeface="Book Antiqua"/>
                <a:cs typeface="Book Antiqua"/>
              </a:rPr>
              <a:t>course</a:t>
            </a:r>
            <a:endParaRPr sz="668" dirty="0">
              <a:latin typeface="Book Antiqua"/>
              <a:cs typeface="Book Antiqua"/>
            </a:endParaRPr>
          </a:p>
          <a:p>
            <a:pPr marL="104741" indent="-96260">
              <a:spcBef>
                <a:spcPts val="64"/>
              </a:spcBef>
              <a:buAutoNum type="arabicPeriod"/>
              <a:tabLst>
                <a:tab pos="105165" algn="l"/>
              </a:tabLst>
            </a:pPr>
            <a:r>
              <a:rPr sz="668" spc="-17" dirty="0">
                <a:solidFill>
                  <a:srgbClr val="231F20"/>
                </a:solidFill>
                <a:latin typeface="Book Antiqua"/>
                <a:cs typeface="Book Antiqua"/>
              </a:rPr>
              <a:t>Advanced  </a:t>
            </a:r>
            <a:r>
              <a:rPr sz="668" spc="-3" dirty="0">
                <a:solidFill>
                  <a:srgbClr val="231F20"/>
                </a:solidFill>
                <a:latin typeface="Book Antiqua"/>
                <a:cs typeface="Book Antiqua"/>
              </a:rPr>
              <a:t>level </a:t>
            </a:r>
            <a:r>
              <a:rPr sz="668" spc="3" dirty="0">
                <a:solidFill>
                  <a:srgbClr val="231F20"/>
                </a:solidFill>
                <a:latin typeface="Book Antiqua"/>
                <a:cs typeface="Book Antiqua"/>
              </a:rPr>
              <a:t>exams</a:t>
            </a:r>
            <a:r>
              <a:rPr sz="668" spc="23" dirty="0">
                <a:solidFill>
                  <a:srgbClr val="231F20"/>
                </a:solidFill>
                <a:latin typeface="Book Antiqua"/>
                <a:cs typeface="Book Antiqua"/>
              </a:rPr>
              <a:t> </a:t>
            </a:r>
            <a:r>
              <a:rPr sz="668" spc="-7" dirty="0">
                <a:solidFill>
                  <a:srgbClr val="231F20"/>
                </a:solidFill>
                <a:latin typeface="Book Antiqua"/>
                <a:cs typeface="Book Antiqua"/>
              </a:rPr>
              <a:t>(A-levels)</a:t>
            </a:r>
            <a:endParaRPr sz="668" dirty="0">
              <a:latin typeface="Book Antiqua"/>
              <a:cs typeface="Book Antiqua"/>
            </a:endParaRPr>
          </a:p>
          <a:p>
            <a:pPr marL="104741" indent="-96260">
              <a:spcBef>
                <a:spcPts val="497"/>
              </a:spcBef>
              <a:buAutoNum type="alphaLcParenR"/>
              <a:tabLst>
                <a:tab pos="104741" algn="l"/>
              </a:tabLst>
            </a:pPr>
            <a:r>
              <a:rPr sz="668" spc="-80" dirty="0">
                <a:solidFill>
                  <a:srgbClr val="231F20"/>
                </a:solidFill>
                <a:latin typeface="Book Antiqua"/>
                <a:cs typeface="Book Antiqua"/>
              </a:rPr>
              <a:t>A </a:t>
            </a:r>
            <a:r>
              <a:rPr sz="668" spc="-37" dirty="0">
                <a:solidFill>
                  <a:srgbClr val="231F20"/>
                </a:solidFill>
                <a:latin typeface="Book Antiqua"/>
                <a:cs typeface="Book Antiqua"/>
              </a:rPr>
              <a:t> </a:t>
            </a:r>
            <a:r>
              <a:rPr sz="668" spc="-7" dirty="0">
                <a:solidFill>
                  <a:srgbClr val="231F20"/>
                </a:solidFill>
                <a:latin typeface="Book Antiqua"/>
                <a:cs typeface="Book Antiqua"/>
              </a:rPr>
              <a:t>compulsory</a:t>
            </a:r>
            <a:r>
              <a:rPr sz="668" spc="50" dirty="0">
                <a:solidFill>
                  <a:srgbClr val="231F20"/>
                </a:solidFill>
                <a:latin typeface="Book Antiqua"/>
                <a:cs typeface="Book Antiqua"/>
              </a:rPr>
              <a:t> </a:t>
            </a:r>
            <a:r>
              <a:rPr sz="668" dirty="0">
                <a:solidFill>
                  <a:srgbClr val="231F20"/>
                </a:solidFill>
                <a:latin typeface="Book Antiqua"/>
                <a:cs typeface="Book Antiqua"/>
              </a:rPr>
              <a:t>British</a:t>
            </a:r>
            <a:r>
              <a:rPr sz="668" spc="50" dirty="0">
                <a:solidFill>
                  <a:srgbClr val="231F20"/>
                </a:solidFill>
                <a:latin typeface="Book Antiqua"/>
                <a:cs typeface="Book Antiqua"/>
              </a:rPr>
              <a:t> </a:t>
            </a:r>
            <a:r>
              <a:rPr sz="668" dirty="0">
                <a:solidFill>
                  <a:srgbClr val="231F20"/>
                </a:solidFill>
                <a:latin typeface="Book Antiqua"/>
                <a:cs typeface="Book Antiqua"/>
              </a:rPr>
              <a:t>school</a:t>
            </a:r>
            <a:r>
              <a:rPr sz="668" spc="50" dirty="0">
                <a:solidFill>
                  <a:srgbClr val="231F20"/>
                </a:solidFill>
                <a:latin typeface="Book Antiqua"/>
                <a:cs typeface="Book Antiqua"/>
              </a:rPr>
              <a:t> </a:t>
            </a:r>
            <a:r>
              <a:rPr sz="668" dirty="0">
                <a:solidFill>
                  <a:srgbClr val="231F20"/>
                </a:solidFill>
                <a:latin typeface="Book Antiqua"/>
                <a:cs typeface="Book Antiqua"/>
              </a:rPr>
              <a:t>course</a:t>
            </a:r>
            <a:r>
              <a:rPr sz="668" spc="50" dirty="0">
                <a:solidFill>
                  <a:srgbClr val="231F20"/>
                </a:solidFill>
                <a:latin typeface="Book Antiqua"/>
                <a:cs typeface="Book Antiqua"/>
              </a:rPr>
              <a:t> </a:t>
            </a:r>
            <a:r>
              <a:rPr sz="668" spc="-3" dirty="0">
                <a:solidFill>
                  <a:srgbClr val="231F20"/>
                </a:solidFill>
                <a:latin typeface="Book Antiqua"/>
                <a:cs typeface="Book Antiqua"/>
              </a:rPr>
              <a:t>which</a:t>
            </a:r>
            <a:r>
              <a:rPr sz="668" spc="50" dirty="0">
                <a:solidFill>
                  <a:srgbClr val="231F20"/>
                </a:solidFill>
                <a:latin typeface="Book Antiqua"/>
                <a:cs typeface="Book Antiqua"/>
              </a:rPr>
              <a:t> </a:t>
            </a:r>
            <a:r>
              <a:rPr sz="668" dirty="0">
                <a:solidFill>
                  <a:srgbClr val="231F20"/>
                </a:solidFill>
                <a:latin typeface="Book Antiqua"/>
                <a:cs typeface="Book Antiqua"/>
              </a:rPr>
              <a:t>runs</a:t>
            </a:r>
            <a:r>
              <a:rPr sz="668" spc="50" dirty="0">
                <a:solidFill>
                  <a:srgbClr val="231F20"/>
                </a:solidFill>
                <a:latin typeface="Book Antiqua"/>
                <a:cs typeface="Book Antiqua"/>
              </a:rPr>
              <a:t> </a:t>
            </a:r>
            <a:r>
              <a:rPr sz="668" spc="-3" dirty="0">
                <a:solidFill>
                  <a:srgbClr val="231F20"/>
                </a:solidFill>
                <a:latin typeface="Book Antiqua"/>
                <a:cs typeface="Book Antiqua"/>
              </a:rPr>
              <a:t>for</a:t>
            </a:r>
            <a:r>
              <a:rPr sz="668" spc="50" dirty="0">
                <a:solidFill>
                  <a:srgbClr val="231F20"/>
                </a:solidFill>
                <a:latin typeface="Book Antiqua"/>
                <a:cs typeface="Book Antiqua"/>
              </a:rPr>
              <a:t> </a:t>
            </a:r>
            <a:r>
              <a:rPr sz="668" dirty="0">
                <a:solidFill>
                  <a:srgbClr val="231F20"/>
                </a:solidFill>
                <a:latin typeface="Book Antiqua"/>
                <a:cs typeface="Book Antiqua"/>
              </a:rPr>
              <a:t>two</a:t>
            </a:r>
            <a:r>
              <a:rPr sz="668" spc="50" dirty="0">
                <a:solidFill>
                  <a:srgbClr val="231F20"/>
                </a:solidFill>
                <a:latin typeface="Book Antiqua"/>
                <a:cs typeface="Book Antiqua"/>
              </a:rPr>
              <a:t> </a:t>
            </a:r>
            <a:r>
              <a:rPr sz="668" dirty="0">
                <a:solidFill>
                  <a:srgbClr val="231F20"/>
                </a:solidFill>
                <a:latin typeface="Book Antiqua"/>
                <a:cs typeface="Book Antiqua"/>
              </a:rPr>
              <a:t>years.</a:t>
            </a:r>
            <a:endParaRPr sz="668" dirty="0">
              <a:latin typeface="Book Antiqua"/>
              <a:cs typeface="Book Antiqua"/>
            </a:endParaRPr>
          </a:p>
          <a:p>
            <a:pPr marL="104741" marR="108134" indent="-96260">
              <a:lnSpc>
                <a:spcPct val="108300"/>
              </a:lnSpc>
              <a:buAutoNum type="alphaLcParenR"/>
              <a:tabLst>
                <a:tab pos="104741" algn="l"/>
              </a:tabLst>
            </a:pPr>
            <a:r>
              <a:rPr sz="668" spc="-30" dirty="0">
                <a:solidFill>
                  <a:srgbClr val="231F20"/>
                </a:solidFill>
                <a:latin typeface="Book Antiqua"/>
                <a:cs typeface="Book Antiqua"/>
              </a:rPr>
              <a:t>An </a:t>
            </a:r>
            <a:r>
              <a:rPr sz="668" dirty="0">
                <a:solidFill>
                  <a:srgbClr val="231F20"/>
                </a:solidFill>
                <a:latin typeface="Book Antiqua"/>
                <a:cs typeface="Book Antiqua"/>
              </a:rPr>
              <a:t>optional British school course </a:t>
            </a:r>
            <a:r>
              <a:rPr sz="668" spc="-3" dirty="0">
                <a:solidFill>
                  <a:srgbClr val="231F20"/>
                </a:solidFill>
                <a:latin typeface="Book Antiqua"/>
                <a:cs typeface="Book Antiqua"/>
              </a:rPr>
              <a:t>which is required </a:t>
            </a:r>
            <a:r>
              <a:rPr sz="668" spc="3" dirty="0">
                <a:solidFill>
                  <a:srgbClr val="231F20"/>
                </a:solidFill>
                <a:latin typeface="Book Antiqua"/>
                <a:cs typeface="Book Antiqua"/>
              </a:rPr>
              <a:t>to </a:t>
            </a:r>
            <a:r>
              <a:rPr sz="668" dirty="0">
                <a:solidFill>
                  <a:srgbClr val="231F20"/>
                </a:solidFill>
                <a:latin typeface="Book Antiqua"/>
                <a:cs typeface="Book Antiqua"/>
              </a:rPr>
              <a:t>get into </a:t>
            </a:r>
            <a:r>
              <a:rPr sz="668" spc="10" dirty="0">
                <a:solidFill>
                  <a:srgbClr val="231F20"/>
                </a:solidFill>
                <a:latin typeface="Book Antiqua"/>
                <a:cs typeface="Book Antiqua"/>
              </a:rPr>
              <a:t>a </a:t>
            </a:r>
            <a:r>
              <a:rPr sz="668" dirty="0">
                <a:solidFill>
                  <a:srgbClr val="231F20"/>
                </a:solidFill>
                <a:latin typeface="Book Antiqua"/>
                <a:cs typeface="Book Antiqua"/>
              </a:rPr>
              <a:t>college  </a:t>
            </a:r>
            <a:r>
              <a:rPr sz="668" spc="-3" dirty="0">
                <a:solidFill>
                  <a:srgbClr val="231F20"/>
                </a:solidFill>
                <a:latin typeface="Book Antiqua"/>
                <a:cs typeface="Book Antiqua"/>
              </a:rPr>
              <a:t>or </a:t>
            </a:r>
            <a:r>
              <a:rPr sz="668" spc="10" dirty="0">
                <a:solidFill>
                  <a:srgbClr val="231F20"/>
                </a:solidFill>
                <a:latin typeface="Book Antiqua"/>
                <a:cs typeface="Book Antiqua"/>
              </a:rPr>
              <a:t>a</a:t>
            </a:r>
            <a:r>
              <a:rPr sz="668" spc="53" dirty="0">
                <a:solidFill>
                  <a:srgbClr val="231F20"/>
                </a:solidFill>
                <a:latin typeface="Book Antiqua"/>
                <a:cs typeface="Book Antiqua"/>
              </a:rPr>
              <a:t> </a:t>
            </a:r>
            <a:r>
              <a:rPr sz="668" spc="-7" dirty="0">
                <a:solidFill>
                  <a:srgbClr val="231F20"/>
                </a:solidFill>
                <a:latin typeface="Book Antiqua"/>
                <a:cs typeface="Book Antiqua"/>
              </a:rPr>
              <a:t>university.</a:t>
            </a:r>
            <a:endParaRPr sz="668" dirty="0">
              <a:latin typeface="Book Antiqua"/>
              <a:cs typeface="Book Antiqua"/>
            </a:endParaRPr>
          </a:p>
          <a:p>
            <a:pPr marL="104317" indent="-95836">
              <a:spcBef>
                <a:spcPts val="67"/>
              </a:spcBef>
              <a:buAutoNum type="alphaLcParenR"/>
              <a:tabLst>
                <a:tab pos="104741" algn="l"/>
              </a:tabLst>
            </a:pPr>
            <a:r>
              <a:rPr sz="668" spc="-30" dirty="0">
                <a:solidFill>
                  <a:srgbClr val="231F20"/>
                </a:solidFill>
                <a:latin typeface="Book Antiqua"/>
                <a:cs typeface="Book Antiqua"/>
              </a:rPr>
              <a:t>An</a:t>
            </a:r>
            <a:r>
              <a:rPr sz="668" spc="50" dirty="0">
                <a:solidFill>
                  <a:srgbClr val="231F20"/>
                </a:solidFill>
                <a:latin typeface="Book Antiqua"/>
                <a:cs typeface="Book Antiqua"/>
              </a:rPr>
              <a:t> </a:t>
            </a:r>
            <a:r>
              <a:rPr sz="668" spc="-3" dirty="0">
                <a:solidFill>
                  <a:srgbClr val="231F20"/>
                </a:solidFill>
                <a:latin typeface="Book Antiqua"/>
                <a:cs typeface="Book Antiqua"/>
              </a:rPr>
              <a:t>American</a:t>
            </a:r>
            <a:r>
              <a:rPr sz="668" spc="50" dirty="0">
                <a:solidFill>
                  <a:srgbClr val="231F20"/>
                </a:solidFill>
                <a:latin typeface="Book Antiqua"/>
                <a:cs typeface="Book Antiqua"/>
              </a:rPr>
              <a:t> </a:t>
            </a:r>
            <a:r>
              <a:rPr sz="668" spc="3" dirty="0">
                <a:solidFill>
                  <a:srgbClr val="231F20"/>
                </a:solidFill>
                <a:latin typeface="Book Antiqua"/>
                <a:cs typeface="Book Antiqua"/>
              </a:rPr>
              <a:t>test</a:t>
            </a:r>
            <a:r>
              <a:rPr sz="668" spc="50" dirty="0">
                <a:solidFill>
                  <a:srgbClr val="231F20"/>
                </a:solidFill>
                <a:latin typeface="Book Antiqua"/>
                <a:cs typeface="Book Antiqua"/>
              </a:rPr>
              <a:t> </a:t>
            </a:r>
            <a:r>
              <a:rPr sz="668" spc="-3" dirty="0">
                <a:solidFill>
                  <a:srgbClr val="231F20"/>
                </a:solidFill>
                <a:latin typeface="Book Antiqua"/>
                <a:cs typeface="Book Antiqua"/>
              </a:rPr>
              <a:t>required</a:t>
            </a:r>
            <a:r>
              <a:rPr sz="668" spc="50" dirty="0">
                <a:solidFill>
                  <a:srgbClr val="231F20"/>
                </a:solidFill>
                <a:latin typeface="Book Antiqua"/>
                <a:cs typeface="Book Antiqua"/>
              </a:rPr>
              <a:t> </a:t>
            </a:r>
            <a:r>
              <a:rPr sz="668" spc="-3" dirty="0">
                <a:solidFill>
                  <a:srgbClr val="231F20"/>
                </a:solidFill>
                <a:latin typeface="Book Antiqua"/>
                <a:cs typeface="Book Antiqua"/>
              </a:rPr>
              <a:t>for</a:t>
            </a:r>
            <a:r>
              <a:rPr sz="668" spc="50" dirty="0">
                <a:solidFill>
                  <a:srgbClr val="231F20"/>
                </a:solidFill>
                <a:latin typeface="Book Antiqua"/>
                <a:cs typeface="Book Antiqua"/>
              </a:rPr>
              <a:t> </a:t>
            </a:r>
            <a:r>
              <a:rPr sz="668" dirty="0">
                <a:solidFill>
                  <a:srgbClr val="231F20"/>
                </a:solidFill>
                <a:latin typeface="Book Antiqua"/>
                <a:cs typeface="Book Antiqua"/>
              </a:rPr>
              <a:t>getting</a:t>
            </a:r>
            <a:r>
              <a:rPr sz="668" spc="50" dirty="0">
                <a:solidFill>
                  <a:srgbClr val="231F20"/>
                </a:solidFill>
                <a:latin typeface="Book Antiqua"/>
                <a:cs typeface="Book Antiqua"/>
              </a:rPr>
              <a:t> </a:t>
            </a:r>
            <a:r>
              <a:rPr sz="668" dirty="0">
                <a:solidFill>
                  <a:srgbClr val="231F20"/>
                </a:solidFill>
                <a:latin typeface="Book Antiqua"/>
                <a:cs typeface="Book Antiqua"/>
              </a:rPr>
              <a:t>into</a:t>
            </a:r>
            <a:r>
              <a:rPr sz="668" spc="50" dirty="0">
                <a:solidFill>
                  <a:srgbClr val="231F20"/>
                </a:solidFill>
                <a:latin typeface="Book Antiqua"/>
                <a:cs typeface="Book Antiqua"/>
              </a:rPr>
              <a:t> </a:t>
            </a:r>
            <a:r>
              <a:rPr sz="668" spc="10" dirty="0">
                <a:solidFill>
                  <a:srgbClr val="231F20"/>
                </a:solidFill>
                <a:latin typeface="Book Antiqua"/>
                <a:cs typeface="Book Antiqua"/>
              </a:rPr>
              <a:t>a</a:t>
            </a:r>
            <a:r>
              <a:rPr sz="668" spc="50" dirty="0">
                <a:solidFill>
                  <a:srgbClr val="231F20"/>
                </a:solidFill>
                <a:latin typeface="Book Antiqua"/>
                <a:cs typeface="Book Antiqua"/>
              </a:rPr>
              <a:t> </a:t>
            </a:r>
            <a:r>
              <a:rPr sz="668" dirty="0">
                <a:solidFill>
                  <a:srgbClr val="231F20"/>
                </a:solidFill>
                <a:latin typeface="Book Antiqua"/>
                <a:cs typeface="Book Antiqua"/>
              </a:rPr>
              <a:t>college</a:t>
            </a:r>
            <a:r>
              <a:rPr sz="668" spc="50" dirty="0">
                <a:solidFill>
                  <a:srgbClr val="231F20"/>
                </a:solidFill>
                <a:latin typeface="Book Antiqua"/>
                <a:cs typeface="Book Antiqua"/>
              </a:rPr>
              <a:t> </a:t>
            </a:r>
            <a:r>
              <a:rPr sz="668" spc="-3" dirty="0">
                <a:solidFill>
                  <a:srgbClr val="231F20"/>
                </a:solidFill>
                <a:latin typeface="Book Antiqua"/>
                <a:cs typeface="Book Antiqua"/>
              </a:rPr>
              <a:t>or</a:t>
            </a:r>
            <a:r>
              <a:rPr sz="668" spc="50" dirty="0">
                <a:solidFill>
                  <a:srgbClr val="231F20"/>
                </a:solidFill>
                <a:latin typeface="Book Antiqua"/>
                <a:cs typeface="Book Antiqua"/>
              </a:rPr>
              <a:t> </a:t>
            </a:r>
            <a:r>
              <a:rPr sz="668" spc="10" dirty="0">
                <a:solidFill>
                  <a:srgbClr val="231F20"/>
                </a:solidFill>
                <a:latin typeface="Book Antiqua"/>
                <a:cs typeface="Book Antiqua"/>
              </a:rPr>
              <a:t>a</a:t>
            </a:r>
            <a:r>
              <a:rPr sz="668" spc="50" dirty="0">
                <a:solidFill>
                  <a:srgbClr val="231F20"/>
                </a:solidFill>
                <a:latin typeface="Book Antiqua"/>
                <a:cs typeface="Book Antiqua"/>
              </a:rPr>
              <a:t> </a:t>
            </a:r>
            <a:r>
              <a:rPr sz="668" spc="-7" dirty="0">
                <a:solidFill>
                  <a:srgbClr val="231F20"/>
                </a:solidFill>
                <a:latin typeface="Book Antiqua"/>
                <a:cs typeface="Book Antiqua"/>
              </a:rPr>
              <a:t>university.</a:t>
            </a:r>
            <a:endParaRPr sz="668" dirty="0">
              <a:latin typeface="Book Antiqua"/>
              <a:cs typeface="Book Antiqua"/>
            </a:endParaRPr>
          </a:p>
          <a:p>
            <a:pPr marL="104317" indent="-95836">
              <a:spcBef>
                <a:spcPts val="64"/>
              </a:spcBef>
              <a:buAutoNum type="alphaLcParenR"/>
              <a:tabLst>
                <a:tab pos="104741" algn="l"/>
              </a:tabLst>
            </a:pPr>
            <a:r>
              <a:rPr sz="668" dirty="0">
                <a:solidFill>
                  <a:srgbClr val="231F20"/>
                </a:solidFill>
                <a:latin typeface="Book Antiqua"/>
                <a:cs typeface="Book Antiqua"/>
              </a:rPr>
              <a:t>British</a:t>
            </a:r>
            <a:r>
              <a:rPr sz="668" spc="50" dirty="0">
                <a:solidFill>
                  <a:srgbClr val="231F20"/>
                </a:solidFill>
                <a:latin typeface="Book Antiqua"/>
                <a:cs typeface="Book Antiqua"/>
              </a:rPr>
              <a:t> </a:t>
            </a:r>
            <a:r>
              <a:rPr sz="668" spc="3" dirty="0">
                <a:solidFill>
                  <a:srgbClr val="231F20"/>
                </a:solidFill>
                <a:latin typeface="Book Antiqua"/>
                <a:cs typeface="Book Antiqua"/>
              </a:rPr>
              <a:t>exams</a:t>
            </a:r>
            <a:r>
              <a:rPr sz="668" spc="50" dirty="0">
                <a:solidFill>
                  <a:srgbClr val="231F20"/>
                </a:solidFill>
                <a:latin typeface="Book Antiqua"/>
                <a:cs typeface="Book Antiqua"/>
              </a:rPr>
              <a:t> </a:t>
            </a:r>
            <a:r>
              <a:rPr sz="668" spc="-3" dirty="0">
                <a:solidFill>
                  <a:srgbClr val="231F20"/>
                </a:solidFill>
                <a:latin typeface="Book Antiqua"/>
                <a:cs typeface="Book Antiqua"/>
              </a:rPr>
              <a:t>required</a:t>
            </a:r>
            <a:r>
              <a:rPr sz="668" spc="50" dirty="0">
                <a:solidFill>
                  <a:srgbClr val="231F20"/>
                </a:solidFill>
                <a:latin typeface="Book Antiqua"/>
                <a:cs typeface="Book Antiqua"/>
              </a:rPr>
              <a:t> </a:t>
            </a:r>
            <a:r>
              <a:rPr sz="668" spc="-3" dirty="0">
                <a:solidFill>
                  <a:srgbClr val="231F20"/>
                </a:solidFill>
                <a:latin typeface="Book Antiqua"/>
                <a:cs typeface="Book Antiqua"/>
              </a:rPr>
              <a:t>for</a:t>
            </a:r>
            <a:r>
              <a:rPr sz="668" spc="50" dirty="0">
                <a:solidFill>
                  <a:srgbClr val="231F20"/>
                </a:solidFill>
                <a:latin typeface="Book Antiqua"/>
                <a:cs typeface="Book Antiqua"/>
              </a:rPr>
              <a:t> </a:t>
            </a:r>
            <a:r>
              <a:rPr sz="668" dirty="0">
                <a:solidFill>
                  <a:srgbClr val="231F20"/>
                </a:solidFill>
                <a:latin typeface="Book Antiqua"/>
                <a:cs typeface="Book Antiqua"/>
              </a:rPr>
              <a:t>getting</a:t>
            </a:r>
            <a:r>
              <a:rPr sz="668" spc="50" dirty="0">
                <a:solidFill>
                  <a:srgbClr val="231F20"/>
                </a:solidFill>
                <a:latin typeface="Book Antiqua"/>
                <a:cs typeface="Book Antiqua"/>
              </a:rPr>
              <a:t> </a:t>
            </a:r>
            <a:r>
              <a:rPr sz="668" dirty="0">
                <a:solidFill>
                  <a:srgbClr val="231F20"/>
                </a:solidFill>
                <a:latin typeface="Book Antiqua"/>
                <a:cs typeface="Book Antiqua"/>
              </a:rPr>
              <a:t>into</a:t>
            </a:r>
            <a:r>
              <a:rPr sz="668" spc="50" dirty="0">
                <a:solidFill>
                  <a:srgbClr val="231F20"/>
                </a:solidFill>
                <a:latin typeface="Book Antiqua"/>
                <a:cs typeface="Book Antiqua"/>
              </a:rPr>
              <a:t> </a:t>
            </a:r>
            <a:r>
              <a:rPr sz="668" spc="10" dirty="0">
                <a:solidFill>
                  <a:srgbClr val="231F20"/>
                </a:solidFill>
                <a:latin typeface="Book Antiqua"/>
                <a:cs typeface="Book Antiqua"/>
              </a:rPr>
              <a:t>a</a:t>
            </a:r>
            <a:r>
              <a:rPr sz="668" spc="50" dirty="0">
                <a:solidFill>
                  <a:srgbClr val="231F20"/>
                </a:solidFill>
                <a:latin typeface="Book Antiqua"/>
                <a:cs typeface="Book Antiqua"/>
              </a:rPr>
              <a:t> </a:t>
            </a:r>
            <a:r>
              <a:rPr sz="668" dirty="0">
                <a:solidFill>
                  <a:srgbClr val="231F20"/>
                </a:solidFill>
                <a:latin typeface="Book Antiqua"/>
                <a:cs typeface="Book Antiqua"/>
              </a:rPr>
              <a:t>college</a:t>
            </a:r>
            <a:r>
              <a:rPr sz="668" spc="50" dirty="0">
                <a:solidFill>
                  <a:srgbClr val="231F20"/>
                </a:solidFill>
                <a:latin typeface="Book Antiqua"/>
                <a:cs typeface="Book Antiqua"/>
              </a:rPr>
              <a:t> </a:t>
            </a:r>
            <a:r>
              <a:rPr sz="668" spc="-3" dirty="0">
                <a:solidFill>
                  <a:srgbClr val="231F20"/>
                </a:solidFill>
                <a:latin typeface="Book Antiqua"/>
                <a:cs typeface="Book Antiqua"/>
              </a:rPr>
              <a:t>or</a:t>
            </a:r>
            <a:r>
              <a:rPr sz="668" spc="50" dirty="0">
                <a:solidFill>
                  <a:srgbClr val="231F20"/>
                </a:solidFill>
                <a:latin typeface="Book Antiqua"/>
                <a:cs typeface="Book Antiqua"/>
              </a:rPr>
              <a:t> </a:t>
            </a:r>
            <a:r>
              <a:rPr sz="668" spc="10" dirty="0">
                <a:solidFill>
                  <a:srgbClr val="231F20"/>
                </a:solidFill>
                <a:latin typeface="Book Antiqua"/>
                <a:cs typeface="Book Antiqua"/>
              </a:rPr>
              <a:t>a</a:t>
            </a:r>
            <a:r>
              <a:rPr sz="668" spc="50" dirty="0">
                <a:solidFill>
                  <a:srgbClr val="231F20"/>
                </a:solidFill>
                <a:latin typeface="Book Antiqua"/>
                <a:cs typeface="Book Antiqua"/>
              </a:rPr>
              <a:t> </a:t>
            </a:r>
            <a:r>
              <a:rPr sz="668" spc="-7" dirty="0">
                <a:solidFill>
                  <a:srgbClr val="231F20"/>
                </a:solidFill>
                <a:latin typeface="Book Antiqua"/>
                <a:cs typeface="Book Antiqua"/>
              </a:rPr>
              <a:t>university.</a:t>
            </a:r>
            <a:endParaRPr sz="668" dirty="0">
              <a:latin typeface="Book Antiqua"/>
              <a:cs typeface="Book Antiqua"/>
            </a:endParaRPr>
          </a:p>
          <a:p>
            <a:pPr marL="104317" indent="-95836">
              <a:spcBef>
                <a:spcPts val="64"/>
              </a:spcBef>
              <a:buAutoNum type="alphaLcParenR"/>
              <a:tabLst>
                <a:tab pos="104741" algn="l"/>
              </a:tabLst>
            </a:pPr>
            <a:r>
              <a:rPr sz="668" dirty="0">
                <a:solidFill>
                  <a:srgbClr val="231F20"/>
                </a:solidFill>
                <a:latin typeface="Book Antiqua"/>
                <a:cs typeface="Book Antiqua"/>
              </a:rPr>
              <a:t>British</a:t>
            </a:r>
            <a:r>
              <a:rPr sz="668" spc="50" dirty="0">
                <a:solidFill>
                  <a:srgbClr val="231F20"/>
                </a:solidFill>
                <a:latin typeface="Book Antiqua"/>
                <a:cs typeface="Book Antiqua"/>
              </a:rPr>
              <a:t> </a:t>
            </a:r>
            <a:r>
              <a:rPr sz="668" spc="3" dirty="0">
                <a:solidFill>
                  <a:srgbClr val="231F20"/>
                </a:solidFill>
                <a:latin typeface="Book Antiqua"/>
                <a:cs typeface="Book Antiqua"/>
              </a:rPr>
              <a:t>exams</a:t>
            </a:r>
            <a:r>
              <a:rPr sz="668" spc="50" dirty="0">
                <a:solidFill>
                  <a:srgbClr val="231F20"/>
                </a:solidFill>
                <a:latin typeface="Book Antiqua"/>
                <a:cs typeface="Book Antiqua"/>
              </a:rPr>
              <a:t> </a:t>
            </a:r>
            <a:r>
              <a:rPr sz="668" spc="-3" dirty="0">
                <a:solidFill>
                  <a:srgbClr val="231F20"/>
                </a:solidFill>
                <a:latin typeface="Book Antiqua"/>
                <a:cs typeface="Book Antiqua"/>
              </a:rPr>
              <a:t>which</a:t>
            </a:r>
            <a:r>
              <a:rPr sz="668" spc="50" dirty="0">
                <a:solidFill>
                  <a:srgbClr val="231F20"/>
                </a:solidFill>
                <a:latin typeface="Book Antiqua"/>
                <a:cs typeface="Book Antiqua"/>
              </a:rPr>
              <a:t> </a:t>
            </a:r>
            <a:r>
              <a:rPr sz="668" dirty="0">
                <a:solidFill>
                  <a:srgbClr val="231F20"/>
                </a:solidFill>
                <a:latin typeface="Book Antiqua"/>
                <a:cs typeface="Book Antiqua"/>
              </a:rPr>
              <a:t>students</a:t>
            </a:r>
            <a:r>
              <a:rPr sz="668" spc="50" dirty="0">
                <a:solidFill>
                  <a:srgbClr val="231F20"/>
                </a:solidFill>
                <a:latin typeface="Book Antiqua"/>
                <a:cs typeface="Book Antiqua"/>
              </a:rPr>
              <a:t> </a:t>
            </a:r>
            <a:r>
              <a:rPr sz="668" spc="7" dirty="0">
                <a:solidFill>
                  <a:srgbClr val="231F20"/>
                </a:solidFill>
                <a:latin typeface="Book Antiqua"/>
                <a:cs typeface="Book Antiqua"/>
              </a:rPr>
              <a:t>take</a:t>
            </a:r>
            <a:r>
              <a:rPr sz="668" spc="50" dirty="0">
                <a:solidFill>
                  <a:srgbClr val="231F20"/>
                </a:solidFill>
                <a:latin typeface="Book Antiqua"/>
                <a:cs typeface="Book Antiqua"/>
              </a:rPr>
              <a:t> </a:t>
            </a:r>
            <a:r>
              <a:rPr sz="668" dirty="0">
                <a:solidFill>
                  <a:srgbClr val="231F20"/>
                </a:solidFill>
                <a:latin typeface="Book Antiqua"/>
                <a:cs typeface="Book Antiqua"/>
              </a:rPr>
              <a:t>before</a:t>
            </a:r>
            <a:r>
              <a:rPr sz="668" spc="50" dirty="0">
                <a:solidFill>
                  <a:srgbClr val="231F20"/>
                </a:solidFill>
                <a:latin typeface="Book Antiqua"/>
                <a:cs typeface="Book Antiqua"/>
              </a:rPr>
              <a:t> </a:t>
            </a:r>
            <a:r>
              <a:rPr sz="668" spc="-3" dirty="0">
                <a:solidFill>
                  <a:srgbClr val="231F20"/>
                </a:solidFill>
                <a:latin typeface="Book Antiqua"/>
                <a:cs typeface="Book Antiqua"/>
              </a:rPr>
              <a:t>leaving</a:t>
            </a:r>
            <a:r>
              <a:rPr sz="668" spc="50" dirty="0">
                <a:solidFill>
                  <a:srgbClr val="231F20"/>
                </a:solidFill>
                <a:latin typeface="Book Antiqua"/>
                <a:cs typeface="Book Antiqua"/>
              </a:rPr>
              <a:t> </a:t>
            </a:r>
            <a:r>
              <a:rPr sz="668" dirty="0">
                <a:solidFill>
                  <a:srgbClr val="231F20"/>
                </a:solidFill>
                <a:latin typeface="Book Antiqua"/>
                <a:cs typeface="Book Antiqua"/>
              </a:rPr>
              <a:t>school.</a:t>
            </a:r>
            <a:endParaRPr sz="668" dirty="0">
              <a:latin typeface="Book Antiqua"/>
              <a:cs typeface="Book Antiqua"/>
            </a:endParaRPr>
          </a:p>
          <a:p>
            <a:pPr marL="104741" indent="-96260">
              <a:spcBef>
                <a:spcPts val="64"/>
              </a:spcBef>
              <a:buAutoNum type="alphaLcParenR"/>
              <a:tabLst>
                <a:tab pos="105165" algn="l"/>
              </a:tabLst>
            </a:pPr>
            <a:r>
              <a:rPr sz="668" spc="-30" dirty="0">
                <a:solidFill>
                  <a:srgbClr val="231F20"/>
                </a:solidFill>
                <a:latin typeface="Book Antiqua"/>
                <a:cs typeface="Book Antiqua"/>
              </a:rPr>
              <a:t>An  </a:t>
            </a:r>
            <a:r>
              <a:rPr sz="668" spc="-3" dirty="0">
                <a:solidFill>
                  <a:srgbClr val="231F20"/>
                </a:solidFill>
                <a:latin typeface="Book Antiqua"/>
                <a:cs typeface="Book Antiqua"/>
              </a:rPr>
              <a:t>American university </a:t>
            </a:r>
            <a:r>
              <a:rPr sz="668" dirty="0">
                <a:solidFill>
                  <a:srgbClr val="231F20"/>
                </a:solidFill>
                <a:latin typeface="Book Antiqua"/>
                <a:cs typeface="Book Antiqua"/>
              </a:rPr>
              <a:t>in</a:t>
            </a:r>
            <a:r>
              <a:rPr sz="668" spc="100" dirty="0">
                <a:solidFill>
                  <a:srgbClr val="231F20"/>
                </a:solidFill>
                <a:latin typeface="Book Antiqua"/>
                <a:cs typeface="Book Antiqua"/>
              </a:rPr>
              <a:t> </a:t>
            </a:r>
            <a:r>
              <a:rPr sz="668" dirty="0">
                <a:solidFill>
                  <a:srgbClr val="231F20"/>
                </a:solidFill>
                <a:latin typeface="Book Antiqua"/>
                <a:cs typeface="Book Antiqua"/>
              </a:rPr>
              <a:t>California.</a:t>
            </a:r>
            <a:endParaRPr sz="668" dirty="0">
              <a:latin typeface="Book Antiqua"/>
              <a:cs typeface="Book Antiqua"/>
            </a:endParaRPr>
          </a:p>
        </p:txBody>
      </p:sp>
      <p:sp>
        <p:nvSpPr>
          <p:cNvPr id="8" name="object 8"/>
          <p:cNvSpPr/>
          <p:nvPr/>
        </p:nvSpPr>
        <p:spPr>
          <a:xfrm>
            <a:off x="2936821" y="2657447"/>
            <a:ext cx="189949" cy="134621"/>
          </a:xfrm>
          <a:prstGeom prst="rect">
            <a:avLst/>
          </a:prstGeom>
          <a:blipFill>
            <a:blip r:embed="rId3" cstate="print"/>
            <a:stretch>
              <a:fillRect/>
            </a:stretch>
          </a:blipFill>
        </p:spPr>
        <p:txBody>
          <a:bodyPr wrap="square" lIns="0" tIns="0" rIns="0" bIns="0" rtlCol="0"/>
          <a:lstStyle/>
          <a:p>
            <a:endParaRPr sz="1202"/>
          </a:p>
        </p:txBody>
      </p:sp>
      <p:sp>
        <p:nvSpPr>
          <p:cNvPr id="9" name="object 9"/>
          <p:cNvSpPr txBox="1"/>
          <p:nvPr/>
        </p:nvSpPr>
        <p:spPr>
          <a:xfrm>
            <a:off x="2928224" y="2505829"/>
            <a:ext cx="3044545" cy="1995039"/>
          </a:xfrm>
          <a:prstGeom prst="rect">
            <a:avLst/>
          </a:prstGeom>
        </p:spPr>
        <p:txBody>
          <a:bodyPr vert="horz" wrap="square" lIns="0" tIns="28835" rIns="0" bIns="0" rtlCol="0">
            <a:spAutoFit/>
          </a:bodyPr>
          <a:lstStyle/>
          <a:p>
            <a:pPr marL="8481">
              <a:spcBef>
                <a:spcPts val="227"/>
              </a:spcBef>
            </a:pPr>
            <a:r>
              <a:rPr sz="734" spc="23" dirty="0">
                <a:solidFill>
                  <a:srgbClr val="0093D5"/>
                </a:solidFill>
                <a:latin typeface="Calibri"/>
                <a:cs typeface="Calibri"/>
              </a:rPr>
              <a:t>Reading </a:t>
            </a:r>
            <a:r>
              <a:rPr sz="734" spc="3" dirty="0">
                <a:solidFill>
                  <a:srgbClr val="0093D5"/>
                </a:solidFill>
                <a:latin typeface="Calibri"/>
                <a:cs typeface="Calibri"/>
              </a:rPr>
              <a:t>for  </a:t>
            </a:r>
            <a:r>
              <a:rPr sz="734" spc="10" dirty="0">
                <a:solidFill>
                  <a:srgbClr val="0093D5"/>
                </a:solidFill>
                <a:latin typeface="Calibri"/>
                <a:cs typeface="Calibri"/>
              </a:rPr>
              <a:t>specific</a:t>
            </a:r>
            <a:r>
              <a:rPr sz="734" dirty="0">
                <a:solidFill>
                  <a:srgbClr val="0093D5"/>
                </a:solidFill>
                <a:latin typeface="Calibri"/>
                <a:cs typeface="Calibri"/>
              </a:rPr>
              <a:t> information</a:t>
            </a:r>
            <a:endParaRPr sz="734" dirty="0">
              <a:latin typeface="Calibri"/>
              <a:cs typeface="Calibri"/>
            </a:endParaRPr>
          </a:p>
          <a:p>
            <a:pPr marL="224748" marR="18234" indent="-150115">
              <a:lnSpc>
                <a:spcPts val="788"/>
              </a:lnSpc>
              <a:spcBef>
                <a:spcPts val="224"/>
              </a:spcBef>
              <a:tabLst>
                <a:tab pos="224324" algn="l"/>
              </a:tabLst>
            </a:pPr>
            <a:r>
              <a:rPr sz="701" spc="67" dirty="0">
                <a:solidFill>
                  <a:srgbClr val="231F20"/>
                </a:solidFill>
                <a:latin typeface="Calibri"/>
                <a:cs typeface="Calibri"/>
              </a:rPr>
              <a:t>3	</a:t>
            </a:r>
            <a:r>
              <a:rPr sz="701" spc="27" dirty="0">
                <a:solidFill>
                  <a:srgbClr val="231F20"/>
                </a:solidFill>
                <a:latin typeface="Calibri"/>
                <a:cs typeface="Calibri"/>
              </a:rPr>
              <a:t>Read </a:t>
            </a:r>
            <a:r>
              <a:rPr sz="701" spc="-17" dirty="0">
                <a:solidFill>
                  <a:srgbClr val="231F20"/>
                </a:solidFill>
                <a:latin typeface="Calibri"/>
                <a:cs typeface="Calibri"/>
              </a:rPr>
              <a:t>the  </a:t>
            </a:r>
            <a:r>
              <a:rPr sz="701" spc="-7" dirty="0">
                <a:solidFill>
                  <a:srgbClr val="231F20"/>
                </a:solidFill>
                <a:latin typeface="Calibri"/>
                <a:cs typeface="Calibri"/>
              </a:rPr>
              <a:t>text </a:t>
            </a:r>
            <a:r>
              <a:rPr sz="701" spc="7" dirty="0">
                <a:solidFill>
                  <a:srgbClr val="231F20"/>
                </a:solidFill>
                <a:latin typeface="Calibri"/>
                <a:cs typeface="Calibri"/>
              </a:rPr>
              <a:t>about </a:t>
            </a:r>
            <a:r>
              <a:rPr sz="701" spc="20" dirty="0">
                <a:solidFill>
                  <a:srgbClr val="231F20"/>
                </a:solidFill>
                <a:latin typeface="Calibri"/>
                <a:cs typeface="Calibri"/>
              </a:rPr>
              <a:t>Charlie </a:t>
            </a:r>
            <a:r>
              <a:rPr sz="701" spc="10" dirty="0">
                <a:solidFill>
                  <a:srgbClr val="231F20"/>
                </a:solidFill>
                <a:latin typeface="Calibri"/>
                <a:cs typeface="Calibri"/>
              </a:rPr>
              <a:t>Rose </a:t>
            </a:r>
            <a:r>
              <a:rPr sz="701" spc="23" dirty="0">
                <a:solidFill>
                  <a:srgbClr val="231F20"/>
                </a:solidFill>
                <a:latin typeface="Calibri"/>
                <a:cs typeface="Calibri"/>
              </a:rPr>
              <a:t>and </a:t>
            </a:r>
            <a:r>
              <a:rPr sz="701" spc="10" dirty="0">
                <a:solidFill>
                  <a:srgbClr val="231F20"/>
                </a:solidFill>
                <a:latin typeface="Calibri"/>
                <a:cs typeface="Calibri"/>
              </a:rPr>
              <a:t>answer </a:t>
            </a:r>
            <a:r>
              <a:rPr sz="701" spc="-17" dirty="0">
                <a:solidFill>
                  <a:srgbClr val="231F20"/>
                </a:solidFill>
                <a:latin typeface="Calibri"/>
                <a:cs typeface="Calibri"/>
              </a:rPr>
              <a:t>the  </a:t>
            </a:r>
            <a:r>
              <a:rPr sz="701" dirty="0">
                <a:solidFill>
                  <a:srgbClr val="231F20"/>
                </a:solidFill>
                <a:latin typeface="Calibri"/>
                <a:cs typeface="Calibri"/>
              </a:rPr>
              <a:t>questions.</a:t>
            </a:r>
            <a:r>
              <a:rPr sz="701" spc="34" dirty="0">
                <a:solidFill>
                  <a:srgbClr val="231F20"/>
                </a:solidFill>
                <a:latin typeface="Calibri"/>
                <a:cs typeface="Calibri"/>
              </a:rPr>
              <a:t> </a:t>
            </a:r>
            <a:r>
              <a:rPr sz="701" spc="10" dirty="0">
                <a:solidFill>
                  <a:srgbClr val="231F20"/>
                </a:solidFill>
                <a:latin typeface="Calibri"/>
                <a:cs typeface="Calibri"/>
              </a:rPr>
              <a:t>Support</a:t>
            </a:r>
            <a:r>
              <a:rPr sz="701" spc="34" dirty="0">
                <a:solidFill>
                  <a:srgbClr val="231F20"/>
                </a:solidFill>
                <a:latin typeface="Calibri"/>
                <a:cs typeface="Calibri"/>
              </a:rPr>
              <a:t> </a:t>
            </a:r>
            <a:r>
              <a:rPr sz="701" spc="17" dirty="0">
                <a:solidFill>
                  <a:srgbClr val="231F20"/>
                </a:solidFill>
                <a:latin typeface="Calibri"/>
                <a:cs typeface="Calibri"/>
              </a:rPr>
              <a:t>your </a:t>
            </a:r>
            <a:r>
              <a:rPr sz="701" spc="3" dirty="0">
                <a:solidFill>
                  <a:srgbClr val="231F20"/>
                </a:solidFill>
                <a:latin typeface="Calibri"/>
                <a:cs typeface="Calibri"/>
              </a:rPr>
              <a:t> </a:t>
            </a:r>
            <a:r>
              <a:rPr sz="701" spc="7" dirty="0">
                <a:solidFill>
                  <a:srgbClr val="231F20"/>
                </a:solidFill>
                <a:latin typeface="Calibri"/>
                <a:cs typeface="Calibri"/>
              </a:rPr>
              <a:t>answers </a:t>
            </a:r>
            <a:r>
              <a:rPr sz="701" spc="-10" dirty="0">
                <a:solidFill>
                  <a:srgbClr val="231F20"/>
                </a:solidFill>
                <a:latin typeface="Calibri"/>
                <a:cs typeface="Calibri"/>
              </a:rPr>
              <a:t>with  </a:t>
            </a:r>
            <a:r>
              <a:rPr sz="701" spc="-17" dirty="0">
                <a:solidFill>
                  <a:srgbClr val="231F20"/>
                </a:solidFill>
                <a:latin typeface="Calibri"/>
                <a:cs typeface="Calibri"/>
              </a:rPr>
              <a:t>the  </a:t>
            </a:r>
            <a:r>
              <a:rPr sz="701" dirty="0">
                <a:solidFill>
                  <a:srgbClr val="231F20"/>
                </a:solidFill>
                <a:latin typeface="Calibri"/>
                <a:cs typeface="Calibri"/>
              </a:rPr>
              <a:t>information </a:t>
            </a:r>
            <a:r>
              <a:rPr sz="701" spc="-3" dirty="0">
                <a:solidFill>
                  <a:srgbClr val="231F20"/>
                </a:solidFill>
                <a:latin typeface="Calibri"/>
                <a:cs typeface="Calibri"/>
              </a:rPr>
              <a:t>from </a:t>
            </a:r>
            <a:r>
              <a:rPr sz="701" spc="-17" dirty="0">
                <a:solidFill>
                  <a:srgbClr val="231F20"/>
                </a:solidFill>
                <a:latin typeface="Calibri"/>
                <a:cs typeface="Calibri"/>
              </a:rPr>
              <a:t>the</a:t>
            </a:r>
            <a:r>
              <a:rPr sz="701" spc="-53" dirty="0">
                <a:solidFill>
                  <a:srgbClr val="231F20"/>
                </a:solidFill>
                <a:latin typeface="Calibri"/>
                <a:cs typeface="Calibri"/>
              </a:rPr>
              <a:t> </a:t>
            </a:r>
            <a:r>
              <a:rPr sz="701" spc="-3" dirty="0">
                <a:solidFill>
                  <a:srgbClr val="231F20"/>
                </a:solidFill>
                <a:latin typeface="Calibri"/>
                <a:cs typeface="Calibri"/>
              </a:rPr>
              <a:t>text.</a:t>
            </a:r>
            <a:endParaRPr sz="701" dirty="0">
              <a:latin typeface="Calibri"/>
              <a:cs typeface="Calibri"/>
            </a:endParaRPr>
          </a:p>
          <a:p>
            <a:pPr marL="368926" indent="-94564">
              <a:spcBef>
                <a:spcPts val="230"/>
              </a:spcBef>
              <a:buAutoNum type="arabicPeriod"/>
              <a:tabLst>
                <a:tab pos="369350" algn="l"/>
              </a:tabLst>
            </a:pPr>
            <a:r>
              <a:rPr sz="668" dirty="0">
                <a:solidFill>
                  <a:srgbClr val="231F20"/>
                </a:solidFill>
                <a:latin typeface="Book Antiqua"/>
                <a:cs typeface="Book Antiqua"/>
              </a:rPr>
              <a:t>When </a:t>
            </a:r>
            <a:r>
              <a:rPr sz="668" spc="-17" dirty="0">
                <a:solidFill>
                  <a:srgbClr val="231F20"/>
                </a:solidFill>
                <a:latin typeface="Book Antiqua"/>
                <a:cs typeface="Book Antiqua"/>
              </a:rPr>
              <a:t>did  </a:t>
            </a:r>
            <a:r>
              <a:rPr sz="668" spc="-3" dirty="0">
                <a:solidFill>
                  <a:srgbClr val="231F20"/>
                </a:solidFill>
                <a:latin typeface="Book Antiqua"/>
                <a:cs typeface="Book Antiqua"/>
              </a:rPr>
              <a:t>Charlie  </a:t>
            </a:r>
            <a:r>
              <a:rPr sz="668" spc="7" dirty="0">
                <a:solidFill>
                  <a:srgbClr val="231F20"/>
                </a:solidFill>
                <a:latin typeface="Book Antiqua"/>
                <a:cs typeface="Book Antiqua"/>
              </a:rPr>
              <a:t>start </a:t>
            </a:r>
            <a:r>
              <a:rPr sz="668" dirty="0">
                <a:solidFill>
                  <a:srgbClr val="231F20"/>
                </a:solidFill>
                <a:latin typeface="Book Antiqua"/>
                <a:cs typeface="Book Antiqua"/>
              </a:rPr>
              <a:t>his </a:t>
            </a:r>
            <a:r>
              <a:rPr sz="668" spc="-14" dirty="0">
                <a:solidFill>
                  <a:srgbClr val="231F20"/>
                </a:solidFill>
                <a:latin typeface="Book Antiqua"/>
                <a:cs typeface="Book Antiqua"/>
              </a:rPr>
              <a:t>GCSE</a:t>
            </a:r>
            <a:r>
              <a:rPr sz="668" spc="-27" dirty="0">
                <a:solidFill>
                  <a:srgbClr val="231F20"/>
                </a:solidFill>
                <a:latin typeface="Book Antiqua"/>
                <a:cs typeface="Book Antiqua"/>
              </a:rPr>
              <a:t> </a:t>
            </a:r>
            <a:r>
              <a:rPr sz="668" dirty="0">
                <a:solidFill>
                  <a:srgbClr val="231F20"/>
                </a:solidFill>
                <a:latin typeface="Book Antiqua"/>
                <a:cs typeface="Book Antiqua"/>
              </a:rPr>
              <a:t>course?</a:t>
            </a:r>
            <a:endParaRPr sz="668" dirty="0">
              <a:latin typeface="Book Antiqua"/>
              <a:cs typeface="Book Antiqua"/>
            </a:endParaRPr>
          </a:p>
          <a:p>
            <a:pPr marL="368926" indent="-98381">
              <a:spcBef>
                <a:spcPts val="64"/>
              </a:spcBef>
              <a:buAutoNum type="arabicPeriod"/>
              <a:tabLst>
                <a:tab pos="369350" algn="l"/>
              </a:tabLst>
            </a:pPr>
            <a:r>
              <a:rPr sz="668" dirty="0">
                <a:solidFill>
                  <a:srgbClr val="231F20"/>
                </a:solidFill>
                <a:latin typeface="Book Antiqua"/>
                <a:cs typeface="Book Antiqua"/>
              </a:rPr>
              <a:t>What subjects </a:t>
            </a:r>
            <a:r>
              <a:rPr sz="668" spc="10" dirty="0">
                <a:solidFill>
                  <a:srgbClr val="231F20"/>
                </a:solidFill>
                <a:latin typeface="Book Antiqua"/>
                <a:cs typeface="Book Antiqua"/>
              </a:rPr>
              <a:t>can </a:t>
            </a:r>
            <a:r>
              <a:rPr sz="668" spc="-17" dirty="0">
                <a:solidFill>
                  <a:srgbClr val="231F20"/>
                </a:solidFill>
                <a:latin typeface="Book Antiqua"/>
                <a:cs typeface="Book Antiqua"/>
              </a:rPr>
              <a:t>you  </a:t>
            </a:r>
            <a:r>
              <a:rPr sz="668" spc="-10" dirty="0">
                <a:solidFill>
                  <a:srgbClr val="231F20"/>
                </a:solidFill>
                <a:latin typeface="Book Antiqua"/>
                <a:cs typeface="Book Antiqua"/>
              </a:rPr>
              <a:t>do  </a:t>
            </a:r>
            <a:r>
              <a:rPr sz="668" spc="3" dirty="0">
                <a:solidFill>
                  <a:srgbClr val="231F20"/>
                </a:solidFill>
                <a:latin typeface="Book Antiqua"/>
                <a:cs typeface="Book Antiqua"/>
              </a:rPr>
              <a:t>at </a:t>
            </a:r>
            <a:r>
              <a:rPr sz="668" spc="-14" dirty="0">
                <a:solidFill>
                  <a:srgbClr val="231F20"/>
                </a:solidFill>
                <a:latin typeface="Book Antiqua"/>
                <a:cs typeface="Book Antiqua"/>
              </a:rPr>
              <a:t>GCSE</a:t>
            </a:r>
            <a:r>
              <a:rPr sz="668" spc="-3" dirty="0">
                <a:solidFill>
                  <a:srgbClr val="231F20"/>
                </a:solidFill>
                <a:latin typeface="Book Antiqua"/>
                <a:cs typeface="Book Antiqua"/>
              </a:rPr>
              <a:t> </a:t>
            </a:r>
            <a:r>
              <a:rPr sz="668" dirty="0">
                <a:solidFill>
                  <a:srgbClr val="231F20"/>
                </a:solidFill>
                <a:latin typeface="Book Antiqua"/>
                <a:cs typeface="Book Antiqua"/>
              </a:rPr>
              <a:t>level?</a:t>
            </a:r>
            <a:endParaRPr sz="668" dirty="0">
              <a:latin typeface="Book Antiqua"/>
              <a:cs typeface="Book Antiqua"/>
            </a:endParaRPr>
          </a:p>
          <a:p>
            <a:pPr marL="368926" indent="-95836">
              <a:spcBef>
                <a:spcPts val="64"/>
              </a:spcBef>
              <a:buAutoNum type="arabicPeriod"/>
              <a:tabLst>
                <a:tab pos="369350" algn="l"/>
              </a:tabLst>
            </a:pPr>
            <a:r>
              <a:rPr sz="668" spc="-7" dirty="0">
                <a:solidFill>
                  <a:srgbClr val="231F20"/>
                </a:solidFill>
                <a:latin typeface="Book Antiqua"/>
                <a:cs typeface="Book Antiqua"/>
              </a:rPr>
              <a:t>Will  </a:t>
            </a:r>
            <a:r>
              <a:rPr sz="668" spc="-3" dirty="0">
                <a:solidFill>
                  <a:srgbClr val="231F20"/>
                </a:solidFill>
                <a:latin typeface="Book Antiqua"/>
                <a:cs typeface="Book Antiqua"/>
              </a:rPr>
              <a:t>Charlie  have  </a:t>
            </a:r>
            <a:r>
              <a:rPr sz="668" spc="3" dirty="0">
                <a:solidFill>
                  <a:srgbClr val="231F20"/>
                </a:solidFill>
                <a:latin typeface="Book Antiqua"/>
                <a:cs typeface="Book Antiqua"/>
              </a:rPr>
              <a:t>to </a:t>
            </a:r>
            <a:r>
              <a:rPr sz="668" spc="7" dirty="0">
                <a:solidFill>
                  <a:srgbClr val="231F20"/>
                </a:solidFill>
                <a:latin typeface="Book Antiqua"/>
                <a:cs typeface="Book Antiqua"/>
              </a:rPr>
              <a:t>take </a:t>
            </a:r>
            <a:r>
              <a:rPr sz="668" spc="3" dirty="0">
                <a:solidFill>
                  <a:srgbClr val="231F20"/>
                </a:solidFill>
                <a:latin typeface="Book Antiqua"/>
                <a:cs typeface="Book Antiqua"/>
              </a:rPr>
              <a:t>exams </a:t>
            </a:r>
            <a:r>
              <a:rPr sz="668" dirty="0">
                <a:solidFill>
                  <a:srgbClr val="231F20"/>
                </a:solidFill>
                <a:latin typeface="Book Antiqua"/>
                <a:cs typeface="Book Antiqua"/>
              </a:rPr>
              <a:t>in </a:t>
            </a:r>
            <a:r>
              <a:rPr sz="668" spc="7" dirty="0">
                <a:solidFill>
                  <a:srgbClr val="231F20"/>
                </a:solidFill>
                <a:latin typeface="Book Antiqua"/>
                <a:cs typeface="Book Antiqua"/>
              </a:rPr>
              <a:t>all </a:t>
            </a:r>
            <a:r>
              <a:rPr sz="668" dirty="0">
                <a:solidFill>
                  <a:srgbClr val="231F20"/>
                </a:solidFill>
                <a:latin typeface="Book Antiqua"/>
                <a:cs typeface="Book Antiqua"/>
              </a:rPr>
              <a:t>his </a:t>
            </a:r>
            <a:r>
              <a:rPr sz="668" spc="-14" dirty="0">
                <a:solidFill>
                  <a:srgbClr val="231F20"/>
                </a:solidFill>
                <a:latin typeface="Book Antiqua"/>
                <a:cs typeface="Book Antiqua"/>
              </a:rPr>
              <a:t>GCSE</a:t>
            </a:r>
            <a:r>
              <a:rPr sz="668" spc="-27" dirty="0">
                <a:solidFill>
                  <a:srgbClr val="231F20"/>
                </a:solidFill>
                <a:latin typeface="Book Antiqua"/>
                <a:cs typeface="Book Antiqua"/>
              </a:rPr>
              <a:t> </a:t>
            </a:r>
            <a:r>
              <a:rPr sz="668" dirty="0">
                <a:solidFill>
                  <a:srgbClr val="231F20"/>
                </a:solidFill>
                <a:latin typeface="Book Antiqua"/>
                <a:cs typeface="Book Antiqua"/>
              </a:rPr>
              <a:t>subjects?</a:t>
            </a:r>
            <a:endParaRPr sz="668" dirty="0">
              <a:latin typeface="Book Antiqua"/>
              <a:cs typeface="Book Antiqua"/>
            </a:endParaRPr>
          </a:p>
          <a:p>
            <a:pPr marL="368926" indent="-95836">
              <a:spcBef>
                <a:spcPts val="64"/>
              </a:spcBef>
              <a:buAutoNum type="arabicPeriod"/>
              <a:tabLst>
                <a:tab pos="369350" algn="l"/>
              </a:tabLst>
            </a:pPr>
            <a:r>
              <a:rPr sz="668" spc="-7" dirty="0">
                <a:solidFill>
                  <a:srgbClr val="231F20"/>
                </a:solidFill>
                <a:latin typeface="Book Antiqua"/>
                <a:cs typeface="Book Antiqua"/>
              </a:rPr>
              <a:t>Is  </a:t>
            </a:r>
            <a:r>
              <a:rPr sz="668" dirty="0">
                <a:solidFill>
                  <a:srgbClr val="231F20"/>
                </a:solidFill>
                <a:latin typeface="Book Antiqua"/>
                <a:cs typeface="Book Antiqua"/>
              </a:rPr>
              <a:t>it optional to </a:t>
            </a:r>
            <a:r>
              <a:rPr sz="668" spc="-7" dirty="0">
                <a:solidFill>
                  <a:srgbClr val="231F20"/>
                </a:solidFill>
                <a:latin typeface="Book Antiqua"/>
                <a:cs typeface="Book Antiqua"/>
              </a:rPr>
              <a:t>go  </a:t>
            </a:r>
            <a:r>
              <a:rPr sz="668" dirty="0">
                <a:solidFill>
                  <a:srgbClr val="231F20"/>
                </a:solidFill>
                <a:latin typeface="Book Antiqua"/>
                <a:cs typeface="Book Antiqua"/>
              </a:rPr>
              <a:t>to school until </a:t>
            </a:r>
            <a:r>
              <a:rPr sz="668" spc="-17" dirty="0">
                <a:solidFill>
                  <a:srgbClr val="231F20"/>
                </a:solidFill>
                <a:latin typeface="Book Antiqua"/>
                <a:cs typeface="Book Antiqua"/>
              </a:rPr>
              <a:t>you  </a:t>
            </a:r>
            <a:r>
              <a:rPr sz="668" spc="10" dirty="0">
                <a:solidFill>
                  <a:srgbClr val="231F20"/>
                </a:solidFill>
                <a:latin typeface="Book Antiqua"/>
                <a:cs typeface="Book Antiqua"/>
              </a:rPr>
              <a:t>are</a:t>
            </a:r>
            <a:r>
              <a:rPr sz="668" spc="3" dirty="0">
                <a:solidFill>
                  <a:srgbClr val="231F20"/>
                </a:solidFill>
                <a:latin typeface="Book Antiqua"/>
                <a:cs typeface="Book Antiqua"/>
              </a:rPr>
              <a:t> sixteen?</a:t>
            </a:r>
            <a:endParaRPr sz="668" dirty="0">
              <a:latin typeface="Book Antiqua"/>
              <a:cs typeface="Book Antiqua"/>
            </a:endParaRPr>
          </a:p>
          <a:p>
            <a:pPr marL="368926" indent="-95412">
              <a:spcBef>
                <a:spcPts val="64"/>
              </a:spcBef>
              <a:buAutoNum type="arabicPeriod"/>
              <a:tabLst>
                <a:tab pos="369350" algn="l"/>
              </a:tabLst>
            </a:pPr>
            <a:r>
              <a:rPr sz="668" spc="-17" dirty="0">
                <a:solidFill>
                  <a:srgbClr val="231F20"/>
                </a:solidFill>
                <a:latin typeface="Book Antiqua"/>
                <a:cs typeface="Book Antiqua"/>
              </a:rPr>
              <a:t>Why  </a:t>
            </a:r>
            <a:r>
              <a:rPr sz="668" spc="10" dirty="0">
                <a:solidFill>
                  <a:srgbClr val="231F20"/>
                </a:solidFill>
                <a:latin typeface="Book Antiqua"/>
                <a:cs typeface="Book Antiqua"/>
              </a:rPr>
              <a:t>are </a:t>
            </a:r>
            <a:r>
              <a:rPr sz="668" spc="-14" dirty="0">
                <a:solidFill>
                  <a:srgbClr val="231F20"/>
                </a:solidFill>
                <a:latin typeface="Book Antiqua"/>
                <a:cs typeface="Book Antiqua"/>
              </a:rPr>
              <a:t>GCSE  </a:t>
            </a:r>
            <a:r>
              <a:rPr sz="668" spc="-3" dirty="0">
                <a:solidFill>
                  <a:srgbClr val="231F20"/>
                </a:solidFill>
                <a:latin typeface="Book Antiqua"/>
                <a:cs typeface="Book Antiqua"/>
              </a:rPr>
              <a:t>grades so</a:t>
            </a:r>
            <a:r>
              <a:rPr sz="668" spc="-67" dirty="0">
                <a:solidFill>
                  <a:srgbClr val="231F20"/>
                </a:solidFill>
                <a:latin typeface="Book Antiqua"/>
                <a:cs typeface="Book Antiqua"/>
              </a:rPr>
              <a:t> </a:t>
            </a:r>
            <a:r>
              <a:rPr sz="668" dirty="0">
                <a:solidFill>
                  <a:srgbClr val="231F20"/>
                </a:solidFill>
                <a:latin typeface="Book Antiqua"/>
                <a:cs typeface="Book Antiqua"/>
              </a:rPr>
              <a:t>important?</a:t>
            </a:r>
            <a:endParaRPr sz="668" dirty="0">
              <a:latin typeface="Book Antiqua"/>
              <a:cs typeface="Book Antiqua"/>
            </a:endParaRPr>
          </a:p>
          <a:p>
            <a:pPr marL="368926" marR="3392" indent="-96684">
              <a:lnSpc>
                <a:spcPct val="108300"/>
              </a:lnSpc>
              <a:buAutoNum type="arabicPeriod"/>
              <a:tabLst>
                <a:tab pos="369350" algn="l"/>
              </a:tabLst>
            </a:pPr>
            <a:r>
              <a:rPr sz="668" spc="-30" dirty="0">
                <a:solidFill>
                  <a:srgbClr val="231F20"/>
                </a:solidFill>
                <a:latin typeface="Book Antiqua"/>
                <a:cs typeface="Book Antiqua"/>
              </a:rPr>
              <a:t>How </a:t>
            </a:r>
            <a:r>
              <a:rPr sz="668" spc="-7" dirty="0">
                <a:solidFill>
                  <a:srgbClr val="231F20"/>
                </a:solidFill>
                <a:latin typeface="Book Antiqua"/>
                <a:cs typeface="Book Antiqua"/>
              </a:rPr>
              <a:t>many </a:t>
            </a:r>
            <a:r>
              <a:rPr sz="668" spc="-10" dirty="0">
                <a:solidFill>
                  <a:srgbClr val="231F20"/>
                </a:solidFill>
                <a:latin typeface="Book Antiqua"/>
                <a:cs typeface="Book Antiqua"/>
              </a:rPr>
              <a:t>GCSEs </a:t>
            </a:r>
            <a:r>
              <a:rPr sz="668" spc="10" dirty="0">
                <a:solidFill>
                  <a:srgbClr val="231F20"/>
                </a:solidFill>
                <a:latin typeface="Book Antiqua"/>
                <a:cs typeface="Book Antiqua"/>
              </a:rPr>
              <a:t>can </a:t>
            </a:r>
            <a:r>
              <a:rPr sz="668" dirty="0">
                <a:solidFill>
                  <a:srgbClr val="231F20"/>
                </a:solidFill>
                <a:latin typeface="Book Antiqua"/>
                <a:cs typeface="Book Antiqua"/>
              </a:rPr>
              <a:t>one sit? </a:t>
            </a:r>
            <a:r>
              <a:rPr sz="668" spc="-17" dirty="0">
                <a:solidFill>
                  <a:srgbClr val="231F20"/>
                </a:solidFill>
                <a:latin typeface="Book Antiqua"/>
                <a:cs typeface="Book Antiqua"/>
              </a:rPr>
              <a:t>Give </a:t>
            </a:r>
            <a:r>
              <a:rPr sz="668" spc="7" dirty="0">
                <a:solidFill>
                  <a:srgbClr val="231F20"/>
                </a:solidFill>
                <a:latin typeface="Book Antiqua"/>
                <a:cs typeface="Book Antiqua"/>
              </a:rPr>
              <a:t>the </a:t>
            </a:r>
            <a:r>
              <a:rPr sz="668" spc="-3" dirty="0">
                <a:solidFill>
                  <a:srgbClr val="231F20"/>
                </a:solidFill>
                <a:latin typeface="Book Antiqua"/>
                <a:cs typeface="Book Antiqua"/>
              </a:rPr>
              <a:t>minimum </a:t>
            </a:r>
            <a:r>
              <a:rPr sz="668" dirty="0">
                <a:solidFill>
                  <a:srgbClr val="231F20"/>
                </a:solidFill>
                <a:latin typeface="Book Antiqua"/>
                <a:cs typeface="Book Antiqua"/>
              </a:rPr>
              <a:t>and </a:t>
            </a:r>
            <a:r>
              <a:rPr sz="668" spc="7" dirty="0">
                <a:solidFill>
                  <a:srgbClr val="231F20"/>
                </a:solidFill>
                <a:latin typeface="Book Antiqua"/>
                <a:cs typeface="Book Antiqua"/>
              </a:rPr>
              <a:t>the </a:t>
            </a:r>
            <a:r>
              <a:rPr sz="668" dirty="0">
                <a:solidFill>
                  <a:srgbClr val="231F20"/>
                </a:solidFill>
                <a:latin typeface="Book Antiqua"/>
                <a:cs typeface="Book Antiqua"/>
              </a:rPr>
              <a:t>maximum  numbers.</a:t>
            </a:r>
            <a:endParaRPr sz="668" dirty="0">
              <a:latin typeface="Book Antiqua"/>
              <a:cs typeface="Book Antiqua"/>
            </a:endParaRPr>
          </a:p>
          <a:p>
            <a:pPr marL="368926" indent="-87355">
              <a:spcBef>
                <a:spcPts val="67"/>
              </a:spcBef>
              <a:buAutoNum type="arabicPeriod"/>
              <a:tabLst>
                <a:tab pos="369350" algn="l"/>
              </a:tabLst>
            </a:pPr>
            <a:r>
              <a:rPr sz="668" dirty="0">
                <a:solidFill>
                  <a:srgbClr val="231F20"/>
                </a:solidFill>
                <a:latin typeface="Book Antiqua"/>
                <a:cs typeface="Book Antiqua"/>
              </a:rPr>
              <a:t>What</a:t>
            </a:r>
            <a:r>
              <a:rPr sz="668" spc="50" dirty="0">
                <a:solidFill>
                  <a:srgbClr val="231F20"/>
                </a:solidFill>
                <a:latin typeface="Book Antiqua"/>
                <a:cs typeface="Book Antiqua"/>
              </a:rPr>
              <a:t> </a:t>
            </a:r>
            <a:r>
              <a:rPr sz="668" spc="-3" dirty="0">
                <a:solidFill>
                  <a:srgbClr val="231F20"/>
                </a:solidFill>
                <a:latin typeface="Book Antiqua"/>
                <a:cs typeface="Book Antiqua"/>
              </a:rPr>
              <a:t>options</a:t>
            </a:r>
            <a:r>
              <a:rPr sz="668" spc="50" dirty="0">
                <a:solidFill>
                  <a:srgbClr val="231F20"/>
                </a:solidFill>
                <a:latin typeface="Book Antiqua"/>
                <a:cs typeface="Book Antiqua"/>
              </a:rPr>
              <a:t> </a:t>
            </a:r>
            <a:r>
              <a:rPr sz="668" spc="-3" dirty="0">
                <a:solidFill>
                  <a:srgbClr val="231F20"/>
                </a:solidFill>
                <a:latin typeface="Book Antiqua"/>
                <a:cs typeface="Book Antiqua"/>
              </a:rPr>
              <a:t>does</a:t>
            </a:r>
            <a:r>
              <a:rPr sz="668" spc="50" dirty="0">
                <a:solidFill>
                  <a:srgbClr val="231F20"/>
                </a:solidFill>
                <a:latin typeface="Book Antiqua"/>
                <a:cs typeface="Book Antiqua"/>
              </a:rPr>
              <a:t> </a:t>
            </a:r>
            <a:r>
              <a:rPr sz="668" spc="-3" dirty="0">
                <a:solidFill>
                  <a:srgbClr val="231F20"/>
                </a:solidFill>
                <a:latin typeface="Book Antiqua"/>
                <a:cs typeface="Book Antiqua"/>
              </a:rPr>
              <a:t>Charlie</a:t>
            </a:r>
            <a:r>
              <a:rPr sz="668" spc="50" dirty="0">
                <a:solidFill>
                  <a:srgbClr val="231F20"/>
                </a:solidFill>
                <a:latin typeface="Book Antiqua"/>
                <a:cs typeface="Book Antiqua"/>
              </a:rPr>
              <a:t> </a:t>
            </a:r>
            <a:r>
              <a:rPr sz="668" spc="-3" dirty="0">
                <a:solidFill>
                  <a:srgbClr val="231F20"/>
                </a:solidFill>
                <a:latin typeface="Book Antiqua"/>
                <a:cs typeface="Book Antiqua"/>
              </a:rPr>
              <a:t>have</a:t>
            </a:r>
            <a:r>
              <a:rPr sz="668" spc="50" dirty="0">
                <a:solidFill>
                  <a:srgbClr val="231F20"/>
                </a:solidFill>
                <a:latin typeface="Book Antiqua"/>
                <a:cs typeface="Book Antiqua"/>
              </a:rPr>
              <a:t> </a:t>
            </a:r>
            <a:r>
              <a:rPr sz="668" spc="7" dirty="0">
                <a:solidFill>
                  <a:srgbClr val="231F20"/>
                </a:solidFill>
                <a:latin typeface="Book Antiqua"/>
                <a:cs typeface="Book Antiqua"/>
              </a:rPr>
              <a:t>after</a:t>
            </a:r>
            <a:r>
              <a:rPr sz="668" spc="50" dirty="0">
                <a:solidFill>
                  <a:srgbClr val="231F20"/>
                </a:solidFill>
                <a:latin typeface="Book Antiqua"/>
                <a:cs typeface="Book Antiqua"/>
              </a:rPr>
              <a:t> </a:t>
            </a:r>
            <a:r>
              <a:rPr sz="668" dirty="0">
                <a:solidFill>
                  <a:srgbClr val="231F20"/>
                </a:solidFill>
                <a:latin typeface="Book Antiqua"/>
                <a:cs typeface="Book Antiqua"/>
              </a:rPr>
              <a:t>sitting</a:t>
            </a:r>
            <a:r>
              <a:rPr sz="668" spc="50" dirty="0">
                <a:solidFill>
                  <a:srgbClr val="231F20"/>
                </a:solidFill>
                <a:latin typeface="Book Antiqua"/>
                <a:cs typeface="Book Antiqua"/>
              </a:rPr>
              <a:t> </a:t>
            </a:r>
            <a:r>
              <a:rPr sz="668" spc="-10" dirty="0">
                <a:solidFill>
                  <a:srgbClr val="231F20"/>
                </a:solidFill>
                <a:latin typeface="Book Antiqua"/>
                <a:cs typeface="Book Antiqua"/>
              </a:rPr>
              <a:t>GCSEs?</a:t>
            </a:r>
            <a:endParaRPr sz="668" dirty="0">
              <a:latin typeface="Book Antiqua"/>
              <a:cs typeface="Book Antiqua"/>
            </a:endParaRPr>
          </a:p>
          <a:p>
            <a:pPr marL="368926" indent="-97109">
              <a:spcBef>
                <a:spcPts val="64"/>
              </a:spcBef>
              <a:buAutoNum type="arabicPeriod"/>
              <a:tabLst>
                <a:tab pos="369350" algn="l"/>
              </a:tabLst>
            </a:pPr>
            <a:r>
              <a:rPr sz="668" dirty="0">
                <a:solidFill>
                  <a:srgbClr val="231F20"/>
                </a:solidFill>
                <a:latin typeface="Book Antiqua"/>
                <a:cs typeface="Book Antiqua"/>
              </a:rPr>
              <a:t>What </a:t>
            </a:r>
            <a:r>
              <a:rPr sz="668" spc="-3" dirty="0">
                <a:solidFill>
                  <a:srgbClr val="231F20"/>
                </a:solidFill>
                <a:latin typeface="Book Antiqua"/>
                <a:cs typeface="Book Antiqua"/>
              </a:rPr>
              <a:t>does Charlie </a:t>
            </a:r>
            <a:r>
              <a:rPr sz="668" dirty="0">
                <a:solidFill>
                  <a:srgbClr val="231F20"/>
                </a:solidFill>
                <a:latin typeface="Book Antiqua"/>
                <a:cs typeface="Book Antiqua"/>
              </a:rPr>
              <a:t>want </a:t>
            </a:r>
            <a:r>
              <a:rPr sz="668" spc="3" dirty="0">
                <a:solidFill>
                  <a:srgbClr val="231F20"/>
                </a:solidFill>
                <a:latin typeface="Book Antiqua"/>
                <a:cs typeface="Book Antiqua"/>
              </a:rPr>
              <a:t>to </a:t>
            </a:r>
            <a:r>
              <a:rPr sz="668" spc="-14" dirty="0">
                <a:solidFill>
                  <a:srgbClr val="231F20"/>
                </a:solidFill>
                <a:latin typeface="Book Antiqua"/>
                <a:cs typeface="Book Antiqua"/>
              </a:rPr>
              <a:t>do  </a:t>
            </a:r>
            <a:r>
              <a:rPr sz="668" spc="7" dirty="0">
                <a:solidFill>
                  <a:srgbClr val="231F20"/>
                </a:solidFill>
                <a:latin typeface="Book Antiqua"/>
                <a:cs typeface="Book Antiqua"/>
              </a:rPr>
              <a:t>after </a:t>
            </a:r>
            <a:r>
              <a:rPr sz="668" dirty="0">
                <a:solidFill>
                  <a:srgbClr val="231F20"/>
                </a:solidFill>
                <a:latin typeface="Book Antiqua"/>
                <a:cs typeface="Book Antiqua"/>
              </a:rPr>
              <a:t>finishing </a:t>
            </a:r>
            <a:r>
              <a:rPr sz="668" spc="7" dirty="0">
                <a:solidFill>
                  <a:srgbClr val="231F20"/>
                </a:solidFill>
                <a:latin typeface="Book Antiqua"/>
                <a:cs typeface="Book Antiqua"/>
              </a:rPr>
              <a:t>the </a:t>
            </a:r>
            <a:r>
              <a:rPr sz="668" spc="34" dirty="0">
                <a:solidFill>
                  <a:srgbClr val="231F20"/>
                </a:solidFill>
                <a:latin typeface="Book Antiqua"/>
                <a:cs typeface="Book Antiqua"/>
              </a:rPr>
              <a:t> </a:t>
            </a:r>
            <a:r>
              <a:rPr sz="668" spc="-14" dirty="0">
                <a:solidFill>
                  <a:srgbClr val="231F20"/>
                </a:solidFill>
                <a:latin typeface="Book Antiqua"/>
                <a:cs typeface="Book Antiqua"/>
              </a:rPr>
              <a:t>GCSE  </a:t>
            </a:r>
            <a:r>
              <a:rPr sz="668" dirty="0">
                <a:solidFill>
                  <a:srgbClr val="231F20"/>
                </a:solidFill>
                <a:latin typeface="Book Antiqua"/>
                <a:cs typeface="Book Antiqua"/>
              </a:rPr>
              <a:t>course?</a:t>
            </a:r>
            <a:endParaRPr sz="668" dirty="0">
              <a:latin typeface="Book Antiqua"/>
              <a:cs typeface="Book Antiqua"/>
            </a:endParaRPr>
          </a:p>
          <a:p>
            <a:pPr marL="368926" indent="-92020">
              <a:spcBef>
                <a:spcPts val="64"/>
              </a:spcBef>
              <a:buAutoNum type="arabicPeriod"/>
              <a:tabLst>
                <a:tab pos="369350" algn="l"/>
              </a:tabLst>
            </a:pPr>
            <a:r>
              <a:rPr sz="668" spc="-17" dirty="0">
                <a:solidFill>
                  <a:srgbClr val="231F20"/>
                </a:solidFill>
                <a:latin typeface="Book Antiqua"/>
                <a:cs typeface="Book Antiqua"/>
              </a:rPr>
              <a:t>Are  </a:t>
            </a:r>
            <a:r>
              <a:rPr sz="668" spc="-14" dirty="0">
                <a:solidFill>
                  <a:srgbClr val="231F20"/>
                </a:solidFill>
                <a:latin typeface="Book Antiqua"/>
                <a:cs typeface="Book Antiqua"/>
              </a:rPr>
              <a:t>A-levels</a:t>
            </a:r>
            <a:r>
              <a:rPr sz="668" spc="-64" dirty="0">
                <a:solidFill>
                  <a:srgbClr val="231F20"/>
                </a:solidFill>
                <a:latin typeface="Book Antiqua"/>
                <a:cs typeface="Book Antiqua"/>
              </a:rPr>
              <a:t> </a:t>
            </a:r>
            <a:r>
              <a:rPr sz="668" spc="-3" dirty="0">
                <a:solidFill>
                  <a:srgbClr val="231F20"/>
                </a:solidFill>
                <a:latin typeface="Book Antiqua"/>
                <a:cs typeface="Book Antiqua"/>
              </a:rPr>
              <a:t>compulsory?</a:t>
            </a:r>
            <a:endParaRPr sz="668" dirty="0">
              <a:latin typeface="Book Antiqua"/>
              <a:cs typeface="Book Antiqua"/>
            </a:endParaRPr>
          </a:p>
          <a:p>
            <a:pPr marL="368926" indent="-139937">
              <a:spcBef>
                <a:spcPts val="64"/>
              </a:spcBef>
              <a:buAutoNum type="arabicPeriod"/>
              <a:tabLst>
                <a:tab pos="369350" algn="l"/>
              </a:tabLst>
            </a:pPr>
            <a:r>
              <a:rPr sz="668" spc="-7" dirty="0">
                <a:solidFill>
                  <a:srgbClr val="231F20"/>
                </a:solidFill>
                <a:latin typeface="Book Antiqua"/>
                <a:cs typeface="Book Antiqua"/>
              </a:rPr>
              <a:t>Can  </a:t>
            </a:r>
            <a:r>
              <a:rPr sz="668" spc="-17" dirty="0">
                <a:solidFill>
                  <a:srgbClr val="231F20"/>
                </a:solidFill>
                <a:latin typeface="Book Antiqua"/>
                <a:cs typeface="Book Antiqua"/>
              </a:rPr>
              <a:t>A-level  </a:t>
            </a:r>
            <a:r>
              <a:rPr sz="668" dirty="0">
                <a:solidFill>
                  <a:srgbClr val="231F20"/>
                </a:solidFill>
                <a:latin typeface="Book Antiqua"/>
                <a:cs typeface="Book Antiqua"/>
              </a:rPr>
              <a:t>students choose </a:t>
            </a:r>
            <a:r>
              <a:rPr sz="668" spc="3" dirty="0">
                <a:solidFill>
                  <a:srgbClr val="231F20"/>
                </a:solidFill>
                <a:latin typeface="Book Antiqua"/>
                <a:cs typeface="Book Antiqua"/>
              </a:rPr>
              <a:t>their</a:t>
            </a:r>
            <a:r>
              <a:rPr sz="668" spc="-47" dirty="0">
                <a:solidFill>
                  <a:srgbClr val="231F20"/>
                </a:solidFill>
                <a:latin typeface="Book Antiqua"/>
                <a:cs typeface="Book Antiqua"/>
              </a:rPr>
              <a:t> </a:t>
            </a:r>
            <a:r>
              <a:rPr sz="668" dirty="0">
                <a:solidFill>
                  <a:srgbClr val="231F20"/>
                </a:solidFill>
                <a:latin typeface="Book Antiqua"/>
                <a:cs typeface="Book Antiqua"/>
              </a:rPr>
              <a:t>subjects?</a:t>
            </a:r>
            <a:endParaRPr sz="668" dirty="0">
              <a:latin typeface="Book Antiqua"/>
              <a:cs typeface="Book Antiqua"/>
            </a:endParaRPr>
          </a:p>
          <a:p>
            <a:pPr marL="368926" indent="-138665">
              <a:spcBef>
                <a:spcPts val="64"/>
              </a:spcBef>
              <a:buAutoNum type="arabicPeriod"/>
              <a:tabLst>
                <a:tab pos="369350" algn="l"/>
              </a:tabLst>
            </a:pPr>
            <a:r>
              <a:rPr sz="668" spc="-7" dirty="0">
                <a:solidFill>
                  <a:srgbClr val="231F20"/>
                </a:solidFill>
                <a:latin typeface="Book Antiqua"/>
                <a:cs typeface="Book Antiqua"/>
              </a:rPr>
              <a:t>Does </a:t>
            </a:r>
            <a:r>
              <a:rPr sz="668" spc="-3" dirty="0">
                <a:solidFill>
                  <a:srgbClr val="231F20"/>
                </a:solidFill>
                <a:latin typeface="Book Antiqua"/>
                <a:cs typeface="Book Antiqua"/>
              </a:rPr>
              <a:t>Charlie </a:t>
            </a:r>
            <a:r>
              <a:rPr sz="668" dirty="0">
                <a:solidFill>
                  <a:srgbClr val="231F20"/>
                </a:solidFill>
                <a:latin typeface="Book Antiqua"/>
                <a:cs typeface="Book Antiqua"/>
              </a:rPr>
              <a:t>want </a:t>
            </a:r>
            <a:r>
              <a:rPr sz="668" spc="3" dirty="0">
                <a:solidFill>
                  <a:srgbClr val="231F20"/>
                </a:solidFill>
                <a:latin typeface="Book Antiqua"/>
                <a:cs typeface="Book Antiqua"/>
              </a:rPr>
              <a:t>to </a:t>
            </a:r>
            <a:r>
              <a:rPr sz="668" dirty="0">
                <a:solidFill>
                  <a:srgbClr val="231F20"/>
                </a:solidFill>
                <a:latin typeface="Book Antiqua"/>
                <a:cs typeface="Book Antiqua"/>
              </a:rPr>
              <a:t>get into </a:t>
            </a:r>
            <a:r>
              <a:rPr sz="668" spc="10" dirty="0">
                <a:solidFill>
                  <a:srgbClr val="231F20"/>
                </a:solidFill>
                <a:latin typeface="Book Antiqua"/>
                <a:cs typeface="Book Antiqua"/>
              </a:rPr>
              <a:t>a </a:t>
            </a:r>
            <a:r>
              <a:rPr sz="668" spc="-3" dirty="0">
                <a:solidFill>
                  <a:srgbClr val="231F20"/>
                </a:solidFill>
                <a:latin typeface="Book Antiqua"/>
                <a:cs typeface="Book Antiqua"/>
              </a:rPr>
              <a:t>university? </a:t>
            </a:r>
            <a:r>
              <a:rPr sz="668" spc="20" dirty="0">
                <a:solidFill>
                  <a:srgbClr val="231F20"/>
                </a:solidFill>
                <a:latin typeface="Book Antiqua"/>
                <a:cs typeface="Book Antiqua"/>
              </a:rPr>
              <a:t> </a:t>
            </a:r>
            <a:r>
              <a:rPr sz="668" spc="3" dirty="0">
                <a:solidFill>
                  <a:srgbClr val="231F20"/>
                </a:solidFill>
                <a:latin typeface="Book Antiqua"/>
                <a:cs typeface="Book Antiqua"/>
              </a:rPr>
              <a:t>Why?/ </a:t>
            </a:r>
            <a:r>
              <a:rPr sz="668" spc="-17" dirty="0">
                <a:solidFill>
                  <a:srgbClr val="231F20"/>
                </a:solidFill>
                <a:latin typeface="Book Antiqua"/>
                <a:cs typeface="Book Antiqua"/>
              </a:rPr>
              <a:t>Why  </a:t>
            </a:r>
            <a:r>
              <a:rPr sz="668" spc="3" dirty="0">
                <a:solidFill>
                  <a:srgbClr val="231F20"/>
                </a:solidFill>
                <a:latin typeface="Book Antiqua"/>
                <a:cs typeface="Book Antiqua"/>
              </a:rPr>
              <a:t>not?</a:t>
            </a:r>
            <a:endParaRPr sz="668" dirty="0">
              <a:latin typeface="Book Antiqua"/>
              <a:cs typeface="Book Antiqua"/>
            </a:endParaRPr>
          </a:p>
          <a:p>
            <a:pPr marL="368926" indent="-145874">
              <a:spcBef>
                <a:spcPts val="64"/>
              </a:spcBef>
              <a:buAutoNum type="arabicPeriod"/>
              <a:tabLst>
                <a:tab pos="369350" algn="l"/>
              </a:tabLst>
            </a:pPr>
            <a:r>
              <a:rPr sz="668" spc="-14" dirty="0">
                <a:solidFill>
                  <a:srgbClr val="231F20"/>
                </a:solidFill>
                <a:latin typeface="Book Antiqua"/>
                <a:cs typeface="Book Antiqua"/>
              </a:rPr>
              <a:t>Has  </a:t>
            </a:r>
            <a:r>
              <a:rPr sz="668" spc="-3" dirty="0">
                <a:solidFill>
                  <a:srgbClr val="231F20"/>
                </a:solidFill>
                <a:latin typeface="Book Antiqua"/>
                <a:cs typeface="Book Antiqua"/>
              </a:rPr>
              <a:t>Charlie </a:t>
            </a:r>
            <a:r>
              <a:rPr sz="668" spc="-7" dirty="0">
                <a:solidFill>
                  <a:srgbClr val="231F20"/>
                </a:solidFill>
                <a:latin typeface="Book Antiqua"/>
                <a:cs typeface="Book Antiqua"/>
              </a:rPr>
              <a:t>decided  </a:t>
            </a:r>
            <a:r>
              <a:rPr sz="668" spc="-3" dirty="0">
                <a:solidFill>
                  <a:srgbClr val="231F20"/>
                </a:solidFill>
                <a:latin typeface="Book Antiqua"/>
                <a:cs typeface="Book Antiqua"/>
              </a:rPr>
              <a:t>what </a:t>
            </a:r>
            <a:r>
              <a:rPr sz="668" dirty="0">
                <a:solidFill>
                  <a:srgbClr val="231F20"/>
                </a:solidFill>
                <a:latin typeface="Book Antiqua"/>
                <a:cs typeface="Book Antiqua"/>
              </a:rPr>
              <a:t>he wants </a:t>
            </a:r>
            <a:r>
              <a:rPr sz="668" spc="3" dirty="0">
                <a:solidFill>
                  <a:srgbClr val="231F20"/>
                </a:solidFill>
                <a:latin typeface="Book Antiqua"/>
                <a:cs typeface="Book Antiqua"/>
              </a:rPr>
              <a:t>to</a:t>
            </a:r>
            <a:r>
              <a:rPr sz="668" spc="17" dirty="0">
                <a:solidFill>
                  <a:srgbClr val="231F20"/>
                </a:solidFill>
                <a:latin typeface="Book Antiqua"/>
                <a:cs typeface="Book Antiqua"/>
              </a:rPr>
              <a:t> </a:t>
            </a:r>
            <a:r>
              <a:rPr sz="668" spc="7" dirty="0">
                <a:solidFill>
                  <a:srgbClr val="231F20"/>
                </a:solidFill>
                <a:latin typeface="Book Antiqua"/>
                <a:cs typeface="Book Antiqua"/>
              </a:rPr>
              <a:t>be?</a:t>
            </a:r>
            <a:endParaRPr sz="668" dirty="0">
              <a:latin typeface="Book Antiqua"/>
              <a:cs typeface="Book Antiqua"/>
            </a:endParaRPr>
          </a:p>
          <a:p>
            <a:pPr marL="368926" indent="-142906">
              <a:spcBef>
                <a:spcPts val="64"/>
              </a:spcBef>
              <a:buAutoNum type="arabicPeriod"/>
              <a:tabLst>
                <a:tab pos="369350" algn="l"/>
              </a:tabLst>
            </a:pPr>
            <a:r>
              <a:rPr sz="668" dirty="0">
                <a:solidFill>
                  <a:srgbClr val="231F20"/>
                </a:solidFill>
                <a:latin typeface="Book Antiqua"/>
                <a:cs typeface="Book Antiqua"/>
              </a:rPr>
              <a:t>What </a:t>
            </a:r>
            <a:r>
              <a:rPr sz="668" spc="-3" dirty="0">
                <a:solidFill>
                  <a:srgbClr val="231F20"/>
                </a:solidFill>
                <a:latin typeface="Book Antiqua"/>
                <a:cs typeface="Book Antiqua"/>
              </a:rPr>
              <a:t>is Charlie </a:t>
            </a:r>
            <a:r>
              <a:rPr sz="668" spc="-7" dirty="0">
                <a:solidFill>
                  <a:srgbClr val="231F20"/>
                </a:solidFill>
                <a:latin typeface="Book Antiqua"/>
                <a:cs typeface="Book Antiqua"/>
              </a:rPr>
              <a:t>going </a:t>
            </a:r>
            <a:r>
              <a:rPr sz="668" spc="3" dirty="0">
                <a:solidFill>
                  <a:srgbClr val="231F20"/>
                </a:solidFill>
                <a:latin typeface="Book Antiqua"/>
                <a:cs typeface="Book Antiqua"/>
              </a:rPr>
              <a:t>to </a:t>
            </a:r>
            <a:r>
              <a:rPr sz="668" spc="-14" dirty="0">
                <a:solidFill>
                  <a:srgbClr val="231F20"/>
                </a:solidFill>
                <a:latin typeface="Book Antiqua"/>
                <a:cs typeface="Book Antiqua"/>
              </a:rPr>
              <a:t>do  </a:t>
            </a:r>
            <a:r>
              <a:rPr sz="668" spc="7" dirty="0">
                <a:solidFill>
                  <a:srgbClr val="231F20"/>
                </a:solidFill>
                <a:latin typeface="Book Antiqua"/>
                <a:cs typeface="Book Antiqua"/>
              </a:rPr>
              <a:t>after </a:t>
            </a:r>
            <a:r>
              <a:rPr sz="668" dirty="0">
                <a:solidFill>
                  <a:srgbClr val="231F20"/>
                </a:solidFill>
                <a:latin typeface="Book Antiqua"/>
                <a:cs typeface="Book Antiqua"/>
              </a:rPr>
              <a:t>finishing </a:t>
            </a:r>
            <a:r>
              <a:rPr sz="668" spc="7" dirty="0">
                <a:solidFill>
                  <a:srgbClr val="231F20"/>
                </a:solidFill>
                <a:latin typeface="Book Antiqua"/>
                <a:cs typeface="Book Antiqua"/>
              </a:rPr>
              <a:t>the </a:t>
            </a:r>
            <a:r>
              <a:rPr sz="668" spc="37" dirty="0">
                <a:solidFill>
                  <a:srgbClr val="231F20"/>
                </a:solidFill>
                <a:latin typeface="Book Antiqua"/>
                <a:cs typeface="Book Antiqua"/>
              </a:rPr>
              <a:t> </a:t>
            </a:r>
            <a:r>
              <a:rPr sz="668" spc="-17" dirty="0">
                <a:solidFill>
                  <a:srgbClr val="231F20"/>
                </a:solidFill>
                <a:latin typeface="Book Antiqua"/>
                <a:cs typeface="Book Antiqua"/>
              </a:rPr>
              <a:t>A-level  </a:t>
            </a:r>
            <a:r>
              <a:rPr sz="668" dirty="0">
                <a:solidFill>
                  <a:srgbClr val="231F20"/>
                </a:solidFill>
                <a:latin typeface="Book Antiqua"/>
                <a:cs typeface="Book Antiqua"/>
              </a:rPr>
              <a:t>course?</a:t>
            </a:r>
            <a:endParaRPr sz="668" dirty="0">
              <a:latin typeface="Book Antiqua"/>
              <a:cs typeface="Book Antiqua"/>
            </a:endParaRPr>
          </a:p>
        </p:txBody>
      </p:sp>
      <p:pic>
        <p:nvPicPr>
          <p:cNvPr id="10" name="Picture 8" descr="V:\pubs_new\Oblogki wse\HappyEng.ru\11 class\HEru11SB_cover_FGOS.jpg">
            <a:extLst>
              <a:ext uri="{FF2B5EF4-FFF2-40B4-BE49-F238E27FC236}">
                <a16:creationId xmlns:a16="http://schemas.microsoft.com/office/drawing/2014/main" id="{ACCC0852-7BCD-9592-5285-135B8C55B7C1}"/>
              </a:ext>
            </a:extLst>
          </p:cNvPr>
          <p:cNvPicPr>
            <a:picLocks noChangeAspect="1" noChangeArrowheads="1"/>
          </p:cNvPicPr>
          <p:nvPr/>
        </p:nvPicPr>
        <p:blipFill>
          <a:blip r:embed="rId4"/>
          <a:srcRect/>
          <a:stretch>
            <a:fillRect/>
          </a:stretch>
        </p:blipFill>
        <p:spPr bwMode="auto">
          <a:xfrm>
            <a:off x="323528" y="537595"/>
            <a:ext cx="1152128" cy="1542733"/>
          </a:xfrm>
          <a:prstGeom prst="rect">
            <a:avLst/>
          </a:prstGeom>
          <a:noFill/>
          <a:effectLst>
            <a:outerShdw blurRad="50800" dist="38100" dir="2700000" algn="tl" rotWithShape="0">
              <a:prstClr val="black">
                <a:alpha val="40000"/>
              </a:prst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28224" y="4811952"/>
            <a:ext cx="112368" cy="106283"/>
          </a:xfrm>
          <a:prstGeom prst="rect">
            <a:avLst/>
          </a:prstGeom>
        </p:spPr>
        <p:txBody>
          <a:bodyPr vert="horz" wrap="square" lIns="0" tIns="8481" rIns="0" bIns="0" rtlCol="0">
            <a:spAutoFit/>
          </a:bodyPr>
          <a:lstStyle/>
          <a:p>
            <a:pPr marL="8481">
              <a:spcBef>
                <a:spcPts val="67"/>
              </a:spcBef>
            </a:pPr>
            <a:r>
              <a:rPr sz="635" spc="50" dirty="0">
                <a:solidFill>
                  <a:srgbClr val="231F20"/>
                </a:solidFill>
                <a:latin typeface="Calibri"/>
                <a:cs typeface="Calibri"/>
              </a:rPr>
              <a:t>12</a:t>
            </a:r>
            <a:endParaRPr sz="635">
              <a:latin typeface="Calibri"/>
              <a:cs typeface="Calibri"/>
            </a:endParaRPr>
          </a:p>
        </p:txBody>
      </p:sp>
      <p:sp>
        <p:nvSpPr>
          <p:cNvPr id="3" name="object 3"/>
          <p:cNvSpPr txBox="1"/>
          <p:nvPr/>
        </p:nvSpPr>
        <p:spPr>
          <a:xfrm>
            <a:off x="3146995" y="4812100"/>
            <a:ext cx="744175" cy="111349"/>
          </a:xfrm>
          <a:prstGeom prst="rect">
            <a:avLst/>
          </a:prstGeom>
        </p:spPr>
        <p:txBody>
          <a:bodyPr vert="horz" wrap="square" lIns="0" tIns="8481" rIns="0" bIns="0" rtlCol="0">
            <a:spAutoFit/>
          </a:bodyPr>
          <a:lstStyle/>
          <a:p>
            <a:pPr marL="8481">
              <a:spcBef>
                <a:spcPts val="67"/>
              </a:spcBef>
            </a:pPr>
            <a:r>
              <a:rPr sz="668" dirty="0">
                <a:solidFill>
                  <a:srgbClr val="6D6E71"/>
                </a:solidFill>
                <a:latin typeface="Arial Narrow"/>
                <a:cs typeface="Arial Narrow"/>
              </a:rPr>
              <a:t>Unit </a:t>
            </a:r>
            <a:r>
              <a:rPr sz="668" spc="67" dirty="0">
                <a:solidFill>
                  <a:srgbClr val="6D6E71"/>
                </a:solidFill>
                <a:latin typeface="Arial Narrow"/>
                <a:cs typeface="Arial Narrow"/>
              </a:rPr>
              <a:t>1 </a:t>
            </a:r>
            <a:r>
              <a:rPr sz="668" spc="-17" dirty="0">
                <a:solidFill>
                  <a:srgbClr val="6D6E71"/>
                </a:solidFill>
                <a:latin typeface="Arial Narrow"/>
                <a:cs typeface="Arial Narrow"/>
              </a:rPr>
              <a:t>Lessons </a:t>
            </a:r>
            <a:r>
              <a:rPr sz="668" spc="34" dirty="0">
                <a:solidFill>
                  <a:srgbClr val="6D6E71"/>
                </a:solidFill>
                <a:latin typeface="Arial Narrow"/>
                <a:cs typeface="Arial Narrow"/>
              </a:rPr>
              <a:t>3, </a:t>
            </a:r>
            <a:r>
              <a:rPr sz="668" spc="37" dirty="0">
                <a:solidFill>
                  <a:srgbClr val="6D6E71"/>
                </a:solidFill>
                <a:latin typeface="Arial Narrow"/>
                <a:cs typeface="Arial Narrow"/>
              </a:rPr>
              <a:t>4,</a:t>
            </a:r>
            <a:r>
              <a:rPr sz="668" spc="50" dirty="0">
                <a:solidFill>
                  <a:srgbClr val="6D6E71"/>
                </a:solidFill>
                <a:latin typeface="Arial Narrow"/>
                <a:cs typeface="Arial Narrow"/>
              </a:rPr>
              <a:t> </a:t>
            </a:r>
            <a:r>
              <a:rPr sz="668" spc="67" dirty="0">
                <a:solidFill>
                  <a:srgbClr val="6D6E71"/>
                </a:solidFill>
                <a:latin typeface="Arial Narrow"/>
                <a:cs typeface="Arial Narrow"/>
              </a:rPr>
              <a:t>5</a:t>
            </a:r>
            <a:endParaRPr sz="668">
              <a:latin typeface="Arial Narrow"/>
              <a:cs typeface="Arial Narrow"/>
            </a:endParaRPr>
          </a:p>
        </p:txBody>
      </p:sp>
      <p:sp>
        <p:nvSpPr>
          <p:cNvPr id="4" name="object 4"/>
          <p:cNvSpPr/>
          <p:nvPr/>
        </p:nvSpPr>
        <p:spPr>
          <a:xfrm>
            <a:off x="2936704" y="716375"/>
            <a:ext cx="3269705" cy="4029570"/>
          </a:xfrm>
          <a:custGeom>
            <a:avLst/>
            <a:gdLst/>
            <a:ahLst/>
            <a:cxnLst/>
            <a:rect l="l" t="t" r="r" b="b"/>
            <a:pathLst>
              <a:path w="4896485" h="6034405">
                <a:moveTo>
                  <a:pt x="0" y="6033782"/>
                </a:moveTo>
                <a:lnTo>
                  <a:pt x="4896002" y="6033782"/>
                </a:lnTo>
                <a:lnTo>
                  <a:pt x="4896002" y="0"/>
                </a:lnTo>
                <a:lnTo>
                  <a:pt x="0" y="0"/>
                </a:lnTo>
                <a:lnTo>
                  <a:pt x="0" y="6033782"/>
                </a:lnTo>
                <a:close/>
              </a:path>
            </a:pathLst>
          </a:custGeom>
          <a:solidFill>
            <a:srgbClr val="FDEBF3"/>
          </a:solidFill>
        </p:spPr>
        <p:txBody>
          <a:bodyPr wrap="square" lIns="0" tIns="0" rIns="0" bIns="0" rtlCol="0"/>
          <a:lstStyle/>
          <a:p>
            <a:endParaRPr sz="1202"/>
          </a:p>
        </p:txBody>
      </p:sp>
      <p:sp>
        <p:nvSpPr>
          <p:cNvPr id="5" name="object 5"/>
          <p:cNvSpPr/>
          <p:nvPr/>
        </p:nvSpPr>
        <p:spPr>
          <a:xfrm>
            <a:off x="6109932" y="334485"/>
            <a:ext cx="64453" cy="40283"/>
          </a:xfrm>
          <a:custGeom>
            <a:avLst/>
            <a:gdLst/>
            <a:ahLst/>
            <a:cxnLst/>
            <a:rect l="l" t="t" r="r" b="b"/>
            <a:pathLst>
              <a:path w="96520" h="60325">
                <a:moveTo>
                  <a:pt x="48298" y="0"/>
                </a:moveTo>
                <a:lnTo>
                  <a:pt x="0" y="59855"/>
                </a:lnTo>
                <a:lnTo>
                  <a:pt x="95999" y="59855"/>
                </a:lnTo>
                <a:lnTo>
                  <a:pt x="48298" y="0"/>
                </a:lnTo>
                <a:close/>
              </a:path>
            </a:pathLst>
          </a:custGeom>
          <a:solidFill>
            <a:srgbClr val="939598"/>
          </a:solidFill>
        </p:spPr>
        <p:txBody>
          <a:bodyPr wrap="square" lIns="0" tIns="0" rIns="0" bIns="0" rtlCol="0"/>
          <a:lstStyle/>
          <a:p>
            <a:endParaRPr sz="1202"/>
          </a:p>
        </p:txBody>
      </p:sp>
      <p:sp>
        <p:nvSpPr>
          <p:cNvPr id="6" name="object 6"/>
          <p:cNvSpPr/>
          <p:nvPr/>
        </p:nvSpPr>
        <p:spPr>
          <a:xfrm>
            <a:off x="6100537" y="517148"/>
            <a:ext cx="86927" cy="54276"/>
          </a:xfrm>
          <a:custGeom>
            <a:avLst/>
            <a:gdLst/>
            <a:ahLst/>
            <a:cxnLst/>
            <a:rect l="l" t="t" r="r" b="b"/>
            <a:pathLst>
              <a:path w="130175" h="81280">
                <a:moveTo>
                  <a:pt x="65354" y="0"/>
                </a:moveTo>
                <a:lnTo>
                  <a:pt x="0" y="81000"/>
                </a:lnTo>
                <a:lnTo>
                  <a:pt x="129921" y="81000"/>
                </a:lnTo>
                <a:lnTo>
                  <a:pt x="65354" y="0"/>
                </a:lnTo>
                <a:close/>
              </a:path>
            </a:pathLst>
          </a:custGeom>
          <a:solidFill>
            <a:srgbClr val="939598"/>
          </a:solidFill>
        </p:spPr>
        <p:txBody>
          <a:bodyPr wrap="square" lIns="0" tIns="0" rIns="0" bIns="0" rtlCol="0"/>
          <a:lstStyle/>
          <a:p>
            <a:endParaRPr sz="1202"/>
          </a:p>
        </p:txBody>
      </p:sp>
      <p:sp>
        <p:nvSpPr>
          <p:cNvPr id="7" name="object 7"/>
          <p:cNvSpPr/>
          <p:nvPr/>
        </p:nvSpPr>
        <p:spPr>
          <a:xfrm>
            <a:off x="2936704" y="466562"/>
            <a:ext cx="3269705" cy="250178"/>
          </a:xfrm>
          <a:custGeom>
            <a:avLst/>
            <a:gdLst/>
            <a:ahLst/>
            <a:cxnLst/>
            <a:rect l="l" t="t" r="r" b="b"/>
            <a:pathLst>
              <a:path w="4896485" h="374650">
                <a:moveTo>
                  <a:pt x="0" y="374103"/>
                </a:moveTo>
                <a:lnTo>
                  <a:pt x="4896015" y="374103"/>
                </a:lnTo>
                <a:lnTo>
                  <a:pt x="4896015" y="0"/>
                </a:lnTo>
                <a:lnTo>
                  <a:pt x="0" y="0"/>
                </a:lnTo>
                <a:lnTo>
                  <a:pt x="0" y="374103"/>
                </a:lnTo>
                <a:close/>
              </a:path>
            </a:pathLst>
          </a:custGeom>
          <a:solidFill>
            <a:srgbClr val="D7D9DA"/>
          </a:solidFill>
        </p:spPr>
        <p:txBody>
          <a:bodyPr wrap="square" lIns="0" tIns="0" rIns="0" bIns="0" rtlCol="0"/>
          <a:lstStyle/>
          <a:p>
            <a:endParaRPr sz="1202"/>
          </a:p>
        </p:txBody>
      </p:sp>
      <p:sp>
        <p:nvSpPr>
          <p:cNvPr id="8" name="object 8"/>
          <p:cNvSpPr/>
          <p:nvPr/>
        </p:nvSpPr>
        <p:spPr>
          <a:xfrm>
            <a:off x="2936704" y="298281"/>
            <a:ext cx="3269705" cy="168341"/>
          </a:xfrm>
          <a:custGeom>
            <a:avLst/>
            <a:gdLst/>
            <a:ahLst/>
            <a:cxnLst/>
            <a:rect l="l" t="t" r="r" b="b"/>
            <a:pathLst>
              <a:path w="4896485" h="252095">
                <a:moveTo>
                  <a:pt x="0" y="252006"/>
                </a:moveTo>
                <a:lnTo>
                  <a:pt x="4896015" y="252006"/>
                </a:lnTo>
                <a:lnTo>
                  <a:pt x="4896015" y="0"/>
                </a:lnTo>
                <a:lnTo>
                  <a:pt x="0" y="0"/>
                </a:lnTo>
                <a:lnTo>
                  <a:pt x="0" y="252006"/>
                </a:lnTo>
                <a:close/>
              </a:path>
            </a:pathLst>
          </a:custGeom>
          <a:solidFill>
            <a:srgbClr val="CF118C"/>
          </a:solidFill>
        </p:spPr>
        <p:txBody>
          <a:bodyPr wrap="square" lIns="0" tIns="0" rIns="0" bIns="0" rtlCol="0"/>
          <a:lstStyle/>
          <a:p>
            <a:endParaRPr sz="1202"/>
          </a:p>
        </p:txBody>
      </p:sp>
      <p:sp>
        <p:nvSpPr>
          <p:cNvPr id="9" name="object 9"/>
          <p:cNvSpPr/>
          <p:nvPr/>
        </p:nvSpPr>
        <p:spPr>
          <a:xfrm>
            <a:off x="3149388" y="524527"/>
            <a:ext cx="2835922" cy="144595"/>
          </a:xfrm>
          <a:custGeom>
            <a:avLst/>
            <a:gdLst/>
            <a:ahLst/>
            <a:cxnLst/>
            <a:rect l="l" t="t" r="r" b="b"/>
            <a:pathLst>
              <a:path w="4246880" h="216534">
                <a:moveTo>
                  <a:pt x="4210304" y="0"/>
                </a:moveTo>
                <a:lnTo>
                  <a:pt x="36004" y="0"/>
                </a:lnTo>
                <a:lnTo>
                  <a:pt x="15189" y="562"/>
                </a:lnTo>
                <a:lnTo>
                  <a:pt x="4500" y="4500"/>
                </a:lnTo>
                <a:lnTo>
                  <a:pt x="562" y="15189"/>
                </a:lnTo>
                <a:lnTo>
                  <a:pt x="0" y="36004"/>
                </a:lnTo>
                <a:lnTo>
                  <a:pt x="0" y="179997"/>
                </a:lnTo>
                <a:lnTo>
                  <a:pt x="562" y="200812"/>
                </a:lnTo>
                <a:lnTo>
                  <a:pt x="4500" y="211501"/>
                </a:lnTo>
                <a:lnTo>
                  <a:pt x="15189" y="215439"/>
                </a:lnTo>
                <a:lnTo>
                  <a:pt x="36004" y="216001"/>
                </a:lnTo>
                <a:lnTo>
                  <a:pt x="4210304" y="216001"/>
                </a:lnTo>
                <a:lnTo>
                  <a:pt x="4231119" y="215439"/>
                </a:lnTo>
                <a:lnTo>
                  <a:pt x="4241807" y="211501"/>
                </a:lnTo>
                <a:lnTo>
                  <a:pt x="4245745" y="200812"/>
                </a:lnTo>
                <a:lnTo>
                  <a:pt x="4246308" y="179997"/>
                </a:lnTo>
                <a:lnTo>
                  <a:pt x="4246308" y="36004"/>
                </a:lnTo>
                <a:lnTo>
                  <a:pt x="4245745" y="15189"/>
                </a:lnTo>
                <a:lnTo>
                  <a:pt x="4241807" y="4500"/>
                </a:lnTo>
                <a:lnTo>
                  <a:pt x="4231119" y="562"/>
                </a:lnTo>
                <a:lnTo>
                  <a:pt x="4210304" y="0"/>
                </a:lnTo>
                <a:close/>
              </a:path>
            </a:pathLst>
          </a:custGeom>
          <a:solidFill>
            <a:srgbClr val="FFFFFF"/>
          </a:solidFill>
        </p:spPr>
        <p:txBody>
          <a:bodyPr wrap="square" lIns="0" tIns="0" rIns="0" bIns="0" rtlCol="0"/>
          <a:lstStyle/>
          <a:p>
            <a:endParaRPr sz="1202"/>
          </a:p>
        </p:txBody>
      </p:sp>
      <p:sp>
        <p:nvSpPr>
          <p:cNvPr id="10" name="object 10"/>
          <p:cNvSpPr/>
          <p:nvPr/>
        </p:nvSpPr>
        <p:spPr>
          <a:xfrm>
            <a:off x="6085891" y="298280"/>
            <a:ext cx="120425" cy="92439"/>
          </a:xfrm>
          <a:custGeom>
            <a:avLst/>
            <a:gdLst/>
            <a:ahLst/>
            <a:cxnLst/>
            <a:rect l="l" t="t" r="r" b="b"/>
            <a:pathLst>
              <a:path w="180339" h="138429">
                <a:moveTo>
                  <a:pt x="0" y="138049"/>
                </a:moveTo>
                <a:lnTo>
                  <a:pt x="180009" y="138049"/>
                </a:lnTo>
                <a:lnTo>
                  <a:pt x="180009" y="0"/>
                </a:lnTo>
                <a:lnTo>
                  <a:pt x="0" y="0"/>
                </a:lnTo>
                <a:lnTo>
                  <a:pt x="0" y="138049"/>
                </a:lnTo>
                <a:close/>
              </a:path>
            </a:pathLst>
          </a:custGeom>
          <a:solidFill>
            <a:srgbClr val="DB76AF"/>
          </a:solidFill>
        </p:spPr>
        <p:txBody>
          <a:bodyPr wrap="square" lIns="0" tIns="0" rIns="0" bIns="0" rtlCol="0"/>
          <a:lstStyle/>
          <a:p>
            <a:endParaRPr sz="1202"/>
          </a:p>
        </p:txBody>
      </p:sp>
      <p:sp>
        <p:nvSpPr>
          <p:cNvPr id="11" name="object 11"/>
          <p:cNvSpPr/>
          <p:nvPr/>
        </p:nvSpPr>
        <p:spPr>
          <a:xfrm>
            <a:off x="6118956" y="317345"/>
            <a:ext cx="54276" cy="54276"/>
          </a:xfrm>
          <a:custGeom>
            <a:avLst/>
            <a:gdLst/>
            <a:ahLst/>
            <a:cxnLst/>
            <a:rect l="l" t="t" r="r" b="b"/>
            <a:pathLst>
              <a:path w="81279" h="81279">
                <a:moveTo>
                  <a:pt x="8978" y="0"/>
                </a:moveTo>
                <a:lnTo>
                  <a:pt x="0" y="8978"/>
                </a:lnTo>
                <a:lnTo>
                  <a:pt x="71996" y="80975"/>
                </a:lnTo>
                <a:lnTo>
                  <a:pt x="80975" y="71996"/>
                </a:lnTo>
                <a:lnTo>
                  <a:pt x="8978" y="0"/>
                </a:lnTo>
                <a:close/>
              </a:path>
            </a:pathLst>
          </a:custGeom>
          <a:solidFill>
            <a:srgbClr val="CF118C"/>
          </a:solidFill>
        </p:spPr>
        <p:txBody>
          <a:bodyPr wrap="square" lIns="0" tIns="0" rIns="0" bIns="0" rtlCol="0"/>
          <a:lstStyle/>
          <a:p>
            <a:endParaRPr sz="1202"/>
          </a:p>
        </p:txBody>
      </p:sp>
      <p:sp>
        <p:nvSpPr>
          <p:cNvPr id="12" name="object 12"/>
          <p:cNvSpPr/>
          <p:nvPr/>
        </p:nvSpPr>
        <p:spPr>
          <a:xfrm>
            <a:off x="6118956" y="317345"/>
            <a:ext cx="54276" cy="54276"/>
          </a:xfrm>
          <a:custGeom>
            <a:avLst/>
            <a:gdLst/>
            <a:ahLst/>
            <a:cxnLst/>
            <a:rect l="l" t="t" r="r" b="b"/>
            <a:pathLst>
              <a:path w="81279" h="81279">
                <a:moveTo>
                  <a:pt x="71996" y="0"/>
                </a:moveTo>
                <a:lnTo>
                  <a:pt x="0" y="71996"/>
                </a:lnTo>
                <a:lnTo>
                  <a:pt x="8978" y="80975"/>
                </a:lnTo>
                <a:lnTo>
                  <a:pt x="80975" y="8978"/>
                </a:lnTo>
                <a:lnTo>
                  <a:pt x="71996" y="0"/>
                </a:lnTo>
                <a:close/>
              </a:path>
            </a:pathLst>
          </a:custGeom>
          <a:solidFill>
            <a:srgbClr val="CF118C"/>
          </a:solidFill>
        </p:spPr>
        <p:txBody>
          <a:bodyPr wrap="square" lIns="0" tIns="0" rIns="0" bIns="0" rtlCol="0"/>
          <a:lstStyle/>
          <a:p>
            <a:endParaRPr sz="1202"/>
          </a:p>
        </p:txBody>
      </p:sp>
      <p:sp>
        <p:nvSpPr>
          <p:cNvPr id="13" name="object 13"/>
          <p:cNvSpPr/>
          <p:nvPr/>
        </p:nvSpPr>
        <p:spPr>
          <a:xfrm>
            <a:off x="4943032" y="2185364"/>
            <a:ext cx="1246346" cy="1322265"/>
          </a:xfrm>
          <a:prstGeom prst="rect">
            <a:avLst/>
          </a:prstGeom>
          <a:blipFill>
            <a:blip r:embed="rId2" cstate="print"/>
            <a:stretch>
              <a:fillRect/>
            </a:stretch>
          </a:blipFill>
        </p:spPr>
        <p:txBody>
          <a:bodyPr wrap="square" lIns="0" tIns="0" rIns="0" bIns="0" rtlCol="0"/>
          <a:lstStyle/>
          <a:p>
            <a:endParaRPr sz="1202"/>
          </a:p>
        </p:txBody>
      </p:sp>
      <p:sp>
        <p:nvSpPr>
          <p:cNvPr id="14" name="object 14"/>
          <p:cNvSpPr/>
          <p:nvPr/>
        </p:nvSpPr>
        <p:spPr>
          <a:xfrm>
            <a:off x="4898645" y="2196482"/>
            <a:ext cx="1291600" cy="458378"/>
          </a:xfrm>
          <a:custGeom>
            <a:avLst/>
            <a:gdLst/>
            <a:ahLst/>
            <a:cxnLst/>
            <a:rect l="l" t="t" r="r" b="b"/>
            <a:pathLst>
              <a:path w="1934210" h="686435">
                <a:moveTo>
                  <a:pt x="0" y="686117"/>
                </a:moveTo>
                <a:lnTo>
                  <a:pt x="1933943" y="686117"/>
                </a:lnTo>
                <a:lnTo>
                  <a:pt x="1933943" y="0"/>
                </a:lnTo>
                <a:lnTo>
                  <a:pt x="0" y="0"/>
                </a:lnTo>
                <a:lnTo>
                  <a:pt x="0" y="686117"/>
                </a:lnTo>
                <a:close/>
              </a:path>
            </a:pathLst>
          </a:custGeom>
          <a:solidFill>
            <a:srgbClr val="FDEBF3"/>
          </a:solidFill>
        </p:spPr>
        <p:txBody>
          <a:bodyPr wrap="square" lIns="0" tIns="0" rIns="0" bIns="0" rtlCol="0"/>
          <a:lstStyle/>
          <a:p>
            <a:endParaRPr sz="1202"/>
          </a:p>
        </p:txBody>
      </p:sp>
      <p:sp>
        <p:nvSpPr>
          <p:cNvPr id="15" name="object 15"/>
          <p:cNvSpPr/>
          <p:nvPr/>
        </p:nvSpPr>
        <p:spPr>
          <a:xfrm>
            <a:off x="4898645" y="3116401"/>
            <a:ext cx="1296264" cy="474915"/>
          </a:xfrm>
          <a:custGeom>
            <a:avLst/>
            <a:gdLst/>
            <a:ahLst/>
            <a:cxnLst/>
            <a:rect l="l" t="t" r="r" b="b"/>
            <a:pathLst>
              <a:path w="1941195" h="711200">
                <a:moveTo>
                  <a:pt x="0" y="710996"/>
                </a:moveTo>
                <a:lnTo>
                  <a:pt x="1940890" y="710996"/>
                </a:lnTo>
                <a:lnTo>
                  <a:pt x="1940890" y="0"/>
                </a:lnTo>
                <a:lnTo>
                  <a:pt x="0" y="0"/>
                </a:lnTo>
                <a:lnTo>
                  <a:pt x="0" y="710996"/>
                </a:lnTo>
                <a:close/>
              </a:path>
            </a:pathLst>
          </a:custGeom>
          <a:solidFill>
            <a:srgbClr val="F8EBF3"/>
          </a:solidFill>
        </p:spPr>
        <p:txBody>
          <a:bodyPr wrap="square" lIns="0" tIns="0" rIns="0" bIns="0" rtlCol="0"/>
          <a:lstStyle/>
          <a:p>
            <a:endParaRPr sz="1202"/>
          </a:p>
        </p:txBody>
      </p:sp>
      <p:sp>
        <p:nvSpPr>
          <p:cNvPr id="16" name="object 16"/>
          <p:cNvSpPr/>
          <p:nvPr/>
        </p:nvSpPr>
        <p:spPr>
          <a:xfrm>
            <a:off x="4908686" y="3072691"/>
            <a:ext cx="1339261" cy="1611998"/>
          </a:xfrm>
          <a:prstGeom prst="rect">
            <a:avLst/>
          </a:prstGeom>
          <a:blipFill>
            <a:blip r:embed="rId3" cstate="print"/>
            <a:stretch>
              <a:fillRect/>
            </a:stretch>
          </a:blipFill>
        </p:spPr>
        <p:txBody>
          <a:bodyPr wrap="square" lIns="0" tIns="0" rIns="0" bIns="0" rtlCol="0"/>
          <a:lstStyle/>
          <a:p>
            <a:endParaRPr sz="1202"/>
          </a:p>
        </p:txBody>
      </p:sp>
      <p:sp>
        <p:nvSpPr>
          <p:cNvPr id="17" name="object 17"/>
          <p:cNvSpPr/>
          <p:nvPr/>
        </p:nvSpPr>
        <p:spPr>
          <a:xfrm>
            <a:off x="5784361" y="3072691"/>
            <a:ext cx="43505" cy="43709"/>
          </a:xfrm>
          <a:prstGeom prst="rect">
            <a:avLst/>
          </a:prstGeom>
          <a:blipFill>
            <a:blip r:embed="rId4" cstate="print"/>
            <a:stretch>
              <a:fillRect/>
            </a:stretch>
          </a:blipFill>
        </p:spPr>
        <p:txBody>
          <a:bodyPr wrap="square" lIns="0" tIns="0" rIns="0" bIns="0" rtlCol="0"/>
          <a:lstStyle/>
          <a:p>
            <a:endParaRPr sz="1202"/>
          </a:p>
        </p:txBody>
      </p:sp>
      <p:sp>
        <p:nvSpPr>
          <p:cNvPr id="18" name="object 18"/>
          <p:cNvSpPr/>
          <p:nvPr/>
        </p:nvSpPr>
        <p:spPr>
          <a:xfrm>
            <a:off x="5228626" y="3072691"/>
            <a:ext cx="43505" cy="43709"/>
          </a:xfrm>
          <a:prstGeom prst="rect">
            <a:avLst/>
          </a:prstGeom>
          <a:blipFill>
            <a:blip r:embed="rId5" cstate="print"/>
            <a:stretch>
              <a:fillRect/>
            </a:stretch>
          </a:blipFill>
        </p:spPr>
        <p:txBody>
          <a:bodyPr wrap="square" lIns="0" tIns="0" rIns="0" bIns="0" rtlCol="0"/>
          <a:lstStyle/>
          <a:p>
            <a:endParaRPr sz="1202"/>
          </a:p>
        </p:txBody>
      </p:sp>
      <p:sp>
        <p:nvSpPr>
          <p:cNvPr id="19" name="object 19"/>
          <p:cNvSpPr/>
          <p:nvPr/>
        </p:nvSpPr>
        <p:spPr>
          <a:xfrm>
            <a:off x="5276821" y="3072691"/>
            <a:ext cx="502850" cy="43709"/>
          </a:xfrm>
          <a:prstGeom prst="rect">
            <a:avLst/>
          </a:prstGeom>
          <a:blipFill>
            <a:blip r:embed="rId6" cstate="print"/>
            <a:stretch>
              <a:fillRect/>
            </a:stretch>
          </a:blipFill>
        </p:spPr>
        <p:txBody>
          <a:bodyPr wrap="square" lIns="0" tIns="0" rIns="0" bIns="0" rtlCol="0"/>
          <a:lstStyle/>
          <a:p>
            <a:endParaRPr sz="1202"/>
          </a:p>
        </p:txBody>
      </p:sp>
      <p:sp>
        <p:nvSpPr>
          <p:cNvPr id="20" name="object 20"/>
          <p:cNvSpPr/>
          <p:nvPr/>
        </p:nvSpPr>
        <p:spPr>
          <a:xfrm>
            <a:off x="4908686" y="3116401"/>
            <a:ext cx="1286010" cy="474779"/>
          </a:xfrm>
          <a:prstGeom prst="rect">
            <a:avLst/>
          </a:prstGeom>
          <a:blipFill>
            <a:blip r:embed="rId7" cstate="print"/>
            <a:stretch>
              <a:fillRect/>
            </a:stretch>
          </a:blipFill>
        </p:spPr>
        <p:txBody>
          <a:bodyPr wrap="square" lIns="0" tIns="0" rIns="0" bIns="0" rtlCol="0"/>
          <a:lstStyle/>
          <a:p>
            <a:endParaRPr sz="1202"/>
          </a:p>
        </p:txBody>
      </p:sp>
      <p:sp>
        <p:nvSpPr>
          <p:cNvPr id="21" name="object 21"/>
          <p:cNvSpPr/>
          <p:nvPr/>
        </p:nvSpPr>
        <p:spPr>
          <a:xfrm>
            <a:off x="4964175" y="3127850"/>
            <a:ext cx="1230521" cy="1501241"/>
          </a:xfrm>
          <a:prstGeom prst="rect">
            <a:avLst/>
          </a:prstGeom>
          <a:blipFill>
            <a:blip r:embed="rId8" cstate="print"/>
            <a:stretch>
              <a:fillRect/>
            </a:stretch>
          </a:blipFill>
        </p:spPr>
        <p:txBody>
          <a:bodyPr wrap="square" lIns="0" tIns="0" rIns="0" bIns="0" rtlCol="0"/>
          <a:lstStyle/>
          <a:p>
            <a:endParaRPr sz="1202"/>
          </a:p>
        </p:txBody>
      </p:sp>
      <p:sp>
        <p:nvSpPr>
          <p:cNvPr id="22" name="object 22"/>
          <p:cNvSpPr/>
          <p:nvPr/>
        </p:nvSpPr>
        <p:spPr>
          <a:xfrm>
            <a:off x="6079886" y="764885"/>
            <a:ext cx="120425" cy="96255"/>
          </a:xfrm>
          <a:custGeom>
            <a:avLst/>
            <a:gdLst/>
            <a:ahLst/>
            <a:cxnLst/>
            <a:rect l="l" t="t" r="r" b="b"/>
            <a:pathLst>
              <a:path w="180339" h="144144">
                <a:moveTo>
                  <a:pt x="0" y="144005"/>
                </a:moveTo>
                <a:lnTo>
                  <a:pt x="179997" y="144005"/>
                </a:lnTo>
                <a:lnTo>
                  <a:pt x="179997" y="0"/>
                </a:lnTo>
                <a:lnTo>
                  <a:pt x="0" y="0"/>
                </a:lnTo>
                <a:lnTo>
                  <a:pt x="0" y="144005"/>
                </a:lnTo>
                <a:close/>
              </a:path>
            </a:pathLst>
          </a:custGeom>
          <a:solidFill>
            <a:srgbClr val="D7D9DA"/>
          </a:solidFill>
        </p:spPr>
        <p:txBody>
          <a:bodyPr wrap="square" lIns="0" tIns="0" rIns="0" bIns="0" rtlCol="0"/>
          <a:lstStyle/>
          <a:p>
            <a:endParaRPr sz="1202"/>
          </a:p>
        </p:txBody>
      </p:sp>
      <p:sp>
        <p:nvSpPr>
          <p:cNvPr id="23" name="object 23"/>
          <p:cNvSpPr/>
          <p:nvPr/>
        </p:nvSpPr>
        <p:spPr>
          <a:xfrm>
            <a:off x="6082006" y="896157"/>
            <a:ext cx="120425" cy="636895"/>
          </a:xfrm>
          <a:custGeom>
            <a:avLst/>
            <a:gdLst/>
            <a:ahLst/>
            <a:cxnLst/>
            <a:rect l="l" t="t" r="r" b="b"/>
            <a:pathLst>
              <a:path w="180339" h="953769">
                <a:moveTo>
                  <a:pt x="0" y="953655"/>
                </a:moveTo>
                <a:lnTo>
                  <a:pt x="179997" y="953655"/>
                </a:lnTo>
                <a:lnTo>
                  <a:pt x="179997" y="0"/>
                </a:lnTo>
                <a:lnTo>
                  <a:pt x="0" y="0"/>
                </a:lnTo>
                <a:lnTo>
                  <a:pt x="0" y="953655"/>
                </a:lnTo>
                <a:close/>
              </a:path>
            </a:pathLst>
          </a:custGeom>
          <a:solidFill>
            <a:srgbClr val="D7D9DA"/>
          </a:solidFill>
        </p:spPr>
        <p:txBody>
          <a:bodyPr wrap="square" lIns="0" tIns="0" rIns="0" bIns="0" rtlCol="0"/>
          <a:lstStyle/>
          <a:p>
            <a:endParaRPr sz="1202"/>
          </a:p>
        </p:txBody>
      </p:sp>
      <p:sp>
        <p:nvSpPr>
          <p:cNvPr id="24" name="object 24"/>
          <p:cNvSpPr/>
          <p:nvPr/>
        </p:nvSpPr>
        <p:spPr>
          <a:xfrm>
            <a:off x="6103920" y="801089"/>
            <a:ext cx="64453" cy="40283"/>
          </a:xfrm>
          <a:custGeom>
            <a:avLst/>
            <a:gdLst/>
            <a:ahLst/>
            <a:cxnLst/>
            <a:rect l="l" t="t" r="r" b="b"/>
            <a:pathLst>
              <a:path w="96520" h="60325">
                <a:moveTo>
                  <a:pt x="48298" y="0"/>
                </a:moveTo>
                <a:lnTo>
                  <a:pt x="0" y="59855"/>
                </a:lnTo>
                <a:lnTo>
                  <a:pt x="95999" y="59855"/>
                </a:lnTo>
                <a:lnTo>
                  <a:pt x="48298" y="0"/>
                </a:lnTo>
                <a:close/>
              </a:path>
            </a:pathLst>
          </a:custGeom>
          <a:solidFill>
            <a:srgbClr val="939598"/>
          </a:solidFill>
        </p:spPr>
        <p:txBody>
          <a:bodyPr wrap="square" lIns="0" tIns="0" rIns="0" bIns="0" rtlCol="0"/>
          <a:lstStyle/>
          <a:p>
            <a:endParaRPr sz="1202"/>
          </a:p>
        </p:txBody>
      </p:sp>
      <p:sp>
        <p:nvSpPr>
          <p:cNvPr id="25" name="object 25"/>
          <p:cNvSpPr txBox="1"/>
          <p:nvPr/>
        </p:nvSpPr>
        <p:spPr>
          <a:xfrm>
            <a:off x="3143118" y="316855"/>
            <a:ext cx="964247" cy="324291"/>
          </a:xfrm>
          <a:prstGeom prst="rect">
            <a:avLst/>
          </a:prstGeom>
        </p:spPr>
        <p:txBody>
          <a:bodyPr vert="horz" wrap="square" lIns="0" tIns="8481" rIns="0" bIns="0" rtlCol="0">
            <a:spAutoFit/>
          </a:bodyPr>
          <a:lstStyle/>
          <a:p>
            <a:pPr marL="8481">
              <a:spcBef>
                <a:spcPts val="67"/>
              </a:spcBef>
            </a:pPr>
            <a:r>
              <a:rPr sz="734" spc="34" dirty="0">
                <a:solidFill>
                  <a:srgbClr val="FFFFFF"/>
                </a:solidFill>
                <a:latin typeface="Calibri"/>
                <a:cs typeface="Calibri"/>
              </a:rPr>
              <a:t>Сamp</a:t>
            </a:r>
            <a:r>
              <a:rPr sz="734" spc="-44" dirty="0">
                <a:solidFill>
                  <a:srgbClr val="FFFFFF"/>
                </a:solidFill>
                <a:latin typeface="Calibri"/>
                <a:cs typeface="Calibri"/>
              </a:rPr>
              <a:t> </a:t>
            </a:r>
            <a:r>
              <a:rPr sz="734" spc="10" dirty="0">
                <a:solidFill>
                  <a:srgbClr val="FFFFFF"/>
                </a:solidFill>
                <a:latin typeface="Calibri"/>
                <a:cs typeface="Calibri"/>
              </a:rPr>
              <a:t>Pineland</a:t>
            </a:r>
            <a:endParaRPr sz="734">
              <a:latin typeface="Calibri"/>
              <a:cs typeface="Calibri"/>
            </a:endParaRPr>
          </a:p>
          <a:p>
            <a:pPr marL="92867">
              <a:spcBef>
                <a:spcPts val="738"/>
              </a:spcBef>
            </a:pPr>
            <a:r>
              <a:rPr sz="734" spc="3" dirty="0">
                <a:solidFill>
                  <a:srgbClr val="231F20"/>
                </a:solidFill>
                <a:latin typeface="Gill Sans MT"/>
                <a:cs typeface="Gill Sans MT"/>
                <a:hlinkClick r:id="rId9"/>
              </a:rPr>
              <a:t>www.camppineland.uk</a:t>
            </a:r>
            <a:endParaRPr sz="734">
              <a:latin typeface="Gill Sans MT"/>
              <a:cs typeface="Gill Sans MT"/>
            </a:endParaRPr>
          </a:p>
        </p:txBody>
      </p:sp>
      <p:sp>
        <p:nvSpPr>
          <p:cNvPr id="26" name="object 26"/>
          <p:cNvSpPr/>
          <p:nvPr/>
        </p:nvSpPr>
        <p:spPr>
          <a:xfrm>
            <a:off x="2980174" y="317973"/>
            <a:ext cx="139931" cy="114488"/>
          </a:xfrm>
          <a:custGeom>
            <a:avLst/>
            <a:gdLst/>
            <a:ahLst/>
            <a:cxnLst/>
            <a:rect l="l" t="t" r="r" b="b"/>
            <a:pathLst>
              <a:path w="209550" h="171450">
                <a:moveTo>
                  <a:pt x="112826" y="0"/>
                </a:moveTo>
                <a:lnTo>
                  <a:pt x="0" y="171043"/>
                </a:lnTo>
                <a:lnTo>
                  <a:pt x="209042" y="171043"/>
                </a:lnTo>
                <a:lnTo>
                  <a:pt x="112826" y="0"/>
                </a:lnTo>
                <a:close/>
              </a:path>
            </a:pathLst>
          </a:custGeom>
          <a:solidFill>
            <a:srgbClr val="00A650"/>
          </a:solidFill>
        </p:spPr>
        <p:txBody>
          <a:bodyPr wrap="square" lIns="0" tIns="0" rIns="0" bIns="0" rtlCol="0"/>
          <a:lstStyle/>
          <a:p>
            <a:endParaRPr sz="1202"/>
          </a:p>
        </p:txBody>
      </p:sp>
      <p:sp>
        <p:nvSpPr>
          <p:cNvPr id="27" name="object 27"/>
          <p:cNvSpPr/>
          <p:nvPr/>
        </p:nvSpPr>
        <p:spPr>
          <a:xfrm>
            <a:off x="2974900" y="312520"/>
            <a:ext cx="150107" cy="122545"/>
          </a:xfrm>
          <a:custGeom>
            <a:avLst/>
            <a:gdLst/>
            <a:ahLst/>
            <a:cxnLst/>
            <a:rect l="l" t="t" r="r" b="b"/>
            <a:pathLst>
              <a:path w="224790" h="183515">
                <a:moveTo>
                  <a:pt x="117170" y="5829"/>
                </a:moveTo>
                <a:lnTo>
                  <a:pt x="0" y="183464"/>
                </a:lnTo>
                <a:lnTo>
                  <a:pt x="224218" y="183464"/>
                </a:lnTo>
                <a:lnTo>
                  <a:pt x="219432" y="174955"/>
                </a:lnTo>
                <a:lnTo>
                  <a:pt x="15798" y="174955"/>
                </a:lnTo>
                <a:lnTo>
                  <a:pt x="120438" y="16329"/>
                </a:lnTo>
                <a:lnTo>
                  <a:pt x="117017" y="10248"/>
                </a:lnTo>
                <a:lnTo>
                  <a:pt x="120726" y="8166"/>
                </a:lnTo>
                <a:lnTo>
                  <a:pt x="117170" y="5829"/>
                </a:lnTo>
                <a:close/>
              </a:path>
              <a:path w="224790" h="183515">
                <a:moveTo>
                  <a:pt x="121018" y="0"/>
                </a:moveTo>
                <a:lnTo>
                  <a:pt x="117170" y="5829"/>
                </a:lnTo>
                <a:lnTo>
                  <a:pt x="124282" y="10502"/>
                </a:lnTo>
                <a:lnTo>
                  <a:pt x="120438" y="16329"/>
                </a:lnTo>
                <a:lnTo>
                  <a:pt x="209676" y="174955"/>
                </a:lnTo>
                <a:lnTo>
                  <a:pt x="219432" y="174955"/>
                </a:lnTo>
                <a:lnTo>
                  <a:pt x="121018" y="0"/>
                </a:lnTo>
                <a:close/>
              </a:path>
              <a:path w="224790" h="183515">
                <a:moveTo>
                  <a:pt x="120726" y="8166"/>
                </a:moveTo>
                <a:lnTo>
                  <a:pt x="117017" y="10248"/>
                </a:lnTo>
                <a:lnTo>
                  <a:pt x="120438" y="16329"/>
                </a:lnTo>
                <a:lnTo>
                  <a:pt x="124282" y="10502"/>
                </a:lnTo>
                <a:lnTo>
                  <a:pt x="120726" y="8166"/>
                </a:lnTo>
                <a:close/>
              </a:path>
            </a:pathLst>
          </a:custGeom>
          <a:solidFill>
            <a:srgbClr val="FFFFFF"/>
          </a:solidFill>
        </p:spPr>
        <p:txBody>
          <a:bodyPr wrap="square" lIns="0" tIns="0" rIns="0" bIns="0" rtlCol="0"/>
          <a:lstStyle/>
          <a:p>
            <a:endParaRPr sz="1202"/>
          </a:p>
        </p:txBody>
      </p:sp>
      <p:sp>
        <p:nvSpPr>
          <p:cNvPr id="28" name="object 28"/>
          <p:cNvSpPr/>
          <p:nvPr/>
        </p:nvSpPr>
        <p:spPr>
          <a:xfrm>
            <a:off x="3023247" y="325070"/>
            <a:ext cx="59365" cy="104312"/>
          </a:xfrm>
          <a:custGeom>
            <a:avLst/>
            <a:gdLst/>
            <a:ahLst/>
            <a:cxnLst/>
            <a:rect l="l" t="t" r="r" b="b"/>
            <a:pathLst>
              <a:path w="88900" h="156209">
                <a:moveTo>
                  <a:pt x="65741" y="107251"/>
                </a:moveTo>
                <a:lnTo>
                  <a:pt x="37731" y="107251"/>
                </a:lnTo>
                <a:lnTo>
                  <a:pt x="40665" y="109791"/>
                </a:lnTo>
                <a:lnTo>
                  <a:pt x="39095" y="115468"/>
                </a:lnTo>
                <a:lnTo>
                  <a:pt x="39024" y="116382"/>
                </a:lnTo>
                <a:lnTo>
                  <a:pt x="39757" y="123901"/>
                </a:lnTo>
                <a:lnTo>
                  <a:pt x="39962" y="129184"/>
                </a:lnTo>
                <a:lnTo>
                  <a:pt x="40487" y="139471"/>
                </a:lnTo>
                <a:lnTo>
                  <a:pt x="42557" y="152806"/>
                </a:lnTo>
                <a:lnTo>
                  <a:pt x="35077" y="156095"/>
                </a:lnTo>
                <a:lnTo>
                  <a:pt x="56413" y="155956"/>
                </a:lnTo>
                <a:lnTo>
                  <a:pt x="48348" y="154520"/>
                </a:lnTo>
                <a:lnTo>
                  <a:pt x="49974" y="141287"/>
                </a:lnTo>
                <a:lnTo>
                  <a:pt x="48755" y="129184"/>
                </a:lnTo>
                <a:lnTo>
                  <a:pt x="45262" y="117386"/>
                </a:lnTo>
                <a:lnTo>
                  <a:pt x="50393" y="112750"/>
                </a:lnTo>
                <a:lnTo>
                  <a:pt x="69003" y="112750"/>
                </a:lnTo>
                <a:lnTo>
                  <a:pt x="65741" y="107251"/>
                </a:lnTo>
                <a:close/>
              </a:path>
              <a:path w="88900" h="156209">
                <a:moveTo>
                  <a:pt x="69003" y="112750"/>
                </a:moveTo>
                <a:lnTo>
                  <a:pt x="50393" y="112750"/>
                </a:lnTo>
                <a:lnTo>
                  <a:pt x="57073" y="115074"/>
                </a:lnTo>
                <a:lnTo>
                  <a:pt x="55841" y="123456"/>
                </a:lnTo>
                <a:lnTo>
                  <a:pt x="73787" y="123901"/>
                </a:lnTo>
                <a:lnTo>
                  <a:pt x="71158" y="116382"/>
                </a:lnTo>
                <a:lnTo>
                  <a:pt x="69003" y="112750"/>
                </a:lnTo>
                <a:close/>
              </a:path>
              <a:path w="88900" h="156209">
                <a:moveTo>
                  <a:pt x="23342" y="102984"/>
                </a:moveTo>
                <a:lnTo>
                  <a:pt x="14566" y="110109"/>
                </a:lnTo>
                <a:lnTo>
                  <a:pt x="16903" y="115468"/>
                </a:lnTo>
                <a:lnTo>
                  <a:pt x="29756" y="119761"/>
                </a:lnTo>
                <a:lnTo>
                  <a:pt x="31662" y="110299"/>
                </a:lnTo>
                <a:lnTo>
                  <a:pt x="29311" y="110299"/>
                </a:lnTo>
                <a:lnTo>
                  <a:pt x="23342" y="102984"/>
                </a:lnTo>
                <a:close/>
              </a:path>
              <a:path w="88900" h="156209">
                <a:moveTo>
                  <a:pt x="63510" y="101981"/>
                </a:moveTo>
                <a:lnTo>
                  <a:pt x="33934" y="101981"/>
                </a:lnTo>
                <a:lnTo>
                  <a:pt x="29311" y="110299"/>
                </a:lnTo>
                <a:lnTo>
                  <a:pt x="31662" y="110299"/>
                </a:lnTo>
                <a:lnTo>
                  <a:pt x="31826" y="109486"/>
                </a:lnTo>
                <a:lnTo>
                  <a:pt x="37731" y="107251"/>
                </a:lnTo>
                <a:lnTo>
                  <a:pt x="65741" y="107251"/>
                </a:lnTo>
                <a:lnTo>
                  <a:pt x="64046" y="104394"/>
                </a:lnTo>
                <a:lnTo>
                  <a:pt x="63510" y="101981"/>
                </a:lnTo>
                <a:close/>
              </a:path>
              <a:path w="88900" h="156209">
                <a:moveTo>
                  <a:pt x="40246" y="97497"/>
                </a:moveTo>
                <a:lnTo>
                  <a:pt x="21577" y="97497"/>
                </a:lnTo>
                <a:lnTo>
                  <a:pt x="25019" y="98691"/>
                </a:lnTo>
                <a:lnTo>
                  <a:pt x="25006" y="99910"/>
                </a:lnTo>
                <a:lnTo>
                  <a:pt x="29159" y="102336"/>
                </a:lnTo>
                <a:lnTo>
                  <a:pt x="33934" y="101981"/>
                </a:lnTo>
                <a:lnTo>
                  <a:pt x="63510" y="101981"/>
                </a:lnTo>
                <a:lnTo>
                  <a:pt x="63195" y="100558"/>
                </a:lnTo>
                <a:lnTo>
                  <a:pt x="51374" y="98132"/>
                </a:lnTo>
                <a:lnTo>
                  <a:pt x="49707" y="98132"/>
                </a:lnTo>
                <a:lnTo>
                  <a:pt x="49635" y="97663"/>
                </a:lnTo>
                <a:lnTo>
                  <a:pt x="40830" y="97663"/>
                </a:lnTo>
                <a:lnTo>
                  <a:pt x="40246" y="97497"/>
                </a:lnTo>
                <a:close/>
              </a:path>
              <a:path w="88900" h="156209">
                <a:moveTo>
                  <a:pt x="19342" y="74320"/>
                </a:moveTo>
                <a:lnTo>
                  <a:pt x="11874" y="77508"/>
                </a:lnTo>
                <a:lnTo>
                  <a:pt x="10083" y="79070"/>
                </a:lnTo>
                <a:lnTo>
                  <a:pt x="3644" y="81076"/>
                </a:lnTo>
                <a:lnTo>
                  <a:pt x="0" y="82423"/>
                </a:lnTo>
                <a:lnTo>
                  <a:pt x="2019" y="89712"/>
                </a:lnTo>
                <a:lnTo>
                  <a:pt x="6591" y="91211"/>
                </a:lnTo>
                <a:lnTo>
                  <a:pt x="12077" y="95758"/>
                </a:lnTo>
                <a:lnTo>
                  <a:pt x="12649" y="97624"/>
                </a:lnTo>
                <a:lnTo>
                  <a:pt x="19227" y="98171"/>
                </a:lnTo>
                <a:lnTo>
                  <a:pt x="21577" y="97497"/>
                </a:lnTo>
                <a:lnTo>
                  <a:pt x="40246" y="97497"/>
                </a:lnTo>
                <a:lnTo>
                  <a:pt x="30276" y="94678"/>
                </a:lnTo>
                <a:lnTo>
                  <a:pt x="27139" y="92671"/>
                </a:lnTo>
                <a:lnTo>
                  <a:pt x="26797" y="91617"/>
                </a:lnTo>
                <a:lnTo>
                  <a:pt x="29311" y="88480"/>
                </a:lnTo>
                <a:lnTo>
                  <a:pt x="39357" y="82207"/>
                </a:lnTo>
                <a:lnTo>
                  <a:pt x="86755" y="82207"/>
                </a:lnTo>
                <a:lnTo>
                  <a:pt x="85849" y="80860"/>
                </a:lnTo>
                <a:lnTo>
                  <a:pt x="79794" y="80860"/>
                </a:lnTo>
                <a:lnTo>
                  <a:pt x="74002" y="79222"/>
                </a:lnTo>
                <a:lnTo>
                  <a:pt x="73982" y="78981"/>
                </a:lnTo>
                <a:lnTo>
                  <a:pt x="65011" y="78981"/>
                </a:lnTo>
                <a:lnTo>
                  <a:pt x="61391" y="77825"/>
                </a:lnTo>
                <a:lnTo>
                  <a:pt x="61183" y="76962"/>
                </a:lnTo>
                <a:lnTo>
                  <a:pt x="22009" y="76962"/>
                </a:lnTo>
                <a:lnTo>
                  <a:pt x="19342" y="74320"/>
                </a:lnTo>
                <a:close/>
              </a:path>
              <a:path w="88900" h="156209">
                <a:moveTo>
                  <a:pt x="50507" y="97955"/>
                </a:moveTo>
                <a:lnTo>
                  <a:pt x="49707" y="98132"/>
                </a:lnTo>
                <a:lnTo>
                  <a:pt x="51374" y="98132"/>
                </a:lnTo>
                <a:lnTo>
                  <a:pt x="50507" y="97955"/>
                </a:lnTo>
                <a:close/>
              </a:path>
              <a:path w="88900" h="156209">
                <a:moveTo>
                  <a:pt x="86755" y="82207"/>
                </a:moveTo>
                <a:lnTo>
                  <a:pt x="39357" y="82207"/>
                </a:lnTo>
                <a:lnTo>
                  <a:pt x="40830" y="97663"/>
                </a:lnTo>
                <a:lnTo>
                  <a:pt x="49635" y="97663"/>
                </a:lnTo>
                <a:lnTo>
                  <a:pt x="48396" y="89712"/>
                </a:lnTo>
                <a:lnTo>
                  <a:pt x="47637" y="85242"/>
                </a:lnTo>
                <a:lnTo>
                  <a:pt x="49949" y="83515"/>
                </a:lnTo>
                <a:lnTo>
                  <a:pt x="50355" y="82550"/>
                </a:lnTo>
                <a:lnTo>
                  <a:pt x="86969" y="82524"/>
                </a:lnTo>
                <a:lnTo>
                  <a:pt x="86755" y="82207"/>
                </a:lnTo>
                <a:close/>
              </a:path>
              <a:path w="88900" h="156209">
                <a:moveTo>
                  <a:pt x="86969" y="82524"/>
                </a:moveTo>
                <a:lnTo>
                  <a:pt x="56095" y="82524"/>
                </a:lnTo>
                <a:lnTo>
                  <a:pt x="57137" y="92837"/>
                </a:lnTo>
                <a:lnTo>
                  <a:pt x="68478" y="92925"/>
                </a:lnTo>
                <a:lnTo>
                  <a:pt x="70332" y="90360"/>
                </a:lnTo>
                <a:lnTo>
                  <a:pt x="82953" y="90360"/>
                </a:lnTo>
                <a:lnTo>
                  <a:pt x="85763" y="88112"/>
                </a:lnTo>
                <a:lnTo>
                  <a:pt x="88277" y="84467"/>
                </a:lnTo>
                <a:lnTo>
                  <a:pt x="86969" y="82524"/>
                </a:lnTo>
                <a:close/>
              </a:path>
              <a:path w="88900" h="156209">
                <a:moveTo>
                  <a:pt x="82953" y="90360"/>
                </a:moveTo>
                <a:lnTo>
                  <a:pt x="70332" y="90360"/>
                </a:lnTo>
                <a:lnTo>
                  <a:pt x="78028" y="90995"/>
                </a:lnTo>
                <a:lnTo>
                  <a:pt x="79857" y="92837"/>
                </a:lnTo>
                <a:lnTo>
                  <a:pt x="82953" y="90360"/>
                </a:lnTo>
                <a:close/>
              </a:path>
              <a:path w="88900" h="156209">
                <a:moveTo>
                  <a:pt x="83553" y="77457"/>
                </a:moveTo>
                <a:lnTo>
                  <a:pt x="79794" y="80860"/>
                </a:lnTo>
                <a:lnTo>
                  <a:pt x="85849" y="80860"/>
                </a:lnTo>
                <a:lnTo>
                  <a:pt x="83553" y="77457"/>
                </a:lnTo>
                <a:close/>
              </a:path>
              <a:path w="88900" h="156209">
                <a:moveTo>
                  <a:pt x="66967" y="75920"/>
                </a:moveTo>
                <a:lnTo>
                  <a:pt x="65011" y="78981"/>
                </a:lnTo>
                <a:lnTo>
                  <a:pt x="73982" y="78981"/>
                </a:lnTo>
                <a:lnTo>
                  <a:pt x="73723" y="75984"/>
                </a:lnTo>
                <a:lnTo>
                  <a:pt x="66967" y="75920"/>
                </a:lnTo>
                <a:close/>
              </a:path>
              <a:path w="88900" h="156209">
                <a:moveTo>
                  <a:pt x="38049" y="70497"/>
                </a:moveTo>
                <a:lnTo>
                  <a:pt x="30518" y="72732"/>
                </a:lnTo>
                <a:lnTo>
                  <a:pt x="28016" y="75958"/>
                </a:lnTo>
                <a:lnTo>
                  <a:pt x="22009" y="76962"/>
                </a:lnTo>
                <a:lnTo>
                  <a:pt x="61183" y="76962"/>
                </a:lnTo>
                <a:lnTo>
                  <a:pt x="60839" y="75539"/>
                </a:lnTo>
                <a:lnTo>
                  <a:pt x="44399" y="75539"/>
                </a:lnTo>
                <a:lnTo>
                  <a:pt x="45214" y="71869"/>
                </a:lnTo>
                <a:lnTo>
                  <a:pt x="38557" y="71869"/>
                </a:lnTo>
                <a:lnTo>
                  <a:pt x="38049" y="70497"/>
                </a:lnTo>
                <a:close/>
              </a:path>
              <a:path w="88900" h="156209">
                <a:moveTo>
                  <a:pt x="69051" y="58661"/>
                </a:moveTo>
                <a:lnTo>
                  <a:pt x="50736" y="58661"/>
                </a:lnTo>
                <a:lnTo>
                  <a:pt x="53677" y="62280"/>
                </a:lnTo>
                <a:lnTo>
                  <a:pt x="58496" y="68402"/>
                </a:lnTo>
                <a:lnTo>
                  <a:pt x="44399" y="75539"/>
                </a:lnTo>
                <a:lnTo>
                  <a:pt x="60839" y="75539"/>
                </a:lnTo>
                <a:lnTo>
                  <a:pt x="59207" y="68783"/>
                </a:lnTo>
                <a:lnTo>
                  <a:pt x="76279" y="68783"/>
                </a:lnTo>
                <a:lnTo>
                  <a:pt x="79641" y="66903"/>
                </a:lnTo>
                <a:lnTo>
                  <a:pt x="80797" y="63842"/>
                </a:lnTo>
                <a:lnTo>
                  <a:pt x="78863" y="63068"/>
                </a:lnTo>
                <a:lnTo>
                  <a:pt x="72885" y="63068"/>
                </a:lnTo>
                <a:lnTo>
                  <a:pt x="70104" y="61861"/>
                </a:lnTo>
                <a:lnTo>
                  <a:pt x="70599" y="60591"/>
                </a:lnTo>
                <a:lnTo>
                  <a:pt x="69051" y="58661"/>
                </a:lnTo>
                <a:close/>
              </a:path>
              <a:path w="88900" h="156209">
                <a:moveTo>
                  <a:pt x="68348" y="57785"/>
                </a:moveTo>
                <a:lnTo>
                  <a:pt x="40652" y="57785"/>
                </a:lnTo>
                <a:lnTo>
                  <a:pt x="39662" y="62115"/>
                </a:lnTo>
                <a:lnTo>
                  <a:pt x="38557" y="71869"/>
                </a:lnTo>
                <a:lnTo>
                  <a:pt x="45214" y="71869"/>
                </a:lnTo>
                <a:lnTo>
                  <a:pt x="47224" y="62814"/>
                </a:lnTo>
                <a:lnTo>
                  <a:pt x="47129" y="58737"/>
                </a:lnTo>
                <a:lnTo>
                  <a:pt x="50190" y="58293"/>
                </a:lnTo>
                <a:lnTo>
                  <a:pt x="68756" y="58293"/>
                </a:lnTo>
                <a:lnTo>
                  <a:pt x="68348" y="57785"/>
                </a:lnTo>
                <a:close/>
              </a:path>
              <a:path w="88900" h="156209">
                <a:moveTo>
                  <a:pt x="76279" y="68783"/>
                </a:moveTo>
                <a:lnTo>
                  <a:pt x="59207" y="68783"/>
                </a:lnTo>
                <a:lnTo>
                  <a:pt x="72123" y="71107"/>
                </a:lnTo>
                <a:lnTo>
                  <a:pt x="76279" y="68783"/>
                </a:lnTo>
                <a:close/>
              </a:path>
              <a:path w="88900" h="156209">
                <a:moveTo>
                  <a:pt x="14300" y="47358"/>
                </a:moveTo>
                <a:lnTo>
                  <a:pt x="10464" y="56261"/>
                </a:lnTo>
                <a:lnTo>
                  <a:pt x="18796" y="62814"/>
                </a:lnTo>
                <a:lnTo>
                  <a:pt x="24168" y="63385"/>
                </a:lnTo>
                <a:lnTo>
                  <a:pt x="30121" y="62268"/>
                </a:lnTo>
                <a:lnTo>
                  <a:pt x="32550" y="59245"/>
                </a:lnTo>
                <a:lnTo>
                  <a:pt x="40652" y="57785"/>
                </a:lnTo>
                <a:lnTo>
                  <a:pt x="68348" y="57785"/>
                </a:lnTo>
                <a:lnTo>
                  <a:pt x="67114" y="56261"/>
                </a:lnTo>
                <a:lnTo>
                  <a:pt x="65938" y="55219"/>
                </a:lnTo>
                <a:lnTo>
                  <a:pt x="64070" y="54876"/>
                </a:lnTo>
                <a:lnTo>
                  <a:pt x="55562" y="54876"/>
                </a:lnTo>
                <a:lnTo>
                  <a:pt x="53584" y="53454"/>
                </a:lnTo>
                <a:lnTo>
                  <a:pt x="29057" y="53454"/>
                </a:lnTo>
                <a:lnTo>
                  <a:pt x="25463" y="49174"/>
                </a:lnTo>
                <a:lnTo>
                  <a:pt x="14300" y="47358"/>
                </a:lnTo>
                <a:close/>
              </a:path>
              <a:path w="88900" h="156209">
                <a:moveTo>
                  <a:pt x="75692" y="61798"/>
                </a:moveTo>
                <a:lnTo>
                  <a:pt x="72885" y="63068"/>
                </a:lnTo>
                <a:lnTo>
                  <a:pt x="78863" y="63068"/>
                </a:lnTo>
                <a:lnTo>
                  <a:pt x="75692" y="61798"/>
                </a:lnTo>
                <a:close/>
              </a:path>
              <a:path w="88900" h="156209">
                <a:moveTo>
                  <a:pt x="68756" y="58293"/>
                </a:moveTo>
                <a:lnTo>
                  <a:pt x="50190" y="58293"/>
                </a:lnTo>
                <a:lnTo>
                  <a:pt x="51650" y="60960"/>
                </a:lnTo>
                <a:lnTo>
                  <a:pt x="50736" y="58661"/>
                </a:lnTo>
                <a:lnTo>
                  <a:pt x="69051" y="58661"/>
                </a:lnTo>
                <a:lnTo>
                  <a:pt x="68756" y="58293"/>
                </a:lnTo>
                <a:close/>
              </a:path>
              <a:path w="88900" h="156209">
                <a:moveTo>
                  <a:pt x="58813" y="53911"/>
                </a:moveTo>
                <a:lnTo>
                  <a:pt x="55562" y="54876"/>
                </a:lnTo>
                <a:lnTo>
                  <a:pt x="64070" y="54876"/>
                </a:lnTo>
                <a:lnTo>
                  <a:pt x="58813" y="53911"/>
                </a:lnTo>
                <a:close/>
              </a:path>
              <a:path w="88900" h="156209">
                <a:moveTo>
                  <a:pt x="68858" y="39585"/>
                </a:moveTo>
                <a:lnTo>
                  <a:pt x="37795" y="39585"/>
                </a:lnTo>
                <a:lnTo>
                  <a:pt x="40563" y="42367"/>
                </a:lnTo>
                <a:lnTo>
                  <a:pt x="34556" y="50736"/>
                </a:lnTo>
                <a:lnTo>
                  <a:pt x="29057" y="53454"/>
                </a:lnTo>
                <a:lnTo>
                  <a:pt x="53584" y="53454"/>
                </a:lnTo>
                <a:lnTo>
                  <a:pt x="52578" y="52730"/>
                </a:lnTo>
                <a:lnTo>
                  <a:pt x="49786" y="48775"/>
                </a:lnTo>
                <a:lnTo>
                  <a:pt x="48869" y="43953"/>
                </a:lnTo>
                <a:lnTo>
                  <a:pt x="50238" y="41023"/>
                </a:lnTo>
                <a:lnTo>
                  <a:pt x="68688" y="41023"/>
                </a:lnTo>
                <a:lnTo>
                  <a:pt x="68858" y="39585"/>
                </a:lnTo>
                <a:close/>
              </a:path>
              <a:path w="88900" h="156209">
                <a:moveTo>
                  <a:pt x="68688" y="41023"/>
                </a:moveTo>
                <a:lnTo>
                  <a:pt x="50238" y="41023"/>
                </a:lnTo>
                <a:lnTo>
                  <a:pt x="54305" y="42748"/>
                </a:lnTo>
                <a:lnTo>
                  <a:pt x="58127" y="46189"/>
                </a:lnTo>
                <a:lnTo>
                  <a:pt x="63919" y="51689"/>
                </a:lnTo>
                <a:lnTo>
                  <a:pt x="68224" y="44932"/>
                </a:lnTo>
                <a:lnTo>
                  <a:pt x="68688" y="41023"/>
                </a:lnTo>
                <a:close/>
              </a:path>
              <a:path w="88900" h="156209">
                <a:moveTo>
                  <a:pt x="30581" y="26987"/>
                </a:moveTo>
                <a:lnTo>
                  <a:pt x="22745" y="34772"/>
                </a:lnTo>
                <a:lnTo>
                  <a:pt x="25984" y="45923"/>
                </a:lnTo>
                <a:lnTo>
                  <a:pt x="30797" y="42532"/>
                </a:lnTo>
                <a:lnTo>
                  <a:pt x="35267" y="41135"/>
                </a:lnTo>
                <a:lnTo>
                  <a:pt x="37795" y="39585"/>
                </a:lnTo>
                <a:lnTo>
                  <a:pt x="68858" y="39585"/>
                </a:lnTo>
                <a:lnTo>
                  <a:pt x="68944" y="38867"/>
                </a:lnTo>
                <a:lnTo>
                  <a:pt x="64695" y="34053"/>
                </a:lnTo>
                <a:lnTo>
                  <a:pt x="59559" y="31762"/>
                </a:lnTo>
                <a:lnTo>
                  <a:pt x="48641" y="31762"/>
                </a:lnTo>
                <a:lnTo>
                  <a:pt x="45580" y="31000"/>
                </a:lnTo>
                <a:lnTo>
                  <a:pt x="44145" y="30962"/>
                </a:lnTo>
                <a:lnTo>
                  <a:pt x="43780" y="30683"/>
                </a:lnTo>
                <a:lnTo>
                  <a:pt x="35902" y="30683"/>
                </a:lnTo>
                <a:lnTo>
                  <a:pt x="30581" y="26987"/>
                </a:lnTo>
                <a:close/>
              </a:path>
              <a:path w="88900" h="156209">
                <a:moveTo>
                  <a:pt x="52222" y="30861"/>
                </a:moveTo>
                <a:lnTo>
                  <a:pt x="48641" y="31762"/>
                </a:lnTo>
                <a:lnTo>
                  <a:pt x="59559" y="31762"/>
                </a:lnTo>
                <a:lnTo>
                  <a:pt x="58210" y="31161"/>
                </a:lnTo>
                <a:lnTo>
                  <a:pt x="52222" y="30861"/>
                </a:lnTo>
                <a:close/>
              </a:path>
              <a:path w="88900" h="156209">
                <a:moveTo>
                  <a:pt x="39522" y="12382"/>
                </a:moveTo>
                <a:lnTo>
                  <a:pt x="31635" y="18300"/>
                </a:lnTo>
                <a:lnTo>
                  <a:pt x="39179" y="22288"/>
                </a:lnTo>
                <a:lnTo>
                  <a:pt x="42824" y="23037"/>
                </a:lnTo>
                <a:lnTo>
                  <a:pt x="44145" y="30962"/>
                </a:lnTo>
                <a:lnTo>
                  <a:pt x="45594" y="30962"/>
                </a:lnTo>
                <a:lnTo>
                  <a:pt x="49466" y="20307"/>
                </a:lnTo>
                <a:lnTo>
                  <a:pt x="61257" y="20307"/>
                </a:lnTo>
                <a:lnTo>
                  <a:pt x="59601" y="17449"/>
                </a:lnTo>
                <a:lnTo>
                  <a:pt x="57965" y="16460"/>
                </a:lnTo>
                <a:lnTo>
                  <a:pt x="49408" y="16460"/>
                </a:lnTo>
                <a:lnTo>
                  <a:pt x="49680" y="15062"/>
                </a:lnTo>
                <a:lnTo>
                  <a:pt x="42202" y="15062"/>
                </a:lnTo>
                <a:lnTo>
                  <a:pt x="39522" y="12382"/>
                </a:lnTo>
                <a:close/>
              </a:path>
              <a:path w="88900" h="156209">
                <a:moveTo>
                  <a:pt x="37655" y="25984"/>
                </a:moveTo>
                <a:lnTo>
                  <a:pt x="35902" y="30683"/>
                </a:lnTo>
                <a:lnTo>
                  <a:pt x="43780" y="30683"/>
                </a:lnTo>
                <a:lnTo>
                  <a:pt x="37655" y="25984"/>
                </a:lnTo>
                <a:close/>
              </a:path>
              <a:path w="88900" h="156209">
                <a:moveTo>
                  <a:pt x="61257" y="20307"/>
                </a:moveTo>
                <a:lnTo>
                  <a:pt x="49466" y="20307"/>
                </a:lnTo>
                <a:lnTo>
                  <a:pt x="52400" y="24295"/>
                </a:lnTo>
                <a:lnTo>
                  <a:pt x="60109" y="23444"/>
                </a:lnTo>
                <a:lnTo>
                  <a:pt x="61544" y="20802"/>
                </a:lnTo>
                <a:lnTo>
                  <a:pt x="61257" y="20307"/>
                </a:lnTo>
                <a:close/>
              </a:path>
              <a:path w="88900" h="156209">
                <a:moveTo>
                  <a:pt x="55849" y="15180"/>
                </a:moveTo>
                <a:lnTo>
                  <a:pt x="51858" y="16189"/>
                </a:lnTo>
                <a:lnTo>
                  <a:pt x="49408" y="16460"/>
                </a:lnTo>
                <a:lnTo>
                  <a:pt x="57965" y="16460"/>
                </a:lnTo>
                <a:lnTo>
                  <a:pt x="55849" y="15180"/>
                </a:lnTo>
                <a:close/>
              </a:path>
              <a:path w="88900" h="156209">
                <a:moveTo>
                  <a:pt x="47955" y="0"/>
                </a:moveTo>
                <a:lnTo>
                  <a:pt x="44716" y="1943"/>
                </a:lnTo>
                <a:lnTo>
                  <a:pt x="43205" y="7353"/>
                </a:lnTo>
                <a:lnTo>
                  <a:pt x="45478" y="11099"/>
                </a:lnTo>
                <a:lnTo>
                  <a:pt x="42202" y="15062"/>
                </a:lnTo>
                <a:lnTo>
                  <a:pt x="49680" y="15062"/>
                </a:lnTo>
                <a:lnTo>
                  <a:pt x="50279" y="11976"/>
                </a:lnTo>
                <a:lnTo>
                  <a:pt x="51282" y="9321"/>
                </a:lnTo>
                <a:lnTo>
                  <a:pt x="52933" y="5473"/>
                </a:lnTo>
                <a:lnTo>
                  <a:pt x="47955" y="0"/>
                </a:lnTo>
                <a:close/>
              </a:path>
            </a:pathLst>
          </a:custGeom>
          <a:solidFill>
            <a:srgbClr val="FAA33A"/>
          </a:solidFill>
        </p:spPr>
        <p:txBody>
          <a:bodyPr wrap="square" lIns="0" tIns="0" rIns="0" bIns="0" rtlCol="0"/>
          <a:lstStyle/>
          <a:p>
            <a:endParaRPr sz="1202"/>
          </a:p>
        </p:txBody>
      </p:sp>
      <p:sp>
        <p:nvSpPr>
          <p:cNvPr id="29" name="object 29"/>
          <p:cNvSpPr/>
          <p:nvPr/>
        </p:nvSpPr>
        <p:spPr>
          <a:xfrm>
            <a:off x="3139162" y="800266"/>
            <a:ext cx="409631" cy="516656"/>
          </a:xfrm>
          <a:prstGeom prst="rect">
            <a:avLst/>
          </a:prstGeom>
          <a:blipFill>
            <a:blip r:embed="rId10" cstate="print"/>
            <a:stretch>
              <a:fillRect/>
            </a:stretch>
          </a:blipFill>
        </p:spPr>
        <p:txBody>
          <a:bodyPr wrap="square" lIns="0" tIns="0" rIns="0" bIns="0" rtlCol="0"/>
          <a:lstStyle/>
          <a:p>
            <a:endParaRPr sz="1202"/>
          </a:p>
        </p:txBody>
      </p:sp>
      <p:sp>
        <p:nvSpPr>
          <p:cNvPr id="30" name="object 30"/>
          <p:cNvSpPr/>
          <p:nvPr/>
        </p:nvSpPr>
        <p:spPr>
          <a:xfrm>
            <a:off x="3137041" y="1317160"/>
            <a:ext cx="414278" cy="0"/>
          </a:xfrm>
          <a:custGeom>
            <a:avLst/>
            <a:gdLst/>
            <a:ahLst/>
            <a:cxnLst/>
            <a:rect l="l" t="t" r="r" b="b"/>
            <a:pathLst>
              <a:path w="620394">
                <a:moveTo>
                  <a:pt x="0" y="0"/>
                </a:moveTo>
                <a:lnTo>
                  <a:pt x="619785" y="0"/>
                </a:lnTo>
              </a:path>
            </a:pathLst>
          </a:custGeom>
          <a:ln w="6350">
            <a:solidFill>
              <a:srgbClr val="CF118C"/>
            </a:solidFill>
          </a:ln>
        </p:spPr>
        <p:txBody>
          <a:bodyPr wrap="square" lIns="0" tIns="0" rIns="0" bIns="0" rtlCol="0"/>
          <a:lstStyle/>
          <a:p>
            <a:endParaRPr sz="1202"/>
          </a:p>
        </p:txBody>
      </p:sp>
      <p:sp>
        <p:nvSpPr>
          <p:cNvPr id="31" name="object 31"/>
          <p:cNvSpPr/>
          <p:nvPr/>
        </p:nvSpPr>
        <p:spPr>
          <a:xfrm>
            <a:off x="3139161" y="802810"/>
            <a:ext cx="0" cy="512230"/>
          </a:xfrm>
          <a:custGeom>
            <a:avLst/>
            <a:gdLst/>
            <a:ahLst/>
            <a:cxnLst/>
            <a:rect l="l" t="t" r="r" b="b"/>
            <a:pathLst>
              <a:path h="767080">
                <a:moveTo>
                  <a:pt x="0" y="0"/>
                </a:moveTo>
                <a:lnTo>
                  <a:pt x="0" y="767080"/>
                </a:lnTo>
              </a:path>
            </a:pathLst>
          </a:custGeom>
          <a:ln w="6350">
            <a:solidFill>
              <a:srgbClr val="CF118C"/>
            </a:solidFill>
          </a:ln>
        </p:spPr>
        <p:txBody>
          <a:bodyPr wrap="square" lIns="0" tIns="0" rIns="0" bIns="0" rtlCol="0"/>
          <a:lstStyle/>
          <a:p>
            <a:endParaRPr sz="1202"/>
          </a:p>
        </p:txBody>
      </p:sp>
      <p:sp>
        <p:nvSpPr>
          <p:cNvPr id="32" name="object 32"/>
          <p:cNvSpPr/>
          <p:nvPr/>
        </p:nvSpPr>
        <p:spPr>
          <a:xfrm>
            <a:off x="3137041" y="801538"/>
            <a:ext cx="2120" cy="0"/>
          </a:xfrm>
          <a:custGeom>
            <a:avLst/>
            <a:gdLst/>
            <a:ahLst/>
            <a:cxnLst/>
            <a:rect l="l" t="t" r="r" b="b"/>
            <a:pathLst>
              <a:path w="3175">
                <a:moveTo>
                  <a:pt x="0" y="0"/>
                </a:moveTo>
                <a:lnTo>
                  <a:pt x="3175" y="0"/>
                </a:lnTo>
              </a:path>
            </a:pathLst>
          </a:custGeom>
          <a:ln w="3809">
            <a:solidFill>
              <a:srgbClr val="CF118C"/>
            </a:solidFill>
          </a:ln>
        </p:spPr>
        <p:txBody>
          <a:bodyPr wrap="square" lIns="0" tIns="0" rIns="0" bIns="0" rtlCol="0"/>
          <a:lstStyle/>
          <a:p>
            <a:endParaRPr sz="1202"/>
          </a:p>
        </p:txBody>
      </p:sp>
      <p:sp>
        <p:nvSpPr>
          <p:cNvPr id="33" name="object 33"/>
          <p:cNvSpPr/>
          <p:nvPr/>
        </p:nvSpPr>
        <p:spPr>
          <a:xfrm>
            <a:off x="3137041" y="799418"/>
            <a:ext cx="414278" cy="0"/>
          </a:xfrm>
          <a:custGeom>
            <a:avLst/>
            <a:gdLst/>
            <a:ahLst/>
            <a:cxnLst/>
            <a:rect l="l" t="t" r="r" b="b"/>
            <a:pathLst>
              <a:path w="620394">
                <a:moveTo>
                  <a:pt x="0" y="0"/>
                </a:moveTo>
                <a:lnTo>
                  <a:pt x="619785" y="0"/>
                </a:lnTo>
              </a:path>
            </a:pathLst>
          </a:custGeom>
          <a:ln w="3175">
            <a:solidFill>
              <a:srgbClr val="CF118C"/>
            </a:solidFill>
          </a:ln>
        </p:spPr>
        <p:txBody>
          <a:bodyPr wrap="square" lIns="0" tIns="0" rIns="0" bIns="0" rtlCol="0"/>
          <a:lstStyle/>
          <a:p>
            <a:endParaRPr sz="1202"/>
          </a:p>
        </p:txBody>
      </p:sp>
      <p:sp>
        <p:nvSpPr>
          <p:cNvPr id="34" name="object 34"/>
          <p:cNvSpPr/>
          <p:nvPr/>
        </p:nvSpPr>
        <p:spPr>
          <a:xfrm>
            <a:off x="3548792" y="802810"/>
            <a:ext cx="0" cy="512230"/>
          </a:xfrm>
          <a:custGeom>
            <a:avLst/>
            <a:gdLst/>
            <a:ahLst/>
            <a:cxnLst/>
            <a:rect l="l" t="t" r="r" b="b"/>
            <a:pathLst>
              <a:path h="767080">
                <a:moveTo>
                  <a:pt x="0" y="0"/>
                </a:moveTo>
                <a:lnTo>
                  <a:pt x="0" y="767080"/>
                </a:lnTo>
              </a:path>
            </a:pathLst>
          </a:custGeom>
          <a:ln w="6350">
            <a:solidFill>
              <a:srgbClr val="CF118C"/>
            </a:solidFill>
          </a:ln>
        </p:spPr>
        <p:txBody>
          <a:bodyPr wrap="square" lIns="0" tIns="0" rIns="0" bIns="0" rtlCol="0"/>
          <a:lstStyle/>
          <a:p>
            <a:endParaRPr sz="1202"/>
          </a:p>
        </p:txBody>
      </p:sp>
      <p:sp>
        <p:nvSpPr>
          <p:cNvPr id="35" name="object 35"/>
          <p:cNvSpPr/>
          <p:nvPr/>
        </p:nvSpPr>
        <p:spPr>
          <a:xfrm>
            <a:off x="3141281" y="801538"/>
            <a:ext cx="410039" cy="0"/>
          </a:xfrm>
          <a:custGeom>
            <a:avLst/>
            <a:gdLst/>
            <a:ahLst/>
            <a:cxnLst/>
            <a:rect l="l" t="t" r="r" b="b"/>
            <a:pathLst>
              <a:path w="614044">
                <a:moveTo>
                  <a:pt x="0" y="0"/>
                </a:moveTo>
                <a:lnTo>
                  <a:pt x="613435" y="0"/>
                </a:lnTo>
              </a:path>
            </a:pathLst>
          </a:custGeom>
          <a:ln w="3809">
            <a:solidFill>
              <a:srgbClr val="CF118C"/>
            </a:solidFill>
          </a:ln>
        </p:spPr>
        <p:txBody>
          <a:bodyPr wrap="square" lIns="0" tIns="0" rIns="0" bIns="0" rtlCol="0"/>
          <a:lstStyle/>
          <a:p>
            <a:endParaRPr sz="1202"/>
          </a:p>
        </p:txBody>
      </p:sp>
      <p:sp>
        <p:nvSpPr>
          <p:cNvPr id="36" name="object 36"/>
          <p:cNvSpPr/>
          <p:nvPr/>
        </p:nvSpPr>
        <p:spPr>
          <a:xfrm>
            <a:off x="3139162" y="801326"/>
            <a:ext cx="2120" cy="0"/>
          </a:xfrm>
          <a:custGeom>
            <a:avLst/>
            <a:gdLst/>
            <a:ahLst/>
            <a:cxnLst/>
            <a:rect l="l" t="t" r="r" b="b"/>
            <a:pathLst>
              <a:path w="3175">
                <a:moveTo>
                  <a:pt x="0" y="0"/>
                </a:moveTo>
                <a:lnTo>
                  <a:pt x="3175" y="0"/>
                </a:lnTo>
              </a:path>
            </a:pathLst>
          </a:custGeom>
          <a:ln w="3175">
            <a:solidFill>
              <a:srgbClr val="CF118C"/>
            </a:solidFill>
          </a:ln>
        </p:spPr>
        <p:txBody>
          <a:bodyPr wrap="square" lIns="0" tIns="0" rIns="0" bIns="0" rtlCol="0"/>
          <a:lstStyle/>
          <a:p>
            <a:endParaRPr sz="1202"/>
          </a:p>
        </p:txBody>
      </p:sp>
      <p:sp>
        <p:nvSpPr>
          <p:cNvPr id="37" name="object 37"/>
          <p:cNvSpPr txBox="1"/>
          <p:nvPr/>
        </p:nvSpPr>
        <p:spPr>
          <a:xfrm>
            <a:off x="3144580" y="766326"/>
            <a:ext cx="2854155" cy="3921943"/>
          </a:xfrm>
          <a:prstGeom prst="rect">
            <a:avLst/>
          </a:prstGeom>
        </p:spPr>
        <p:txBody>
          <a:bodyPr vert="horz" wrap="square" lIns="0" tIns="8481" rIns="0" bIns="0" rtlCol="0">
            <a:spAutoFit/>
          </a:bodyPr>
          <a:lstStyle/>
          <a:p>
            <a:pPr marL="514376" algn="just">
              <a:spcBef>
                <a:spcPts val="67"/>
              </a:spcBef>
            </a:pPr>
            <a:r>
              <a:rPr sz="668" b="1" spc="3" dirty="0">
                <a:solidFill>
                  <a:srgbClr val="231F20"/>
                </a:solidFill>
                <a:latin typeface="Book Antiqua"/>
                <a:cs typeface="Book Antiqua"/>
              </a:rPr>
              <a:t>Charlie</a:t>
            </a:r>
            <a:r>
              <a:rPr sz="668" b="1" spc="10" dirty="0">
                <a:solidFill>
                  <a:srgbClr val="231F20"/>
                </a:solidFill>
                <a:latin typeface="Book Antiqua"/>
                <a:cs typeface="Book Antiqua"/>
              </a:rPr>
              <a:t> </a:t>
            </a:r>
            <a:r>
              <a:rPr sz="668" b="1" spc="7" dirty="0">
                <a:solidFill>
                  <a:srgbClr val="231F20"/>
                </a:solidFill>
                <a:latin typeface="Book Antiqua"/>
                <a:cs typeface="Book Antiqua"/>
              </a:rPr>
              <a:t>Rose</a:t>
            </a:r>
            <a:endParaRPr sz="668">
              <a:latin typeface="Book Antiqua"/>
              <a:cs typeface="Book Antiqua"/>
            </a:endParaRPr>
          </a:p>
          <a:p>
            <a:pPr marL="514376" marR="3392" algn="just">
              <a:lnSpc>
                <a:spcPct val="104200"/>
              </a:lnSpc>
            </a:pPr>
            <a:r>
              <a:rPr sz="668" spc="-3" dirty="0">
                <a:solidFill>
                  <a:srgbClr val="231F20"/>
                </a:solidFill>
                <a:latin typeface="Book Antiqua"/>
                <a:cs typeface="Book Antiqua"/>
              </a:rPr>
              <a:t>Last </a:t>
            </a:r>
            <a:r>
              <a:rPr sz="668" dirty="0">
                <a:solidFill>
                  <a:srgbClr val="231F20"/>
                </a:solidFill>
                <a:latin typeface="Book Antiqua"/>
                <a:cs typeface="Book Antiqua"/>
              </a:rPr>
              <a:t>year when </a:t>
            </a:r>
            <a:r>
              <a:rPr sz="668" spc="-7" dirty="0">
                <a:solidFill>
                  <a:srgbClr val="231F20"/>
                </a:solidFill>
                <a:latin typeface="Book Antiqua"/>
                <a:cs typeface="Book Antiqua"/>
              </a:rPr>
              <a:t>I was </a:t>
            </a:r>
            <a:r>
              <a:rPr sz="668" spc="7" dirty="0">
                <a:solidFill>
                  <a:srgbClr val="231F20"/>
                </a:solidFill>
                <a:latin typeface="Book Antiqua"/>
                <a:cs typeface="Book Antiqua"/>
              </a:rPr>
              <a:t>fourteen, </a:t>
            </a:r>
            <a:r>
              <a:rPr sz="668" spc="-7" dirty="0">
                <a:solidFill>
                  <a:srgbClr val="231F20"/>
                </a:solidFill>
                <a:latin typeface="Book Antiqua"/>
                <a:cs typeface="Book Antiqua"/>
              </a:rPr>
              <a:t>I </a:t>
            </a:r>
            <a:r>
              <a:rPr sz="668" spc="7" dirty="0">
                <a:solidFill>
                  <a:srgbClr val="231F20"/>
                </a:solidFill>
                <a:latin typeface="Book Antiqua"/>
                <a:cs typeface="Book Antiqua"/>
              </a:rPr>
              <a:t>started </a:t>
            </a:r>
            <a:r>
              <a:rPr sz="668" spc="-20" dirty="0">
                <a:solidFill>
                  <a:srgbClr val="231F20"/>
                </a:solidFill>
                <a:latin typeface="Book Antiqua"/>
                <a:cs typeface="Book Antiqua"/>
              </a:rPr>
              <a:t>my </a:t>
            </a:r>
            <a:r>
              <a:rPr sz="668" spc="-10" dirty="0">
                <a:solidFill>
                  <a:srgbClr val="231F20"/>
                </a:solidFill>
                <a:latin typeface="Book Antiqua"/>
                <a:cs typeface="Book Antiqua"/>
              </a:rPr>
              <a:t>GCSE </a:t>
            </a:r>
            <a:r>
              <a:rPr sz="668" spc="3" dirty="0">
                <a:solidFill>
                  <a:srgbClr val="231F20"/>
                </a:solidFill>
                <a:latin typeface="Book Antiqua"/>
                <a:cs typeface="Book Antiqua"/>
              </a:rPr>
              <a:t>course.  </a:t>
            </a:r>
            <a:r>
              <a:rPr sz="668" spc="-14" dirty="0">
                <a:solidFill>
                  <a:srgbClr val="231F20"/>
                </a:solidFill>
                <a:latin typeface="Book Antiqua"/>
                <a:cs typeface="Book Antiqua"/>
              </a:rPr>
              <a:t>GCSE </a:t>
            </a:r>
            <a:r>
              <a:rPr sz="668" spc="-3" dirty="0">
                <a:solidFill>
                  <a:srgbClr val="231F20"/>
                </a:solidFill>
                <a:latin typeface="Book Antiqua"/>
                <a:cs typeface="Book Antiqua"/>
              </a:rPr>
              <a:t>is </a:t>
            </a:r>
            <a:r>
              <a:rPr sz="668" dirty="0">
                <a:solidFill>
                  <a:srgbClr val="231F20"/>
                </a:solidFill>
                <a:latin typeface="Book Antiqua"/>
                <a:cs typeface="Book Antiqua"/>
              </a:rPr>
              <a:t>short </a:t>
            </a:r>
            <a:r>
              <a:rPr sz="668" spc="-3" dirty="0">
                <a:solidFill>
                  <a:srgbClr val="231F20"/>
                </a:solidFill>
                <a:latin typeface="Book Antiqua"/>
                <a:cs typeface="Book Antiqua"/>
              </a:rPr>
              <a:t>for </a:t>
            </a:r>
            <a:r>
              <a:rPr sz="668" dirty="0">
                <a:solidFill>
                  <a:srgbClr val="231F20"/>
                </a:solidFill>
                <a:latin typeface="Book Antiqua"/>
                <a:cs typeface="Book Antiqua"/>
              </a:rPr>
              <a:t>General Certificate </a:t>
            </a:r>
            <a:r>
              <a:rPr sz="668" spc="-3" dirty="0">
                <a:solidFill>
                  <a:srgbClr val="231F20"/>
                </a:solidFill>
                <a:latin typeface="Book Antiqua"/>
                <a:cs typeface="Book Antiqua"/>
              </a:rPr>
              <a:t>of </a:t>
            </a:r>
            <a:r>
              <a:rPr sz="668" dirty="0">
                <a:solidFill>
                  <a:srgbClr val="231F20"/>
                </a:solidFill>
                <a:latin typeface="Book Antiqua"/>
                <a:cs typeface="Book Antiqua"/>
              </a:rPr>
              <a:t>Secondary </a:t>
            </a:r>
            <a:r>
              <a:rPr sz="668" spc="-3" dirty="0">
                <a:solidFill>
                  <a:srgbClr val="231F20"/>
                </a:solidFill>
                <a:latin typeface="Book Antiqua"/>
                <a:cs typeface="Book Antiqua"/>
              </a:rPr>
              <a:t>Education.  </a:t>
            </a:r>
            <a:r>
              <a:rPr sz="668" spc="3" dirty="0">
                <a:solidFill>
                  <a:srgbClr val="231F20"/>
                </a:solidFill>
                <a:latin typeface="Book Antiqua"/>
                <a:cs typeface="Book Antiqua"/>
              </a:rPr>
              <a:t>The </a:t>
            </a:r>
            <a:r>
              <a:rPr sz="668" dirty="0">
                <a:solidFill>
                  <a:srgbClr val="231F20"/>
                </a:solidFill>
                <a:latin typeface="Book Antiqua"/>
                <a:cs typeface="Book Antiqua"/>
              </a:rPr>
              <a:t>course runs </a:t>
            </a:r>
            <a:r>
              <a:rPr sz="668" spc="-3" dirty="0">
                <a:solidFill>
                  <a:srgbClr val="231F20"/>
                </a:solidFill>
                <a:latin typeface="Book Antiqua"/>
                <a:cs typeface="Book Antiqua"/>
              </a:rPr>
              <a:t>for </a:t>
            </a:r>
            <a:r>
              <a:rPr sz="668" dirty="0">
                <a:solidFill>
                  <a:srgbClr val="231F20"/>
                </a:solidFill>
                <a:latin typeface="Book Antiqua"/>
                <a:cs typeface="Book Antiqua"/>
              </a:rPr>
              <a:t>two years. </a:t>
            </a:r>
            <a:r>
              <a:rPr sz="668" spc="-20" dirty="0">
                <a:solidFill>
                  <a:srgbClr val="231F20"/>
                </a:solidFill>
                <a:latin typeface="Book Antiqua"/>
                <a:cs typeface="Book Antiqua"/>
              </a:rPr>
              <a:t>All </a:t>
            </a:r>
            <a:r>
              <a:rPr sz="668" spc="-3" dirty="0">
                <a:solidFill>
                  <a:srgbClr val="231F20"/>
                </a:solidFill>
                <a:latin typeface="Book Antiqua"/>
                <a:cs typeface="Book Antiqua"/>
              </a:rPr>
              <a:t>of </a:t>
            </a:r>
            <a:r>
              <a:rPr sz="668" spc="-10" dirty="0">
                <a:solidFill>
                  <a:srgbClr val="231F20"/>
                </a:solidFill>
                <a:latin typeface="Book Antiqua"/>
                <a:cs typeface="Book Antiqua"/>
              </a:rPr>
              <a:t>us study </a:t>
            </a:r>
            <a:r>
              <a:rPr sz="668" dirty="0">
                <a:solidFill>
                  <a:srgbClr val="231F20"/>
                </a:solidFill>
                <a:latin typeface="Book Antiqua"/>
                <a:cs typeface="Book Antiqua"/>
              </a:rPr>
              <a:t>English, Maths,  </a:t>
            </a:r>
            <a:r>
              <a:rPr sz="668" spc="7" dirty="0">
                <a:solidFill>
                  <a:srgbClr val="231F20"/>
                </a:solidFill>
                <a:latin typeface="Book Antiqua"/>
                <a:cs typeface="Book Antiqua"/>
              </a:rPr>
              <a:t>Science, </a:t>
            </a:r>
            <a:r>
              <a:rPr sz="668" dirty="0">
                <a:solidFill>
                  <a:srgbClr val="231F20"/>
                </a:solidFill>
                <a:latin typeface="Book Antiqua"/>
                <a:cs typeface="Book Antiqua"/>
              </a:rPr>
              <a:t>Information </a:t>
            </a:r>
            <a:r>
              <a:rPr sz="668" spc="-7" dirty="0">
                <a:solidFill>
                  <a:srgbClr val="231F20"/>
                </a:solidFill>
                <a:latin typeface="Book Antiqua"/>
                <a:cs typeface="Book Antiqua"/>
              </a:rPr>
              <a:t>Technology </a:t>
            </a:r>
            <a:r>
              <a:rPr sz="668" spc="-3" dirty="0">
                <a:solidFill>
                  <a:srgbClr val="231F20"/>
                </a:solidFill>
                <a:latin typeface="Book Antiqua"/>
                <a:cs typeface="Book Antiqua"/>
              </a:rPr>
              <a:t>and Religious Education.</a:t>
            </a:r>
            <a:r>
              <a:rPr sz="668" spc="-97" dirty="0">
                <a:solidFill>
                  <a:srgbClr val="231F20"/>
                </a:solidFill>
                <a:latin typeface="Book Antiqua"/>
                <a:cs typeface="Book Antiqua"/>
              </a:rPr>
              <a:t> </a:t>
            </a:r>
            <a:r>
              <a:rPr sz="668" spc="-23" dirty="0">
                <a:solidFill>
                  <a:srgbClr val="231F20"/>
                </a:solidFill>
                <a:latin typeface="Book Antiqua"/>
                <a:cs typeface="Book Antiqua"/>
              </a:rPr>
              <a:t>We  </a:t>
            </a:r>
            <a:r>
              <a:rPr sz="668" spc="3" dirty="0">
                <a:solidFill>
                  <a:srgbClr val="231F20"/>
                </a:solidFill>
                <a:latin typeface="Book Antiqua"/>
                <a:cs typeface="Book Antiqua"/>
              </a:rPr>
              <a:t>also </a:t>
            </a:r>
            <a:r>
              <a:rPr sz="668" spc="-3" dirty="0">
                <a:solidFill>
                  <a:srgbClr val="231F20"/>
                </a:solidFill>
                <a:latin typeface="Book Antiqua"/>
                <a:cs typeface="Book Antiqua"/>
              </a:rPr>
              <a:t>have  </a:t>
            </a:r>
            <a:r>
              <a:rPr sz="668" dirty="0">
                <a:solidFill>
                  <a:srgbClr val="231F20"/>
                </a:solidFill>
                <a:latin typeface="Book Antiqua"/>
                <a:cs typeface="Book Antiqua"/>
              </a:rPr>
              <a:t>optional  subjects  </a:t>
            </a:r>
            <a:r>
              <a:rPr sz="668" spc="3" dirty="0">
                <a:solidFill>
                  <a:srgbClr val="231F20"/>
                </a:solidFill>
                <a:latin typeface="Book Antiqua"/>
                <a:cs typeface="Book Antiqua"/>
              </a:rPr>
              <a:t>to choose </a:t>
            </a:r>
            <a:r>
              <a:rPr sz="668" dirty="0">
                <a:solidFill>
                  <a:srgbClr val="231F20"/>
                </a:solidFill>
                <a:latin typeface="Book Antiqua"/>
                <a:cs typeface="Book Antiqua"/>
              </a:rPr>
              <a:t>from  like</a:t>
            </a:r>
            <a:r>
              <a:rPr sz="668" spc="143" dirty="0">
                <a:solidFill>
                  <a:srgbClr val="231F20"/>
                </a:solidFill>
                <a:latin typeface="Book Antiqua"/>
                <a:cs typeface="Book Antiqua"/>
              </a:rPr>
              <a:t> </a:t>
            </a:r>
            <a:r>
              <a:rPr sz="668" dirty="0">
                <a:solidFill>
                  <a:srgbClr val="231F20"/>
                </a:solidFill>
                <a:latin typeface="Book Antiqua"/>
                <a:cs typeface="Book Antiqua"/>
              </a:rPr>
              <a:t>Languages,</a:t>
            </a:r>
            <a:endParaRPr sz="668">
              <a:latin typeface="Book Antiqua"/>
              <a:cs typeface="Book Antiqua"/>
            </a:endParaRPr>
          </a:p>
          <a:p>
            <a:pPr marL="8481" marR="3392" algn="just">
              <a:lnSpc>
                <a:spcPct val="104200"/>
              </a:lnSpc>
            </a:pPr>
            <a:r>
              <a:rPr sz="668" spc="-3" dirty="0">
                <a:solidFill>
                  <a:srgbClr val="231F20"/>
                </a:solidFill>
                <a:latin typeface="Book Antiqua"/>
                <a:cs typeface="Book Antiqua"/>
              </a:rPr>
              <a:t>Business </a:t>
            </a:r>
            <a:r>
              <a:rPr sz="668" dirty="0">
                <a:solidFill>
                  <a:srgbClr val="231F20"/>
                </a:solidFill>
                <a:latin typeface="Book Antiqua"/>
                <a:cs typeface="Book Antiqua"/>
              </a:rPr>
              <a:t>Studies, </a:t>
            </a:r>
            <a:r>
              <a:rPr sz="668" spc="-7" dirty="0">
                <a:solidFill>
                  <a:srgbClr val="231F20"/>
                </a:solidFill>
                <a:latin typeface="Book Antiqua"/>
                <a:cs typeface="Book Antiqua"/>
              </a:rPr>
              <a:t>Design </a:t>
            </a:r>
            <a:r>
              <a:rPr sz="668" dirty="0">
                <a:solidFill>
                  <a:srgbClr val="231F20"/>
                </a:solidFill>
                <a:latin typeface="Book Antiqua"/>
                <a:cs typeface="Book Antiqua"/>
              </a:rPr>
              <a:t>and </a:t>
            </a:r>
            <a:r>
              <a:rPr sz="668" spc="-7" dirty="0">
                <a:solidFill>
                  <a:srgbClr val="231F20"/>
                </a:solidFill>
                <a:latin typeface="Book Antiqua"/>
                <a:cs typeface="Book Antiqua"/>
              </a:rPr>
              <a:t>Technology, Music, </a:t>
            </a:r>
            <a:r>
              <a:rPr sz="668" spc="-10" dirty="0">
                <a:solidFill>
                  <a:srgbClr val="231F20"/>
                </a:solidFill>
                <a:latin typeface="Book Antiqua"/>
                <a:cs typeface="Book Antiqua"/>
              </a:rPr>
              <a:t>Geography, History </a:t>
            </a:r>
            <a:r>
              <a:rPr sz="668" dirty="0">
                <a:solidFill>
                  <a:srgbClr val="231F20"/>
                </a:solidFill>
                <a:latin typeface="Book Antiqua"/>
                <a:cs typeface="Book Antiqua"/>
              </a:rPr>
              <a:t>and  </a:t>
            </a:r>
            <a:r>
              <a:rPr sz="668" spc="-14" dirty="0">
                <a:solidFill>
                  <a:srgbClr val="231F20"/>
                </a:solidFill>
                <a:latin typeface="Book Antiqua"/>
                <a:cs typeface="Book Antiqua"/>
              </a:rPr>
              <a:t>many</a:t>
            </a:r>
            <a:r>
              <a:rPr sz="668" spc="-23" dirty="0">
                <a:solidFill>
                  <a:srgbClr val="231F20"/>
                </a:solidFill>
                <a:latin typeface="Book Antiqua"/>
                <a:cs typeface="Book Antiqua"/>
              </a:rPr>
              <a:t> </a:t>
            </a:r>
            <a:r>
              <a:rPr sz="668" dirty="0">
                <a:solidFill>
                  <a:srgbClr val="231F20"/>
                </a:solidFill>
                <a:latin typeface="Book Antiqua"/>
                <a:cs typeface="Book Antiqua"/>
              </a:rPr>
              <a:t>more.</a:t>
            </a:r>
            <a:r>
              <a:rPr sz="668" spc="-23" dirty="0">
                <a:solidFill>
                  <a:srgbClr val="231F20"/>
                </a:solidFill>
                <a:latin typeface="Book Antiqua"/>
                <a:cs typeface="Book Antiqua"/>
              </a:rPr>
              <a:t> </a:t>
            </a:r>
            <a:r>
              <a:rPr sz="668" spc="-40" dirty="0">
                <a:solidFill>
                  <a:srgbClr val="231F20"/>
                </a:solidFill>
                <a:latin typeface="Book Antiqua"/>
                <a:cs typeface="Book Antiqua"/>
              </a:rPr>
              <a:t>At</a:t>
            </a:r>
            <a:r>
              <a:rPr sz="668" spc="-23" dirty="0">
                <a:solidFill>
                  <a:srgbClr val="231F20"/>
                </a:solidFill>
                <a:latin typeface="Book Antiqua"/>
                <a:cs typeface="Book Antiqua"/>
              </a:rPr>
              <a:t> </a:t>
            </a:r>
            <a:r>
              <a:rPr sz="668" dirty="0">
                <a:solidFill>
                  <a:srgbClr val="231F20"/>
                </a:solidFill>
                <a:latin typeface="Book Antiqua"/>
                <a:cs typeface="Book Antiqua"/>
              </a:rPr>
              <a:t>the</a:t>
            </a:r>
            <a:r>
              <a:rPr sz="668" spc="-23" dirty="0">
                <a:solidFill>
                  <a:srgbClr val="231F20"/>
                </a:solidFill>
                <a:latin typeface="Book Antiqua"/>
                <a:cs typeface="Book Antiqua"/>
              </a:rPr>
              <a:t> </a:t>
            </a:r>
            <a:r>
              <a:rPr sz="668" spc="-10" dirty="0">
                <a:solidFill>
                  <a:srgbClr val="231F20"/>
                </a:solidFill>
                <a:latin typeface="Book Antiqua"/>
                <a:cs typeface="Book Antiqua"/>
              </a:rPr>
              <a:t>end</a:t>
            </a:r>
            <a:r>
              <a:rPr sz="668" spc="-23" dirty="0">
                <a:solidFill>
                  <a:srgbClr val="231F20"/>
                </a:solidFill>
                <a:latin typeface="Book Antiqua"/>
                <a:cs typeface="Book Antiqua"/>
              </a:rPr>
              <a:t> </a:t>
            </a:r>
            <a:r>
              <a:rPr sz="668" spc="-7" dirty="0">
                <a:solidFill>
                  <a:srgbClr val="231F20"/>
                </a:solidFill>
                <a:latin typeface="Book Antiqua"/>
                <a:cs typeface="Book Antiqua"/>
              </a:rPr>
              <a:t>of</a:t>
            </a:r>
            <a:r>
              <a:rPr sz="668" spc="-23" dirty="0">
                <a:solidFill>
                  <a:srgbClr val="231F20"/>
                </a:solidFill>
                <a:latin typeface="Book Antiqua"/>
                <a:cs typeface="Book Antiqua"/>
              </a:rPr>
              <a:t> </a:t>
            </a:r>
            <a:r>
              <a:rPr sz="668" dirty="0">
                <a:solidFill>
                  <a:srgbClr val="231F20"/>
                </a:solidFill>
                <a:latin typeface="Book Antiqua"/>
                <a:cs typeface="Book Antiqua"/>
              </a:rPr>
              <a:t>this</a:t>
            </a:r>
            <a:r>
              <a:rPr sz="668" spc="-23" dirty="0">
                <a:solidFill>
                  <a:srgbClr val="231F20"/>
                </a:solidFill>
                <a:latin typeface="Book Antiqua"/>
                <a:cs typeface="Book Antiqua"/>
              </a:rPr>
              <a:t> </a:t>
            </a:r>
            <a:r>
              <a:rPr sz="668" spc="-7" dirty="0">
                <a:solidFill>
                  <a:srgbClr val="231F20"/>
                </a:solidFill>
                <a:latin typeface="Book Antiqua"/>
                <a:cs typeface="Book Antiqua"/>
              </a:rPr>
              <a:t>two-year</a:t>
            </a:r>
            <a:r>
              <a:rPr sz="668" spc="-23" dirty="0">
                <a:solidFill>
                  <a:srgbClr val="231F20"/>
                </a:solidFill>
                <a:latin typeface="Book Antiqua"/>
                <a:cs typeface="Book Antiqua"/>
              </a:rPr>
              <a:t> </a:t>
            </a:r>
            <a:r>
              <a:rPr sz="668" spc="-3" dirty="0">
                <a:solidFill>
                  <a:srgbClr val="231F20"/>
                </a:solidFill>
                <a:latin typeface="Book Antiqua"/>
                <a:cs typeface="Book Antiqua"/>
              </a:rPr>
              <a:t>course</a:t>
            </a:r>
            <a:r>
              <a:rPr sz="668" spc="-23" dirty="0">
                <a:solidFill>
                  <a:srgbClr val="231F20"/>
                </a:solidFill>
                <a:latin typeface="Book Antiqua"/>
                <a:cs typeface="Book Antiqua"/>
              </a:rPr>
              <a:t> </a:t>
            </a:r>
            <a:r>
              <a:rPr sz="668" spc="-14" dirty="0">
                <a:solidFill>
                  <a:srgbClr val="231F20"/>
                </a:solidFill>
                <a:latin typeface="Book Antiqua"/>
                <a:cs typeface="Book Antiqua"/>
              </a:rPr>
              <a:t>when</a:t>
            </a:r>
            <a:r>
              <a:rPr sz="668" spc="-23" dirty="0">
                <a:solidFill>
                  <a:srgbClr val="231F20"/>
                </a:solidFill>
                <a:latin typeface="Book Antiqua"/>
                <a:cs typeface="Book Antiqua"/>
              </a:rPr>
              <a:t> </a:t>
            </a:r>
            <a:r>
              <a:rPr sz="668" spc="-30" dirty="0">
                <a:solidFill>
                  <a:srgbClr val="231F20"/>
                </a:solidFill>
                <a:latin typeface="Book Antiqua"/>
                <a:cs typeface="Book Antiqua"/>
              </a:rPr>
              <a:t>I’m</a:t>
            </a:r>
            <a:r>
              <a:rPr sz="668" spc="-23" dirty="0">
                <a:solidFill>
                  <a:srgbClr val="231F20"/>
                </a:solidFill>
                <a:latin typeface="Book Antiqua"/>
                <a:cs typeface="Book Antiqua"/>
              </a:rPr>
              <a:t> </a:t>
            </a:r>
            <a:r>
              <a:rPr sz="668" dirty="0">
                <a:solidFill>
                  <a:srgbClr val="231F20"/>
                </a:solidFill>
                <a:latin typeface="Book Antiqua"/>
                <a:cs typeface="Book Antiqua"/>
              </a:rPr>
              <a:t>sixteen,</a:t>
            </a:r>
            <a:r>
              <a:rPr sz="668" spc="-23" dirty="0">
                <a:solidFill>
                  <a:srgbClr val="231F20"/>
                </a:solidFill>
                <a:latin typeface="Book Antiqua"/>
                <a:cs typeface="Book Antiqua"/>
              </a:rPr>
              <a:t> </a:t>
            </a:r>
            <a:r>
              <a:rPr sz="668" spc="-30" dirty="0">
                <a:solidFill>
                  <a:srgbClr val="231F20"/>
                </a:solidFill>
                <a:latin typeface="Book Antiqua"/>
                <a:cs typeface="Book Antiqua"/>
              </a:rPr>
              <a:t>my</a:t>
            </a:r>
            <a:r>
              <a:rPr sz="668" spc="-23" dirty="0">
                <a:solidFill>
                  <a:srgbClr val="231F20"/>
                </a:solidFill>
                <a:latin typeface="Book Antiqua"/>
                <a:cs typeface="Book Antiqua"/>
              </a:rPr>
              <a:t> </a:t>
            </a:r>
            <a:r>
              <a:rPr sz="668" dirty="0">
                <a:solidFill>
                  <a:srgbClr val="231F20"/>
                </a:solidFill>
                <a:latin typeface="Book Antiqua"/>
                <a:cs typeface="Book Antiqua"/>
              </a:rPr>
              <a:t>teachers  will </a:t>
            </a:r>
            <a:r>
              <a:rPr sz="668" spc="-10" dirty="0">
                <a:solidFill>
                  <a:srgbClr val="231F20"/>
                </a:solidFill>
                <a:latin typeface="Book Antiqua"/>
                <a:cs typeface="Book Antiqua"/>
              </a:rPr>
              <a:t>give </a:t>
            </a:r>
            <a:r>
              <a:rPr sz="668" dirty="0">
                <a:solidFill>
                  <a:srgbClr val="231F20"/>
                </a:solidFill>
                <a:latin typeface="Book Antiqua"/>
                <a:cs typeface="Book Antiqua"/>
              </a:rPr>
              <a:t>me </a:t>
            </a:r>
            <a:r>
              <a:rPr sz="668" spc="-3" dirty="0">
                <a:solidFill>
                  <a:srgbClr val="231F20"/>
                </a:solidFill>
                <a:latin typeface="Book Antiqua"/>
                <a:cs typeface="Book Antiqua"/>
              </a:rPr>
              <a:t>grades </a:t>
            </a:r>
            <a:r>
              <a:rPr sz="668" dirty="0">
                <a:solidFill>
                  <a:srgbClr val="231F20"/>
                </a:solidFill>
                <a:latin typeface="Book Antiqua"/>
                <a:cs typeface="Book Antiqua"/>
              </a:rPr>
              <a:t>in </a:t>
            </a:r>
            <a:r>
              <a:rPr sz="668" spc="-3" dirty="0">
                <a:solidFill>
                  <a:srgbClr val="231F20"/>
                </a:solidFill>
                <a:latin typeface="Book Antiqua"/>
                <a:cs typeface="Book Antiqua"/>
              </a:rPr>
              <a:t>some of </a:t>
            </a:r>
            <a:r>
              <a:rPr sz="668" spc="7" dirty="0">
                <a:solidFill>
                  <a:srgbClr val="231F20"/>
                </a:solidFill>
                <a:latin typeface="Book Antiqua"/>
                <a:cs typeface="Book Antiqua"/>
              </a:rPr>
              <a:t>the </a:t>
            </a:r>
            <a:r>
              <a:rPr sz="668" dirty="0">
                <a:solidFill>
                  <a:srgbClr val="231F20"/>
                </a:solidFill>
                <a:latin typeface="Book Antiqua"/>
                <a:cs typeface="Book Antiqua"/>
              </a:rPr>
              <a:t>subjects based on </a:t>
            </a:r>
            <a:r>
              <a:rPr sz="668" spc="7" dirty="0">
                <a:solidFill>
                  <a:srgbClr val="231F20"/>
                </a:solidFill>
                <a:latin typeface="Book Antiqua"/>
                <a:cs typeface="Book Antiqua"/>
              </a:rPr>
              <a:t>the </a:t>
            </a:r>
            <a:r>
              <a:rPr sz="668" dirty="0">
                <a:solidFill>
                  <a:srgbClr val="231F20"/>
                </a:solidFill>
                <a:latin typeface="Book Antiqua"/>
                <a:cs typeface="Book Antiqua"/>
              </a:rPr>
              <a:t>standard </a:t>
            </a:r>
            <a:r>
              <a:rPr sz="668" spc="-3" dirty="0">
                <a:solidFill>
                  <a:srgbClr val="231F20"/>
                </a:solidFill>
                <a:latin typeface="Book Antiqua"/>
                <a:cs typeface="Book Antiqua"/>
              </a:rPr>
              <a:t>of </a:t>
            </a:r>
            <a:r>
              <a:rPr sz="668" spc="-23" dirty="0">
                <a:solidFill>
                  <a:srgbClr val="231F20"/>
                </a:solidFill>
                <a:latin typeface="Book Antiqua"/>
                <a:cs typeface="Book Antiqua"/>
              </a:rPr>
              <a:t>my  </a:t>
            </a:r>
            <a:r>
              <a:rPr sz="668" spc="-7" dirty="0">
                <a:solidFill>
                  <a:srgbClr val="231F20"/>
                </a:solidFill>
                <a:latin typeface="Book Antiqua"/>
                <a:cs typeface="Book Antiqua"/>
              </a:rPr>
              <a:t>coursework over </a:t>
            </a:r>
            <a:r>
              <a:rPr sz="668" spc="7" dirty="0">
                <a:solidFill>
                  <a:srgbClr val="231F20"/>
                </a:solidFill>
                <a:latin typeface="Book Antiqua"/>
                <a:cs typeface="Book Antiqua"/>
              </a:rPr>
              <a:t>the </a:t>
            </a:r>
            <a:r>
              <a:rPr sz="668" dirty="0">
                <a:solidFill>
                  <a:srgbClr val="231F20"/>
                </a:solidFill>
                <a:latin typeface="Book Antiqua"/>
                <a:cs typeface="Book Antiqua"/>
              </a:rPr>
              <a:t>year. In </a:t>
            </a:r>
            <a:r>
              <a:rPr sz="668" spc="7" dirty="0">
                <a:solidFill>
                  <a:srgbClr val="231F20"/>
                </a:solidFill>
                <a:latin typeface="Book Antiqua"/>
                <a:cs typeface="Book Antiqua"/>
              </a:rPr>
              <a:t>the </a:t>
            </a:r>
            <a:r>
              <a:rPr sz="668" spc="3" dirty="0">
                <a:solidFill>
                  <a:srgbClr val="231F20"/>
                </a:solidFill>
                <a:latin typeface="Book Antiqua"/>
                <a:cs typeface="Book Antiqua"/>
              </a:rPr>
              <a:t>other </a:t>
            </a:r>
            <a:r>
              <a:rPr sz="668" dirty="0">
                <a:solidFill>
                  <a:srgbClr val="231F20"/>
                </a:solidFill>
                <a:latin typeface="Book Antiqua"/>
                <a:cs typeface="Book Antiqua"/>
              </a:rPr>
              <a:t>subjects </a:t>
            </a:r>
            <a:r>
              <a:rPr sz="668" spc="-7" dirty="0">
                <a:solidFill>
                  <a:srgbClr val="231F20"/>
                </a:solidFill>
                <a:latin typeface="Book Antiqua"/>
                <a:cs typeface="Book Antiqua"/>
              </a:rPr>
              <a:t>I </a:t>
            </a:r>
            <a:r>
              <a:rPr sz="668" spc="-3" dirty="0">
                <a:solidFill>
                  <a:srgbClr val="231F20"/>
                </a:solidFill>
                <a:latin typeface="Book Antiqua"/>
                <a:cs typeface="Book Antiqua"/>
              </a:rPr>
              <a:t>have </a:t>
            </a:r>
            <a:r>
              <a:rPr sz="668" spc="3" dirty="0">
                <a:solidFill>
                  <a:srgbClr val="231F20"/>
                </a:solidFill>
                <a:latin typeface="Book Antiqua"/>
                <a:cs typeface="Book Antiqua"/>
              </a:rPr>
              <a:t>to </a:t>
            </a:r>
            <a:r>
              <a:rPr sz="668" spc="7" dirty="0">
                <a:solidFill>
                  <a:srgbClr val="231F20"/>
                </a:solidFill>
                <a:latin typeface="Book Antiqua"/>
                <a:cs typeface="Book Antiqua"/>
              </a:rPr>
              <a:t>take </a:t>
            </a:r>
            <a:r>
              <a:rPr sz="668" spc="-14" dirty="0">
                <a:solidFill>
                  <a:srgbClr val="231F20"/>
                </a:solidFill>
                <a:latin typeface="Book Antiqua"/>
                <a:cs typeface="Book Antiqua"/>
              </a:rPr>
              <a:t>GCSE </a:t>
            </a:r>
            <a:r>
              <a:rPr sz="668" spc="3" dirty="0">
                <a:solidFill>
                  <a:srgbClr val="231F20"/>
                </a:solidFill>
                <a:latin typeface="Book Antiqua"/>
                <a:cs typeface="Book Antiqua"/>
              </a:rPr>
              <a:t>exams  to </a:t>
            </a:r>
            <a:r>
              <a:rPr sz="668" dirty="0">
                <a:solidFill>
                  <a:srgbClr val="231F20"/>
                </a:solidFill>
                <a:latin typeface="Book Antiqua"/>
                <a:cs typeface="Book Antiqua"/>
              </a:rPr>
              <a:t>get </a:t>
            </a:r>
            <a:r>
              <a:rPr sz="668" spc="-23" dirty="0">
                <a:solidFill>
                  <a:srgbClr val="231F20"/>
                </a:solidFill>
                <a:latin typeface="Book Antiqua"/>
                <a:cs typeface="Book Antiqua"/>
              </a:rPr>
              <a:t>my </a:t>
            </a:r>
            <a:r>
              <a:rPr sz="668" dirty="0">
                <a:solidFill>
                  <a:srgbClr val="231F20"/>
                </a:solidFill>
                <a:latin typeface="Book Antiqua"/>
                <a:cs typeface="Book Antiqua"/>
              </a:rPr>
              <a:t>grades. </a:t>
            </a:r>
            <a:r>
              <a:rPr sz="668" spc="-20" dirty="0">
                <a:solidFill>
                  <a:srgbClr val="231F20"/>
                </a:solidFill>
                <a:latin typeface="Book Antiqua"/>
                <a:cs typeface="Book Antiqua"/>
              </a:rPr>
              <a:t>We </a:t>
            </a:r>
            <a:r>
              <a:rPr sz="668" spc="10" dirty="0">
                <a:solidFill>
                  <a:srgbClr val="231F20"/>
                </a:solidFill>
                <a:latin typeface="Book Antiqua"/>
                <a:cs typeface="Book Antiqua"/>
              </a:rPr>
              <a:t>can </a:t>
            </a:r>
            <a:r>
              <a:rPr sz="668" spc="3" dirty="0">
                <a:solidFill>
                  <a:srgbClr val="231F20"/>
                </a:solidFill>
                <a:latin typeface="Book Antiqua"/>
                <a:cs typeface="Book Antiqua"/>
              </a:rPr>
              <a:t>take </a:t>
            </a:r>
            <a:r>
              <a:rPr sz="668" spc="10" dirty="0">
                <a:solidFill>
                  <a:srgbClr val="231F20"/>
                </a:solidFill>
                <a:latin typeface="Book Antiqua"/>
                <a:cs typeface="Book Antiqua"/>
              </a:rPr>
              <a:t>a </a:t>
            </a:r>
            <a:r>
              <a:rPr sz="668" spc="-3" dirty="0">
                <a:solidFill>
                  <a:srgbClr val="231F20"/>
                </a:solidFill>
                <a:latin typeface="Book Antiqua"/>
                <a:cs typeface="Book Antiqua"/>
              </a:rPr>
              <a:t>minimum of five </a:t>
            </a:r>
            <a:r>
              <a:rPr sz="668" spc="3" dirty="0">
                <a:solidFill>
                  <a:srgbClr val="231F20"/>
                </a:solidFill>
                <a:latin typeface="Book Antiqua"/>
                <a:cs typeface="Book Antiqua"/>
              </a:rPr>
              <a:t>exams </a:t>
            </a:r>
            <a:r>
              <a:rPr sz="668" dirty="0">
                <a:solidFill>
                  <a:srgbClr val="231F20"/>
                </a:solidFill>
                <a:latin typeface="Book Antiqua"/>
                <a:cs typeface="Book Antiqua"/>
              </a:rPr>
              <a:t>in optional and  </a:t>
            </a:r>
            <a:r>
              <a:rPr sz="668" spc="-7" dirty="0">
                <a:solidFill>
                  <a:srgbClr val="231F20"/>
                </a:solidFill>
                <a:latin typeface="Book Antiqua"/>
                <a:cs typeface="Book Antiqua"/>
              </a:rPr>
              <a:t>compulsory </a:t>
            </a:r>
            <a:r>
              <a:rPr sz="668" dirty="0">
                <a:solidFill>
                  <a:srgbClr val="231F20"/>
                </a:solidFill>
                <a:latin typeface="Book Antiqua"/>
                <a:cs typeface="Book Antiqua"/>
              </a:rPr>
              <a:t>subjects, </a:t>
            </a:r>
            <a:r>
              <a:rPr sz="668" spc="-3" dirty="0">
                <a:solidFill>
                  <a:srgbClr val="231F20"/>
                </a:solidFill>
                <a:latin typeface="Book Antiqua"/>
                <a:cs typeface="Book Antiqua"/>
              </a:rPr>
              <a:t>but </a:t>
            </a:r>
            <a:r>
              <a:rPr sz="668" dirty="0">
                <a:solidFill>
                  <a:srgbClr val="231F20"/>
                </a:solidFill>
                <a:latin typeface="Book Antiqua"/>
                <a:cs typeface="Book Antiqua"/>
              </a:rPr>
              <a:t>most </a:t>
            </a:r>
            <a:r>
              <a:rPr sz="668" spc="-3" dirty="0">
                <a:solidFill>
                  <a:srgbClr val="231F20"/>
                </a:solidFill>
                <a:latin typeface="Book Antiqua"/>
                <a:cs typeface="Book Antiqua"/>
              </a:rPr>
              <a:t>of </a:t>
            </a:r>
            <a:r>
              <a:rPr sz="668" spc="-10" dirty="0">
                <a:solidFill>
                  <a:srgbClr val="231F20"/>
                </a:solidFill>
                <a:latin typeface="Book Antiqua"/>
                <a:cs typeface="Book Antiqua"/>
              </a:rPr>
              <a:t>us </a:t>
            </a:r>
            <a:r>
              <a:rPr sz="668" spc="10" dirty="0">
                <a:solidFill>
                  <a:srgbClr val="231F20"/>
                </a:solidFill>
                <a:latin typeface="Book Antiqua"/>
                <a:cs typeface="Book Antiqua"/>
              </a:rPr>
              <a:t>are </a:t>
            </a:r>
            <a:r>
              <a:rPr sz="668" spc="-7" dirty="0">
                <a:solidFill>
                  <a:srgbClr val="231F20"/>
                </a:solidFill>
                <a:latin typeface="Book Antiqua"/>
                <a:cs typeface="Book Antiqua"/>
              </a:rPr>
              <a:t>going </a:t>
            </a:r>
            <a:r>
              <a:rPr sz="668" spc="3" dirty="0">
                <a:solidFill>
                  <a:srgbClr val="231F20"/>
                </a:solidFill>
                <a:latin typeface="Book Antiqua"/>
                <a:cs typeface="Book Antiqua"/>
              </a:rPr>
              <a:t>to </a:t>
            </a:r>
            <a:r>
              <a:rPr sz="668" spc="-3" dirty="0">
                <a:solidFill>
                  <a:srgbClr val="231F20"/>
                </a:solidFill>
                <a:latin typeface="Book Antiqua"/>
                <a:cs typeface="Book Antiqua"/>
              </a:rPr>
              <a:t>sit about seven </a:t>
            </a:r>
            <a:r>
              <a:rPr sz="668" spc="3" dirty="0">
                <a:solidFill>
                  <a:srgbClr val="231F20"/>
                </a:solidFill>
                <a:latin typeface="Book Antiqua"/>
                <a:cs typeface="Book Antiqua"/>
              </a:rPr>
              <a:t>to nine  </a:t>
            </a:r>
            <a:r>
              <a:rPr sz="668" spc="-7" dirty="0">
                <a:solidFill>
                  <a:srgbClr val="231F20"/>
                </a:solidFill>
                <a:latin typeface="Book Antiqua"/>
                <a:cs typeface="Book Antiqua"/>
              </a:rPr>
              <a:t>GCSEs. </a:t>
            </a:r>
            <a:r>
              <a:rPr sz="668" spc="-3" dirty="0">
                <a:solidFill>
                  <a:srgbClr val="231F20"/>
                </a:solidFill>
                <a:latin typeface="Book Antiqua"/>
                <a:cs typeface="Book Antiqua"/>
              </a:rPr>
              <a:t>It </a:t>
            </a:r>
            <a:r>
              <a:rPr sz="668" dirty="0">
                <a:solidFill>
                  <a:srgbClr val="231F20"/>
                </a:solidFill>
                <a:latin typeface="Book Antiqua"/>
                <a:cs typeface="Book Antiqua"/>
              </a:rPr>
              <a:t>seems </a:t>
            </a:r>
            <a:r>
              <a:rPr sz="668" spc="10" dirty="0">
                <a:solidFill>
                  <a:srgbClr val="231F20"/>
                </a:solidFill>
                <a:latin typeface="Book Antiqua"/>
                <a:cs typeface="Book Antiqua"/>
              </a:rPr>
              <a:t>a </a:t>
            </a:r>
            <a:r>
              <a:rPr sz="668" spc="3" dirty="0">
                <a:solidFill>
                  <a:srgbClr val="231F20"/>
                </a:solidFill>
                <a:latin typeface="Book Antiqua"/>
                <a:cs typeface="Book Antiqua"/>
              </a:rPr>
              <a:t>lot, </a:t>
            </a:r>
            <a:r>
              <a:rPr sz="668" spc="-3" dirty="0">
                <a:solidFill>
                  <a:srgbClr val="231F20"/>
                </a:solidFill>
                <a:latin typeface="Book Antiqua"/>
                <a:cs typeface="Book Antiqua"/>
              </a:rPr>
              <a:t>but </a:t>
            </a:r>
            <a:r>
              <a:rPr sz="668" dirty="0">
                <a:solidFill>
                  <a:srgbClr val="231F20"/>
                </a:solidFill>
                <a:latin typeface="Book Antiqua"/>
                <a:cs typeface="Book Antiqua"/>
              </a:rPr>
              <a:t>one </a:t>
            </a:r>
            <a:r>
              <a:rPr sz="668" spc="10" dirty="0">
                <a:solidFill>
                  <a:srgbClr val="231F20"/>
                </a:solidFill>
                <a:latin typeface="Book Antiqua"/>
                <a:cs typeface="Book Antiqua"/>
              </a:rPr>
              <a:t>can </a:t>
            </a:r>
            <a:r>
              <a:rPr sz="668" spc="-10" dirty="0">
                <a:solidFill>
                  <a:srgbClr val="231F20"/>
                </a:solidFill>
                <a:latin typeface="Book Antiqua"/>
                <a:cs typeface="Book Antiqua"/>
              </a:rPr>
              <a:t>do </a:t>
            </a:r>
            <a:r>
              <a:rPr sz="668" spc="-3" dirty="0">
                <a:solidFill>
                  <a:srgbClr val="231F20"/>
                </a:solidFill>
                <a:latin typeface="Book Antiqua"/>
                <a:cs typeface="Book Antiqua"/>
              </a:rPr>
              <a:t>even </a:t>
            </a:r>
            <a:r>
              <a:rPr sz="668" dirty="0">
                <a:solidFill>
                  <a:srgbClr val="231F20"/>
                </a:solidFill>
                <a:latin typeface="Book Antiqua"/>
                <a:cs typeface="Book Antiqua"/>
              </a:rPr>
              <a:t>more. </a:t>
            </a:r>
            <a:r>
              <a:rPr sz="668" spc="-7" dirty="0">
                <a:solidFill>
                  <a:srgbClr val="231F20"/>
                </a:solidFill>
                <a:latin typeface="Book Antiqua"/>
                <a:cs typeface="Book Antiqua"/>
              </a:rPr>
              <a:t>I </a:t>
            </a:r>
            <a:r>
              <a:rPr sz="668" dirty="0">
                <a:solidFill>
                  <a:srgbClr val="231F20"/>
                </a:solidFill>
                <a:latin typeface="Book Antiqua"/>
                <a:cs typeface="Book Antiqua"/>
              </a:rPr>
              <a:t>heard </a:t>
            </a:r>
            <a:r>
              <a:rPr sz="668" spc="7" dirty="0">
                <a:solidFill>
                  <a:srgbClr val="231F20"/>
                </a:solidFill>
                <a:latin typeface="Book Antiqua"/>
                <a:cs typeface="Book Antiqua"/>
              </a:rPr>
              <a:t>that </a:t>
            </a:r>
            <a:r>
              <a:rPr sz="668" dirty="0">
                <a:solidFill>
                  <a:srgbClr val="231F20"/>
                </a:solidFill>
                <a:latin typeface="Book Antiqua"/>
                <a:cs typeface="Book Antiqua"/>
              </a:rPr>
              <a:t>in </a:t>
            </a:r>
            <a:r>
              <a:rPr sz="668" spc="-7" dirty="0">
                <a:solidFill>
                  <a:srgbClr val="231F20"/>
                </a:solidFill>
                <a:latin typeface="Book Antiqua"/>
                <a:cs typeface="Book Antiqua"/>
              </a:rPr>
              <a:t>public  </a:t>
            </a:r>
            <a:r>
              <a:rPr sz="668" dirty="0">
                <a:solidFill>
                  <a:srgbClr val="231F20"/>
                </a:solidFill>
                <a:latin typeface="Book Antiqua"/>
                <a:cs typeface="Book Antiqua"/>
              </a:rPr>
              <a:t>schools they </a:t>
            </a:r>
            <a:r>
              <a:rPr sz="668" spc="3" dirty="0">
                <a:solidFill>
                  <a:srgbClr val="231F20"/>
                </a:solidFill>
                <a:latin typeface="Book Antiqua"/>
                <a:cs typeface="Book Antiqua"/>
              </a:rPr>
              <a:t>take </a:t>
            </a:r>
            <a:r>
              <a:rPr sz="668" spc="-23" dirty="0">
                <a:solidFill>
                  <a:srgbClr val="231F20"/>
                </a:solidFill>
                <a:latin typeface="Book Antiqua"/>
                <a:cs typeface="Book Antiqua"/>
              </a:rPr>
              <a:t>up </a:t>
            </a:r>
            <a:r>
              <a:rPr sz="668" spc="3" dirty="0">
                <a:solidFill>
                  <a:srgbClr val="231F20"/>
                </a:solidFill>
                <a:latin typeface="Book Antiqua"/>
                <a:cs typeface="Book Antiqua"/>
              </a:rPr>
              <a:t>to </a:t>
            </a:r>
            <a:r>
              <a:rPr sz="668" spc="-3" dirty="0">
                <a:solidFill>
                  <a:srgbClr val="231F20"/>
                </a:solidFill>
                <a:latin typeface="Book Antiqua"/>
                <a:cs typeface="Book Antiqua"/>
              </a:rPr>
              <a:t>twelve </a:t>
            </a:r>
            <a:r>
              <a:rPr sz="668" spc="-7" dirty="0">
                <a:solidFill>
                  <a:srgbClr val="231F20"/>
                </a:solidFill>
                <a:latin typeface="Book Antiqua"/>
                <a:cs typeface="Book Antiqua"/>
              </a:rPr>
              <a:t>GCSEs. </a:t>
            </a:r>
            <a:r>
              <a:rPr sz="668" spc="17" dirty="0">
                <a:solidFill>
                  <a:srgbClr val="231F20"/>
                </a:solidFill>
                <a:latin typeface="Book Antiqua"/>
                <a:cs typeface="Book Antiqua"/>
              </a:rPr>
              <a:t>Just </a:t>
            </a:r>
            <a:r>
              <a:rPr sz="668" dirty="0">
                <a:solidFill>
                  <a:srgbClr val="231F20"/>
                </a:solidFill>
                <a:latin typeface="Book Antiqua"/>
                <a:cs typeface="Book Antiqua"/>
              </a:rPr>
              <a:t>imagine </a:t>
            </a:r>
            <a:r>
              <a:rPr sz="668" spc="-10" dirty="0">
                <a:solidFill>
                  <a:srgbClr val="231F20"/>
                </a:solidFill>
                <a:latin typeface="Book Antiqua"/>
                <a:cs typeface="Book Antiqua"/>
              </a:rPr>
              <a:t>doing </a:t>
            </a:r>
            <a:r>
              <a:rPr sz="668" spc="17" dirty="0">
                <a:solidFill>
                  <a:srgbClr val="231F20"/>
                </a:solidFill>
                <a:latin typeface="Book Antiqua"/>
                <a:cs typeface="Book Antiqua"/>
              </a:rPr>
              <a:t>that! </a:t>
            </a:r>
            <a:r>
              <a:rPr sz="668" spc="-14" dirty="0">
                <a:solidFill>
                  <a:srgbClr val="231F20"/>
                </a:solidFill>
                <a:latin typeface="Book Antiqua"/>
                <a:cs typeface="Book Antiqua"/>
              </a:rPr>
              <a:t>However,  </a:t>
            </a:r>
            <a:r>
              <a:rPr sz="668" spc="-3" dirty="0">
                <a:solidFill>
                  <a:srgbClr val="231F20"/>
                </a:solidFill>
                <a:latin typeface="Book Antiqua"/>
                <a:cs typeface="Book Antiqua"/>
              </a:rPr>
              <a:t>there’s </a:t>
            </a:r>
            <a:r>
              <a:rPr sz="668" spc="10" dirty="0">
                <a:solidFill>
                  <a:srgbClr val="231F20"/>
                </a:solidFill>
                <a:latin typeface="Book Antiqua"/>
                <a:cs typeface="Book Antiqua"/>
              </a:rPr>
              <a:t>a </a:t>
            </a:r>
            <a:r>
              <a:rPr sz="668" spc="-7" dirty="0">
                <a:solidFill>
                  <a:srgbClr val="231F20"/>
                </a:solidFill>
                <a:latin typeface="Book Antiqua"/>
                <a:cs typeface="Book Antiqua"/>
              </a:rPr>
              <a:t>good </a:t>
            </a:r>
            <a:r>
              <a:rPr sz="668" dirty="0">
                <a:solidFill>
                  <a:srgbClr val="231F20"/>
                </a:solidFill>
                <a:latin typeface="Book Antiqua"/>
                <a:cs typeface="Book Antiqua"/>
              </a:rPr>
              <a:t>reason </a:t>
            </a:r>
            <a:r>
              <a:rPr sz="668" spc="-3" dirty="0">
                <a:solidFill>
                  <a:srgbClr val="231F20"/>
                </a:solidFill>
                <a:latin typeface="Book Antiqua"/>
                <a:cs typeface="Book Antiqua"/>
              </a:rPr>
              <a:t>for </a:t>
            </a:r>
            <a:r>
              <a:rPr sz="668" spc="7" dirty="0">
                <a:solidFill>
                  <a:srgbClr val="231F20"/>
                </a:solidFill>
                <a:latin typeface="Book Antiqua"/>
                <a:cs typeface="Book Antiqua"/>
              </a:rPr>
              <a:t>this. </a:t>
            </a:r>
            <a:r>
              <a:rPr sz="668" spc="3" dirty="0">
                <a:solidFill>
                  <a:srgbClr val="231F20"/>
                </a:solidFill>
                <a:latin typeface="Book Antiqua"/>
                <a:cs typeface="Book Antiqua"/>
              </a:rPr>
              <a:t>These exams </a:t>
            </a:r>
            <a:r>
              <a:rPr sz="668" spc="10" dirty="0">
                <a:solidFill>
                  <a:srgbClr val="231F20"/>
                </a:solidFill>
                <a:latin typeface="Book Antiqua"/>
                <a:cs typeface="Book Antiqua"/>
              </a:rPr>
              <a:t>are </a:t>
            </a:r>
            <a:r>
              <a:rPr sz="668" dirty="0">
                <a:solidFill>
                  <a:srgbClr val="231F20"/>
                </a:solidFill>
                <a:latin typeface="Book Antiqua"/>
                <a:cs typeface="Book Antiqua"/>
              </a:rPr>
              <a:t>extremely important </a:t>
            </a:r>
            <a:r>
              <a:rPr sz="668" spc="-3" dirty="0">
                <a:solidFill>
                  <a:srgbClr val="231F20"/>
                </a:solidFill>
                <a:latin typeface="Book Antiqua"/>
                <a:cs typeface="Book Antiqua"/>
              </a:rPr>
              <a:t>for  </a:t>
            </a:r>
            <a:r>
              <a:rPr sz="668" spc="-14" dirty="0">
                <a:solidFill>
                  <a:srgbClr val="231F20"/>
                </a:solidFill>
                <a:latin typeface="Book Antiqua"/>
                <a:cs typeface="Book Antiqua"/>
              </a:rPr>
              <a:t>one’s </a:t>
            </a:r>
            <a:r>
              <a:rPr sz="668" dirty="0">
                <a:solidFill>
                  <a:srgbClr val="231F20"/>
                </a:solidFill>
                <a:latin typeface="Book Antiqua"/>
                <a:cs typeface="Book Antiqua"/>
              </a:rPr>
              <a:t>education and </a:t>
            </a:r>
            <a:r>
              <a:rPr sz="668" spc="3" dirty="0">
                <a:solidFill>
                  <a:srgbClr val="231F20"/>
                </a:solidFill>
                <a:latin typeface="Book Antiqua"/>
                <a:cs typeface="Book Antiqua"/>
              </a:rPr>
              <a:t>career. </a:t>
            </a:r>
            <a:r>
              <a:rPr sz="668" dirty="0">
                <a:solidFill>
                  <a:srgbClr val="231F20"/>
                </a:solidFill>
                <a:latin typeface="Book Antiqua"/>
                <a:cs typeface="Book Antiqua"/>
              </a:rPr>
              <a:t>If </a:t>
            </a:r>
            <a:r>
              <a:rPr sz="668" spc="-17" dirty="0">
                <a:solidFill>
                  <a:srgbClr val="231F20"/>
                </a:solidFill>
                <a:latin typeface="Book Antiqua"/>
                <a:cs typeface="Book Antiqua"/>
              </a:rPr>
              <a:t>you </a:t>
            </a:r>
            <a:r>
              <a:rPr sz="668" spc="-3" dirty="0">
                <a:solidFill>
                  <a:srgbClr val="231F20"/>
                </a:solidFill>
                <a:latin typeface="Book Antiqua"/>
                <a:cs typeface="Book Antiqua"/>
              </a:rPr>
              <a:t>decide </a:t>
            </a:r>
            <a:r>
              <a:rPr sz="668" spc="3" dirty="0">
                <a:solidFill>
                  <a:srgbClr val="231F20"/>
                </a:solidFill>
                <a:latin typeface="Book Antiqua"/>
                <a:cs typeface="Book Antiqua"/>
              </a:rPr>
              <a:t>to </a:t>
            </a:r>
            <a:r>
              <a:rPr sz="668" spc="-3" dirty="0">
                <a:solidFill>
                  <a:srgbClr val="231F20"/>
                </a:solidFill>
                <a:latin typeface="Book Antiqua"/>
                <a:cs typeface="Book Antiqua"/>
              </a:rPr>
              <a:t>leave </a:t>
            </a:r>
            <a:r>
              <a:rPr sz="668" dirty="0">
                <a:solidFill>
                  <a:srgbClr val="231F20"/>
                </a:solidFill>
                <a:latin typeface="Book Antiqua"/>
                <a:cs typeface="Book Antiqua"/>
              </a:rPr>
              <a:t>school </a:t>
            </a:r>
            <a:r>
              <a:rPr sz="668" spc="7" dirty="0">
                <a:solidFill>
                  <a:srgbClr val="231F20"/>
                </a:solidFill>
                <a:latin typeface="Book Antiqua"/>
                <a:cs typeface="Book Antiqua"/>
              </a:rPr>
              <a:t>after </a:t>
            </a:r>
            <a:r>
              <a:rPr sz="668" spc="-10" dirty="0">
                <a:solidFill>
                  <a:srgbClr val="231F20"/>
                </a:solidFill>
                <a:latin typeface="Book Antiqua"/>
                <a:cs typeface="Book Antiqua"/>
              </a:rPr>
              <a:t>doing </a:t>
            </a:r>
            <a:r>
              <a:rPr sz="668" spc="-14" dirty="0">
                <a:solidFill>
                  <a:srgbClr val="231F20"/>
                </a:solidFill>
                <a:latin typeface="Book Antiqua"/>
                <a:cs typeface="Book Antiqua"/>
              </a:rPr>
              <a:t>your  </a:t>
            </a:r>
            <a:r>
              <a:rPr sz="668" spc="-7" dirty="0">
                <a:solidFill>
                  <a:srgbClr val="231F20"/>
                </a:solidFill>
                <a:latin typeface="Book Antiqua"/>
                <a:cs typeface="Book Antiqua"/>
              </a:rPr>
              <a:t>GCSEs, </a:t>
            </a:r>
            <a:r>
              <a:rPr sz="668" spc="-10" dirty="0">
                <a:solidFill>
                  <a:srgbClr val="231F20"/>
                </a:solidFill>
                <a:latin typeface="Book Antiqua"/>
                <a:cs typeface="Book Antiqua"/>
              </a:rPr>
              <a:t>your </a:t>
            </a:r>
            <a:r>
              <a:rPr sz="668" spc="-7" dirty="0">
                <a:solidFill>
                  <a:srgbClr val="231F20"/>
                </a:solidFill>
                <a:latin typeface="Book Antiqua"/>
                <a:cs typeface="Book Antiqua"/>
              </a:rPr>
              <a:t>employers </a:t>
            </a:r>
            <a:r>
              <a:rPr sz="668" dirty="0">
                <a:solidFill>
                  <a:srgbClr val="231F20"/>
                </a:solidFill>
                <a:latin typeface="Book Antiqua"/>
                <a:cs typeface="Book Antiqua"/>
              </a:rPr>
              <a:t>will </a:t>
            </a:r>
            <a:r>
              <a:rPr sz="668" spc="-7" dirty="0">
                <a:solidFill>
                  <a:srgbClr val="231F20"/>
                </a:solidFill>
                <a:latin typeface="Book Antiqua"/>
                <a:cs typeface="Book Antiqua"/>
              </a:rPr>
              <a:t>always </a:t>
            </a:r>
            <a:r>
              <a:rPr sz="668" dirty="0">
                <a:solidFill>
                  <a:srgbClr val="231F20"/>
                </a:solidFill>
                <a:latin typeface="Book Antiqua"/>
                <a:cs typeface="Book Antiqua"/>
              </a:rPr>
              <a:t>want </a:t>
            </a:r>
            <a:r>
              <a:rPr sz="668" spc="3" dirty="0">
                <a:solidFill>
                  <a:srgbClr val="231F20"/>
                </a:solidFill>
                <a:latin typeface="Book Antiqua"/>
                <a:cs typeface="Book Antiqua"/>
              </a:rPr>
              <a:t>to see </a:t>
            </a:r>
            <a:r>
              <a:rPr sz="668" spc="-10" dirty="0">
                <a:solidFill>
                  <a:srgbClr val="231F20"/>
                </a:solidFill>
                <a:latin typeface="Book Antiqua"/>
                <a:cs typeface="Book Antiqua"/>
              </a:rPr>
              <a:t>your </a:t>
            </a:r>
            <a:r>
              <a:rPr sz="668" dirty="0">
                <a:solidFill>
                  <a:srgbClr val="231F20"/>
                </a:solidFill>
                <a:latin typeface="Book Antiqua"/>
                <a:cs typeface="Book Antiqua"/>
              </a:rPr>
              <a:t>results before </a:t>
            </a:r>
            <a:r>
              <a:rPr sz="668" spc="-7" dirty="0">
                <a:solidFill>
                  <a:srgbClr val="231F20"/>
                </a:solidFill>
                <a:latin typeface="Book Antiqua"/>
                <a:cs typeface="Book Antiqua"/>
              </a:rPr>
              <a:t>giving  </a:t>
            </a:r>
            <a:r>
              <a:rPr sz="668" spc="-17" dirty="0">
                <a:solidFill>
                  <a:srgbClr val="231F20"/>
                </a:solidFill>
                <a:latin typeface="Book Antiqua"/>
                <a:cs typeface="Book Antiqua"/>
              </a:rPr>
              <a:t>you </a:t>
            </a:r>
            <a:r>
              <a:rPr sz="668" spc="10" dirty="0">
                <a:solidFill>
                  <a:srgbClr val="231F20"/>
                </a:solidFill>
                <a:latin typeface="Book Antiqua"/>
                <a:cs typeface="Book Antiqua"/>
              </a:rPr>
              <a:t>a</a:t>
            </a:r>
            <a:r>
              <a:rPr sz="668" spc="44" dirty="0">
                <a:solidFill>
                  <a:srgbClr val="231F20"/>
                </a:solidFill>
                <a:latin typeface="Book Antiqua"/>
                <a:cs typeface="Book Antiqua"/>
              </a:rPr>
              <a:t> </a:t>
            </a:r>
            <a:r>
              <a:rPr sz="668" spc="3" dirty="0">
                <a:solidFill>
                  <a:srgbClr val="231F20"/>
                </a:solidFill>
                <a:latin typeface="Book Antiqua"/>
                <a:cs typeface="Book Antiqua"/>
              </a:rPr>
              <a:t>job.</a:t>
            </a:r>
            <a:endParaRPr sz="668">
              <a:latin typeface="Book Antiqua"/>
              <a:cs typeface="Book Antiqua"/>
            </a:endParaRPr>
          </a:p>
          <a:p>
            <a:pPr marL="8481" marR="1116532" indent="95836" algn="just">
              <a:lnSpc>
                <a:spcPct val="108300"/>
              </a:lnSpc>
            </a:pPr>
            <a:r>
              <a:rPr sz="668" spc="-10" dirty="0">
                <a:solidFill>
                  <a:srgbClr val="231F20"/>
                </a:solidFill>
                <a:latin typeface="Book Antiqua"/>
                <a:cs typeface="Book Antiqua"/>
              </a:rPr>
              <a:t>GCSEs </a:t>
            </a:r>
            <a:r>
              <a:rPr sz="668" spc="10" dirty="0">
                <a:solidFill>
                  <a:srgbClr val="231F20"/>
                </a:solidFill>
                <a:latin typeface="Book Antiqua"/>
                <a:cs typeface="Book Antiqua"/>
              </a:rPr>
              <a:t>are </a:t>
            </a:r>
            <a:r>
              <a:rPr sz="668" spc="-7" dirty="0">
                <a:solidFill>
                  <a:srgbClr val="231F20"/>
                </a:solidFill>
                <a:latin typeface="Book Antiqua"/>
                <a:cs typeface="Book Antiqua"/>
              </a:rPr>
              <a:t>graded </a:t>
            </a:r>
            <a:r>
              <a:rPr sz="668" dirty="0">
                <a:solidFill>
                  <a:srgbClr val="231F20"/>
                </a:solidFill>
                <a:latin typeface="Book Antiqua"/>
                <a:cs typeface="Book Antiqua"/>
              </a:rPr>
              <a:t>from </a:t>
            </a:r>
            <a:r>
              <a:rPr sz="668" spc="-80" dirty="0">
                <a:solidFill>
                  <a:srgbClr val="231F20"/>
                </a:solidFill>
                <a:latin typeface="Book Antiqua"/>
                <a:cs typeface="Book Antiqua"/>
              </a:rPr>
              <a:t>A </a:t>
            </a:r>
            <a:r>
              <a:rPr sz="668" spc="3" dirty="0">
                <a:solidFill>
                  <a:srgbClr val="231F20"/>
                </a:solidFill>
                <a:latin typeface="Book Antiqua"/>
                <a:cs typeface="Book Antiqua"/>
              </a:rPr>
              <a:t>(excellent), </a:t>
            </a:r>
            <a:r>
              <a:rPr sz="668" spc="7" dirty="0">
                <a:solidFill>
                  <a:srgbClr val="231F20"/>
                </a:solidFill>
                <a:latin typeface="Book Antiqua"/>
                <a:cs typeface="Book Antiqua"/>
              </a:rPr>
              <a:t>the  </a:t>
            </a:r>
            <a:r>
              <a:rPr sz="668" spc="17" dirty="0">
                <a:solidFill>
                  <a:srgbClr val="231F20"/>
                </a:solidFill>
                <a:latin typeface="Book Antiqua"/>
                <a:cs typeface="Book Antiqua"/>
              </a:rPr>
              <a:t>highest, </a:t>
            </a:r>
            <a:r>
              <a:rPr sz="668" spc="10" dirty="0">
                <a:solidFill>
                  <a:srgbClr val="231F20"/>
                </a:solidFill>
                <a:latin typeface="Book Antiqua"/>
                <a:cs typeface="Book Antiqua"/>
              </a:rPr>
              <a:t>to </a:t>
            </a:r>
            <a:r>
              <a:rPr sz="668" spc="-14" dirty="0">
                <a:solidFill>
                  <a:srgbClr val="231F20"/>
                </a:solidFill>
                <a:latin typeface="Book Antiqua"/>
                <a:cs typeface="Book Antiqua"/>
              </a:rPr>
              <a:t>E </a:t>
            </a:r>
            <a:r>
              <a:rPr sz="668" spc="17" dirty="0">
                <a:solidFill>
                  <a:srgbClr val="231F20"/>
                </a:solidFill>
                <a:latin typeface="Book Antiqua"/>
                <a:cs typeface="Book Antiqua"/>
              </a:rPr>
              <a:t>(satisfactory), the </a:t>
            </a:r>
            <a:r>
              <a:rPr sz="668" spc="7" dirty="0">
                <a:solidFill>
                  <a:srgbClr val="231F20"/>
                </a:solidFill>
                <a:latin typeface="Book Antiqua"/>
                <a:cs typeface="Book Antiqua"/>
              </a:rPr>
              <a:t>lowest. </a:t>
            </a:r>
            <a:r>
              <a:rPr sz="668" spc="3" dirty="0">
                <a:solidFill>
                  <a:srgbClr val="231F20"/>
                </a:solidFill>
                <a:latin typeface="Book Antiqua"/>
                <a:cs typeface="Book Antiqua"/>
              </a:rPr>
              <a:t>If  </a:t>
            </a:r>
            <a:r>
              <a:rPr sz="668" dirty="0">
                <a:solidFill>
                  <a:srgbClr val="231F20"/>
                </a:solidFill>
                <a:latin typeface="Book Antiqua"/>
                <a:cs typeface="Book Antiqua"/>
              </a:rPr>
              <a:t>someone fails </a:t>
            </a:r>
            <a:r>
              <a:rPr sz="668" spc="-7" dirty="0">
                <a:solidFill>
                  <a:srgbClr val="231F20"/>
                </a:solidFill>
                <a:latin typeface="Book Antiqua"/>
                <a:cs typeface="Book Antiqua"/>
              </a:rPr>
              <a:t>GCSEs, </a:t>
            </a:r>
            <a:r>
              <a:rPr sz="668" spc="-17" dirty="0">
                <a:solidFill>
                  <a:srgbClr val="231F20"/>
                </a:solidFill>
                <a:latin typeface="Book Antiqua"/>
                <a:cs typeface="Book Antiqua"/>
              </a:rPr>
              <a:t>it’s </a:t>
            </a:r>
            <a:r>
              <a:rPr sz="668" dirty="0">
                <a:solidFill>
                  <a:srgbClr val="231F20"/>
                </a:solidFill>
                <a:latin typeface="Book Antiqua"/>
                <a:cs typeface="Book Antiqua"/>
              </a:rPr>
              <a:t>not </a:t>
            </a:r>
            <a:r>
              <a:rPr sz="668" spc="7" dirty="0">
                <a:solidFill>
                  <a:srgbClr val="231F20"/>
                </a:solidFill>
                <a:latin typeface="Book Antiqua"/>
                <a:cs typeface="Book Antiqua"/>
              </a:rPr>
              <a:t>the </a:t>
            </a:r>
            <a:r>
              <a:rPr sz="668" spc="-3" dirty="0">
                <a:solidFill>
                  <a:srgbClr val="231F20"/>
                </a:solidFill>
                <a:latin typeface="Book Antiqua"/>
                <a:cs typeface="Book Antiqua"/>
              </a:rPr>
              <a:t>end of </a:t>
            </a:r>
            <a:r>
              <a:rPr sz="668" spc="7" dirty="0">
                <a:solidFill>
                  <a:srgbClr val="231F20"/>
                </a:solidFill>
                <a:latin typeface="Book Antiqua"/>
                <a:cs typeface="Book Antiqua"/>
              </a:rPr>
              <a:t>the  </a:t>
            </a:r>
            <a:r>
              <a:rPr sz="668" spc="-7" dirty="0">
                <a:solidFill>
                  <a:srgbClr val="231F20"/>
                </a:solidFill>
                <a:latin typeface="Book Antiqua"/>
                <a:cs typeface="Book Antiqua"/>
              </a:rPr>
              <a:t>world: </a:t>
            </a:r>
            <a:r>
              <a:rPr sz="668" dirty="0">
                <a:solidFill>
                  <a:srgbClr val="231F20"/>
                </a:solidFill>
                <a:latin typeface="Book Antiqua"/>
                <a:cs typeface="Book Antiqua"/>
              </a:rPr>
              <a:t>one </a:t>
            </a:r>
            <a:r>
              <a:rPr sz="668" spc="10" dirty="0">
                <a:solidFill>
                  <a:srgbClr val="231F20"/>
                </a:solidFill>
                <a:latin typeface="Book Antiqua"/>
                <a:cs typeface="Book Antiqua"/>
              </a:rPr>
              <a:t>can </a:t>
            </a:r>
            <a:r>
              <a:rPr sz="668" dirty="0">
                <a:solidFill>
                  <a:srgbClr val="231F20"/>
                </a:solidFill>
                <a:latin typeface="Book Antiqua"/>
                <a:cs typeface="Book Antiqua"/>
              </a:rPr>
              <a:t>resit </a:t>
            </a:r>
            <a:r>
              <a:rPr sz="668" spc="-10" dirty="0">
                <a:solidFill>
                  <a:srgbClr val="231F20"/>
                </a:solidFill>
                <a:latin typeface="Book Antiqua"/>
                <a:cs typeface="Book Antiqua"/>
              </a:rPr>
              <a:t>GCSEs </a:t>
            </a:r>
            <a:r>
              <a:rPr sz="668" dirty="0">
                <a:solidFill>
                  <a:srgbClr val="231F20"/>
                </a:solidFill>
                <a:latin typeface="Book Antiqua"/>
                <a:cs typeface="Book Antiqua"/>
              </a:rPr>
              <a:t>later, </a:t>
            </a:r>
            <a:r>
              <a:rPr sz="668" spc="-3" dirty="0">
                <a:solidFill>
                  <a:srgbClr val="231F20"/>
                </a:solidFill>
                <a:latin typeface="Book Antiqua"/>
                <a:cs typeface="Book Antiqua"/>
              </a:rPr>
              <a:t>but </a:t>
            </a:r>
            <a:r>
              <a:rPr sz="668" spc="-17" dirty="0">
                <a:solidFill>
                  <a:srgbClr val="231F20"/>
                </a:solidFill>
                <a:latin typeface="Book Antiqua"/>
                <a:cs typeface="Book Antiqua"/>
              </a:rPr>
              <a:t>it’s </a:t>
            </a:r>
            <a:r>
              <a:rPr sz="668" dirty="0">
                <a:solidFill>
                  <a:srgbClr val="231F20"/>
                </a:solidFill>
                <a:latin typeface="Book Antiqua"/>
                <a:cs typeface="Book Antiqua"/>
              </a:rPr>
              <a:t>not  </a:t>
            </a:r>
            <a:r>
              <a:rPr sz="668" spc="10" dirty="0">
                <a:solidFill>
                  <a:srgbClr val="231F20"/>
                </a:solidFill>
                <a:latin typeface="Book Antiqua"/>
                <a:cs typeface="Book Antiqua"/>
              </a:rPr>
              <a:t>an </a:t>
            </a:r>
            <a:r>
              <a:rPr sz="668" spc="-3" dirty="0">
                <a:solidFill>
                  <a:srgbClr val="231F20"/>
                </a:solidFill>
                <a:latin typeface="Book Antiqua"/>
                <a:cs typeface="Book Antiqua"/>
              </a:rPr>
              <a:t>option for </a:t>
            </a:r>
            <a:r>
              <a:rPr sz="668" spc="3" dirty="0">
                <a:solidFill>
                  <a:srgbClr val="231F20"/>
                </a:solidFill>
                <a:latin typeface="Book Antiqua"/>
                <a:cs typeface="Book Antiqua"/>
              </a:rPr>
              <a:t>me. </a:t>
            </a:r>
            <a:r>
              <a:rPr sz="668" spc="-37" dirty="0">
                <a:solidFill>
                  <a:srgbClr val="231F20"/>
                </a:solidFill>
                <a:latin typeface="Book Antiqua"/>
                <a:cs typeface="Book Antiqua"/>
              </a:rPr>
              <a:t>At </a:t>
            </a:r>
            <a:r>
              <a:rPr sz="668" spc="7" dirty="0">
                <a:solidFill>
                  <a:srgbClr val="231F20"/>
                </a:solidFill>
                <a:latin typeface="Book Antiqua"/>
                <a:cs typeface="Book Antiqua"/>
              </a:rPr>
              <a:t>sixteen, after </a:t>
            </a:r>
            <a:r>
              <a:rPr sz="668" dirty="0">
                <a:solidFill>
                  <a:srgbClr val="231F20"/>
                </a:solidFill>
                <a:latin typeface="Book Antiqua"/>
                <a:cs typeface="Book Antiqua"/>
              </a:rPr>
              <a:t>finishing  </a:t>
            </a:r>
            <a:r>
              <a:rPr sz="668" spc="3" dirty="0">
                <a:solidFill>
                  <a:srgbClr val="231F20"/>
                </a:solidFill>
                <a:latin typeface="Book Antiqua"/>
                <a:cs typeface="Book Antiqua"/>
              </a:rPr>
              <a:t>their </a:t>
            </a:r>
            <a:r>
              <a:rPr sz="668" spc="-7" dirty="0">
                <a:solidFill>
                  <a:srgbClr val="231F20"/>
                </a:solidFill>
                <a:latin typeface="Book Antiqua"/>
                <a:cs typeface="Book Antiqua"/>
              </a:rPr>
              <a:t>GCSEs, </a:t>
            </a:r>
            <a:r>
              <a:rPr sz="668" dirty="0">
                <a:solidFill>
                  <a:srgbClr val="231F20"/>
                </a:solidFill>
                <a:latin typeface="Book Antiqua"/>
                <a:cs typeface="Book Antiqua"/>
              </a:rPr>
              <a:t>some </a:t>
            </a:r>
            <a:r>
              <a:rPr sz="668" spc="-3" dirty="0">
                <a:solidFill>
                  <a:srgbClr val="231F20"/>
                </a:solidFill>
                <a:latin typeface="Book Antiqua"/>
                <a:cs typeface="Book Antiqua"/>
              </a:rPr>
              <a:t>of </a:t>
            </a:r>
            <a:r>
              <a:rPr sz="668" spc="-23" dirty="0">
                <a:solidFill>
                  <a:srgbClr val="231F20"/>
                </a:solidFill>
                <a:latin typeface="Book Antiqua"/>
                <a:cs typeface="Book Antiqua"/>
              </a:rPr>
              <a:t>my </a:t>
            </a:r>
            <a:r>
              <a:rPr sz="668" dirty="0">
                <a:solidFill>
                  <a:srgbClr val="231F20"/>
                </a:solidFill>
                <a:latin typeface="Book Antiqua"/>
                <a:cs typeface="Book Antiqua"/>
              </a:rPr>
              <a:t>classmates, </a:t>
            </a:r>
            <a:r>
              <a:rPr sz="668" spc="-10" dirty="0">
                <a:solidFill>
                  <a:srgbClr val="231F20"/>
                </a:solidFill>
                <a:latin typeface="Book Antiqua"/>
                <a:cs typeface="Book Antiqua"/>
              </a:rPr>
              <a:t>who </a:t>
            </a:r>
            <a:r>
              <a:rPr sz="668" spc="10" dirty="0">
                <a:solidFill>
                  <a:srgbClr val="231F20"/>
                </a:solidFill>
                <a:latin typeface="Book Antiqua"/>
                <a:cs typeface="Book Antiqua"/>
              </a:rPr>
              <a:t>are  </a:t>
            </a:r>
            <a:r>
              <a:rPr sz="668" spc="3" dirty="0">
                <a:solidFill>
                  <a:srgbClr val="231F20"/>
                </a:solidFill>
                <a:latin typeface="Book Antiqua"/>
                <a:cs typeface="Book Antiqua"/>
              </a:rPr>
              <a:t>not academically </a:t>
            </a:r>
            <a:r>
              <a:rPr sz="668" dirty="0">
                <a:solidFill>
                  <a:srgbClr val="231F20"/>
                </a:solidFill>
                <a:latin typeface="Book Antiqua"/>
                <a:cs typeface="Book Antiqua"/>
              </a:rPr>
              <a:t>minded, will leave </a:t>
            </a:r>
            <a:r>
              <a:rPr sz="668" spc="3" dirty="0">
                <a:solidFill>
                  <a:srgbClr val="231F20"/>
                </a:solidFill>
                <a:latin typeface="Book Antiqua"/>
                <a:cs typeface="Book Antiqua"/>
              </a:rPr>
              <a:t>school  </a:t>
            </a:r>
            <a:r>
              <a:rPr sz="668" dirty="0">
                <a:solidFill>
                  <a:srgbClr val="231F20"/>
                </a:solidFill>
                <a:latin typeface="Book Antiqua"/>
                <a:cs typeface="Book Antiqua"/>
              </a:rPr>
              <a:t>and </a:t>
            </a:r>
            <a:r>
              <a:rPr sz="668" spc="10" dirty="0">
                <a:solidFill>
                  <a:srgbClr val="231F20"/>
                </a:solidFill>
                <a:latin typeface="Book Antiqua"/>
                <a:cs typeface="Book Antiqua"/>
              </a:rPr>
              <a:t>start </a:t>
            </a:r>
            <a:r>
              <a:rPr sz="668" dirty="0">
                <a:solidFill>
                  <a:srgbClr val="231F20"/>
                </a:solidFill>
                <a:latin typeface="Book Antiqua"/>
                <a:cs typeface="Book Antiqua"/>
              </a:rPr>
              <a:t>looking for </a:t>
            </a:r>
            <a:r>
              <a:rPr sz="668" spc="7" dirty="0">
                <a:solidFill>
                  <a:srgbClr val="231F20"/>
                </a:solidFill>
                <a:latin typeface="Book Antiqua"/>
                <a:cs typeface="Book Antiqua"/>
              </a:rPr>
              <a:t>jobs. </a:t>
            </a:r>
            <a:r>
              <a:rPr sz="668" spc="-7" dirty="0">
                <a:solidFill>
                  <a:srgbClr val="231F20"/>
                </a:solidFill>
                <a:latin typeface="Book Antiqua"/>
                <a:cs typeface="Book Antiqua"/>
              </a:rPr>
              <a:t>I </a:t>
            </a:r>
            <a:r>
              <a:rPr sz="668" spc="-10" dirty="0">
                <a:solidFill>
                  <a:srgbClr val="231F20"/>
                </a:solidFill>
                <a:latin typeface="Book Antiqua"/>
                <a:cs typeface="Book Antiqua"/>
              </a:rPr>
              <a:t>don’t </a:t>
            </a:r>
            <a:r>
              <a:rPr sz="668" spc="10" dirty="0">
                <a:solidFill>
                  <a:srgbClr val="231F20"/>
                </a:solidFill>
                <a:latin typeface="Book Antiqua"/>
                <a:cs typeface="Book Antiqua"/>
              </a:rPr>
              <a:t>think </a:t>
            </a:r>
            <a:r>
              <a:rPr sz="668" spc="-10" dirty="0">
                <a:solidFill>
                  <a:srgbClr val="231F20"/>
                </a:solidFill>
                <a:latin typeface="Book Antiqua"/>
                <a:cs typeface="Book Antiqua"/>
              </a:rPr>
              <a:t>it’s  </a:t>
            </a:r>
            <a:r>
              <a:rPr sz="668" spc="10" dirty="0">
                <a:solidFill>
                  <a:srgbClr val="231F20"/>
                </a:solidFill>
                <a:latin typeface="Book Antiqua"/>
                <a:cs typeface="Book Antiqua"/>
              </a:rPr>
              <a:t>a </a:t>
            </a:r>
            <a:r>
              <a:rPr sz="668" spc="3" dirty="0">
                <a:solidFill>
                  <a:srgbClr val="231F20"/>
                </a:solidFill>
                <a:latin typeface="Book Antiqua"/>
                <a:cs typeface="Book Antiqua"/>
              </a:rPr>
              <a:t>great choice. </a:t>
            </a:r>
            <a:r>
              <a:rPr sz="668" spc="-17" dirty="0">
                <a:solidFill>
                  <a:srgbClr val="231F20"/>
                </a:solidFill>
                <a:latin typeface="Book Antiqua"/>
                <a:cs typeface="Book Antiqua"/>
              </a:rPr>
              <a:t>Nowadays </a:t>
            </a:r>
            <a:r>
              <a:rPr sz="668" spc="-14" dirty="0">
                <a:solidFill>
                  <a:srgbClr val="231F20"/>
                </a:solidFill>
                <a:latin typeface="Book Antiqua"/>
                <a:cs typeface="Book Antiqua"/>
              </a:rPr>
              <a:t>you </a:t>
            </a:r>
            <a:r>
              <a:rPr sz="668" spc="-3" dirty="0">
                <a:solidFill>
                  <a:srgbClr val="231F20"/>
                </a:solidFill>
                <a:latin typeface="Book Antiqua"/>
                <a:cs typeface="Book Antiqua"/>
              </a:rPr>
              <a:t>can’t </a:t>
            </a:r>
            <a:r>
              <a:rPr sz="668" dirty="0">
                <a:solidFill>
                  <a:srgbClr val="231F20"/>
                </a:solidFill>
                <a:latin typeface="Book Antiqua"/>
                <a:cs typeface="Book Antiqua"/>
              </a:rPr>
              <a:t>succeed  in </a:t>
            </a:r>
            <a:r>
              <a:rPr sz="668" spc="3" dirty="0">
                <a:solidFill>
                  <a:srgbClr val="231F20"/>
                </a:solidFill>
                <a:latin typeface="Book Antiqua"/>
                <a:cs typeface="Book Antiqua"/>
              </a:rPr>
              <a:t>life </a:t>
            </a:r>
            <a:r>
              <a:rPr sz="668" spc="-3" dirty="0">
                <a:solidFill>
                  <a:srgbClr val="231F20"/>
                </a:solidFill>
                <a:latin typeface="Book Antiqua"/>
                <a:cs typeface="Book Antiqua"/>
              </a:rPr>
              <a:t>without having </a:t>
            </a:r>
            <a:r>
              <a:rPr sz="668" spc="10" dirty="0">
                <a:solidFill>
                  <a:srgbClr val="231F20"/>
                </a:solidFill>
                <a:latin typeface="Book Antiqua"/>
                <a:cs typeface="Book Antiqua"/>
              </a:rPr>
              <a:t>a </a:t>
            </a:r>
            <a:r>
              <a:rPr sz="668" spc="-7" dirty="0">
                <a:solidFill>
                  <a:srgbClr val="231F20"/>
                </a:solidFill>
                <a:latin typeface="Book Antiqua"/>
                <a:cs typeface="Book Antiqua"/>
              </a:rPr>
              <a:t>good </a:t>
            </a:r>
            <a:r>
              <a:rPr sz="668" dirty="0">
                <a:solidFill>
                  <a:srgbClr val="231F20"/>
                </a:solidFill>
                <a:latin typeface="Book Antiqua"/>
                <a:cs typeface="Book Antiqua"/>
              </a:rPr>
              <a:t>education. </a:t>
            </a:r>
            <a:r>
              <a:rPr sz="668" spc="-23" dirty="0">
                <a:solidFill>
                  <a:srgbClr val="231F20"/>
                </a:solidFill>
                <a:latin typeface="Book Antiqua"/>
                <a:cs typeface="Book Antiqua"/>
              </a:rPr>
              <a:t>I’m  </a:t>
            </a:r>
            <a:r>
              <a:rPr sz="668" dirty="0">
                <a:solidFill>
                  <a:srgbClr val="231F20"/>
                </a:solidFill>
                <a:latin typeface="Book Antiqua"/>
                <a:cs typeface="Book Antiqua"/>
              </a:rPr>
              <a:t>planning </a:t>
            </a:r>
            <a:r>
              <a:rPr sz="668" spc="3" dirty="0">
                <a:solidFill>
                  <a:srgbClr val="231F20"/>
                </a:solidFill>
                <a:latin typeface="Book Antiqua"/>
                <a:cs typeface="Book Antiqua"/>
              </a:rPr>
              <a:t>to </a:t>
            </a:r>
            <a:r>
              <a:rPr sz="668" spc="-7" dirty="0">
                <a:solidFill>
                  <a:srgbClr val="231F20"/>
                </a:solidFill>
                <a:latin typeface="Book Antiqua"/>
                <a:cs typeface="Book Antiqua"/>
              </a:rPr>
              <a:t>go </a:t>
            </a:r>
            <a:r>
              <a:rPr sz="668" dirty="0">
                <a:solidFill>
                  <a:srgbClr val="231F20"/>
                </a:solidFill>
                <a:latin typeface="Book Antiqua"/>
                <a:cs typeface="Book Antiqua"/>
              </a:rPr>
              <a:t>on </a:t>
            </a:r>
            <a:r>
              <a:rPr sz="668" spc="3" dirty="0">
                <a:solidFill>
                  <a:srgbClr val="231F20"/>
                </a:solidFill>
                <a:latin typeface="Book Antiqua"/>
                <a:cs typeface="Book Antiqua"/>
              </a:rPr>
              <a:t>to </a:t>
            </a:r>
            <a:r>
              <a:rPr sz="668" spc="7" dirty="0">
                <a:solidFill>
                  <a:srgbClr val="231F20"/>
                </a:solidFill>
                <a:latin typeface="Book Antiqua"/>
                <a:cs typeface="Book Antiqua"/>
              </a:rPr>
              <a:t>the </a:t>
            </a:r>
            <a:r>
              <a:rPr sz="668" spc="3" dirty="0">
                <a:solidFill>
                  <a:srgbClr val="231F20"/>
                </a:solidFill>
                <a:latin typeface="Book Antiqua"/>
                <a:cs typeface="Book Antiqua"/>
              </a:rPr>
              <a:t>sixth </a:t>
            </a:r>
            <a:r>
              <a:rPr sz="668" dirty="0">
                <a:solidFill>
                  <a:srgbClr val="231F20"/>
                </a:solidFill>
                <a:latin typeface="Book Antiqua"/>
                <a:cs typeface="Book Antiqua"/>
              </a:rPr>
              <a:t>form. This </a:t>
            </a:r>
            <a:r>
              <a:rPr sz="668" spc="-3" dirty="0">
                <a:solidFill>
                  <a:srgbClr val="231F20"/>
                </a:solidFill>
                <a:latin typeface="Book Antiqua"/>
                <a:cs typeface="Book Antiqua"/>
              </a:rPr>
              <a:t>is  </a:t>
            </a:r>
            <a:r>
              <a:rPr sz="668" spc="10" dirty="0">
                <a:solidFill>
                  <a:srgbClr val="231F20"/>
                </a:solidFill>
                <a:latin typeface="Book Antiqua"/>
                <a:cs typeface="Book Antiqua"/>
              </a:rPr>
              <a:t>a </a:t>
            </a:r>
            <a:r>
              <a:rPr sz="668" spc="3" dirty="0">
                <a:solidFill>
                  <a:srgbClr val="231F20"/>
                </a:solidFill>
                <a:latin typeface="Book Antiqua"/>
                <a:cs typeface="Book Antiqua"/>
              </a:rPr>
              <a:t>traditional name </a:t>
            </a:r>
            <a:r>
              <a:rPr sz="668" spc="-3" dirty="0">
                <a:solidFill>
                  <a:srgbClr val="231F20"/>
                </a:solidFill>
                <a:latin typeface="Book Antiqua"/>
                <a:cs typeface="Book Antiqua"/>
              </a:rPr>
              <a:t>for </a:t>
            </a:r>
            <a:r>
              <a:rPr sz="668" spc="10" dirty="0">
                <a:solidFill>
                  <a:srgbClr val="231F20"/>
                </a:solidFill>
                <a:latin typeface="Book Antiqua"/>
                <a:cs typeface="Book Antiqua"/>
              </a:rPr>
              <a:t>the </a:t>
            </a:r>
            <a:r>
              <a:rPr sz="668" dirty="0">
                <a:solidFill>
                  <a:srgbClr val="231F20"/>
                </a:solidFill>
                <a:latin typeface="Book Antiqua"/>
                <a:cs typeface="Book Antiqua"/>
              </a:rPr>
              <a:t>last two years </a:t>
            </a:r>
            <a:r>
              <a:rPr sz="668" spc="-3" dirty="0">
                <a:solidFill>
                  <a:srgbClr val="231F20"/>
                </a:solidFill>
                <a:latin typeface="Book Antiqua"/>
                <a:cs typeface="Book Antiqua"/>
              </a:rPr>
              <a:t>of  </a:t>
            </a:r>
            <a:r>
              <a:rPr sz="668" dirty="0">
                <a:solidFill>
                  <a:srgbClr val="231F20"/>
                </a:solidFill>
                <a:latin typeface="Book Antiqua"/>
                <a:cs typeface="Book Antiqua"/>
              </a:rPr>
              <a:t>school, </a:t>
            </a:r>
            <a:r>
              <a:rPr sz="668" spc="-3" dirty="0">
                <a:solidFill>
                  <a:srgbClr val="231F20"/>
                </a:solidFill>
                <a:latin typeface="Book Antiqua"/>
                <a:cs typeface="Book Antiqua"/>
              </a:rPr>
              <a:t>which </a:t>
            </a:r>
            <a:r>
              <a:rPr sz="668" spc="10" dirty="0">
                <a:solidFill>
                  <a:srgbClr val="231F20"/>
                </a:solidFill>
                <a:latin typeface="Book Antiqua"/>
                <a:cs typeface="Book Antiqua"/>
              </a:rPr>
              <a:t>are </a:t>
            </a:r>
            <a:r>
              <a:rPr sz="668" dirty="0">
                <a:solidFill>
                  <a:srgbClr val="231F20"/>
                </a:solidFill>
                <a:latin typeface="Book Antiqua"/>
                <a:cs typeface="Book Antiqua"/>
              </a:rPr>
              <a:t>optional. </a:t>
            </a:r>
            <a:r>
              <a:rPr sz="668" spc="-7" dirty="0">
                <a:solidFill>
                  <a:srgbClr val="231F20"/>
                </a:solidFill>
                <a:latin typeface="Book Antiqua"/>
                <a:cs typeface="Book Antiqua"/>
              </a:rPr>
              <a:t>During </a:t>
            </a:r>
            <a:r>
              <a:rPr sz="668" spc="7" dirty="0">
                <a:solidFill>
                  <a:srgbClr val="231F20"/>
                </a:solidFill>
                <a:latin typeface="Book Antiqua"/>
                <a:cs typeface="Book Antiqua"/>
              </a:rPr>
              <a:t>these </a:t>
            </a:r>
            <a:r>
              <a:rPr sz="668" dirty="0">
                <a:solidFill>
                  <a:srgbClr val="231F20"/>
                </a:solidFill>
                <a:latin typeface="Book Antiqua"/>
                <a:cs typeface="Book Antiqua"/>
              </a:rPr>
              <a:t>two  </a:t>
            </a:r>
            <a:r>
              <a:rPr sz="668" spc="-7" dirty="0">
                <a:solidFill>
                  <a:srgbClr val="231F20"/>
                </a:solidFill>
                <a:latin typeface="Book Antiqua"/>
                <a:cs typeface="Book Antiqua"/>
              </a:rPr>
              <a:t>years students </a:t>
            </a:r>
            <a:r>
              <a:rPr sz="668" spc="-17" dirty="0">
                <a:solidFill>
                  <a:srgbClr val="231F20"/>
                </a:solidFill>
                <a:latin typeface="Book Antiqua"/>
                <a:cs typeface="Book Antiqua"/>
              </a:rPr>
              <a:t>do </a:t>
            </a:r>
            <a:r>
              <a:rPr sz="668" dirty="0">
                <a:solidFill>
                  <a:srgbClr val="231F20"/>
                </a:solidFill>
                <a:latin typeface="Book Antiqua"/>
                <a:cs typeface="Book Antiqua"/>
              </a:rPr>
              <a:t>their </a:t>
            </a:r>
            <a:r>
              <a:rPr sz="668" spc="-17" dirty="0">
                <a:solidFill>
                  <a:srgbClr val="231F20"/>
                </a:solidFill>
                <a:latin typeface="Book Antiqua"/>
                <a:cs typeface="Book Antiqua"/>
              </a:rPr>
              <a:t>Advanced </a:t>
            </a:r>
            <a:r>
              <a:rPr sz="668" spc="-14" dirty="0">
                <a:solidFill>
                  <a:srgbClr val="231F20"/>
                </a:solidFill>
                <a:latin typeface="Book Antiqua"/>
                <a:cs typeface="Book Antiqua"/>
              </a:rPr>
              <a:t>Level </a:t>
            </a:r>
            <a:r>
              <a:rPr sz="668" spc="-3" dirty="0">
                <a:solidFill>
                  <a:srgbClr val="231F20"/>
                </a:solidFill>
                <a:latin typeface="Book Antiqua"/>
                <a:cs typeface="Book Antiqua"/>
              </a:rPr>
              <a:t>course  and </a:t>
            </a:r>
            <a:r>
              <a:rPr sz="668" dirty="0">
                <a:solidFill>
                  <a:srgbClr val="231F20"/>
                </a:solidFill>
                <a:latin typeface="Book Antiqua"/>
                <a:cs typeface="Book Antiqua"/>
              </a:rPr>
              <a:t>get </a:t>
            </a:r>
            <a:r>
              <a:rPr sz="668" spc="-10" dirty="0">
                <a:solidFill>
                  <a:srgbClr val="231F20"/>
                </a:solidFill>
                <a:latin typeface="Book Antiqua"/>
                <a:cs typeface="Book Antiqua"/>
              </a:rPr>
              <a:t>ready </a:t>
            </a:r>
            <a:r>
              <a:rPr sz="668" spc="-7" dirty="0">
                <a:solidFill>
                  <a:srgbClr val="231F20"/>
                </a:solidFill>
                <a:latin typeface="Book Antiqua"/>
                <a:cs typeface="Book Antiqua"/>
              </a:rPr>
              <a:t>for </a:t>
            </a:r>
            <a:r>
              <a:rPr sz="668" dirty="0">
                <a:solidFill>
                  <a:srgbClr val="231F20"/>
                </a:solidFill>
                <a:latin typeface="Book Antiqua"/>
                <a:cs typeface="Book Antiqua"/>
              </a:rPr>
              <a:t>their </a:t>
            </a:r>
            <a:r>
              <a:rPr sz="668" spc="-20" dirty="0">
                <a:solidFill>
                  <a:srgbClr val="231F20"/>
                </a:solidFill>
                <a:latin typeface="Book Antiqua"/>
                <a:cs typeface="Book Antiqua"/>
              </a:rPr>
              <a:t>Advanced </a:t>
            </a:r>
            <a:r>
              <a:rPr sz="668" spc="-14" dirty="0">
                <a:solidFill>
                  <a:srgbClr val="231F20"/>
                </a:solidFill>
                <a:latin typeface="Book Antiqua"/>
                <a:cs typeface="Book Antiqua"/>
              </a:rPr>
              <a:t>Level</a:t>
            </a:r>
            <a:r>
              <a:rPr sz="668" spc="-117" dirty="0">
                <a:solidFill>
                  <a:srgbClr val="231F20"/>
                </a:solidFill>
                <a:latin typeface="Book Antiqua"/>
                <a:cs typeface="Book Antiqua"/>
              </a:rPr>
              <a:t> </a:t>
            </a:r>
            <a:r>
              <a:rPr sz="668" spc="3" dirty="0">
                <a:solidFill>
                  <a:srgbClr val="231F20"/>
                </a:solidFill>
                <a:latin typeface="Book Antiqua"/>
                <a:cs typeface="Book Antiqua"/>
              </a:rPr>
              <a:t>exams,  </a:t>
            </a:r>
            <a:r>
              <a:rPr sz="668" spc="-10" dirty="0">
                <a:solidFill>
                  <a:srgbClr val="231F20"/>
                </a:solidFill>
                <a:latin typeface="Book Antiqua"/>
                <a:cs typeface="Book Antiqua"/>
              </a:rPr>
              <a:t>which </a:t>
            </a:r>
            <a:r>
              <a:rPr sz="668" spc="3" dirty="0">
                <a:solidFill>
                  <a:srgbClr val="231F20"/>
                </a:solidFill>
                <a:latin typeface="Book Antiqua"/>
                <a:cs typeface="Book Antiqua"/>
              </a:rPr>
              <a:t>are </a:t>
            </a:r>
            <a:r>
              <a:rPr sz="668" spc="-14" dirty="0">
                <a:solidFill>
                  <a:srgbClr val="231F20"/>
                </a:solidFill>
                <a:latin typeface="Book Antiqua"/>
                <a:cs typeface="Book Antiqua"/>
              </a:rPr>
              <a:t>usually </a:t>
            </a:r>
            <a:r>
              <a:rPr sz="668" dirty="0">
                <a:solidFill>
                  <a:srgbClr val="231F20"/>
                </a:solidFill>
                <a:latin typeface="Book Antiqua"/>
                <a:cs typeface="Book Antiqua"/>
              </a:rPr>
              <a:t>called </a:t>
            </a:r>
            <a:r>
              <a:rPr sz="668" spc="-17" dirty="0">
                <a:solidFill>
                  <a:srgbClr val="231F20"/>
                </a:solidFill>
                <a:latin typeface="Book Antiqua"/>
                <a:cs typeface="Book Antiqua"/>
              </a:rPr>
              <a:t>A-levels. </a:t>
            </a:r>
            <a:r>
              <a:rPr sz="668" dirty="0">
                <a:solidFill>
                  <a:srgbClr val="231F20"/>
                </a:solidFill>
                <a:latin typeface="Book Antiqua"/>
                <a:cs typeface="Book Antiqua"/>
              </a:rPr>
              <a:t>These</a:t>
            </a:r>
            <a:r>
              <a:rPr sz="668" spc="-100" dirty="0">
                <a:solidFill>
                  <a:srgbClr val="231F20"/>
                </a:solidFill>
                <a:latin typeface="Book Antiqua"/>
                <a:cs typeface="Book Antiqua"/>
              </a:rPr>
              <a:t> </a:t>
            </a:r>
            <a:r>
              <a:rPr sz="668" spc="-3" dirty="0">
                <a:solidFill>
                  <a:srgbClr val="231F20"/>
                </a:solidFill>
                <a:latin typeface="Book Antiqua"/>
                <a:cs typeface="Book Antiqua"/>
              </a:rPr>
              <a:t>exams  </a:t>
            </a:r>
            <a:r>
              <a:rPr sz="668" spc="10" dirty="0">
                <a:solidFill>
                  <a:srgbClr val="231F20"/>
                </a:solidFill>
                <a:latin typeface="Book Antiqua"/>
                <a:cs typeface="Book Antiqua"/>
              </a:rPr>
              <a:t>are </a:t>
            </a:r>
            <a:r>
              <a:rPr sz="668" spc="3" dirty="0">
                <a:solidFill>
                  <a:srgbClr val="231F20"/>
                </a:solidFill>
                <a:latin typeface="Book Antiqua"/>
                <a:cs typeface="Book Antiqua"/>
              </a:rPr>
              <a:t>taken at </a:t>
            </a:r>
            <a:r>
              <a:rPr sz="668" spc="7" dirty="0">
                <a:solidFill>
                  <a:srgbClr val="231F20"/>
                </a:solidFill>
                <a:latin typeface="Book Antiqua"/>
                <a:cs typeface="Book Antiqua"/>
              </a:rPr>
              <a:t>the </a:t>
            </a:r>
            <a:r>
              <a:rPr sz="668" spc="-3" dirty="0">
                <a:solidFill>
                  <a:srgbClr val="231F20"/>
                </a:solidFill>
                <a:latin typeface="Book Antiqua"/>
                <a:cs typeface="Book Antiqua"/>
              </a:rPr>
              <a:t>end of </a:t>
            </a:r>
            <a:r>
              <a:rPr sz="668" spc="7" dirty="0">
                <a:solidFill>
                  <a:srgbClr val="231F20"/>
                </a:solidFill>
                <a:latin typeface="Book Antiqua"/>
                <a:cs typeface="Book Antiqua"/>
              </a:rPr>
              <a:t>the </a:t>
            </a:r>
            <a:r>
              <a:rPr sz="668" dirty="0">
                <a:solidFill>
                  <a:srgbClr val="231F20"/>
                </a:solidFill>
                <a:latin typeface="Book Antiqua"/>
                <a:cs typeface="Book Antiqua"/>
              </a:rPr>
              <a:t>school year and  </a:t>
            </a:r>
            <a:r>
              <a:rPr sz="668" spc="7" dirty="0">
                <a:solidFill>
                  <a:srgbClr val="231F20"/>
                </a:solidFill>
                <a:latin typeface="Book Antiqua"/>
                <a:cs typeface="Book Antiqua"/>
              </a:rPr>
              <a:t>the </a:t>
            </a:r>
            <a:r>
              <a:rPr sz="668" dirty="0">
                <a:solidFill>
                  <a:srgbClr val="231F20"/>
                </a:solidFill>
                <a:latin typeface="Book Antiqua"/>
                <a:cs typeface="Book Antiqua"/>
              </a:rPr>
              <a:t>results </a:t>
            </a:r>
            <a:r>
              <a:rPr sz="668" spc="-17" dirty="0">
                <a:solidFill>
                  <a:srgbClr val="231F20"/>
                </a:solidFill>
                <a:latin typeface="Book Antiqua"/>
                <a:cs typeface="Book Antiqua"/>
              </a:rPr>
              <a:t>don’t  </a:t>
            </a:r>
            <a:r>
              <a:rPr sz="668" dirty="0">
                <a:solidFill>
                  <a:srgbClr val="231F20"/>
                </a:solidFill>
                <a:latin typeface="Book Antiqua"/>
                <a:cs typeface="Book Antiqua"/>
              </a:rPr>
              <a:t>come through until </a:t>
            </a:r>
            <a:r>
              <a:rPr sz="668" spc="53" dirty="0">
                <a:solidFill>
                  <a:srgbClr val="231F20"/>
                </a:solidFill>
                <a:latin typeface="Book Antiqua"/>
                <a:cs typeface="Book Antiqua"/>
              </a:rPr>
              <a:t> </a:t>
            </a:r>
            <a:r>
              <a:rPr sz="668" spc="-10" dirty="0">
                <a:solidFill>
                  <a:srgbClr val="231F20"/>
                </a:solidFill>
                <a:latin typeface="Book Antiqua"/>
                <a:cs typeface="Book Antiqua"/>
              </a:rPr>
              <a:t>August.</a:t>
            </a:r>
            <a:endParaRPr sz="668">
              <a:latin typeface="Book Antiqua"/>
              <a:cs typeface="Book Antiqua"/>
            </a:endParaRPr>
          </a:p>
        </p:txBody>
      </p:sp>
      <p:pic>
        <p:nvPicPr>
          <p:cNvPr id="38" name="Picture 8" descr="V:\pubs_new\Oblogki wse\HappyEng.ru\11 class\HEru11SB_cover_FGOS.jpg">
            <a:extLst>
              <a:ext uri="{FF2B5EF4-FFF2-40B4-BE49-F238E27FC236}">
                <a16:creationId xmlns:a16="http://schemas.microsoft.com/office/drawing/2014/main" id="{4FD0B6FA-2440-EDC5-5AFF-531F24ACB3E9}"/>
              </a:ext>
            </a:extLst>
          </p:cNvPr>
          <p:cNvPicPr>
            <a:picLocks noChangeAspect="1" noChangeArrowheads="1"/>
          </p:cNvPicPr>
          <p:nvPr/>
        </p:nvPicPr>
        <p:blipFill>
          <a:blip r:embed="rId11"/>
          <a:srcRect/>
          <a:stretch>
            <a:fillRect/>
          </a:stretch>
        </p:blipFill>
        <p:spPr bwMode="auto">
          <a:xfrm>
            <a:off x="323528" y="537595"/>
            <a:ext cx="1152128" cy="1542733"/>
          </a:xfrm>
          <a:prstGeom prst="rect">
            <a:avLst/>
          </a:prstGeom>
          <a:noFill/>
          <a:effectLst>
            <a:outerShdw blurRad="50800" dist="38100" dir="2700000" algn="tl" rotWithShape="0">
              <a:prstClr val="black">
                <a:alpha val="40000"/>
              </a:prst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937178" y="466562"/>
            <a:ext cx="3269705" cy="1983619"/>
          </a:xfrm>
          <a:custGeom>
            <a:avLst/>
            <a:gdLst/>
            <a:ahLst/>
            <a:cxnLst/>
            <a:rect l="l" t="t" r="r" b="b"/>
            <a:pathLst>
              <a:path w="4896485" h="2970529">
                <a:moveTo>
                  <a:pt x="0" y="2969958"/>
                </a:moveTo>
                <a:lnTo>
                  <a:pt x="4896002" y="2969958"/>
                </a:lnTo>
                <a:lnTo>
                  <a:pt x="4896002" y="0"/>
                </a:lnTo>
                <a:lnTo>
                  <a:pt x="0" y="0"/>
                </a:lnTo>
                <a:lnTo>
                  <a:pt x="0" y="2969958"/>
                </a:lnTo>
                <a:close/>
              </a:path>
            </a:pathLst>
          </a:custGeom>
          <a:solidFill>
            <a:srgbClr val="FDEBF3"/>
          </a:solidFill>
        </p:spPr>
        <p:txBody>
          <a:bodyPr wrap="square" lIns="0" tIns="0" rIns="0" bIns="0" rtlCol="0"/>
          <a:lstStyle/>
          <a:p>
            <a:endParaRPr sz="1202"/>
          </a:p>
        </p:txBody>
      </p:sp>
      <p:sp>
        <p:nvSpPr>
          <p:cNvPr id="3" name="object 3"/>
          <p:cNvSpPr txBox="1"/>
          <p:nvPr/>
        </p:nvSpPr>
        <p:spPr>
          <a:xfrm>
            <a:off x="3144581" y="479008"/>
            <a:ext cx="2846946" cy="1003131"/>
          </a:xfrm>
          <a:prstGeom prst="rect">
            <a:avLst/>
          </a:prstGeom>
        </p:spPr>
        <p:txBody>
          <a:bodyPr vert="horz" wrap="square" lIns="0" tIns="8481" rIns="0" bIns="0" rtlCol="0">
            <a:spAutoFit/>
          </a:bodyPr>
          <a:lstStyle/>
          <a:p>
            <a:pPr marL="8481" marR="3392" algn="just">
              <a:lnSpc>
                <a:spcPct val="108300"/>
              </a:lnSpc>
              <a:spcBef>
                <a:spcPts val="67"/>
              </a:spcBef>
            </a:pPr>
            <a:r>
              <a:rPr sz="668" spc="-3" dirty="0">
                <a:solidFill>
                  <a:srgbClr val="231F20"/>
                </a:solidFill>
                <a:latin typeface="Book Antiqua"/>
                <a:cs typeface="Book Antiqua"/>
              </a:rPr>
              <a:t>They </a:t>
            </a:r>
            <a:r>
              <a:rPr sz="668" spc="10" dirty="0">
                <a:solidFill>
                  <a:srgbClr val="231F20"/>
                </a:solidFill>
                <a:latin typeface="Book Antiqua"/>
                <a:cs typeface="Book Antiqua"/>
              </a:rPr>
              <a:t>are </a:t>
            </a:r>
            <a:r>
              <a:rPr sz="668" spc="-3" dirty="0">
                <a:solidFill>
                  <a:srgbClr val="231F20"/>
                </a:solidFill>
                <a:latin typeface="Book Antiqua"/>
                <a:cs typeface="Book Antiqua"/>
              </a:rPr>
              <a:t>absolutely </a:t>
            </a:r>
            <a:r>
              <a:rPr sz="668" dirty="0">
                <a:solidFill>
                  <a:srgbClr val="231F20"/>
                </a:solidFill>
                <a:latin typeface="Book Antiqua"/>
                <a:cs typeface="Book Antiqua"/>
              </a:rPr>
              <a:t>necessary </a:t>
            </a:r>
            <a:r>
              <a:rPr sz="668" spc="-3" dirty="0">
                <a:solidFill>
                  <a:srgbClr val="231F20"/>
                </a:solidFill>
                <a:latin typeface="Book Antiqua"/>
                <a:cs typeface="Book Antiqua"/>
              </a:rPr>
              <a:t>for </a:t>
            </a:r>
            <a:r>
              <a:rPr sz="668" spc="3" dirty="0">
                <a:solidFill>
                  <a:srgbClr val="231F20"/>
                </a:solidFill>
                <a:latin typeface="Book Antiqua"/>
                <a:cs typeface="Book Antiqua"/>
              </a:rPr>
              <a:t>those </a:t>
            </a:r>
            <a:r>
              <a:rPr sz="668" spc="-10" dirty="0">
                <a:solidFill>
                  <a:srgbClr val="231F20"/>
                </a:solidFill>
                <a:latin typeface="Book Antiqua"/>
                <a:cs typeface="Book Antiqua"/>
              </a:rPr>
              <a:t>who </a:t>
            </a:r>
            <a:r>
              <a:rPr sz="668" dirty="0">
                <a:solidFill>
                  <a:srgbClr val="231F20"/>
                </a:solidFill>
                <a:latin typeface="Book Antiqua"/>
                <a:cs typeface="Book Antiqua"/>
              </a:rPr>
              <a:t>want </a:t>
            </a:r>
            <a:r>
              <a:rPr sz="668" spc="3" dirty="0">
                <a:solidFill>
                  <a:srgbClr val="231F20"/>
                </a:solidFill>
                <a:latin typeface="Book Antiqua"/>
                <a:cs typeface="Book Antiqua"/>
              </a:rPr>
              <a:t>to </a:t>
            </a:r>
            <a:r>
              <a:rPr sz="668" dirty="0">
                <a:solidFill>
                  <a:srgbClr val="231F20"/>
                </a:solidFill>
                <a:latin typeface="Book Antiqua"/>
                <a:cs typeface="Book Antiqua"/>
              </a:rPr>
              <a:t>get into </a:t>
            </a:r>
            <a:r>
              <a:rPr sz="668" spc="10" dirty="0">
                <a:solidFill>
                  <a:srgbClr val="231F20"/>
                </a:solidFill>
                <a:latin typeface="Book Antiqua"/>
                <a:cs typeface="Book Antiqua"/>
              </a:rPr>
              <a:t>a </a:t>
            </a:r>
            <a:r>
              <a:rPr sz="668" spc="-7" dirty="0">
                <a:solidFill>
                  <a:srgbClr val="231F20"/>
                </a:solidFill>
                <a:latin typeface="Book Antiqua"/>
                <a:cs typeface="Book Antiqua"/>
              </a:rPr>
              <a:t>university.  </a:t>
            </a:r>
            <a:r>
              <a:rPr sz="668" spc="-17" dirty="0">
                <a:solidFill>
                  <a:srgbClr val="231F20"/>
                </a:solidFill>
                <a:latin typeface="Book Antiqua"/>
                <a:cs typeface="Book Antiqua"/>
              </a:rPr>
              <a:t>A-level </a:t>
            </a:r>
            <a:r>
              <a:rPr sz="668" dirty="0">
                <a:solidFill>
                  <a:srgbClr val="231F20"/>
                </a:solidFill>
                <a:latin typeface="Book Antiqua"/>
                <a:cs typeface="Book Antiqua"/>
              </a:rPr>
              <a:t>students choose </a:t>
            </a:r>
            <a:r>
              <a:rPr sz="668" spc="3" dirty="0">
                <a:solidFill>
                  <a:srgbClr val="231F20"/>
                </a:solidFill>
                <a:latin typeface="Book Antiqua"/>
                <a:cs typeface="Book Antiqua"/>
              </a:rPr>
              <a:t>their </a:t>
            </a:r>
            <a:r>
              <a:rPr sz="668" dirty="0">
                <a:solidFill>
                  <a:srgbClr val="231F20"/>
                </a:solidFill>
                <a:latin typeface="Book Antiqua"/>
                <a:cs typeface="Book Antiqua"/>
              </a:rPr>
              <a:t>subjects according </a:t>
            </a:r>
            <a:r>
              <a:rPr sz="668" spc="3" dirty="0">
                <a:solidFill>
                  <a:srgbClr val="231F20"/>
                </a:solidFill>
                <a:latin typeface="Book Antiqua"/>
                <a:cs typeface="Book Antiqua"/>
              </a:rPr>
              <a:t>to </a:t>
            </a:r>
            <a:r>
              <a:rPr sz="668" spc="-3" dirty="0">
                <a:solidFill>
                  <a:srgbClr val="231F20"/>
                </a:solidFill>
                <a:latin typeface="Book Antiqua"/>
                <a:cs typeface="Book Antiqua"/>
              </a:rPr>
              <a:t>what they’re </a:t>
            </a:r>
            <a:r>
              <a:rPr sz="668" dirty="0">
                <a:solidFill>
                  <a:srgbClr val="231F20"/>
                </a:solidFill>
                <a:latin typeface="Book Antiqua"/>
                <a:cs typeface="Book Antiqua"/>
              </a:rPr>
              <a:t>planning  </a:t>
            </a:r>
            <a:r>
              <a:rPr sz="668" spc="3" dirty="0">
                <a:solidFill>
                  <a:srgbClr val="231F20"/>
                </a:solidFill>
                <a:latin typeface="Book Antiqua"/>
                <a:cs typeface="Book Antiqua"/>
              </a:rPr>
              <a:t>to </a:t>
            </a:r>
            <a:r>
              <a:rPr sz="668" spc="-10" dirty="0">
                <a:solidFill>
                  <a:srgbClr val="231F20"/>
                </a:solidFill>
                <a:latin typeface="Book Antiqua"/>
                <a:cs typeface="Book Antiqua"/>
              </a:rPr>
              <a:t>study </a:t>
            </a:r>
            <a:r>
              <a:rPr sz="668" spc="3" dirty="0">
                <a:solidFill>
                  <a:srgbClr val="231F20"/>
                </a:solidFill>
                <a:latin typeface="Book Antiqua"/>
                <a:cs typeface="Book Antiqua"/>
              </a:rPr>
              <a:t>at </a:t>
            </a:r>
            <a:r>
              <a:rPr sz="668" spc="-7" dirty="0">
                <a:solidFill>
                  <a:srgbClr val="231F20"/>
                </a:solidFill>
                <a:latin typeface="Book Antiqua"/>
                <a:cs typeface="Book Antiqua"/>
              </a:rPr>
              <a:t>university. Most </a:t>
            </a:r>
            <a:r>
              <a:rPr sz="668" spc="-3" dirty="0">
                <a:solidFill>
                  <a:srgbClr val="231F20"/>
                </a:solidFill>
                <a:latin typeface="Book Antiqua"/>
                <a:cs typeface="Book Antiqua"/>
              </a:rPr>
              <a:t>universities </a:t>
            </a:r>
            <a:r>
              <a:rPr sz="668" dirty="0">
                <a:solidFill>
                  <a:srgbClr val="231F20"/>
                </a:solidFill>
                <a:latin typeface="Book Antiqua"/>
                <a:cs typeface="Book Antiqua"/>
              </a:rPr>
              <a:t>will accept </a:t>
            </a:r>
            <a:r>
              <a:rPr sz="668" spc="-3" dirty="0">
                <a:solidFill>
                  <a:srgbClr val="231F20"/>
                </a:solidFill>
                <a:latin typeface="Book Antiqua"/>
                <a:cs typeface="Book Antiqua"/>
              </a:rPr>
              <a:t>applicants </a:t>
            </a:r>
            <a:r>
              <a:rPr sz="668" dirty="0">
                <a:solidFill>
                  <a:srgbClr val="231F20"/>
                </a:solidFill>
                <a:latin typeface="Book Antiqua"/>
                <a:cs typeface="Book Antiqua"/>
              </a:rPr>
              <a:t>with two </a:t>
            </a:r>
            <a:r>
              <a:rPr sz="668" spc="-3" dirty="0">
                <a:solidFill>
                  <a:srgbClr val="231F20"/>
                </a:solidFill>
                <a:latin typeface="Book Antiqua"/>
                <a:cs typeface="Book Antiqua"/>
              </a:rPr>
              <a:t>or  </a:t>
            </a:r>
            <a:r>
              <a:rPr sz="668" spc="10" dirty="0">
                <a:solidFill>
                  <a:srgbClr val="231F20"/>
                </a:solidFill>
                <a:latin typeface="Book Antiqua"/>
                <a:cs typeface="Book Antiqua"/>
              </a:rPr>
              <a:t>three </a:t>
            </a:r>
            <a:r>
              <a:rPr sz="668" spc="-14" dirty="0">
                <a:solidFill>
                  <a:srgbClr val="231F20"/>
                </a:solidFill>
                <a:latin typeface="Book Antiqua"/>
                <a:cs typeface="Book Antiqua"/>
              </a:rPr>
              <a:t>A-levels, </a:t>
            </a:r>
            <a:r>
              <a:rPr sz="668" spc="-3" dirty="0">
                <a:solidFill>
                  <a:srgbClr val="231F20"/>
                </a:solidFill>
                <a:latin typeface="Book Antiqua"/>
                <a:cs typeface="Book Antiqua"/>
              </a:rPr>
              <a:t>but for some </a:t>
            </a:r>
            <a:r>
              <a:rPr sz="668" spc="-7" dirty="0">
                <a:solidFill>
                  <a:srgbClr val="231F20"/>
                </a:solidFill>
                <a:latin typeface="Book Antiqua"/>
                <a:cs typeface="Book Antiqua"/>
              </a:rPr>
              <a:t>top </a:t>
            </a:r>
            <a:r>
              <a:rPr sz="668" dirty="0">
                <a:solidFill>
                  <a:srgbClr val="231F20"/>
                </a:solidFill>
                <a:latin typeface="Book Antiqua"/>
                <a:cs typeface="Book Antiqua"/>
              </a:rPr>
              <a:t>ones </a:t>
            </a:r>
            <a:r>
              <a:rPr sz="668" spc="-3" dirty="0">
                <a:solidFill>
                  <a:srgbClr val="231F20"/>
                </a:solidFill>
                <a:latin typeface="Book Antiqua"/>
                <a:cs typeface="Book Antiqua"/>
              </a:rPr>
              <a:t>students </a:t>
            </a:r>
            <a:r>
              <a:rPr sz="668" spc="-14" dirty="0">
                <a:solidFill>
                  <a:srgbClr val="231F20"/>
                </a:solidFill>
                <a:latin typeface="Book Antiqua"/>
                <a:cs typeface="Book Antiqua"/>
              </a:rPr>
              <a:t>may </a:t>
            </a:r>
            <a:r>
              <a:rPr sz="668" dirty="0">
                <a:solidFill>
                  <a:srgbClr val="231F20"/>
                </a:solidFill>
                <a:latin typeface="Book Antiqua"/>
                <a:cs typeface="Book Antiqua"/>
              </a:rPr>
              <a:t>need </a:t>
            </a:r>
            <a:r>
              <a:rPr sz="668" spc="3" dirty="0">
                <a:solidFill>
                  <a:srgbClr val="231F20"/>
                </a:solidFill>
                <a:latin typeface="Book Antiqua"/>
                <a:cs typeface="Book Antiqua"/>
              </a:rPr>
              <a:t>to </a:t>
            </a:r>
            <a:r>
              <a:rPr sz="668" spc="-3" dirty="0">
                <a:solidFill>
                  <a:srgbClr val="231F20"/>
                </a:solidFill>
                <a:latin typeface="Book Antiqua"/>
                <a:cs typeface="Book Antiqua"/>
              </a:rPr>
              <a:t>have </a:t>
            </a:r>
            <a:r>
              <a:rPr sz="668" dirty="0">
                <a:solidFill>
                  <a:srgbClr val="231F20"/>
                </a:solidFill>
                <a:latin typeface="Book Antiqua"/>
                <a:cs typeface="Book Antiqua"/>
              </a:rPr>
              <a:t>more. </a:t>
            </a:r>
            <a:r>
              <a:rPr sz="668" spc="-27" dirty="0">
                <a:solidFill>
                  <a:srgbClr val="231F20"/>
                </a:solidFill>
                <a:latin typeface="Book Antiqua"/>
                <a:cs typeface="Book Antiqua"/>
              </a:rPr>
              <a:t>And  </a:t>
            </a:r>
            <a:r>
              <a:rPr sz="668" dirty="0">
                <a:solidFill>
                  <a:srgbClr val="231F20"/>
                </a:solidFill>
                <a:latin typeface="Book Antiqua"/>
                <a:cs typeface="Book Antiqua"/>
              </a:rPr>
              <a:t>they </a:t>
            </a:r>
            <a:r>
              <a:rPr sz="668" spc="-14" dirty="0">
                <a:solidFill>
                  <a:srgbClr val="231F20"/>
                </a:solidFill>
                <a:latin typeface="Book Antiqua"/>
                <a:cs typeface="Book Antiqua"/>
              </a:rPr>
              <a:t>may </a:t>
            </a:r>
            <a:r>
              <a:rPr sz="668" dirty="0">
                <a:solidFill>
                  <a:srgbClr val="231F20"/>
                </a:solidFill>
                <a:latin typeface="Book Antiqua"/>
                <a:cs typeface="Book Antiqua"/>
              </a:rPr>
              <a:t>need </a:t>
            </a:r>
            <a:r>
              <a:rPr sz="668" spc="3" dirty="0">
                <a:solidFill>
                  <a:srgbClr val="231F20"/>
                </a:solidFill>
                <a:latin typeface="Book Antiqua"/>
                <a:cs typeface="Book Antiqua"/>
              </a:rPr>
              <a:t>to </a:t>
            </a:r>
            <a:r>
              <a:rPr sz="668" dirty="0">
                <a:solidFill>
                  <a:srgbClr val="231F20"/>
                </a:solidFill>
                <a:latin typeface="Book Antiqua"/>
                <a:cs typeface="Book Antiqua"/>
              </a:rPr>
              <a:t>get straight </a:t>
            </a:r>
            <a:r>
              <a:rPr sz="668" spc="-37" dirty="0">
                <a:solidFill>
                  <a:srgbClr val="231F20"/>
                </a:solidFill>
                <a:latin typeface="Book Antiqua"/>
                <a:cs typeface="Book Antiqua"/>
              </a:rPr>
              <a:t>As </a:t>
            </a:r>
            <a:r>
              <a:rPr sz="668" spc="3" dirty="0">
                <a:solidFill>
                  <a:srgbClr val="231F20"/>
                </a:solidFill>
                <a:latin typeface="Book Antiqua"/>
                <a:cs typeface="Book Antiqua"/>
              </a:rPr>
              <a:t>to </a:t>
            </a:r>
            <a:r>
              <a:rPr sz="668" spc="-3" dirty="0">
                <a:solidFill>
                  <a:srgbClr val="231F20"/>
                </a:solidFill>
                <a:latin typeface="Book Antiqua"/>
                <a:cs typeface="Book Antiqua"/>
              </a:rPr>
              <a:t>win </a:t>
            </a:r>
            <a:r>
              <a:rPr sz="668" spc="10" dirty="0">
                <a:solidFill>
                  <a:srgbClr val="231F20"/>
                </a:solidFill>
                <a:latin typeface="Book Antiqua"/>
                <a:cs typeface="Book Antiqua"/>
              </a:rPr>
              <a:t>a </a:t>
            </a:r>
            <a:r>
              <a:rPr sz="668" dirty="0">
                <a:solidFill>
                  <a:srgbClr val="231F20"/>
                </a:solidFill>
                <a:latin typeface="Book Antiqua"/>
                <a:cs typeface="Book Antiqua"/>
              </a:rPr>
              <a:t>place. </a:t>
            </a:r>
            <a:r>
              <a:rPr sz="668" spc="-27" dirty="0">
                <a:solidFill>
                  <a:srgbClr val="231F20"/>
                </a:solidFill>
                <a:latin typeface="Book Antiqua"/>
                <a:cs typeface="Book Antiqua"/>
              </a:rPr>
              <a:t>To </a:t>
            </a:r>
            <a:r>
              <a:rPr sz="668" spc="3" dirty="0">
                <a:solidFill>
                  <a:srgbClr val="231F20"/>
                </a:solidFill>
                <a:latin typeface="Book Antiqua"/>
                <a:cs typeface="Book Antiqua"/>
              </a:rPr>
              <a:t>be </a:t>
            </a:r>
            <a:r>
              <a:rPr sz="668" dirty="0">
                <a:solidFill>
                  <a:srgbClr val="231F20"/>
                </a:solidFill>
                <a:latin typeface="Book Antiqua"/>
                <a:cs typeface="Book Antiqua"/>
              </a:rPr>
              <a:t>honest, </a:t>
            </a:r>
            <a:r>
              <a:rPr sz="668" spc="-7" dirty="0">
                <a:solidFill>
                  <a:srgbClr val="231F20"/>
                </a:solidFill>
                <a:latin typeface="Book Antiqua"/>
                <a:cs typeface="Book Antiqua"/>
              </a:rPr>
              <a:t>I </a:t>
            </a:r>
            <a:r>
              <a:rPr sz="668" spc="-10" dirty="0">
                <a:solidFill>
                  <a:srgbClr val="231F20"/>
                </a:solidFill>
                <a:latin typeface="Book Antiqua"/>
                <a:cs typeface="Book Antiqua"/>
              </a:rPr>
              <a:t>haven’t  </a:t>
            </a:r>
            <a:r>
              <a:rPr sz="668" dirty="0">
                <a:solidFill>
                  <a:srgbClr val="231F20"/>
                </a:solidFill>
                <a:latin typeface="Book Antiqua"/>
                <a:cs typeface="Book Antiqua"/>
              </a:rPr>
              <a:t>chosen </a:t>
            </a:r>
            <a:r>
              <a:rPr sz="668" spc="10" dirty="0">
                <a:solidFill>
                  <a:srgbClr val="231F20"/>
                </a:solidFill>
                <a:latin typeface="Book Antiqua"/>
                <a:cs typeface="Book Antiqua"/>
              </a:rPr>
              <a:t>a </a:t>
            </a:r>
            <a:r>
              <a:rPr sz="668" spc="-3" dirty="0">
                <a:solidFill>
                  <a:srgbClr val="231F20"/>
                </a:solidFill>
                <a:latin typeface="Book Antiqua"/>
                <a:cs typeface="Book Antiqua"/>
              </a:rPr>
              <a:t>university </a:t>
            </a:r>
            <a:r>
              <a:rPr sz="668" dirty="0">
                <a:solidFill>
                  <a:srgbClr val="231F20"/>
                </a:solidFill>
                <a:latin typeface="Book Antiqua"/>
                <a:cs typeface="Book Antiqua"/>
              </a:rPr>
              <a:t>yet. </a:t>
            </a:r>
            <a:r>
              <a:rPr sz="668" spc="-7" dirty="0">
                <a:solidFill>
                  <a:srgbClr val="231F20"/>
                </a:solidFill>
                <a:latin typeface="Book Antiqua"/>
                <a:cs typeface="Book Antiqua"/>
              </a:rPr>
              <a:t>I </a:t>
            </a:r>
            <a:r>
              <a:rPr sz="668" spc="-10" dirty="0">
                <a:solidFill>
                  <a:srgbClr val="231F20"/>
                </a:solidFill>
                <a:latin typeface="Book Antiqua"/>
                <a:cs typeface="Book Antiqua"/>
              </a:rPr>
              <a:t>haven’t </a:t>
            </a:r>
            <a:r>
              <a:rPr sz="668" spc="-3" dirty="0">
                <a:solidFill>
                  <a:srgbClr val="231F20"/>
                </a:solidFill>
                <a:latin typeface="Book Antiqua"/>
                <a:cs typeface="Book Antiqua"/>
              </a:rPr>
              <a:t>even </a:t>
            </a:r>
            <a:r>
              <a:rPr sz="668" dirty="0">
                <a:solidFill>
                  <a:srgbClr val="231F20"/>
                </a:solidFill>
                <a:latin typeface="Book Antiqua"/>
                <a:cs typeface="Book Antiqua"/>
              </a:rPr>
              <a:t>chosen </a:t>
            </a:r>
            <a:r>
              <a:rPr sz="668" spc="-3" dirty="0">
                <a:solidFill>
                  <a:srgbClr val="231F20"/>
                </a:solidFill>
                <a:latin typeface="Book Antiqua"/>
                <a:cs typeface="Book Antiqua"/>
              </a:rPr>
              <a:t>what </a:t>
            </a:r>
            <a:r>
              <a:rPr sz="668" spc="-7" dirty="0">
                <a:solidFill>
                  <a:srgbClr val="231F20"/>
                </a:solidFill>
                <a:latin typeface="Book Antiqua"/>
                <a:cs typeface="Book Antiqua"/>
              </a:rPr>
              <a:t>I </a:t>
            </a:r>
            <a:r>
              <a:rPr sz="668" dirty="0">
                <a:solidFill>
                  <a:srgbClr val="231F20"/>
                </a:solidFill>
                <a:latin typeface="Book Antiqua"/>
                <a:cs typeface="Book Antiqua"/>
              </a:rPr>
              <a:t>want </a:t>
            </a:r>
            <a:r>
              <a:rPr sz="668" spc="3" dirty="0">
                <a:solidFill>
                  <a:srgbClr val="231F20"/>
                </a:solidFill>
                <a:latin typeface="Book Antiqua"/>
                <a:cs typeface="Book Antiqua"/>
              </a:rPr>
              <a:t>to </a:t>
            </a:r>
            <a:r>
              <a:rPr sz="668" spc="-7" dirty="0">
                <a:solidFill>
                  <a:srgbClr val="231F20"/>
                </a:solidFill>
                <a:latin typeface="Book Antiqua"/>
                <a:cs typeface="Book Antiqua"/>
              </a:rPr>
              <a:t>do. I </a:t>
            </a:r>
            <a:r>
              <a:rPr sz="668" spc="3" dirty="0">
                <a:solidFill>
                  <a:srgbClr val="231F20"/>
                </a:solidFill>
                <a:latin typeface="Book Antiqua"/>
                <a:cs typeface="Book Antiqua"/>
              </a:rPr>
              <a:t>think </a:t>
            </a:r>
            <a:r>
              <a:rPr sz="668" spc="-7" dirty="0">
                <a:solidFill>
                  <a:srgbClr val="231F20"/>
                </a:solidFill>
                <a:latin typeface="Book Antiqua"/>
                <a:cs typeface="Book Antiqua"/>
              </a:rPr>
              <a:t>I  </a:t>
            </a:r>
            <a:r>
              <a:rPr sz="668" dirty="0">
                <a:solidFill>
                  <a:srgbClr val="231F20"/>
                </a:solidFill>
                <a:latin typeface="Book Antiqua"/>
                <a:cs typeface="Book Antiqua"/>
              </a:rPr>
              <a:t>still </a:t>
            </a:r>
            <a:r>
              <a:rPr sz="668" spc="-3" dirty="0">
                <a:solidFill>
                  <a:srgbClr val="231F20"/>
                </a:solidFill>
                <a:latin typeface="Book Antiqua"/>
                <a:cs typeface="Book Antiqua"/>
              </a:rPr>
              <a:t>have </a:t>
            </a:r>
            <a:r>
              <a:rPr sz="668" spc="10" dirty="0">
                <a:solidFill>
                  <a:srgbClr val="231F20"/>
                </a:solidFill>
                <a:latin typeface="Book Antiqua"/>
                <a:cs typeface="Book Antiqua"/>
              </a:rPr>
              <a:t>a </a:t>
            </a:r>
            <a:r>
              <a:rPr sz="668" spc="-3" dirty="0">
                <a:solidFill>
                  <a:srgbClr val="231F20"/>
                </a:solidFill>
                <a:latin typeface="Book Antiqua"/>
                <a:cs typeface="Book Antiqua"/>
              </a:rPr>
              <a:t>bit of </a:t>
            </a:r>
            <a:r>
              <a:rPr sz="668" spc="3" dirty="0">
                <a:solidFill>
                  <a:srgbClr val="231F20"/>
                </a:solidFill>
                <a:latin typeface="Book Antiqua"/>
                <a:cs typeface="Book Antiqua"/>
              </a:rPr>
              <a:t>time </a:t>
            </a:r>
            <a:r>
              <a:rPr sz="668" spc="-3" dirty="0">
                <a:solidFill>
                  <a:srgbClr val="231F20"/>
                </a:solidFill>
                <a:latin typeface="Book Antiqua"/>
                <a:cs typeface="Book Antiqua"/>
              </a:rPr>
              <a:t>for </a:t>
            </a:r>
            <a:r>
              <a:rPr sz="668" spc="10" dirty="0">
                <a:solidFill>
                  <a:srgbClr val="231F20"/>
                </a:solidFill>
                <a:latin typeface="Book Antiqua"/>
                <a:cs typeface="Book Antiqua"/>
              </a:rPr>
              <a:t>that. </a:t>
            </a:r>
            <a:r>
              <a:rPr sz="668" spc="-20" dirty="0">
                <a:solidFill>
                  <a:srgbClr val="231F20"/>
                </a:solidFill>
                <a:latin typeface="Book Antiqua"/>
                <a:cs typeface="Book Antiqua"/>
              </a:rPr>
              <a:t>Anyway, </a:t>
            </a:r>
            <a:r>
              <a:rPr sz="668" spc="7" dirty="0">
                <a:solidFill>
                  <a:srgbClr val="231F20"/>
                </a:solidFill>
                <a:latin typeface="Book Antiqua"/>
                <a:cs typeface="Book Antiqua"/>
              </a:rPr>
              <a:t>after </a:t>
            </a:r>
            <a:r>
              <a:rPr sz="668" spc="-10" dirty="0">
                <a:solidFill>
                  <a:srgbClr val="231F20"/>
                </a:solidFill>
                <a:latin typeface="Book Antiqua"/>
                <a:cs typeface="Book Antiqua"/>
              </a:rPr>
              <a:t>doing </a:t>
            </a:r>
            <a:r>
              <a:rPr sz="668" spc="-23" dirty="0">
                <a:solidFill>
                  <a:srgbClr val="231F20"/>
                </a:solidFill>
                <a:latin typeface="Book Antiqua"/>
                <a:cs typeface="Book Antiqua"/>
              </a:rPr>
              <a:t>my </a:t>
            </a:r>
            <a:r>
              <a:rPr sz="668" spc="-14" dirty="0">
                <a:solidFill>
                  <a:srgbClr val="231F20"/>
                </a:solidFill>
                <a:latin typeface="Book Antiqua"/>
                <a:cs typeface="Book Antiqua"/>
              </a:rPr>
              <a:t>A-levels, </a:t>
            </a:r>
            <a:r>
              <a:rPr sz="668" spc="-23" dirty="0">
                <a:solidFill>
                  <a:srgbClr val="231F20"/>
                </a:solidFill>
                <a:latin typeface="Book Antiqua"/>
                <a:cs typeface="Book Antiqua"/>
              </a:rPr>
              <a:t>I’m </a:t>
            </a:r>
            <a:r>
              <a:rPr sz="668" spc="-7" dirty="0">
                <a:solidFill>
                  <a:srgbClr val="231F20"/>
                </a:solidFill>
                <a:latin typeface="Book Antiqua"/>
                <a:cs typeface="Book Antiqua"/>
              </a:rPr>
              <a:t>going  </a:t>
            </a:r>
            <a:r>
              <a:rPr sz="668" spc="3" dirty="0">
                <a:solidFill>
                  <a:srgbClr val="231F20"/>
                </a:solidFill>
                <a:latin typeface="Book Antiqua"/>
                <a:cs typeface="Book Antiqua"/>
              </a:rPr>
              <a:t>to </a:t>
            </a:r>
            <a:r>
              <a:rPr sz="668" spc="7" dirty="0">
                <a:solidFill>
                  <a:srgbClr val="231F20"/>
                </a:solidFill>
                <a:latin typeface="Book Antiqua"/>
                <a:cs typeface="Book Antiqua"/>
              </a:rPr>
              <a:t>take </a:t>
            </a:r>
            <a:r>
              <a:rPr sz="668" spc="10" dirty="0">
                <a:solidFill>
                  <a:srgbClr val="231F20"/>
                </a:solidFill>
                <a:latin typeface="Book Antiqua"/>
                <a:cs typeface="Book Antiqua"/>
              </a:rPr>
              <a:t>a </a:t>
            </a:r>
            <a:r>
              <a:rPr sz="668" spc="-10" dirty="0">
                <a:solidFill>
                  <a:srgbClr val="231F20"/>
                </a:solidFill>
                <a:latin typeface="Book Antiqua"/>
                <a:cs typeface="Book Antiqua"/>
              </a:rPr>
              <a:t>gap </a:t>
            </a:r>
            <a:r>
              <a:rPr sz="668" dirty="0">
                <a:solidFill>
                  <a:srgbClr val="231F20"/>
                </a:solidFill>
                <a:latin typeface="Book Antiqua"/>
                <a:cs typeface="Book Antiqua"/>
              </a:rPr>
              <a:t>year before </a:t>
            </a:r>
            <a:r>
              <a:rPr sz="668" spc="-7" dirty="0">
                <a:solidFill>
                  <a:srgbClr val="231F20"/>
                </a:solidFill>
                <a:latin typeface="Book Antiqua"/>
                <a:cs typeface="Book Antiqua"/>
              </a:rPr>
              <a:t>university. During </a:t>
            </a:r>
            <a:r>
              <a:rPr sz="668" spc="7" dirty="0">
                <a:solidFill>
                  <a:srgbClr val="231F20"/>
                </a:solidFill>
                <a:latin typeface="Book Antiqua"/>
                <a:cs typeface="Book Antiqua"/>
              </a:rPr>
              <a:t>that </a:t>
            </a:r>
            <a:r>
              <a:rPr sz="668" dirty="0">
                <a:solidFill>
                  <a:srgbClr val="231F20"/>
                </a:solidFill>
                <a:latin typeface="Book Antiqua"/>
                <a:cs typeface="Book Antiqua"/>
              </a:rPr>
              <a:t>year </a:t>
            </a:r>
            <a:r>
              <a:rPr sz="668" spc="-7" dirty="0">
                <a:solidFill>
                  <a:srgbClr val="231F20"/>
                </a:solidFill>
                <a:latin typeface="Book Antiqua"/>
                <a:cs typeface="Book Antiqua"/>
              </a:rPr>
              <a:t>I </a:t>
            </a:r>
            <a:r>
              <a:rPr sz="668" dirty="0">
                <a:solidFill>
                  <a:srgbClr val="231F20"/>
                </a:solidFill>
                <a:latin typeface="Book Antiqua"/>
                <a:cs typeface="Book Antiqua"/>
              </a:rPr>
              <a:t>will </a:t>
            </a:r>
            <a:r>
              <a:rPr sz="668" spc="-3" dirty="0">
                <a:solidFill>
                  <a:srgbClr val="231F20"/>
                </a:solidFill>
                <a:latin typeface="Book Antiqua"/>
                <a:cs typeface="Book Antiqua"/>
              </a:rPr>
              <a:t>have </a:t>
            </a:r>
            <a:r>
              <a:rPr sz="668" spc="10" dirty="0">
                <a:solidFill>
                  <a:srgbClr val="231F20"/>
                </a:solidFill>
                <a:latin typeface="Book Antiqua"/>
                <a:cs typeface="Book Antiqua"/>
              </a:rPr>
              <a:t>a </a:t>
            </a:r>
            <a:r>
              <a:rPr sz="668" spc="7" dirty="0">
                <a:solidFill>
                  <a:srgbClr val="231F20"/>
                </a:solidFill>
                <a:latin typeface="Book Antiqua"/>
                <a:cs typeface="Book Antiqua"/>
              </a:rPr>
              <a:t>chance  </a:t>
            </a:r>
            <a:r>
              <a:rPr sz="668" spc="3" dirty="0">
                <a:solidFill>
                  <a:srgbClr val="231F20"/>
                </a:solidFill>
                <a:latin typeface="Book Antiqua"/>
                <a:cs typeface="Book Antiqua"/>
              </a:rPr>
              <a:t>to see </a:t>
            </a:r>
            <a:r>
              <a:rPr sz="668" spc="7" dirty="0">
                <a:solidFill>
                  <a:srgbClr val="231F20"/>
                </a:solidFill>
                <a:latin typeface="Book Antiqua"/>
                <a:cs typeface="Book Antiqua"/>
              </a:rPr>
              <a:t>the </a:t>
            </a:r>
            <a:r>
              <a:rPr sz="668" spc="-10" dirty="0">
                <a:solidFill>
                  <a:srgbClr val="231F20"/>
                </a:solidFill>
                <a:latin typeface="Book Antiqua"/>
                <a:cs typeface="Book Antiqua"/>
              </a:rPr>
              <a:t>world,  </a:t>
            </a:r>
            <a:r>
              <a:rPr sz="668" dirty="0">
                <a:solidFill>
                  <a:srgbClr val="231F20"/>
                </a:solidFill>
                <a:latin typeface="Book Antiqua"/>
                <a:cs typeface="Book Antiqua"/>
              </a:rPr>
              <a:t>try </a:t>
            </a:r>
            <a:r>
              <a:rPr sz="668" spc="-3" dirty="0">
                <a:solidFill>
                  <a:srgbClr val="231F20"/>
                </a:solidFill>
                <a:latin typeface="Book Antiqua"/>
                <a:cs typeface="Book Antiqua"/>
              </a:rPr>
              <a:t>some </a:t>
            </a:r>
            <a:r>
              <a:rPr sz="668" dirty="0">
                <a:solidFill>
                  <a:srgbClr val="231F20"/>
                </a:solidFill>
                <a:latin typeface="Book Antiqua"/>
                <a:cs typeface="Book Antiqua"/>
              </a:rPr>
              <a:t>different jobs and </a:t>
            </a:r>
            <a:r>
              <a:rPr sz="668" spc="-3" dirty="0">
                <a:solidFill>
                  <a:srgbClr val="231F20"/>
                </a:solidFill>
                <a:latin typeface="Book Antiqua"/>
                <a:cs typeface="Book Antiqua"/>
              </a:rPr>
              <a:t>decide </a:t>
            </a:r>
            <a:r>
              <a:rPr sz="668" spc="-7" dirty="0">
                <a:solidFill>
                  <a:srgbClr val="231F20"/>
                </a:solidFill>
                <a:latin typeface="Book Antiqua"/>
                <a:cs typeface="Book Antiqua"/>
              </a:rPr>
              <a:t>what  I  </a:t>
            </a:r>
            <a:r>
              <a:rPr sz="668" dirty="0">
                <a:solidFill>
                  <a:srgbClr val="231F20"/>
                </a:solidFill>
                <a:latin typeface="Book Antiqua"/>
                <a:cs typeface="Book Antiqua"/>
              </a:rPr>
              <a:t>want </a:t>
            </a:r>
            <a:r>
              <a:rPr sz="668" spc="3" dirty="0">
                <a:solidFill>
                  <a:srgbClr val="231F20"/>
                </a:solidFill>
                <a:latin typeface="Book Antiqua"/>
                <a:cs typeface="Book Antiqua"/>
              </a:rPr>
              <a:t>to</a:t>
            </a:r>
            <a:r>
              <a:rPr sz="668" spc="150" dirty="0">
                <a:solidFill>
                  <a:srgbClr val="231F20"/>
                </a:solidFill>
                <a:latin typeface="Book Antiqua"/>
                <a:cs typeface="Book Antiqua"/>
              </a:rPr>
              <a:t> </a:t>
            </a:r>
            <a:r>
              <a:rPr sz="668" spc="10" dirty="0">
                <a:solidFill>
                  <a:srgbClr val="231F20"/>
                </a:solidFill>
                <a:latin typeface="Book Antiqua"/>
                <a:cs typeface="Book Antiqua"/>
              </a:rPr>
              <a:t>be.</a:t>
            </a:r>
            <a:endParaRPr sz="668">
              <a:latin typeface="Book Antiqua"/>
              <a:cs typeface="Book Antiqua"/>
            </a:endParaRPr>
          </a:p>
        </p:txBody>
      </p:sp>
      <p:sp>
        <p:nvSpPr>
          <p:cNvPr id="4" name="object 4"/>
          <p:cNvSpPr/>
          <p:nvPr/>
        </p:nvSpPr>
        <p:spPr>
          <a:xfrm>
            <a:off x="2937085" y="361911"/>
            <a:ext cx="3269705" cy="168341"/>
          </a:xfrm>
          <a:custGeom>
            <a:avLst/>
            <a:gdLst/>
            <a:ahLst/>
            <a:cxnLst/>
            <a:rect l="l" t="t" r="r" b="b"/>
            <a:pathLst>
              <a:path w="4896485" h="252095">
                <a:moveTo>
                  <a:pt x="0" y="252006"/>
                </a:moveTo>
                <a:lnTo>
                  <a:pt x="4896015" y="252006"/>
                </a:lnTo>
                <a:lnTo>
                  <a:pt x="4896015" y="0"/>
                </a:lnTo>
                <a:lnTo>
                  <a:pt x="0" y="0"/>
                </a:lnTo>
                <a:lnTo>
                  <a:pt x="0" y="252006"/>
                </a:lnTo>
                <a:close/>
              </a:path>
            </a:pathLst>
          </a:custGeom>
          <a:solidFill>
            <a:srgbClr val="CF118C"/>
          </a:solidFill>
        </p:spPr>
        <p:txBody>
          <a:bodyPr wrap="square" lIns="0" tIns="0" rIns="0" bIns="0" rtlCol="0"/>
          <a:lstStyle/>
          <a:p>
            <a:endParaRPr sz="1202"/>
          </a:p>
        </p:txBody>
      </p:sp>
      <p:sp>
        <p:nvSpPr>
          <p:cNvPr id="5" name="object 5"/>
          <p:cNvSpPr/>
          <p:nvPr/>
        </p:nvSpPr>
        <p:spPr>
          <a:xfrm>
            <a:off x="6086365" y="298280"/>
            <a:ext cx="120425" cy="92439"/>
          </a:xfrm>
          <a:custGeom>
            <a:avLst/>
            <a:gdLst/>
            <a:ahLst/>
            <a:cxnLst/>
            <a:rect l="l" t="t" r="r" b="b"/>
            <a:pathLst>
              <a:path w="180339" h="138429">
                <a:moveTo>
                  <a:pt x="0" y="138049"/>
                </a:moveTo>
                <a:lnTo>
                  <a:pt x="180009" y="138049"/>
                </a:lnTo>
                <a:lnTo>
                  <a:pt x="180009" y="0"/>
                </a:lnTo>
                <a:lnTo>
                  <a:pt x="0" y="0"/>
                </a:lnTo>
                <a:lnTo>
                  <a:pt x="0" y="138049"/>
                </a:lnTo>
                <a:close/>
              </a:path>
            </a:pathLst>
          </a:custGeom>
          <a:solidFill>
            <a:srgbClr val="DB76AF"/>
          </a:solidFill>
        </p:spPr>
        <p:txBody>
          <a:bodyPr wrap="square" lIns="0" tIns="0" rIns="0" bIns="0" rtlCol="0"/>
          <a:lstStyle/>
          <a:p>
            <a:endParaRPr sz="1202"/>
          </a:p>
        </p:txBody>
      </p:sp>
      <p:sp>
        <p:nvSpPr>
          <p:cNvPr id="6" name="object 6"/>
          <p:cNvSpPr/>
          <p:nvPr/>
        </p:nvSpPr>
        <p:spPr>
          <a:xfrm>
            <a:off x="6119423" y="317345"/>
            <a:ext cx="54276" cy="54276"/>
          </a:xfrm>
          <a:custGeom>
            <a:avLst/>
            <a:gdLst/>
            <a:ahLst/>
            <a:cxnLst/>
            <a:rect l="l" t="t" r="r" b="b"/>
            <a:pathLst>
              <a:path w="81279" h="81279">
                <a:moveTo>
                  <a:pt x="8978" y="0"/>
                </a:moveTo>
                <a:lnTo>
                  <a:pt x="0" y="8978"/>
                </a:lnTo>
                <a:lnTo>
                  <a:pt x="71996" y="80975"/>
                </a:lnTo>
                <a:lnTo>
                  <a:pt x="80975" y="71996"/>
                </a:lnTo>
                <a:lnTo>
                  <a:pt x="8978" y="0"/>
                </a:lnTo>
                <a:close/>
              </a:path>
            </a:pathLst>
          </a:custGeom>
          <a:solidFill>
            <a:srgbClr val="CF118C"/>
          </a:solidFill>
        </p:spPr>
        <p:txBody>
          <a:bodyPr wrap="square" lIns="0" tIns="0" rIns="0" bIns="0" rtlCol="0"/>
          <a:lstStyle/>
          <a:p>
            <a:endParaRPr sz="1202"/>
          </a:p>
        </p:txBody>
      </p:sp>
      <p:sp>
        <p:nvSpPr>
          <p:cNvPr id="7" name="object 7"/>
          <p:cNvSpPr/>
          <p:nvPr/>
        </p:nvSpPr>
        <p:spPr>
          <a:xfrm>
            <a:off x="6119423" y="317345"/>
            <a:ext cx="54276" cy="54276"/>
          </a:xfrm>
          <a:custGeom>
            <a:avLst/>
            <a:gdLst/>
            <a:ahLst/>
            <a:cxnLst/>
            <a:rect l="l" t="t" r="r" b="b"/>
            <a:pathLst>
              <a:path w="81279" h="81279">
                <a:moveTo>
                  <a:pt x="71996" y="0"/>
                </a:moveTo>
                <a:lnTo>
                  <a:pt x="0" y="71996"/>
                </a:lnTo>
                <a:lnTo>
                  <a:pt x="8978" y="80975"/>
                </a:lnTo>
                <a:lnTo>
                  <a:pt x="80975" y="8978"/>
                </a:lnTo>
                <a:lnTo>
                  <a:pt x="71996" y="0"/>
                </a:lnTo>
                <a:close/>
              </a:path>
            </a:pathLst>
          </a:custGeom>
          <a:solidFill>
            <a:srgbClr val="CF118C"/>
          </a:solidFill>
        </p:spPr>
        <p:txBody>
          <a:bodyPr wrap="square" lIns="0" tIns="0" rIns="0" bIns="0" rtlCol="0"/>
          <a:lstStyle/>
          <a:p>
            <a:endParaRPr sz="1202"/>
          </a:p>
        </p:txBody>
      </p:sp>
      <p:sp>
        <p:nvSpPr>
          <p:cNvPr id="8" name="object 8"/>
          <p:cNvSpPr/>
          <p:nvPr/>
        </p:nvSpPr>
        <p:spPr>
          <a:xfrm>
            <a:off x="3180115" y="1550122"/>
            <a:ext cx="2796206" cy="828557"/>
          </a:xfrm>
          <a:prstGeom prst="rect">
            <a:avLst/>
          </a:prstGeom>
          <a:blipFill>
            <a:blip r:embed="rId2" cstate="print"/>
            <a:stretch>
              <a:fillRect/>
            </a:stretch>
          </a:blipFill>
        </p:spPr>
        <p:txBody>
          <a:bodyPr wrap="square" lIns="0" tIns="0" rIns="0" bIns="0" rtlCol="0"/>
          <a:lstStyle/>
          <a:p>
            <a:endParaRPr sz="1202"/>
          </a:p>
        </p:txBody>
      </p:sp>
      <p:sp>
        <p:nvSpPr>
          <p:cNvPr id="9" name="object 9"/>
          <p:cNvSpPr/>
          <p:nvPr/>
        </p:nvSpPr>
        <p:spPr>
          <a:xfrm>
            <a:off x="2936821" y="2604740"/>
            <a:ext cx="189949" cy="134621"/>
          </a:xfrm>
          <a:prstGeom prst="rect">
            <a:avLst/>
          </a:prstGeom>
          <a:blipFill>
            <a:blip r:embed="rId3" cstate="print"/>
            <a:stretch>
              <a:fillRect/>
            </a:stretch>
          </a:blipFill>
        </p:spPr>
        <p:txBody>
          <a:bodyPr wrap="square" lIns="0" tIns="0" rIns="0" bIns="0" rtlCol="0"/>
          <a:lstStyle/>
          <a:p>
            <a:endParaRPr sz="1202"/>
          </a:p>
        </p:txBody>
      </p:sp>
      <p:sp>
        <p:nvSpPr>
          <p:cNvPr id="10" name="object 10"/>
          <p:cNvSpPr txBox="1"/>
          <p:nvPr/>
        </p:nvSpPr>
        <p:spPr>
          <a:xfrm>
            <a:off x="2928220" y="2453118"/>
            <a:ext cx="2986877" cy="372929"/>
          </a:xfrm>
          <a:prstGeom prst="rect">
            <a:avLst/>
          </a:prstGeom>
        </p:spPr>
        <p:txBody>
          <a:bodyPr vert="horz" wrap="square" lIns="0" tIns="28835" rIns="0" bIns="0" rtlCol="0">
            <a:spAutoFit/>
          </a:bodyPr>
          <a:lstStyle/>
          <a:p>
            <a:pPr marL="8481">
              <a:spcBef>
                <a:spcPts val="227"/>
              </a:spcBef>
            </a:pPr>
            <a:r>
              <a:rPr sz="734" spc="7" dirty="0">
                <a:solidFill>
                  <a:srgbClr val="0093D5"/>
                </a:solidFill>
                <a:latin typeface="Tahoma"/>
                <a:cs typeface="Tahoma"/>
              </a:rPr>
              <a:t>Ordering</a:t>
            </a:r>
            <a:endParaRPr sz="734">
              <a:latin typeface="Tahoma"/>
              <a:cs typeface="Tahoma"/>
            </a:endParaRPr>
          </a:p>
          <a:p>
            <a:pPr marL="224748" marR="3392" indent="-150115">
              <a:lnSpc>
                <a:spcPts val="788"/>
              </a:lnSpc>
              <a:spcBef>
                <a:spcPts val="224"/>
              </a:spcBef>
              <a:tabLst>
                <a:tab pos="224324" algn="l"/>
              </a:tabLst>
            </a:pPr>
            <a:r>
              <a:rPr sz="701" spc="37" dirty="0">
                <a:solidFill>
                  <a:srgbClr val="231F20"/>
                </a:solidFill>
                <a:latin typeface="Tahoma"/>
                <a:cs typeface="Tahoma"/>
              </a:rPr>
              <a:t>4	</a:t>
            </a:r>
            <a:r>
              <a:rPr sz="701" spc="3" dirty="0">
                <a:solidFill>
                  <a:srgbClr val="231F20"/>
                </a:solidFill>
                <a:latin typeface="Tahoma"/>
                <a:cs typeface="Tahoma"/>
              </a:rPr>
              <a:t>What</a:t>
            </a:r>
            <a:r>
              <a:rPr sz="701" spc="-27" dirty="0">
                <a:solidFill>
                  <a:srgbClr val="231F20"/>
                </a:solidFill>
                <a:latin typeface="Tahoma"/>
                <a:cs typeface="Tahoma"/>
              </a:rPr>
              <a:t> </a:t>
            </a:r>
            <a:r>
              <a:rPr sz="701" spc="-20" dirty="0">
                <a:solidFill>
                  <a:srgbClr val="231F20"/>
                </a:solidFill>
                <a:latin typeface="Tahoma"/>
                <a:cs typeface="Tahoma"/>
              </a:rPr>
              <a:t>is</a:t>
            </a:r>
            <a:r>
              <a:rPr sz="701" spc="-27" dirty="0">
                <a:solidFill>
                  <a:srgbClr val="231F20"/>
                </a:solidFill>
                <a:latin typeface="Tahoma"/>
                <a:cs typeface="Tahoma"/>
              </a:rPr>
              <a:t> </a:t>
            </a:r>
            <a:r>
              <a:rPr sz="701" spc="3" dirty="0">
                <a:solidFill>
                  <a:srgbClr val="231F20"/>
                </a:solidFill>
                <a:latin typeface="Tahoma"/>
                <a:cs typeface="Tahoma"/>
              </a:rPr>
              <a:t>Charlie</a:t>
            </a:r>
            <a:r>
              <a:rPr sz="701" spc="-27" dirty="0">
                <a:solidFill>
                  <a:srgbClr val="231F20"/>
                </a:solidFill>
                <a:latin typeface="Tahoma"/>
                <a:cs typeface="Tahoma"/>
              </a:rPr>
              <a:t> </a:t>
            </a:r>
            <a:r>
              <a:rPr sz="701" dirty="0">
                <a:solidFill>
                  <a:srgbClr val="231F20"/>
                </a:solidFill>
                <a:latin typeface="Tahoma"/>
                <a:cs typeface="Tahoma"/>
              </a:rPr>
              <a:t>going</a:t>
            </a:r>
            <a:r>
              <a:rPr sz="701" spc="-27" dirty="0">
                <a:solidFill>
                  <a:srgbClr val="231F20"/>
                </a:solidFill>
                <a:latin typeface="Tahoma"/>
                <a:cs typeface="Tahoma"/>
              </a:rPr>
              <a:t> </a:t>
            </a:r>
            <a:r>
              <a:rPr sz="701" spc="-20" dirty="0">
                <a:solidFill>
                  <a:srgbClr val="231F20"/>
                </a:solidFill>
                <a:latin typeface="Tahoma"/>
                <a:cs typeface="Tahoma"/>
              </a:rPr>
              <a:t>to</a:t>
            </a:r>
            <a:r>
              <a:rPr sz="701" spc="-27" dirty="0">
                <a:solidFill>
                  <a:srgbClr val="231F20"/>
                </a:solidFill>
                <a:latin typeface="Tahoma"/>
                <a:cs typeface="Tahoma"/>
              </a:rPr>
              <a:t> </a:t>
            </a:r>
            <a:r>
              <a:rPr sz="701" spc="10" dirty="0">
                <a:solidFill>
                  <a:srgbClr val="231F20"/>
                </a:solidFill>
                <a:latin typeface="Tahoma"/>
                <a:cs typeface="Tahoma"/>
              </a:rPr>
              <a:t>do</a:t>
            </a:r>
            <a:r>
              <a:rPr sz="701" spc="-27" dirty="0">
                <a:solidFill>
                  <a:srgbClr val="231F20"/>
                </a:solidFill>
                <a:latin typeface="Tahoma"/>
                <a:cs typeface="Tahoma"/>
              </a:rPr>
              <a:t> </a:t>
            </a:r>
            <a:r>
              <a:rPr sz="701" spc="-14" dirty="0">
                <a:solidFill>
                  <a:srgbClr val="231F20"/>
                </a:solidFill>
                <a:latin typeface="Tahoma"/>
                <a:cs typeface="Tahoma"/>
              </a:rPr>
              <a:t>in</a:t>
            </a:r>
            <a:r>
              <a:rPr sz="701" spc="-27" dirty="0">
                <a:solidFill>
                  <a:srgbClr val="231F20"/>
                </a:solidFill>
                <a:latin typeface="Tahoma"/>
                <a:cs typeface="Tahoma"/>
              </a:rPr>
              <a:t> </a:t>
            </a:r>
            <a:r>
              <a:rPr sz="701" spc="-30" dirty="0">
                <a:solidFill>
                  <a:srgbClr val="231F20"/>
                </a:solidFill>
                <a:latin typeface="Tahoma"/>
                <a:cs typeface="Tahoma"/>
              </a:rPr>
              <a:t>the</a:t>
            </a:r>
            <a:r>
              <a:rPr sz="701" spc="-27" dirty="0">
                <a:solidFill>
                  <a:srgbClr val="231F20"/>
                </a:solidFill>
                <a:latin typeface="Tahoma"/>
                <a:cs typeface="Tahoma"/>
              </a:rPr>
              <a:t> </a:t>
            </a:r>
            <a:r>
              <a:rPr sz="701" spc="-17" dirty="0">
                <a:solidFill>
                  <a:srgbClr val="231F20"/>
                </a:solidFill>
                <a:latin typeface="Tahoma"/>
                <a:cs typeface="Tahoma"/>
              </a:rPr>
              <a:t>next</a:t>
            </a:r>
            <a:r>
              <a:rPr sz="701" spc="-27" dirty="0">
                <a:solidFill>
                  <a:srgbClr val="231F20"/>
                </a:solidFill>
                <a:latin typeface="Tahoma"/>
                <a:cs typeface="Tahoma"/>
              </a:rPr>
              <a:t> </a:t>
            </a:r>
            <a:r>
              <a:rPr sz="701" spc="-10" dirty="0">
                <a:solidFill>
                  <a:srgbClr val="231F20"/>
                </a:solidFill>
                <a:latin typeface="Tahoma"/>
                <a:cs typeface="Tahoma"/>
              </a:rPr>
              <a:t>few</a:t>
            </a:r>
            <a:r>
              <a:rPr sz="701" spc="-27" dirty="0">
                <a:solidFill>
                  <a:srgbClr val="231F20"/>
                </a:solidFill>
                <a:latin typeface="Tahoma"/>
                <a:cs typeface="Tahoma"/>
              </a:rPr>
              <a:t> </a:t>
            </a:r>
            <a:r>
              <a:rPr sz="701" spc="-3" dirty="0">
                <a:solidFill>
                  <a:srgbClr val="231F20"/>
                </a:solidFill>
                <a:latin typeface="Tahoma"/>
                <a:cs typeface="Tahoma"/>
              </a:rPr>
              <a:t>years?</a:t>
            </a:r>
            <a:r>
              <a:rPr sz="701" spc="-27" dirty="0">
                <a:solidFill>
                  <a:srgbClr val="231F20"/>
                </a:solidFill>
                <a:latin typeface="Tahoma"/>
                <a:cs typeface="Tahoma"/>
              </a:rPr>
              <a:t> </a:t>
            </a:r>
            <a:r>
              <a:rPr sz="701" spc="17" dirty="0">
                <a:solidFill>
                  <a:srgbClr val="231F20"/>
                </a:solidFill>
                <a:latin typeface="Tahoma"/>
                <a:cs typeface="Tahoma"/>
              </a:rPr>
              <a:t>Order</a:t>
            </a:r>
            <a:r>
              <a:rPr sz="701" spc="-27" dirty="0">
                <a:solidFill>
                  <a:srgbClr val="231F20"/>
                </a:solidFill>
                <a:latin typeface="Tahoma"/>
                <a:cs typeface="Tahoma"/>
              </a:rPr>
              <a:t> </a:t>
            </a:r>
            <a:r>
              <a:rPr sz="701" spc="-30" dirty="0">
                <a:solidFill>
                  <a:srgbClr val="231F20"/>
                </a:solidFill>
                <a:latin typeface="Tahoma"/>
                <a:cs typeface="Tahoma"/>
              </a:rPr>
              <a:t>the</a:t>
            </a:r>
            <a:r>
              <a:rPr sz="701" spc="-27" dirty="0">
                <a:solidFill>
                  <a:srgbClr val="231F20"/>
                </a:solidFill>
                <a:latin typeface="Tahoma"/>
                <a:cs typeface="Tahoma"/>
              </a:rPr>
              <a:t> </a:t>
            </a:r>
            <a:r>
              <a:rPr sz="701" spc="-23" dirty="0">
                <a:solidFill>
                  <a:srgbClr val="231F20"/>
                </a:solidFill>
                <a:latin typeface="Tahoma"/>
                <a:cs typeface="Tahoma"/>
              </a:rPr>
              <a:t>events</a:t>
            </a:r>
            <a:r>
              <a:rPr sz="701" spc="-27" dirty="0">
                <a:solidFill>
                  <a:srgbClr val="231F20"/>
                </a:solidFill>
                <a:latin typeface="Tahoma"/>
                <a:cs typeface="Tahoma"/>
              </a:rPr>
              <a:t> </a:t>
            </a:r>
            <a:r>
              <a:rPr sz="701" dirty="0">
                <a:solidFill>
                  <a:srgbClr val="231F20"/>
                </a:solidFill>
                <a:latin typeface="Tahoma"/>
                <a:cs typeface="Tahoma"/>
              </a:rPr>
              <a:t>and  </a:t>
            </a:r>
            <a:r>
              <a:rPr sz="701" spc="-7" dirty="0">
                <a:solidFill>
                  <a:srgbClr val="231F20"/>
                </a:solidFill>
                <a:latin typeface="Tahoma"/>
                <a:cs typeface="Tahoma"/>
              </a:rPr>
              <a:t>speak about </a:t>
            </a:r>
            <a:r>
              <a:rPr sz="701" spc="-23" dirty="0">
                <a:solidFill>
                  <a:srgbClr val="231F20"/>
                </a:solidFill>
                <a:latin typeface="Tahoma"/>
                <a:cs typeface="Tahoma"/>
              </a:rPr>
              <a:t>his</a:t>
            </a:r>
            <a:r>
              <a:rPr sz="701" spc="-97" dirty="0">
                <a:solidFill>
                  <a:srgbClr val="231F20"/>
                </a:solidFill>
                <a:latin typeface="Tahoma"/>
                <a:cs typeface="Tahoma"/>
              </a:rPr>
              <a:t> </a:t>
            </a:r>
            <a:r>
              <a:rPr sz="701" spc="-10" dirty="0">
                <a:solidFill>
                  <a:srgbClr val="231F20"/>
                </a:solidFill>
                <a:latin typeface="Tahoma"/>
                <a:cs typeface="Tahoma"/>
              </a:rPr>
              <a:t>plans.</a:t>
            </a:r>
            <a:endParaRPr sz="701">
              <a:latin typeface="Tahoma"/>
              <a:cs typeface="Tahoma"/>
            </a:endParaRPr>
          </a:p>
        </p:txBody>
      </p:sp>
      <p:sp>
        <p:nvSpPr>
          <p:cNvPr id="11" name="object 11"/>
          <p:cNvSpPr/>
          <p:nvPr/>
        </p:nvSpPr>
        <p:spPr>
          <a:xfrm>
            <a:off x="4360184" y="3051083"/>
            <a:ext cx="1139796" cy="219818"/>
          </a:xfrm>
          <a:prstGeom prst="rect">
            <a:avLst/>
          </a:prstGeom>
          <a:blipFill>
            <a:blip r:embed="rId4" cstate="print"/>
            <a:stretch>
              <a:fillRect/>
            </a:stretch>
          </a:blipFill>
        </p:spPr>
        <p:txBody>
          <a:bodyPr wrap="square" lIns="0" tIns="0" rIns="0" bIns="0" rtlCol="0"/>
          <a:lstStyle/>
          <a:p>
            <a:endParaRPr sz="1202"/>
          </a:p>
        </p:txBody>
      </p:sp>
      <p:sp>
        <p:nvSpPr>
          <p:cNvPr id="12" name="object 12"/>
          <p:cNvSpPr txBox="1"/>
          <p:nvPr/>
        </p:nvSpPr>
        <p:spPr>
          <a:xfrm>
            <a:off x="4404454" y="3095014"/>
            <a:ext cx="1049477" cy="116058"/>
          </a:xfrm>
          <a:prstGeom prst="rect">
            <a:avLst/>
          </a:prstGeom>
          <a:solidFill>
            <a:srgbClr val="FFFFFF"/>
          </a:solidFill>
        </p:spPr>
        <p:txBody>
          <a:bodyPr vert="horz" wrap="square" lIns="0" tIns="13145" rIns="0" bIns="0" rtlCol="0">
            <a:spAutoFit/>
          </a:bodyPr>
          <a:lstStyle/>
          <a:p>
            <a:pPr marL="64880">
              <a:spcBef>
                <a:spcPts val="103"/>
              </a:spcBef>
            </a:pPr>
            <a:r>
              <a:rPr sz="668" spc="23" dirty="0">
                <a:solidFill>
                  <a:srgbClr val="231F20"/>
                </a:solidFill>
                <a:latin typeface="Book Antiqua"/>
                <a:cs typeface="Book Antiqua"/>
              </a:rPr>
              <a:t>5. </a:t>
            </a:r>
            <a:r>
              <a:rPr sz="668" dirty="0">
                <a:solidFill>
                  <a:srgbClr val="231F20"/>
                </a:solidFill>
                <a:latin typeface="Book Antiqua"/>
                <a:cs typeface="Book Antiqua"/>
              </a:rPr>
              <a:t>get into </a:t>
            </a:r>
            <a:r>
              <a:rPr sz="668" spc="10" dirty="0">
                <a:solidFill>
                  <a:srgbClr val="231F20"/>
                </a:solidFill>
                <a:latin typeface="Book Antiqua"/>
                <a:cs typeface="Book Antiqua"/>
              </a:rPr>
              <a:t>a</a:t>
            </a:r>
            <a:r>
              <a:rPr sz="668" spc="117" dirty="0">
                <a:solidFill>
                  <a:srgbClr val="231F20"/>
                </a:solidFill>
                <a:latin typeface="Book Antiqua"/>
                <a:cs typeface="Book Antiqua"/>
              </a:rPr>
              <a:t> </a:t>
            </a:r>
            <a:r>
              <a:rPr sz="668" spc="-7" dirty="0">
                <a:solidFill>
                  <a:srgbClr val="231F20"/>
                </a:solidFill>
                <a:latin typeface="Book Antiqua"/>
                <a:cs typeface="Book Antiqua"/>
              </a:rPr>
              <a:t>university</a:t>
            </a:r>
            <a:endParaRPr sz="668">
              <a:latin typeface="Book Antiqua"/>
              <a:cs typeface="Book Antiqua"/>
            </a:endParaRPr>
          </a:p>
        </p:txBody>
      </p:sp>
      <p:sp>
        <p:nvSpPr>
          <p:cNvPr id="13" name="object 13"/>
          <p:cNvSpPr/>
          <p:nvPr/>
        </p:nvSpPr>
        <p:spPr>
          <a:xfrm>
            <a:off x="3950171" y="2834743"/>
            <a:ext cx="919979" cy="219818"/>
          </a:xfrm>
          <a:prstGeom prst="rect">
            <a:avLst/>
          </a:prstGeom>
          <a:blipFill>
            <a:blip r:embed="rId5" cstate="print"/>
            <a:stretch>
              <a:fillRect/>
            </a:stretch>
          </a:blipFill>
        </p:spPr>
        <p:txBody>
          <a:bodyPr wrap="square" lIns="0" tIns="0" rIns="0" bIns="0" rtlCol="0"/>
          <a:lstStyle/>
          <a:p>
            <a:endParaRPr sz="1202"/>
          </a:p>
        </p:txBody>
      </p:sp>
      <p:sp>
        <p:nvSpPr>
          <p:cNvPr id="14" name="object 14"/>
          <p:cNvSpPr txBox="1"/>
          <p:nvPr/>
        </p:nvSpPr>
        <p:spPr>
          <a:xfrm>
            <a:off x="3994441" y="2878672"/>
            <a:ext cx="828557" cy="116058"/>
          </a:xfrm>
          <a:prstGeom prst="rect">
            <a:avLst/>
          </a:prstGeom>
          <a:solidFill>
            <a:srgbClr val="FFFFFF"/>
          </a:solidFill>
        </p:spPr>
        <p:txBody>
          <a:bodyPr vert="horz" wrap="square" lIns="0" tIns="13145" rIns="0" bIns="0" rtlCol="0">
            <a:spAutoFit/>
          </a:bodyPr>
          <a:lstStyle/>
          <a:p>
            <a:pPr marL="64880">
              <a:spcBef>
                <a:spcPts val="103"/>
              </a:spcBef>
            </a:pPr>
            <a:r>
              <a:rPr sz="668" spc="37" dirty="0">
                <a:solidFill>
                  <a:srgbClr val="231F20"/>
                </a:solidFill>
                <a:latin typeface="Book Antiqua"/>
                <a:cs typeface="Book Antiqua"/>
              </a:rPr>
              <a:t>2. </a:t>
            </a:r>
            <a:r>
              <a:rPr sz="668" spc="7" dirty="0">
                <a:solidFill>
                  <a:srgbClr val="231F20"/>
                </a:solidFill>
                <a:latin typeface="Book Antiqua"/>
                <a:cs typeface="Book Antiqua"/>
              </a:rPr>
              <a:t>take </a:t>
            </a:r>
            <a:r>
              <a:rPr sz="668" spc="10" dirty="0">
                <a:solidFill>
                  <a:srgbClr val="231F20"/>
                </a:solidFill>
                <a:latin typeface="Book Antiqua"/>
                <a:cs typeface="Book Antiqua"/>
              </a:rPr>
              <a:t>a </a:t>
            </a:r>
            <a:r>
              <a:rPr sz="668" spc="-10" dirty="0">
                <a:solidFill>
                  <a:srgbClr val="231F20"/>
                </a:solidFill>
                <a:latin typeface="Book Antiqua"/>
                <a:cs typeface="Book Antiqua"/>
              </a:rPr>
              <a:t>gap</a:t>
            </a:r>
            <a:r>
              <a:rPr sz="668" spc="50" dirty="0">
                <a:solidFill>
                  <a:srgbClr val="231F20"/>
                </a:solidFill>
                <a:latin typeface="Book Antiqua"/>
                <a:cs typeface="Book Antiqua"/>
              </a:rPr>
              <a:t> </a:t>
            </a:r>
            <a:r>
              <a:rPr sz="668" dirty="0">
                <a:solidFill>
                  <a:srgbClr val="231F20"/>
                </a:solidFill>
                <a:latin typeface="Book Antiqua"/>
                <a:cs typeface="Book Antiqua"/>
              </a:rPr>
              <a:t>year</a:t>
            </a:r>
            <a:endParaRPr sz="668">
              <a:latin typeface="Book Antiqua"/>
              <a:cs typeface="Book Antiqua"/>
            </a:endParaRPr>
          </a:p>
        </p:txBody>
      </p:sp>
      <p:sp>
        <p:nvSpPr>
          <p:cNvPr id="15" name="object 15"/>
          <p:cNvSpPr/>
          <p:nvPr/>
        </p:nvSpPr>
        <p:spPr>
          <a:xfrm>
            <a:off x="4929183" y="2834743"/>
            <a:ext cx="712373" cy="219818"/>
          </a:xfrm>
          <a:prstGeom prst="rect">
            <a:avLst/>
          </a:prstGeom>
          <a:blipFill>
            <a:blip r:embed="rId6" cstate="print"/>
            <a:stretch>
              <a:fillRect/>
            </a:stretch>
          </a:blipFill>
        </p:spPr>
        <p:txBody>
          <a:bodyPr wrap="square" lIns="0" tIns="0" rIns="0" bIns="0" rtlCol="0"/>
          <a:lstStyle/>
          <a:p>
            <a:endParaRPr sz="1202"/>
          </a:p>
        </p:txBody>
      </p:sp>
      <p:sp>
        <p:nvSpPr>
          <p:cNvPr id="16" name="object 16"/>
          <p:cNvSpPr txBox="1"/>
          <p:nvPr/>
        </p:nvSpPr>
        <p:spPr>
          <a:xfrm>
            <a:off x="4973453" y="2878672"/>
            <a:ext cx="624173" cy="116058"/>
          </a:xfrm>
          <a:prstGeom prst="rect">
            <a:avLst/>
          </a:prstGeom>
          <a:solidFill>
            <a:srgbClr val="FFFFFF"/>
          </a:solidFill>
        </p:spPr>
        <p:txBody>
          <a:bodyPr vert="horz" wrap="square" lIns="0" tIns="13145" rIns="0" bIns="0" rtlCol="0">
            <a:spAutoFit/>
          </a:bodyPr>
          <a:lstStyle/>
          <a:p>
            <a:pPr marL="64880">
              <a:spcBef>
                <a:spcPts val="103"/>
              </a:spcBef>
            </a:pPr>
            <a:r>
              <a:rPr sz="668" spc="27" dirty="0">
                <a:solidFill>
                  <a:srgbClr val="231F20"/>
                </a:solidFill>
                <a:latin typeface="Book Antiqua"/>
                <a:cs typeface="Book Antiqua"/>
              </a:rPr>
              <a:t>3. </a:t>
            </a:r>
            <a:r>
              <a:rPr sz="668" spc="-3" dirty="0">
                <a:solidFill>
                  <a:srgbClr val="231F20"/>
                </a:solidFill>
                <a:latin typeface="Book Antiqua"/>
                <a:cs typeface="Book Antiqua"/>
              </a:rPr>
              <a:t>sit</a:t>
            </a:r>
            <a:r>
              <a:rPr sz="668" dirty="0">
                <a:solidFill>
                  <a:srgbClr val="231F20"/>
                </a:solidFill>
                <a:latin typeface="Book Antiqua"/>
                <a:cs typeface="Book Antiqua"/>
              </a:rPr>
              <a:t> </a:t>
            </a:r>
            <a:r>
              <a:rPr sz="668" spc="-10" dirty="0">
                <a:solidFill>
                  <a:srgbClr val="231F20"/>
                </a:solidFill>
                <a:latin typeface="Book Antiqua"/>
                <a:cs typeface="Book Antiqua"/>
              </a:rPr>
              <a:t>GCSEs</a:t>
            </a:r>
            <a:endParaRPr sz="668">
              <a:latin typeface="Book Antiqua"/>
              <a:cs typeface="Book Antiqua"/>
            </a:endParaRPr>
          </a:p>
        </p:txBody>
      </p:sp>
      <p:sp>
        <p:nvSpPr>
          <p:cNvPr id="17" name="object 17"/>
          <p:cNvSpPr/>
          <p:nvPr/>
        </p:nvSpPr>
        <p:spPr>
          <a:xfrm>
            <a:off x="3108783" y="3051083"/>
            <a:ext cx="1184574" cy="219818"/>
          </a:xfrm>
          <a:prstGeom prst="rect">
            <a:avLst/>
          </a:prstGeom>
          <a:blipFill>
            <a:blip r:embed="rId7" cstate="print"/>
            <a:stretch>
              <a:fillRect/>
            </a:stretch>
          </a:blipFill>
        </p:spPr>
        <p:txBody>
          <a:bodyPr wrap="square" lIns="0" tIns="0" rIns="0" bIns="0" rtlCol="0"/>
          <a:lstStyle/>
          <a:p>
            <a:endParaRPr sz="1202"/>
          </a:p>
        </p:txBody>
      </p:sp>
      <p:sp>
        <p:nvSpPr>
          <p:cNvPr id="18" name="object 18"/>
          <p:cNvSpPr txBox="1"/>
          <p:nvPr/>
        </p:nvSpPr>
        <p:spPr>
          <a:xfrm>
            <a:off x="3153060" y="3095014"/>
            <a:ext cx="1094001" cy="116058"/>
          </a:xfrm>
          <a:prstGeom prst="rect">
            <a:avLst/>
          </a:prstGeom>
          <a:solidFill>
            <a:srgbClr val="FFFFFF"/>
          </a:solidFill>
        </p:spPr>
        <p:txBody>
          <a:bodyPr vert="horz" wrap="square" lIns="0" tIns="13145" rIns="0" bIns="0" rtlCol="0">
            <a:spAutoFit/>
          </a:bodyPr>
          <a:lstStyle/>
          <a:p>
            <a:pPr marL="64880">
              <a:spcBef>
                <a:spcPts val="103"/>
              </a:spcBef>
            </a:pPr>
            <a:r>
              <a:rPr sz="668" spc="27" dirty="0">
                <a:solidFill>
                  <a:srgbClr val="231F20"/>
                </a:solidFill>
                <a:latin typeface="Book Antiqua"/>
                <a:cs typeface="Book Antiqua"/>
              </a:rPr>
              <a:t>4. </a:t>
            </a:r>
            <a:r>
              <a:rPr sz="668" spc="7" dirty="0">
                <a:solidFill>
                  <a:srgbClr val="231F20"/>
                </a:solidFill>
                <a:latin typeface="Book Antiqua"/>
                <a:cs typeface="Book Antiqua"/>
              </a:rPr>
              <a:t>start </a:t>
            </a:r>
            <a:r>
              <a:rPr sz="668" spc="10" dirty="0">
                <a:solidFill>
                  <a:srgbClr val="231F20"/>
                </a:solidFill>
                <a:latin typeface="Book Antiqua"/>
                <a:cs typeface="Book Antiqua"/>
              </a:rPr>
              <a:t>an </a:t>
            </a:r>
            <a:r>
              <a:rPr sz="668" spc="-17" dirty="0">
                <a:solidFill>
                  <a:srgbClr val="231F20"/>
                </a:solidFill>
                <a:latin typeface="Book Antiqua"/>
                <a:cs typeface="Book Antiqua"/>
              </a:rPr>
              <a:t>A-level</a:t>
            </a:r>
            <a:r>
              <a:rPr sz="668" spc="87" dirty="0">
                <a:solidFill>
                  <a:srgbClr val="231F20"/>
                </a:solidFill>
                <a:latin typeface="Book Antiqua"/>
                <a:cs typeface="Book Antiqua"/>
              </a:rPr>
              <a:t> </a:t>
            </a:r>
            <a:r>
              <a:rPr sz="668" dirty="0">
                <a:solidFill>
                  <a:srgbClr val="231F20"/>
                </a:solidFill>
                <a:latin typeface="Book Antiqua"/>
                <a:cs typeface="Book Antiqua"/>
              </a:rPr>
              <a:t>course</a:t>
            </a:r>
            <a:endParaRPr sz="668">
              <a:latin typeface="Book Antiqua"/>
              <a:cs typeface="Book Antiqua"/>
            </a:endParaRPr>
          </a:p>
        </p:txBody>
      </p:sp>
      <p:sp>
        <p:nvSpPr>
          <p:cNvPr id="19" name="object 19"/>
          <p:cNvSpPr/>
          <p:nvPr/>
        </p:nvSpPr>
        <p:spPr>
          <a:xfrm>
            <a:off x="3108783" y="2834743"/>
            <a:ext cx="769363" cy="219818"/>
          </a:xfrm>
          <a:prstGeom prst="rect">
            <a:avLst/>
          </a:prstGeom>
          <a:blipFill>
            <a:blip r:embed="rId8" cstate="print"/>
            <a:stretch>
              <a:fillRect/>
            </a:stretch>
          </a:blipFill>
        </p:spPr>
        <p:txBody>
          <a:bodyPr wrap="square" lIns="0" tIns="0" rIns="0" bIns="0" rtlCol="0"/>
          <a:lstStyle/>
          <a:p>
            <a:endParaRPr sz="1202"/>
          </a:p>
        </p:txBody>
      </p:sp>
      <p:sp>
        <p:nvSpPr>
          <p:cNvPr id="20" name="object 20"/>
          <p:cNvSpPr txBox="1"/>
          <p:nvPr/>
        </p:nvSpPr>
        <p:spPr>
          <a:xfrm>
            <a:off x="3153060" y="2878672"/>
            <a:ext cx="681418" cy="116058"/>
          </a:xfrm>
          <a:prstGeom prst="rect">
            <a:avLst/>
          </a:prstGeom>
          <a:solidFill>
            <a:srgbClr val="FFFFFF"/>
          </a:solidFill>
        </p:spPr>
        <p:txBody>
          <a:bodyPr vert="horz" wrap="square" lIns="0" tIns="13145" rIns="0" bIns="0" rtlCol="0">
            <a:spAutoFit/>
          </a:bodyPr>
          <a:lstStyle/>
          <a:p>
            <a:pPr marL="64880">
              <a:spcBef>
                <a:spcPts val="103"/>
              </a:spcBef>
            </a:pPr>
            <a:r>
              <a:rPr sz="668" spc="23" dirty="0">
                <a:solidFill>
                  <a:srgbClr val="231F20"/>
                </a:solidFill>
                <a:latin typeface="Book Antiqua"/>
                <a:cs typeface="Book Antiqua"/>
              </a:rPr>
              <a:t>1. </a:t>
            </a:r>
            <a:r>
              <a:rPr sz="668" spc="-7" dirty="0">
                <a:solidFill>
                  <a:srgbClr val="231F20"/>
                </a:solidFill>
                <a:latin typeface="Book Antiqua"/>
                <a:cs typeface="Book Antiqua"/>
              </a:rPr>
              <a:t>sit</a:t>
            </a:r>
            <a:r>
              <a:rPr sz="668" spc="23" dirty="0">
                <a:solidFill>
                  <a:srgbClr val="231F20"/>
                </a:solidFill>
                <a:latin typeface="Book Antiqua"/>
                <a:cs typeface="Book Antiqua"/>
              </a:rPr>
              <a:t> </a:t>
            </a:r>
            <a:r>
              <a:rPr sz="668" spc="-17" dirty="0">
                <a:solidFill>
                  <a:srgbClr val="231F20"/>
                </a:solidFill>
                <a:latin typeface="Book Antiqua"/>
                <a:cs typeface="Book Antiqua"/>
              </a:rPr>
              <a:t>A-levels</a:t>
            </a:r>
            <a:endParaRPr sz="668">
              <a:latin typeface="Book Antiqua"/>
              <a:cs typeface="Book Antiqua"/>
            </a:endParaRPr>
          </a:p>
        </p:txBody>
      </p:sp>
      <p:sp>
        <p:nvSpPr>
          <p:cNvPr id="21" name="object 21"/>
          <p:cNvSpPr/>
          <p:nvPr/>
        </p:nvSpPr>
        <p:spPr>
          <a:xfrm>
            <a:off x="2936821" y="3410434"/>
            <a:ext cx="189949" cy="134621"/>
          </a:xfrm>
          <a:prstGeom prst="rect">
            <a:avLst/>
          </a:prstGeom>
          <a:blipFill>
            <a:blip r:embed="rId9" cstate="print"/>
            <a:stretch>
              <a:fillRect/>
            </a:stretch>
          </a:blipFill>
        </p:spPr>
        <p:txBody>
          <a:bodyPr wrap="square" lIns="0" tIns="0" rIns="0" bIns="0" rtlCol="0"/>
          <a:lstStyle/>
          <a:p>
            <a:endParaRPr sz="1202"/>
          </a:p>
        </p:txBody>
      </p:sp>
      <p:sp>
        <p:nvSpPr>
          <p:cNvPr id="22" name="object 22"/>
          <p:cNvSpPr txBox="1"/>
          <p:nvPr/>
        </p:nvSpPr>
        <p:spPr>
          <a:xfrm>
            <a:off x="2928220" y="3258809"/>
            <a:ext cx="3286667" cy="1640199"/>
          </a:xfrm>
          <a:prstGeom prst="rect">
            <a:avLst/>
          </a:prstGeom>
        </p:spPr>
        <p:txBody>
          <a:bodyPr vert="horz" wrap="square" lIns="0" tIns="28835" rIns="0" bIns="0" rtlCol="0">
            <a:spAutoFit/>
          </a:bodyPr>
          <a:lstStyle/>
          <a:p>
            <a:pPr marL="8481">
              <a:spcBef>
                <a:spcPts val="227"/>
              </a:spcBef>
            </a:pPr>
            <a:r>
              <a:rPr sz="734" spc="-3" dirty="0">
                <a:solidFill>
                  <a:srgbClr val="0093D5"/>
                </a:solidFill>
                <a:latin typeface="Tahoma"/>
                <a:cs typeface="Tahoma"/>
              </a:rPr>
              <a:t>Reading </a:t>
            </a:r>
            <a:r>
              <a:rPr sz="734" dirty="0">
                <a:solidFill>
                  <a:srgbClr val="0093D5"/>
                </a:solidFill>
                <a:latin typeface="Tahoma"/>
                <a:cs typeface="Tahoma"/>
              </a:rPr>
              <a:t>for </a:t>
            </a:r>
            <a:r>
              <a:rPr sz="734" spc="-7" dirty="0">
                <a:solidFill>
                  <a:srgbClr val="0093D5"/>
                </a:solidFill>
                <a:latin typeface="Tahoma"/>
                <a:cs typeface="Tahoma"/>
              </a:rPr>
              <a:t>specific</a:t>
            </a:r>
            <a:r>
              <a:rPr sz="734" spc="17" dirty="0">
                <a:solidFill>
                  <a:srgbClr val="0093D5"/>
                </a:solidFill>
                <a:latin typeface="Tahoma"/>
                <a:cs typeface="Tahoma"/>
              </a:rPr>
              <a:t> </a:t>
            </a:r>
            <a:r>
              <a:rPr sz="734" spc="-10" dirty="0">
                <a:solidFill>
                  <a:srgbClr val="0093D5"/>
                </a:solidFill>
                <a:latin typeface="Tahoma"/>
                <a:cs typeface="Tahoma"/>
              </a:rPr>
              <a:t>information</a:t>
            </a:r>
            <a:endParaRPr sz="734">
              <a:latin typeface="Tahoma"/>
              <a:cs typeface="Tahoma"/>
            </a:endParaRPr>
          </a:p>
          <a:p>
            <a:pPr marL="224748" marR="224324" indent="-150115">
              <a:lnSpc>
                <a:spcPts val="788"/>
              </a:lnSpc>
              <a:spcBef>
                <a:spcPts val="224"/>
              </a:spcBef>
              <a:tabLst>
                <a:tab pos="224324" algn="l"/>
              </a:tabLst>
            </a:pPr>
            <a:r>
              <a:rPr sz="701" spc="37" dirty="0">
                <a:solidFill>
                  <a:srgbClr val="231F20"/>
                </a:solidFill>
                <a:latin typeface="Tahoma"/>
                <a:cs typeface="Tahoma"/>
              </a:rPr>
              <a:t>5	</a:t>
            </a:r>
            <a:r>
              <a:rPr sz="701" dirty="0">
                <a:solidFill>
                  <a:srgbClr val="231F20"/>
                </a:solidFill>
                <a:latin typeface="Tahoma"/>
                <a:cs typeface="Tahoma"/>
              </a:rPr>
              <a:t>Read </a:t>
            </a:r>
            <a:r>
              <a:rPr sz="701" spc="-30" dirty="0">
                <a:solidFill>
                  <a:srgbClr val="231F20"/>
                </a:solidFill>
                <a:latin typeface="Tahoma"/>
                <a:cs typeface="Tahoma"/>
              </a:rPr>
              <a:t>the </a:t>
            </a:r>
            <a:r>
              <a:rPr sz="701" spc="-23" dirty="0">
                <a:solidFill>
                  <a:srgbClr val="231F20"/>
                </a:solidFill>
                <a:latin typeface="Tahoma"/>
                <a:cs typeface="Tahoma"/>
              </a:rPr>
              <a:t>text </a:t>
            </a:r>
            <a:r>
              <a:rPr sz="701" spc="-7" dirty="0">
                <a:solidFill>
                  <a:srgbClr val="231F20"/>
                </a:solidFill>
                <a:latin typeface="Tahoma"/>
                <a:cs typeface="Tahoma"/>
              </a:rPr>
              <a:t>about Belle </a:t>
            </a:r>
            <a:r>
              <a:rPr sz="701" dirty="0">
                <a:solidFill>
                  <a:srgbClr val="231F20"/>
                </a:solidFill>
                <a:latin typeface="Tahoma"/>
                <a:cs typeface="Tahoma"/>
              </a:rPr>
              <a:t>and </a:t>
            </a:r>
            <a:r>
              <a:rPr sz="701" spc="-10" dirty="0">
                <a:solidFill>
                  <a:srgbClr val="231F20"/>
                </a:solidFill>
                <a:latin typeface="Tahoma"/>
                <a:cs typeface="Tahoma"/>
              </a:rPr>
              <a:t>answer </a:t>
            </a:r>
            <a:r>
              <a:rPr sz="701" spc="-30" dirty="0">
                <a:solidFill>
                  <a:srgbClr val="231F20"/>
                </a:solidFill>
                <a:latin typeface="Tahoma"/>
                <a:cs typeface="Tahoma"/>
              </a:rPr>
              <a:t>the </a:t>
            </a:r>
            <a:r>
              <a:rPr sz="701" spc="-20" dirty="0">
                <a:solidFill>
                  <a:srgbClr val="231F20"/>
                </a:solidFill>
                <a:latin typeface="Tahoma"/>
                <a:cs typeface="Tahoma"/>
              </a:rPr>
              <a:t>questions. </a:t>
            </a:r>
            <a:r>
              <a:rPr sz="701" spc="-7" dirty="0">
                <a:solidFill>
                  <a:srgbClr val="231F20"/>
                </a:solidFill>
                <a:latin typeface="Tahoma"/>
                <a:cs typeface="Tahoma"/>
              </a:rPr>
              <a:t>Support</a:t>
            </a:r>
            <a:r>
              <a:rPr sz="701" spc="-120" dirty="0">
                <a:solidFill>
                  <a:srgbClr val="231F20"/>
                </a:solidFill>
                <a:latin typeface="Tahoma"/>
                <a:cs typeface="Tahoma"/>
              </a:rPr>
              <a:t> </a:t>
            </a:r>
            <a:r>
              <a:rPr sz="701" dirty="0">
                <a:solidFill>
                  <a:srgbClr val="231F20"/>
                </a:solidFill>
                <a:latin typeface="Tahoma"/>
                <a:cs typeface="Tahoma"/>
              </a:rPr>
              <a:t>your</a:t>
            </a:r>
            <a:r>
              <a:rPr sz="701" spc="-27" dirty="0">
                <a:solidFill>
                  <a:srgbClr val="231F20"/>
                </a:solidFill>
                <a:latin typeface="Tahoma"/>
                <a:cs typeface="Tahoma"/>
              </a:rPr>
              <a:t> </a:t>
            </a:r>
            <a:r>
              <a:rPr sz="701" spc="-14" dirty="0">
                <a:solidFill>
                  <a:srgbClr val="231F20"/>
                </a:solidFill>
                <a:latin typeface="Tahoma"/>
                <a:cs typeface="Tahoma"/>
              </a:rPr>
              <a:t>answers </a:t>
            </a:r>
            <a:r>
              <a:rPr sz="701" spc="-10" dirty="0">
                <a:solidFill>
                  <a:srgbClr val="231F20"/>
                </a:solidFill>
                <a:latin typeface="Tahoma"/>
                <a:cs typeface="Tahoma"/>
              </a:rPr>
              <a:t> </a:t>
            </a:r>
            <a:r>
              <a:rPr sz="701" spc="-20" dirty="0">
                <a:solidFill>
                  <a:srgbClr val="231F20"/>
                </a:solidFill>
                <a:latin typeface="Tahoma"/>
                <a:cs typeface="Tahoma"/>
              </a:rPr>
              <a:t>with </a:t>
            </a:r>
            <a:r>
              <a:rPr sz="701" spc="-30" dirty="0">
                <a:solidFill>
                  <a:srgbClr val="231F20"/>
                </a:solidFill>
                <a:latin typeface="Tahoma"/>
                <a:cs typeface="Tahoma"/>
              </a:rPr>
              <a:t>the </a:t>
            </a:r>
            <a:r>
              <a:rPr sz="701" spc="-14" dirty="0">
                <a:solidFill>
                  <a:srgbClr val="231F20"/>
                </a:solidFill>
                <a:latin typeface="Tahoma"/>
                <a:cs typeface="Tahoma"/>
              </a:rPr>
              <a:t>information </a:t>
            </a:r>
            <a:r>
              <a:rPr sz="701" spc="-17" dirty="0">
                <a:solidFill>
                  <a:srgbClr val="231F20"/>
                </a:solidFill>
                <a:latin typeface="Tahoma"/>
                <a:cs typeface="Tahoma"/>
              </a:rPr>
              <a:t>from </a:t>
            </a:r>
            <a:r>
              <a:rPr sz="701" spc="-30" dirty="0">
                <a:solidFill>
                  <a:srgbClr val="231F20"/>
                </a:solidFill>
                <a:latin typeface="Tahoma"/>
                <a:cs typeface="Tahoma"/>
              </a:rPr>
              <a:t>the</a:t>
            </a:r>
            <a:r>
              <a:rPr sz="701" spc="-60" dirty="0">
                <a:solidFill>
                  <a:srgbClr val="231F20"/>
                </a:solidFill>
                <a:latin typeface="Tahoma"/>
                <a:cs typeface="Tahoma"/>
              </a:rPr>
              <a:t> </a:t>
            </a:r>
            <a:r>
              <a:rPr sz="701" spc="-23" dirty="0">
                <a:solidFill>
                  <a:srgbClr val="231F20"/>
                </a:solidFill>
                <a:latin typeface="Tahoma"/>
                <a:cs typeface="Tahoma"/>
              </a:rPr>
              <a:t>text.</a:t>
            </a:r>
            <a:endParaRPr sz="701">
              <a:latin typeface="Tahoma"/>
              <a:cs typeface="Tahoma"/>
            </a:endParaRPr>
          </a:p>
          <a:p>
            <a:pPr marL="368926" indent="-94564">
              <a:spcBef>
                <a:spcPts val="197"/>
              </a:spcBef>
              <a:buAutoNum type="arabicPeriod"/>
              <a:tabLst>
                <a:tab pos="369350" algn="l"/>
              </a:tabLst>
            </a:pPr>
            <a:r>
              <a:rPr sz="668" spc="-7" dirty="0">
                <a:solidFill>
                  <a:srgbClr val="231F20"/>
                </a:solidFill>
                <a:latin typeface="Book Antiqua"/>
                <a:cs typeface="Book Antiqua"/>
              </a:rPr>
              <a:t>Is </a:t>
            </a:r>
            <a:r>
              <a:rPr sz="668" spc="3" dirty="0">
                <a:solidFill>
                  <a:srgbClr val="231F20"/>
                </a:solidFill>
                <a:latin typeface="Book Antiqua"/>
                <a:cs typeface="Book Antiqua"/>
              </a:rPr>
              <a:t>Belle </a:t>
            </a:r>
            <a:r>
              <a:rPr sz="668" dirty="0">
                <a:solidFill>
                  <a:srgbClr val="231F20"/>
                </a:solidFill>
                <a:latin typeface="Book Antiqua"/>
                <a:cs typeface="Book Antiqua"/>
              </a:rPr>
              <a:t>still </a:t>
            </a:r>
            <a:r>
              <a:rPr sz="668" spc="3" dirty="0">
                <a:solidFill>
                  <a:srgbClr val="231F20"/>
                </a:solidFill>
                <a:latin typeface="Book Antiqua"/>
                <a:cs typeface="Book Antiqua"/>
              </a:rPr>
              <a:t>at</a:t>
            </a:r>
            <a:r>
              <a:rPr sz="668" spc="150" dirty="0">
                <a:solidFill>
                  <a:srgbClr val="231F20"/>
                </a:solidFill>
                <a:latin typeface="Book Antiqua"/>
                <a:cs typeface="Book Antiqua"/>
              </a:rPr>
              <a:t> </a:t>
            </a:r>
            <a:r>
              <a:rPr sz="668" dirty="0">
                <a:solidFill>
                  <a:srgbClr val="231F20"/>
                </a:solidFill>
                <a:latin typeface="Book Antiqua"/>
                <a:cs typeface="Book Antiqua"/>
              </a:rPr>
              <a:t>school?</a:t>
            </a:r>
            <a:endParaRPr sz="668">
              <a:latin typeface="Book Antiqua"/>
              <a:cs typeface="Book Antiqua"/>
            </a:endParaRPr>
          </a:p>
          <a:p>
            <a:pPr marL="368926" indent="-98381">
              <a:spcBef>
                <a:spcPts val="30"/>
              </a:spcBef>
              <a:buAutoNum type="arabicPeriod"/>
              <a:tabLst>
                <a:tab pos="369350" algn="l"/>
              </a:tabLst>
            </a:pPr>
            <a:r>
              <a:rPr sz="668" spc="-17" dirty="0">
                <a:solidFill>
                  <a:srgbClr val="231F20"/>
                </a:solidFill>
                <a:latin typeface="Book Antiqua"/>
                <a:cs typeface="Book Antiqua"/>
              </a:rPr>
              <a:t>Why  did  </a:t>
            </a:r>
            <a:r>
              <a:rPr sz="668" spc="3" dirty="0">
                <a:solidFill>
                  <a:srgbClr val="231F20"/>
                </a:solidFill>
                <a:latin typeface="Book Antiqua"/>
                <a:cs typeface="Book Antiqua"/>
              </a:rPr>
              <a:t>Belle </a:t>
            </a:r>
            <a:r>
              <a:rPr sz="668" spc="-3" dirty="0">
                <a:solidFill>
                  <a:srgbClr val="231F20"/>
                </a:solidFill>
                <a:latin typeface="Book Antiqua"/>
                <a:cs typeface="Book Antiqua"/>
              </a:rPr>
              <a:t>have </a:t>
            </a:r>
            <a:r>
              <a:rPr sz="668" spc="3" dirty="0">
                <a:solidFill>
                  <a:srgbClr val="231F20"/>
                </a:solidFill>
                <a:latin typeface="Book Antiqua"/>
                <a:cs typeface="Book Antiqua"/>
              </a:rPr>
              <a:t>to </a:t>
            </a:r>
            <a:r>
              <a:rPr sz="668" spc="-10" dirty="0">
                <a:solidFill>
                  <a:srgbClr val="231F20"/>
                </a:solidFill>
                <a:latin typeface="Book Antiqua"/>
                <a:cs typeface="Book Antiqua"/>
              </a:rPr>
              <a:t>give </a:t>
            </a:r>
            <a:r>
              <a:rPr sz="668" spc="-23" dirty="0">
                <a:solidFill>
                  <a:srgbClr val="231F20"/>
                </a:solidFill>
                <a:latin typeface="Book Antiqua"/>
                <a:cs typeface="Book Antiqua"/>
              </a:rPr>
              <a:t>up  </a:t>
            </a:r>
            <a:r>
              <a:rPr sz="668" spc="7" dirty="0">
                <a:solidFill>
                  <a:srgbClr val="231F20"/>
                </a:solidFill>
                <a:latin typeface="Book Antiqua"/>
                <a:cs typeface="Book Antiqua"/>
              </a:rPr>
              <a:t>all </a:t>
            </a:r>
            <a:r>
              <a:rPr sz="668" dirty="0">
                <a:solidFill>
                  <a:srgbClr val="231F20"/>
                </a:solidFill>
                <a:latin typeface="Book Antiqua"/>
                <a:cs typeface="Book Antiqua"/>
              </a:rPr>
              <a:t>her </a:t>
            </a:r>
            <a:r>
              <a:rPr sz="668" spc="-3" dirty="0">
                <a:solidFill>
                  <a:srgbClr val="231F20"/>
                </a:solidFill>
                <a:latin typeface="Book Antiqua"/>
                <a:cs typeface="Book Antiqua"/>
              </a:rPr>
              <a:t>favourite</a:t>
            </a:r>
            <a:r>
              <a:rPr sz="668" spc="74" dirty="0">
                <a:solidFill>
                  <a:srgbClr val="231F20"/>
                </a:solidFill>
                <a:latin typeface="Book Antiqua"/>
                <a:cs typeface="Book Antiqua"/>
              </a:rPr>
              <a:t> </a:t>
            </a:r>
            <a:r>
              <a:rPr sz="668" dirty="0">
                <a:solidFill>
                  <a:srgbClr val="231F20"/>
                </a:solidFill>
                <a:latin typeface="Book Antiqua"/>
                <a:cs typeface="Book Antiqua"/>
              </a:rPr>
              <a:t>pastimes?</a:t>
            </a:r>
            <a:endParaRPr sz="668">
              <a:latin typeface="Book Antiqua"/>
              <a:cs typeface="Book Antiqua"/>
            </a:endParaRPr>
          </a:p>
          <a:p>
            <a:pPr marL="368926" marR="75058" indent="-95836">
              <a:lnSpc>
                <a:spcPct val="104200"/>
              </a:lnSpc>
              <a:buAutoNum type="arabicPeriod"/>
              <a:tabLst>
                <a:tab pos="369350" algn="l"/>
              </a:tabLst>
            </a:pPr>
            <a:r>
              <a:rPr sz="668" spc="-17" dirty="0">
                <a:solidFill>
                  <a:srgbClr val="231F20"/>
                </a:solidFill>
                <a:latin typeface="Book Antiqua"/>
                <a:cs typeface="Book Antiqua"/>
              </a:rPr>
              <a:t>Are </a:t>
            </a:r>
            <a:r>
              <a:rPr sz="668" spc="-7" dirty="0">
                <a:solidFill>
                  <a:srgbClr val="231F20"/>
                </a:solidFill>
                <a:latin typeface="Book Antiqua"/>
                <a:cs typeface="Book Antiqua"/>
              </a:rPr>
              <a:t>only </a:t>
            </a:r>
            <a:r>
              <a:rPr sz="668" spc="7" dirty="0">
                <a:solidFill>
                  <a:srgbClr val="231F20"/>
                </a:solidFill>
                <a:latin typeface="Book Antiqua"/>
                <a:cs typeface="Book Antiqua"/>
              </a:rPr>
              <a:t>the </a:t>
            </a:r>
            <a:r>
              <a:rPr sz="668" spc="-3" dirty="0">
                <a:solidFill>
                  <a:srgbClr val="231F20"/>
                </a:solidFill>
                <a:latin typeface="Book Antiqua"/>
                <a:cs typeface="Book Antiqua"/>
              </a:rPr>
              <a:t>grades which </a:t>
            </a:r>
            <a:r>
              <a:rPr sz="668" spc="3" dirty="0">
                <a:solidFill>
                  <a:srgbClr val="231F20"/>
                </a:solidFill>
                <a:latin typeface="Book Antiqua"/>
                <a:cs typeface="Book Antiqua"/>
              </a:rPr>
              <a:t>Belle </a:t>
            </a:r>
            <a:r>
              <a:rPr sz="668" dirty="0">
                <a:solidFill>
                  <a:srgbClr val="231F20"/>
                </a:solidFill>
                <a:latin typeface="Book Antiqua"/>
                <a:cs typeface="Book Antiqua"/>
              </a:rPr>
              <a:t>will get </a:t>
            </a:r>
            <a:r>
              <a:rPr sz="668" spc="-7" dirty="0">
                <a:solidFill>
                  <a:srgbClr val="231F20"/>
                </a:solidFill>
                <a:latin typeface="Book Antiqua"/>
                <a:cs typeface="Book Antiqua"/>
              </a:rPr>
              <a:t>during </a:t>
            </a:r>
            <a:r>
              <a:rPr sz="668" dirty="0">
                <a:solidFill>
                  <a:srgbClr val="231F20"/>
                </a:solidFill>
                <a:latin typeface="Book Antiqua"/>
                <a:cs typeface="Book Antiqua"/>
              </a:rPr>
              <a:t>her </a:t>
            </a:r>
            <a:r>
              <a:rPr sz="668" spc="7" dirty="0">
                <a:solidFill>
                  <a:srgbClr val="231F20"/>
                </a:solidFill>
                <a:latin typeface="Book Antiqua"/>
                <a:cs typeface="Book Antiqua"/>
              </a:rPr>
              <a:t>next </a:t>
            </a:r>
            <a:r>
              <a:rPr sz="668" dirty="0">
                <a:solidFill>
                  <a:srgbClr val="231F20"/>
                </a:solidFill>
                <a:latin typeface="Book Antiqua"/>
                <a:cs typeface="Book Antiqua"/>
              </a:rPr>
              <a:t>year important?  </a:t>
            </a:r>
            <a:r>
              <a:rPr sz="668" spc="3" dirty="0">
                <a:solidFill>
                  <a:srgbClr val="231F20"/>
                </a:solidFill>
                <a:latin typeface="Book Antiqua"/>
                <a:cs typeface="Book Antiqua"/>
              </a:rPr>
              <a:t>Why?/ </a:t>
            </a:r>
            <a:r>
              <a:rPr sz="668" spc="-17" dirty="0">
                <a:solidFill>
                  <a:srgbClr val="231F20"/>
                </a:solidFill>
                <a:latin typeface="Book Antiqua"/>
                <a:cs typeface="Book Antiqua"/>
              </a:rPr>
              <a:t>Why</a:t>
            </a:r>
            <a:r>
              <a:rPr sz="668" spc="-97" dirty="0">
                <a:solidFill>
                  <a:srgbClr val="231F20"/>
                </a:solidFill>
                <a:latin typeface="Book Antiqua"/>
                <a:cs typeface="Book Antiqua"/>
              </a:rPr>
              <a:t> </a:t>
            </a:r>
            <a:r>
              <a:rPr sz="668" spc="3" dirty="0">
                <a:solidFill>
                  <a:srgbClr val="231F20"/>
                </a:solidFill>
                <a:latin typeface="Book Antiqua"/>
                <a:cs typeface="Book Antiqua"/>
              </a:rPr>
              <a:t>not?</a:t>
            </a:r>
            <a:endParaRPr sz="668">
              <a:latin typeface="Book Antiqua"/>
              <a:cs typeface="Book Antiqua"/>
            </a:endParaRPr>
          </a:p>
          <a:p>
            <a:pPr marL="368926" indent="-95836">
              <a:spcBef>
                <a:spcPts val="34"/>
              </a:spcBef>
              <a:buAutoNum type="arabicPeriod"/>
              <a:tabLst>
                <a:tab pos="369350" algn="l"/>
              </a:tabLst>
            </a:pPr>
            <a:r>
              <a:rPr sz="668" dirty="0">
                <a:solidFill>
                  <a:srgbClr val="231F20"/>
                </a:solidFill>
                <a:latin typeface="Book Antiqua"/>
                <a:cs typeface="Book Antiqua"/>
              </a:rPr>
              <a:t>What</a:t>
            </a:r>
            <a:r>
              <a:rPr sz="668" spc="40" dirty="0">
                <a:solidFill>
                  <a:srgbClr val="231F20"/>
                </a:solidFill>
                <a:latin typeface="Book Antiqua"/>
                <a:cs typeface="Book Antiqua"/>
              </a:rPr>
              <a:t> </a:t>
            </a:r>
            <a:r>
              <a:rPr sz="668" spc="3" dirty="0">
                <a:solidFill>
                  <a:srgbClr val="231F20"/>
                </a:solidFill>
                <a:latin typeface="Book Antiqua"/>
                <a:cs typeface="Book Antiqua"/>
              </a:rPr>
              <a:t>test</a:t>
            </a:r>
            <a:r>
              <a:rPr sz="668" spc="40" dirty="0">
                <a:solidFill>
                  <a:srgbClr val="231F20"/>
                </a:solidFill>
                <a:latin typeface="Book Antiqua"/>
                <a:cs typeface="Book Antiqua"/>
              </a:rPr>
              <a:t> </a:t>
            </a:r>
            <a:r>
              <a:rPr sz="668" spc="-3" dirty="0">
                <a:solidFill>
                  <a:srgbClr val="231F20"/>
                </a:solidFill>
                <a:latin typeface="Book Antiqua"/>
                <a:cs typeface="Book Antiqua"/>
              </a:rPr>
              <a:t>is</a:t>
            </a:r>
            <a:r>
              <a:rPr sz="668" spc="40" dirty="0">
                <a:solidFill>
                  <a:srgbClr val="231F20"/>
                </a:solidFill>
                <a:latin typeface="Book Antiqua"/>
                <a:cs typeface="Book Antiqua"/>
              </a:rPr>
              <a:t> </a:t>
            </a:r>
            <a:r>
              <a:rPr sz="668" spc="3" dirty="0">
                <a:solidFill>
                  <a:srgbClr val="231F20"/>
                </a:solidFill>
                <a:latin typeface="Book Antiqua"/>
                <a:cs typeface="Book Antiqua"/>
              </a:rPr>
              <a:t>Belle</a:t>
            </a:r>
            <a:r>
              <a:rPr sz="668" spc="40" dirty="0">
                <a:solidFill>
                  <a:srgbClr val="231F20"/>
                </a:solidFill>
                <a:latin typeface="Book Antiqua"/>
                <a:cs typeface="Book Antiqua"/>
              </a:rPr>
              <a:t> </a:t>
            </a:r>
            <a:r>
              <a:rPr sz="668" spc="-7" dirty="0">
                <a:solidFill>
                  <a:srgbClr val="231F20"/>
                </a:solidFill>
                <a:latin typeface="Book Antiqua"/>
                <a:cs typeface="Book Antiqua"/>
              </a:rPr>
              <a:t>going</a:t>
            </a:r>
            <a:r>
              <a:rPr sz="668" spc="40" dirty="0">
                <a:solidFill>
                  <a:srgbClr val="231F20"/>
                </a:solidFill>
                <a:latin typeface="Book Antiqua"/>
                <a:cs typeface="Book Antiqua"/>
              </a:rPr>
              <a:t> </a:t>
            </a:r>
            <a:r>
              <a:rPr sz="668" dirty="0">
                <a:solidFill>
                  <a:srgbClr val="231F20"/>
                </a:solidFill>
                <a:latin typeface="Book Antiqua"/>
                <a:cs typeface="Book Antiqua"/>
              </a:rPr>
              <a:t>to</a:t>
            </a:r>
            <a:r>
              <a:rPr sz="668" spc="40" dirty="0">
                <a:solidFill>
                  <a:srgbClr val="231F20"/>
                </a:solidFill>
                <a:latin typeface="Book Antiqua"/>
                <a:cs typeface="Book Antiqua"/>
              </a:rPr>
              <a:t> </a:t>
            </a:r>
            <a:r>
              <a:rPr sz="668" spc="3" dirty="0">
                <a:solidFill>
                  <a:srgbClr val="231F20"/>
                </a:solidFill>
                <a:latin typeface="Book Antiqua"/>
                <a:cs typeface="Book Antiqua"/>
              </a:rPr>
              <a:t>take</a:t>
            </a:r>
            <a:r>
              <a:rPr sz="668" spc="40" dirty="0">
                <a:solidFill>
                  <a:srgbClr val="231F20"/>
                </a:solidFill>
                <a:latin typeface="Book Antiqua"/>
                <a:cs typeface="Book Antiqua"/>
              </a:rPr>
              <a:t> </a:t>
            </a:r>
            <a:r>
              <a:rPr sz="668" spc="3" dirty="0">
                <a:solidFill>
                  <a:srgbClr val="231F20"/>
                </a:solidFill>
                <a:latin typeface="Book Antiqua"/>
                <a:cs typeface="Book Antiqua"/>
              </a:rPr>
              <a:t>this</a:t>
            </a:r>
            <a:r>
              <a:rPr sz="668" spc="40" dirty="0">
                <a:solidFill>
                  <a:srgbClr val="231F20"/>
                </a:solidFill>
                <a:latin typeface="Book Antiqua"/>
                <a:cs typeface="Book Antiqua"/>
              </a:rPr>
              <a:t> </a:t>
            </a:r>
            <a:r>
              <a:rPr sz="668" dirty="0">
                <a:solidFill>
                  <a:srgbClr val="231F20"/>
                </a:solidFill>
                <a:latin typeface="Book Antiqua"/>
                <a:cs typeface="Book Antiqua"/>
              </a:rPr>
              <a:t>year?</a:t>
            </a:r>
            <a:r>
              <a:rPr sz="668" spc="40" dirty="0">
                <a:solidFill>
                  <a:srgbClr val="231F20"/>
                </a:solidFill>
                <a:latin typeface="Book Antiqua"/>
                <a:cs typeface="Book Antiqua"/>
              </a:rPr>
              <a:t> </a:t>
            </a:r>
            <a:r>
              <a:rPr sz="668" dirty="0">
                <a:solidFill>
                  <a:srgbClr val="231F20"/>
                </a:solidFill>
                <a:latin typeface="Book Antiqua"/>
                <a:cs typeface="Book Antiqua"/>
              </a:rPr>
              <a:t>What</a:t>
            </a:r>
            <a:r>
              <a:rPr sz="668" spc="40" dirty="0">
                <a:solidFill>
                  <a:srgbClr val="231F20"/>
                </a:solidFill>
                <a:latin typeface="Book Antiqua"/>
                <a:cs typeface="Book Antiqua"/>
              </a:rPr>
              <a:t> </a:t>
            </a:r>
            <a:r>
              <a:rPr sz="668" spc="-3" dirty="0">
                <a:solidFill>
                  <a:srgbClr val="231F20"/>
                </a:solidFill>
                <a:latin typeface="Book Antiqua"/>
                <a:cs typeface="Book Antiqua"/>
              </a:rPr>
              <a:t>is</a:t>
            </a:r>
            <a:r>
              <a:rPr sz="668" spc="40" dirty="0">
                <a:solidFill>
                  <a:srgbClr val="231F20"/>
                </a:solidFill>
                <a:latin typeface="Book Antiqua"/>
                <a:cs typeface="Book Antiqua"/>
              </a:rPr>
              <a:t> </a:t>
            </a:r>
            <a:r>
              <a:rPr sz="668" dirty="0">
                <a:solidFill>
                  <a:srgbClr val="231F20"/>
                </a:solidFill>
                <a:latin typeface="Book Antiqua"/>
                <a:cs typeface="Book Antiqua"/>
              </a:rPr>
              <a:t>it</a:t>
            </a:r>
            <a:r>
              <a:rPr sz="668" spc="40" dirty="0">
                <a:solidFill>
                  <a:srgbClr val="231F20"/>
                </a:solidFill>
                <a:latin typeface="Book Antiqua"/>
                <a:cs typeface="Book Antiqua"/>
              </a:rPr>
              <a:t> </a:t>
            </a:r>
            <a:r>
              <a:rPr sz="668" dirty="0">
                <a:solidFill>
                  <a:srgbClr val="231F20"/>
                </a:solidFill>
                <a:latin typeface="Book Antiqua"/>
                <a:cs typeface="Book Antiqua"/>
              </a:rPr>
              <a:t>for?</a:t>
            </a:r>
            <a:endParaRPr sz="668">
              <a:latin typeface="Book Antiqua"/>
              <a:cs typeface="Book Antiqua"/>
            </a:endParaRPr>
          </a:p>
          <a:p>
            <a:pPr marL="368926" indent="-95412">
              <a:spcBef>
                <a:spcPts val="30"/>
              </a:spcBef>
              <a:buAutoNum type="arabicPeriod"/>
              <a:tabLst>
                <a:tab pos="369350" algn="l"/>
              </a:tabLst>
            </a:pPr>
            <a:r>
              <a:rPr sz="668" spc="-17" dirty="0">
                <a:solidFill>
                  <a:srgbClr val="231F20"/>
                </a:solidFill>
                <a:latin typeface="Book Antiqua"/>
                <a:cs typeface="Book Antiqua"/>
              </a:rPr>
              <a:t>Do  you  </a:t>
            </a:r>
            <a:r>
              <a:rPr sz="668" spc="-3" dirty="0">
                <a:solidFill>
                  <a:srgbClr val="231F20"/>
                </a:solidFill>
                <a:latin typeface="Book Antiqua"/>
                <a:cs typeface="Book Antiqua"/>
              </a:rPr>
              <a:t>have </a:t>
            </a:r>
            <a:r>
              <a:rPr sz="668" spc="3" dirty="0">
                <a:solidFill>
                  <a:srgbClr val="231F20"/>
                </a:solidFill>
                <a:latin typeface="Book Antiqua"/>
                <a:cs typeface="Book Antiqua"/>
              </a:rPr>
              <a:t>to </a:t>
            </a:r>
            <a:r>
              <a:rPr sz="668" dirty="0">
                <a:solidFill>
                  <a:srgbClr val="231F20"/>
                </a:solidFill>
                <a:latin typeface="Book Antiqua"/>
                <a:cs typeface="Book Antiqua"/>
              </a:rPr>
              <a:t>finish </a:t>
            </a:r>
            <a:r>
              <a:rPr sz="668" spc="7" dirty="0">
                <a:solidFill>
                  <a:srgbClr val="231F20"/>
                </a:solidFill>
                <a:latin typeface="Book Antiqua"/>
                <a:cs typeface="Book Antiqua"/>
              </a:rPr>
              <a:t>the </a:t>
            </a:r>
            <a:r>
              <a:rPr sz="668" dirty="0">
                <a:solidFill>
                  <a:srgbClr val="231F20"/>
                </a:solidFill>
                <a:latin typeface="Book Antiqua"/>
                <a:cs typeface="Book Antiqua"/>
              </a:rPr>
              <a:t>school course </a:t>
            </a:r>
            <a:r>
              <a:rPr sz="668" spc="3" dirty="0">
                <a:solidFill>
                  <a:srgbClr val="231F20"/>
                </a:solidFill>
                <a:latin typeface="Book Antiqua"/>
                <a:cs typeface="Book Antiqua"/>
              </a:rPr>
              <a:t>to </a:t>
            </a:r>
            <a:r>
              <a:rPr sz="668" spc="-14" dirty="0">
                <a:solidFill>
                  <a:srgbClr val="231F20"/>
                </a:solidFill>
                <a:latin typeface="Book Antiqua"/>
                <a:cs typeface="Book Antiqua"/>
              </a:rPr>
              <a:t>do  </a:t>
            </a:r>
            <a:r>
              <a:rPr sz="668" spc="-3" dirty="0">
                <a:solidFill>
                  <a:srgbClr val="231F20"/>
                </a:solidFill>
                <a:latin typeface="Book Antiqua"/>
                <a:cs typeface="Book Antiqua"/>
              </a:rPr>
              <a:t>well </a:t>
            </a:r>
            <a:r>
              <a:rPr sz="668" dirty="0">
                <a:solidFill>
                  <a:srgbClr val="231F20"/>
                </a:solidFill>
                <a:latin typeface="Book Antiqua"/>
                <a:cs typeface="Book Antiqua"/>
              </a:rPr>
              <a:t>in </a:t>
            </a:r>
            <a:r>
              <a:rPr sz="668" spc="7" dirty="0">
                <a:solidFill>
                  <a:srgbClr val="231F20"/>
                </a:solidFill>
                <a:latin typeface="Book Antiqua"/>
                <a:cs typeface="Book Antiqua"/>
              </a:rPr>
              <a:t>the </a:t>
            </a:r>
            <a:r>
              <a:rPr sz="668" spc="-23" dirty="0">
                <a:solidFill>
                  <a:srgbClr val="231F20"/>
                </a:solidFill>
                <a:latin typeface="Book Antiqua"/>
                <a:cs typeface="Book Antiqua"/>
              </a:rPr>
              <a:t>SAT </a:t>
            </a:r>
            <a:r>
              <a:rPr sz="668" spc="50" dirty="0">
                <a:solidFill>
                  <a:srgbClr val="231F20"/>
                </a:solidFill>
                <a:latin typeface="Book Antiqua"/>
                <a:cs typeface="Book Antiqua"/>
              </a:rPr>
              <a:t> </a:t>
            </a:r>
            <a:r>
              <a:rPr sz="668" spc="7" dirty="0">
                <a:solidFill>
                  <a:srgbClr val="231F20"/>
                </a:solidFill>
                <a:latin typeface="Book Antiqua"/>
                <a:cs typeface="Book Antiqua"/>
              </a:rPr>
              <a:t>test?</a:t>
            </a:r>
            <a:endParaRPr sz="668">
              <a:latin typeface="Book Antiqua"/>
              <a:cs typeface="Book Antiqua"/>
            </a:endParaRPr>
          </a:p>
          <a:p>
            <a:pPr marL="368926" indent="-96684">
              <a:spcBef>
                <a:spcPts val="30"/>
              </a:spcBef>
              <a:buAutoNum type="arabicPeriod"/>
              <a:tabLst>
                <a:tab pos="369350" algn="l"/>
              </a:tabLst>
            </a:pPr>
            <a:r>
              <a:rPr sz="668" spc="-17" dirty="0">
                <a:solidFill>
                  <a:srgbClr val="231F20"/>
                </a:solidFill>
                <a:latin typeface="Book Antiqua"/>
                <a:cs typeface="Book Antiqua"/>
              </a:rPr>
              <a:t>Why  </a:t>
            </a:r>
            <a:r>
              <a:rPr sz="668" spc="-3" dirty="0">
                <a:solidFill>
                  <a:srgbClr val="231F20"/>
                </a:solidFill>
                <a:latin typeface="Book Antiqua"/>
                <a:cs typeface="Book Antiqua"/>
              </a:rPr>
              <a:t>does </a:t>
            </a:r>
            <a:r>
              <a:rPr sz="668" spc="3" dirty="0">
                <a:solidFill>
                  <a:srgbClr val="231F20"/>
                </a:solidFill>
                <a:latin typeface="Book Antiqua"/>
                <a:cs typeface="Book Antiqua"/>
              </a:rPr>
              <a:t>Belle </a:t>
            </a:r>
            <a:r>
              <a:rPr sz="668" spc="-3" dirty="0">
                <a:solidFill>
                  <a:srgbClr val="231F20"/>
                </a:solidFill>
                <a:latin typeface="Book Antiqua"/>
                <a:cs typeface="Book Antiqua"/>
              </a:rPr>
              <a:t>have </a:t>
            </a:r>
            <a:r>
              <a:rPr sz="668" spc="3" dirty="0">
                <a:solidFill>
                  <a:srgbClr val="231F20"/>
                </a:solidFill>
                <a:latin typeface="Book Antiqua"/>
                <a:cs typeface="Book Antiqua"/>
              </a:rPr>
              <a:t>to </a:t>
            </a:r>
            <a:r>
              <a:rPr sz="668" spc="-7" dirty="0">
                <a:solidFill>
                  <a:srgbClr val="231F20"/>
                </a:solidFill>
                <a:latin typeface="Book Antiqua"/>
                <a:cs typeface="Book Antiqua"/>
              </a:rPr>
              <a:t>sit  </a:t>
            </a:r>
            <a:r>
              <a:rPr sz="668" spc="7" dirty="0">
                <a:solidFill>
                  <a:srgbClr val="231F20"/>
                </a:solidFill>
                <a:latin typeface="Book Antiqua"/>
                <a:cs typeface="Book Antiqua"/>
              </a:rPr>
              <a:t>the </a:t>
            </a:r>
            <a:r>
              <a:rPr sz="668" spc="-27" dirty="0">
                <a:solidFill>
                  <a:srgbClr val="231F20"/>
                </a:solidFill>
                <a:latin typeface="Book Antiqua"/>
                <a:cs typeface="Book Antiqua"/>
              </a:rPr>
              <a:t>SAT</a:t>
            </a:r>
            <a:r>
              <a:rPr sz="668" spc="27" dirty="0">
                <a:solidFill>
                  <a:srgbClr val="231F20"/>
                </a:solidFill>
                <a:latin typeface="Book Antiqua"/>
                <a:cs typeface="Book Antiqua"/>
              </a:rPr>
              <a:t> </a:t>
            </a:r>
            <a:r>
              <a:rPr sz="668" spc="7" dirty="0">
                <a:solidFill>
                  <a:srgbClr val="231F20"/>
                </a:solidFill>
                <a:latin typeface="Book Antiqua"/>
                <a:cs typeface="Book Antiqua"/>
              </a:rPr>
              <a:t>test?</a:t>
            </a:r>
            <a:endParaRPr sz="668">
              <a:latin typeface="Book Antiqua"/>
              <a:cs typeface="Book Antiqua"/>
            </a:endParaRPr>
          </a:p>
          <a:p>
            <a:pPr marL="368926" indent="-87355">
              <a:spcBef>
                <a:spcPts val="30"/>
              </a:spcBef>
              <a:buAutoNum type="arabicPeriod"/>
              <a:tabLst>
                <a:tab pos="369350" algn="l"/>
              </a:tabLst>
            </a:pPr>
            <a:r>
              <a:rPr sz="668" dirty="0">
                <a:solidFill>
                  <a:srgbClr val="231F20"/>
                </a:solidFill>
                <a:latin typeface="Book Antiqua"/>
                <a:cs typeface="Book Antiqua"/>
              </a:rPr>
              <a:t>What</a:t>
            </a:r>
            <a:r>
              <a:rPr sz="668" spc="40" dirty="0">
                <a:solidFill>
                  <a:srgbClr val="231F20"/>
                </a:solidFill>
                <a:latin typeface="Book Antiqua"/>
                <a:cs typeface="Book Antiqua"/>
              </a:rPr>
              <a:t> </a:t>
            </a:r>
            <a:r>
              <a:rPr sz="668" dirty="0">
                <a:solidFill>
                  <a:srgbClr val="231F20"/>
                </a:solidFill>
                <a:latin typeface="Book Antiqua"/>
                <a:cs typeface="Book Antiqua"/>
              </a:rPr>
              <a:t>will</a:t>
            </a:r>
            <a:r>
              <a:rPr sz="668" spc="40" dirty="0">
                <a:solidFill>
                  <a:srgbClr val="231F20"/>
                </a:solidFill>
                <a:latin typeface="Book Antiqua"/>
                <a:cs typeface="Book Antiqua"/>
              </a:rPr>
              <a:t> </a:t>
            </a:r>
            <a:r>
              <a:rPr sz="668" spc="-3" dirty="0">
                <a:solidFill>
                  <a:srgbClr val="231F20"/>
                </a:solidFill>
                <a:latin typeface="Book Antiqua"/>
                <a:cs typeface="Book Antiqua"/>
              </a:rPr>
              <a:t>happen</a:t>
            </a:r>
            <a:r>
              <a:rPr sz="668" spc="40" dirty="0">
                <a:solidFill>
                  <a:srgbClr val="231F20"/>
                </a:solidFill>
                <a:latin typeface="Book Antiqua"/>
                <a:cs typeface="Book Antiqua"/>
              </a:rPr>
              <a:t> </a:t>
            </a:r>
            <a:r>
              <a:rPr sz="668" dirty="0">
                <a:solidFill>
                  <a:srgbClr val="231F20"/>
                </a:solidFill>
                <a:latin typeface="Book Antiqua"/>
                <a:cs typeface="Book Antiqua"/>
              </a:rPr>
              <a:t>if</a:t>
            </a:r>
            <a:r>
              <a:rPr sz="668" spc="40" dirty="0">
                <a:solidFill>
                  <a:srgbClr val="231F20"/>
                </a:solidFill>
                <a:latin typeface="Book Antiqua"/>
                <a:cs typeface="Book Antiqua"/>
              </a:rPr>
              <a:t> </a:t>
            </a:r>
            <a:r>
              <a:rPr sz="668" spc="3" dirty="0">
                <a:solidFill>
                  <a:srgbClr val="231F20"/>
                </a:solidFill>
                <a:latin typeface="Book Antiqua"/>
                <a:cs typeface="Book Antiqua"/>
              </a:rPr>
              <a:t>Belle</a:t>
            </a:r>
            <a:r>
              <a:rPr sz="668" spc="40" dirty="0">
                <a:solidFill>
                  <a:srgbClr val="231F20"/>
                </a:solidFill>
                <a:latin typeface="Book Antiqua"/>
                <a:cs typeface="Book Antiqua"/>
              </a:rPr>
              <a:t> </a:t>
            </a:r>
            <a:r>
              <a:rPr sz="668" spc="-10" dirty="0">
                <a:solidFill>
                  <a:srgbClr val="231F20"/>
                </a:solidFill>
                <a:latin typeface="Book Antiqua"/>
                <a:cs typeface="Book Antiqua"/>
              </a:rPr>
              <a:t>doesn’t</a:t>
            </a:r>
            <a:r>
              <a:rPr sz="668" spc="40" dirty="0">
                <a:solidFill>
                  <a:srgbClr val="231F20"/>
                </a:solidFill>
                <a:latin typeface="Book Antiqua"/>
                <a:cs typeface="Book Antiqua"/>
              </a:rPr>
              <a:t> </a:t>
            </a:r>
            <a:r>
              <a:rPr sz="668" dirty="0">
                <a:solidFill>
                  <a:srgbClr val="231F20"/>
                </a:solidFill>
                <a:latin typeface="Book Antiqua"/>
                <a:cs typeface="Book Antiqua"/>
              </a:rPr>
              <a:t>get</a:t>
            </a:r>
            <a:r>
              <a:rPr sz="668" spc="40" dirty="0">
                <a:solidFill>
                  <a:srgbClr val="231F20"/>
                </a:solidFill>
                <a:latin typeface="Book Antiqua"/>
                <a:cs typeface="Book Antiqua"/>
              </a:rPr>
              <a:t> </a:t>
            </a:r>
            <a:r>
              <a:rPr sz="668" spc="10" dirty="0">
                <a:solidFill>
                  <a:srgbClr val="231F20"/>
                </a:solidFill>
                <a:latin typeface="Book Antiqua"/>
                <a:cs typeface="Book Antiqua"/>
              </a:rPr>
              <a:t>a</a:t>
            </a:r>
            <a:r>
              <a:rPr sz="668" spc="40" dirty="0">
                <a:solidFill>
                  <a:srgbClr val="231F20"/>
                </a:solidFill>
                <a:latin typeface="Book Antiqua"/>
                <a:cs typeface="Book Antiqua"/>
              </a:rPr>
              <a:t> </a:t>
            </a:r>
            <a:r>
              <a:rPr sz="668" spc="-3" dirty="0">
                <a:solidFill>
                  <a:srgbClr val="231F20"/>
                </a:solidFill>
                <a:latin typeface="Book Antiqua"/>
                <a:cs typeface="Book Antiqua"/>
              </a:rPr>
              <a:t>high</a:t>
            </a:r>
            <a:r>
              <a:rPr sz="668" spc="40" dirty="0">
                <a:solidFill>
                  <a:srgbClr val="231F20"/>
                </a:solidFill>
                <a:latin typeface="Book Antiqua"/>
                <a:cs typeface="Book Antiqua"/>
              </a:rPr>
              <a:t> </a:t>
            </a:r>
            <a:r>
              <a:rPr sz="668" dirty="0">
                <a:solidFill>
                  <a:srgbClr val="231F20"/>
                </a:solidFill>
                <a:latin typeface="Book Antiqua"/>
                <a:cs typeface="Book Antiqua"/>
              </a:rPr>
              <a:t>score</a:t>
            </a:r>
            <a:r>
              <a:rPr sz="668" spc="40" dirty="0">
                <a:solidFill>
                  <a:srgbClr val="231F20"/>
                </a:solidFill>
                <a:latin typeface="Book Antiqua"/>
                <a:cs typeface="Book Antiqua"/>
              </a:rPr>
              <a:t> </a:t>
            </a:r>
            <a:r>
              <a:rPr sz="668" dirty="0">
                <a:solidFill>
                  <a:srgbClr val="231F20"/>
                </a:solidFill>
                <a:latin typeface="Book Antiqua"/>
                <a:cs typeface="Book Antiqua"/>
              </a:rPr>
              <a:t>in</a:t>
            </a:r>
            <a:r>
              <a:rPr sz="668" spc="40" dirty="0">
                <a:solidFill>
                  <a:srgbClr val="231F20"/>
                </a:solidFill>
                <a:latin typeface="Book Antiqua"/>
                <a:cs typeface="Book Antiqua"/>
              </a:rPr>
              <a:t> </a:t>
            </a:r>
            <a:r>
              <a:rPr sz="668" spc="7" dirty="0">
                <a:solidFill>
                  <a:srgbClr val="231F20"/>
                </a:solidFill>
                <a:latin typeface="Book Antiqua"/>
                <a:cs typeface="Book Antiqua"/>
              </a:rPr>
              <a:t>the</a:t>
            </a:r>
            <a:r>
              <a:rPr sz="668" spc="40" dirty="0">
                <a:solidFill>
                  <a:srgbClr val="231F20"/>
                </a:solidFill>
                <a:latin typeface="Book Antiqua"/>
                <a:cs typeface="Book Antiqua"/>
              </a:rPr>
              <a:t> </a:t>
            </a:r>
            <a:r>
              <a:rPr sz="668" spc="-23" dirty="0">
                <a:solidFill>
                  <a:srgbClr val="231F20"/>
                </a:solidFill>
                <a:latin typeface="Book Antiqua"/>
                <a:cs typeface="Book Antiqua"/>
              </a:rPr>
              <a:t>SAT</a:t>
            </a:r>
            <a:r>
              <a:rPr sz="668" spc="40" dirty="0">
                <a:solidFill>
                  <a:srgbClr val="231F20"/>
                </a:solidFill>
                <a:latin typeface="Book Antiqua"/>
                <a:cs typeface="Book Antiqua"/>
              </a:rPr>
              <a:t> </a:t>
            </a:r>
            <a:r>
              <a:rPr sz="668" spc="7" dirty="0">
                <a:solidFill>
                  <a:srgbClr val="231F20"/>
                </a:solidFill>
                <a:latin typeface="Book Antiqua"/>
                <a:cs typeface="Book Antiqua"/>
              </a:rPr>
              <a:t>test?</a:t>
            </a:r>
            <a:endParaRPr sz="668">
              <a:latin typeface="Book Antiqua"/>
              <a:cs typeface="Book Antiqua"/>
            </a:endParaRPr>
          </a:p>
          <a:p>
            <a:pPr marL="368926" indent="-97109">
              <a:spcBef>
                <a:spcPts val="30"/>
              </a:spcBef>
              <a:buAutoNum type="arabicPeriod"/>
              <a:tabLst>
                <a:tab pos="369350" algn="l"/>
              </a:tabLst>
            </a:pPr>
            <a:r>
              <a:rPr sz="668" spc="-30" dirty="0">
                <a:solidFill>
                  <a:srgbClr val="231F20"/>
                </a:solidFill>
                <a:latin typeface="Book Antiqua"/>
                <a:cs typeface="Book Antiqua"/>
              </a:rPr>
              <a:t>How  </a:t>
            </a:r>
            <a:r>
              <a:rPr sz="668" spc="-7" dirty="0">
                <a:solidFill>
                  <a:srgbClr val="231F20"/>
                </a:solidFill>
                <a:latin typeface="Book Antiqua"/>
                <a:cs typeface="Book Antiqua"/>
              </a:rPr>
              <a:t>much </a:t>
            </a:r>
            <a:r>
              <a:rPr sz="668" spc="-3" dirty="0">
                <a:solidFill>
                  <a:srgbClr val="231F20"/>
                </a:solidFill>
                <a:latin typeface="Book Antiqua"/>
                <a:cs typeface="Book Antiqua"/>
              </a:rPr>
              <a:t>does </a:t>
            </a:r>
            <a:r>
              <a:rPr sz="668" spc="7" dirty="0">
                <a:solidFill>
                  <a:srgbClr val="231F20"/>
                </a:solidFill>
                <a:latin typeface="Book Antiqua"/>
                <a:cs typeface="Book Antiqua"/>
              </a:rPr>
              <a:t>the </a:t>
            </a:r>
            <a:r>
              <a:rPr sz="668" spc="-23" dirty="0">
                <a:solidFill>
                  <a:srgbClr val="231F20"/>
                </a:solidFill>
                <a:latin typeface="Book Antiqua"/>
                <a:cs typeface="Book Antiqua"/>
              </a:rPr>
              <a:t>SAT  </a:t>
            </a:r>
            <a:r>
              <a:rPr sz="668" spc="3" dirty="0">
                <a:solidFill>
                  <a:srgbClr val="231F20"/>
                </a:solidFill>
                <a:latin typeface="Book Antiqua"/>
                <a:cs typeface="Book Antiqua"/>
              </a:rPr>
              <a:t>test</a:t>
            </a:r>
            <a:r>
              <a:rPr sz="668" spc="7" dirty="0">
                <a:solidFill>
                  <a:srgbClr val="231F20"/>
                </a:solidFill>
                <a:latin typeface="Book Antiqua"/>
                <a:cs typeface="Book Antiqua"/>
              </a:rPr>
              <a:t> </a:t>
            </a:r>
            <a:r>
              <a:rPr sz="668" spc="3" dirty="0">
                <a:solidFill>
                  <a:srgbClr val="231F20"/>
                </a:solidFill>
                <a:latin typeface="Book Antiqua"/>
                <a:cs typeface="Book Antiqua"/>
              </a:rPr>
              <a:t>cost?</a:t>
            </a:r>
            <a:endParaRPr sz="668">
              <a:latin typeface="Book Antiqua"/>
              <a:cs typeface="Book Antiqua"/>
            </a:endParaRPr>
          </a:p>
          <a:p>
            <a:pPr marL="368926" indent="-92020">
              <a:spcBef>
                <a:spcPts val="30"/>
              </a:spcBef>
              <a:buAutoNum type="arabicPeriod"/>
              <a:tabLst>
                <a:tab pos="369350" algn="l"/>
              </a:tabLst>
            </a:pPr>
            <a:r>
              <a:rPr sz="668" dirty="0">
                <a:solidFill>
                  <a:srgbClr val="231F20"/>
                </a:solidFill>
                <a:latin typeface="Book Antiqua"/>
                <a:cs typeface="Book Antiqua"/>
              </a:rPr>
              <a:t>What </a:t>
            </a:r>
            <a:r>
              <a:rPr sz="668" spc="-7" dirty="0">
                <a:solidFill>
                  <a:srgbClr val="231F20"/>
                </a:solidFill>
                <a:latin typeface="Book Antiqua"/>
                <a:cs typeface="Book Antiqua"/>
              </a:rPr>
              <a:t>university  </a:t>
            </a:r>
            <a:r>
              <a:rPr sz="668" dirty="0">
                <a:solidFill>
                  <a:srgbClr val="231F20"/>
                </a:solidFill>
                <a:latin typeface="Book Antiqua"/>
                <a:cs typeface="Book Antiqua"/>
              </a:rPr>
              <a:t>has </a:t>
            </a:r>
            <a:r>
              <a:rPr sz="668" spc="3" dirty="0">
                <a:solidFill>
                  <a:srgbClr val="231F20"/>
                </a:solidFill>
                <a:latin typeface="Book Antiqua"/>
                <a:cs typeface="Book Antiqua"/>
              </a:rPr>
              <a:t>Belle </a:t>
            </a:r>
            <a:r>
              <a:rPr sz="668" dirty="0">
                <a:solidFill>
                  <a:srgbClr val="231F20"/>
                </a:solidFill>
                <a:latin typeface="Book Antiqua"/>
                <a:cs typeface="Book Antiqua"/>
              </a:rPr>
              <a:t>chosen </a:t>
            </a:r>
            <a:r>
              <a:rPr sz="668" spc="3" dirty="0">
                <a:solidFill>
                  <a:srgbClr val="231F20"/>
                </a:solidFill>
                <a:latin typeface="Book Antiqua"/>
                <a:cs typeface="Book Antiqua"/>
              </a:rPr>
              <a:t>to </a:t>
            </a:r>
            <a:r>
              <a:rPr sz="668" spc="-20" dirty="0">
                <a:solidFill>
                  <a:srgbClr val="231F20"/>
                </a:solidFill>
                <a:latin typeface="Book Antiqua"/>
                <a:cs typeface="Book Antiqua"/>
              </a:rPr>
              <a:t>apply </a:t>
            </a:r>
            <a:r>
              <a:rPr sz="668" spc="17" dirty="0">
                <a:solidFill>
                  <a:srgbClr val="231F20"/>
                </a:solidFill>
                <a:latin typeface="Book Antiqua"/>
                <a:cs typeface="Book Antiqua"/>
              </a:rPr>
              <a:t> </a:t>
            </a:r>
            <a:r>
              <a:rPr sz="668" spc="3" dirty="0">
                <a:solidFill>
                  <a:srgbClr val="231F20"/>
                </a:solidFill>
                <a:latin typeface="Book Antiqua"/>
                <a:cs typeface="Book Antiqua"/>
              </a:rPr>
              <a:t>to?</a:t>
            </a:r>
            <a:endParaRPr sz="668">
              <a:latin typeface="Book Antiqua"/>
              <a:cs typeface="Book Antiqua"/>
            </a:endParaRPr>
          </a:p>
          <a:p>
            <a:pPr marL="368926" indent="-139937">
              <a:spcBef>
                <a:spcPts val="30"/>
              </a:spcBef>
              <a:buAutoNum type="arabicPeriod"/>
              <a:tabLst>
                <a:tab pos="369350" algn="l"/>
              </a:tabLst>
            </a:pPr>
            <a:r>
              <a:rPr sz="668" dirty="0">
                <a:solidFill>
                  <a:srgbClr val="231F20"/>
                </a:solidFill>
                <a:latin typeface="Book Antiqua"/>
                <a:cs typeface="Book Antiqua"/>
              </a:rPr>
              <a:t>What factors influenced her</a:t>
            </a:r>
            <a:r>
              <a:rPr sz="668" spc="167" dirty="0">
                <a:solidFill>
                  <a:srgbClr val="231F20"/>
                </a:solidFill>
                <a:latin typeface="Book Antiqua"/>
                <a:cs typeface="Book Antiqua"/>
              </a:rPr>
              <a:t> </a:t>
            </a:r>
            <a:r>
              <a:rPr sz="668" dirty="0">
                <a:solidFill>
                  <a:srgbClr val="231F20"/>
                </a:solidFill>
                <a:latin typeface="Book Antiqua"/>
                <a:cs typeface="Book Antiqua"/>
              </a:rPr>
              <a:t>choice?</a:t>
            </a:r>
            <a:endParaRPr sz="668">
              <a:latin typeface="Book Antiqua"/>
              <a:cs typeface="Book Antiqua"/>
            </a:endParaRPr>
          </a:p>
          <a:p>
            <a:pPr marR="3392" algn="r">
              <a:spcBef>
                <a:spcPts val="37"/>
              </a:spcBef>
              <a:tabLst>
                <a:tab pos="846834" algn="l"/>
              </a:tabLst>
            </a:pPr>
            <a:r>
              <a:rPr sz="668" spc="40" dirty="0">
                <a:solidFill>
                  <a:srgbClr val="6D6E71"/>
                </a:solidFill>
                <a:latin typeface="Arial Narrow"/>
                <a:cs typeface="Arial Narrow"/>
              </a:rPr>
              <a:t>U</a:t>
            </a:r>
            <a:r>
              <a:rPr sz="668" spc="-3" dirty="0">
                <a:solidFill>
                  <a:srgbClr val="6D6E71"/>
                </a:solidFill>
                <a:latin typeface="Arial Narrow"/>
                <a:cs typeface="Arial Narrow"/>
              </a:rPr>
              <a:t>n</a:t>
            </a:r>
            <a:r>
              <a:rPr sz="668" spc="3" dirty="0">
                <a:solidFill>
                  <a:srgbClr val="6D6E71"/>
                </a:solidFill>
                <a:latin typeface="Arial Narrow"/>
                <a:cs typeface="Arial Narrow"/>
              </a:rPr>
              <a:t>i</a:t>
            </a:r>
            <a:r>
              <a:rPr sz="668" spc="-20" dirty="0">
                <a:solidFill>
                  <a:srgbClr val="6D6E71"/>
                </a:solidFill>
                <a:latin typeface="Arial Narrow"/>
                <a:cs typeface="Arial Narrow"/>
              </a:rPr>
              <a:t>t</a:t>
            </a:r>
            <a:r>
              <a:rPr sz="668" spc="-10" dirty="0">
                <a:solidFill>
                  <a:srgbClr val="6D6E71"/>
                </a:solidFill>
                <a:latin typeface="Arial Narrow"/>
                <a:cs typeface="Arial Narrow"/>
              </a:rPr>
              <a:t> </a:t>
            </a:r>
            <a:r>
              <a:rPr sz="668" spc="67" dirty="0">
                <a:solidFill>
                  <a:srgbClr val="6D6E71"/>
                </a:solidFill>
                <a:latin typeface="Arial Narrow"/>
                <a:cs typeface="Arial Narrow"/>
              </a:rPr>
              <a:t>1</a:t>
            </a:r>
            <a:r>
              <a:rPr sz="668" dirty="0">
                <a:solidFill>
                  <a:srgbClr val="6D6E71"/>
                </a:solidFill>
                <a:latin typeface="Arial Narrow"/>
                <a:cs typeface="Arial Narrow"/>
              </a:rPr>
              <a:t> </a:t>
            </a:r>
            <a:r>
              <a:rPr sz="668" spc="34" dirty="0">
                <a:solidFill>
                  <a:srgbClr val="6D6E71"/>
                </a:solidFill>
                <a:latin typeface="Arial Narrow"/>
                <a:cs typeface="Arial Narrow"/>
              </a:rPr>
              <a:t> </a:t>
            </a:r>
            <a:r>
              <a:rPr sz="668" spc="-27" dirty="0">
                <a:solidFill>
                  <a:srgbClr val="6D6E71"/>
                </a:solidFill>
                <a:latin typeface="Arial Narrow"/>
                <a:cs typeface="Arial Narrow"/>
              </a:rPr>
              <a:t>L</a:t>
            </a:r>
            <a:r>
              <a:rPr sz="668" spc="-23" dirty="0">
                <a:solidFill>
                  <a:srgbClr val="6D6E71"/>
                </a:solidFill>
                <a:latin typeface="Arial Narrow"/>
                <a:cs typeface="Arial Narrow"/>
              </a:rPr>
              <a:t>e</a:t>
            </a:r>
            <a:r>
              <a:rPr sz="668" spc="-34" dirty="0">
                <a:solidFill>
                  <a:srgbClr val="6D6E71"/>
                </a:solidFill>
                <a:latin typeface="Arial Narrow"/>
                <a:cs typeface="Arial Narrow"/>
              </a:rPr>
              <a:t>ss</a:t>
            </a:r>
            <a:r>
              <a:rPr sz="668" spc="50" dirty="0">
                <a:solidFill>
                  <a:srgbClr val="6D6E71"/>
                </a:solidFill>
                <a:latin typeface="Arial Narrow"/>
                <a:cs typeface="Arial Narrow"/>
              </a:rPr>
              <a:t>o</a:t>
            </a:r>
            <a:r>
              <a:rPr sz="668" spc="-3" dirty="0">
                <a:solidFill>
                  <a:srgbClr val="6D6E71"/>
                </a:solidFill>
                <a:latin typeface="Arial Narrow"/>
                <a:cs typeface="Arial Narrow"/>
              </a:rPr>
              <a:t>n</a:t>
            </a:r>
            <a:r>
              <a:rPr sz="668" spc="-40" dirty="0">
                <a:solidFill>
                  <a:srgbClr val="6D6E71"/>
                </a:solidFill>
                <a:latin typeface="Arial Narrow"/>
                <a:cs typeface="Arial Narrow"/>
              </a:rPr>
              <a:t>s</a:t>
            </a:r>
            <a:r>
              <a:rPr sz="668" spc="-10" dirty="0">
                <a:solidFill>
                  <a:srgbClr val="6D6E71"/>
                </a:solidFill>
                <a:latin typeface="Arial Narrow"/>
                <a:cs typeface="Arial Narrow"/>
              </a:rPr>
              <a:t> </a:t>
            </a:r>
            <a:r>
              <a:rPr sz="668" spc="64" dirty="0">
                <a:solidFill>
                  <a:srgbClr val="6D6E71"/>
                </a:solidFill>
                <a:latin typeface="Arial Narrow"/>
                <a:cs typeface="Arial Narrow"/>
              </a:rPr>
              <a:t>3</a:t>
            </a:r>
            <a:r>
              <a:rPr sz="668" dirty="0">
                <a:solidFill>
                  <a:srgbClr val="6D6E71"/>
                </a:solidFill>
                <a:latin typeface="Arial Narrow"/>
                <a:cs typeface="Arial Narrow"/>
              </a:rPr>
              <a:t>,</a:t>
            </a:r>
            <a:r>
              <a:rPr sz="668" spc="-10" dirty="0">
                <a:solidFill>
                  <a:srgbClr val="6D6E71"/>
                </a:solidFill>
                <a:latin typeface="Arial Narrow"/>
                <a:cs typeface="Arial Narrow"/>
              </a:rPr>
              <a:t> </a:t>
            </a:r>
            <a:r>
              <a:rPr sz="668" spc="74" dirty="0">
                <a:solidFill>
                  <a:srgbClr val="6D6E71"/>
                </a:solidFill>
                <a:latin typeface="Arial Narrow"/>
                <a:cs typeface="Arial Narrow"/>
              </a:rPr>
              <a:t>4</a:t>
            </a:r>
            <a:r>
              <a:rPr sz="668" dirty="0">
                <a:solidFill>
                  <a:srgbClr val="6D6E71"/>
                </a:solidFill>
                <a:latin typeface="Arial Narrow"/>
                <a:cs typeface="Arial Narrow"/>
              </a:rPr>
              <a:t>,</a:t>
            </a:r>
            <a:r>
              <a:rPr sz="668" spc="-10" dirty="0">
                <a:solidFill>
                  <a:srgbClr val="6D6E71"/>
                </a:solidFill>
                <a:latin typeface="Arial Narrow"/>
                <a:cs typeface="Arial Narrow"/>
              </a:rPr>
              <a:t> </a:t>
            </a:r>
            <a:r>
              <a:rPr sz="668" spc="67" dirty="0">
                <a:solidFill>
                  <a:srgbClr val="6D6E71"/>
                </a:solidFill>
                <a:latin typeface="Arial Narrow"/>
                <a:cs typeface="Arial Narrow"/>
              </a:rPr>
              <a:t>5</a:t>
            </a:r>
            <a:r>
              <a:rPr sz="668" dirty="0">
                <a:solidFill>
                  <a:srgbClr val="6D6E71"/>
                </a:solidFill>
                <a:latin typeface="Arial Narrow"/>
                <a:cs typeface="Arial Narrow"/>
              </a:rPr>
              <a:t>	</a:t>
            </a:r>
            <a:r>
              <a:rPr sz="952" spc="35" baseline="2923" dirty="0">
                <a:solidFill>
                  <a:srgbClr val="231F20"/>
                </a:solidFill>
                <a:latin typeface="Tahoma"/>
                <a:cs typeface="Tahoma"/>
              </a:rPr>
              <a:t>13</a:t>
            </a:r>
            <a:endParaRPr sz="952" baseline="2923">
              <a:latin typeface="Tahoma"/>
              <a:cs typeface="Tahoma"/>
            </a:endParaRPr>
          </a:p>
        </p:txBody>
      </p:sp>
      <p:pic>
        <p:nvPicPr>
          <p:cNvPr id="24" name="Picture 8" descr="V:\pubs_new\Oblogki wse\HappyEng.ru\11 class\HEru11SB_cover_FGOS.jpg">
            <a:extLst>
              <a:ext uri="{FF2B5EF4-FFF2-40B4-BE49-F238E27FC236}">
                <a16:creationId xmlns:a16="http://schemas.microsoft.com/office/drawing/2014/main" id="{CF8A46BE-BF37-6431-6D9B-2867B0F1FB18}"/>
              </a:ext>
            </a:extLst>
          </p:cNvPr>
          <p:cNvPicPr>
            <a:picLocks noChangeAspect="1" noChangeArrowheads="1"/>
          </p:cNvPicPr>
          <p:nvPr/>
        </p:nvPicPr>
        <p:blipFill>
          <a:blip r:embed="rId10"/>
          <a:srcRect/>
          <a:stretch>
            <a:fillRect/>
          </a:stretch>
        </p:blipFill>
        <p:spPr bwMode="auto">
          <a:xfrm>
            <a:off x="323528" y="537595"/>
            <a:ext cx="1152128" cy="1542733"/>
          </a:xfrm>
          <a:prstGeom prst="rect">
            <a:avLst/>
          </a:prstGeom>
          <a:noFill/>
          <a:effectLst>
            <a:outerShdw blurRad="50800" dist="38100" dir="2700000" algn="tl" rotWithShape="0">
              <a:prstClr val="black">
                <a:alpha val="40000"/>
              </a:prst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936712" y="732361"/>
            <a:ext cx="3269705" cy="4005400"/>
          </a:xfrm>
          <a:custGeom>
            <a:avLst/>
            <a:gdLst/>
            <a:ahLst/>
            <a:cxnLst/>
            <a:rect l="l" t="t" r="r" b="b"/>
            <a:pathLst>
              <a:path w="4896485" h="5998209">
                <a:moveTo>
                  <a:pt x="0" y="5997892"/>
                </a:moveTo>
                <a:lnTo>
                  <a:pt x="4896002" y="5997892"/>
                </a:lnTo>
                <a:lnTo>
                  <a:pt x="4896002" y="0"/>
                </a:lnTo>
                <a:lnTo>
                  <a:pt x="0" y="0"/>
                </a:lnTo>
                <a:lnTo>
                  <a:pt x="0" y="5997892"/>
                </a:lnTo>
                <a:close/>
              </a:path>
            </a:pathLst>
          </a:custGeom>
          <a:solidFill>
            <a:srgbClr val="FFF1E6"/>
          </a:solidFill>
        </p:spPr>
        <p:txBody>
          <a:bodyPr wrap="square" lIns="0" tIns="0" rIns="0" bIns="0" rtlCol="0"/>
          <a:lstStyle/>
          <a:p>
            <a:endParaRPr sz="1202"/>
          </a:p>
        </p:txBody>
      </p:sp>
      <p:sp>
        <p:nvSpPr>
          <p:cNvPr id="3" name="object 3"/>
          <p:cNvSpPr txBox="1"/>
          <p:nvPr/>
        </p:nvSpPr>
        <p:spPr>
          <a:xfrm>
            <a:off x="3630576" y="783028"/>
            <a:ext cx="1430682" cy="642455"/>
          </a:xfrm>
          <a:prstGeom prst="rect">
            <a:avLst/>
          </a:prstGeom>
        </p:spPr>
        <p:txBody>
          <a:bodyPr vert="horz" wrap="square" lIns="0" tIns="8481" rIns="0" bIns="0" rtlCol="0">
            <a:spAutoFit/>
          </a:bodyPr>
          <a:lstStyle/>
          <a:p>
            <a:pPr marL="8481" algn="just">
              <a:spcBef>
                <a:spcPts val="67"/>
              </a:spcBef>
            </a:pPr>
            <a:r>
              <a:rPr sz="668" b="1" spc="3" dirty="0">
                <a:solidFill>
                  <a:srgbClr val="231F20"/>
                </a:solidFill>
                <a:latin typeface="Book Antiqua"/>
                <a:cs typeface="Book Antiqua"/>
              </a:rPr>
              <a:t>Belle</a:t>
            </a:r>
            <a:r>
              <a:rPr sz="668" b="1" dirty="0">
                <a:solidFill>
                  <a:srgbClr val="231F20"/>
                </a:solidFill>
                <a:latin typeface="Book Antiqua"/>
                <a:cs typeface="Book Antiqua"/>
              </a:rPr>
              <a:t> </a:t>
            </a:r>
            <a:r>
              <a:rPr sz="668" b="1" spc="17" dirty="0">
                <a:solidFill>
                  <a:srgbClr val="231F20"/>
                </a:solidFill>
                <a:latin typeface="Book Antiqua"/>
                <a:cs typeface="Book Antiqua"/>
              </a:rPr>
              <a:t>Lawrence</a:t>
            </a:r>
            <a:endParaRPr sz="668">
              <a:latin typeface="Book Antiqua"/>
              <a:cs typeface="Book Antiqua"/>
            </a:endParaRPr>
          </a:p>
          <a:p>
            <a:pPr marL="8481" marR="3392" algn="just">
              <a:lnSpc>
                <a:spcPct val="104200"/>
              </a:lnSpc>
            </a:pPr>
            <a:r>
              <a:rPr sz="668" spc="-30" dirty="0">
                <a:solidFill>
                  <a:srgbClr val="231F20"/>
                </a:solidFill>
                <a:latin typeface="Book Antiqua"/>
                <a:cs typeface="Book Antiqua"/>
              </a:rPr>
              <a:t>I’m </a:t>
            </a:r>
            <a:r>
              <a:rPr sz="668" spc="-3" dirty="0">
                <a:solidFill>
                  <a:srgbClr val="231F20"/>
                </a:solidFill>
                <a:latin typeface="Book Antiqua"/>
                <a:cs typeface="Book Antiqua"/>
              </a:rPr>
              <a:t>in</a:t>
            </a:r>
            <a:r>
              <a:rPr sz="668" spc="-30" dirty="0">
                <a:solidFill>
                  <a:srgbClr val="231F20"/>
                </a:solidFill>
                <a:latin typeface="Book Antiqua"/>
                <a:cs typeface="Book Antiqua"/>
              </a:rPr>
              <a:t> </a:t>
            </a:r>
            <a:r>
              <a:rPr sz="668" dirty="0">
                <a:solidFill>
                  <a:srgbClr val="231F20"/>
                </a:solidFill>
                <a:latin typeface="Book Antiqua"/>
                <a:cs typeface="Book Antiqua"/>
              </a:rPr>
              <a:t>the</a:t>
            </a:r>
            <a:r>
              <a:rPr sz="668" spc="-30" dirty="0">
                <a:solidFill>
                  <a:srgbClr val="231F20"/>
                </a:solidFill>
                <a:latin typeface="Book Antiqua"/>
                <a:cs typeface="Book Antiqua"/>
              </a:rPr>
              <a:t> </a:t>
            </a:r>
            <a:r>
              <a:rPr sz="668" spc="-3" dirty="0">
                <a:solidFill>
                  <a:srgbClr val="231F20"/>
                </a:solidFill>
                <a:latin typeface="Book Antiqua"/>
                <a:cs typeface="Book Antiqua"/>
              </a:rPr>
              <a:t>third</a:t>
            </a:r>
            <a:r>
              <a:rPr sz="668" spc="-30" dirty="0">
                <a:solidFill>
                  <a:srgbClr val="231F20"/>
                </a:solidFill>
                <a:latin typeface="Book Antiqua"/>
                <a:cs typeface="Book Antiqua"/>
              </a:rPr>
              <a:t> </a:t>
            </a:r>
            <a:r>
              <a:rPr sz="668" spc="-7" dirty="0">
                <a:solidFill>
                  <a:srgbClr val="231F20"/>
                </a:solidFill>
                <a:latin typeface="Book Antiqua"/>
                <a:cs typeface="Book Antiqua"/>
              </a:rPr>
              <a:t>year</a:t>
            </a:r>
            <a:r>
              <a:rPr sz="668" spc="-30" dirty="0">
                <a:solidFill>
                  <a:srgbClr val="231F20"/>
                </a:solidFill>
                <a:latin typeface="Book Antiqua"/>
                <a:cs typeface="Book Antiqua"/>
              </a:rPr>
              <a:t> </a:t>
            </a:r>
            <a:r>
              <a:rPr sz="668" spc="-10" dirty="0">
                <a:solidFill>
                  <a:srgbClr val="231F20"/>
                </a:solidFill>
                <a:latin typeface="Book Antiqua"/>
                <a:cs typeface="Book Antiqua"/>
              </a:rPr>
              <a:t>of</a:t>
            </a:r>
            <a:r>
              <a:rPr sz="668" spc="-30" dirty="0">
                <a:solidFill>
                  <a:srgbClr val="231F20"/>
                </a:solidFill>
                <a:latin typeface="Book Antiqua"/>
                <a:cs typeface="Book Antiqua"/>
              </a:rPr>
              <a:t> </a:t>
            </a:r>
            <a:r>
              <a:rPr sz="668" spc="-10" dirty="0">
                <a:solidFill>
                  <a:srgbClr val="231F20"/>
                </a:solidFill>
                <a:latin typeface="Book Antiqua"/>
                <a:cs typeface="Book Antiqua"/>
              </a:rPr>
              <a:t>high</a:t>
            </a:r>
            <a:r>
              <a:rPr sz="668" spc="-30" dirty="0">
                <a:solidFill>
                  <a:srgbClr val="231F20"/>
                </a:solidFill>
                <a:latin typeface="Book Antiqua"/>
                <a:cs typeface="Book Antiqua"/>
              </a:rPr>
              <a:t> </a:t>
            </a:r>
            <a:r>
              <a:rPr sz="668" spc="-3" dirty="0">
                <a:solidFill>
                  <a:srgbClr val="231F20"/>
                </a:solidFill>
                <a:latin typeface="Book Antiqua"/>
                <a:cs typeface="Book Antiqua"/>
              </a:rPr>
              <a:t>school.</a:t>
            </a:r>
            <a:r>
              <a:rPr sz="668" spc="-30" dirty="0">
                <a:solidFill>
                  <a:srgbClr val="231F20"/>
                </a:solidFill>
                <a:latin typeface="Book Antiqua"/>
                <a:cs typeface="Book Antiqua"/>
              </a:rPr>
              <a:t> </a:t>
            </a:r>
            <a:r>
              <a:rPr sz="668" spc="-20" dirty="0">
                <a:solidFill>
                  <a:srgbClr val="231F20"/>
                </a:solidFill>
                <a:latin typeface="Book Antiqua"/>
                <a:cs typeface="Book Antiqua"/>
              </a:rPr>
              <a:t>It’s  </a:t>
            </a:r>
            <a:r>
              <a:rPr sz="668" dirty="0">
                <a:solidFill>
                  <a:srgbClr val="231F20"/>
                </a:solidFill>
                <a:latin typeface="Book Antiqua"/>
                <a:cs typeface="Book Antiqua"/>
              </a:rPr>
              <a:t>not </a:t>
            </a:r>
            <a:r>
              <a:rPr sz="668" spc="7" dirty="0">
                <a:solidFill>
                  <a:srgbClr val="231F20"/>
                </a:solidFill>
                <a:latin typeface="Book Antiqua"/>
                <a:cs typeface="Book Antiqua"/>
              </a:rPr>
              <a:t>the </a:t>
            </a:r>
            <a:r>
              <a:rPr sz="668" dirty="0">
                <a:solidFill>
                  <a:srgbClr val="231F20"/>
                </a:solidFill>
                <a:latin typeface="Book Antiqua"/>
                <a:cs typeface="Book Antiqua"/>
              </a:rPr>
              <a:t>last year, because </a:t>
            </a:r>
            <a:r>
              <a:rPr sz="668" spc="7" dirty="0">
                <a:solidFill>
                  <a:srgbClr val="231F20"/>
                </a:solidFill>
                <a:latin typeface="Book Antiqua"/>
                <a:cs typeface="Book Antiqua"/>
              </a:rPr>
              <a:t>there </a:t>
            </a:r>
            <a:r>
              <a:rPr sz="668" spc="-3" dirty="0">
                <a:solidFill>
                  <a:srgbClr val="231F20"/>
                </a:solidFill>
                <a:latin typeface="Book Antiqua"/>
                <a:cs typeface="Book Antiqua"/>
              </a:rPr>
              <a:t>is</a:t>
            </a:r>
            <a:r>
              <a:rPr sz="668" spc="-87" dirty="0">
                <a:solidFill>
                  <a:srgbClr val="231F20"/>
                </a:solidFill>
                <a:latin typeface="Book Antiqua"/>
                <a:cs typeface="Book Antiqua"/>
              </a:rPr>
              <a:t> </a:t>
            </a:r>
            <a:r>
              <a:rPr sz="668" dirty="0">
                <a:solidFill>
                  <a:srgbClr val="231F20"/>
                </a:solidFill>
                <a:latin typeface="Book Antiqua"/>
                <a:cs typeface="Book Antiqua"/>
              </a:rPr>
              <a:t>one  more, </a:t>
            </a:r>
            <a:r>
              <a:rPr sz="668" spc="-3" dirty="0">
                <a:solidFill>
                  <a:srgbClr val="231F20"/>
                </a:solidFill>
                <a:latin typeface="Book Antiqua"/>
                <a:cs typeface="Book Antiqua"/>
              </a:rPr>
              <a:t>but </a:t>
            </a:r>
            <a:r>
              <a:rPr sz="668" spc="-7" dirty="0">
                <a:solidFill>
                  <a:srgbClr val="231F20"/>
                </a:solidFill>
                <a:latin typeface="Book Antiqua"/>
                <a:cs typeface="Book Antiqua"/>
              </a:rPr>
              <a:t>I </a:t>
            </a:r>
            <a:r>
              <a:rPr sz="668" dirty="0">
                <a:solidFill>
                  <a:srgbClr val="231F20"/>
                </a:solidFill>
                <a:latin typeface="Book Antiqua"/>
                <a:cs typeface="Book Antiqua"/>
              </a:rPr>
              <a:t>still </a:t>
            </a:r>
            <a:r>
              <a:rPr sz="668" spc="-3" dirty="0">
                <a:solidFill>
                  <a:srgbClr val="231F20"/>
                </a:solidFill>
                <a:latin typeface="Book Antiqua"/>
                <a:cs typeface="Book Antiqua"/>
              </a:rPr>
              <a:t>have </a:t>
            </a:r>
            <a:r>
              <a:rPr sz="668" spc="3" dirty="0">
                <a:solidFill>
                  <a:srgbClr val="231F20"/>
                </a:solidFill>
                <a:latin typeface="Book Antiqua"/>
                <a:cs typeface="Book Antiqua"/>
              </a:rPr>
              <a:t>to</a:t>
            </a:r>
            <a:r>
              <a:rPr sz="668" spc="-113" dirty="0">
                <a:solidFill>
                  <a:srgbClr val="231F20"/>
                </a:solidFill>
                <a:latin typeface="Book Antiqua"/>
                <a:cs typeface="Book Antiqua"/>
              </a:rPr>
              <a:t> </a:t>
            </a:r>
            <a:r>
              <a:rPr sz="668" spc="-14" dirty="0">
                <a:solidFill>
                  <a:srgbClr val="231F20"/>
                </a:solidFill>
                <a:latin typeface="Book Antiqua"/>
                <a:cs typeface="Book Antiqua"/>
              </a:rPr>
              <a:t>study </a:t>
            </a:r>
            <a:r>
              <a:rPr sz="668" spc="-17" dirty="0">
                <a:solidFill>
                  <a:srgbClr val="231F20"/>
                </a:solidFill>
                <a:latin typeface="Book Antiqua"/>
                <a:cs typeface="Book Antiqua"/>
              </a:rPr>
              <a:t>day </a:t>
            </a:r>
            <a:r>
              <a:rPr sz="668" dirty="0">
                <a:solidFill>
                  <a:srgbClr val="231F20"/>
                </a:solidFill>
                <a:latin typeface="Book Antiqua"/>
                <a:cs typeface="Book Antiqua"/>
              </a:rPr>
              <a:t>and  </a:t>
            </a:r>
            <a:r>
              <a:rPr sz="668" spc="-7" dirty="0">
                <a:solidFill>
                  <a:srgbClr val="231F20"/>
                </a:solidFill>
                <a:latin typeface="Book Antiqua"/>
                <a:cs typeface="Book Antiqua"/>
              </a:rPr>
              <a:t>night </a:t>
            </a:r>
            <a:r>
              <a:rPr sz="668" spc="-3" dirty="0">
                <a:solidFill>
                  <a:srgbClr val="231F20"/>
                </a:solidFill>
                <a:latin typeface="Book Antiqua"/>
                <a:cs typeface="Book Antiqua"/>
              </a:rPr>
              <a:t>instead </a:t>
            </a:r>
            <a:r>
              <a:rPr sz="668" spc="-7" dirty="0">
                <a:solidFill>
                  <a:srgbClr val="231F20"/>
                </a:solidFill>
                <a:latin typeface="Book Antiqua"/>
                <a:cs typeface="Book Antiqua"/>
              </a:rPr>
              <a:t>of </a:t>
            </a:r>
            <a:r>
              <a:rPr sz="668" spc="-10" dirty="0">
                <a:solidFill>
                  <a:srgbClr val="231F20"/>
                </a:solidFill>
                <a:latin typeface="Book Antiqua"/>
                <a:cs typeface="Book Antiqua"/>
              </a:rPr>
              <a:t>going </a:t>
            </a:r>
            <a:r>
              <a:rPr sz="668" spc="-3" dirty="0">
                <a:solidFill>
                  <a:srgbClr val="231F20"/>
                </a:solidFill>
                <a:latin typeface="Book Antiqua"/>
                <a:cs typeface="Book Antiqua"/>
              </a:rPr>
              <a:t>partying. </a:t>
            </a:r>
            <a:r>
              <a:rPr sz="668" spc="-7" dirty="0">
                <a:solidFill>
                  <a:srgbClr val="231F20"/>
                </a:solidFill>
                <a:latin typeface="Book Antiqua"/>
                <a:cs typeface="Book Antiqua"/>
              </a:rPr>
              <a:t>I</a:t>
            </a:r>
            <a:r>
              <a:rPr sz="668" spc="-107" dirty="0">
                <a:solidFill>
                  <a:srgbClr val="231F20"/>
                </a:solidFill>
                <a:latin typeface="Book Antiqua"/>
                <a:cs typeface="Book Antiqua"/>
              </a:rPr>
              <a:t> </a:t>
            </a:r>
            <a:r>
              <a:rPr sz="668" spc="-7" dirty="0">
                <a:solidFill>
                  <a:srgbClr val="231F20"/>
                </a:solidFill>
                <a:latin typeface="Book Antiqua"/>
                <a:cs typeface="Book Antiqua"/>
              </a:rPr>
              <a:t>even  </a:t>
            </a:r>
            <a:r>
              <a:rPr sz="668" spc="-23" dirty="0">
                <a:solidFill>
                  <a:srgbClr val="231F20"/>
                </a:solidFill>
                <a:latin typeface="Book Antiqua"/>
                <a:cs typeface="Book Antiqua"/>
              </a:rPr>
              <a:t>had </a:t>
            </a:r>
            <a:r>
              <a:rPr sz="668" spc="-10" dirty="0">
                <a:solidFill>
                  <a:srgbClr val="231F20"/>
                </a:solidFill>
                <a:latin typeface="Book Antiqua"/>
                <a:cs typeface="Book Antiqua"/>
              </a:rPr>
              <a:t>to </a:t>
            </a:r>
            <a:r>
              <a:rPr sz="668" spc="-27" dirty="0">
                <a:solidFill>
                  <a:srgbClr val="231F20"/>
                </a:solidFill>
                <a:latin typeface="Book Antiqua"/>
                <a:cs typeface="Book Antiqua"/>
              </a:rPr>
              <a:t>give </a:t>
            </a:r>
            <a:r>
              <a:rPr sz="668" spc="-44" dirty="0">
                <a:solidFill>
                  <a:srgbClr val="231F20"/>
                </a:solidFill>
                <a:latin typeface="Book Antiqua"/>
                <a:cs typeface="Book Antiqua"/>
              </a:rPr>
              <a:t>up </a:t>
            </a:r>
            <a:r>
              <a:rPr sz="668" spc="-20" dirty="0">
                <a:solidFill>
                  <a:srgbClr val="231F20"/>
                </a:solidFill>
                <a:latin typeface="Book Antiqua"/>
                <a:cs typeface="Book Antiqua"/>
              </a:rPr>
              <a:t>watching </a:t>
            </a:r>
            <a:r>
              <a:rPr sz="668" spc="-37" dirty="0">
                <a:solidFill>
                  <a:srgbClr val="231F20"/>
                </a:solidFill>
                <a:latin typeface="Book Antiqua"/>
                <a:cs typeface="Book Antiqua"/>
              </a:rPr>
              <a:t>TV </a:t>
            </a:r>
            <a:r>
              <a:rPr sz="668" spc="-23" dirty="0">
                <a:solidFill>
                  <a:srgbClr val="231F20"/>
                </a:solidFill>
                <a:latin typeface="Book Antiqua"/>
                <a:cs typeface="Book Antiqua"/>
              </a:rPr>
              <a:t>and</a:t>
            </a:r>
            <a:r>
              <a:rPr sz="668" spc="-110" dirty="0">
                <a:solidFill>
                  <a:srgbClr val="231F20"/>
                </a:solidFill>
                <a:latin typeface="Book Antiqua"/>
                <a:cs typeface="Book Antiqua"/>
              </a:rPr>
              <a:t> </a:t>
            </a:r>
            <a:r>
              <a:rPr sz="668" spc="-20" dirty="0">
                <a:solidFill>
                  <a:srgbClr val="231F20"/>
                </a:solidFill>
                <a:latin typeface="Book Antiqua"/>
                <a:cs typeface="Book Antiqua"/>
              </a:rPr>
              <a:t>reading</a:t>
            </a:r>
            <a:endParaRPr sz="668">
              <a:latin typeface="Book Antiqua"/>
              <a:cs typeface="Book Antiqua"/>
            </a:endParaRPr>
          </a:p>
        </p:txBody>
      </p:sp>
      <p:sp>
        <p:nvSpPr>
          <p:cNvPr id="4" name="object 4"/>
          <p:cNvSpPr txBox="1"/>
          <p:nvPr/>
        </p:nvSpPr>
        <p:spPr>
          <a:xfrm>
            <a:off x="3152597" y="1419075"/>
            <a:ext cx="1907717" cy="111349"/>
          </a:xfrm>
          <a:prstGeom prst="rect">
            <a:avLst/>
          </a:prstGeom>
        </p:spPr>
        <p:txBody>
          <a:bodyPr vert="horz" wrap="square" lIns="0" tIns="8481" rIns="0" bIns="0" rtlCol="0">
            <a:spAutoFit/>
          </a:bodyPr>
          <a:lstStyle/>
          <a:p>
            <a:pPr marL="8481">
              <a:spcBef>
                <a:spcPts val="67"/>
              </a:spcBef>
            </a:pPr>
            <a:r>
              <a:rPr sz="668" spc="-17" dirty="0">
                <a:solidFill>
                  <a:srgbClr val="231F20"/>
                </a:solidFill>
                <a:latin typeface="Book Antiqua"/>
                <a:cs typeface="Book Antiqua"/>
              </a:rPr>
              <a:t>for</a:t>
            </a:r>
            <a:r>
              <a:rPr sz="668" spc="-34" dirty="0">
                <a:solidFill>
                  <a:srgbClr val="231F20"/>
                </a:solidFill>
                <a:latin typeface="Book Antiqua"/>
                <a:cs typeface="Book Antiqua"/>
              </a:rPr>
              <a:t> </a:t>
            </a:r>
            <a:r>
              <a:rPr sz="668" spc="-17" dirty="0">
                <a:solidFill>
                  <a:srgbClr val="231F20"/>
                </a:solidFill>
                <a:latin typeface="Book Antiqua"/>
                <a:cs typeface="Book Antiqua"/>
              </a:rPr>
              <a:t>pleasure</a:t>
            </a:r>
            <a:r>
              <a:rPr sz="668" spc="-34" dirty="0">
                <a:solidFill>
                  <a:srgbClr val="231F20"/>
                </a:solidFill>
                <a:latin typeface="Book Antiqua"/>
                <a:cs typeface="Book Antiqua"/>
              </a:rPr>
              <a:t> </a:t>
            </a:r>
            <a:r>
              <a:rPr sz="668" spc="-10" dirty="0">
                <a:solidFill>
                  <a:srgbClr val="231F20"/>
                </a:solidFill>
                <a:latin typeface="Book Antiqua"/>
                <a:cs typeface="Book Antiqua"/>
              </a:rPr>
              <a:t>in</a:t>
            </a:r>
            <a:r>
              <a:rPr sz="668" spc="-34" dirty="0">
                <a:solidFill>
                  <a:srgbClr val="231F20"/>
                </a:solidFill>
                <a:latin typeface="Book Antiqua"/>
                <a:cs typeface="Book Antiqua"/>
              </a:rPr>
              <a:t> </a:t>
            </a:r>
            <a:r>
              <a:rPr sz="668" spc="-7" dirty="0">
                <a:solidFill>
                  <a:srgbClr val="231F20"/>
                </a:solidFill>
                <a:latin typeface="Book Antiqua"/>
                <a:cs typeface="Book Antiqua"/>
              </a:rPr>
              <a:t>the</a:t>
            </a:r>
            <a:r>
              <a:rPr sz="668" spc="-34" dirty="0">
                <a:solidFill>
                  <a:srgbClr val="231F20"/>
                </a:solidFill>
                <a:latin typeface="Book Antiqua"/>
                <a:cs typeface="Book Antiqua"/>
              </a:rPr>
              <a:t> </a:t>
            </a:r>
            <a:r>
              <a:rPr sz="668" spc="-17" dirty="0">
                <a:solidFill>
                  <a:srgbClr val="231F20"/>
                </a:solidFill>
                <a:latin typeface="Book Antiqua"/>
                <a:cs typeface="Book Antiqua"/>
              </a:rPr>
              <a:t>evening.</a:t>
            </a:r>
            <a:r>
              <a:rPr sz="668" spc="-34" dirty="0">
                <a:solidFill>
                  <a:srgbClr val="231F20"/>
                </a:solidFill>
                <a:latin typeface="Book Antiqua"/>
                <a:cs typeface="Book Antiqua"/>
              </a:rPr>
              <a:t> </a:t>
            </a:r>
            <a:r>
              <a:rPr sz="668" spc="-17" dirty="0">
                <a:solidFill>
                  <a:srgbClr val="231F20"/>
                </a:solidFill>
                <a:latin typeface="Book Antiqua"/>
                <a:cs typeface="Book Antiqua"/>
              </a:rPr>
              <a:t>Everything</a:t>
            </a:r>
            <a:r>
              <a:rPr sz="668" spc="-34" dirty="0">
                <a:solidFill>
                  <a:srgbClr val="231F20"/>
                </a:solidFill>
                <a:latin typeface="Book Antiqua"/>
                <a:cs typeface="Book Antiqua"/>
              </a:rPr>
              <a:t> </a:t>
            </a:r>
            <a:r>
              <a:rPr sz="668" spc="-30" dirty="0">
                <a:solidFill>
                  <a:srgbClr val="231F20"/>
                </a:solidFill>
                <a:latin typeface="Book Antiqua"/>
                <a:cs typeface="Book Antiqua"/>
              </a:rPr>
              <a:t>we</a:t>
            </a:r>
            <a:r>
              <a:rPr sz="668" spc="-34" dirty="0">
                <a:solidFill>
                  <a:srgbClr val="231F20"/>
                </a:solidFill>
                <a:latin typeface="Book Antiqua"/>
                <a:cs typeface="Book Antiqua"/>
              </a:rPr>
              <a:t> </a:t>
            </a:r>
            <a:r>
              <a:rPr sz="668" spc="-30" dirty="0">
                <a:solidFill>
                  <a:srgbClr val="231F20"/>
                </a:solidFill>
                <a:latin typeface="Book Antiqua"/>
                <a:cs typeface="Book Antiqua"/>
              </a:rPr>
              <a:t>do</a:t>
            </a:r>
            <a:r>
              <a:rPr sz="668" spc="-34" dirty="0">
                <a:solidFill>
                  <a:srgbClr val="231F20"/>
                </a:solidFill>
                <a:latin typeface="Book Antiqua"/>
                <a:cs typeface="Book Antiqua"/>
              </a:rPr>
              <a:t> </a:t>
            </a:r>
            <a:r>
              <a:rPr sz="668" spc="-10" dirty="0">
                <a:solidFill>
                  <a:srgbClr val="231F20"/>
                </a:solidFill>
                <a:latin typeface="Book Antiqua"/>
                <a:cs typeface="Book Antiqua"/>
              </a:rPr>
              <a:t>in</a:t>
            </a:r>
            <a:r>
              <a:rPr sz="668" spc="-34" dirty="0">
                <a:solidFill>
                  <a:srgbClr val="231F20"/>
                </a:solidFill>
                <a:latin typeface="Book Antiqua"/>
                <a:cs typeface="Book Antiqua"/>
              </a:rPr>
              <a:t> </a:t>
            </a:r>
            <a:r>
              <a:rPr sz="668" spc="-20" dirty="0">
                <a:solidFill>
                  <a:srgbClr val="231F20"/>
                </a:solidFill>
                <a:latin typeface="Book Antiqua"/>
                <a:cs typeface="Book Antiqua"/>
              </a:rPr>
              <a:t>high</a:t>
            </a:r>
            <a:endParaRPr sz="668">
              <a:latin typeface="Book Antiqua"/>
              <a:cs typeface="Book Antiqua"/>
            </a:endParaRPr>
          </a:p>
        </p:txBody>
      </p:sp>
      <p:sp>
        <p:nvSpPr>
          <p:cNvPr id="5" name="object 5"/>
          <p:cNvSpPr txBox="1"/>
          <p:nvPr/>
        </p:nvSpPr>
        <p:spPr>
          <a:xfrm>
            <a:off x="3152597" y="1525082"/>
            <a:ext cx="1908565" cy="535390"/>
          </a:xfrm>
          <a:prstGeom prst="rect">
            <a:avLst/>
          </a:prstGeom>
        </p:spPr>
        <p:txBody>
          <a:bodyPr vert="horz" wrap="square" lIns="0" tIns="4241" rIns="0" bIns="0" rtlCol="0">
            <a:spAutoFit/>
          </a:bodyPr>
          <a:lstStyle/>
          <a:p>
            <a:pPr marL="8481" marR="3392" algn="just">
              <a:lnSpc>
                <a:spcPct val="104200"/>
              </a:lnSpc>
              <a:spcBef>
                <a:spcPts val="34"/>
              </a:spcBef>
            </a:pPr>
            <a:r>
              <a:rPr sz="668" dirty="0">
                <a:solidFill>
                  <a:srgbClr val="231F20"/>
                </a:solidFill>
                <a:latin typeface="Book Antiqua"/>
                <a:cs typeface="Book Antiqua"/>
              </a:rPr>
              <a:t>school </a:t>
            </a:r>
            <a:r>
              <a:rPr sz="668" spc="-3" dirty="0">
                <a:solidFill>
                  <a:srgbClr val="231F20"/>
                </a:solidFill>
                <a:latin typeface="Book Antiqua"/>
                <a:cs typeface="Book Antiqua"/>
              </a:rPr>
              <a:t>is </a:t>
            </a:r>
            <a:r>
              <a:rPr sz="668" spc="3" dirty="0">
                <a:solidFill>
                  <a:srgbClr val="231F20"/>
                </a:solidFill>
                <a:latin typeface="Book Antiqua"/>
                <a:cs typeface="Book Antiqua"/>
              </a:rPr>
              <a:t>important, </a:t>
            </a:r>
            <a:r>
              <a:rPr sz="668" dirty="0">
                <a:solidFill>
                  <a:srgbClr val="231F20"/>
                </a:solidFill>
                <a:latin typeface="Book Antiqua"/>
                <a:cs typeface="Book Antiqua"/>
              </a:rPr>
              <a:t>as </a:t>
            </a:r>
            <a:r>
              <a:rPr sz="668" spc="10" dirty="0">
                <a:solidFill>
                  <a:srgbClr val="231F20"/>
                </a:solidFill>
                <a:latin typeface="Book Antiqua"/>
                <a:cs typeface="Book Antiqua"/>
              </a:rPr>
              <a:t>all </a:t>
            </a:r>
            <a:r>
              <a:rPr sz="668" spc="-3" dirty="0">
                <a:solidFill>
                  <a:srgbClr val="231F20"/>
                </a:solidFill>
                <a:latin typeface="Book Antiqua"/>
                <a:cs typeface="Book Antiqua"/>
              </a:rPr>
              <a:t>our </a:t>
            </a:r>
            <a:r>
              <a:rPr sz="668" dirty="0">
                <a:solidFill>
                  <a:srgbClr val="231F20"/>
                </a:solidFill>
                <a:latin typeface="Book Antiqua"/>
                <a:cs typeface="Book Antiqua"/>
              </a:rPr>
              <a:t>grades get into </a:t>
            </a:r>
            <a:r>
              <a:rPr sz="668" spc="-3" dirty="0">
                <a:solidFill>
                  <a:srgbClr val="231F20"/>
                </a:solidFill>
                <a:latin typeface="Book Antiqua"/>
                <a:cs typeface="Book Antiqua"/>
              </a:rPr>
              <a:t>our  </a:t>
            </a:r>
            <a:r>
              <a:rPr sz="668" spc="3" dirty="0">
                <a:solidFill>
                  <a:srgbClr val="231F20"/>
                </a:solidFill>
                <a:latin typeface="Book Antiqua"/>
                <a:cs typeface="Book Antiqua"/>
              </a:rPr>
              <a:t>official </a:t>
            </a:r>
            <a:r>
              <a:rPr sz="668" dirty="0">
                <a:solidFill>
                  <a:srgbClr val="231F20"/>
                </a:solidFill>
                <a:latin typeface="Book Antiqua"/>
                <a:cs typeface="Book Antiqua"/>
              </a:rPr>
              <a:t>records. </a:t>
            </a:r>
            <a:r>
              <a:rPr sz="668" spc="3" dirty="0">
                <a:solidFill>
                  <a:srgbClr val="231F20"/>
                </a:solidFill>
                <a:latin typeface="Book Antiqua"/>
                <a:cs typeface="Book Antiqua"/>
              </a:rPr>
              <a:t>Sometimes </a:t>
            </a:r>
            <a:r>
              <a:rPr sz="668" dirty="0">
                <a:solidFill>
                  <a:srgbClr val="231F20"/>
                </a:solidFill>
                <a:latin typeface="Book Antiqua"/>
                <a:cs typeface="Book Antiqua"/>
              </a:rPr>
              <a:t>future </a:t>
            </a:r>
            <a:r>
              <a:rPr sz="668" spc="-7" dirty="0">
                <a:solidFill>
                  <a:srgbClr val="231F20"/>
                </a:solidFill>
                <a:latin typeface="Book Antiqua"/>
                <a:cs typeface="Book Antiqua"/>
              </a:rPr>
              <a:t>employers </a:t>
            </a:r>
            <a:r>
              <a:rPr sz="668" dirty="0">
                <a:solidFill>
                  <a:srgbClr val="231F20"/>
                </a:solidFill>
                <a:latin typeface="Book Antiqua"/>
                <a:cs typeface="Book Antiqua"/>
              </a:rPr>
              <a:t>and  </a:t>
            </a:r>
            <a:r>
              <a:rPr sz="668" spc="-3" dirty="0">
                <a:solidFill>
                  <a:srgbClr val="231F20"/>
                </a:solidFill>
                <a:latin typeface="Book Antiqua"/>
                <a:cs typeface="Book Antiqua"/>
              </a:rPr>
              <a:t>universities </a:t>
            </a:r>
            <a:r>
              <a:rPr sz="668" dirty="0">
                <a:solidFill>
                  <a:srgbClr val="231F20"/>
                </a:solidFill>
                <a:latin typeface="Book Antiqua"/>
                <a:cs typeface="Book Antiqua"/>
              </a:rPr>
              <a:t>want </a:t>
            </a:r>
            <a:r>
              <a:rPr sz="668" spc="3" dirty="0">
                <a:solidFill>
                  <a:srgbClr val="231F20"/>
                </a:solidFill>
                <a:latin typeface="Book Antiqua"/>
                <a:cs typeface="Book Antiqua"/>
              </a:rPr>
              <a:t>to see </a:t>
            </a:r>
            <a:r>
              <a:rPr sz="668" dirty="0">
                <a:solidFill>
                  <a:srgbClr val="231F20"/>
                </a:solidFill>
                <a:latin typeface="Book Antiqua"/>
                <a:cs typeface="Book Antiqua"/>
              </a:rPr>
              <a:t>more </a:t>
            </a:r>
            <a:r>
              <a:rPr sz="668" spc="10" dirty="0">
                <a:solidFill>
                  <a:srgbClr val="231F20"/>
                </a:solidFill>
                <a:latin typeface="Book Antiqua"/>
                <a:cs typeface="Book Antiqua"/>
              </a:rPr>
              <a:t>than </a:t>
            </a:r>
            <a:r>
              <a:rPr sz="668" dirty="0">
                <a:solidFill>
                  <a:srgbClr val="231F20"/>
                </a:solidFill>
                <a:latin typeface="Book Antiqua"/>
                <a:cs typeface="Book Antiqua"/>
              </a:rPr>
              <a:t>just </a:t>
            </a:r>
            <a:r>
              <a:rPr sz="668" spc="3" dirty="0">
                <a:solidFill>
                  <a:srgbClr val="231F20"/>
                </a:solidFill>
                <a:latin typeface="Book Antiqua"/>
                <a:cs typeface="Book Antiqua"/>
              </a:rPr>
              <a:t>final </a:t>
            </a:r>
            <a:r>
              <a:rPr sz="668" spc="7" dirty="0">
                <a:solidFill>
                  <a:srgbClr val="231F20"/>
                </a:solidFill>
                <a:latin typeface="Book Antiqua"/>
                <a:cs typeface="Book Antiqua"/>
              </a:rPr>
              <a:t>exam  results: </a:t>
            </a:r>
            <a:r>
              <a:rPr sz="668" spc="3" dirty="0">
                <a:solidFill>
                  <a:srgbClr val="231F20"/>
                </a:solidFill>
                <a:latin typeface="Book Antiqua"/>
                <a:cs typeface="Book Antiqua"/>
              </a:rPr>
              <a:t>they </a:t>
            </a:r>
            <a:r>
              <a:rPr sz="668" spc="10" dirty="0">
                <a:solidFill>
                  <a:srgbClr val="231F20"/>
                </a:solidFill>
                <a:latin typeface="Book Antiqua"/>
                <a:cs typeface="Book Antiqua"/>
              </a:rPr>
              <a:t>also </a:t>
            </a:r>
            <a:r>
              <a:rPr sz="668" dirty="0">
                <a:solidFill>
                  <a:srgbClr val="231F20"/>
                </a:solidFill>
                <a:latin typeface="Book Antiqua"/>
                <a:cs typeface="Book Antiqua"/>
              </a:rPr>
              <a:t>want </a:t>
            </a:r>
            <a:r>
              <a:rPr sz="668" spc="3" dirty="0">
                <a:solidFill>
                  <a:srgbClr val="231F20"/>
                </a:solidFill>
                <a:latin typeface="Book Antiqua"/>
                <a:cs typeface="Book Antiqua"/>
              </a:rPr>
              <a:t>to </a:t>
            </a:r>
            <a:r>
              <a:rPr sz="668" spc="7" dirty="0">
                <a:solidFill>
                  <a:srgbClr val="231F20"/>
                </a:solidFill>
                <a:latin typeface="Book Antiqua"/>
                <a:cs typeface="Book Antiqua"/>
              </a:rPr>
              <a:t>see </a:t>
            </a:r>
            <a:r>
              <a:rPr sz="668" spc="-7" dirty="0">
                <a:solidFill>
                  <a:srgbClr val="231F20"/>
                </a:solidFill>
                <a:latin typeface="Book Antiqua"/>
                <a:cs typeface="Book Antiqua"/>
              </a:rPr>
              <a:t>how </a:t>
            </a:r>
            <a:r>
              <a:rPr sz="668" spc="3" dirty="0">
                <a:solidFill>
                  <a:srgbClr val="231F20"/>
                </a:solidFill>
                <a:latin typeface="Book Antiqua"/>
                <a:cs typeface="Book Antiqua"/>
              </a:rPr>
              <a:t>students </a:t>
            </a:r>
            <a:r>
              <a:rPr sz="668" dirty="0">
                <a:solidFill>
                  <a:srgbClr val="231F20"/>
                </a:solidFill>
                <a:latin typeface="Book Antiqua"/>
                <a:cs typeface="Book Antiqua"/>
              </a:rPr>
              <a:t>have  </a:t>
            </a:r>
            <a:r>
              <a:rPr sz="668" spc="-17" dirty="0">
                <a:solidFill>
                  <a:srgbClr val="231F20"/>
                </a:solidFill>
                <a:latin typeface="Book Antiqua"/>
                <a:cs typeface="Book Antiqua"/>
              </a:rPr>
              <a:t>worked </a:t>
            </a:r>
            <a:r>
              <a:rPr sz="668" spc="-7" dirty="0">
                <a:solidFill>
                  <a:srgbClr val="231F20"/>
                </a:solidFill>
                <a:latin typeface="Book Antiqua"/>
                <a:cs typeface="Book Antiqua"/>
              </a:rPr>
              <a:t>and </a:t>
            </a:r>
            <a:r>
              <a:rPr sz="668" spc="-17" dirty="0">
                <a:solidFill>
                  <a:srgbClr val="231F20"/>
                </a:solidFill>
                <a:latin typeface="Book Antiqua"/>
                <a:cs typeface="Book Antiqua"/>
              </a:rPr>
              <a:t>improved </a:t>
            </a:r>
            <a:r>
              <a:rPr sz="668" spc="-14" dirty="0">
                <a:solidFill>
                  <a:srgbClr val="231F20"/>
                </a:solidFill>
                <a:latin typeface="Book Antiqua"/>
                <a:cs typeface="Book Antiqua"/>
              </a:rPr>
              <a:t>over </a:t>
            </a:r>
            <a:r>
              <a:rPr sz="668" spc="3" dirty="0">
                <a:solidFill>
                  <a:srgbClr val="231F20"/>
                </a:solidFill>
                <a:latin typeface="Book Antiqua"/>
                <a:cs typeface="Book Antiqua"/>
              </a:rPr>
              <a:t>the </a:t>
            </a:r>
            <a:r>
              <a:rPr sz="668" spc="-3" dirty="0">
                <a:solidFill>
                  <a:srgbClr val="231F20"/>
                </a:solidFill>
                <a:latin typeface="Book Antiqua"/>
                <a:cs typeface="Book Antiqua"/>
              </a:rPr>
              <a:t>years. </a:t>
            </a:r>
            <a:r>
              <a:rPr sz="668" spc="-17" dirty="0">
                <a:solidFill>
                  <a:srgbClr val="231F20"/>
                </a:solidFill>
                <a:latin typeface="Book Antiqua"/>
                <a:cs typeface="Book Antiqua"/>
              </a:rPr>
              <a:t>Although</a:t>
            </a:r>
            <a:r>
              <a:rPr sz="668" spc="-103" dirty="0">
                <a:solidFill>
                  <a:srgbClr val="231F20"/>
                </a:solidFill>
                <a:latin typeface="Book Antiqua"/>
                <a:cs typeface="Book Antiqua"/>
              </a:rPr>
              <a:t> </a:t>
            </a:r>
            <a:r>
              <a:rPr sz="668" spc="-7" dirty="0">
                <a:solidFill>
                  <a:srgbClr val="231F20"/>
                </a:solidFill>
                <a:latin typeface="Book Antiqua"/>
                <a:cs typeface="Book Antiqua"/>
              </a:rPr>
              <a:t>our</a:t>
            </a:r>
            <a:endParaRPr sz="668">
              <a:latin typeface="Book Antiqua"/>
              <a:cs typeface="Book Antiqua"/>
            </a:endParaRPr>
          </a:p>
        </p:txBody>
      </p:sp>
      <p:sp>
        <p:nvSpPr>
          <p:cNvPr id="6" name="object 6"/>
          <p:cNvSpPr/>
          <p:nvPr/>
        </p:nvSpPr>
        <p:spPr>
          <a:xfrm>
            <a:off x="2944717" y="3620845"/>
            <a:ext cx="1319772" cy="1017209"/>
          </a:xfrm>
          <a:prstGeom prst="rect">
            <a:avLst/>
          </a:prstGeom>
          <a:blipFill>
            <a:blip r:embed="rId2" cstate="print"/>
            <a:stretch>
              <a:fillRect/>
            </a:stretch>
          </a:blipFill>
        </p:spPr>
        <p:txBody>
          <a:bodyPr wrap="square" lIns="0" tIns="0" rIns="0" bIns="0" rtlCol="0"/>
          <a:lstStyle/>
          <a:p>
            <a:endParaRPr sz="1202"/>
          </a:p>
        </p:txBody>
      </p:sp>
      <p:sp>
        <p:nvSpPr>
          <p:cNvPr id="7" name="object 7"/>
          <p:cNvSpPr/>
          <p:nvPr/>
        </p:nvSpPr>
        <p:spPr>
          <a:xfrm>
            <a:off x="6100537" y="558568"/>
            <a:ext cx="86927" cy="54276"/>
          </a:xfrm>
          <a:custGeom>
            <a:avLst/>
            <a:gdLst/>
            <a:ahLst/>
            <a:cxnLst/>
            <a:rect l="l" t="t" r="r" b="b"/>
            <a:pathLst>
              <a:path w="130175" h="81280">
                <a:moveTo>
                  <a:pt x="65354" y="0"/>
                </a:moveTo>
                <a:lnTo>
                  <a:pt x="0" y="81000"/>
                </a:lnTo>
                <a:lnTo>
                  <a:pt x="129921" y="81000"/>
                </a:lnTo>
                <a:lnTo>
                  <a:pt x="65354" y="0"/>
                </a:lnTo>
                <a:close/>
              </a:path>
            </a:pathLst>
          </a:custGeom>
          <a:solidFill>
            <a:srgbClr val="939598"/>
          </a:solidFill>
        </p:spPr>
        <p:txBody>
          <a:bodyPr wrap="square" lIns="0" tIns="0" rIns="0" bIns="0" rtlCol="0"/>
          <a:lstStyle/>
          <a:p>
            <a:endParaRPr sz="1202"/>
          </a:p>
        </p:txBody>
      </p:sp>
      <p:sp>
        <p:nvSpPr>
          <p:cNvPr id="8" name="object 8"/>
          <p:cNvSpPr/>
          <p:nvPr/>
        </p:nvSpPr>
        <p:spPr>
          <a:xfrm>
            <a:off x="2936704" y="482548"/>
            <a:ext cx="3269705" cy="250178"/>
          </a:xfrm>
          <a:custGeom>
            <a:avLst/>
            <a:gdLst/>
            <a:ahLst/>
            <a:cxnLst/>
            <a:rect l="l" t="t" r="r" b="b"/>
            <a:pathLst>
              <a:path w="4896485" h="374650">
                <a:moveTo>
                  <a:pt x="0" y="374103"/>
                </a:moveTo>
                <a:lnTo>
                  <a:pt x="4896015" y="374103"/>
                </a:lnTo>
                <a:lnTo>
                  <a:pt x="4896015" y="0"/>
                </a:lnTo>
                <a:lnTo>
                  <a:pt x="0" y="0"/>
                </a:lnTo>
                <a:lnTo>
                  <a:pt x="0" y="374103"/>
                </a:lnTo>
                <a:close/>
              </a:path>
            </a:pathLst>
          </a:custGeom>
          <a:solidFill>
            <a:srgbClr val="D7D9DA"/>
          </a:solidFill>
        </p:spPr>
        <p:txBody>
          <a:bodyPr wrap="square" lIns="0" tIns="0" rIns="0" bIns="0" rtlCol="0"/>
          <a:lstStyle/>
          <a:p>
            <a:endParaRPr sz="1202"/>
          </a:p>
        </p:txBody>
      </p:sp>
      <p:sp>
        <p:nvSpPr>
          <p:cNvPr id="9" name="object 9"/>
          <p:cNvSpPr/>
          <p:nvPr/>
        </p:nvSpPr>
        <p:spPr>
          <a:xfrm>
            <a:off x="2936704" y="314266"/>
            <a:ext cx="3269705" cy="168341"/>
          </a:xfrm>
          <a:custGeom>
            <a:avLst/>
            <a:gdLst/>
            <a:ahLst/>
            <a:cxnLst/>
            <a:rect l="l" t="t" r="r" b="b"/>
            <a:pathLst>
              <a:path w="4896485" h="252095">
                <a:moveTo>
                  <a:pt x="0" y="252006"/>
                </a:moveTo>
                <a:lnTo>
                  <a:pt x="4896015" y="252006"/>
                </a:lnTo>
                <a:lnTo>
                  <a:pt x="4896015" y="0"/>
                </a:lnTo>
                <a:lnTo>
                  <a:pt x="0" y="0"/>
                </a:lnTo>
                <a:lnTo>
                  <a:pt x="0" y="252006"/>
                </a:lnTo>
                <a:close/>
              </a:path>
            </a:pathLst>
          </a:custGeom>
          <a:solidFill>
            <a:srgbClr val="FAA33A"/>
          </a:solidFill>
        </p:spPr>
        <p:txBody>
          <a:bodyPr wrap="square" lIns="0" tIns="0" rIns="0" bIns="0" rtlCol="0"/>
          <a:lstStyle/>
          <a:p>
            <a:endParaRPr sz="1202"/>
          </a:p>
        </p:txBody>
      </p:sp>
      <p:sp>
        <p:nvSpPr>
          <p:cNvPr id="10" name="object 10"/>
          <p:cNvSpPr/>
          <p:nvPr/>
        </p:nvSpPr>
        <p:spPr>
          <a:xfrm>
            <a:off x="3149388" y="540513"/>
            <a:ext cx="2835922" cy="144595"/>
          </a:xfrm>
          <a:custGeom>
            <a:avLst/>
            <a:gdLst/>
            <a:ahLst/>
            <a:cxnLst/>
            <a:rect l="l" t="t" r="r" b="b"/>
            <a:pathLst>
              <a:path w="4246880" h="216534">
                <a:moveTo>
                  <a:pt x="4210304" y="0"/>
                </a:moveTo>
                <a:lnTo>
                  <a:pt x="36004" y="0"/>
                </a:lnTo>
                <a:lnTo>
                  <a:pt x="15189" y="562"/>
                </a:lnTo>
                <a:lnTo>
                  <a:pt x="4500" y="4500"/>
                </a:lnTo>
                <a:lnTo>
                  <a:pt x="562" y="15189"/>
                </a:lnTo>
                <a:lnTo>
                  <a:pt x="0" y="36004"/>
                </a:lnTo>
                <a:lnTo>
                  <a:pt x="0" y="179997"/>
                </a:lnTo>
                <a:lnTo>
                  <a:pt x="562" y="200812"/>
                </a:lnTo>
                <a:lnTo>
                  <a:pt x="4500" y="211501"/>
                </a:lnTo>
                <a:lnTo>
                  <a:pt x="15189" y="215439"/>
                </a:lnTo>
                <a:lnTo>
                  <a:pt x="36004" y="216001"/>
                </a:lnTo>
                <a:lnTo>
                  <a:pt x="4210304" y="216001"/>
                </a:lnTo>
                <a:lnTo>
                  <a:pt x="4231119" y="215439"/>
                </a:lnTo>
                <a:lnTo>
                  <a:pt x="4241807" y="211501"/>
                </a:lnTo>
                <a:lnTo>
                  <a:pt x="4245745" y="200812"/>
                </a:lnTo>
                <a:lnTo>
                  <a:pt x="4246308" y="179997"/>
                </a:lnTo>
                <a:lnTo>
                  <a:pt x="4246308" y="36004"/>
                </a:lnTo>
                <a:lnTo>
                  <a:pt x="4245745" y="15189"/>
                </a:lnTo>
                <a:lnTo>
                  <a:pt x="4241807" y="4500"/>
                </a:lnTo>
                <a:lnTo>
                  <a:pt x="4231119" y="562"/>
                </a:lnTo>
                <a:lnTo>
                  <a:pt x="4210304" y="0"/>
                </a:lnTo>
                <a:close/>
              </a:path>
            </a:pathLst>
          </a:custGeom>
          <a:solidFill>
            <a:srgbClr val="FFFFFF"/>
          </a:solidFill>
        </p:spPr>
        <p:txBody>
          <a:bodyPr wrap="square" lIns="0" tIns="0" rIns="0" bIns="0" rtlCol="0"/>
          <a:lstStyle/>
          <a:p>
            <a:endParaRPr sz="1202"/>
          </a:p>
        </p:txBody>
      </p:sp>
      <p:sp>
        <p:nvSpPr>
          <p:cNvPr id="11" name="object 11"/>
          <p:cNvSpPr/>
          <p:nvPr/>
        </p:nvSpPr>
        <p:spPr>
          <a:xfrm>
            <a:off x="6085891" y="314266"/>
            <a:ext cx="120425" cy="92439"/>
          </a:xfrm>
          <a:custGeom>
            <a:avLst/>
            <a:gdLst/>
            <a:ahLst/>
            <a:cxnLst/>
            <a:rect l="l" t="t" r="r" b="b"/>
            <a:pathLst>
              <a:path w="180339" h="138429">
                <a:moveTo>
                  <a:pt x="0" y="138049"/>
                </a:moveTo>
                <a:lnTo>
                  <a:pt x="180009" y="138049"/>
                </a:lnTo>
                <a:lnTo>
                  <a:pt x="180009" y="0"/>
                </a:lnTo>
                <a:lnTo>
                  <a:pt x="0" y="0"/>
                </a:lnTo>
                <a:lnTo>
                  <a:pt x="0" y="138049"/>
                </a:lnTo>
                <a:close/>
              </a:path>
            </a:pathLst>
          </a:custGeom>
          <a:solidFill>
            <a:srgbClr val="FECD95"/>
          </a:solidFill>
        </p:spPr>
        <p:txBody>
          <a:bodyPr wrap="square" lIns="0" tIns="0" rIns="0" bIns="0" rtlCol="0"/>
          <a:lstStyle/>
          <a:p>
            <a:endParaRPr sz="1202"/>
          </a:p>
        </p:txBody>
      </p:sp>
      <p:sp>
        <p:nvSpPr>
          <p:cNvPr id="12" name="object 12"/>
          <p:cNvSpPr/>
          <p:nvPr/>
        </p:nvSpPr>
        <p:spPr>
          <a:xfrm>
            <a:off x="6121950" y="336324"/>
            <a:ext cx="48340" cy="48340"/>
          </a:xfrm>
          <a:custGeom>
            <a:avLst/>
            <a:gdLst/>
            <a:ahLst/>
            <a:cxnLst/>
            <a:rect l="l" t="t" r="r" b="b"/>
            <a:pathLst>
              <a:path w="72389" h="72390">
                <a:moveTo>
                  <a:pt x="0" y="0"/>
                </a:moveTo>
                <a:lnTo>
                  <a:pt x="71996" y="71996"/>
                </a:lnTo>
              </a:path>
            </a:pathLst>
          </a:custGeom>
          <a:ln w="12700">
            <a:solidFill>
              <a:srgbClr val="FAA33A"/>
            </a:solidFill>
          </a:ln>
        </p:spPr>
        <p:txBody>
          <a:bodyPr wrap="square" lIns="0" tIns="0" rIns="0" bIns="0" rtlCol="0"/>
          <a:lstStyle/>
          <a:p>
            <a:endParaRPr sz="1202"/>
          </a:p>
        </p:txBody>
      </p:sp>
      <p:sp>
        <p:nvSpPr>
          <p:cNvPr id="13" name="object 13"/>
          <p:cNvSpPr/>
          <p:nvPr/>
        </p:nvSpPr>
        <p:spPr>
          <a:xfrm>
            <a:off x="6121950" y="336324"/>
            <a:ext cx="48340" cy="48340"/>
          </a:xfrm>
          <a:custGeom>
            <a:avLst/>
            <a:gdLst/>
            <a:ahLst/>
            <a:cxnLst/>
            <a:rect l="l" t="t" r="r" b="b"/>
            <a:pathLst>
              <a:path w="72389" h="72390">
                <a:moveTo>
                  <a:pt x="0" y="71996"/>
                </a:moveTo>
                <a:lnTo>
                  <a:pt x="71996" y="0"/>
                </a:lnTo>
              </a:path>
            </a:pathLst>
          </a:custGeom>
          <a:ln w="12700">
            <a:solidFill>
              <a:srgbClr val="FAA33A"/>
            </a:solidFill>
          </a:ln>
        </p:spPr>
        <p:txBody>
          <a:bodyPr wrap="square" lIns="0" tIns="0" rIns="0" bIns="0" rtlCol="0"/>
          <a:lstStyle/>
          <a:p>
            <a:endParaRPr sz="1202"/>
          </a:p>
        </p:txBody>
      </p:sp>
      <p:sp>
        <p:nvSpPr>
          <p:cNvPr id="14" name="object 14"/>
          <p:cNvSpPr txBox="1"/>
          <p:nvPr/>
        </p:nvSpPr>
        <p:spPr>
          <a:xfrm>
            <a:off x="3161481" y="334167"/>
            <a:ext cx="946014" cy="324291"/>
          </a:xfrm>
          <a:prstGeom prst="rect">
            <a:avLst/>
          </a:prstGeom>
        </p:spPr>
        <p:txBody>
          <a:bodyPr vert="horz" wrap="square" lIns="0" tIns="8481" rIns="0" bIns="0" rtlCol="0">
            <a:spAutoFit/>
          </a:bodyPr>
          <a:lstStyle/>
          <a:p>
            <a:pPr marL="8481">
              <a:spcBef>
                <a:spcPts val="67"/>
              </a:spcBef>
            </a:pPr>
            <a:r>
              <a:rPr sz="734" spc="34" dirty="0">
                <a:solidFill>
                  <a:srgbClr val="FFFFFF"/>
                </a:solidFill>
                <a:latin typeface="Calibri"/>
                <a:cs typeface="Calibri"/>
              </a:rPr>
              <a:t>Сamp</a:t>
            </a:r>
            <a:r>
              <a:rPr sz="734" spc="-44" dirty="0">
                <a:solidFill>
                  <a:srgbClr val="FFFFFF"/>
                </a:solidFill>
                <a:latin typeface="Calibri"/>
                <a:cs typeface="Calibri"/>
              </a:rPr>
              <a:t> </a:t>
            </a:r>
            <a:r>
              <a:rPr sz="734" spc="10" dirty="0">
                <a:solidFill>
                  <a:srgbClr val="FFFFFF"/>
                </a:solidFill>
                <a:latin typeface="Calibri"/>
                <a:cs typeface="Calibri"/>
              </a:rPr>
              <a:t>Pineland</a:t>
            </a:r>
            <a:endParaRPr sz="734">
              <a:latin typeface="Calibri"/>
              <a:cs typeface="Calibri"/>
            </a:endParaRPr>
          </a:p>
          <a:p>
            <a:pPr marL="74210">
              <a:spcBef>
                <a:spcPts val="728"/>
              </a:spcBef>
            </a:pPr>
            <a:r>
              <a:rPr sz="734" spc="-7" dirty="0">
                <a:solidFill>
                  <a:srgbClr val="231F20"/>
                </a:solidFill>
                <a:latin typeface="Calibri"/>
                <a:cs typeface="Calibri"/>
                <a:hlinkClick r:id="rId3"/>
              </a:rPr>
              <a:t>www.camppineland.uk</a:t>
            </a:r>
            <a:endParaRPr sz="734">
              <a:latin typeface="Calibri"/>
              <a:cs typeface="Calibri"/>
            </a:endParaRPr>
          </a:p>
        </p:txBody>
      </p:sp>
      <p:sp>
        <p:nvSpPr>
          <p:cNvPr id="15" name="object 15"/>
          <p:cNvSpPr/>
          <p:nvPr/>
        </p:nvSpPr>
        <p:spPr>
          <a:xfrm>
            <a:off x="2998543" y="335282"/>
            <a:ext cx="139931" cy="114488"/>
          </a:xfrm>
          <a:custGeom>
            <a:avLst/>
            <a:gdLst/>
            <a:ahLst/>
            <a:cxnLst/>
            <a:rect l="l" t="t" r="r" b="b"/>
            <a:pathLst>
              <a:path w="209550" h="171450">
                <a:moveTo>
                  <a:pt x="112826" y="0"/>
                </a:moveTo>
                <a:lnTo>
                  <a:pt x="0" y="171043"/>
                </a:lnTo>
                <a:lnTo>
                  <a:pt x="209042" y="171043"/>
                </a:lnTo>
                <a:lnTo>
                  <a:pt x="112826" y="0"/>
                </a:lnTo>
                <a:close/>
              </a:path>
            </a:pathLst>
          </a:custGeom>
          <a:solidFill>
            <a:srgbClr val="00A650"/>
          </a:solidFill>
        </p:spPr>
        <p:txBody>
          <a:bodyPr wrap="square" lIns="0" tIns="0" rIns="0" bIns="0" rtlCol="0"/>
          <a:lstStyle/>
          <a:p>
            <a:endParaRPr sz="1202"/>
          </a:p>
        </p:txBody>
      </p:sp>
      <p:sp>
        <p:nvSpPr>
          <p:cNvPr id="16" name="object 16"/>
          <p:cNvSpPr/>
          <p:nvPr/>
        </p:nvSpPr>
        <p:spPr>
          <a:xfrm>
            <a:off x="2998543" y="335282"/>
            <a:ext cx="139931" cy="114488"/>
          </a:xfrm>
          <a:custGeom>
            <a:avLst/>
            <a:gdLst/>
            <a:ahLst/>
            <a:cxnLst/>
            <a:rect l="l" t="t" r="r" b="b"/>
            <a:pathLst>
              <a:path w="209550" h="171450">
                <a:moveTo>
                  <a:pt x="112826" y="0"/>
                </a:moveTo>
                <a:lnTo>
                  <a:pt x="0" y="171043"/>
                </a:lnTo>
                <a:lnTo>
                  <a:pt x="209042" y="171043"/>
                </a:lnTo>
                <a:lnTo>
                  <a:pt x="112826" y="0"/>
                </a:lnTo>
                <a:close/>
              </a:path>
            </a:pathLst>
          </a:custGeom>
          <a:ln w="8509">
            <a:solidFill>
              <a:srgbClr val="FFFFFF"/>
            </a:solidFill>
          </a:ln>
        </p:spPr>
        <p:txBody>
          <a:bodyPr wrap="square" lIns="0" tIns="0" rIns="0" bIns="0" rtlCol="0"/>
          <a:lstStyle/>
          <a:p>
            <a:endParaRPr sz="1202"/>
          </a:p>
        </p:txBody>
      </p:sp>
      <p:sp>
        <p:nvSpPr>
          <p:cNvPr id="17" name="object 17"/>
          <p:cNvSpPr/>
          <p:nvPr/>
        </p:nvSpPr>
        <p:spPr>
          <a:xfrm>
            <a:off x="3041616" y="342388"/>
            <a:ext cx="59365" cy="104312"/>
          </a:xfrm>
          <a:custGeom>
            <a:avLst/>
            <a:gdLst/>
            <a:ahLst/>
            <a:cxnLst/>
            <a:rect l="l" t="t" r="r" b="b"/>
            <a:pathLst>
              <a:path w="88900" h="156209">
                <a:moveTo>
                  <a:pt x="65741" y="107251"/>
                </a:moveTo>
                <a:lnTo>
                  <a:pt x="37731" y="107251"/>
                </a:lnTo>
                <a:lnTo>
                  <a:pt x="40665" y="109791"/>
                </a:lnTo>
                <a:lnTo>
                  <a:pt x="39095" y="115468"/>
                </a:lnTo>
                <a:lnTo>
                  <a:pt x="39024" y="116382"/>
                </a:lnTo>
                <a:lnTo>
                  <a:pt x="39757" y="123901"/>
                </a:lnTo>
                <a:lnTo>
                  <a:pt x="39962" y="129184"/>
                </a:lnTo>
                <a:lnTo>
                  <a:pt x="40487" y="139458"/>
                </a:lnTo>
                <a:lnTo>
                  <a:pt x="42557" y="152806"/>
                </a:lnTo>
                <a:lnTo>
                  <a:pt x="35077" y="156095"/>
                </a:lnTo>
                <a:lnTo>
                  <a:pt x="56413" y="155956"/>
                </a:lnTo>
                <a:lnTo>
                  <a:pt x="48348" y="154520"/>
                </a:lnTo>
                <a:lnTo>
                  <a:pt x="49974" y="141287"/>
                </a:lnTo>
                <a:lnTo>
                  <a:pt x="48755" y="129184"/>
                </a:lnTo>
                <a:lnTo>
                  <a:pt x="45262" y="117386"/>
                </a:lnTo>
                <a:lnTo>
                  <a:pt x="50393" y="112750"/>
                </a:lnTo>
                <a:lnTo>
                  <a:pt x="69003" y="112750"/>
                </a:lnTo>
                <a:lnTo>
                  <a:pt x="65741" y="107251"/>
                </a:lnTo>
                <a:close/>
              </a:path>
              <a:path w="88900" h="156209">
                <a:moveTo>
                  <a:pt x="69003" y="112750"/>
                </a:moveTo>
                <a:lnTo>
                  <a:pt x="50393" y="112750"/>
                </a:lnTo>
                <a:lnTo>
                  <a:pt x="57073" y="115074"/>
                </a:lnTo>
                <a:lnTo>
                  <a:pt x="55841" y="123456"/>
                </a:lnTo>
                <a:lnTo>
                  <a:pt x="73787" y="123901"/>
                </a:lnTo>
                <a:lnTo>
                  <a:pt x="71158" y="116382"/>
                </a:lnTo>
                <a:lnTo>
                  <a:pt x="69003" y="112750"/>
                </a:lnTo>
                <a:close/>
              </a:path>
              <a:path w="88900" h="156209">
                <a:moveTo>
                  <a:pt x="23342" y="102984"/>
                </a:moveTo>
                <a:lnTo>
                  <a:pt x="14566" y="110109"/>
                </a:lnTo>
                <a:lnTo>
                  <a:pt x="16903" y="115468"/>
                </a:lnTo>
                <a:lnTo>
                  <a:pt x="29756" y="119761"/>
                </a:lnTo>
                <a:lnTo>
                  <a:pt x="31662" y="110299"/>
                </a:lnTo>
                <a:lnTo>
                  <a:pt x="29311" y="110299"/>
                </a:lnTo>
                <a:lnTo>
                  <a:pt x="23342" y="102984"/>
                </a:lnTo>
                <a:close/>
              </a:path>
              <a:path w="88900" h="156209">
                <a:moveTo>
                  <a:pt x="63510" y="101981"/>
                </a:moveTo>
                <a:lnTo>
                  <a:pt x="33934" y="101981"/>
                </a:lnTo>
                <a:lnTo>
                  <a:pt x="29311" y="110299"/>
                </a:lnTo>
                <a:lnTo>
                  <a:pt x="31662" y="110299"/>
                </a:lnTo>
                <a:lnTo>
                  <a:pt x="31826" y="109486"/>
                </a:lnTo>
                <a:lnTo>
                  <a:pt x="37731" y="107251"/>
                </a:lnTo>
                <a:lnTo>
                  <a:pt x="65741" y="107251"/>
                </a:lnTo>
                <a:lnTo>
                  <a:pt x="64046" y="104394"/>
                </a:lnTo>
                <a:lnTo>
                  <a:pt x="63510" y="101981"/>
                </a:lnTo>
                <a:close/>
              </a:path>
              <a:path w="88900" h="156209">
                <a:moveTo>
                  <a:pt x="40246" y="97497"/>
                </a:moveTo>
                <a:lnTo>
                  <a:pt x="21577" y="97497"/>
                </a:lnTo>
                <a:lnTo>
                  <a:pt x="25019" y="98691"/>
                </a:lnTo>
                <a:lnTo>
                  <a:pt x="25006" y="99910"/>
                </a:lnTo>
                <a:lnTo>
                  <a:pt x="29159" y="102336"/>
                </a:lnTo>
                <a:lnTo>
                  <a:pt x="33934" y="101981"/>
                </a:lnTo>
                <a:lnTo>
                  <a:pt x="63510" y="101981"/>
                </a:lnTo>
                <a:lnTo>
                  <a:pt x="63195" y="100558"/>
                </a:lnTo>
                <a:lnTo>
                  <a:pt x="51374" y="98132"/>
                </a:lnTo>
                <a:lnTo>
                  <a:pt x="49707" y="98132"/>
                </a:lnTo>
                <a:lnTo>
                  <a:pt x="49635" y="97663"/>
                </a:lnTo>
                <a:lnTo>
                  <a:pt x="40830" y="97663"/>
                </a:lnTo>
                <a:lnTo>
                  <a:pt x="40246" y="97497"/>
                </a:lnTo>
                <a:close/>
              </a:path>
              <a:path w="88900" h="156209">
                <a:moveTo>
                  <a:pt x="19342" y="74320"/>
                </a:moveTo>
                <a:lnTo>
                  <a:pt x="11874" y="77508"/>
                </a:lnTo>
                <a:lnTo>
                  <a:pt x="10083" y="79070"/>
                </a:lnTo>
                <a:lnTo>
                  <a:pt x="3644" y="81076"/>
                </a:lnTo>
                <a:lnTo>
                  <a:pt x="0" y="82423"/>
                </a:lnTo>
                <a:lnTo>
                  <a:pt x="2019" y="89712"/>
                </a:lnTo>
                <a:lnTo>
                  <a:pt x="6591" y="91211"/>
                </a:lnTo>
                <a:lnTo>
                  <a:pt x="12077" y="95758"/>
                </a:lnTo>
                <a:lnTo>
                  <a:pt x="12649" y="97624"/>
                </a:lnTo>
                <a:lnTo>
                  <a:pt x="19227" y="98171"/>
                </a:lnTo>
                <a:lnTo>
                  <a:pt x="21577" y="97497"/>
                </a:lnTo>
                <a:lnTo>
                  <a:pt x="40246" y="97497"/>
                </a:lnTo>
                <a:lnTo>
                  <a:pt x="30276" y="94678"/>
                </a:lnTo>
                <a:lnTo>
                  <a:pt x="27139" y="92671"/>
                </a:lnTo>
                <a:lnTo>
                  <a:pt x="26797" y="91617"/>
                </a:lnTo>
                <a:lnTo>
                  <a:pt x="29311" y="88480"/>
                </a:lnTo>
                <a:lnTo>
                  <a:pt x="39357" y="82207"/>
                </a:lnTo>
                <a:lnTo>
                  <a:pt x="86755" y="82207"/>
                </a:lnTo>
                <a:lnTo>
                  <a:pt x="85849" y="80860"/>
                </a:lnTo>
                <a:lnTo>
                  <a:pt x="79794" y="80860"/>
                </a:lnTo>
                <a:lnTo>
                  <a:pt x="74002" y="79222"/>
                </a:lnTo>
                <a:lnTo>
                  <a:pt x="73982" y="78981"/>
                </a:lnTo>
                <a:lnTo>
                  <a:pt x="65011" y="78981"/>
                </a:lnTo>
                <a:lnTo>
                  <a:pt x="61391" y="77825"/>
                </a:lnTo>
                <a:lnTo>
                  <a:pt x="61183" y="76962"/>
                </a:lnTo>
                <a:lnTo>
                  <a:pt x="22009" y="76962"/>
                </a:lnTo>
                <a:lnTo>
                  <a:pt x="19342" y="74320"/>
                </a:lnTo>
                <a:close/>
              </a:path>
              <a:path w="88900" h="156209">
                <a:moveTo>
                  <a:pt x="50507" y="97955"/>
                </a:moveTo>
                <a:lnTo>
                  <a:pt x="49707" y="98132"/>
                </a:lnTo>
                <a:lnTo>
                  <a:pt x="51374" y="98132"/>
                </a:lnTo>
                <a:lnTo>
                  <a:pt x="50507" y="97955"/>
                </a:lnTo>
                <a:close/>
              </a:path>
              <a:path w="88900" h="156209">
                <a:moveTo>
                  <a:pt x="86755" y="82207"/>
                </a:moveTo>
                <a:lnTo>
                  <a:pt x="39357" y="82207"/>
                </a:lnTo>
                <a:lnTo>
                  <a:pt x="40830" y="97663"/>
                </a:lnTo>
                <a:lnTo>
                  <a:pt x="49635" y="97663"/>
                </a:lnTo>
                <a:lnTo>
                  <a:pt x="48396" y="89712"/>
                </a:lnTo>
                <a:lnTo>
                  <a:pt x="47637" y="85242"/>
                </a:lnTo>
                <a:lnTo>
                  <a:pt x="49949" y="83515"/>
                </a:lnTo>
                <a:lnTo>
                  <a:pt x="50330" y="83210"/>
                </a:lnTo>
                <a:lnTo>
                  <a:pt x="50101" y="82880"/>
                </a:lnTo>
                <a:lnTo>
                  <a:pt x="50355" y="82550"/>
                </a:lnTo>
                <a:lnTo>
                  <a:pt x="86969" y="82524"/>
                </a:lnTo>
                <a:lnTo>
                  <a:pt x="86755" y="82207"/>
                </a:lnTo>
                <a:close/>
              </a:path>
              <a:path w="88900" h="156209">
                <a:moveTo>
                  <a:pt x="86969" y="82524"/>
                </a:moveTo>
                <a:lnTo>
                  <a:pt x="56095" y="82524"/>
                </a:lnTo>
                <a:lnTo>
                  <a:pt x="57137" y="92837"/>
                </a:lnTo>
                <a:lnTo>
                  <a:pt x="68478" y="92925"/>
                </a:lnTo>
                <a:lnTo>
                  <a:pt x="70332" y="90360"/>
                </a:lnTo>
                <a:lnTo>
                  <a:pt x="82953" y="90360"/>
                </a:lnTo>
                <a:lnTo>
                  <a:pt x="85763" y="88112"/>
                </a:lnTo>
                <a:lnTo>
                  <a:pt x="88277" y="84467"/>
                </a:lnTo>
                <a:lnTo>
                  <a:pt x="86969" y="82524"/>
                </a:lnTo>
                <a:close/>
              </a:path>
              <a:path w="88900" h="156209">
                <a:moveTo>
                  <a:pt x="82953" y="90360"/>
                </a:moveTo>
                <a:lnTo>
                  <a:pt x="70332" y="90360"/>
                </a:lnTo>
                <a:lnTo>
                  <a:pt x="78028" y="90995"/>
                </a:lnTo>
                <a:lnTo>
                  <a:pt x="79857" y="92837"/>
                </a:lnTo>
                <a:lnTo>
                  <a:pt x="82953" y="90360"/>
                </a:lnTo>
                <a:close/>
              </a:path>
              <a:path w="88900" h="156209">
                <a:moveTo>
                  <a:pt x="83553" y="77457"/>
                </a:moveTo>
                <a:lnTo>
                  <a:pt x="79794" y="80860"/>
                </a:lnTo>
                <a:lnTo>
                  <a:pt x="85849" y="80860"/>
                </a:lnTo>
                <a:lnTo>
                  <a:pt x="83553" y="77457"/>
                </a:lnTo>
                <a:close/>
              </a:path>
              <a:path w="88900" h="156209">
                <a:moveTo>
                  <a:pt x="66967" y="75920"/>
                </a:moveTo>
                <a:lnTo>
                  <a:pt x="65011" y="78981"/>
                </a:lnTo>
                <a:lnTo>
                  <a:pt x="73982" y="78981"/>
                </a:lnTo>
                <a:lnTo>
                  <a:pt x="73723" y="75984"/>
                </a:lnTo>
                <a:lnTo>
                  <a:pt x="66967" y="75920"/>
                </a:lnTo>
                <a:close/>
              </a:path>
              <a:path w="88900" h="156209">
                <a:moveTo>
                  <a:pt x="38049" y="70497"/>
                </a:moveTo>
                <a:lnTo>
                  <a:pt x="30518" y="72732"/>
                </a:lnTo>
                <a:lnTo>
                  <a:pt x="28016" y="75958"/>
                </a:lnTo>
                <a:lnTo>
                  <a:pt x="22009" y="76962"/>
                </a:lnTo>
                <a:lnTo>
                  <a:pt x="61183" y="76962"/>
                </a:lnTo>
                <a:lnTo>
                  <a:pt x="60839" y="75539"/>
                </a:lnTo>
                <a:lnTo>
                  <a:pt x="44399" y="75539"/>
                </a:lnTo>
                <a:lnTo>
                  <a:pt x="45214" y="71869"/>
                </a:lnTo>
                <a:lnTo>
                  <a:pt x="38557" y="71869"/>
                </a:lnTo>
                <a:lnTo>
                  <a:pt x="38049" y="70497"/>
                </a:lnTo>
                <a:close/>
              </a:path>
              <a:path w="88900" h="156209">
                <a:moveTo>
                  <a:pt x="69056" y="58661"/>
                </a:moveTo>
                <a:lnTo>
                  <a:pt x="50736" y="58661"/>
                </a:lnTo>
                <a:lnTo>
                  <a:pt x="53677" y="62280"/>
                </a:lnTo>
                <a:lnTo>
                  <a:pt x="58496" y="68402"/>
                </a:lnTo>
                <a:lnTo>
                  <a:pt x="44399" y="75539"/>
                </a:lnTo>
                <a:lnTo>
                  <a:pt x="60839" y="75539"/>
                </a:lnTo>
                <a:lnTo>
                  <a:pt x="59207" y="68783"/>
                </a:lnTo>
                <a:lnTo>
                  <a:pt x="76279" y="68783"/>
                </a:lnTo>
                <a:lnTo>
                  <a:pt x="79641" y="66903"/>
                </a:lnTo>
                <a:lnTo>
                  <a:pt x="80797" y="63842"/>
                </a:lnTo>
                <a:lnTo>
                  <a:pt x="78863" y="63068"/>
                </a:lnTo>
                <a:lnTo>
                  <a:pt x="72885" y="63068"/>
                </a:lnTo>
                <a:lnTo>
                  <a:pt x="70104" y="61861"/>
                </a:lnTo>
                <a:lnTo>
                  <a:pt x="70599" y="60591"/>
                </a:lnTo>
                <a:lnTo>
                  <a:pt x="69056" y="58661"/>
                </a:lnTo>
                <a:close/>
              </a:path>
              <a:path w="88900" h="156209">
                <a:moveTo>
                  <a:pt x="68355" y="57785"/>
                </a:moveTo>
                <a:lnTo>
                  <a:pt x="40652" y="57785"/>
                </a:lnTo>
                <a:lnTo>
                  <a:pt x="39662" y="62115"/>
                </a:lnTo>
                <a:lnTo>
                  <a:pt x="38557" y="71869"/>
                </a:lnTo>
                <a:lnTo>
                  <a:pt x="45214" y="71869"/>
                </a:lnTo>
                <a:lnTo>
                  <a:pt x="47224" y="62814"/>
                </a:lnTo>
                <a:lnTo>
                  <a:pt x="47129" y="58737"/>
                </a:lnTo>
                <a:lnTo>
                  <a:pt x="48031" y="58204"/>
                </a:lnTo>
                <a:lnTo>
                  <a:pt x="49136" y="58051"/>
                </a:lnTo>
                <a:lnTo>
                  <a:pt x="68568" y="58051"/>
                </a:lnTo>
                <a:lnTo>
                  <a:pt x="68355" y="57785"/>
                </a:lnTo>
                <a:close/>
              </a:path>
              <a:path w="88900" h="156209">
                <a:moveTo>
                  <a:pt x="76279" y="68783"/>
                </a:moveTo>
                <a:lnTo>
                  <a:pt x="59207" y="68783"/>
                </a:lnTo>
                <a:lnTo>
                  <a:pt x="72123" y="71107"/>
                </a:lnTo>
                <a:lnTo>
                  <a:pt x="76279" y="68783"/>
                </a:lnTo>
                <a:close/>
              </a:path>
              <a:path w="88900" h="156209">
                <a:moveTo>
                  <a:pt x="14300" y="47358"/>
                </a:moveTo>
                <a:lnTo>
                  <a:pt x="10464" y="56261"/>
                </a:lnTo>
                <a:lnTo>
                  <a:pt x="18796" y="62814"/>
                </a:lnTo>
                <a:lnTo>
                  <a:pt x="24168" y="63385"/>
                </a:lnTo>
                <a:lnTo>
                  <a:pt x="30121" y="62268"/>
                </a:lnTo>
                <a:lnTo>
                  <a:pt x="32550" y="59245"/>
                </a:lnTo>
                <a:lnTo>
                  <a:pt x="40652" y="57785"/>
                </a:lnTo>
                <a:lnTo>
                  <a:pt x="68355" y="57785"/>
                </a:lnTo>
                <a:lnTo>
                  <a:pt x="67128" y="56261"/>
                </a:lnTo>
                <a:lnTo>
                  <a:pt x="65938" y="55219"/>
                </a:lnTo>
                <a:lnTo>
                  <a:pt x="64070" y="54876"/>
                </a:lnTo>
                <a:lnTo>
                  <a:pt x="55562" y="54876"/>
                </a:lnTo>
                <a:lnTo>
                  <a:pt x="53584" y="53454"/>
                </a:lnTo>
                <a:lnTo>
                  <a:pt x="29057" y="53454"/>
                </a:lnTo>
                <a:lnTo>
                  <a:pt x="25463" y="49174"/>
                </a:lnTo>
                <a:lnTo>
                  <a:pt x="14300" y="47358"/>
                </a:lnTo>
                <a:close/>
              </a:path>
              <a:path w="88900" h="156209">
                <a:moveTo>
                  <a:pt x="75692" y="61798"/>
                </a:moveTo>
                <a:lnTo>
                  <a:pt x="72885" y="63068"/>
                </a:lnTo>
                <a:lnTo>
                  <a:pt x="78863" y="63068"/>
                </a:lnTo>
                <a:lnTo>
                  <a:pt x="75692" y="61798"/>
                </a:lnTo>
                <a:close/>
              </a:path>
              <a:path w="88900" h="156209">
                <a:moveTo>
                  <a:pt x="51169" y="59749"/>
                </a:moveTo>
                <a:lnTo>
                  <a:pt x="51650" y="60960"/>
                </a:lnTo>
                <a:lnTo>
                  <a:pt x="51396" y="60007"/>
                </a:lnTo>
                <a:lnTo>
                  <a:pt x="51169" y="59749"/>
                </a:lnTo>
                <a:close/>
              </a:path>
              <a:path w="88900" h="156209">
                <a:moveTo>
                  <a:pt x="68568" y="58051"/>
                </a:moveTo>
                <a:lnTo>
                  <a:pt x="49136" y="58051"/>
                </a:lnTo>
                <a:lnTo>
                  <a:pt x="50190" y="58293"/>
                </a:lnTo>
                <a:lnTo>
                  <a:pt x="50634" y="59143"/>
                </a:lnTo>
                <a:lnTo>
                  <a:pt x="51169" y="59749"/>
                </a:lnTo>
                <a:lnTo>
                  <a:pt x="50736" y="58661"/>
                </a:lnTo>
                <a:lnTo>
                  <a:pt x="69056" y="58661"/>
                </a:lnTo>
                <a:lnTo>
                  <a:pt x="68568" y="58051"/>
                </a:lnTo>
                <a:close/>
              </a:path>
              <a:path w="88900" h="156209">
                <a:moveTo>
                  <a:pt x="58813" y="53911"/>
                </a:moveTo>
                <a:lnTo>
                  <a:pt x="55562" y="54876"/>
                </a:lnTo>
                <a:lnTo>
                  <a:pt x="64070" y="54876"/>
                </a:lnTo>
                <a:lnTo>
                  <a:pt x="58813" y="53911"/>
                </a:lnTo>
                <a:close/>
              </a:path>
              <a:path w="88900" h="156209">
                <a:moveTo>
                  <a:pt x="68858" y="39585"/>
                </a:moveTo>
                <a:lnTo>
                  <a:pt x="37795" y="39585"/>
                </a:lnTo>
                <a:lnTo>
                  <a:pt x="40563" y="42367"/>
                </a:lnTo>
                <a:lnTo>
                  <a:pt x="34556" y="50736"/>
                </a:lnTo>
                <a:lnTo>
                  <a:pt x="29057" y="53454"/>
                </a:lnTo>
                <a:lnTo>
                  <a:pt x="53584" y="53454"/>
                </a:lnTo>
                <a:lnTo>
                  <a:pt x="52578" y="52730"/>
                </a:lnTo>
                <a:lnTo>
                  <a:pt x="49786" y="48775"/>
                </a:lnTo>
                <a:lnTo>
                  <a:pt x="48869" y="43953"/>
                </a:lnTo>
                <a:lnTo>
                  <a:pt x="50238" y="41023"/>
                </a:lnTo>
                <a:lnTo>
                  <a:pt x="68688" y="41023"/>
                </a:lnTo>
                <a:lnTo>
                  <a:pt x="68858" y="39585"/>
                </a:lnTo>
                <a:close/>
              </a:path>
              <a:path w="88900" h="156209">
                <a:moveTo>
                  <a:pt x="68688" y="41023"/>
                </a:moveTo>
                <a:lnTo>
                  <a:pt x="50238" y="41023"/>
                </a:lnTo>
                <a:lnTo>
                  <a:pt x="54305" y="42748"/>
                </a:lnTo>
                <a:lnTo>
                  <a:pt x="58127" y="46189"/>
                </a:lnTo>
                <a:lnTo>
                  <a:pt x="63919" y="51689"/>
                </a:lnTo>
                <a:lnTo>
                  <a:pt x="68224" y="44932"/>
                </a:lnTo>
                <a:lnTo>
                  <a:pt x="68688" y="41023"/>
                </a:lnTo>
                <a:close/>
              </a:path>
              <a:path w="88900" h="156209">
                <a:moveTo>
                  <a:pt x="30581" y="26987"/>
                </a:moveTo>
                <a:lnTo>
                  <a:pt x="22745" y="34772"/>
                </a:lnTo>
                <a:lnTo>
                  <a:pt x="25984" y="45923"/>
                </a:lnTo>
                <a:lnTo>
                  <a:pt x="30797" y="42532"/>
                </a:lnTo>
                <a:lnTo>
                  <a:pt x="35267" y="41135"/>
                </a:lnTo>
                <a:lnTo>
                  <a:pt x="37795" y="39585"/>
                </a:lnTo>
                <a:lnTo>
                  <a:pt x="68858" y="39585"/>
                </a:lnTo>
                <a:lnTo>
                  <a:pt x="68944" y="38867"/>
                </a:lnTo>
                <a:lnTo>
                  <a:pt x="64695" y="34053"/>
                </a:lnTo>
                <a:lnTo>
                  <a:pt x="59559" y="31762"/>
                </a:lnTo>
                <a:lnTo>
                  <a:pt x="48641" y="31762"/>
                </a:lnTo>
                <a:lnTo>
                  <a:pt x="45580" y="31000"/>
                </a:lnTo>
                <a:lnTo>
                  <a:pt x="44145" y="30962"/>
                </a:lnTo>
                <a:lnTo>
                  <a:pt x="43780" y="30683"/>
                </a:lnTo>
                <a:lnTo>
                  <a:pt x="35902" y="30683"/>
                </a:lnTo>
                <a:lnTo>
                  <a:pt x="30581" y="26987"/>
                </a:lnTo>
                <a:close/>
              </a:path>
              <a:path w="88900" h="156209">
                <a:moveTo>
                  <a:pt x="52222" y="30861"/>
                </a:moveTo>
                <a:lnTo>
                  <a:pt x="48641" y="31762"/>
                </a:lnTo>
                <a:lnTo>
                  <a:pt x="59559" y="31762"/>
                </a:lnTo>
                <a:lnTo>
                  <a:pt x="58210" y="31161"/>
                </a:lnTo>
                <a:lnTo>
                  <a:pt x="52222" y="30861"/>
                </a:lnTo>
                <a:close/>
              </a:path>
              <a:path w="88900" h="156209">
                <a:moveTo>
                  <a:pt x="39522" y="12382"/>
                </a:moveTo>
                <a:lnTo>
                  <a:pt x="31635" y="18300"/>
                </a:lnTo>
                <a:lnTo>
                  <a:pt x="39179" y="22288"/>
                </a:lnTo>
                <a:lnTo>
                  <a:pt x="42824" y="23037"/>
                </a:lnTo>
                <a:lnTo>
                  <a:pt x="44145" y="30962"/>
                </a:lnTo>
                <a:lnTo>
                  <a:pt x="45594" y="30962"/>
                </a:lnTo>
                <a:lnTo>
                  <a:pt x="49466" y="20307"/>
                </a:lnTo>
                <a:lnTo>
                  <a:pt x="61257" y="20307"/>
                </a:lnTo>
                <a:lnTo>
                  <a:pt x="59601" y="17449"/>
                </a:lnTo>
                <a:lnTo>
                  <a:pt x="57965" y="16460"/>
                </a:lnTo>
                <a:lnTo>
                  <a:pt x="49408" y="16460"/>
                </a:lnTo>
                <a:lnTo>
                  <a:pt x="49680" y="15062"/>
                </a:lnTo>
                <a:lnTo>
                  <a:pt x="42202" y="15062"/>
                </a:lnTo>
                <a:lnTo>
                  <a:pt x="39522" y="12382"/>
                </a:lnTo>
                <a:close/>
              </a:path>
              <a:path w="88900" h="156209">
                <a:moveTo>
                  <a:pt x="37655" y="25984"/>
                </a:moveTo>
                <a:lnTo>
                  <a:pt x="35902" y="30683"/>
                </a:lnTo>
                <a:lnTo>
                  <a:pt x="43780" y="30683"/>
                </a:lnTo>
                <a:lnTo>
                  <a:pt x="37655" y="25984"/>
                </a:lnTo>
                <a:close/>
              </a:path>
              <a:path w="88900" h="156209">
                <a:moveTo>
                  <a:pt x="61257" y="20307"/>
                </a:moveTo>
                <a:lnTo>
                  <a:pt x="49466" y="20307"/>
                </a:lnTo>
                <a:lnTo>
                  <a:pt x="52400" y="24295"/>
                </a:lnTo>
                <a:lnTo>
                  <a:pt x="60109" y="23444"/>
                </a:lnTo>
                <a:lnTo>
                  <a:pt x="61544" y="20802"/>
                </a:lnTo>
                <a:lnTo>
                  <a:pt x="61257" y="20307"/>
                </a:lnTo>
                <a:close/>
              </a:path>
              <a:path w="88900" h="156209">
                <a:moveTo>
                  <a:pt x="55849" y="15180"/>
                </a:moveTo>
                <a:lnTo>
                  <a:pt x="51858" y="16189"/>
                </a:lnTo>
                <a:lnTo>
                  <a:pt x="49408" y="16460"/>
                </a:lnTo>
                <a:lnTo>
                  <a:pt x="57965" y="16460"/>
                </a:lnTo>
                <a:lnTo>
                  <a:pt x="55849" y="15180"/>
                </a:lnTo>
                <a:close/>
              </a:path>
              <a:path w="88900" h="156209">
                <a:moveTo>
                  <a:pt x="47955" y="0"/>
                </a:moveTo>
                <a:lnTo>
                  <a:pt x="44716" y="1943"/>
                </a:lnTo>
                <a:lnTo>
                  <a:pt x="43205" y="7353"/>
                </a:lnTo>
                <a:lnTo>
                  <a:pt x="45478" y="11099"/>
                </a:lnTo>
                <a:lnTo>
                  <a:pt x="42202" y="15062"/>
                </a:lnTo>
                <a:lnTo>
                  <a:pt x="49680" y="15062"/>
                </a:lnTo>
                <a:lnTo>
                  <a:pt x="50279" y="11976"/>
                </a:lnTo>
                <a:lnTo>
                  <a:pt x="51282" y="9321"/>
                </a:lnTo>
                <a:lnTo>
                  <a:pt x="52933" y="5473"/>
                </a:lnTo>
                <a:lnTo>
                  <a:pt x="47955" y="0"/>
                </a:lnTo>
                <a:close/>
              </a:path>
            </a:pathLst>
          </a:custGeom>
          <a:solidFill>
            <a:srgbClr val="FAA33A"/>
          </a:solidFill>
        </p:spPr>
        <p:txBody>
          <a:bodyPr wrap="square" lIns="0" tIns="0" rIns="0" bIns="0" rtlCol="0"/>
          <a:lstStyle/>
          <a:p>
            <a:endParaRPr sz="1202"/>
          </a:p>
        </p:txBody>
      </p:sp>
      <p:sp>
        <p:nvSpPr>
          <p:cNvPr id="18" name="object 18"/>
          <p:cNvSpPr/>
          <p:nvPr/>
        </p:nvSpPr>
        <p:spPr>
          <a:xfrm>
            <a:off x="3155182" y="818618"/>
            <a:ext cx="409631" cy="501680"/>
          </a:xfrm>
          <a:prstGeom prst="rect">
            <a:avLst/>
          </a:prstGeom>
          <a:blipFill>
            <a:blip r:embed="rId4" cstate="print"/>
            <a:stretch>
              <a:fillRect/>
            </a:stretch>
          </a:blipFill>
        </p:spPr>
        <p:txBody>
          <a:bodyPr wrap="square" lIns="0" tIns="0" rIns="0" bIns="0" rtlCol="0"/>
          <a:lstStyle/>
          <a:p>
            <a:endParaRPr sz="1202"/>
          </a:p>
        </p:txBody>
      </p:sp>
      <p:sp>
        <p:nvSpPr>
          <p:cNvPr id="19" name="object 19"/>
          <p:cNvSpPr/>
          <p:nvPr/>
        </p:nvSpPr>
        <p:spPr>
          <a:xfrm>
            <a:off x="3155181" y="818618"/>
            <a:ext cx="410039" cy="502053"/>
          </a:xfrm>
          <a:custGeom>
            <a:avLst/>
            <a:gdLst/>
            <a:ahLst/>
            <a:cxnLst/>
            <a:rect l="l" t="t" r="r" b="b"/>
            <a:pathLst>
              <a:path w="614044" h="751839">
                <a:moveTo>
                  <a:pt x="613435" y="0"/>
                </a:moveTo>
                <a:lnTo>
                  <a:pt x="0" y="0"/>
                </a:lnTo>
                <a:lnTo>
                  <a:pt x="0" y="751281"/>
                </a:lnTo>
                <a:lnTo>
                  <a:pt x="613435" y="751281"/>
                </a:lnTo>
                <a:lnTo>
                  <a:pt x="613435" y="0"/>
                </a:lnTo>
                <a:close/>
              </a:path>
            </a:pathLst>
          </a:custGeom>
          <a:ln w="6350">
            <a:solidFill>
              <a:srgbClr val="FAA33A"/>
            </a:solidFill>
          </a:ln>
        </p:spPr>
        <p:txBody>
          <a:bodyPr wrap="square" lIns="0" tIns="0" rIns="0" bIns="0" rtlCol="0"/>
          <a:lstStyle/>
          <a:p>
            <a:endParaRPr sz="1202"/>
          </a:p>
        </p:txBody>
      </p:sp>
      <p:sp>
        <p:nvSpPr>
          <p:cNvPr id="20" name="object 20"/>
          <p:cNvSpPr/>
          <p:nvPr/>
        </p:nvSpPr>
        <p:spPr>
          <a:xfrm>
            <a:off x="5148348" y="800062"/>
            <a:ext cx="1057246" cy="1225849"/>
          </a:xfrm>
          <a:prstGeom prst="rect">
            <a:avLst/>
          </a:prstGeom>
          <a:blipFill>
            <a:blip r:embed="rId5" cstate="print"/>
            <a:stretch>
              <a:fillRect/>
            </a:stretch>
          </a:blipFill>
        </p:spPr>
        <p:txBody>
          <a:bodyPr wrap="square" lIns="0" tIns="0" rIns="0" bIns="0" rtlCol="0"/>
          <a:lstStyle/>
          <a:p>
            <a:endParaRPr sz="1202"/>
          </a:p>
        </p:txBody>
      </p:sp>
      <p:sp>
        <p:nvSpPr>
          <p:cNvPr id="21" name="object 21"/>
          <p:cNvSpPr txBox="1"/>
          <p:nvPr/>
        </p:nvSpPr>
        <p:spPr>
          <a:xfrm>
            <a:off x="5913989" y="1682668"/>
            <a:ext cx="64029" cy="95532"/>
          </a:xfrm>
          <a:prstGeom prst="rect">
            <a:avLst/>
          </a:prstGeom>
        </p:spPr>
        <p:txBody>
          <a:bodyPr vert="horz" wrap="square" lIns="0" tIns="8057" rIns="0" bIns="0" rtlCol="0">
            <a:spAutoFit/>
          </a:bodyPr>
          <a:lstStyle/>
          <a:p>
            <a:pPr marL="8481">
              <a:spcBef>
                <a:spcPts val="64"/>
              </a:spcBef>
            </a:pPr>
            <a:r>
              <a:rPr sz="568" spc="17" dirty="0">
                <a:solidFill>
                  <a:srgbClr val="231F20"/>
                </a:solidFill>
                <a:latin typeface="Calibri"/>
                <a:cs typeface="Calibri"/>
              </a:rPr>
              <a:t>D</a:t>
            </a:r>
            <a:endParaRPr sz="568">
              <a:latin typeface="Calibri"/>
              <a:cs typeface="Calibri"/>
            </a:endParaRPr>
          </a:p>
        </p:txBody>
      </p:sp>
      <p:sp>
        <p:nvSpPr>
          <p:cNvPr id="22" name="object 22"/>
          <p:cNvSpPr txBox="1"/>
          <p:nvPr/>
        </p:nvSpPr>
        <p:spPr>
          <a:xfrm>
            <a:off x="5284528" y="1024052"/>
            <a:ext cx="693291" cy="946213"/>
          </a:xfrm>
          <a:prstGeom prst="rect">
            <a:avLst/>
          </a:prstGeom>
        </p:spPr>
        <p:txBody>
          <a:bodyPr vert="horz" wrap="square" lIns="0" tIns="8057" rIns="0" bIns="0" rtlCol="0">
            <a:spAutoFit/>
          </a:bodyPr>
          <a:lstStyle/>
          <a:p>
            <a:pPr marL="8481">
              <a:spcBef>
                <a:spcPts val="64"/>
              </a:spcBef>
            </a:pPr>
            <a:r>
              <a:rPr sz="568" spc="27" dirty="0">
                <a:solidFill>
                  <a:srgbClr val="231F20"/>
                </a:solidFill>
                <a:latin typeface="Calibri"/>
                <a:cs typeface="Calibri"/>
              </a:rPr>
              <a:t>ANSWER</a:t>
            </a:r>
            <a:r>
              <a:rPr sz="568" spc="-30" dirty="0">
                <a:solidFill>
                  <a:srgbClr val="231F20"/>
                </a:solidFill>
                <a:latin typeface="Calibri"/>
                <a:cs typeface="Calibri"/>
              </a:rPr>
              <a:t> </a:t>
            </a:r>
            <a:r>
              <a:rPr sz="568" spc="3" dirty="0">
                <a:solidFill>
                  <a:srgbClr val="231F20"/>
                </a:solidFill>
                <a:latin typeface="Calibri"/>
                <a:cs typeface="Calibri"/>
              </a:rPr>
              <a:t>FORMAT:</a:t>
            </a:r>
            <a:endParaRPr sz="568">
              <a:latin typeface="Calibri"/>
              <a:cs typeface="Calibri"/>
            </a:endParaRPr>
          </a:p>
          <a:p>
            <a:pPr marL="139089" indent="-130608">
              <a:spcBef>
                <a:spcPts val="478"/>
              </a:spcBef>
              <a:buAutoNum type="arabicPeriod"/>
              <a:tabLst>
                <a:tab pos="139514" algn="l"/>
                <a:tab pos="308711" algn="l"/>
                <a:tab pos="470699" algn="l"/>
                <a:tab pos="637776" algn="l"/>
              </a:tabLst>
            </a:pPr>
            <a:r>
              <a:rPr sz="568" spc="34" dirty="0">
                <a:solidFill>
                  <a:srgbClr val="231F20"/>
                </a:solidFill>
                <a:latin typeface="Calibri"/>
                <a:cs typeface="Calibri"/>
              </a:rPr>
              <a:t>A	</a:t>
            </a:r>
            <a:r>
              <a:rPr sz="568" spc="-3" dirty="0">
                <a:solidFill>
                  <a:srgbClr val="231F20"/>
                </a:solidFill>
                <a:latin typeface="Calibri"/>
                <a:cs typeface="Calibri"/>
              </a:rPr>
              <a:t>B	</a:t>
            </a:r>
            <a:r>
              <a:rPr sz="568" spc="67" dirty="0">
                <a:solidFill>
                  <a:srgbClr val="231F20"/>
                </a:solidFill>
                <a:latin typeface="Calibri"/>
                <a:cs typeface="Calibri"/>
              </a:rPr>
              <a:t>C	</a:t>
            </a:r>
            <a:r>
              <a:rPr sz="568" spc="17" dirty="0">
                <a:solidFill>
                  <a:srgbClr val="231F20"/>
                </a:solidFill>
                <a:latin typeface="Calibri"/>
                <a:cs typeface="Calibri"/>
              </a:rPr>
              <a:t>D</a:t>
            </a:r>
            <a:endParaRPr sz="568">
              <a:latin typeface="Calibri"/>
              <a:cs typeface="Calibri"/>
            </a:endParaRPr>
          </a:p>
          <a:p>
            <a:pPr>
              <a:spcBef>
                <a:spcPts val="7"/>
              </a:spcBef>
              <a:buClr>
                <a:srgbClr val="231F20"/>
              </a:buClr>
              <a:buFont typeface="Calibri"/>
              <a:buAutoNum type="arabicPeriod"/>
            </a:pPr>
            <a:endParaRPr sz="568">
              <a:latin typeface="Times New Roman"/>
              <a:cs typeface="Times New Roman"/>
            </a:endParaRPr>
          </a:p>
          <a:p>
            <a:pPr marL="139089" indent="-130608">
              <a:buAutoNum type="arabicPeriod"/>
              <a:tabLst>
                <a:tab pos="139514" algn="l"/>
                <a:tab pos="308711" algn="l"/>
                <a:tab pos="470699" algn="l"/>
                <a:tab pos="637776" algn="l"/>
              </a:tabLst>
            </a:pPr>
            <a:r>
              <a:rPr sz="568" spc="34" dirty="0">
                <a:solidFill>
                  <a:srgbClr val="231F20"/>
                </a:solidFill>
                <a:latin typeface="Calibri"/>
                <a:cs typeface="Calibri"/>
              </a:rPr>
              <a:t>A	</a:t>
            </a:r>
            <a:r>
              <a:rPr sz="568" spc="-3" dirty="0">
                <a:solidFill>
                  <a:srgbClr val="231F20"/>
                </a:solidFill>
                <a:latin typeface="Calibri"/>
                <a:cs typeface="Calibri"/>
              </a:rPr>
              <a:t>B	</a:t>
            </a:r>
            <a:r>
              <a:rPr sz="568" spc="67" dirty="0">
                <a:solidFill>
                  <a:srgbClr val="231F20"/>
                </a:solidFill>
                <a:latin typeface="Calibri"/>
                <a:cs typeface="Calibri"/>
              </a:rPr>
              <a:t>C	</a:t>
            </a:r>
            <a:r>
              <a:rPr sz="568" spc="17" dirty="0">
                <a:solidFill>
                  <a:srgbClr val="231F20"/>
                </a:solidFill>
                <a:latin typeface="Calibri"/>
                <a:cs typeface="Calibri"/>
              </a:rPr>
              <a:t>D</a:t>
            </a:r>
            <a:endParaRPr sz="568">
              <a:latin typeface="Calibri"/>
              <a:cs typeface="Calibri"/>
            </a:endParaRPr>
          </a:p>
          <a:p>
            <a:pPr>
              <a:spcBef>
                <a:spcPts val="3"/>
              </a:spcBef>
              <a:buClr>
                <a:srgbClr val="231F20"/>
              </a:buClr>
              <a:buFont typeface="Calibri"/>
              <a:buAutoNum type="arabicPeriod"/>
            </a:pPr>
            <a:endParaRPr sz="568">
              <a:latin typeface="Times New Roman"/>
              <a:cs typeface="Times New Roman"/>
            </a:endParaRPr>
          </a:p>
          <a:p>
            <a:pPr marL="139089" indent="-130608">
              <a:buAutoNum type="arabicPeriod"/>
              <a:tabLst>
                <a:tab pos="139514" algn="l"/>
                <a:tab pos="308711" algn="l"/>
                <a:tab pos="470699" algn="l"/>
                <a:tab pos="637776" algn="l"/>
              </a:tabLst>
            </a:pPr>
            <a:r>
              <a:rPr sz="568" spc="34" dirty="0">
                <a:solidFill>
                  <a:srgbClr val="231F20"/>
                </a:solidFill>
                <a:latin typeface="Calibri"/>
                <a:cs typeface="Calibri"/>
              </a:rPr>
              <a:t>A	</a:t>
            </a:r>
            <a:r>
              <a:rPr sz="568" spc="-3" dirty="0">
                <a:solidFill>
                  <a:srgbClr val="231F20"/>
                </a:solidFill>
                <a:latin typeface="Calibri"/>
                <a:cs typeface="Calibri"/>
              </a:rPr>
              <a:t>B	</a:t>
            </a:r>
            <a:r>
              <a:rPr sz="568" spc="67" dirty="0">
                <a:solidFill>
                  <a:srgbClr val="231F20"/>
                </a:solidFill>
                <a:latin typeface="Calibri"/>
                <a:cs typeface="Calibri"/>
              </a:rPr>
              <a:t>C	</a:t>
            </a:r>
            <a:r>
              <a:rPr sz="568" spc="17" dirty="0">
                <a:solidFill>
                  <a:srgbClr val="231F20"/>
                </a:solidFill>
                <a:latin typeface="Calibri"/>
                <a:cs typeface="Calibri"/>
              </a:rPr>
              <a:t>D</a:t>
            </a:r>
            <a:endParaRPr sz="568">
              <a:latin typeface="Calibri"/>
              <a:cs typeface="Calibri"/>
            </a:endParaRPr>
          </a:p>
          <a:p>
            <a:pPr>
              <a:spcBef>
                <a:spcPts val="10"/>
              </a:spcBef>
              <a:buClr>
                <a:srgbClr val="231F20"/>
              </a:buClr>
              <a:buFont typeface="Calibri"/>
              <a:buAutoNum type="arabicPeriod"/>
            </a:pPr>
            <a:endParaRPr sz="568">
              <a:latin typeface="Times New Roman"/>
              <a:cs typeface="Times New Roman"/>
            </a:endParaRPr>
          </a:p>
          <a:p>
            <a:pPr marL="139089" indent="-130608">
              <a:buAutoNum type="arabicPeriod"/>
              <a:tabLst>
                <a:tab pos="139514" algn="l"/>
                <a:tab pos="308711" algn="l"/>
                <a:tab pos="470699" algn="l"/>
              </a:tabLst>
            </a:pPr>
            <a:r>
              <a:rPr sz="568" spc="34" dirty="0">
                <a:solidFill>
                  <a:srgbClr val="231F20"/>
                </a:solidFill>
                <a:latin typeface="Calibri"/>
                <a:cs typeface="Calibri"/>
              </a:rPr>
              <a:t>A	</a:t>
            </a:r>
            <a:r>
              <a:rPr sz="568" spc="-3" dirty="0">
                <a:solidFill>
                  <a:srgbClr val="231F20"/>
                </a:solidFill>
                <a:latin typeface="Calibri"/>
                <a:cs typeface="Calibri"/>
              </a:rPr>
              <a:t>B	</a:t>
            </a:r>
            <a:r>
              <a:rPr sz="568" spc="67" dirty="0">
                <a:solidFill>
                  <a:srgbClr val="231F20"/>
                </a:solidFill>
                <a:latin typeface="Calibri"/>
                <a:cs typeface="Calibri"/>
              </a:rPr>
              <a:t>C</a:t>
            </a:r>
            <a:endParaRPr sz="568">
              <a:latin typeface="Calibri"/>
              <a:cs typeface="Calibri"/>
            </a:endParaRPr>
          </a:p>
          <a:p>
            <a:pPr>
              <a:spcBef>
                <a:spcPts val="17"/>
              </a:spcBef>
              <a:buClr>
                <a:srgbClr val="231F20"/>
              </a:buClr>
              <a:buFont typeface="Calibri"/>
              <a:buAutoNum type="arabicPeriod"/>
            </a:pPr>
            <a:endParaRPr sz="568">
              <a:latin typeface="Times New Roman"/>
              <a:cs typeface="Times New Roman"/>
            </a:endParaRPr>
          </a:p>
          <a:p>
            <a:pPr marL="139089" indent="-130608">
              <a:buAutoNum type="arabicPeriod"/>
              <a:tabLst>
                <a:tab pos="139514" algn="l"/>
                <a:tab pos="308711" algn="l"/>
                <a:tab pos="470699" algn="l"/>
                <a:tab pos="637776" algn="l"/>
              </a:tabLst>
            </a:pPr>
            <a:r>
              <a:rPr sz="568" spc="34" dirty="0">
                <a:solidFill>
                  <a:srgbClr val="231F20"/>
                </a:solidFill>
                <a:latin typeface="Calibri"/>
                <a:cs typeface="Calibri"/>
              </a:rPr>
              <a:t>A	</a:t>
            </a:r>
            <a:r>
              <a:rPr sz="568" spc="-3" dirty="0">
                <a:solidFill>
                  <a:srgbClr val="231F20"/>
                </a:solidFill>
                <a:latin typeface="Calibri"/>
                <a:cs typeface="Calibri"/>
              </a:rPr>
              <a:t>B	</a:t>
            </a:r>
            <a:r>
              <a:rPr sz="568" spc="67" dirty="0">
                <a:solidFill>
                  <a:srgbClr val="231F20"/>
                </a:solidFill>
                <a:latin typeface="Calibri"/>
                <a:cs typeface="Calibri"/>
              </a:rPr>
              <a:t>C	</a:t>
            </a:r>
            <a:r>
              <a:rPr sz="568" spc="17" dirty="0">
                <a:solidFill>
                  <a:srgbClr val="231F20"/>
                </a:solidFill>
                <a:latin typeface="Calibri"/>
                <a:cs typeface="Calibri"/>
              </a:rPr>
              <a:t>D</a:t>
            </a:r>
            <a:endParaRPr sz="568">
              <a:latin typeface="Calibri"/>
              <a:cs typeface="Calibri"/>
            </a:endParaRPr>
          </a:p>
        </p:txBody>
      </p:sp>
      <p:sp>
        <p:nvSpPr>
          <p:cNvPr id="23" name="object 23"/>
          <p:cNvSpPr/>
          <p:nvPr/>
        </p:nvSpPr>
        <p:spPr>
          <a:xfrm>
            <a:off x="2941511" y="4634984"/>
            <a:ext cx="1322553" cy="110249"/>
          </a:xfrm>
          <a:custGeom>
            <a:avLst/>
            <a:gdLst/>
            <a:ahLst/>
            <a:cxnLst/>
            <a:rect l="l" t="t" r="r" b="b"/>
            <a:pathLst>
              <a:path w="1980564" h="165100">
                <a:moveTo>
                  <a:pt x="0" y="164757"/>
                </a:moveTo>
                <a:lnTo>
                  <a:pt x="1980006" y="164757"/>
                </a:lnTo>
                <a:lnTo>
                  <a:pt x="1980006" y="0"/>
                </a:lnTo>
                <a:lnTo>
                  <a:pt x="0" y="0"/>
                </a:lnTo>
                <a:lnTo>
                  <a:pt x="0" y="164757"/>
                </a:lnTo>
                <a:close/>
              </a:path>
            </a:pathLst>
          </a:custGeom>
          <a:solidFill>
            <a:srgbClr val="FAA33A"/>
          </a:solidFill>
        </p:spPr>
        <p:txBody>
          <a:bodyPr wrap="square" lIns="0" tIns="0" rIns="0" bIns="0" rtlCol="0"/>
          <a:lstStyle/>
          <a:p>
            <a:endParaRPr sz="1202"/>
          </a:p>
        </p:txBody>
      </p:sp>
      <p:sp>
        <p:nvSpPr>
          <p:cNvPr id="24" name="object 24"/>
          <p:cNvSpPr txBox="1"/>
          <p:nvPr/>
        </p:nvSpPr>
        <p:spPr>
          <a:xfrm>
            <a:off x="2928225" y="2055121"/>
            <a:ext cx="3079739" cy="2898280"/>
          </a:xfrm>
          <a:prstGeom prst="rect">
            <a:avLst/>
          </a:prstGeom>
        </p:spPr>
        <p:txBody>
          <a:bodyPr vert="horz" wrap="square" lIns="0" tIns="4241" rIns="0" bIns="0" rtlCol="0">
            <a:spAutoFit/>
          </a:bodyPr>
          <a:lstStyle/>
          <a:p>
            <a:pPr marL="232805" marR="3392" algn="just">
              <a:lnSpc>
                <a:spcPct val="104200"/>
              </a:lnSpc>
              <a:spcBef>
                <a:spcPts val="34"/>
              </a:spcBef>
            </a:pPr>
            <a:r>
              <a:rPr sz="668" spc="-7" dirty="0">
                <a:solidFill>
                  <a:srgbClr val="231F20"/>
                </a:solidFill>
                <a:latin typeface="Book Antiqua"/>
                <a:cs typeface="Book Antiqua"/>
              </a:rPr>
              <a:t>end-of-school</a:t>
            </a:r>
            <a:r>
              <a:rPr sz="668" spc="-20" dirty="0">
                <a:solidFill>
                  <a:srgbClr val="231F20"/>
                </a:solidFill>
                <a:latin typeface="Book Antiqua"/>
                <a:cs typeface="Book Antiqua"/>
              </a:rPr>
              <a:t> </a:t>
            </a:r>
            <a:r>
              <a:rPr sz="668" dirty="0">
                <a:solidFill>
                  <a:srgbClr val="231F20"/>
                </a:solidFill>
                <a:latin typeface="Book Antiqua"/>
                <a:cs typeface="Book Antiqua"/>
              </a:rPr>
              <a:t>exams</a:t>
            </a:r>
            <a:r>
              <a:rPr sz="668" spc="-20" dirty="0">
                <a:solidFill>
                  <a:srgbClr val="231F20"/>
                </a:solidFill>
                <a:latin typeface="Book Antiqua"/>
                <a:cs typeface="Book Antiqua"/>
              </a:rPr>
              <a:t> </a:t>
            </a:r>
            <a:r>
              <a:rPr sz="668" spc="3" dirty="0">
                <a:solidFill>
                  <a:srgbClr val="231F20"/>
                </a:solidFill>
                <a:latin typeface="Book Antiqua"/>
                <a:cs typeface="Book Antiqua"/>
              </a:rPr>
              <a:t>are</a:t>
            </a:r>
            <a:r>
              <a:rPr sz="668" spc="-20" dirty="0">
                <a:solidFill>
                  <a:srgbClr val="231F20"/>
                </a:solidFill>
                <a:latin typeface="Book Antiqua"/>
                <a:cs typeface="Book Antiqua"/>
              </a:rPr>
              <a:t> </a:t>
            </a:r>
            <a:r>
              <a:rPr sz="668" spc="-10" dirty="0">
                <a:solidFill>
                  <a:srgbClr val="231F20"/>
                </a:solidFill>
                <a:latin typeface="Book Antiqua"/>
                <a:cs typeface="Book Antiqua"/>
              </a:rPr>
              <a:t>only</a:t>
            </a:r>
            <a:r>
              <a:rPr sz="668" spc="-20" dirty="0">
                <a:solidFill>
                  <a:srgbClr val="231F20"/>
                </a:solidFill>
                <a:latin typeface="Book Antiqua"/>
                <a:cs typeface="Book Antiqua"/>
              </a:rPr>
              <a:t> </a:t>
            </a:r>
            <a:r>
              <a:rPr sz="668" dirty="0">
                <a:solidFill>
                  <a:srgbClr val="231F20"/>
                </a:solidFill>
                <a:latin typeface="Book Antiqua"/>
                <a:cs typeface="Book Antiqua"/>
              </a:rPr>
              <a:t>next</a:t>
            </a:r>
            <a:r>
              <a:rPr sz="668" spc="-20" dirty="0">
                <a:solidFill>
                  <a:srgbClr val="231F20"/>
                </a:solidFill>
                <a:latin typeface="Book Antiqua"/>
                <a:cs typeface="Book Antiqua"/>
              </a:rPr>
              <a:t> </a:t>
            </a:r>
            <a:r>
              <a:rPr sz="668" spc="-7" dirty="0">
                <a:solidFill>
                  <a:srgbClr val="231F20"/>
                </a:solidFill>
                <a:latin typeface="Book Antiqua"/>
                <a:cs typeface="Book Antiqua"/>
              </a:rPr>
              <a:t>year,</a:t>
            </a:r>
            <a:r>
              <a:rPr sz="668" spc="-20" dirty="0">
                <a:solidFill>
                  <a:srgbClr val="231F20"/>
                </a:solidFill>
                <a:latin typeface="Book Antiqua"/>
                <a:cs typeface="Book Antiqua"/>
              </a:rPr>
              <a:t> </a:t>
            </a:r>
            <a:r>
              <a:rPr sz="668" spc="3" dirty="0">
                <a:solidFill>
                  <a:srgbClr val="231F20"/>
                </a:solidFill>
                <a:latin typeface="Book Antiqua"/>
                <a:cs typeface="Book Antiqua"/>
              </a:rPr>
              <a:t>all</a:t>
            </a:r>
            <a:r>
              <a:rPr sz="668" spc="-20" dirty="0">
                <a:solidFill>
                  <a:srgbClr val="231F20"/>
                </a:solidFill>
                <a:latin typeface="Book Antiqua"/>
                <a:cs typeface="Book Antiqua"/>
              </a:rPr>
              <a:t> </a:t>
            </a:r>
            <a:r>
              <a:rPr sz="668" spc="-7" dirty="0">
                <a:solidFill>
                  <a:srgbClr val="231F20"/>
                </a:solidFill>
                <a:latin typeface="Book Antiqua"/>
                <a:cs typeface="Book Antiqua"/>
              </a:rPr>
              <a:t>of</a:t>
            </a:r>
            <a:r>
              <a:rPr sz="668" spc="-20" dirty="0">
                <a:solidFill>
                  <a:srgbClr val="231F20"/>
                </a:solidFill>
                <a:latin typeface="Book Antiqua"/>
                <a:cs typeface="Book Antiqua"/>
              </a:rPr>
              <a:t> </a:t>
            </a:r>
            <a:r>
              <a:rPr sz="668" spc="-14" dirty="0">
                <a:solidFill>
                  <a:srgbClr val="231F20"/>
                </a:solidFill>
                <a:latin typeface="Book Antiqua"/>
                <a:cs typeface="Book Antiqua"/>
              </a:rPr>
              <a:t>us</a:t>
            </a:r>
            <a:r>
              <a:rPr sz="668" spc="-20" dirty="0">
                <a:solidFill>
                  <a:srgbClr val="231F20"/>
                </a:solidFill>
                <a:latin typeface="Book Antiqua"/>
                <a:cs typeface="Book Antiqua"/>
              </a:rPr>
              <a:t> </a:t>
            </a:r>
            <a:r>
              <a:rPr sz="668" spc="3" dirty="0">
                <a:solidFill>
                  <a:srgbClr val="231F20"/>
                </a:solidFill>
                <a:latin typeface="Book Antiqua"/>
                <a:cs typeface="Book Antiqua"/>
              </a:rPr>
              <a:t>are</a:t>
            </a:r>
            <a:r>
              <a:rPr sz="668" spc="-20" dirty="0">
                <a:solidFill>
                  <a:srgbClr val="231F20"/>
                </a:solidFill>
                <a:latin typeface="Book Antiqua"/>
                <a:cs typeface="Book Antiqua"/>
              </a:rPr>
              <a:t> </a:t>
            </a:r>
            <a:r>
              <a:rPr sz="668" dirty="0">
                <a:solidFill>
                  <a:srgbClr val="231F20"/>
                </a:solidFill>
                <a:latin typeface="Book Antiqua"/>
                <a:cs typeface="Book Antiqua"/>
              </a:rPr>
              <a:t>feeling</a:t>
            </a:r>
            <a:r>
              <a:rPr sz="668" spc="-20" dirty="0">
                <a:solidFill>
                  <a:srgbClr val="231F20"/>
                </a:solidFill>
                <a:latin typeface="Book Antiqua"/>
                <a:cs typeface="Book Antiqua"/>
              </a:rPr>
              <a:t> </a:t>
            </a:r>
            <a:r>
              <a:rPr sz="668" spc="3" dirty="0">
                <a:solidFill>
                  <a:srgbClr val="231F20"/>
                </a:solidFill>
                <a:latin typeface="Book Antiqua"/>
                <a:cs typeface="Book Antiqua"/>
              </a:rPr>
              <a:t>the</a:t>
            </a:r>
            <a:r>
              <a:rPr sz="668" spc="-20" dirty="0">
                <a:solidFill>
                  <a:srgbClr val="231F20"/>
                </a:solidFill>
                <a:latin typeface="Book Antiqua"/>
                <a:cs typeface="Book Antiqua"/>
              </a:rPr>
              <a:t> </a:t>
            </a:r>
            <a:r>
              <a:rPr sz="668" spc="-3" dirty="0">
                <a:solidFill>
                  <a:srgbClr val="231F20"/>
                </a:solidFill>
                <a:latin typeface="Book Antiqua"/>
                <a:cs typeface="Book Antiqua"/>
              </a:rPr>
              <a:t>pressure.</a:t>
            </a:r>
            <a:r>
              <a:rPr sz="668" spc="-20" dirty="0">
                <a:solidFill>
                  <a:srgbClr val="231F20"/>
                </a:solidFill>
                <a:latin typeface="Book Antiqua"/>
                <a:cs typeface="Book Antiqua"/>
              </a:rPr>
              <a:t> </a:t>
            </a:r>
            <a:r>
              <a:rPr sz="668" spc="-27" dirty="0">
                <a:solidFill>
                  <a:srgbClr val="231F20"/>
                </a:solidFill>
                <a:latin typeface="Book Antiqua"/>
                <a:cs typeface="Book Antiqua"/>
              </a:rPr>
              <a:t>We  </a:t>
            </a:r>
            <a:r>
              <a:rPr sz="668" spc="-7" dirty="0">
                <a:solidFill>
                  <a:srgbClr val="231F20"/>
                </a:solidFill>
                <a:latin typeface="Book Antiqua"/>
                <a:cs typeface="Book Antiqua"/>
              </a:rPr>
              <a:t>keep</a:t>
            </a:r>
            <a:r>
              <a:rPr sz="668" spc="-20" dirty="0">
                <a:solidFill>
                  <a:srgbClr val="231F20"/>
                </a:solidFill>
                <a:latin typeface="Book Antiqua"/>
                <a:cs typeface="Book Antiqua"/>
              </a:rPr>
              <a:t> </a:t>
            </a:r>
            <a:r>
              <a:rPr sz="668" spc="-10" dirty="0">
                <a:solidFill>
                  <a:srgbClr val="231F20"/>
                </a:solidFill>
                <a:latin typeface="Book Antiqua"/>
                <a:cs typeface="Book Antiqua"/>
              </a:rPr>
              <a:t>working</a:t>
            </a:r>
            <a:r>
              <a:rPr sz="668" spc="-20" dirty="0">
                <a:solidFill>
                  <a:srgbClr val="231F20"/>
                </a:solidFill>
                <a:latin typeface="Book Antiqua"/>
                <a:cs typeface="Book Antiqua"/>
              </a:rPr>
              <a:t> </a:t>
            </a:r>
            <a:r>
              <a:rPr sz="668" spc="3" dirty="0">
                <a:solidFill>
                  <a:srgbClr val="231F20"/>
                </a:solidFill>
                <a:latin typeface="Book Antiqua"/>
                <a:cs typeface="Book Antiqua"/>
              </a:rPr>
              <a:t>all</a:t>
            </a:r>
            <a:r>
              <a:rPr sz="668" spc="-20" dirty="0">
                <a:solidFill>
                  <a:srgbClr val="231F20"/>
                </a:solidFill>
                <a:latin typeface="Book Antiqua"/>
                <a:cs typeface="Book Antiqua"/>
              </a:rPr>
              <a:t> </a:t>
            </a:r>
            <a:r>
              <a:rPr sz="668" spc="7" dirty="0">
                <a:solidFill>
                  <a:srgbClr val="231F20"/>
                </a:solidFill>
                <a:latin typeface="Book Antiqua"/>
                <a:cs typeface="Book Antiqua"/>
              </a:rPr>
              <a:t>the</a:t>
            </a:r>
            <a:r>
              <a:rPr sz="668" spc="-20" dirty="0">
                <a:solidFill>
                  <a:srgbClr val="231F20"/>
                </a:solidFill>
                <a:latin typeface="Book Antiqua"/>
                <a:cs typeface="Book Antiqua"/>
              </a:rPr>
              <a:t> </a:t>
            </a:r>
            <a:r>
              <a:rPr sz="668" spc="3" dirty="0">
                <a:solidFill>
                  <a:srgbClr val="231F20"/>
                </a:solidFill>
                <a:latin typeface="Book Antiqua"/>
                <a:cs typeface="Book Antiqua"/>
              </a:rPr>
              <a:t>time.</a:t>
            </a:r>
            <a:r>
              <a:rPr sz="668" spc="-20" dirty="0">
                <a:solidFill>
                  <a:srgbClr val="231F20"/>
                </a:solidFill>
                <a:latin typeface="Book Antiqua"/>
                <a:cs typeface="Book Antiqua"/>
              </a:rPr>
              <a:t> We’ll </a:t>
            </a:r>
            <a:r>
              <a:rPr sz="668" dirty="0">
                <a:solidFill>
                  <a:srgbClr val="231F20"/>
                </a:solidFill>
                <a:latin typeface="Book Antiqua"/>
                <a:cs typeface="Book Antiqua"/>
              </a:rPr>
              <a:t>finish</a:t>
            </a:r>
            <a:r>
              <a:rPr sz="668" spc="-20" dirty="0">
                <a:solidFill>
                  <a:srgbClr val="231F20"/>
                </a:solidFill>
                <a:latin typeface="Book Antiqua"/>
                <a:cs typeface="Book Antiqua"/>
              </a:rPr>
              <a:t> </a:t>
            </a:r>
            <a:r>
              <a:rPr sz="668" spc="-7" dirty="0">
                <a:solidFill>
                  <a:srgbClr val="231F20"/>
                </a:solidFill>
                <a:latin typeface="Book Antiqua"/>
                <a:cs typeface="Book Antiqua"/>
              </a:rPr>
              <a:t>our</a:t>
            </a:r>
            <a:r>
              <a:rPr sz="668" spc="-20" dirty="0">
                <a:solidFill>
                  <a:srgbClr val="231F20"/>
                </a:solidFill>
                <a:latin typeface="Book Antiqua"/>
                <a:cs typeface="Book Antiqua"/>
              </a:rPr>
              <a:t> </a:t>
            </a:r>
            <a:r>
              <a:rPr sz="668" spc="-3" dirty="0">
                <a:solidFill>
                  <a:srgbClr val="231F20"/>
                </a:solidFill>
                <a:latin typeface="Book Antiqua"/>
                <a:cs typeface="Book Antiqua"/>
              </a:rPr>
              <a:t>secondary</a:t>
            </a:r>
            <a:r>
              <a:rPr sz="668" spc="-20" dirty="0">
                <a:solidFill>
                  <a:srgbClr val="231F20"/>
                </a:solidFill>
                <a:latin typeface="Book Antiqua"/>
                <a:cs typeface="Book Antiqua"/>
              </a:rPr>
              <a:t> </a:t>
            </a:r>
            <a:r>
              <a:rPr sz="668" spc="-3" dirty="0">
                <a:solidFill>
                  <a:srgbClr val="231F20"/>
                </a:solidFill>
                <a:latin typeface="Book Antiqua"/>
                <a:cs typeface="Book Antiqua"/>
              </a:rPr>
              <a:t>education</a:t>
            </a:r>
            <a:r>
              <a:rPr sz="668" spc="-20" dirty="0">
                <a:solidFill>
                  <a:srgbClr val="231F20"/>
                </a:solidFill>
                <a:latin typeface="Book Antiqua"/>
                <a:cs typeface="Book Antiqua"/>
              </a:rPr>
              <a:t> </a:t>
            </a:r>
            <a:r>
              <a:rPr sz="668" dirty="0">
                <a:solidFill>
                  <a:srgbClr val="231F20"/>
                </a:solidFill>
                <a:latin typeface="Book Antiqua"/>
                <a:cs typeface="Book Antiqua"/>
              </a:rPr>
              <a:t>at</a:t>
            </a:r>
            <a:r>
              <a:rPr sz="668" spc="-20" dirty="0">
                <a:solidFill>
                  <a:srgbClr val="231F20"/>
                </a:solidFill>
                <a:latin typeface="Book Antiqua"/>
                <a:cs typeface="Book Antiqua"/>
              </a:rPr>
              <a:t> </a:t>
            </a:r>
            <a:r>
              <a:rPr sz="668" spc="7" dirty="0">
                <a:solidFill>
                  <a:srgbClr val="231F20"/>
                </a:solidFill>
                <a:latin typeface="Book Antiqua"/>
                <a:cs typeface="Book Antiqua"/>
              </a:rPr>
              <a:t>the</a:t>
            </a:r>
            <a:r>
              <a:rPr sz="668" spc="-20" dirty="0">
                <a:solidFill>
                  <a:srgbClr val="231F20"/>
                </a:solidFill>
                <a:latin typeface="Book Antiqua"/>
                <a:cs typeface="Book Antiqua"/>
              </a:rPr>
              <a:t> </a:t>
            </a:r>
            <a:r>
              <a:rPr sz="668" dirty="0">
                <a:solidFill>
                  <a:srgbClr val="231F20"/>
                </a:solidFill>
                <a:latin typeface="Book Antiqua"/>
                <a:cs typeface="Book Antiqua"/>
              </a:rPr>
              <a:t>age</a:t>
            </a:r>
            <a:r>
              <a:rPr sz="668" spc="-20" dirty="0">
                <a:solidFill>
                  <a:srgbClr val="231F20"/>
                </a:solidFill>
                <a:latin typeface="Book Antiqua"/>
                <a:cs typeface="Book Antiqua"/>
              </a:rPr>
              <a:t> </a:t>
            </a:r>
            <a:r>
              <a:rPr sz="668" spc="-3" dirty="0">
                <a:solidFill>
                  <a:srgbClr val="231F20"/>
                </a:solidFill>
                <a:latin typeface="Book Antiqua"/>
                <a:cs typeface="Book Antiqua"/>
              </a:rPr>
              <a:t>of  </a:t>
            </a:r>
            <a:r>
              <a:rPr sz="668" spc="3" dirty="0">
                <a:solidFill>
                  <a:srgbClr val="231F20"/>
                </a:solidFill>
                <a:latin typeface="Book Antiqua"/>
                <a:cs typeface="Book Antiqua"/>
              </a:rPr>
              <a:t>eighteen. </a:t>
            </a:r>
            <a:r>
              <a:rPr sz="668" spc="7" dirty="0">
                <a:solidFill>
                  <a:srgbClr val="231F20"/>
                </a:solidFill>
                <a:latin typeface="Book Antiqua"/>
                <a:cs typeface="Book Antiqua"/>
              </a:rPr>
              <a:t>Some </a:t>
            </a:r>
            <a:r>
              <a:rPr sz="668" spc="-3" dirty="0">
                <a:solidFill>
                  <a:srgbClr val="231F20"/>
                </a:solidFill>
                <a:latin typeface="Book Antiqua"/>
                <a:cs typeface="Book Antiqua"/>
              </a:rPr>
              <a:t>of </a:t>
            </a:r>
            <a:r>
              <a:rPr sz="668" spc="-10" dirty="0">
                <a:solidFill>
                  <a:srgbClr val="231F20"/>
                </a:solidFill>
                <a:latin typeface="Book Antiqua"/>
                <a:cs typeface="Book Antiqua"/>
              </a:rPr>
              <a:t>us </a:t>
            </a:r>
            <a:r>
              <a:rPr sz="668" dirty="0">
                <a:solidFill>
                  <a:srgbClr val="231F20"/>
                </a:solidFill>
                <a:latin typeface="Book Antiqua"/>
                <a:cs typeface="Book Antiqua"/>
              </a:rPr>
              <a:t>will </a:t>
            </a:r>
            <a:r>
              <a:rPr sz="668" spc="-14" dirty="0">
                <a:solidFill>
                  <a:srgbClr val="231F20"/>
                </a:solidFill>
                <a:latin typeface="Book Antiqua"/>
                <a:cs typeface="Book Antiqua"/>
              </a:rPr>
              <a:t>say </a:t>
            </a:r>
            <a:r>
              <a:rPr sz="668" spc="-20" dirty="0">
                <a:solidFill>
                  <a:srgbClr val="231F20"/>
                </a:solidFill>
                <a:latin typeface="Book Antiqua"/>
                <a:cs typeface="Book Antiqua"/>
              </a:rPr>
              <a:t>“goodbye” </a:t>
            </a:r>
            <a:r>
              <a:rPr sz="668" spc="3" dirty="0">
                <a:solidFill>
                  <a:srgbClr val="231F20"/>
                </a:solidFill>
                <a:latin typeface="Book Antiqua"/>
                <a:cs typeface="Book Antiqua"/>
              </a:rPr>
              <a:t>to </a:t>
            </a:r>
            <a:r>
              <a:rPr sz="668" spc="-7" dirty="0">
                <a:solidFill>
                  <a:srgbClr val="231F20"/>
                </a:solidFill>
                <a:latin typeface="Book Antiqua"/>
                <a:cs typeface="Book Antiqua"/>
              </a:rPr>
              <a:t>studying </a:t>
            </a:r>
            <a:r>
              <a:rPr sz="668" spc="-3" dirty="0">
                <a:solidFill>
                  <a:srgbClr val="231F20"/>
                </a:solidFill>
                <a:latin typeface="Book Antiqua"/>
                <a:cs typeface="Book Antiqua"/>
              </a:rPr>
              <a:t>forever, but </a:t>
            </a:r>
            <a:r>
              <a:rPr sz="668" spc="10" dirty="0">
                <a:solidFill>
                  <a:srgbClr val="231F20"/>
                </a:solidFill>
                <a:latin typeface="Book Antiqua"/>
                <a:cs typeface="Book Antiqua"/>
              </a:rPr>
              <a:t>a </a:t>
            </a:r>
            <a:r>
              <a:rPr sz="668" dirty="0">
                <a:solidFill>
                  <a:srgbClr val="231F20"/>
                </a:solidFill>
                <a:latin typeface="Book Antiqua"/>
                <a:cs typeface="Book Antiqua"/>
              </a:rPr>
              <a:t>lot </a:t>
            </a:r>
            <a:r>
              <a:rPr sz="668" spc="-3" dirty="0">
                <a:solidFill>
                  <a:srgbClr val="231F20"/>
                </a:solidFill>
                <a:latin typeface="Book Antiqua"/>
                <a:cs typeface="Book Antiqua"/>
              </a:rPr>
              <a:t>of </a:t>
            </a:r>
            <a:r>
              <a:rPr sz="668" spc="-23" dirty="0">
                <a:solidFill>
                  <a:srgbClr val="231F20"/>
                </a:solidFill>
                <a:latin typeface="Book Antiqua"/>
                <a:cs typeface="Book Antiqua"/>
              </a:rPr>
              <a:t>my  </a:t>
            </a:r>
            <a:r>
              <a:rPr sz="668" dirty="0">
                <a:solidFill>
                  <a:srgbClr val="231F20"/>
                </a:solidFill>
                <a:latin typeface="Book Antiqua"/>
                <a:cs typeface="Book Antiqua"/>
              </a:rPr>
              <a:t>schoolmates want to </a:t>
            </a:r>
            <a:r>
              <a:rPr sz="668" spc="-7" dirty="0">
                <a:solidFill>
                  <a:srgbClr val="231F20"/>
                </a:solidFill>
                <a:latin typeface="Book Antiqua"/>
                <a:cs typeface="Book Antiqua"/>
              </a:rPr>
              <a:t>go </a:t>
            </a:r>
            <a:r>
              <a:rPr sz="668" dirty="0">
                <a:solidFill>
                  <a:srgbClr val="231F20"/>
                </a:solidFill>
                <a:latin typeface="Book Antiqua"/>
                <a:cs typeface="Book Antiqua"/>
              </a:rPr>
              <a:t>on </a:t>
            </a:r>
            <a:r>
              <a:rPr sz="668" spc="-7" dirty="0">
                <a:solidFill>
                  <a:srgbClr val="231F20"/>
                </a:solidFill>
                <a:latin typeface="Book Antiqua"/>
                <a:cs typeface="Book Antiqua"/>
              </a:rPr>
              <a:t>studying </a:t>
            </a:r>
            <a:r>
              <a:rPr sz="668" spc="3" dirty="0">
                <a:solidFill>
                  <a:srgbClr val="231F20"/>
                </a:solidFill>
                <a:latin typeface="Book Antiqua"/>
                <a:cs typeface="Book Antiqua"/>
              </a:rPr>
              <a:t>at </a:t>
            </a:r>
            <a:r>
              <a:rPr sz="668" dirty="0">
                <a:solidFill>
                  <a:srgbClr val="231F20"/>
                </a:solidFill>
                <a:latin typeface="Book Antiqua"/>
                <a:cs typeface="Book Antiqua"/>
              </a:rPr>
              <a:t>colleges and</a:t>
            </a:r>
            <a:r>
              <a:rPr sz="668" spc="-110" dirty="0">
                <a:solidFill>
                  <a:srgbClr val="231F20"/>
                </a:solidFill>
                <a:latin typeface="Book Antiqua"/>
                <a:cs typeface="Book Antiqua"/>
              </a:rPr>
              <a:t> </a:t>
            </a:r>
            <a:r>
              <a:rPr sz="668" dirty="0">
                <a:solidFill>
                  <a:srgbClr val="231F20"/>
                </a:solidFill>
                <a:latin typeface="Book Antiqua"/>
                <a:cs typeface="Book Antiqua"/>
              </a:rPr>
              <a:t>universities.</a:t>
            </a:r>
            <a:endParaRPr sz="668">
              <a:latin typeface="Book Antiqua"/>
              <a:cs typeface="Book Antiqua"/>
            </a:endParaRPr>
          </a:p>
          <a:p>
            <a:pPr marL="232805" marR="4241" indent="95836" algn="just">
              <a:lnSpc>
                <a:spcPct val="104200"/>
              </a:lnSpc>
            </a:pPr>
            <a:r>
              <a:rPr sz="668" spc="-10" dirty="0">
                <a:solidFill>
                  <a:srgbClr val="231F20"/>
                </a:solidFill>
                <a:latin typeface="Book Antiqua"/>
                <a:cs typeface="Book Antiqua"/>
              </a:rPr>
              <a:t>This</a:t>
            </a:r>
            <a:r>
              <a:rPr sz="668" spc="-27" dirty="0">
                <a:solidFill>
                  <a:srgbClr val="231F20"/>
                </a:solidFill>
                <a:latin typeface="Book Antiqua"/>
                <a:cs typeface="Book Antiqua"/>
              </a:rPr>
              <a:t> </a:t>
            </a:r>
            <a:r>
              <a:rPr sz="668" spc="-14" dirty="0">
                <a:solidFill>
                  <a:srgbClr val="231F20"/>
                </a:solidFill>
                <a:latin typeface="Book Antiqua"/>
                <a:cs typeface="Book Antiqua"/>
              </a:rPr>
              <a:t>year</a:t>
            </a:r>
            <a:r>
              <a:rPr sz="668" spc="-27" dirty="0">
                <a:solidFill>
                  <a:srgbClr val="231F20"/>
                </a:solidFill>
                <a:latin typeface="Book Antiqua"/>
                <a:cs typeface="Book Antiqua"/>
              </a:rPr>
              <a:t> </a:t>
            </a:r>
            <a:r>
              <a:rPr sz="668" spc="-37" dirty="0">
                <a:solidFill>
                  <a:srgbClr val="231F20"/>
                </a:solidFill>
                <a:latin typeface="Book Antiqua"/>
                <a:cs typeface="Book Antiqua"/>
              </a:rPr>
              <a:t>I’m</a:t>
            </a:r>
            <a:r>
              <a:rPr sz="668" spc="-27" dirty="0">
                <a:solidFill>
                  <a:srgbClr val="231F20"/>
                </a:solidFill>
                <a:latin typeface="Book Antiqua"/>
                <a:cs typeface="Book Antiqua"/>
              </a:rPr>
              <a:t> </a:t>
            </a:r>
            <a:r>
              <a:rPr sz="668" spc="-17" dirty="0">
                <a:solidFill>
                  <a:srgbClr val="231F20"/>
                </a:solidFill>
                <a:latin typeface="Book Antiqua"/>
                <a:cs typeface="Book Antiqua"/>
              </a:rPr>
              <a:t>going</a:t>
            </a:r>
            <a:r>
              <a:rPr sz="668" spc="-27" dirty="0">
                <a:solidFill>
                  <a:srgbClr val="231F20"/>
                </a:solidFill>
                <a:latin typeface="Book Antiqua"/>
                <a:cs typeface="Book Antiqua"/>
              </a:rPr>
              <a:t> </a:t>
            </a:r>
            <a:r>
              <a:rPr sz="668" spc="-3" dirty="0">
                <a:solidFill>
                  <a:srgbClr val="231F20"/>
                </a:solidFill>
                <a:latin typeface="Book Antiqua"/>
                <a:cs typeface="Book Antiqua"/>
              </a:rPr>
              <a:t>to</a:t>
            </a:r>
            <a:r>
              <a:rPr sz="668" spc="-27" dirty="0">
                <a:solidFill>
                  <a:srgbClr val="231F20"/>
                </a:solidFill>
                <a:latin typeface="Book Antiqua"/>
                <a:cs typeface="Book Antiqua"/>
              </a:rPr>
              <a:t> </a:t>
            </a:r>
            <a:r>
              <a:rPr sz="668" spc="-3" dirty="0">
                <a:solidFill>
                  <a:srgbClr val="231F20"/>
                </a:solidFill>
                <a:latin typeface="Book Antiqua"/>
                <a:cs typeface="Book Antiqua"/>
              </a:rPr>
              <a:t>take</a:t>
            </a:r>
            <a:r>
              <a:rPr sz="668" spc="-27" dirty="0">
                <a:solidFill>
                  <a:srgbClr val="231F20"/>
                </a:solidFill>
                <a:latin typeface="Book Antiqua"/>
                <a:cs typeface="Book Antiqua"/>
              </a:rPr>
              <a:t> </a:t>
            </a:r>
            <a:r>
              <a:rPr sz="668" dirty="0">
                <a:solidFill>
                  <a:srgbClr val="231F20"/>
                </a:solidFill>
                <a:latin typeface="Book Antiqua"/>
                <a:cs typeface="Book Antiqua"/>
              </a:rPr>
              <a:t>a</a:t>
            </a:r>
            <a:r>
              <a:rPr sz="668" spc="-27" dirty="0">
                <a:solidFill>
                  <a:srgbClr val="231F20"/>
                </a:solidFill>
                <a:latin typeface="Book Antiqua"/>
                <a:cs typeface="Book Antiqua"/>
              </a:rPr>
              <a:t> </a:t>
            </a:r>
            <a:r>
              <a:rPr sz="668" spc="-40" dirty="0">
                <a:solidFill>
                  <a:srgbClr val="231F20"/>
                </a:solidFill>
                <a:latin typeface="Book Antiqua"/>
                <a:cs typeface="Book Antiqua"/>
              </a:rPr>
              <a:t>SAT</a:t>
            </a:r>
            <a:r>
              <a:rPr sz="668" spc="-27" dirty="0">
                <a:solidFill>
                  <a:srgbClr val="231F20"/>
                </a:solidFill>
                <a:latin typeface="Book Antiqua"/>
                <a:cs typeface="Book Antiqua"/>
              </a:rPr>
              <a:t> </a:t>
            </a:r>
            <a:r>
              <a:rPr sz="668" spc="-10" dirty="0">
                <a:solidFill>
                  <a:srgbClr val="231F20"/>
                </a:solidFill>
                <a:latin typeface="Book Antiqua"/>
                <a:cs typeface="Book Antiqua"/>
              </a:rPr>
              <a:t>reasoning</a:t>
            </a:r>
            <a:r>
              <a:rPr sz="668" spc="-27" dirty="0">
                <a:solidFill>
                  <a:srgbClr val="231F20"/>
                </a:solidFill>
                <a:latin typeface="Book Antiqua"/>
                <a:cs typeface="Book Antiqua"/>
              </a:rPr>
              <a:t> </a:t>
            </a:r>
            <a:r>
              <a:rPr sz="668" dirty="0">
                <a:solidFill>
                  <a:srgbClr val="231F20"/>
                </a:solidFill>
                <a:latin typeface="Book Antiqua"/>
                <a:cs typeface="Book Antiqua"/>
              </a:rPr>
              <a:t>test.</a:t>
            </a:r>
            <a:r>
              <a:rPr sz="668" spc="-27" dirty="0">
                <a:solidFill>
                  <a:srgbClr val="231F20"/>
                </a:solidFill>
                <a:latin typeface="Book Antiqua"/>
                <a:cs typeface="Book Antiqua"/>
              </a:rPr>
              <a:t> It’s </a:t>
            </a:r>
            <a:r>
              <a:rPr sz="668" dirty="0">
                <a:solidFill>
                  <a:srgbClr val="231F20"/>
                </a:solidFill>
                <a:latin typeface="Book Antiqua"/>
                <a:cs typeface="Book Antiqua"/>
              </a:rPr>
              <a:t>a</a:t>
            </a:r>
            <a:r>
              <a:rPr sz="668" spc="-27" dirty="0">
                <a:solidFill>
                  <a:srgbClr val="231F20"/>
                </a:solidFill>
                <a:latin typeface="Book Antiqua"/>
                <a:cs typeface="Book Antiqua"/>
              </a:rPr>
              <a:t> </a:t>
            </a:r>
            <a:r>
              <a:rPr sz="668" spc="-14" dirty="0">
                <a:solidFill>
                  <a:srgbClr val="231F20"/>
                </a:solidFill>
                <a:latin typeface="Book Antiqua"/>
                <a:cs typeface="Book Antiqua"/>
              </a:rPr>
              <a:t>standard</a:t>
            </a:r>
            <a:r>
              <a:rPr sz="668" spc="-27" dirty="0">
                <a:solidFill>
                  <a:srgbClr val="231F20"/>
                </a:solidFill>
                <a:latin typeface="Book Antiqua"/>
                <a:cs typeface="Book Antiqua"/>
              </a:rPr>
              <a:t> </a:t>
            </a:r>
            <a:r>
              <a:rPr sz="668" spc="-3" dirty="0">
                <a:solidFill>
                  <a:srgbClr val="231F20"/>
                </a:solidFill>
                <a:latin typeface="Book Antiqua"/>
                <a:cs typeface="Book Antiqua"/>
              </a:rPr>
              <a:t>test</a:t>
            </a:r>
            <a:r>
              <a:rPr sz="668" spc="-27" dirty="0">
                <a:solidFill>
                  <a:srgbClr val="231F20"/>
                </a:solidFill>
                <a:latin typeface="Book Antiqua"/>
                <a:cs typeface="Book Antiqua"/>
              </a:rPr>
              <a:t> </a:t>
            </a:r>
            <a:r>
              <a:rPr sz="668" spc="-14" dirty="0">
                <a:solidFill>
                  <a:srgbClr val="231F20"/>
                </a:solidFill>
                <a:latin typeface="Book Antiqua"/>
                <a:cs typeface="Book Antiqua"/>
              </a:rPr>
              <a:t>required  </a:t>
            </a:r>
            <a:r>
              <a:rPr sz="668" spc="-17" dirty="0">
                <a:solidFill>
                  <a:srgbClr val="231F20"/>
                </a:solidFill>
                <a:latin typeface="Book Antiqua"/>
                <a:cs typeface="Book Antiqua"/>
              </a:rPr>
              <a:t>by </a:t>
            </a:r>
            <a:r>
              <a:rPr sz="668" dirty="0">
                <a:solidFill>
                  <a:srgbClr val="231F20"/>
                </a:solidFill>
                <a:latin typeface="Book Antiqua"/>
                <a:cs typeface="Book Antiqua"/>
              </a:rPr>
              <a:t>most </a:t>
            </a:r>
            <a:r>
              <a:rPr sz="668" spc="-3" dirty="0">
                <a:solidFill>
                  <a:srgbClr val="231F20"/>
                </a:solidFill>
                <a:latin typeface="Book Antiqua"/>
                <a:cs typeface="Book Antiqua"/>
              </a:rPr>
              <a:t>American </a:t>
            </a:r>
            <a:r>
              <a:rPr sz="668" dirty="0">
                <a:solidFill>
                  <a:srgbClr val="231F20"/>
                </a:solidFill>
                <a:latin typeface="Book Antiqua"/>
                <a:cs typeface="Book Antiqua"/>
              </a:rPr>
              <a:t>colleges. </a:t>
            </a:r>
            <a:r>
              <a:rPr sz="668" spc="3" dirty="0">
                <a:solidFill>
                  <a:srgbClr val="231F20"/>
                </a:solidFill>
                <a:latin typeface="Book Antiqua"/>
                <a:cs typeface="Book Antiqua"/>
              </a:rPr>
              <a:t>The </a:t>
            </a:r>
            <a:r>
              <a:rPr sz="668" spc="-23" dirty="0">
                <a:solidFill>
                  <a:srgbClr val="231F20"/>
                </a:solidFill>
                <a:latin typeface="Book Antiqua"/>
                <a:cs typeface="Book Antiqua"/>
              </a:rPr>
              <a:t>SAT </a:t>
            </a:r>
            <a:r>
              <a:rPr sz="668" spc="-10" dirty="0">
                <a:solidFill>
                  <a:srgbClr val="231F20"/>
                </a:solidFill>
                <a:latin typeface="Book Antiqua"/>
                <a:cs typeface="Book Antiqua"/>
              </a:rPr>
              <a:t>shows </a:t>
            </a:r>
            <a:r>
              <a:rPr sz="668" dirty="0">
                <a:solidFill>
                  <a:srgbClr val="231F20"/>
                </a:solidFill>
                <a:latin typeface="Book Antiqua"/>
                <a:cs typeface="Book Antiqua"/>
              </a:rPr>
              <a:t>not </a:t>
            </a:r>
            <a:r>
              <a:rPr sz="668" spc="-7" dirty="0">
                <a:solidFill>
                  <a:srgbClr val="231F20"/>
                </a:solidFill>
                <a:latin typeface="Book Antiqua"/>
                <a:cs typeface="Book Antiqua"/>
              </a:rPr>
              <a:t>only </a:t>
            </a:r>
            <a:r>
              <a:rPr sz="668" spc="-3" dirty="0">
                <a:solidFill>
                  <a:srgbClr val="231F20"/>
                </a:solidFill>
                <a:latin typeface="Book Antiqua"/>
                <a:cs typeface="Book Antiqua"/>
              </a:rPr>
              <a:t>what </a:t>
            </a:r>
            <a:r>
              <a:rPr sz="668" spc="-17" dirty="0">
                <a:solidFill>
                  <a:srgbClr val="231F20"/>
                </a:solidFill>
                <a:latin typeface="Book Antiqua"/>
                <a:cs typeface="Book Antiqua"/>
              </a:rPr>
              <a:t>you </a:t>
            </a:r>
            <a:r>
              <a:rPr sz="668" spc="-3" dirty="0">
                <a:solidFill>
                  <a:srgbClr val="231F20"/>
                </a:solidFill>
                <a:latin typeface="Book Antiqua"/>
                <a:cs typeface="Book Antiqua"/>
              </a:rPr>
              <a:t>have </a:t>
            </a:r>
            <a:r>
              <a:rPr sz="668" dirty="0">
                <a:solidFill>
                  <a:srgbClr val="231F20"/>
                </a:solidFill>
                <a:latin typeface="Book Antiqua"/>
                <a:cs typeface="Book Antiqua"/>
              </a:rPr>
              <a:t>learned  at</a:t>
            </a:r>
            <a:r>
              <a:rPr sz="668" spc="-27" dirty="0">
                <a:solidFill>
                  <a:srgbClr val="231F20"/>
                </a:solidFill>
                <a:latin typeface="Book Antiqua"/>
                <a:cs typeface="Book Antiqua"/>
              </a:rPr>
              <a:t> </a:t>
            </a:r>
            <a:r>
              <a:rPr sz="668" spc="-3" dirty="0">
                <a:solidFill>
                  <a:srgbClr val="231F20"/>
                </a:solidFill>
                <a:latin typeface="Book Antiqua"/>
                <a:cs typeface="Book Antiqua"/>
              </a:rPr>
              <a:t>school,</a:t>
            </a:r>
            <a:r>
              <a:rPr sz="668" spc="-27" dirty="0">
                <a:solidFill>
                  <a:srgbClr val="231F20"/>
                </a:solidFill>
                <a:latin typeface="Book Antiqua"/>
                <a:cs typeface="Book Antiqua"/>
              </a:rPr>
              <a:t> </a:t>
            </a:r>
            <a:r>
              <a:rPr sz="668" spc="-10" dirty="0">
                <a:solidFill>
                  <a:srgbClr val="231F20"/>
                </a:solidFill>
                <a:latin typeface="Book Antiqua"/>
                <a:cs typeface="Book Antiqua"/>
              </a:rPr>
              <a:t>but</a:t>
            </a:r>
            <a:r>
              <a:rPr sz="668" spc="-27" dirty="0">
                <a:solidFill>
                  <a:srgbClr val="231F20"/>
                </a:solidFill>
                <a:latin typeface="Book Antiqua"/>
                <a:cs typeface="Book Antiqua"/>
              </a:rPr>
              <a:t> </a:t>
            </a:r>
            <a:r>
              <a:rPr sz="668" dirty="0">
                <a:solidFill>
                  <a:srgbClr val="231F20"/>
                </a:solidFill>
                <a:latin typeface="Book Antiqua"/>
                <a:cs typeface="Book Antiqua"/>
              </a:rPr>
              <a:t>also</a:t>
            </a:r>
            <a:r>
              <a:rPr sz="668" spc="-27" dirty="0">
                <a:solidFill>
                  <a:srgbClr val="231F20"/>
                </a:solidFill>
                <a:latin typeface="Book Antiqua"/>
                <a:cs typeface="Book Antiqua"/>
              </a:rPr>
              <a:t> </a:t>
            </a:r>
            <a:r>
              <a:rPr sz="668" spc="-20" dirty="0">
                <a:solidFill>
                  <a:srgbClr val="231F20"/>
                </a:solidFill>
                <a:latin typeface="Book Antiqua"/>
                <a:cs typeface="Book Antiqua"/>
              </a:rPr>
              <a:t>how</a:t>
            </a:r>
            <a:r>
              <a:rPr sz="668" spc="-27" dirty="0">
                <a:solidFill>
                  <a:srgbClr val="231F20"/>
                </a:solidFill>
                <a:latin typeface="Book Antiqua"/>
                <a:cs typeface="Book Antiqua"/>
              </a:rPr>
              <a:t> </a:t>
            </a:r>
            <a:r>
              <a:rPr sz="668" spc="-10" dirty="0">
                <a:solidFill>
                  <a:srgbClr val="231F20"/>
                </a:solidFill>
                <a:latin typeface="Book Antiqua"/>
                <a:cs typeface="Book Antiqua"/>
              </a:rPr>
              <a:t>well</a:t>
            </a:r>
            <a:r>
              <a:rPr sz="668" spc="-27" dirty="0">
                <a:solidFill>
                  <a:srgbClr val="231F20"/>
                </a:solidFill>
                <a:latin typeface="Book Antiqua"/>
                <a:cs typeface="Book Antiqua"/>
              </a:rPr>
              <a:t> </a:t>
            </a:r>
            <a:r>
              <a:rPr sz="668" spc="-23" dirty="0">
                <a:solidFill>
                  <a:srgbClr val="231F20"/>
                </a:solidFill>
                <a:latin typeface="Book Antiqua"/>
                <a:cs typeface="Book Antiqua"/>
              </a:rPr>
              <a:t>you</a:t>
            </a:r>
            <a:r>
              <a:rPr sz="668" spc="-27" dirty="0">
                <a:solidFill>
                  <a:srgbClr val="231F20"/>
                </a:solidFill>
                <a:latin typeface="Book Antiqua"/>
                <a:cs typeface="Book Antiqua"/>
              </a:rPr>
              <a:t> </a:t>
            </a:r>
            <a:r>
              <a:rPr sz="668" spc="3" dirty="0">
                <a:solidFill>
                  <a:srgbClr val="231F20"/>
                </a:solidFill>
                <a:latin typeface="Book Antiqua"/>
                <a:cs typeface="Book Antiqua"/>
              </a:rPr>
              <a:t>can</a:t>
            </a:r>
            <a:r>
              <a:rPr sz="668" spc="-27" dirty="0">
                <a:solidFill>
                  <a:srgbClr val="231F20"/>
                </a:solidFill>
                <a:latin typeface="Book Antiqua"/>
                <a:cs typeface="Book Antiqua"/>
              </a:rPr>
              <a:t> </a:t>
            </a:r>
            <a:r>
              <a:rPr sz="668" spc="-7" dirty="0">
                <a:solidFill>
                  <a:srgbClr val="231F20"/>
                </a:solidFill>
                <a:latin typeface="Book Antiqua"/>
                <a:cs typeface="Book Antiqua"/>
              </a:rPr>
              <a:t>use</a:t>
            </a:r>
            <a:r>
              <a:rPr sz="668" spc="-27" dirty="0">
                <a:solidFill>
                  <a:srgbClr val="231F20"/>
                </a:solidFill>
                <a:latin typeface="Book Antiqua"/>
                <a:cs typeface="Book Antiqua"/>
              </a:rPr>
              <a:t> </a:t>
            </a:r>
            <a:r>
              <a:rPr sz="668" spc="-17" dirty="0">
                <a:solidFill>
                  <a:srgbClr val="231F20"/>
                </a:solidFill>
                <a:latin typeface="Book Antiqua"/>
                <a:cs typeface="Book Antiqua"/>
              </a:rPr>
              <a:t>your</a:t>
            </a:r>
            <a:r>
              <a:rPr sz="668" spc="-27" dirty="0">
                <a:solidFill>
                  <a:srgbClr val="231F20"/>
                </a:solidFill>
                <a:latin typeface="Book Antiqua"/>
                <a:cs typeface="Book Antiqua"/>
              </a:rPr>
              <a:t> </a:t>
            </a:r>
            <a:r>
              <a:rPr sz="668" spc="-14" dirty="0">
                <a:solidFill>
                  <a:srgbClr val="231F20"/>
                </a:solidFill>
                <a:latin typeface="Book Antiqua"/>
                <a:cs typeface="Book Antiqua"/>
              </a:rPr>
              <a:t>knowledge</a:t>
            </a:r>
            <a:r>
              <a:rPr sz="668" spc="-27" dirty="0">
                <a:solidFill>
                  <a:srgbClr val="231F20"/>
                </a:solidFill>
                <a:latin typeface="Book Antiqua"/>
                <a:cs typeface="Book Antiqua"/>
              </a:rPr>
              <a:t> </a:t>
            </a:r>
            <a:r>
              <a:rPr sz="668" dirty="0">
                <a:solidFill>
                  <a:srgbClr val="231F20"/>
                </a:solidFill>
                <a:latin typeface="Book Antiqua"/>
                <a:cs typeface="Book Antiqua"/>
              </a:rPr>
              <a:t>to</a:t>
            </a:r>
            <a:r>
              <a:rPr sz="668" spc="-27" dirty="0">
                <a:solidFill>
                  <a:srgbClr val="231F20"/>
                </a:solidFill>
                <a:latin typeface="Book Antiqua"/>
                <a:cs typeface="Book Antiqua"/>
              </a:rPr>
              <a:t> </a:t>
            </a:r>
            <a:r>
              <a:rPr sz="668" spc="-3" dirty="0">
                <a:solidFill>
                  <a:srgbClr val="231F20"/>
                </a:solidFill>
                <a:latin typeface="Book Antiqua"/>
                <a:cs typeface="Book Antiqua"/>
              </a:rPr>
              <a:t>analyse</a:t>
            </a:r>
            <a:r>
              <a:rPr sz="668" spc="-27" dirty="0">
                <a:solidFill>
                  <a:srgbClr val="231F20"/>
                </a:solidFill>
                <a:latin typeface="Book Antiqua"/>
                <a:cs typeface="Book Antiqua"/>
              </a:rPr>
              <a:t> </a:t>
            </a:r>
            <a:r>
              <a:rPr sz="668" spc="-7" dirty="0">
                <a:solidFill>
                  <a:srgbClr val="231F20"/>
                </a:solidFill>
                <a:latin typeface="Book Antiqua"/>
                <a:cs typeface="Book Antiqua"/>
              </a:rPr>
              <a:t>and</a:t>
            </a:r>
            <a:r>
              <a:rPr sz="668" spc="-27" dirty="0">
                <a:solidFill>
                  <a:srgbClr val="231F20"/>
                </a:solidFill>
                <a:latin typeface="Book Antiqua"/>
                <a:cs typeface="Book Antiqua"/>
              </a:rPr>
              <a:t> </a:t>
            </a:r>
            <a:r>
              <a:rPr sz="668" spc="-17" dirty="0">
                <a:solidFill>
                  <a:srgbClr val="231F20"/>
                </a:solidFill>
                <a:latin typeface="Book Antiqua"/>
                <a:cs typeface="Book Antiqua"/>
              </a:rPr>
              <a:t>solve  </a:t>
            </a:r>
            <a:r>
              <a:rPr sz="668" spc="-7" dirty="0">
                <a:solidFill>
                  <a:srgbClr val="231F20"/>
                </a:solidFill>
                <a:latin typeface="Book Antiqua"/>
                <a:cs typeface="Book Antiqua"/>
              </a:rPr>
              <a:t>problems. It </a:t>
            </a:r>
            <a:r>
              <a:rPr sz="668" spc="-3" dirty="0">
                <a:solidFill>
                  <a:srgbClr val="231F20"/>
                </a:solidFill>
                <a:latin typeface="Book Antiqua"/>
                <a:cs typeface="Book Antiqua"/>
              </a:rPr>
              <a:t>consists of </a:t>
            </a:r>
            <a:r>
              <a:rPr sz="668" spc="7" dirty="0">
                <a:solidFill>
                  <a:srgbClr val="231F20"/>
                </a:solidFill>
                <a:latin typeface="Book Antiqua"/>
                <a:cs typeface="Book Antiqua"/>
              </a:rPr>
              <a:t>three </a:t>
            </a:r>
            <a:r>
              <a:rPr sz="668" dirty="0">
                <a:solidFill>
                  <a:srgbClr val="231F20"/>
                </a:solidFill>
                <a:latin typeface="Book Antiqua"/>
                <a:cs typeface="Book Antiqua"/>
              </a:rPr>
              <a:t>major sections: </a:t>
            </a:r>
            <a:r>
              <a:rPr sz="668" spc="-3" dirty="0">
                <a:solidFill>
                  <a:srgbClr val="231F20"/>
                </a:solidFill>
                <a:latin typeface="Book Antiqua"/>
                <a:cs typeface="Book Antiqua"/>
              </a:rPr>
              <a:t>Critical Reading, </a:t>
            </a:r>
            <a:r>
              <a:rPr sz="668" dirty="0">
                <a:solidFill>
                  <a:srgbClr val="231F20"/>
                </a:solidFill>
                <a:latin typeface="Book Antiqua"/>
                <a:cs typeface="Book Antiqua"/>
              </a:rPr>
              <a:t>Mathematics,  </a:t>
            </a:r>
            <a:r>
              <a:rPr sz="668" spc="-10" dirty="0">
                <a:solidFill>
                  <a:srgbClr val="231F20"/>
                </a:solidFill>
                <a:latin typeface="Book Antiqua"/>
                <a:cs typeface="Book Antiqua"/>
              </a:rPr>
              <a:t>and</a:t>
            </a:r>
            <a:r>
              <a:rPr sz="668" spc="-27" dirty="0">
                <a:solidFill>
                  <a:srgbClr val="231F20"/>
                </a:solidFill>
                <a:latin typeface="Book Antiqua"/>
                <a:cs typeface="Book Antiqua"/>
              </a:rPr>
              <a:t> </a:t>
            </a:r>
            <a:r>
              <a:rPr sz="668" spc="-14" dirty="0">
                <a:solidFill>
                  <a:srgbClr val="231F20"/>
                </a:solidFill>
                <a:latin typeface="Book Antiqua"/>
                <a:cs typeface="Book Antiqua"/>
              </a:rPr>
              <a:t>Writing.</a:t>
            </a:r>
            <a:r>
              <a:rPr sz="668" spc="-27" dirty="0">
                <a:solidFill>
                  <a:srgbClr val="231F20"/>
                </a:solidFill>
                <a:latin typeface="Book Antiqua"/>
                <a:cs typeface="Book Antiqua"/>
              </a:rPr>
              <a:t> </a:t>
            </a:r>
            <a:r>
              <a:rPr sz="668" spc="-3" dirty="0">
                <a:solidFill>
                  <a:srgbClr val="231F20"/>
                </a:solidFill>
                <a:latin typeface="Book Antiqua"/>
                <a:cs typeface="Book Antiqua"/>
              </a:rPr>
              <a:t>The</a:t>
            </a:r>
            <a:r>
              <a:rPr sz="668" spc="-27" dirty="0">
                <a:solidFill>
                  <a:srgbClr val="231F20"/>
                </a:solidFill>
                <a:latin typeface="Book Antiqua"/>
                <a:cs typeface="Book Antiqua"/>
              </a:rPr>
              <a:t> </a:t>
            </a:r>
            <a:r>
              <a:rPr sz="668" spc="-37" dirty="0">
                <a:solidFill>
                  <a:srgbClr val="231F20"/>
                </a:solidFill>
                <a:latin typeface="Book Antiqua"/>
                <a:cs typeface="Book Antiqua"/>
              </a:rPr>
              <a:t>SAT</a:t>
            </a:r>
            <a:r>
              <a:rPr sz="668" spc="-27" dirty="0">
                <a:solidFill>
                  <a:srgbClr val="231F20"/>
                </a:solidFill>
                <a:latin typeface="Book Antiqua"/>
                <a:cs typeface="Book Antiqua"/>
              </a:rPr>
              <a:t> </a:t>
            </a:r>
            <a:r>
              <a:rPr sz="668" spc="-10" dirty="0">
                <a:solidFill>
                  <a:srgbClr val="231F20"/>
                </a:solidFill>
                <a:latin typeface="Book Antiqua"/>
                <a:cs typeface="Book Antiqua"/>
              </a:rPr>
              <a:t>results</a:t>
            </a:r>
            <a:r>
              <a:rPr sz="668" spc="-27" dirty="0">
                <a:solidFill>
                  <a:srgbClr val="231F20"/>
                </a:solidFill>
                <a:latin typeface="Book Antiqua"/>
                <a:cs typeface="Book Antiqua"/>
              </a:rPr>
              <a:t> </a:t>
            </a:r>
            <a:r>
              <a:rPr sz="668" dirty="0">
                <a:solidFill>
                  <a:srgbClr val="231F20"/>
                </a:solidFill>
                <a:latin typeface="Book Antiqua"/>
                <a:cs typeface="Book Antiqua"/>
              </a:rPr>
              <a:t>are</a:t>
            </a:r>
            <a:r>
              <a:rPr sz="668" spc="-27" dirty="0">
                <a:solidFill>
                  <a:srgbClr val="231F20"/>
                </a:solidFill>
                <a:latin typeface="Book Antiqua"/>
                <a:cs typeface="Book Antiqua"/>
              </a:rPr>
              <a:t> </a:t>
            </a:r>
            <a:r>
              <a:rPr sz="668" spc="-10" dirty="0">
                <a:solidFill>
                  <a:srgbClr val="231F20"/>
                </a:solidFill>
                <a:latin typeface="Book Antiqua"/>
                <a:cs typeface="Book Antiqua"/>
              </a:rPr>
              <a:t>believed</a:t>
            </a:r>
            <a:r>
              <a:rPr sz="668" spc="-27" dirty="0">
                <a:solidFill>
                  <a:srgbClr val="231F20"/>
                </a:solidFill>
                <a:latin typeface="Book Antiqua"/>
                <a:cs typeface="Book Antiqua"/>
              </a:rPr>
              <a:t> </a:t>
            </a:r>
            <a:r>
              <a:rPr sz="668" dirty="0">
                <a:solidFill>
                  <a:srgbClr val="231F20"/>
                </a:solidFill>
                <a:latin typeface="Book Antiqua"/>
                <a:cs typeface="Book Antiqua"/>
              </a:rPr>
              <a:t>to</a:t>
            </a:r>
            <a:r>
              <a:rPr sz="668" spc="-27" dirty="0">
                <a:solidFill>
                  <a:srgbClr val="231F20"/>
                </a:solidFill>
                <a:latin typeface="Book Antiqua"/>
                <a:cs typeface="Book Antiqua"/>
              </a:rPr>
              <a:t> </a:t>
            </a:r>
            <a:r>
              <a:rPr sz="668" spc="-10" dirty="0">
                <a:solidFill>
                  <a:srgbClr val="231F20"/>
                </a:solidFill>
                <a:latin typeface="Book Antiqua"/>
                <a:cs typeface="Book Antiqua"/>
              </a:rPr>
              <a:t>predict</a:t>
            </a:r>
            <a:r>
              <a:rPr sz="668" spc="-27" dirty="0">
                <a:solidFill>
                  <a:srgbClr val="231F20"/>
                </a:solidFill>
                <a:latin typeface="Book Antiqua"/>
                <a:cs typeface="Book Antiqua"/>
              </a:rPr>
              <a:t> </a:t>
            </a:r>
            <a:r>
              <a:rPr sz="668" spc="-10" dirty="0">
                <a:solidFill>
                  <a:srgbClr val="231F20"/>
                </a:solidFill>
                <a:latin typeface="Book Antiqua"/>
                <a:cs typeface="Book Antiqua"/>
              </a:rPr>
              <a:t>whether</a:t>
            </a:r>
            <a:r>
              <a:rPr sz="668" spc="-27" dirty="0">
                <a:solidFill>
                  <a:srgbClr val="231F20"/>
                </a:solidFill>
                <a:latin typeface="Book Antiqua"/>
                <a:cs typeface="Book Antiqua"/>
              </a:rPr>
              <a:t> </a:t>
            </a:r>
            <a:r>
              <a:rPr sz="668" dirty="0">
                <a:solidFill>
                  <a:srgbClr val="231F20"/>
                </a:solidFill>
                <a:latin typeface="Book Antiqua"/>
                <a:cs typeface="Book Antiqua"/>
              </a:rPr>
              <a:t>a</a:t>
            </a:r>
            <a:r>
              <a:rPr sz="668" spc="-27" dirty="0">
                <a:solidFill>
                  <a:srgbClr val="231F20"/>
                </a:solidFill>
                <a:latin typeface="Book Antiqua"/>
                <a:cs typeface="Book Antiqua"/>
              </a:rPr>
              <a:t> </a:t>
            </a:r>
            <a:r>
              <a:rPr sz="668" spc="-10" dirty="0">
                <a:solidFill>
                  <a:srgbClr val="231F20"/>
                </a:solidFill>
                <a:latin typeface="Book Antiqua"/>
                <a:cs typeface="Book Antiqua"/>
              </a:rPr>
              <a:t>student</a:t>
            </a:r>
            <a:r>
              <a:rPr sz="668" spc="-27" dirty="0">
                <a:solidFill>
                  <a:srgbClr val="231F20"/>
                </a:solidFill>
                <a:latin typeface="Book Antiqua"/>
                <a:cs typeface="Book Antiqua"/>
              </a:rPr>
              <a:t> </a:t>
            </a:r>
            <a:r>
              <a:rPr sz="668" spc="-7" dirty="0">
                <a:solidFill>
                  <a:srgbClr val="231F20"/>
                </a:solidFill>
                <a:latin typeface="Book Antiqua"/>
                <a:cs typeface="Book Antiqua"/>
              </a:rPr>
              <a:t>will</a:t>
            </a:r>
            <a:r>
              <a:rPr sz="668" spc="-27" dirty="0">
                <a:solidFill>
                  <a:srgbClr val="231F20"/>
                </a:solidFill>
                <a:latin typeface="Book Antiqua"/>
                <a:cs typeface="Book Antiqua"/>
              </a:rPr>
              <a:t> </a:t>
            </a:r>
            <a:r>
              <a:rPr sz="668" spc="-23" dirty="0">
                <a:solidFill>
                  <a:srgbClr val="231F20"/>
                </a:solidFill>
                <a:latin typeface="Book Antiqua"/>
                <a:cs typeface="Book Antiqua"/>
              </a:rPr>
              <a:t>do  </a:t>
            </a:r>
            <a:r>
              <a:rPr sz="668" spc="-3" dirty="0">
                <a:solidFill>
                  <a:srgbClr val="231F20"/>
                </a:solidFill>
                <a:latin typeface="Book Antiqua"/>
                <a:cs typeface="Book Antiqua"/>
              </a:rPr>
              <a:t>well</a:t>
            </a:r>
            <a:r>
              <a:rPr sz="668" spc="-14" dirty="0">
                <a:solidFill>
                  <a:srgbClr val="231F20"/>
                </a:solidFill>
                <a:latin typeface="Book Antiqua"/>
                <a:cs typeface="Book Antiqua"/>
              </a:rPr>
              <a:t> </a:t>
            </a:r>
            <a:r>
              <a:rPr sz="668" spc="3" dirty="0">
                <a:solidFill>
                  <a:srgbClr val="231F20"/>
                </a:solidFill>
                <a:latin typeface="Book Antiqua"/>
                <a:cs typeface="Book Antiqua"/>
              </a:rPr>
              <a:t>at</a:t>
            </a:r>
            <a:r>
              <a:rPr sz="668" spc="-14" dirty="0">
                <a:solidFill>
                  <a:srgbClr val="231F20"/>
                </a:solidFill>
                <a:latin typeface="Book Antiqua"/>
                <a:cs typeface="Book Antiqua"/>
              </a:rPr>
              <a:t> </a:t>
            </a:r>
            <a:r>
              <a:rPr sz="668" dirty="0">
                <a:solidFill>
                  <a:srgbClr val="231F20"/>
                </a:solidFill>
                <a:latin typeface="Book Antiqua"/>
                <a:cs typeface="Book Antiqua"/>
              </a:rPr>
              <a:t>college.</a:t>
            </a:r>
            <a:r>
              <a:rPr sz="668" spc="-14" dirty="0">
                <a:solidFill>
                  <a:srgbClr val="231F20"/>
                </a:solidFill>
                <a:latin typeface="Book Antiqua"/>
                <a:cs typeface="Book Antiqua"/>
              </a:rPr>
              <a:t> </a:t>
            </a:r>
            <a:r>
              <a:rPr sz="668" spc="3" dirty="0">
                <a:solidFill>
                  <a:srgbClr val="231F20"/>
                </a:solidFill>
                <a:latin typeface="Book Antiqua"/>
                <a:cs typeface="Book Antiqua"/>
              </a:rPr>
              <a:t>The</a:t>
            </a:r>
            <a:r>
              <a:rPr sz="668" spc="-14" dirty="0">
                <a:solidFill>
                  <a:srgbClr val="231F20"/>
                </a:solidFill>
                <a:latin typeface="Book Antiqua"/>
                <a:cs typeface="Book Antiqua"/>
              </a:rPr>
              <a:t> </a:t>
            </a:r>
            <a:r>
              <a:rPr sz="668" spc="3" dirty="0">
                <a:solidFill>
                  <a:srgbClr val="231F20"/>
                </a:solidFill>
                <a:latin typeface="Book Antiqua"/>
                <a:cs typeface="Book Antiqua"/>
              </a:rPr>
              <a:t>test</a:t>
            </a:r>
            <a:r>
              <a:rPr sz="668" spc="-14" dirty="0">
                <a:solidFill>
                  <a:srgbClr val="231F20"/>
                </a:solidFill>
                <a:latin typeface="Book Antiqua"/>
                <a:cs typeface="Book Antiqua"/>
              </a:rPr>
              <a:t> </a:t>
            </a:r>
            <a:r>
              <a:rPr sz="668" spc="-3" dirty="0">
                <a:solidFill>
                  <a:srgbClr val="231F20"/>
                </a:solidFill>
                <a:latin typeface="Book Antiqua"/>
                <a:cs typeface="Book Antiqua"/>
              </a:rPr>
              <a:t>is</a:t>
            </a:r>
            <a:r>
              <a:rPr sz="668" spc="-14" dirty="0">
                <a:solidFill>
                  <a:srgbClr val="231F20"/>
                </a:solidFill>
                <a:latin typeface="Book Antiqua"/>
                <a:cs typeface="Book Antiqua"/>
              </a:rPr>
              <a:t> </a:t>
            </a:r>
            <a:r>
              <a:rPr sz="668" spc="3" dirty="0">
                <a:solidFill>
                  <a:srgbClr val="231F20"/>
                </a:solidFill>
                <a:latin typeface="Book Antiqua"/>
                <a:cs typeface="Book Antiqua"/>
              </a:rPr>
              <a:t>carried</a:t>
            </a:r>
            <a:r>
              <a:rPr sz="668" spc="-14" dirty="0">
                <a:solidFill>
                  <a:srgbClr val="231F20"/>
                </a:solidFill>
                <a:latin typeface="Book Antiqua"/>
                <a:cs typeface="Book Antiqua"/>
              </a:rPr>
              <a:t> </a:t>
            </a:r>
            <a:r>
              <a:rPr sz="668" spc="-3" dirty="0">
                <a:solidFill>
                  <a:srgbClr val="231F20"/>
                </a:solidFill>
                <a:latin typeface="Book Antiqua"/>
                <a:cs typeface="Book Antiqua"/>
              </a:rPr>
              <a:t>out</a:t>
            </a:r>
            <a:r>
              <a:rPr sz="668" spc="-14" dirty="0">
                <a:solidFill>
                  <a:srgbClr val="231F20"/>
                </a:solidFill>
                <a:latin typeface="Book Antiqua"/>
                <a:cs typeface="Book Antiqua"/>
              </a:rPr>
              <a:t> </a:t>
            </a:r>
            <a:r>
              <a:rPr sz="668" spc="-17" dirty="0">
                <a:solidFill>
                  <a:srgbClr val="231F20"/>
                </a:solidFill>
                <a:latin typeface="Book Antiqua"/>
                <a:cs typeface="Book Antiqua"/>
              </a:rPr>
              <a:t>by</a:t>
            </a:r>
            <a:r>
              <a:rPr sz="668" spc="-14" dirty="0">
                <a:solidFill>
                  <a:srgbClr val="231F20"/>
                </a:solidFill>
                <a:latin typeface="Book Antiqua"/>
                <a:cs typeface="Book Antiqua"/>
              </a:rPr>
              <a:t> </a:t>
            </a:r>
            <a:r>
              <a:rPr sz="668" dirty="0">
                <a:solidFill>
                  <a:srgbClr val="231F20"/>
                </a:solidFill>
                <a:latin typeface="Book Antiqua"/>
                <a:cs typeface="Book Antiqua"/>
              </a:rPr>
              <a:t>Educational</a:t>
            </a:r>
            <a:r>
              <a:rPr sz="668" spc="-14" dirty="0">
                <a:solidFill>
                  <a:srgbClr val="231F20"/>
                </a:solidFill>
                <a:latin typeface="Book Antiqua"/>
                <a:cs typeface="Book Antiqua"/>
              </a:rPr>
              <a:t> </a:t>
            </a:r>
            <a:r>
              <a:rPr sz="668" spc="-7" dirty="0">
                <a:solidFill>
                  <a:srgbClr val="231F20"/>
                </a:solidFill>
                <a:latin typeface="Book Antiqua"/>
                <a:cs typeface="Book Antiqua"/>
              </a:rPr>
              <a:t>Testing</a:t>
            </a:r>
            <a:r>
              <a:rPr sz="668" spc="-14" dirty="0">
                <a:solidFill>
                  <a:srgbClr val="231F20"/>
                </a:solidFill>
                <a:latin typeface="Book Antiqua"/>
                <a:cs typeface="Book Antiqua"/>
              </a:rPr>
              <a:t> </a:t>
            </a:r>
            <a:r>
              <a:rPr sz="668" spc="3" dirty="0">
                <a:solidFill>
                  <a:srgbClr val="231F20"/>
                </a:solidFill>
                <a:latin typeface="Book Antiqua"/>
                <a:cs typeface="Book Antiqua"/>
              </a:rPr>
              <a:t>Service</a:t>
            </a:r>
            <a:r>
              <a:rPr sz="668" spc="-14" dirty="0">
                <a:solidFill>
                  <a:srgbClr val="231F20"/>
                </a:solidFill>
                <a:latin typeface="Book Antiqua"/>
                <a:cs typeface="Book Antiqua"/>
              </a:rPr>
              <a:t> </a:t>
            </a:r>
            <a:r>
              <a:rPr sz="668" dirty="0">
                <a:solidFill>
                  <a:srgbClr val="231F20"/>
                </a:solidFill>
                <a:latin typeface="Book Antiqua"/>
                <a:cs typeface="Book Antiqua"/>
              </a:rPr>
              <a:t>nearly  </a:t>
            </a:r>
            <a:r>
              <a:rPr sz="668" spc="-3" dirty="0">
                <a:solidFill>
                  <a:srgbClr val="231F20"/>
                </a:solidFill>
                <a:latin typeface="Book Antiqua"/>
                <a:cs typeface="Book Antiqua"/>
              </a:rPr>
              <a:t>every </a:t>
            </a:r>
            <a:r>
              <a:rPr sz="668" dirty="0">
                <a:solidFill>
                  <a:srgbClr val="231F20"/>
                </a:solidFill>
                <a:latin typeface="Book Antiqua"/>
                <a:cs typeface="Book Antiqua"/>
              </a:rPr>
              <a:t>month and costs </a:t>
            </a:r>
            <a:r>
              <a:rPr sz="668" spc="34" dirty="0">
                <a:solidFill>
                  <a:srgbClr val="231F20"/>
                </a:solidFill>
                <a:latin typeface="Book Antiqua"/>
                <a:cs typeface="Book Antiqua"/>
              </a:rPr>
              <a:t>$45. </a:t>
            </a:r>
            <a:r>
              <a:rPr sz="668" spc="-10" dirty="0">
                <a:solidFill>
                  <a:srgbClr val="231F20"/>
                </a:solidFill>
                <a:latin typeface="Book Antiqua"/>
                <a:cs typeface="Book Antiqua"/>
              </a:rPr>
              <a:t>Although </a:t>
            </a:r>
            <a:r>
              <a:rPr sz="668" spc="-17" dirty="0">
                <a:solidFill>
                  <a:srgbClr val="231F20"/>
                </a:solidFill>
                <a:latin typeface="Book Antiqua"/>
                <a:cs typeface="Book Antiqua"/>
              </a:rPr>
              <a:t>you </a:t>
            </a:r>
            <a:r>
              <a:rPr sz="668" spc="10" dirty="0">
                <a:solidFill>
                  <a:srgbClr val="231F20"/>
                </a:solidFill>
                <a:latin typeface="Book Antiqua"/>
                <a:cs typeface="Book Antiqua"/>
              </a:rPr>
              <a:t>can </a:t>
            </a:r>
            <a:r>
              <a:rPr sz="668" spc="-3" dirty="0">
                <a:solidFill>
                  <a:srgbClr val="231F20"/>
                </a:solidFill>
                <a:latin typeface="Book Antiqua"/>
                <a:cs typeface="Book Antiqua"/>
              </a:rPr>
              <a:t>sit </a:t>
            </a:r>
            <a:r>
              <a:rPr sz="668" spc="7" dirty="0">
                <a:solidFill>
                  <a:srgbClr val="231F20"/>
                </a:solidFill>
                <a:latin typeface="Book Antiqua"/>
                <a:cs typeface="Book Antiqua"/>
              </a:rPr>
              <a:t>the </a:t>
            </a:r>
            <a:r>
              <a:rPr sz="668" spc="-23" dirty="0">
                <a:solidFill>
                  <a:srgbClr val="231F20"/>
                </a:solidFill>
                <a:latin typeface="Book Antiqua"/>
                <a:cs typeface="Book Antiqua"/>
              </a:rPr>
              <a:t>SAT </a:t>
            </a:r>
            <a:r>
              <a:rPr sz="668" dirty="0">
                <a:solidFill>
                  <a:srgbClr val="231F20"/>
                </a:solidFill>
                <a:latin typeface="Book Antiqua"/>
                <a:cs typeface="Book Antiqua"/>
              </a:rPr>
              <a:t>as </a:t>
            </a:r>
            <a:r>
              <a:rPr sz="668" spc="-7" dirty="0">
                <a:solidFill>
                  <a:srgbClr val="231F20"/>
                </a:solidFill>
                <a:latin typeface="Book Antiqua"/>
                <a:cs typeface="Book Antiqua"/>
              </a:rPr>
              <a:t>many </a:t>
            </a:r>
            <a:r>
              <a:rPr sz="668" dirty="0">
                <a:solidFill>
                  <a:srgbClr val="231F20"/>
                </a:solidFill>
                <a:latin typeface="Book Antiqua"/>
                <a:cs typeface="Book Antiqua"/>
              </a:rPr>
              <a:t>times as  </a:t>
            </a:r>
            <a:r>
              <a:rPr sz="668" spc="-23" dirty="0">
                <a:solidFill>
                  <a:srgbClr val="231F20"/>
                </a:solidFill>
                <a:latin typeface="Book Antiqua"/>
                <a:cs typeface="Book Antiqua"/>
              </a:rPr>
              <a:t>you </a:t>
            </a:r>
            <a:r>
              <a:rPr sz="668" spc="-3" dirty="0">
                <a:solidFill>
                  <a:srgbClr val="231F20"/>
                </a:solidFill>
                <a:latin typeface="Book Antiqua"/>
                <a:cs typeface="Book Antiqua"/>
              </a:rPr>
              <a:t>want,</a:t>
            </a:r>
            <a:r>
              <a:rPr sz="668" spc="-23" dirty="0">
                <a:solidFill>
                  <a:srgbClr val="231F20"/>
                </a:solidFill>
                <a:latin typeface="Book Antiqua"/>
                <a:cs typeface="Book Antiqua"/>
              </a:rPr>
              <a:t> </a:t>
            </a:r>
            <a:r>
              <a:rPr sz="668" spc="-10" dirty="0">
                <a:solidFill>
                  <a:srgbClr val="231F20"/>
                </a:solidFill>
                <a:latin typeface="Book Antiqua"/>
                <a:cs typeface="Book Antiqua"/>
              </a:rPr>
              <a:t>normally</a:t>
            </a:r>
            <a:r>
              <a:rPr sz="668" spc="-23" dirty="0">
                <a:solidFill>
                  <a:srgbClr val="231F20"/>
                </a:solidFill>
                <a:latin typeface="Book Antiqua"/>
                <a:cs typeface="Book Antiqua"/>
              </a:rPr>
              <a:t> </a:t>
            </a:r>
            <a:r>
              <a:rPr sz="668" spc="-20" dirty="0">
                <a:solidFill>
                  <a:srgbClr val="231F20"/>
                </a:solidFill>
                <a:latin typeface="Book Antiqua"/>
                <a:cs typeface="Book Antiqua"/>
              </a:rPr>
              <a:t>it’s</a:t>
            </a:r>
            <a:r>
              <a:rPr sz="668" spc="-23" dirty="0">
                <a:solidFill>
                  <a:srgbClr val="231F20"/>
                </a:solidFill>
                <a:latin typeface="Book Antiqua"/>
                <a:cs typeface="Book Antiqua"/>
              </a:rPr>
              <a:t> </a:t>
            </a:r>
            <a:r>
              <a:rPr sz="668" dirty="0">
                <a:solidFill>
                  <a:srgbClr val="231F20"/>
                </a:solidFill>
                <a:latin typeface="Book Antiqua"/>
                <a:cs typeface="Book Antiqua"/>
              </a:rPr>
              <a:t>taken</a:t>
            </a:r>
            <a:r>
              <a:rPr sz="668" spc="-23" dirty="0">
                <a:solidFill>
                  <a:srgbClr val="231F20"/>
                </a:solidFill>
                <a:latin typeface="Book Antiqua"/>
                <a:cs typeface="Book Antiqua"/>
              </a:rPr>
              <a:t> </a:t>
            </a:r>
            <a:r>
              <a:rPr sz="668" spc="-3" dirty="0">
                <a:solidFill>
                  <a:srgbClr val="231F20"/>
                </a:solidFill>
                <a:latin typeface="Book Antiqua"/>
                <a:cs typeface="Book Antiqua"/>
              </a:rPr>
              <a:t>once</a:t>
            </a:r>
            <a:r>
              <a:rPr sz="668" spc="-23" dirty="0">
                <a:solidFill>
                  <a:srgbClr val="231F20"/>
                </a:solidFill>
                <a:latin typeface="Book Antiqua"/>
                <a:cs typeface="Book Antiqua"/>
              </a:rPr>
              <a:t> </a:t>
            </a:r>
            <a:r>
              <a:rPr sz="668" spc="-10" dirty="0">
                <a:solidFill>
                  <a:srgbClr val="231F20"/>
                </a:solidFill>
                <a:latin typeface="Book Antiqua"/>
                <a:cs typeface="Book Antiqua"/>
              </a:rPr>
              <a:t>or</a:t>
            </a:r>
            <a:r>
              <a:rPr sz="668" spc="-23" dirty="0">
                <a:solidFill>
                  <a:srgbClr val="231F20"/>
                </a:solidFill>
                <a:latin typeface="Book Antiqua"/>
                <a:cs typeface="Book Antiqua"/>
              </a:rPr>
              <a:t> </a:t>
            </a:r>
            <a:r>
              <a:rPr sz="668" dirty="0">
                <a:solidFill>
                  <a:srgbClr val="231F20"/>
                </a:solidFill>
                <a:latin typeface="Book Antiqua"/>
                <a:cs typeface="Book Antiqua"/>
              </a:rPr>
              <a:t>twice.</a:t>
            </a:r>
            <a:r>
              <a:rPr sz="668" spc="-23" dirty="0">
                <a:solidFill>
                  <a:srgbClr val="231F20"/>
                </a:solidFill>
                <a:latin typeface="Book Antiqua"/>
                <a:cs typeface="Book Antiqua"/>
              </a:rPr>
              <a:t> </a:t>
            </a:r>
            <a:r>
              <a:rPr sz="668" spc="-10" dirty="0">
                <a:solidFill>
                  <a:srgbClr val="231F20"/>
                </a:solidFill>
                <a:latin typeface="Book Antiqua"/>
                <a:cs typeface="Book Antiqua"/>
              </a:rPr>
              <a:t>I</a:t>
            </a:r>
            <a:r>
              <a:rPr sz="668" spc="-23" dirty="0">
                <a:solidFill>
                  <a:srgbClr val="231F20"/>
                </a:solidFill>
                <a:latin typeface="Book Antiqua"/>
                <a:cs typeface="Book Antiqua"/>
              </a:rPr>
              <a:t> </a:t>
            </a:r>
            <a:r>
              <a:rPr sz="668" spc="-10" dirty="0">
                <a:solidFill>
                  <a:srgbClr val="231F20"/>
                </a:solidFill>
                <a:latin typeface="Book Antiqua"/>
                <a:cs typeface="Book Antiqua"/>
              </a:rPr>
              <a:t>keep</a:t>
            </a:r>
            <a:r>
              <a:rPr sz="668" spc="-23" dirty="0">
                <a:solidFill>
                  <a:srgbClr val="231F20"/>
                </a:solidFill>
                <a:latin typeface="Book Antiqua"/>
                <a:cs typeface="Book Antiqua"/>
              </a:rPr>
              <a:t> </a:t>
            </a:r>
            <a:r>
              <a:rPr sz="668" spc="-10" dirty="0">
                <a:solidFill>
                  <a:srgbClr val="231F20"/>
                </a:solidFill>
                <a:latin typeface="Book Antiqua"/>
                <a:cs typeface="Book Antiqua"/>
              </a:rPr>
              <a:t>putting</a:t>
            </a:r>
            <a:r>
              <a:rPr sz="668" spc="-23" dirty="0">
                <a:solidFill>
                  <a:srgbClr val="231F20"/>
                </a:solidFill>
                <a:latin typeface="Book Antiqua"/>
                <a:cs typeface="Book Antiqua"/>
              </a:rPr>
              <a:t> </a:t>
            </a:r>
            <a:r>
              <a:rPr sz="668" spc="-7" dirty="0">
                <a:solidFill>
                  <a:srgbClr val="231F20"/>
                </a:solidFill>
                <a:latin typeface="Book Antiqua"/>
                <a:cs typeface="Book Antiqua"/>
              </a:rPr>
              <a:t>it</a:t>
            </a:r>
            <a:r>
              <a:rPr sz="668" spc="-23" dirty="0">
                <a:solidFill>
                  <a:srgbClr val="231F20"/>
                </a:solidFill>
                <a:latin typeface="Book Antiqua"/>
                <a:cs typeface="Book Antiqua"/>
              </a:rPr>
              <a:t> </a:t>
            </a:r>
            <a:r>
              <a:rPr sz="668" spc="-3" dirty="0">
                <a:solidFill>
                  <a:srgbClr val="231F20"/>
                </a:solidFill>
                <a:latin typeface="Book Antiqua"/>
                <a:cs typeface="Book Antiqua"/>
              </a:rPr>
              <a:t>off,</a:t>
            </a:r>
            <a:r>
              <a:rPr sz="668" spc="-23" dirty="0">
                <a:solidFill>
                  <a:srgbClr val="231F20"/>
                </a:solidFill>
                <a:latin typeface="Book Antiqua"/>
                <a:cs typeface="Book Antiqua"/>
              </a:rPr>
              <a:t> </a:t>
            </a:r>
            <a:r>
              <a:rPr sz="668" spc="-10" dirty="0">
                <a:solidFill>
                  <a:srgbClr val="231F20"/>
                </a:solidFill>
                <a:latin typeface="Book Antiqua"/>
                <a:cs typeface="Book Antiqua"/>
              </a:rPr>
              <a:t>but</a:t>
            </a:r>
            <a:r>
              <a:rPr sz="668" spc="-23" dirty="0">
                <a:solidFill>
                  <a:srgbClr val="231F20"/>
                </a:solidFill>
                <a:latin typeface="Book Antiqua"/>
                <a:cs typeface="Book Antiqua"/>
              </a:rPr>
              <a:t> </a:t>
            </a:r>
            <a:r>
              <a:rPr sz="668" spc="-3" dirty="0">
                <a:solidFill>
                  <a:srgbClr val="231F20"/>
                </a:solidFill>
                <a:latin typeface="Book Antiqua"/>
                <a:cs typeface="Book Antiqua"/>
              </a:rPr>
              <a:t>in</a:t>
            </a:r>
            <a:r>
              <a:rPr sz="668" spc="-23" dirty="0">
                <a:solidFill>
                  <a:srgbClr val="231F20"/>
                </a:solidFill>
                <a:latin typeface="Book Antiqua"/>
                <a:cs typeface="Book Antiqua"/>
              </a:rPr>
              <a:t> </a:t>
            </a:r>
            <a:r>
              <a:rPr sz="668" spc="-10" dirty="0">
                <a:solidFill>
                  <a:srgbClr val="231F20"/>
                </a:solidFill>
                <a:latin typeface="Book Antiqua"/>
                <a:cs typeface="Book Antiqua"/>
              </a:rPr>
              <a:t>March  </a:t>
            </a:r>
            <a:r>
              <a:rPr sz="668" spc="-7" dirty="0">
                <a:solidFill>
                  <a:srgbClr val="231F20"/>
                </a:solidFill>
                <a:latin typeface="Book Antiqua"/>
                <a:cs typeface="Book Antiqua"/>
              </a:rPr>
              <a:t>I’ll</a:t>
            </a:r>
            <a:r>
              <a:rPr sz="668" spc="-20" dirty="0">
                <a:solidFill>
                  <a:srgbClr val="231F20"/>
                </a:solidFill>
                <a:latin typeface="Book Antiqua"/>
                <a:cs typeface="Book Antiqua"/>
              </a:rPr>
              <a:t> </a:t>
            </a:r>
            <a:r>
              <a:rPr sz="668" spc="-3" dirty="0">
                <a:solidFill>
                  <a:srgbClr val="231F20"/>
                </a:solidFill>
                <a:latin typeface="Book Antiqua"/>
                <a:cs typeface="Book Antiqua"/>
              </a:rPr>
              <a:t>have</a:t>
            </a:r>
            <a:r>
              <a:rPr sz="668" spc="-20" dirty="0">
                <a:solidFill>
                  <a:srgbClr val="231F20"/>
                </a:solidFill>
                <a:latin typeface="Book Antiqua"/>
                <a:cs typeface="Book Antiqua"/>
              </a:rPr>
              <a:t> </a:t>
            </a:r>
            <a:r>
              <a:rPr sz="668" spc="3" dirty="0">
                <a:solidFill>
                  <a:srgbClr val="231F20"/>
                </a:solidFill>
                <a:latin typeface="Book Antiqua"/>
                <a:cs typeface="Book Antiqua"/>
              </a:rPr>
              <a:t>to</a:t>
            </a:r>
            <a:r>
              <a:rPr sz="668" spc="-20" dirty="0">
                <a:solidFill>
                  <a:srgbClr val="231F20"/>
                </a:solidFill>
                <a:latin typeface="Book Antiqua"/>
                <a:cs typeface="Book Antiqua"/>
              </a:rPr>
              <a:t> </a:t>
            </a:r>
            <a:r>
              <a:rPr sz="668" spc="-7" dirty="0">
                <a:solidFill>
                  <a:srgbClr val="231F20"/>
                </a:solidFill>
                <a:latin typeface="Book Antiqua"/>
                <a:cs typeface="Book Antiqua"/>
              </a:rPr>
              <a:t>go</a:t>
            </a:r>
            <a:r>
              <a:rPr sz="668" spc="-20" dirty="0">
                <a:solidFill>
                  <a:srgbClr val="231F20"/>
                </a:solidFill>
                <a:latin typeface="Book Antiqua"/>
                <a:cs typeface="Book Antiqua"/>
              </a:rPr>
              <a:t> </a:t>
            </a:r>
            <a:r>
              <a:rPr sz="668" spc="-3" dirty="0">
                <a:solidFill>
                  <a:srgbClr val="231F20"/>
                </a:solidFill>
                <a:latin typeface="Book Antiqua"/>
                <a:cs typeface="Book Antiqua"/>
              </a:rPr>
              <a:t>for</a:t>
            </a:r>
            <a:r>
              <a:rPr sz="668" spc="-20" dirty="0">
                <a:solidFill>
                  <a:srgbClr val="231F20"/>
                </a:solidFill>
                <a:latin typeface="Book Antiqua"/>
                <a:cs typeface="Book Antiqua"/>
              </a:rPr>
              <a:t> </a:t>
            </a:r>
            <a:r>
              <a:rPr sz="668" spc="-23" dirty="0">
                <a:solidFill>
                  <a:srgbClr val="231F20"/>
                </a:solidFill>
                <a:latin typeface="Book Antiqua"/>
                <a:cs typeface="Book Antiqua"/>
              </a:rPr>
              <a:t>my</a:t>
            </a:r>
            <a:r>
              <a:rPr sz="668" spc="-20" dirty="0">
                <a:solidFill>
                  <a:srgbClr val="231F20"/>
                </a:solidFill>
                <a:latin typeface="Book Antiqua"/>
                <a:cs typeface="Book Antiqua"/>
              </a:rPr>
              <a:t> </a:t>
            </a:r>
            <a:r>
              <a:rPr sz="668" dirty="0">
                <a:solidFill>
                  <a:srgbClr val="231F20"/>
                </a:solidFill>
                <a:latin typeface="Book Antiqua"/>
                <a:cs typeface="Book Antiqua"/>
              </a:rPr>
              <a:t>first</a:t>
            </a:r>
            <a:r>
              <a:rPr sz="668" spc="-20" dirty="0">
                <a:solidFill>
                  <a:srgbClr val="231F20"/>
                </a:solidFill>
                <a:latin typeface="Book Antiqua"/>
                <a:cs typeface="Book Antiqua"/>
              </a:rPr>
              <a:t> </a:t>
            </a:r>
            <a:r>
              <a:rPr sz="668" spc="-3" dirty="0">
                <a:solidFill>
                  <a:srgbClr val="231F20"/>
                </a:solidFill>
                <a:latin typeface="Book Antiqua"/>
                <a:cs typeface="Book Antiqua"/>
              </a:rPr>
              <a:t>try.</a:t>
            </a:r>
            <a:r>
              <a:rPr sz="668" spc="-20" dirty="0">
                <a:solidFill>
                  <a:srgbClr val="231F20"/>
                </a:solidFill>
                <a:latin typeface="Book Antiqua"/>
                <a:cs typeface="Book Antiqua"/>
              </a:rPr>
              <a:t> </a:t>
            </a:r>
            <a:r>
              <a:rPr sz="668" spc="-7" dirty="0">
                <a:solidFill>
                  <a:srgbClr val="231F20"/>
                </a:solidFill>
                <a:latin typeface="Book Antiqua"/>
                <a:cs typeface="Book Antiqua"/>
              </a:rPr>
              <a:t>I</a:t>
            </a:r>
            <a:r>
              <a:rPr sz="668" spc="-20" dirty="0">
                <a:solidFill>
                  <a:srgbClr val="231F20"/>
                </a:solidFill>
                <a:latin typeface="Book Antiqua"/>
                <a:cs typeface="Book Antiqua"/>
              </a:rPr>
              <a:t> </a:t>
            </a:r>
            <a:r>
              <a:rPr sz="668" spc="-3" dirty="0">
                <a:solidFill>
                  <a:srgbClr val="231F20"/>
                </a:solidFill>
                <a:latin typeface="Book Antiqua"/>
                <a:cs typeface="Book Antiqua"/>
              </a:rPr>
              <a:t>hope</a:t>
            </a:r>
            <a:r>
              <a:rPr sz="668" spc="-20" dirty="0">
                <a:solidFill>
                  <a:srgbClr val="231F20"/>
                </a:solidFill>
                <a:latin typeface="Book Antiqua"/>
                <a:cs typeface="Book Antiqua"/>
              </a:rPr>
              <a:t> </a:t>
            </a:r>
            <a:r>
              <a:rPr sz="668" spc="-7" dirty="0">
                <a:solidFill>
                  <a:srgbClr val="231F20"/>
                </a:solidFill>
                <a:latin typeface="Book Antiqua"/>
                <a:cs typeface="Book Antiqua"/>
              </a:rPr>
              <a:t>I’ll</a:t>
            </a:r>
            <a:r>
              <a:rPr sz="668" spc="-20" dirty="0">
                <a:solidFill>
                  <a:srgbClr val="231F20"/>
                </a:solidFill>
                <a:latin typeface="Book Antiqua"/>
                <a:cs typeface="Book Antiqua"/>
              </a:rPr>
              <a:t> </a:t>
            </a:r>
            <a:r>
              <a:rPr sz="668" spc="-14" dirty="0">
                <a:solidFill>
                  <a:srgbClr val="231F20"/>
                </a:solidFill>
                <a:latin typeface="Book Antiqua"/>
                <a:cs typeface="Book Antiqua"/>
              </a:rPr>
              <a:t>do</a:t>
            </a:r>
            <a:r>
              <a:rPr sz="668" spc="-20" dirty="0">
                <a:solidFill>
                  <a:srgbClr val="231F20"/>
                </a:solidFill>
                <a:latin typeface="Book Antiqua"/>
                <a:cs typeface="Book Antiqua"/>
              </a:rPr>
              <a:t> </a:t>
            </a:r>
            <a:r>
              <a:rPr sz="668" spc="-3" dirty="0">
                <a:solidFill>
                  <a:srgbClr val="231F20"/>
                </a:solidFill>
                <a:latin typeface="Book Antiqua"/>
                <a:cs typeface="Book Antiqua"/>
              </a:rPr>
              <a:t>well</a:t>
            </a:r>
            <a:r>
              <a:rPr sz="668" spc="-20" dirty="0">
                <a:solidFill>
                  <a:srgbClr val="231F20"/>
                </a:solidFill>
                <a:latin typeface="Book Antiqua"/>
                <a:cs typeface="Book Antiqua"/>
              </a:rPr>
              <a:t> </a:t>
            </a:r>
            <a:r>
              <a:rPr sz="668" dirty="0">
                <a:solidFill>
                  <a:srgbClr val="231F20"/>
                </a:solidFill>
                <a:latin typeface="Book Antiqua"/>
                <a:cs typeface="Book Antiqua"/>
              </a:rPr>
              <a:t>and</a:t>
            </a:r>
            <a:r>
              <a:rPr sz="668" spc="-20" dirty="0">
                <a:solidFill>
                  <a:srgbClr val="231F20"/>
                </a:solidFill>
                <a:latin typeface="Book Antiqua"/>
                <a:cs typeface="Book Antiqua"/>
              </a:rPr>
              <a:t> </a:t>
            </a:r>
            <a:r>
              <a:rPr sz="668" spc="-17" dirty="0">
                <a:solidFill>
                  <a:srgbClr val="231F20"/>
                </a:solidFill>
                <a:latin typeface="Book Antiqua"/>
                <a:cs typeface="Book Antiqua"/>
              </a:rPr>
              <a:t>won’t</a:t>
            </a:r>
            <a:r>
              <a:rPr sz="668" spc="-20" dirty="0">
                <a:solidFill>
                  <a:srgbClr val="231F20"/>
                </a:solidFill>
                <a:latin typeface="Book Antiqua"/>
                <a:cs typeface="Book Antiqua"/>
              </a:rPr>
              <a:t> </a:t>
            </a:r>
            <a:r>
              <a:rPr sz="668" spc="-3" dirty="0">
                <a:solidFill>
                  <a:srgbClr val="231F20"/>
                </a:solidFill>
                <a:latin typeface="Book Antiqua"/>
                <a:cs typeface="Book Antiqua"/>
              </a:rPr>
              <a:t>have</a:t>
            </a:r>
            <a:r>
              <a:rPr sz="668" spc="-20" dirty="0">
                <a:solidFill>
                  <a:srgbClr val="231F20"/>
                </a:solidFill>
                <a:latin typeface="Book Antiqua"/>
                <a:cs typeface="Book Antiqua"/>
              </a:rPr>
              <a:t> </a:t>
            </a:r>
            <a:r>
              <a:rPr sz="668" spc="3" dirty="0">
                <a:solidFill>
                  <a:srgbClr val="231F20"/>
                </a:solidFill>
                <a:latin typeface="Book Antiqua"/>
                <a:cs typeface="Book Antiqua"/>
              </a:rPr>
              <a:t>to</a:t>
            </a:r>
            <a:r>
              <a:rPr sz="668" spc="-20" dirty="0">
                <a:solidFill>
                  <a:srgbClr val="231F20"/>
                </a:solidFill>
                <a:latin typeface="Book Antiqua"/>
                <a:cs typeface="Book Antiqua"/>
              </a:rPr>
              <a:t> </a:t>
            </a:r>
            <a:r>
              <a:rPr sz="668" dirty="0">
                <a:solidFill>
                  <a:srgbClr val="231F20"/>
                </a:solidFill>
                <a:latin typeface="Book Antiqua"/>
                <a:cs typeface="Book Antiqua"/>
              </a:rPr>
              <a:t>resit</a:t>
            </a:r>
            <a:r>
              <a:rPr sz="668" spc="-20" dirty="0">
                <a:solidFill>
                  <a:srgbClr val="231F20"/>
                </a:solidFill>
                <a:latin typeface="Book Antiqua"/>
                <a:cs typeface="Book Antiqua"/>
              </a:rPr>
              <a:t> </a:t>
            </a:r>
            <a:r>
              <a:rPr sz="668" spc="3" dirty="0">
                <a:solidFill>
                  <a:srgbClr val="231F20"/>
                </a:solidFill>
                <a:latin typeface="Book Antiqua"/>
                <a:cs typeface="Book Antiqua"/>
              </a:rPr>
              <a:t>it.</a:t>
            </a:r>
            <a:endParaRPr sz="668">
              <a:latin typeface="Book Antiqua"/>
              <a:cs typeface="Book Antiqua"/>
            </a:endParaRPr>
          </a:p>
          <a:p>
            <a:pPr marL="328641">
              <a:spcBef>
                <a:spcPts val="67"/>
              </a:spcBef>
            </a:pPr>
            <a:r>
              <a:rPr sz="668" spc="-34" dirty="0">
                <a:solidFill>
                  <a:srgbClr val="231F20"/>
                </a:solidFill>
                <a:latin typeface="Book Antiqua"/>
                <a:cs typeface="Book Antiqua"/>
              </a:rPr>
              <a:t>I’ve </a:t>
            </a:r>
            <a:r>
              <a:rPr sz="668" spc="-23" dirty="0">
                <a:solidFill>
                  <a:srgbClr val="231F20"/>
                </a:solidFill>
                <a:latin typeface="Book Antiqua"/>
                <a:cs typeface="Book Antiqua"/>
              </a:rPr>
              <a:t>decided </a:t>
            </a:r>
            <a:r>
              <a:rPr sz="668" spc="-10" dirty="0">
                <a:solidFill>
                  <a:srgbClr val="231F20"/>
                </a:solidFill>
                <a:latin typeface="Book Antiqua"/>
                <a:cs typeface="Book Antiqua"/>
              </a:rPr>
              <a:t>to </a:t>
            </a:r>
            <a:r>
              <a:rPr sz="668" spc="-37" dirty="0">
                <a:solidFill>
                  <a:srgbClr val="231F20"/>
                </a:solidFill>
                <a:latin typeface="Book Antiqua"/>
                <a:cs typeface="Book Antiqua"/>
              </a:rPr>
              <a:t>apply </a:t>
            </a:r>
            <a:r>
              <a:rPr sz="668" spc="-10" dirty="0">
                <a:solidFill>
                  <a:srgbClr val="231F20"/>
                </a:solidFill>
                <a:latin typeface="Book Antiqua"/>
                <a:cs typeface="Book Antiqua"/>
              </a:rPr>
              <a:t>to </a:t>
            </a:r>
            <a:r>
              <a:rPr sz="668" spc="-53" dirty="0">
                <a:solidFill>
                  <a:srgbClr val="231F20"/>
                </a:solidFill>
                <a:latin typeface="Book Antiqua"/>
                <a:cs typeface="Book Antiqua"/>
              </a:rPr>
              <a:t>UCLA, </a:t>
            </a:r>
            <a:r>
              <a:rPr sz="668" spc="-7" dirty="0">
                <a:solidFill>
                  <a:srgbClr val="231F20"/>
                </a:solidFill>
                <a:latin typeface="Book Antiqua"/>
                <a:cs typeface="Book Antiqua"/>
              </a:rPr>
              <a:t>the </a:t>
            </a:r>
            <a:r>
              <a:rPr sz="668" spc="-27" dirty="0">
                <a:solidFill>
                  <a:srgbClr val="231F20"/>
                </a:solidFill>
                <a:latin typeface="Book Antiqua"/>
                <a:cs typeface="Book Antiqua"/>
              </a:rPr>
              <a:t>University </a:t>
            </a:r>
            <a:r>
              <a:rPr sz="668" spc="-17" dirty="0">
                <a:solidFill>
                  <a:srgbClr val="231F20"/>
                </a:solidFill>
                <a:latin typeface="Book Antiqua"/>
                <a:cs typeface="Book Antiqua"/>
              </a:rPr>
              <a:t>of </a:t>
            </a:r>
            <a:r>
              <a:rPr sz="668" spc="-14" dirty="0">
                <a:solidFill>
                  <a:srgbClr val="231F20"/>
                </a:solidFill>
                <a:latin typeface="Book Antiqua"/>
                <a:cs typeface="Book Antiqua"/>
              </a:rPr>
              <a:t>California, </a:t>
            </a:r>
            <a:r>
              <a:rPr sz="668" spc="-34" dirty="0">
                <a:solidFill>
                  <a:srgbClr val="231F20"/>
                </a:solidFill>
                <a:latin typeface="Book Antiqua"/>
                <a:cs typeface="Book Antiqua"/>
              </a:rPr>
              <a:t>Los </a:t>
            </a:r>
            <a:r>
              <a:rPr sz="668" spc="-23" dirty="0">
                <a:solidFill>
                  <a:srgbClr val="231F20"/>
                </a:solidFill>
                <a:latin typeface="Book Antiqua"/>
                <a:cs typeface="Book Antiqua"/>
              </a:rPr>
              <a:t>Angeles, </a:t>
            </a:r>
            <a:r>
              <a:rPr sz="668" spc="-20" dirty="0">
                <a:solidFill>
                  <a:srgbClr val="231F20"/>
                </a:solidFill>
                <a:latin typeface="Book Antiqua"/>
                <a:cs typeface="Book Antiqua"/>
              </a:rPr>
              <a:t>so</a:t>
            </a:r>
            <a:r>
              <a:rPr sz="668" spc="-74" dirty="0">
                <a:solidFill>
                  <a:srgbClr val="231F20"/>
                </a:solidFill>
                <a:latin typeface="Book Antiqua"/>
                <a:cs typeface="Book Antiqua"/>
              </a:rPr>
              <a:t> </a:t>
            </a:r>
            <a:r>
              <a:rPr sz="668" spc="-20" dirty="0">
                <a:solidFill>
                  <a:srgbClr val="231F20"/>
                </a:solidFill>
                <a:latin typeface="Book Antiqua"/>
                <a:cs typeface="Book Antiqua"/>
              </a:rPr>
              <a:t>I’ll</a:t>
            </a:r>
            <a:endParaRPr sz="668">
              <a:latin typeface="Book Antiqua"/>
              <a:cs typeface="Book Antiqua"/>
            </a:endParaRPr>
          </a:p>
          <a:p>
            <a:pPr marL="1408280" marR="3817" algn="just">
              <a:lnSpc>
                <a:spcPct val="108300"/>
              </a:lnSpc>
            </a:pPr>
            <a:r>
              <a:rPr sz="668" spc="-20" dirty="0">
                <a:solidFill>
                  <a:srgbClr val="231F20"/>
                </a:solidFill>
                <a:latin typeface="Book Antiqua"/>
                <a:cs typeface="Book Antiqua"/>
              </a:rPr>
              <a:t>need</a:t>
            </a:r>
            <a:r>
              <a:rPr sz="668" spc="-40" dirty="0">
                <a:solidFill>
                  <a:srgbClr val="231F20"/>
                </a:solidFill>
                <a:latin typeface="Book Antiqua"/>
                <a:cs typeface="Book Antiqua"/>
              </a:rPr>
              <a:t> </a:t>
            </a:r>
            <a:r>
              <a:rPr sz="668" spc="-3" dirty="0">
                <a:solidFill>
                  <a:srgbClr val="231F20"/>
                </a:solidFill>
                <a:latin typeface="Book Antiqua"/>
                <a:cs typeface="Book Antiqua"/>
              </a:rPr>
              <a:t>a</a:t>
            </a:r>
            <a:r>
              <a:rPr sz="668" spc="-40" dirty="0">
                <a:solidFill>
                  <a:srgbClr val="231F20"/>
                </a:solidFill>
                <a:latin typeface="Book Antiqua"/>
                <a:cs typeface="Book Antiqua"/>
              </a:rPr>
              <a:t> </a:t>
            </a:r>
            <a:r>
              <a:rPr sz="668" spc="-23" dirty="0">
                <a:solidFill>
                  <a:srgbClr val="231F20"/>
                </a:solidFill>
                <a:latin typeface="Book Antiqua"/>
                <a:cs typeface="Book Antiqua"/>
              </a:rPr>
              <a:t>high</a:t>
            </a:r>
            <a:r>
              <a:rPr sz="668" spc="-40" dirty="0">
                <a:solidFill>
                  <a:srgbClr val="231F20"/>
                </a:solidFill>
                <a:latin typeface="Book Antiqua"/>
                <a:cs typeface="Book Antiqua"/>
              </a:rPr>
              <a:t> </a:t>
            </a:r>
            <a:r>
              <a:rPr sz="668" spc="-17" dirty="0">
                <a:solidFill>
                  <a:srgbClr val="231F20"/>
                </a:solidFill>
                <a:latin typeface="Book Antiqua"/>
                <a:cs typeface="Book Antiqua"/>
              </a:rPr>
              <a:t>score</a:t>
            </a:r>
            <a:r>
              <a:rPr sz="668" spc="-40" dirty="0">
                <a:solidFill>
                  <a:srgbClr val="231F20"/>
                </a:solidFill>
                <a:latin typeface="Book Antiqua"/>
                <a:cs typeface="Book Antiqua"/>
              </a:rPr>
              <a:t> </a:t>
            </a:r>
            <a:r>
              <a:rPr sz="668" spc="-14" dirty="0">
                <a:solidFill>
                  <a:srgbClr val="231F20"/>
                </a:solidFill>
                <a:latin typeface="Book Antiqua"/>
                <a:cs typeface="Book Antiqua"/>
              </a:rPr>
              <a:t>in</a:t>
            </a:r>
            <a:r>
              <a:rPr sz="668" spc="-40" dirty="0">
                <a:solidFill>
                  <a:srgbClr val="231F20"/>
                </a:solidFill>
                <a:latin typeface="Book Antiqua"/>
                <a:cs typeface="Book Antiqua"/>
              </a:rPr>
              <a:t> </a:t>
            </a:r>
            <a:r>
              <a:rPr sz="668" spc="-50" dirty="0">
                <a:solidFill>
                  <a:srgbClr val="231F20"/>
                </a:solidFill>
                <a:latin typeface="Book Antiqua"/>
                <a:cs typeface="Book Antiqua"/>
              </a:rPr>
              <a:t>my</a:t>
            </a:r>
            <a:r>
              <a:rPr sz="668" spc="-40" dirty="0">
                <a:solidFill>
                  <a:srgbClr val="231F20"/>
                </a:solidFill>
                <a:latin typeface="Book Antiqua"/>
                <a:cs typeface="Book Antiqua"/>
              </a:rPr>
              <a:t> </a:t>
            </a:r>
            <a:r>
              <a:rPr sz="668" spc="-7" dirty="0">
                <a:solidFill>
                  <a:srgbClr val="231F20"/>
                </a:solidFill>
                <a:latin typeface="Book Antiqua"/>
                <a:cs typeface="Book Antiqua"/>
              </a:rPr>
              <a:t>test.</a:t>
            </a:r>
            <a:r>
              <a:rPr sz="668" spc="-40" dirty="0">
                <a:solidFill>
                  <a:srgbClr val="231F20"/>
                </a:solidFill>
                <a:latin typeface="Book Antiqua"/>
                <a:cs typeface="Book Antiqua"/>
              </a:rPr>
              <a:t> </a:t>
            </a:r>
            <a:r>
              <a:rPr sz="668" spc="-74" dirty="0">
                <a:solidFill>
                  <a:srgbClr val="231F20"/>
                </a:solidFill>
                <a:latin typeface="Book Antiqua"/>
                <a:cs typeface="Book Antiqua"/>
              </a:rPr>
              <a:t>UCLA</a:t>
            </a:r>
            <a:r>
              <a:rPr sz="668" spc="-40" dirty="0">
                <a:solidFill>
                  <a:srgbClr val="231F20"/>
                </a:solidFill>
                <a:latin typeface="Book Antiqua"/>
                <a:cs typeface="Book Antiqua"/>
              </a:rPr>
              <a:t> </a:t>
            </a:r>
            <a:r>
              <a:rPr sz="668" spc="-17" dirty="0">
                <a:solidFill>
                  <a:srgbClr val="231F20"/>
                </a:solidFill>
                <a:latin typeface="Book Antiqua"/>
                <a:cs typeface="Book Antiqua"/>
              </a:rPr>
              <a:t>is</a:t>
            </a:r>
            <a:r>
              <a:rPr sz="668" spc="-40" dirty="0">
                <a:solidFill>
                  <a:srgbClr val="231F20"/>
                </a:solidFill>
                <a:latin typeface="Book Antiqua"/>
                <a:cs typeface="Book Antiqua"/>
              </a:rPr>
              <a:t> </a:t>
            </a:r>
            <a:r>
              <a:rPr sz="668" spc="-17" dirty="0">
                <a:solidFill>
                  <a:srgbClr val="231F20"/>
                </a:solidFill>
                <a:latin typeface="Book Antiqua"/>
                <a:cs typeface="Book Antiqua"/>
              </a:rPr>
              <a:t>one</a:t>
            </a:r>
            <a:r>
              <a:rPr sz="668" spc="-40" dirty="0">
                <a:solidFill>
                  <a:srgbClr val="231F20"/>
                </a:solidFill>
                <a:latin typeface="Book Antiqua"/>
                <a:cs typeface="Book Antiqua"/>
              </a:rPr>
              <a:t> </a:t>
            </a:r>
            <a:r>
              <a:rPr sz="668" spc="-17" dirty="0">
                <a:solidFill>
                  <a:srgbClr val="231F20"/>
                </a:solidFill>
                <a:latin typeface="Book Antiqua"/>
                <a:cs typeface="Book Antiqua"/>
              </a:rPr>
              <a:t>of</a:t>
            </a:r>
            <a:r>
              <a:rPr sz="668" spc="-40" dirty="0">
                <a:solidFill>
                  <a:srgbClr val="231F20"/>
                </a:solidFill>
                <a:latin typeface="Book Antiqua"/>
                <a:cs typeface="Book Antiqua"/>
              </a:rPr>
              <a:t> </a:t>
            </a:r>
            <a:r>
              <a:rPr sz="668" spc="-10" dirty="0">
                <a:solidFill>
                  <a:srgbClr val="231F20"/>
                </a:solidFill>
                <a:latin typeface="Book Antiqua"/>
                <a:cs typeface="Book Antiqua"/>
              </a:rPr>
              <a:t>the  </a:t>
            </a:r>
            <a:r>
              <a:rPr sz="668" spc="-17" dirty="0">
                <a:solidFill>
                  <a:srgbClr val="231F20"/>
                </a:solidFill>
                <a:latin typeface="Book Antiqua"/>
                <a:cs typeface="Book Antiqua"/>
              </a:rPr>
              <a:t>most </a:t>
            </a:r>
            <a:r>
              <a:rPr sz="668" spc="-20" dirty="0">
                <a:solidFill>
                  <a:srgbClr val="231F20"/>
                </a:solidFill>
                <a:latin typeface="Book Antiqua"/>
                <a:cs typeface="Book Antiqua"/>
              </a:rPr>
              <a:t>popular </a:t>
            </a:r>
            <a:r>
              <a:rPr sz="668" spc="-17" dirty="0">
                <a:solidFill>
                  <a:srgbClr val="231F20"/>
                </a:solidFill>
                <a:latin typeface="Book Antiqua"/>
                <a:cs typeface="Book Antiqua"/>
              </a:rPr>
              <a:t>universities </a:t>
            </a:r>
            <a:r>
              <a:rPr sz="668" spc="-10" dirty="0">
                <a:solidFill>
                  <a:srgbClr val="231F20"/>
                </a:solidFill>
                <a:latin typeface="Book Antiqua"/>
                <a:cs typeface="Book Antiqua"/>
              </a:rPr>
              <a:t>in </a:t>
            </a:r>
            <a:r>
              <a:rPr sz="668" spc="-3" dirty="0">
                <a:solidFill>
                  <a:srgbClr val="231F20"/>
                </a:solidFill>
                <a:latin typeface="Book Antiqua"/>
                <a:cs typeface="Book Antiqua"/>
              </a:rPr>
              <a:t>the States.</a:t>
            </a:r>
            <a:r>
              <a:rPr sz="668" spc="-124" dirty="0">
                <a:solidFill>
                  <a:srgbClr val="231F20"/>
                </a:solidFill>
                <a:latin typeface="Book Antiqua"/>
                <a:cs typeface="Book Antiqua"/>
              </a:rPr>
              <a:t> </a:t>
            </a:r>
            <a:r>
              <a:rPr sz="668" spc="-14" dirty="0">
                <a:solidFill>
                  <a:srgbClr val="231F20"/>
                </a:solidFill>
                <a:latin typeface="Book Antiqua"/>
                <a:cs typeface="Book Antiqua"/>
              </a:rPr>
              <a:t>I </a:t>
            </a:r>
            <a:r>
              <a:rPr sz="668" spc="-27" dirty="0">
                <a:solidFill>
                  <a:srgbClr val="231F20"/>
                </a:solidFill>
                <a:latin typeface="Book Antiqua"/>
                <a:cs typeface="Book Antiqua"/>
              </a:rPr>
              <a:t>know  </a:t>
            </a:r>
            <a:r>
              <a:rPr sz="668" spc="7" dirty="0">
                <a:solidFill>
                  <a:srgbClr val="231F20"/>
                </a:solidFill>
                <a:latin typeface="Book Antiqua"/>
                <a:cs typeface="Book Antiqua"/>
              </a:rPr>
              <a:t>that </a:t>
            </a:r>
            <a:r>
              <a:rPr sz="668" dirty="0">
                <a:solidFill>
                  <a:srgbClr val="231F20"/>
                </a:solidFill>
                <a:latin typeface="Book Antiqua"/>
                <a:cs typeface="Book Antiqua"/>
              </a:rPr>
              <a:t>in </a:t>
            </a:r>
            <a:r>
              <a:rPr sz="668" spc="7" dirty="0">
                <a:solidFill>
                  <a:srgbClr val="231F20"/>
                </a:solidFill>
                <a:latin typeface="Book Antiqua"/>
                <a:cs typeface="Book Antiqua"/>
              </a:rPr>
              <a:t>the </a:t>
            </a:r>
            <a:r>
              <a:rPr sz="668" dirty="0">
                <a:solidFill>
                  <a:srgbClr val="231F20"/>
                </a:solidFill>
                <a:latin typeface="Book Antiqua"/>
                <a:cs typeface="Book Antiqua"/>
              </a:rPr>
              <a:t>last </a:t>
            </a:r>
            <a:r>
              <a:rPr sz="668" spc="-7" dirty="0">
                <a:solidFill>
                  <a:srgbClr val="231F20"/>
                </a:solidFill>
                <a:latin typeface="Book Antiqua"/>
                <a:cs typeface="Book Antiqua"/>
              </a:rPr>
              <a:t>few </a:t>
            </a:r>
            <a:r>
              <a:rPr sz="668" dirty="0">
                <a:solidFill>
                  <a:srgbClr val="231F20"/>
                </a:solidFill>
                <a:latin typeface="Book Antiqua"/>
                <a:cs typeface="Book Antiqua"/>
              </a:rPr>
              <a:t>years they </a:t>
            </a:r>
            <a:r>
              <a:rPr sz="668" spc="-3" dirty="0">
                <a:solidFill>
                  <a:srgbClr val="231F20"/>
                </a:solidFill>
                <a:latin typeface="Book Antiqua"/>
                <a:cs typeface="Book Antiqua"/>
              </a:rPr>
              <a:t>have </a:t>
            </a:r>
            <a:r>
              <a:rPr sz="668" dirty="0">
                <a:solidFill>
                  <a:srgbClr val="231F20"/>
                </a:solidFill>
                <a:latin typeface="Book Antiqua"/>
                <a:cs typeface="Book Antiqua"/>
              </a:rPr>
              <a:t>received  more </a:t>
            </a:r>
            <a:r>
              <a:rPr sz="668" spc="-3" dirty="0">
                <a:solidFill>
                  <a:srgbClr val="231F20"/>
                </a:solidFill>
                <a:latin typeface="Book Antiqua"/>
                <a:cs typeface="Book Antiqua"/>
              </a:rPr>
              <a:t>applications </a:t>
            </a:r>
            <a:r>
              <a:rPr sz="668" spc="10" dirty="0">
                <a:solidFill>
                  <a:srgbClr val="231F20"/>
                </a:solidFill>
                <a:latin typeface="Book Antiqua"/>
                <a:cs typeface="Book Antiqua"/>
              </a:rPr>
              <a:t>than </a:t>
            </a:r>
            <a:r>
              <a:rPr sz="668" spc="-3" dirty="0">
                <a:solidFill>
                  <a:srgbClr val="231F20"/>
                </a:solidFill>
                <a:latin typeface="Book Antiqua"/>
                <a:cs typeface="Book Antiqua"/>
              </a:rPr>
              <a:t>any </a:t>
            </a:r>
            <a:r>
              <a:rPr sz="668" spc="3" dirty="0">
                <a:solidFill>
                  <a:srgbClr val="231F20"/>
                </a:solidFill>
                <a:latin typeface="Book Antiqua"/>
                <a:cs typeface="Book Antiqua"/>
              </a:rPr>
              <a:t>other </a:t>
            </a:r>
            <a:r>
              <a:rPr sz="668" spc="-7" dirty="0">
                <a:solidFill>
                  <a:srgbClr val="231F20"/>
                </a:solidFill>
                <a:latin typeface="Book Antiqua"/>
                <a:cs typeface="Book Antiqua"/>
              </a:rPr>
              <a:t>university  and</a:t>
            </a:r>
            <a:r>
              <a:rPr sz="668" spc="-27" dirty="0">
                <a:solidFill>
                  <a:srgbClr val="231F20"/>
                </a:solidFill>
                <a:latin typeface="Book Antiqua"/>
                <a:cs typeface="Book Antiqua"/>
              </a:rPr>
              <a:t> </a:t>
            </a:r>
            <a:r>
              <a:rPr sz="668" spc="-7" dirty="0">
                <a:solidFill>
                  <a:srgbClr val="231F20"/>
                </a:solidFill>
                <a:latin typeface="Book Antiqua"/>
                <a:cs typeface="Book Antiqua"/>
              </a:rPr>
              <a:t>have</a:t>
            </a:r>
            <a:r>
              <a:rPr sz="668" spc="-27" dirty="0">
                <a:solidFill>
                  <a:srgbClr val="231F20"/>
                </a:solidFill>
                <a:latin typeface="Book Antiqua"/>
                <a:cs typeface="Book Antiqua"/>
              </a:rPr>
              <a:t> </a:t>
            </a:r>
            <a:r>
              <a:rPr sz="668" spc="-3" dirty="0">
                <a:solidFill>
                  <a:srgbClr val="231F20"/>
                </a:solidFill>
                <a:latin typeface="Book Antiqua"/>
                <a:cs typeface="Book Antiqua"/>
              </a:rPr>
              <a:t>admitted</a:t>
            </a:r>
            <a:r>
              <a:rPr sz="668" spc="-27" dirty="0">
                <a:solidFill>
                  <a:srgbClr val="231F20"/>
                </a:solidFill>
                <a:latin typeface="Book Antiqua"/>
                <a:cs typeface="Book Antiqua"/>
              </a:rPr>
              <a:t> </a:t>
            </a:r>
            <a:r>
              <a:rPr sz="668" spc="-10" dirty="0">
                <a:solidFill>
                  <a:srgbClr val="231F20"/>
                </a:solidFill>
                <a:latin typeface="Book Antiqua"/>
                <a:cs typeface="Book Antiqua"/>
              </a:rPr>
              <a:t>only</a:t>
            </a:r>
            <a:r>
              <a:rPr sz="668" spc="-27" dirty="0">
                <a:solidFill>
                  <a:srgbClr val="231F20"/>
                </a:solidFill>
                <a:latin typeface="Book Antiqua"/>
                <a:cs typeface="Book Antiqua"/>
              </a:rPr>
              <a:t> </a:t>
            </a:r>
            <a:r>
              <a:rPr sz="668" spc="-7" dirty="0">
                <a:solidFill>
                  <a:srgbClr val="231F20"/>
                </a:solidFill>
                <a:latin typeface="Book Antiqua"/>
                <a:cs typeface="Book Antiqua"/>
              </a:rPr>
              <a:t>about</a:t>
            </a:r>
            <a:r>
              <a:rPr sz="668" spc="-27" dirty="0">
                <a:solidFill>
                  <a:srgbClr val="231F20"/>
                </a:solidFill>
                <a:latin typeface="Book Antiqua"/>
                <a:cs typeface="Book Antiqua"/>
              </a:rPr>
              <a:t> </a:t>
            </a:r>
            <a:r>
              <a:rPr sz="668" dirty="0">
                <a:solidFill>
                  <a:srgbClr val="231F20"/>
                </a:solidFill>
                <a:latin typeface="Book Antiqua"/>
                <a:cs typeface="Book Antiqua"/>
              </a:rPr>
              <a:t>ten</a:t>
            </a:r>
            <a:r>
              <a:rPr sz="668" spc="-27" dirty="0">
                <a:solidFill>
                  <a:srgbClr val="231F20"/>
                </a:solidFill>
                <a:latin typeface="Book Antiqua"/>
                <a:cs typeface="Book Antiqua"/>
              </a:rPr>
              <a:t> </a:t>
            </a:r>
            <a:r>
              <a:rPr sz="668" spc="-7" dirty="0">
                <a:solidFill>
                  <a:srgbClr val="231F20"/>
                </a:solidFill>
                <a:latin typeface="Book Antiqua"/>
                <a:cs typeface="Book Antiqua"/>
              </a:rPr>
              <a:t>per</a:t>
            </a:r>
            <a:r>
              <a:rPr sz="668" spc="-27" dirty="0">
                <a:solidFill>
                  <a:srgbClr val="231F20"/>
                </a:solidFill>
                <a:latin typeface="Book Antiqua"/>
                <a:cs typeface="Book Antiqua"/>
              </a:rPr>
              <a:t> </a:t>
            </a:r>
            <a:r>
              <a:rPr sz="668" dirty="0">
                <a:solidFill>
                  <a:srgbClr val="231F20"/>
                </a:solidFill>
                <a:latin typeface="Book Antiqua"/>
                <a:cs typeface="Book Antiqua"/>
              </a:rPr>
              <a:t>cent</a:t>
            </a:r>
            <a:r>
              <a:rPr sz="668" spc="-27" dirty="0">
                <a:solidFill>
                  <a:srgbClr val="231F20"/>
                </a:solidFill>
                <a:latin typeface="Book Antiqua"/>
                <a:cs typeface="Book Antiqua"/>
              </a:rPr>
              <a:t> </a:t>
            </a:r>
            <a:r>
              <a:rPr sz="668" spc="-3" dirty="0">
                <a:solidFill>
                  <a:srgbClr val="231F20"/>
                </a:solidFill>
                <a:latin typeface="Book Antiqua"/>
                <a:cs typeface="Book Antiqua"/>
              </a:rPr>
              <a:t>of  </a:t>
            </a:r>
            <a:r>
              <a:rPr sz="668" dirty="0">
                <a:solidFill>
                  <a:srgbClr val="231F20"/>
                </a:solidFill>
                <a:latin typeface="Book Antiqua"/>
                <a:cs typeface="Book Antiqua"/>
              </a:rPr>
              <a:t>those </a:t>
            </a:r>
            <a:r>
              <a:rPr sz="668" spc="-14" dirty="0">
                <a:solidFill>
                  <a:srgbClr val="231F20"/>
                </a:solidFill>
                <a:latin typeface="Book Antiqua"/>
                <a:cs typeface="Book Antiqua"/>
              </a:rPr>
              <a:t>who </a:t>
            </a:r>
            <a:r>
              <a:rPr sz="668" spc="-7" dirty="0">
                <a:solidFill>
                  <a:srgbClr val="231F20"/>
                </a:solidFill>
                <a:latin typeface="Book Antiqua"/>
                <a:cs typeface="Book Antiqua"/>
              </a:rPr>
              <a:t>applied. </a:t>
            </a:r>
            <a:r>
              <a:rPr sz="668" dirty="0">
                <a:solidFill>
                  <a:srgbClr val="231F20"/>
                </a:solidFill>
                <a:latin typeface="Book Antiqua"/>
                <a:cs typeface="Book Antiqua"/>
              </a:rPr>
              <a:t>Students </a:t>
            </a:r>
            <a:r>
              <a:rPr sz="668" spc="7" dirty="0">
                <a:solidFill>
                  <a:srgbClr val="231F20"/>
                </a:solidFill>
                <a:latin typeface="Book Antiqua"/>
                <a:cs typeface="Book Antiqua"/>
              </a:rPr>
              <a:t>are </a:t>
            </a:r>
            <a:r>
              <a:rPr sz="668" spc="3" dirty="0">
                <a:solidFill>
                  <a:srgbClr val="231F20"/>
                </a:solidFill>
                <a:latin typeface="Book Antiqua"/>
                <a:cs typeface="Book Antiqua"/>
              </a:rPr>
              <a:t>attracted </a:t>
            </a:r>
            <a:r>
              <a:rPr sz="668" dirty="0">
                <a:solidFill>
                  <a:srgbClr val="231F20"/>
                </a:solidFill>
                <a:latin typeface="Book Antiqua"/>
                <a:cs typeface="Book Antiqua"/>
              </a:rPr>
              <a:t>to  </a:t>
            </a:r>
            <a:r>
              <a:rPr sz="668" spc="-44" dirty="0">
                <a:solidFill>
                  <a:srgbClr val="231F20"/>
                </a:solidFill>
                <a:latin typeface="Book Antiqua"/>
                <a:cs typeface="Book Antiqua"/>
              </a:rPr>
              <a:t>UCLA </a:t>
            </a:r>
            <a:r>
              <a:rPr sz="668" spc="-17" dirty="0">
                <a:solidFill>
                  <a:srgbClr val="231F20"/>
                </a:solidFill>
                <a:latin typeface="Book Antiqua"/>
                <a:cs typeface="Book Antiqua"/>
              </a:rPr>
              <a:t>by </a:t>
            </a:r>
            <a:r>
              <a:rPr sz="668" spc="3" dirty="0">
                <a:solidFill>
                  <a:srgbClr val="231F20"/>
                </a:solidFill>
                <a:latin typeface="Book Antiqua"/>
                <a:cs typeface="Book Antiqua"/>
              </a:rPr>
              <a:t>both </a:t>
            </a:r>
            <a:r>
              <a:rPr sz="668" dirty="0">
                <a:solidFill>
                  <a:srgbClr val="231F20"/>
                </a:solidFill>
                <a:latin typeface="Book Antiqua"/>
                <a:cs typeface="Book Antiqua"/>
              </a:rPr>
              <a:t>its </a:t>
            </a:r>
            <a:r>
              <a:rPr sz="668" spc="7" dirty="0">
                <a:solidFill>
                  <a:srgbClr val="231F20"/>
                </a:solidFill>
                <a:latin typeface="Book Antiqua"/>
                <a:cs typeface="Book Antiqua"/>
              </a:rPr>
              <a:t>excellent </a:t>
            </a:r>
            <a:r>
              <a:rPr sz="668" dirty="0">
                <a:solidFill>
                  <a:srgbClr val="231F20"/>
                </a:solidFill>
                <a:latin typeface="Book Antiqua"/>
                <a:cs typeface="Book Antiqua"/>
              </a:rPr>
              <a:t>educational and  social-life</a:t>
            </a:r>
            <a:r>
              <a:rPr sz="668" spc="-3" dirty="0">
                <a:solidFill>
                  <a:srgbClr val="231F20"/>
                </a:solidFill>
                <a:latin typeface="Book Antiqua"/>
                <a:cs typeface="Book Antiqua"/>
              </a:rPr>
              <a:t> </a:t>
            </a:r>
            <a:r>
              <a:rPr sz="668" dirty="0">
                <a:solidFill>
                  <a:srgbClr val="231F20"/>
                </a:solidFill>
                <a:latin typeface="Book Antiqua"/>
                <a:cs typeface="Book Antiqua"/>
              </a:rPr>
              <a:t>opportunities.</a:t>
            </a:r>
            <a:endParaRPr sz="668">
              <a:latin typeface="Book Antiqua"/>
              <a:cs typeface="Book Antiqua"/>
            </a:endParaRPr>
          </a:p>
          <a:p>
            <a:pPr>
              <a:lnSpc>
                <a:spcPct val="100000"/>
              </a:lnSpc>
            </a:pPr>
            <a:endParaRPr sz="801">
              <a:latin typeface="Times New Roman"/>
              <a:cs typeface="Times New Roman"/>
            </a:endParaRPr>
          </a:p>
          <a:p>
            <a:pPr marL="32228">
              <a:spcBef>
                <a:spcPts val="708"/>
              </a:spcBef>
            </a:pPr>
            <a:r>
              <a:rPr sz="635" spc="3" dirty="0">
                <a:solidFill>
                  <a:srgbClr val="FFFFFF"/>
                </a:solidFill>
                <a:latin typeface="Calibri"/>
                <a:cs typeface="Calibri"/>
              </a:rPr>
              <a:t>University  of  </a:t>
            </a:r>
            <a:r>
              <a:rPr sz="635" spc="17" dirty="0">
                <a:solidFill>
                  <a:srgbClr val="FFFFFF"/>
                </a:solidFill>
                <a:latin typeface="Calibri"/>
                <a:cs typeface="Calibri"/>
              </a:rPr>
              <a:t>California, </a:t>
            </a:r>
            <a:r>
              <a:rPr sz="635" spc="3" dirty="0">
                <a:solidFill>
                  <a:srgbClr val="FFFFFF"/>
                </a:solidFill>
                <a:latin typeface="Calibri"/>
                <a:cs typeface="Calibri"/>
              </a:rPr>
              <a:t>Los</a:t>
            </a:r>
            <a:r>
              <a:rPr sz="635" spc="-77" dirty="0">
                <a:solidFill>
                  <a:srgbClr val="FFFFFF"/>
                </a:solidFill>
                <a:latin typeface="Calibri"/>
                <a:cs typeface="Calibri"/>
              </a:rPr>
              <a:t> </a:t>
            </a:r>
            <a:r>
              <a:rPr sz="635" spc="20" dirty="0">
                <a:solidFill>
                  <a:srgbClr val="FFFFFF"/>
                </a:solidFill>
                <a:latin typeface="Calibri"/>
                <a:cs typeface="Calibri"/>
              </a:rPr>
              <a:t>Angeles</a:t>
            </a:r>
            <a:endParaRPr sz="635">
              <a:latin typeface="Calibri"/>
              <a:cs typeface="Calibri"/>
            </a:endParaRPr>
          </a:p>
          <a:p>
            <a:pPr>
              <a:spcBef>
                <a:spcPts val="30"/>
              </a:spcBef>
            </a:pPr>
            <a:endParaRPr sz="568">
              <a:latin typeface="Times New Roman"/>
              <a:cs typeface="Times New Roman"/>
            </a:endParaRPr>
          </a:p>
          <a:p>
            <a:pPr marL="8481">
              <a:tabLst>
                <a:tab pos="226868" algn="l"/>
              </a:tabLst>
            </a:pPr>
            <a:r>
              <a:rPr sz="952" spc="75" baseline="2923" dirty="0">
                <a:solidFill>
                  <a:srgbClr val="231F20"/>
                </a:solidFill>
                <a:latin typeface="Calibri"/>
                <a:cs typeface="Calibri"/>
              </a:rPr>
              <a:t>14	</a:t>
            </a:r>
            <a:r>
              <a:rPr sz="668" dirty="0">
                <a:solidFill>
                  <a:srgbClr val="6D6E71"/>
                </a:solidFill>
                <a:latin typeface="Arial Narrow"/>
                <a:cs typeface="Arial Narrow"/>
              </a:rPr>
              <a:t>Unit </a:t>
            </a:r>
            <a:r>
              <a:rPr sz="668" spc="67" dirty="0">
                <a:solidFill>
                  <a:srgbClr val="6D6E71"/>
                </a:solidFill>
                <a:latin typeface="Arial Narrow"/>
                <a:cs typeface="Arial Narrow"/>
              </a:rPr>
              <a:t>1 </a:t>
            </a:r>
            <a:r>
              <a:rPr sz="668" spc="-17" dirty="0">
                <a:solidFill>
                  <a:srgbClr val="6D6E71"/>
                </a:solidFill>
                <a:latin typeface="Arial Narrow"/>
                <a:cs typeface="Arial Narrow"/>
              </a:rPr>
              <a:t>Lessons </a:t>
            </a:r>
            <a:r>
              <a:rPr sz="668" spc="34" dirty="0">
                <a:solidFill>
                  <a:srgbClr val="6D6E71"/>
                </a:solidFill>
                <a:latin typeface="Arial Narrow"/>
                <a:cs typeface="Arial Narrow"/>
              </a:rPr>
              <a:t>3, </a:t>
            </a:r>
            <a:r>
              <a:rPr sz="668" spc="37" dirty="0">
                <a:solidFill>
                  <a:srgbClr val="6D6E71"/>
                </a:solidFill>
                <a:latin typeface="Arial Narrow"/>
                <a:cs typeface="Arial Narrow"/>
              </a:rPr>
              <a:t>4,</a:t>
            </a:r>
            <a:r>
              <a:rPr sz="668" spc="50" dirty="0">
                <a:solidFill>
                  <a:srgbClr val="6D6E71"/>
                </a:solidFill>
                <a:latin typeface="Arial Narrow"/>
                <a:cs typeface="Arial Narrow"/>
              </a:rPr>
              <a:t> </a:t>
            </a:r>
            <a:r>
              <a:rPr sz="668" spc="67" dirty="0">
                <a:solidFill>
                  <a:srgbClr val="6D6E71"/>
                </a:solidFill>
                <a:latin typeface="Arial Narrow"/>
                <a:cs typeface="Arial Narrow"/>
              </a:rPr>
              <a:t>5</a:t>
            </a:r>
            <a:endParaRPr sz="668">
              <a:latin typeface="Arial Narrow"/>
              <a:cs typeface="Arial Narrow"/>
            </a:endParaRPr>
          </a:p>
        </p:txBody>
      </p:sp>
      <p:pic>
        <p:nvPicPr>
          <p:cNvPr id="25" name="Picture 8" descr="V:\pubs_new\Oblogki wse\HappyEng.ru\11 class\HEru11SB_cover_FGOS.jpg">
            <a:extLst>
              <a:ext uri="{FF2B5EF4-FFF2-40B4-BE49-F238E27FC236}">
                <a16:creationId xmlns:a16="http://schemas.microsoft.com/office/drawing/2014/main" id="{09C8FB83-E131-CAAF-583F-B221CBE256F8}"/>
              </a:ext>
            </a:extLst>
          </p:cNvPr>
          <p:cNvPicPr>
            <a:picLocks noChangeAspect="1" noChangeArrowheads="1"/>
          </p:cNvPicPr>
          <p:nvPr/>
        </p:nvPicPr>
        <p:blipFill>
          <a:blip r:embed="rId6"/>
          <a:srcRect/>
          <a:stretch>
            <a:fillRect/>
          </a:stretch>
        </p:blipFill>
        <p:spPr bwMode="auto">
          <a:xfrm>
            <a:off x="323528" y="537595"/>
            <a:ext cx="1152128" cy="1542733"/>
          </a:xfrm>
          <a:prstGeom prst="rect">
            <a:avLst/>
          </a:prstGeom>
          <a:noFill/>
          <a:effectLst>
            <a:outerShdw blurRad="50800" dist="38100" dir="2700000" algn="tl" rotWithShape="0">
              <a:prstClr val="black">
                <a:alpha val="40000"/>
              </a:prst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02545" y="4811952"/>
            <a:ext cx="112368" cy="106283"/>
          </a:xfrm>
          <a:prstGeom prst="rect">
            <a:avLst/>
          </a:prstGeom>
        </p:spPr>
        <p:txBody>
          <a:bodyPr vert="horz" wrap="square" lIns="0" tIns="8481" rIns="0" bIns="0" rtlCol="0">
            <a:spAutoFit/>
          </a:bodyPr>
          <a:lstStyle/>
          <a:p>
            <a:pPr marL="8481">
              <a:spcBef>
                <a:spcPts val="67"/>
              </a:spcBef>
            </a:pPr>
            <a:r>
              <a:rPr sz="635" spc="50" dirty="0">
                <a:solidFill>
                  <a:srgbClr val="231F20"/>
                </a:solidFill>
                <a:latin typeface="Calibri"/>
                <a:cs typeface="Calibri"/>
              </a:rPr>
              <a:t>15</a:t>
            </a:r>
            <a:endParaRPr sz="635">
              <a:latin typeface="Calibri"/>
              <a:cs typeface="Calibri"/>
            </a:endParaRPr>
          </a:p>
        </p:txBody>
      </p:sp>
      <p:sp>
        <p:nvSpPr>
          <p:cNvPr id="3" name="object 3"/>
          <p:cNvSpPr/>
          <p:nvPr/>
        </p:nvSpPr>
        <p:spPr>
          <a:xfrm>
            <a:off x="5200242" y="3569436"/>
            <a:ext cx="561748" cy="182655"/>
          </a:xfrm>
          <a:prstGeom prst="rect">
            <a:avLst/>
          </a:prstGeom>
          <a:blipFill>
            <a:blip r:embed="rId2" cstate="print"/>
            <a:stretch>
              <a:fillRect/>
            </a:stretch>
          </a:blipFill>
        </p:spPr>
        <p:txBody>
          <a:bodyPr wrap="square" lIns="0" tIns="0" rIns="0" bIns="0" rtlCol="0"/>
          <a:lstStyle/>
          <a:p>
            <a:endParaRPr sz="1202"/>
          </a:p>
        </p:txBody>
      </p:sp>
      <p:sp>
        <p:nvSpPr>
          <p:cNvPr id="4" name="object 4"/>
          <p:cNvSpPr/>
          <p:nvPr/>
        </p:nvSpPr>
        <p:spPr>
          <a:xfrm>
            <a:off x="5200242" y="3752092"/>
            <a:ext cx="1078735" cy="219818"/>
          </a:xfrm>
          <a:prstGeom prst="rect">
            <a:avLst/>
          </a:prstGeom>
          <a:blipFill>
            <a:blip r:embed="rId3" cstate="print"/>
            <a:stretch>
              <a:fillRect/>
            </a:stretch>
          </a:blipFill>
        </p:spPr>
        <p:txBody>
          <a:bodyPr wrap="square" lIns="0" tIns="0" rIns="0" bIns="0" rtlCol="0"/>
          <a:lstStyle/>
          <a:p>
            <a:endParaRPr sz="1202"/>
          </a:p>
        </p:txBody>
      </p:sp>
      <p:sp>
        <p:nvSpPr>
          <p:cNvPr id="5" name="object 5"/>
          <p:cNvSpPr/>
          <p:nvPr/>
        </p:nvSpPr>
        <p:spPr>
          <a:xfrm>
            <a:off x="5200241" y="3950267"/>
            <a:ext cx="858909" cy="219818"/>
          </a:xfrm>
          <a:prstGeom prst="rect">
            <a:avLst/>
          </a:prstGeom>
          <a:blipFill>
            <a:blip r:embed="rId4" cstate="print"/>
            <a:stretch>
              <a:fillRect/>
            </a:stretch>
          </a:blipFill>
        </p:spPr>
        <p:txBody>
          <a:bodyPr wrap="square" lIns="0" tIns="0" rIns="0" bIns="0" rtlCol="0"/>
          <a:lstStyle/>
          <a:p>
            <a:endParaRPr sz="1202"/>
          </a:p>
        </p:txBody>
      </p:sp>
      <p:sp>
        <p:nvSpPr>
          <p:cNvPr id="6" name="object 6"/>
          <p:cNvSpPr/>
          <p:nvPr/>
        </p:nvSpPr>
        <p:spPr>
          <a:xfrm>
            <a:off x="5200241" y="4135035"/>
            <a:ext cx="500696" cy="188830"/>
          </a:xfrm>
          <a:prstGeom prst="rect">
            <a:avLst/>
          </a:prstGeom>
          <a:blipFill>
            <a:blip r:embed="rId5" cstate="print"/>
            <a:stretch>
              <a:fillRect/>
            </a:stretch>
          </a:blipFill>
        </p:spPr>
        <p:txBody>
          <a:bodyPr wrap="square" lIns="0" tIns="0" rIns="0" bIns="0" rtlCol="0"/>
          <a:lstStyle/>
          <a:p>
            <a:endParaRPr sz="1202"/>
          </a:p>
        </p:txBody>
      </p:sp>
      <p:sp>
        <p:nvSpPr>
          <p:cNvPr id="7" name="object 7"/>
          <p:cNvSpPr/>
          <p:nvPr/>
        </p:nvSpPr>
        <p:spPr>
          <a:xfrm>
            <a:off x="5200240" y="4323864"/>
            <a:ext cx="838565" cy="219818"/>
          </a:xfrm>
          <a:prstGeom prst="rect">
            <a:avLst/>
          </a:prstGeom>
          <a:blipFill>
            <a:blip r:embed="rId6" cstate="print"/>
            <a:stretch>
              <a:fillRect/>
            </a:stretch>
          </a:blipFill>
        </p:spPr>
        <p:txBody>
          <a:bodyPr wrap="square" lIns="0" tIns="0" rIns="0" bIns="0" rtlCol="0"/>
          <a:lstStyle/>
          <a:p>
            <a:endParaRPr sz="1202"/>
          </a:p>
        </p:txBody>
      </p:sp>
      <p:sp>
        <p:nvSpPr>
          <p:cNvPr id="8" name="object 8"/>
          <p:cNvSpPr/>
          <p:nvPr/>
        </p:nvSpPr>
        <p:spPr>
          <a:xfrm>
            <a:off x="5200241" y="4568530"/>
            <a:ext cx="643170" cy="219818"/>
          </a:xfrm>
          <a:prstGeom prst="rect">
            <a:avLst/>
          </a:prstGeom>
          <a:blipFill>
            <a:blip r:embed="rId7" cstate="print"/>
            <a:stretch>
              <a:fillRect/>
            </a:stretch>
          </a:blipFill>
        </p:spPr>
        <p:txBody>
          <a:bodyPr wrap="square" lIns="0" tIns="0" rIns="0" bIns="0" rtlCol="0"/>
          <a:lstStyle/>
          <a:p>
            <a:endParaRPr sz="1202"/>
          </a:p>
        </p:txBody>
      </p:sp>
      <p:sp>
        <p:nvSpPr>
          <p:cNvPr id="9" name="object 9"/>
          <p:cNvSpPr/>
          <p:nvPr/>
        </p:nvSpPr>
        <p:spPr>
          <a:xfrm>
            <a:off x="2944717" y="642178"/>
            <a:ext cx="3245536" cy="2638323"/>
          </a:xfrm>
          <a:custGeom>
            <a:avLst/>
            <a:gdLst/>
            <a:ahLst/>
            <a:cxnLst/>
            <a:rect l="l" t="t" r="r" b="b"/>
            <a:pathLst>
              <a:path w="4860290" h="3950970">
                <a:moveTo>
                  <a:pt x="0" y="3950347"/>
                </a:moveTo>
                <a:lnTo>
                  <a:pt x="4859997" y="3950347"/>
                </a:lnTo>
                <a:lnTo>
                  <a:pt x="4859997" y="0"/>
                </a:lnTo>
                <a:lnTo>
                  <a:pt x="0" y="0"/>
                </a:lnTo>
                <a:lnTo>
                  <a:pt x="0" y="3950347"/>
                </a:lnTo>
                <a:close/>
              </a:path>
            </a:pathLst>
          </a:custGeom>
          <a:solidFill>
            <a:srgbClr val="ECF4DE"/>
          </a:solidFill>
        </p:spPr>
        <p:txBody>
          <a:bodyPr wrap="square" lIns="0" tIns="0" rIns="0" bIns="0" rtlCol="0"/>
          <a:lstStyle/>
          <a:p>
            <a:endParaRPr sz="1202"/>
          </a:p>
        </p:txBody>
      </p:sp>
      <p:sp>
        <p:nvSpPr>
          <p:cNvPr id="10" name="object 10"/>
          <p:cNvSpPr/>
          <p:nvPr/>
        </p:nvSpPr>
        <p:spPr>
          <a:xfrm>
            <a:off x="4579408" y="671106"/>
            <a:ext cx="8481" cy="2569630"/>
          </a:xfrm>
          <a:custGeom>
            <a:avLst/>
            <a:gdLst/>
            <a:ahLst/>
            <a:cxnLst/>
            <a:rect l="l" t="t" r="r" b="b"/>
            <a:pathLst>
              <a:path w="12700" h="3848100">
                <a:moveTo>
                  <a:pt x="9855" y="0"/>
                </a:moveTo>
                <a:lnTo>
                  <a:pt x="2844" y="0"/>
                </a:lnTo>
                <a:lnTo>
                  <a:pt x="0" y="2844"/>
                </a:lnTo>
                <a:lnTo>
                  <a:pt x="0" y="9855"/>
                </a:lnTo>
                <a:lnTo>
                  <a:pt x="2844" y="12700"/>
                </a:lnTo>
                <a:lnTo>
                  <a:pt x="9855" y="12700"/>
                </a:lnTo>
                <a:lnTo>
                  <a:pt x="12700" y="9855"/>
                </a:lnTo>
                <a:lnTo>
                  <a:pt x="12700" y="2844"/>
                </a:lnTo>
                <a:lnTo>
                  <a:pt x="9855" y="0"/>
                </a:lnTo>
                <a:close/>
              </a:path>
              <a:path w="12700" h="3848100">
                <a:moveTo>
                  <a:pt x="9855" y="37973"/>
                </a:moveTo>
                <a:lnTo>
                  <a:pt x="2844" y="37973"/>
                </a:lnTo>
                <a:lnTo>
                  <a:pt x="0" y="40817"/>
                </a:lnTo>
                <a:lnTo>
                  <a:pt x="0" y="47828"/>
                </a:lnTo>
                <a:lnTo>
                  <a:pt x="2844" y="50673"/>
                </a:lnTo>
                <a:lnTo>
                  <a:pt x="9855" y="50673"/>
                </a:lnTo>
                <a:lnTo>
                  <a:pt x="12700" y="47828"/>
                </a:lnTo>
                <a:lnTo>
                  <a:pt x="12700" y="40817"/>
                </a:lnTo>
                <a:lnTo>
                  <a:pt x="9855" y="37973"/>
                </a:lnTo>
                <a:close/>
              </a:path>
              <a:path w="12700" h="3848100">
                <a:moveTo>
                  <a:pt x="9855" y="75946"/>
                </a:moveTo>
                <a:lnTo>
                  <a:pt x="2844" y="75946"/>
                </a:lnTo>
                <a:lnTo>
                  <a:pt x="0" y="78790"/>
                </a:lnTo>
                <a:lnTo>
                  <a:pt x="0" y="85801"/>
                </a:lnTo>
                <a:lnTo>
                  <a:pt x="2844" y="88646"/>
                </a:lnTo>
                <a:lnTo>
                  <a:pt x="9855" y="88646"/>
                </a:lnTo>
                <a:lnTo>
                  <a:pt x="12700" y="85801"/>
                </a:lnTo>
                <a:lnTo>
                  <a:pt x="12700" y="78790"/>
                </a:lnTo>
                <a:lnTo>
                  <a:pt x="9855" y="75946"/>
                </a:lnTo>
                <a:close/>
              </a:path>
              <a:path w="12700" h="3848100">
                <a:moveTo>
                  <a:pt x="9855" y="113919"/>
                </a:moveTo>
                <a:lnTo>
                  <a:pt x="2844" y="113919"/>
                </a:lnTo>
                <a:lnTo>
                  <a:pt x="0" y="116763"/>
                </a:lnTo>
                <a:lnTo>
                  <a:pt x="0" y="123774"/>
                </a:lnTo>
                <a:lnTo>
                  <a:pt x="2844" y="126619"/>
                </a:lnTo>
                <a:lnTo>
                  <a:pt x="9855" y="126619"/>
                </a:lnTo>
                <a:lnTo>
                  <a:pt x="12700" y="123774"/>
                </a:lnTo>
                <a:lnTo>
                  <a:pt x="12700" y="116763"/>
                </a:lnTo>
                <a:lnTo>
                  <a:pt x="9855" y="113919"/>
                </a:lnTo>
                <a:close/>
              </a:path>
              <a:path w="12700" h="3848100">
                <a:moveTo>
                  <a:pt x="9855" y="151892"/>
                </a:moveTo>
                <a:lnTo>
                  <a:pt x="2844" y="151892"/>
                </a:lnTo>
                <a:lnTo>
                  <a:pt x="0" y="154736"/>
                </a:lnTo>
                <a:lnTo>
                  <a:pt x="0" y="161747"/>
                </a:lnTo>
                <a:lnTo>
                  <a:pt x="2844" y="164592"/>
                </a:lnTo>
                <a:lnTo>
                  <a:pt x="9855" y="164592"/>
                </a:lnTo>
                <a:lnTo>
                  <a:pt x="12700" y="161747"/>
                </a:lnTo>
                <a:lnTo>
                  <a:pt x="12700" y="154736"/>
                </a:lnTo>
                <a:lnTo>
                  <a:pt x="9855" y="151892"/>
                </a:lnTo>
                <a:close/>
              </a:path>
              <a:path w="12700" h="3848100">
                <a:moveTo>
                  <a:pt x="9855" y="189865"/>
                </a:moveTo>
                <a:lnTo>
                  <a:pt x="2844" y="189865"/>
                </a:lnTo>
                <a:lnTo>
                  <a:pt x="0" y="192709"/>
                </a:lnTo>
                <a:lnTo>
                  <a:pt x="0" y="199720"/>
                </a:lnTo>
                <a:lnTo>
                  <a:pt x="2844" y="202565"/>
                </a:lnTo>
                <a:lnTo>
                  <a:pt x="9855" y="202565"/>
                </a:lnTo>
                <a:lnTo>
                  <a:pt x="12700" y="199720"/>
                </a:lnTo>
                <a:lnTo>
                  <a:pt x="12700" y="192709"/>
                </a:lnTo>
                <a:lnTo>
                  <a:pt x="9855" y="189865"/>
                </a:lnTo>
                <a:close/>
              </a:path>
              <a:path w="12700" h="3848100">
                <a:moveTo>
                  <a:pt x="9855" y="227838"/>
                </a:moveTo>
                <a:lnTo>
                  <a:pt x="2844" y="227838"/>
                </a:lnTo>
                <a:lnTo>
                  <a:pt x="0" y="230682"/>
                </a:lnTo>
                <a:lnTo>
                  <a:pt x="0" y="237693"/>
                </a:lnTo>
                <a:lnTo>
                  <a:pt x="2844" y="240538"/>
                </a:lnTo>
                <a:lnTo>
                  <a:pt x="9855" y="240538"/>
                </a:lnTo>
                <a:lnTo>
                  <a:pt x="12700" y="237693"/>
                </a:lnTo>
                <a:lnTo>
                  <a:pt x="12700" y="230682"/>
                </a:lnTo>
                <a:lnTo>
                  <a:pt x="9855" y="227838"/>
                </a:lnTo>
                <a:close/>
              </a:path>
              <a:path w="12700" h="3848100">
                <a:moveTo>
                  <a:pt x="9855" y="265811"/>
                </a:moveTo>
                <a:lnTo>
                  <a:pt x="2844" y="265811"/>
                </a:lnTo>
                <a:lnTo>
                  <a:pt x="0" y="268655"/>
                </a:lnTo>
                <a:lnTo>
                  <a:pt x="0" y="275678"/>
                </a:lnTo>
                <a:lnTo>
                  <a:pt x="2844" y="278511"/>
                </a:lnTo>
                <a:lnTo>
                  <a:pt x="9855" y="278511"/>
                </a:lnTo>
                <a:lnTo>
                  <a:pt x="12700" y="275678"/>
                </a:lnTo>
                <a:lnTo>
                  <a:pt x="12700" y="268655"/>
                </a:lnTo>
                <a:lnTo>
                  <a:pt x="9855" y="265811"/>
                </a:lnTo>
                <a:close/>
              </a:path>
              <a:path w="12700" h="3848100">
                <a:moveTo>
                  <a:pt x="9855" y="303784"/>
                </a:moveTo>
                <a:lnTo>
                  <a:pt x="2844" y="303784"/>
                </a:lnTo>
                <a:lnTo>
                  <a:pt x="0" y="306628"/>
                </a:lnTo>
                <a:lnTo>
                  <a:pt x="0" y="313651"/>
                </a:lnTo>
                <a:lnTo>
                  <a:pt x="2844" y="316484"/>
                </a:lnTo>
                <a:lnTo>
                  <a:pt x="9855" y="316484"/>
                </a:lnTo>
                <a:lnTo>
                  <a:pt x="12700" y="313651"/>
                </a:lnTo>
                <a:lnTo>
                  <a:pt x="12700" y="306628"/>
                </a:lnTo>
                <a:lnTo>
                  <a:pt x="9855" y="303784"/>
                </a:lnTo>
                <a:close/>
              </a:path>
              <a:path w="12700" h="3848100">
                <a:moveTo>
                  <a:pt x="9855" y="341757"/>
                </a:moveTo>
                <a:lnTo>
                  <a:pt x="2844" y="341757"/>
                </a:lnTo>
                <a:lnTo>
                  <a:pt x="0" y="344601"/>
                </a:lnTo>
                <a:lnTo>
                  <a:pt x="0" y="351624"/>
                </a:lnTo>
                <a:lnTo>
                  <a:pt x="2844" y="354457"/>
                </a:lnTo>
                <a:lnTo>
                  <a:pt x="9855" y="354457"/>
                </a:lnTo>
                <a:lnTo>
                  <a:pt x="12700" y="351624"/>
                </a:lnTo>
                <a:lnTo>
                  <a:pt x="12700" y="344601"/>
                </a:lnTo>
                <a:lnTo>
                  <a:pt x="9855" y="341757"/>
                </a:lnTo>
                <a:close/>
              </a:path>
              <a:path w="12700" h="3848100">
                <a:moveTo>
                  <a:pt x="9855" y="379730"/>
                </a:moveTo>
                <a:lnTo>
                  <a:pt x="2844" y="379730"/>
                </a:lnTo>
                <a:lnTo>
                  <a:pt x="0" y="382574"/>
                </a:lnTo>
                <a:lnTo>
                  <a:pt x="0" y="389597"/>
                </a:lnTo>
                <a:lnTo>
                  <a:pt x="2844" y="392430"/>
                </a:lnTo>
                <a:lnTo>
                  <a:pt x="9855" y="392430"/>
                </a:lnTo>
                <a:lnTo>
                  <a:pt x="12700" y="389597"/>
                </a:lnTo>
                <a:lnTo>
                  <a:pt x="12700" y="382574"/>
                </a:lnTo>
                <a:lnTo>
                  <a:pt x="9855" y="379730"/>
                </a:lnTo>
                <a:close/>
              </a:path>
              <a:path w="12700" h="3848100">
                <a:moveTo>
                  <a:pt x="9855" y="417715"/>
                </a:moveTo>
                <a:lnTo>
                  <a:pt x="2844" y="417715"/>
                </a:lnTo>
                <a:lnTo>
                  <a:pt x="0" y="420547"/>
                </a:lnTo>
                <a:lnTo>
                  <a:pt x="0" y="427570"/>
                </a:lnTo>
                <a:lnTo>
                  <a:pt x="2844" y="430415"/>
                </a:lnTo>
                <a:lnTo>
                  <a:pt x="9855" y="430415"/>
                </a:lnTo>
                <a:lnTo>
                  <a:pt x="12700" y="427570"/>
                </a:lnTo>
                <a:lnTo>
                  <a:pt x="12700" y="420547"/>
                </a:lnTo>
                <a:lnTo>
                  <a:pt x="9855" y="417715"/>
                </a:lnTo>
                <a:close/>
              </a:path>
              <a:path w="12700" h="3848100">
                <a:moveTo>
                  <a:pt x="9855" y="455688"/>
                </a:moveTo>
                <a:lnTo>
                  <a:pt x="2844" y="455688"/>
                </a:lnTo>
                <a:lnTo>
                  <a:pt x="0" y="458520"/>
                </a:lnTo>
                <a:lnTo>
                  <a:pt x="0" y="465543"/>
                </a:lnTo>
                <a:lnTo>
                  <a:pt x="2844" y="468388"/>
                </a:lnTo>
                <a:lnTo>
                  <a:pt x="9855" y="468388"/>
                </a:lnTo>
                <a:lnTo>
                  <a:pt x="12700" y="465543"/>
                </a:lnTo>
                <a:lnTo>
                  <a:pt x="12700" y="458520"/>
                </a:lnTo>
                <a:lnTo>
                  <a:pt x="9855" y="455688"/>
                </a:lnTo>
                <a:close/>
              </a:path>
              <a:path w="12700" h="3848100">
                <a:moveTo>
                  <a:pt x="9855" y="493661"/>
                </a:moveTo>
                <a:lnTo>
                  <a:pt x="2844" y="493661"/>
                </a:lnTo>
                <a:lnTo>
                  <a:pt x="0" y="496493"/>
                </a:lnTo>
                <a:lnTo>
                  <a:pt x="0" y="503516"/>
                </a:lnTo>
                <a:lnTo>
                  <a:pt x="2844" y="506361"/>
                </a:lnTo>
                <a:lnTo>
                  <a:pt x="9855" y="506361"/>
                </a:lnTo>
                <a:lnTo>
                  <a:pt x="12700" y="503516"/>
                </a:lnTo>
                <a:lnTo>
                  <a:pt x="12700" y="496493"/>
                </a:lnTo>
                <a:lnTo>
                  <a:pt x="9855" y="493661"/>
                </a:lnTo>
                <a:close/>
              </a:path>
              <a:path w="12700" h="3848100">
                <a:moveTo>
                  <a:pt x="9855" y="531634"/>
                </a:moveTo>
                <a:lnTo>
                  <a:pt x="2844" y="531634"/>
                </a:lnTo>
                <a:lnTo>
                  <a:pt x="0" y="534466"/>
                </a:lnTo>
                <a:lnTo>
                  <a:pt x="0" y="541489"/>
                </a:lnTo>
                <a:lnTo>
                  <a:pt x="2844" y="544334"/>
                </a:lnTo>
                <a:lnTo>
                  <a:pt x="9855" y="544334"/>
                </a:lnTo>
                <a:lnTo>
                  <a:pt x="12700" y="541489"/>
                </a:lnTo>
                <a:lnTo>
                  <a:pt x="12700" y="534466"/>
                </a:lnTo>
                <a:lnTo>
                  <a:pt x="9855" y="531634"/>
                </a:lnTo>
                <a:close/>
              </a:path>
              <a:path w="12700" h="3848100">
                <a:moveTo>
                  <a:pt x="9855" y="569607"/>
                </a:moveTo>
                <a:lnTo>
                  <a:pt x="2844" y="569607"/>
                </a:lnTo>
                <a:lnTo>
                  <a:pt x="0" y="572439"/>
                </a:lnTo>
                <a:lnTo>
                  <a:pt x="0" y="579462"/>
                </a:lnTo>
                <a:lnTo>
                  <a:pt x="2844" y="582307"/>
                </a:lnTo>
                <a:lnTo>
                  <a:pt x="9855" y="582307"/>
                </a:lnTo>
                <a:lnTo>
                  <a:pt x="12700" y="579462"/>
                </a:lnTo>
                <a:lnTo>
                  <a:pt x="12700" y="572439"/>
                </a:lnTo>
                <a:lnTo>
                  <a:pt x="9855" y="569607"/>
                </a:lnTo>
                <a:close/>
              </a:path>
              <a:path w="12700" h="3848100">
                <a:moveTo>
                  <a:pt x="9855" y="607580"/>
                </a:moveTo>
                <a:lnTo>
                  <a:pt x="2844" y="607580"/>
                </a:lnTo>
                <a:lnTo>
                  <a:pt x="0" y="610412"/>
                </a:lnTo>
                <a:lnTo>
                  <a:pt x="0" y="617435"/>
                </a:lnTo>
                <a:lnTo>
                  <a:pt x="2844" y="620280"/>
                </a:lnTo>
                <a:lnTo>
                  <a:pt x="9855" y="620280"/>
                </a:lnTo>
                <a:lnTo>
                  <a:pt x="12700" y="617435"/>
                </a:lnTo>
                <a:lnTo>
                  <a:pt x="12700" y="610412"/>
                </a:lnTo>
                <a:lnTo>
                  <a:pt x="9855" y="607580"/>
                </a:lnTo>
                <a:close/>
              </a:path>
              <a:path w="12700" h="3848100">
                <a:moveTo>
                  <a:pt x="9855" y="645553"/>
                </a:moveTo>
                <a:lnTo>
                  <a:pt x="2844" y="645553"/>
                </a:lnTo>
                <a:lnTo>
                  <a:pt x="0" y="648385"/>
                </a:lnTo>
                <a:lnTo>
                  <a:pt x="0" y="655408"/>
                </a:lnTo>
                <a:lnTo>
                  <a:pt x="2844" y="658253"/>
                </a:lnTo>
                <a:lnTo>
                  <a:pt x="9855" y="658253"/>
                </a:lnTo>
                <a:lnTo>
                  <a:pt x="12700" y="655408"/>
                </a:lnTo>
                <a:lnTo>
                  <a:pt x="12700" y="648385"/>
                </a:lnTo>
                <a:lnTo>
                  <a:pt x="9855" y="645553"/>
                </a:lnTo>
                <a:close/>
              </a:path>
              <a:path w="12700" h="3848100">
                <a:moveTo>
                  <a:pt x="9855" y="683526"/>
                </a:moveTo>
                <a:lnTo>
                  <a:pt x="2844" y="683526"/>
                </a:lnTo>
                <a:lnTo>
                  <a:pt x="0" y="686371"/>
                </a:lnTo>
                <a:lnTo>
                  <a:pt x="0" y="693381"/>
                </a:lnTo>
                <a:lnTo>
                  <a:pt x="2844" y="696226"/>
                </a:lnTo>
                <a:lnTo>
                  <a:pt x="9855" y="696226"/>
                </a:lnTo>
                <a:lnTo>
                  <a:pt x="12700" y="693381"/>
                </a:lnTo>
                <a:lnTo>
                  <a:pt x="12700" y="686371"/>
                </a:lnTo>
                <a:lnTo>
                  <a:pt x="9855" y="683526"/>
                </a:lnTo>
                <a:close/>
              </a:path>
              <a:path w="12700" h="3848100">
                <a:moveTo>
                  <a:pt x="9855" y="721499"/>
                </a:moveTo>
                <a:lnTo>
                  <a:pt x="2844" y="721499"/>
                </a:lnTo>
                <a:lnTo>
                  <a:pt x="0" y="724344"/>
                </a:lnTo>
                <a:lnTo>
                  <a:pt x="0" y="731354"/>
                </a:lnTo>
                <a:lnTo>
                  <a:pt x="2844" y="734199"/>
                </a:lnTo>
                <a:lnTo>
                  <a:pt x="9855" y="734199"/>
                </a:lnTo>
                <a:lnTo>
                  <a:pt x="12700" y="731354"/>
                </a:lnTo>
                <a:lnTo>
                  <a:pt x="12700" y="724344"/>
                </a:lnTo>
                <a:lnTo>
                  <a:pt x="9855" y="721499"/>
                </a:lnTo>
                <a:close/>
              </a:path>
              <a:path w="12700" h="3848100">
                <a:moveTo>
                  <a:pt x="9855" y="759472"/>
                </a:moveTo>
                <a:lnTo>
                  <a:pt x="2844" y="759472"/>
                </a:lnTo>
                <a:lnTo>
                  <a:pt x="0" y="762317"/>
                </a:lnTo>
                <a:lnTo>
                  <a:pt x="0" y="769327"/>
                </a:lnTo>
                <a:lnTo>
                  <a:pt x="2844" y="772172"/>
                </a:lnTo>
                <a:lnTo>
                  <a:pt x="9855" y="772172"/>
                </a:lnTo>
                <a:lnTo>
                  <a:pt x="12700" y="769327"/>
                </a:lnTo>
                <a:lnTo>
                  <a:pt x="12700" y="762317"/>
                </a:lnTo>
                <a:lnTo>
                  <a:pt x="9855" y="759472"/>
                </a:lnTo>
                <a:close/>
              </a:path>
              <a:path w="12700" h="3848100">
                <a:moveTo>
                  <a:pt x="9855" y="797445"/>
                </a:moveTo>
                <a:lnTo>
                  <a:pt x="2844" y="797445"/>
                </a:lnTo>
                <a:lnTo>
                  <a:pt x="0" y="800290"/>
                </a:lnTo>
                <a:lnTo>
                  <a:pt x="0" y="807300"/>
                </a:lnTo>
                <a:lnTo>
                  <a:pt x="2844" y="810145"/>
                </a:lnTo>
                <a:lnTo>
                  <a:pt x="9855" y="810145"/>
                </a:lnTo>
                <a:lnTo>
                  <a:pt x="12700" y="807300"/>
                </a:lnTo>
                <a:lnTo>
                  <a:pt x="12700" y="800290"/>
                </a:lnTo>
                <a:lnTo>
                  <a:pt x="9855" y="797445"/>
                </a:lnTo>
                <a:close/>
              </a:path>
              <a:path w="12700" h="3848100">
                <a:moveTo>
                  <a:pt x="9855" y="835418"/>
                </a:moveTo>
                <a:lnTo>
                  <a:pt x="2844" y="835418"/>
                </a:lnTo>
                <a:lnTo>
                  <a:pt x="0" y="838263"/>
                </a:lnTo>
                <a:lnTo>
                  <a:pt x="0" y="845273"/>
                </a:lnTo>
                <a:lnTo>
                  <a:pt x="2844" y="848118"/>
                </a:lnTo>
                <a:lnTo>
                  <a:pt x="9855" y="848118"/>
                </a:lnTo>
                <a:lnTo>
                  <a:pt x="12700" y="845273"/>
                </a:lnTo>
                <a:lnTo>
                  <a:pt x="12700" y="838263"/>
                </a:lnTo>
                <a:lnTo>
                  <a:pt x="9855" y="835418"/>
                </a:lnTo>
                <a:close/>
              </a:path>
              <a:path w="12700" h="3848100">
                <a:moveTo>
                  <a:pt x="9855" y="873391"/>
                </a:moveTo>
                <a:lnTo>
                  <a:pt x="2844" y="873391"/>
                </a:lnTo>
                <a:lnTo>
                  <a:pt x="0" y="876236"/>
                </a:lnTo>
                <a:lnTo>
                  <a:pt x="0" y="883246"/>
                </a:lnTo>
                <a:lnTo>
                  <a:pt x="2844" y="886091"/>
                </a:lnTo>
                <a:lnTo>
                  <a:pt x="9855" y="886091"/>
                </a:lnTo>
                <a:lnTo>
                  <a:pt x="12700" y="883246"/>
                </a:lnTo>
                <a:lnTo>
                  <a:pt x="12700" y="876236"/>
                </a:lnTo>
                <a:lnTo>
                  <a:pt x="9855" y="873391"/>
                </a:lnTo>
                <a:close/>
              </a:path>
              <a:path w="12700" h="3848100">
                <a:moveTo>
                  <a:pt x="9855" y="911364"/>
                </a:moveTo>
                <a:lnTo>
                  <a:pt x="2844" y="911364"/>
                </a:lnTo>
                <a:lnTo>
                  <a:pt x="0" y="914209"/>
                </a:lnTo>
                <a:lnTo>
                  <a:pt x="0" y="921219"/>
                </a:lnTo>
                <a:lnTo>
                  <a:pt x="2844" y="924064"/>
                </a:lnTo>
                <a:lnTo>
                  <a:pt x="9855" y="924064"/>
                </a:lnTo>
                <a:lnTo>
                  <a:pt x="12700" y="921219"/>
                </a:lnTo>
                <a:lnTo>
                  <a:pt x="12700" y="914209"/>
                </a:lnTo>
                <a:lnTo>
                  <a:pt x="9855" y="911364"/>
                </a:lnTo>
                <a:close/>
              </a:path>
              <a:path w="12700" h="3848100">
                <a:moveTo>
                  <a:pt x="9855" y="949337"/>
                </a:moveTo>
                <a:lnTo>
                  <a:pt x="2844" y="949337"/>
                </a:lnTo>
                <a:lnTo>
                  <a:pt x="0" y="952182"/>
                </a:lnTo>
                <a:lnTo>
                  <a:pt x="0" y="959205"/>
                </a:lnTo>
                <a:lnTo>
                  <a:pt x="2844" y="962037"/>
                </a:lnTo>
                <a:lnTo>
                  <a:pt x="9855" y="962037"/>
                </a:lnTo>
                <a:lnTo>
                  <a:pt x="12700" y="959205"/>
                </a:lnTo>
                <a:lnTo>
                  <a:pt x="12700" y="952182"/>
                </a:lnTo>
                <a:lnTo>
                  <a:pt x="9855" y="949337"/>
                </a:lnTo>
                <a:close/>
              </a:path>
              <a:path w="12700" h="3848100">
                <a:moveTo>
                  <a:pt x="9855" y="987310"/>
                </a:moveTo>
                <a:lnTo>
                  <a:pt x="2844" y="987310"/>
                </a:lnTo>
                <a:lnTo>
                  <a:pt x="0" y="990155"/>
                </a:lnTo>
                <a:lnTo>
                  <a:pt x="0" y="997178"/>
                </a:lnTo>
                <a:lnTo>
                  <a:pt x="2844" y="1000010"/>
                </a:lnTo>
                <a:lnTo>
                  <a:pt x="9855" y="1000010"/>
                </a:lnTo>
                <a:lnTo>
                  <a:pt x="12700" y="997178"/>
                </a:lnTo>
                <a:lnTo>
                  <a:pt x="12700" y="990155"/>
                </a:lnTo>
                <a:lnTo>
                  <a:pt x="9855" y="987310"/>
                </a:lnTo>
                <a:close/>
              </a:path>
              <a:path w="12700" h="3848100">
                <a:moveTo>
                  <a:pt x="9855" y="1025283"/>
                </a:moveTo>
                <a:lnTo>
                  <a:pt x="2844" y="1025283"/>
                </a:lnTo>
                <a:lnTo>
                  <a:pt x="0" y="1028128"/>
                </a:lnTo>
                <a:lnTo>
                  <a:pt x="0" y="1035151"/>
                </a:lnTo>
                <a:lnTo>
                  <a:pt x="2844" y="1037983"/>
                </a:lnTo>
                <a:lnTo>
                  <a:pt x="9855" y="1037983"/>
                </a:lnTo>
                <a:lnTo>
                  <a:pt x="12700" y="1035151"/>
                </a:lnTo>
                <a:lnTo>
                  <a:pt x="12700" y="1028128"/>
                </a:lnTo>
                <a:lnTo>
                  <a:pt x="9855" y="1025283"/>
                </a:lnTo>
                <a:close/>
              </a:path>
              <a:path w="12700" h="3848100">
                <a:moveTo>
                  <a:pt x="9855" y="1063269"/>
                </a:moveTo>
                <a:lnTo>
                  <a:pt x="2844" y="1063269"/>
                </a:lnTo>
                <a:lnTo>
                  <a:pt x="0" y="1066101"/>
                </a:lnTo>
                <a:lnTo>
                  <a:pt x="0" y="1073124"/>
                </a:lnTo>
                <a:lnTo>
                  <a:pt x="2844" y="1075969"/>
                </a:lnTo>
                <a:lnTo>
                  <a:pt x="9855" y="1075969"/>
                </a:lnTo>
                <a:lnTo>
                  <a:pt x="12700" y="1073124"/>
                </a:lnTo>
                <a:lnTo>
                  <a:pt x="12700" y="1066101"/>
                </a:lnTo>
                <a:lnTo>
                  <a:pt x="9855" y="1063269"/>
                </a:lnTo>
                <a:close/>
              </a:path>
              <a:path w="12700" h="3848100">
                <a:moveTo>
                  <a:pt x="9855" y="1101242"/>
                </a:moveTo>
                <a:lnTo>
                  <a:pt x="2844" y="1101242"/>
                </a:lnTo>
                <a:lnTo>
                  <a:pt x="0" y="1104074"/>
                </a:lnTo>
                <a:lnTo>
                  <a:pt x="0" y="1111097"/>
                </a:lnTo>
                <a:lnTo>
                  <a:pt x="2844" y="1113942"/>
                </a:lnTo>
                <a:lnTo>
                  <a:pt x="9855" y="1113942"/>
                </a:lnTo>
                <a:lnTo>
                  <a:pt x="12700" y="1111097"/>
                </a:lnTo>
                <a:lnTo>
                  <a:pt x="12700" y="1104074"/>
                </a:lnTo>
                <a:lnTo>
                  <a:pt x="9855" y="1101242"/>
                </a:lnTo>
                <a:close/>
              </a:path>
              <a:path w="12700" h="3848100">
                <a:moveTo>
                  <a:pt x="9855" y="1139215"/>
                </a:moveTo>
                <a:lnTo>
                  <a:pt x="2844" y="1139215"/>
                </a:lnTo>
                <a:lnTo>
                  <a:pt x="0" y="1142047"/>
                </a:lnTo>
                <a:lnTo>
                  <a:pt x="0" y="1149070"/>
                </a:lnTo>
                <a:lnTo>
                  <a:pt x="2844" y="1151915"/>
                </a:lnTo>
                <a:lnTo>
                  <a:pt x="9855" y="1151915"/>
                </a:lnTo>
                <a:lnTo>
                  <a:pt x="12700" y="1149070"/>
                </a:lnTo>
                <a:lnTo>
                  <a:pt x="12700" y="1142047"/>
                </a:lnTo>
                <a:lnTo>
                  <a:pt x="9855" y="1139215"/>
                </a:lnTo>
                <a:close/>
              </a:path>
              <a:path w="12700" h="3848100">
                <a:moveTo>
                  <a:pt x="9855" y="1177188"/>
                </a:moveTo>
                <a:lnTo>
                  <a:pt x="2844" y="1177188"/>
                </a:lnTo>
                <a:lnTo>
                  <a:pt x="0" y="1180020"/>
                </a:lnTo>
                <a:lnTo>
                  <a:pt x="0" y="1187043"/>
                </a:lnTo>
                <a:lnTo>
                  <a:pt x="2844" y="1189888"/>
                </a:lnTo>
                <a:lnTo>
                  <a:pt x="9855" y="1189888"/>
                </a:lnTo>
                <a:lnTo>
                  <a:pt x="12700" y="1187043"/>
                </a:lnTo>
                <a:lnTo>
                  <a:pt x="12700" y="1180020"/>
                </a:lnTo>
                <a:lnTo>
                  <a:pt x="9855" y="1177188"/>
                </a:lnTo>
                <a:close/>
              </a:path>
              <a:path w="12700" h="3848100">
                <a:moveTo>
                  <a:pt x="9855" y="1215161"/>
                </a:moveTo>
                <a:lnTo>
                  <a:pt x="2844" y="1215161"/>
                </a:lnTo>
                <a:lnTo>
                  <a:pt x="0" y="1218006"/>
                </a:lnTo>
                <a:lnTo>
                  <a:pt x="0" y="1225016"/>
                </a:lnTo>
                <a:lnTo>
                  <a:pt x="2844" y="1227861"/>
                </a:lnTo>
                <a:lnTo>
                  <a:pt x="9855" y="1227861"/>
                </a:lnTo>
                <a:lnTo>
                  <a:pt x="12700" y="1225016"/>
                </a:lnTo>
                <a:lnTo>
                  <a:pt x="12700" y="1218006"/>
                </a:lnTo>
                <a:lnTo>
                  <a:pt x="9855" y="1215161"/>
                </a:lnTo>
                <a:close/>
              </a:path>
              <a:path w="12700" h="3848100">
                <a:moveTo>
                  <a:pt x="9855" y="1253134"/>
                </a:moveTo>
                <a:lnTo>
                  <a:pt x="2844" y="1253134"/>
                </a:lnTo>
                <a:lnTo>
                  <a:pt x="0" y="1255979"/>
                </a:lnTo>
                <a:lnTo>
                  <a:pt x="0" y="1262989"/>
                </a:lnTo>
                <a:lnTo>
                  <a:pt x="2844" y="1265834"/>
                </a:lnTo>
                <a:lnTo>
                  <a:pt x="9855" y="1265834"/>
                </a:lnTo>
                <a:lnTo>
                  <a:pt x="12700" y="1262989"/>
                </a:lnTo>
                <a:lnTo>
                  <a:pt x="12700" y="1255979"/>
                </a:lnTo>
                <a:lnTo>
                  <a:pt x="9855" y="1253134"/>
                </a:lnTo>
                <a:close/>
              </a:path>
              <a:path w="12700" h="3848100">
                <a:moveTo>
                  <a:pt x="9855" y="1291107"/>
                </a:moveTo>
                <a:lnTo>
                  <a:pt x="2844" y="1291107"/>
                </a:lnTo>
                <a:lnTo>
                  <a:pt x="0" y="1293939"/>
                </a:lnTo>
                <a:lnTo>
                  <a:pt x="0" y="1300962"/>
                </a:lnTo>
                <a:lnTo>
                  <a:pt x="2844" y="1303807"/>
                </a:lnTo>
                <a:lnTo>
                  <a:pt x="9855" y="1303807"/>
                </a:lnTo>
                <a:lnTo>
                  <a:pt x="12700" y="1300962"/>
                </a:lnTo>
                <a:lnTo>
                  <a:pt x="12700" y="1293939"/>
                </a:lnTo>
                <a:lnTo>
                  <a:pt x="9855" y="1291107"/>
                </a:lnTo>
                <a:close/>
              </a:path>
              <a:path w="12700" h="3848100">
                <a:moveTo>
                  <a:pt x="9855" y="1329080"/>
                </a:moveTo>
                <a:lnTo>
                  <a:pt x="2844" y="1329080"/>
                </a:lnTo>
                <a:lnTo>
                  <a:pt x="0" y="1331912"/>
                </a:lnTo>
                <a:lnTo>
                  <a:pt x="0" y="1338935"/>
                </a:lnTo>
                <a:lnTo>
                  <a:pt x="2844" y="1341780"/>
                </a:lnTo>
                <a:lnTo>
                  <a:pt x="9855" y="1341780"/>
                </a:lnTo>
                <a:lnTo>
                  <a:pt x="12700" y="1338935"/>
                </a:lnTo>
                <a:lnTo>
                  <a:pt x="12700" y="1331912"/>
                </a:lnTo>
                <a:lnTo>
                  <a:pt x="9855" y="1329080"/>
                </a:lnTo>
                <a:close/>
              </a:path>
              <a:path w="12700" h="3848100">
                <a:moveTo>
                  <a:pt x="9855" y="1367053"/>
                </a:moveTo>
                <a:lnTo>
                  <a:pt x="2844" y="1367053"/>
                </a:lnTo>
                <a:lnTo>
                  <a:pt x="0" y="1369898"/>
                </a:lnTo>
                <a:lnTo>
                  <a:pt x="0" y="1376908"/>
                </a:lnTo>
                <a:lnTo>
                  <a:pt x="2844" y="1379753"/>
                </a:lnTo>
                <a:lnTo>
                  <a:pt x="9855" y="1379753"/>
                </a:lnTo>
                <a:lnTo>
                  <a:pt x="12700" y="1376908"/>
                </a:lnTo>
                <a:lnTo>
                  <a:pt x="12700" y="1369898"/>
                </a:lnTo>
                <a:lnTo>
                  <a:pt x="9855" y="1367053"/>
                </a:lnTo>
                <a:close/>
              </a:path>
              <a:path w="12700" h="3848100">
                <a:moveTo>
                  <a:pt x="9855" y="1405026"/>
                </a:moveTo>
                <a:lnTo>
                  <a:pt x="2844" y="1405026"/>
                </a:lnTo>
                <a:lnTo>
                  <a:pt x="0" y="1407871"/>
                </a:lnTo>
                <a:lnTo>
                  <a:pt x="0" y="1414881"/>
                </a:lnTo>
                <a:lnTo>
                  <a:pt x="2844" y="1417726"/>
                </a:lnTo>
                <a:lnTo>
                  <a:pt x="9855" y="1417726"/>
                </a:lnTo>
                <a:lnTo>
                  <a:pt x="12700" y="1414881"/>
                </a:lnTo>
                <a:lnTo>
                  <a:pt x="12700" y="1407871"/>
                </a:lnTo>
                <a:lnTo>
                  <a:pt x="9855" y="1405026"/>
                </a:lnTo>
                <a:close/>
              </a:path>
              <a:path w="12700" h="3848100">
                <a:moveTo>
                  <a:pt x="9855" y="1442999"/>
                </a:moveTo>
                <a:lnTo>
                  <a:pt x="2844" y="1442999"/>
                </a:lnTo>
                <a:lnTo>
                  <a:pt x="0" y="1445844"/>
                </a:lnTo>
                <a:lnTo>
                  <a:pt x="0" y="1452854"/>
                </a:lnTo>
                <a:lnTo>
                  <a:pt x="2844" y="1455699"/>
                </a:lnTo>
                <a:lnTo>
                  <a:pt x="9855" y="1455699"/>
                </a:lnTo>
                <a:lnTo>
                  <a:pt x="12700" y="1452854"/>
                </a:lnTo>
                <a:lnTo>
                  <a:pt x="12700" y="1445844"/>
                </a:lnTo>
                <a:lnTo>
                  <a:pt x="9855" y="1442999"/>
                </a:lnTo>
                <a:close/>
              </a:path>
              <a:path w="12700" h="3848100">
                <a:moveTo>
                  <a:pt x="9855" y="1480972"/>
                </a:moveTo>
                <a:lnTo>
                  <a:pt x="2844" y="1480972"/>
                </a:lnTo>
                <a:lnTo>
                  <a:pt x="0" y="1483817"/>
                </a:lnTo>
                <a:lnTo>
                  <a:pt x="0" y="1490827"/>
                </a:lnTo>
                <a:lnTo>
                  <a:pt x="2844" y="1493672"/>
                </a:lnTo>
                <a:lnTo>
                  <a:pt x="9855" y="1493672"/>
                </a:lnTo>
                <a:lnTo>
                  <a:pt x="12700" y="1490827"/>
                </a:lnTo>
                <a:lnTo>
                  <a:pt x="12700" y="1483817"/>
                </a:lnTo>
                <a:lnTo>
                  <a:pt x="9855" y="1480972"/>
                </a:lnTo>
                <a:close/>
              </a:path>
              <a:path w="12700" h="3848100">
                <a:moveTo>
                  <a:pt x="9855" y="1518945"/>
                </a:moveTo>
                <a:lnTo>
                  <a:pt x="2844" y="1518945"/>
                </a:lnTo>
                <a:lnTo>
                  <a:pt x="0" y="1521790"/>
                </a:lnTo>
                <a:lnTo>
                  <a:pt x="0" y="1528800"/>
                </a:lnTo>
                <a:lnTo>
                  <a:pt x="2844" y="1531645"/>
                </a:lnTo>
                <a:lnTo>
                  <a:pt x="9855" y="1531645"/>
                </a:lnTo>
                <a:lnTo>
                  <a:pt x="12700" y="1528800"/>
                </a:lnTo>
                <a:lnTo>
                  <a:pt x="12700" y="1521790"/>
                </a:lnTo>
                <a:lnTo>
                  <a:pt x="9855" y="1518945"/>
                </a:lnTo>
                <a:close/>
              </a:path>
              <a:path w="12700" h="3848100">
                <a:moveTo>
                  <a:pt x="9855" y="1556918"/>
                </a:moveTo>
                <a:lnTo>
                  <a:pt x="2844" y="1556918"/>
                </a:lnTo>
                <a:lnTo>
                  <a:pt x="0" y="1559763"/>
                </a:lnTo>
                <a:lnTo>
                  <a:pt x="0" y="1566773"/>
                </a:lnTo>
                <a:lnTo>
                  <a:pt x="2844" y="1569618"/>
                </a:lnTo>
                <a:lnTo>
                  <a:pt x="9855" y="1569618"/>
                </a:lnTo>
                <a:lnTo>
                  <a:pt x="12700" y="1566773"/>
                </a:lnTo>
                <a:lnTo>
                  <a:pt x="12700" y="1559763"/>
                </a:lnTo>
                <a:lnTo>
                  <a:pt x="9855" y="1556918"/>
                </a:lnTo>
                <a:close/>
              </a:path>
              <a:path w="12700" h="3848100">
                <a:moveTo>
                  <a:pt x="9855" y="1594891"/>
                </a:moveTo>
                <a:lnTo>
                  <a:pt x="2844" y="1594891"/>
                </a:lnTo>
                <a:lnTo>
                  <a:pt x="0" y="1597736"/>
                </a:lnTo>
                <a:lnTo>
                  <a:pt x="0" y="1604746"/>
                </a:lnTo>
                <a:lnTo>
                  <a:pt x="2844" y="1607591"/>
                </a:lnTo>
                <a:lnTo>
                  <a:pt x="9855" y="1607591"/>
                </a:lnTo>
                <a:lnTo>
                  <a:pt x="12700" y="1604746"/>
                </a:lnTo>
                <a:lnTo>
                  <a:pt x="12700" y="1597736"/>
                </a:lnTo>
                <a:lnTo>
                  <a:pt x="9855" y="1594891"/>
                </a:lnTo>
                <a:close/>
              </a:path>
              <a:path w="12700" h="3848100">
                <a:moveTo>
                  <a:pt x="9855" y="1632877"/>
                </a:moveTo>
                <a:lnTo>
                  <a:pt x="2844" y="1632877"/>
                </a:lnTo>
                <a:lnTo>
                  <a:pt x="0" y="1635709"/>
                </a:lnTo>
                <a:lnTo>
                  <a:pt x="0" y="1642732"/>
                </a:lnTo>
                <a:lnTo>
                  <a:pt x="2844" y="1645577"/>
                </a:lnTo>
                <a:lnTo>
                  <a:pt x="9855" y="1645577"/>
                </a:lnTo>
                <a:lnTo>
                  <a:pt x="12700" y="1642732"/>
                </a:lnTo>
                <a:lnTo>
                  <a:pt x="12700" y="1635709"/>
                </a:lnTo>
                <a:lnTo>
                  <a:pt x="9855" y="1632877"/>
                </a:lnTo>
                <a:close/>
              </a:path>
              <a:path w="12700" h="3848100">
                <a:moveTo>
                  <a:pt x="9855" y="1670837"/>
                </a:moveTo>
                <a:lnTo>
                  <a:pt x="2844" y="1670837"/>
                </a:lnTo>
                <a:lnTo>
                  <a:pt x="0" y="1673682"/>
                </a:lnTo>
                <a:lnTo>
                  <a:pt x="0" y="1680705"/>
                </a:lnTo>
                <a:lnTo>
                  <a:pt x="2844" y="1683537"/>
                </a:lnTo>
                <a:lnTo>
                  <a:pt x="9855" y="1683537"/>
                </a:lnTo>
                <a:lnTo>
                  <a:pt x="12700" y="1680705"/>
                </a:lnTo>
                <a:lnTo>
                  <a:pt x="12700" y="1673682"/>
                </a:lnTo>
                <a:lnTo>
                  <a:pt x="9855" y="1670837"/>
                </a:lnTo>
                <a:close/>
              </a:path>
              <a:path w="12700" h="3848100">
                <a:moveTo>
                  <a:pt x="9855" y="1708810"/>
                </a:moveTo>
                <a:lnTo>
                  <a:pt x="2844" y="1708810"/>
                </a:lnTo>
                <a:lnTo>
                  <a:pt x="0" y="1711655"/>
                </a:lnTo>
                <a:lnTo>
                  <a:pt x="0" y="1718678"/>
                </a:lnTo>
                <a:lnTo>
                  <a:pt x="2844" y="1721510"/>
                </a:lnTo>
                <a:lnTo>
                  <a:pt x="9855" y="1721510"/>
                </a:lnTo>
                <a:lnTo>
                  <a:pt x="12700" y="1718678"/>
                </a:lnTo>
                <a:lnTo>
                  <a:pt x="12700" y="1711655"/>
                </a:lnTo>
                <a:lnTo>
                  <a:pt x="9855" y="1708810"/>
                </a:lnTo>
                <a:close/>
              </a:path>
              <a:path w="12700" h="3848100">
                <a:moveTo>
                  <a:pt x="9855" y="1746783"/>
                </a:moveTo>
                <a:lnTo>
                  <a:pt x="2844" y="1746783"/>
                </a:lnTo>
                <a:lnTo>
                  <a:pt x="0" y="1749628"/>
                </a:lnTo>
                <a:lnTo>
                  <a:pt x="0" y="1756651"/>
                </a:lnTo>
                <a:lnTo>
                  <a:pt x="2844" y="1759483"/>
                </a:lnTo>
                <a:lnTo>
                  <a:pt x="9855" y="1759483"/>
                </a:lnTo>
                <a:lnTo>
                  <a:pt x="12700" y="1756651"/>
                </a:lnTo>
                <a:lnTo>
                  <a:pt x="12700" y="1749628"/>
                </a:lnTo>
                <a:lnTo>
                  <a:pt x="9855" y="1746783"/>
                </a:lnTo>
                <a:close/>
              </a:path>
              <a:path w="12700" h="3848100">
                <a:moveTo>
                  <a:pt x="9855" y="1784769"/>
                </a:moveTo>
                <a:lnTo>
                  <a:pt x="2844" y="1784769"/>
                </a:lnTo>
                <a:lnTo>
                  <a:pt x="0" y="1787601"/>
                </a:lnTo>
                <a:lnTo>
                  <a:pt x="0" y="1794624"/>
                </a:lnTo>
                <a:lnTo>
                  <a:pt x="2844" y="1797469"/>
                </a:lnTo>
                <a:lnTo>
                  <a:pt x="9855" y="1797469"/>
                </a:lnTo>
                <a:lnTo>
                  <a:pt x="12700" y="1794624"/>
                </a:lnTo>
                <a:lnTo>
                  <a:pt x="12700" y="1787601"/>
                </a:lnTo>
                <a:lnTo>
                  <a:pt x="9855" y="1784769"/>
                </a:lnTo>
                <a:close/>
              </a:path>
              <a:path w="12700" h="3848100">
                <a:moveTo>
                  <a:pt x="9855" y="1822742"/>
                </a:moveTo>
                <a:lnTo>
                  <a:pt x="2844" y="1822742"/>
                </a:lnTo>
                <a:lnTo>
                  <a:pt x="0" y="1825574"/>
                </a:lnTo>
                <a:lnTo>
                  <a:pt x="0" y="1832597"/>
                </a:lnTo>
                <a:lnTo>
                  <a:pt x="2844" y="1835442"/>
                </a:lnTo>
                <a:lnTo>
                  <a:pt x="9855" y="1835442"/>
                </a:lnTo>
                <a:lnTo>
                  <a:pt x="12700" y="1832597"/>
                </a:lnTo>
                <a:lnTo>
                  <a:pt x="12700" y="1825574"/>
                </a:lnTo>
                <a:lnTo>
                  <a:pt x="9855" y="1822742"/>
                </a:lnTo>
                <a:close/>
              </a:path>
              <a:path w="12700" h="3848100">
                <a:moveTo>
                  <a:pt x="9855" y="1860715"/>
                </a:moveTo>
                <a:lnTo>
                  <a:pt x="2844" y="1860715"/>
                </a:lnTo>
                <a:lnTo>
                  <a:pt x="0" y="1863547"/>
                </a:lnTo>
                <a:lnTo>
                  <a:pt x="0" y="1870570"/>
                </a:lnTo>
                <a:lnTo>
                  <a:pt x="2844" y="1873415"/>
                </a:lnTo>
                <a:lnTo>
                  <a:pt x="9855" y="1873415"/>
                </a:lnTo>
                <a:lnTo>
                  <a:pt x="12700" y="1870570"/>
                </a:lnTo>
                <a:lnTo>
                  <a:pt x="12700" y="1863547"/>
                </a:lnTo>
                <a:lnTo>
                  <a:pt x="9855" y="1860715"/>
                </a:lnTo>
                <a:close/>
              </a:path>
              <a:path w="12700" h="3848100">
                <a:moveTo>
                  <a:pt x="9855" y="1898688"/>
                </a:moveTo>
                <a:lnTo>
                  <a:pt x="2844" y="1898688"/>
                </a:lnTo>
                <a:lnTo>
                  <a:pt x="0" y="1901532"/>
                </a:lnTo>
                <a:lnTo>
                  <a:pt x="0" y="1908543"/>
                </a:lnTo>
                <a:lnTo>
                  <a:pt x="2844" y="1911388"/>
                </a:lnTo>
                <a:lnTo>
                  <a:pt x="9855" y="1911388"/>
                </a:lnTo>
                <a:lnTo>
                  <a:pt x="12700" y="1908543"/>
                </a:lnTo>
                <a:lnTo>
                  <a:pt x="12700" y="1901532"/>
                </a:lnTo>
                <a:lnTo>
                  <a:pt x="9855" y="1898688"/>
                </a:lnTo>
                <a:close/>
              </a:path>
              <a:path w="12700" h="3848100">
                <a:moveTo>
                  <a:pt x="9855" y="1936661"/>
                </a:moveTo>
                <a:lnTo>
                  <a:pt x="2844" y="1936661"/>
                </a:lnTo>
                <a:lnTo>
                  <a:pt x="0" y="1939505"/>
                </a:lnTo>
                <a:lnTo>
                  <a:pt x="0" y="1946516"/>
                </a:lnTo>
                <a:lnTo>
                  <a:pt x="2844" y="1949361"/>
                </a:lnTo>
                <a:lnTo>
                  <a:pt x="9855" y="1949361"/>
                </a:lnTo>
                <a:lnTo>
                  <a:pt x="12700" y="1946516"/>
                </a:lnTo>
                <a:lnTo>
                  <a:pt x="12700" y="1939505"/>
                </a:lnTo>
                <a:lnTo>
                  <a:pt x="9855" y="1936661"/>
                </a:lnTo>
                <a:close/>
              </a:path>
              <a:path w="12700" h="3848100">
                <a:moveTo>
                  <a:pt x="9855" y="1974634"/>
                </a:moveTo>
                <a:lnTo>
                  <a:pt x="2844" y="1974634"/>
                </a:lnTo>
                <a:lnTo>
                  <a:pt x="0" y="1977478"/>
                </a:lnTo>
                <a:lnTo>
                  <a:pt x="0" y="1984489"/>
                </a:lnTo>
                <a:lnTo>
                  <a:pt x="2844" y="1987334"/>
                </a:lnTo>
                <a:lnTo>
                  <a:pt x="9855" y="1987334"/>
                </a:lnTo>
                <a:lnTo>
                  <a:pt x="12700" y="1984489"/>
                </a:lnTo>
                <a:lnTo>
                  <a:pt x="12700" y="1977478"/>
                </a:lnTo>
                <a:lnTo>
                  <a:pt x="9855" y="1974634"/>
                </a:lnTo>
                <a:close/>
              </a:path>
              <a:path w="12700" h="3848100">
                <a:moveTo>
                  <a:pt x="9855" y="2012607"/>
                </a:moveTo>
                <a:lnTo>
                  <a:pt x="2844" y="2012607"/>
                </a:lnTo>
                <a:lnTo>
                  <a:pt x="0" y="2015451"/>
                </a:lnTo>
                <a:lnTo>
                  <a:pt x="0" y="2022462"/>
                </a:lnTo>
                <a:lnTo>
                  <a:pt x="2844" y="2025307"/>
                </a:lnTo>
                <a:lnTo>
                  <a:pt x="9855" y="2025307"/>
                </a:lnTo>
                <a:lnTo>
                  <a:pt x="12700" y="2022462"/>
                </a:lnTo>
                <a:lnTo>
                  <a:pt x="12700" y="2015451"/>
                </a:lnTo>
                <a:lnTo>
                  <a:pt x="9855" y="2012607"/>
                </a:lnTo>
                <a:close/>
              </a:path>
              <a:path w="12700" h="3848100">
                <a:moveTo>
                  <a:pt x="9855" y="2050580"/>
                </a:moveTo>
                <a:lnTo>
                  <a:pt x="2844" y="2050580"/>
                </a:lnTo>
                <a:lnTo>
                  <a:pt x="0" y="2053424"/>
                </a:lnTo>
                <a:lnTo>
                  <a:pt x="0" y="2060435"/>
                </a:lnTo>
                <a:lnTo>
                  <a:pt x="2844" y="2063280"/>
                </a:lnTo>
                <a:lnTo>
                  <a:pt x="9855" y="2063280"/>
                </a:lnTo>
                <a:lnTo>
                  <a:pt x="12700" y="2060435"/>
                </a:lnTo>
                <a:lnTo>
                  <a:pt x="12700" y="2053424"/>
                </a:lnTo>
                <a:lnTo>
                  <a:pt x="9855" y="2050580"/>
                </a:lnTo>
                <a:close/>
              </a:path>
              <a:path w="12700" h="3848100">
                <a:moveTo>
                  <a:pt x="9855" y="2088553"/>
                </a:moveTo>
                <a:lnTo>
                  <a:pt x="2844" y="2088553"/>
                </a:lnTo>
                <a:lnTo>
                  <a:pt x="0" y="2091397"/>
                </a:lnTo>
                <a:lnTo>
                  <a:pt x="0" y="2098408"/>
                </a:lnTo>
                <a:lnTo>
                  <a:pt x="2844" y="2101253"/>
                </a:lnTo>
                <a:lnTo>
                  <a:pt x="9855" y="2101253"/>
                </a:lnTo>
                <a:lnTo>
                  <a:pt x="12700" y="2098408"/>
                </a:lnTo>
                <a:lnTo>
                  <a:pt x="12700" y="2091397"/>
                </a:lnTo>
                <a:lnTo>
                  <a:pt x="9855" y="2088553"/>
                </a:lnTo>
                <a:close/>
              </a:path>
              <a:path w="12700" h="3848100">
                <a:moveTo>
                  <a:pt x="9855" y="2126526"/>
                </a:moveTo>
                <a:lnTo>
                  <a:pt x="2844" y="2126526"/>
                </a:lnTo>
                <a:lnTo>
                  <a:pt x="0" y="2129370"/>
                </a:lnTo>
                <a:lnTo>
                  <a:pt x="0" y="2136381"/>
                </a:lnTo>
                <a:lnTo>
                  <a:pt x="2844" y="2139226"/>
                </a:lnTo>
                <a:lnTo>
                  <a:pt x="9855" y="2139226"/>
                </a:lnTo>
                <a:lnTo>
                  <a:pt x="12700" y="2136381"/>
                </a:lnTo>
                <a:lnTo>
                  <a:pt x="12700" y="2129370"/>
                </a:lnTo>
                <a:lnTo>
                  <a:pt x="9855" y="2126526"/>
                </a:lnTo>
                <a:close/>
              </a:path>
              <a:path w="12700" h="3848100">
                <a:moveTo>
                  <a:pt x="9855" y="2164499"/>
                </a:moveTo>
                <a:lnTo>
                  <a:pt x="2844" y="2164499"/>
                </a:lnTo>
                <a:lnTo>
                  <a:pt x="0" y="2167343"/>
                </a:lnTo>
                <a:lnTo>
                  <a:pt x="0" y="2174354"/>
                </a:lnTo>
                <a:lnTo>
                  <a:pt x="2844" y="2177199"/>
                </a:lnTo>
                <a:lnTo>
                  <a:pt x="9855" y="2177199"/>
                </a:lnTo>
                <a:lnTo>
                  <a:pt x="12700" y="2174354"/>
                </a:lnTo>
                <a:lnTo>
                  <a:pt x="12700" y="2167343"/>
                </a:lnTo>
                <a:lnTo>
                  <a:pt x="9855" y="2164499"/>
                </a:lnTo>
                <a:close/>
              </a:path>
              <a:path w="12700" h="3848100">
                <a:moveTo>
                  <a:pt x="9855" y="2202472"/>
                </a:moveTo>
                <a:lnTo>
                  <a:pt x="2844" y="2202472"/>
                </a:lnTo>
                <a:lnTo>
                  <a:pt x="0" y="2205316"/>
                </a:lnTo>
                <a:lnTo>
                  <a:pt x="0" y="2212327"/>
                </a:lnTo>
                <a:lnTo>
                  <a:pt x="2844" y="2215172"/>
                </a:lnTo>
                <a:lnTo>
                  <a:pt x="9855" y="2215172"/>
                </a:lnTo>
                <a:lnTo>
                  <a:pt x="12700" y="2212327"/>
                </a:lnTo>
                <a:lnTo>
                  <a:pt x="12700" y="2205316"/>
                </a:lnTo>
                <a:lnTo>
                  <a:pt x="9855" y="2202472"/>
                </a:lnTo>
                <a:close/>
              </a:path>
              <a:path w="12700" h="3848100">
                <a:moveTo>
                  <a:pt x="9855" y="2240445"/>
                </a:moveTo>
                <a:lnTo>
                  <a:pt x="2844" y="2240445"/>
                </a:lnTo>
                <a:lnTo>
                  <a:pt x="0" y="2243289"/>
                </a:lnTo>
                <a:lnTo>
                  <a:pt x="0" y="2250300"/>
                </a:lnTo>
                <a:lnTo>
                  <a:pt x="2844" y="2253145"/>
                </a:lnTo>
                <a:lnTo>
                  <a:pt x="9855" y="2253145"/>
                </a:lnTo>
                <a:lnTo>
                  <a:pt x="12700" y="2250300"/>
                </a:lnTo>
                <a:lnTo>
                  <a:pt x="12700" y="2243289"/>
                </a:lnTo>
                <a:lnTo>
                  <a:pt x="9855" y="2240445"/>
                </a:lnTo>
                <a:close/>
              </a:path>
              <a:path w="12700" h="3848100">
                <a:moveTo>
                  <a:pt x="9855" y="2278418"/>
                </a:moveTo>
                <a:lnTo>
                  <a:pt x="2844" y="2278418"/>
                </a:lnTo>
                <a:lnTo>
                  <a:pt x="0" y="2281262"/>
                </a:lnTo>
                <a:lnTo>
                  <a:pt x="0" y="2288273"/>
                </a:lnTo>
                <a:lnTo>
                  <a:pt x="2844" y="2291118"/>
                </a:lnTo>
                <a:lnTo>
                  <a:pt x="9855" y="2291118"/>
                </a:lnTo>
                <a:lnTo>
                  <a:pt x="12700" y="2288273"/>
                </a:lnTo>
                <a:lnTo>
                  <a:pt x="12700" y="2281262"/>
                </a:lnTo>
                <a:lnTo>
                  <a:pt x="9855" y="2278418"/>
                </a:lnTo>
                <a:close/>
              </a:path>
              <a:path w="12700" h="3848100">
                <a:moveTo>
                  <a:pt x="9855" y="2316391"/>
                </a:moveTo>
                <a:lnTo>
                  <a:pt x="2844" y="2316391"/>
                </a:lnTo>
                <a:lnTo>
                  <a:pt x="0" y="2319235"/>
                </a:lnTo>
                <a:lnTo>
                  <a:pt x="0" y="2326246"/>
                </a:lnTo>
                <a:lnTo>
                  <a:pt x="2844" y="2329091"/>
                </a:lnTo>
                <a:lnTo>
                  <a:pt x="9855" y="2329091"/>
                </a:lnTo>
                <a:lnTo>
                  <a:pt x="12700" y="2326246"/>
                </a:lnTo>
                <a:lnTo>
                  <a:pt x="12700" y="2319235"/>
                </a:lnTo>
                <a:lnTo>
                  <a:pt x="9855" y="2316391"/>
                </a:lnTo>
                <a:close/>
              </a:path>
              <a:path w="12700" h="3848100">
                <a:moveTo>
                  <a:pt x="9855" y="2354364"/>
                </a:moveTo>
                <a:lnTo>
                  <a:pt x="2844" y="2354364"/>
                </a:lnTo>
                <a:lnTo>
                  <a:pt x="0" y="2357208"/>
                </a:lnTo>
                <a:lnTo>
                  <a:pt x="0" y="2364219"/>
                </a:lnTo>
                <a:lnTo>
                  <a:pt x="2844" y="2367064"/>
                </a:lnTo>
                <a:lnTo>
                  <a:pt x="9855" y="2367064"/>
                </a:lnTo>
                <a:lnTo>
                  <a:pt x="12700" y="2364219"/>
                </a:lnTo>
                <a:lnTo>
                  <a:pt x="12700" y="2357208"/>
                </a:lnTo>
                <a:lnTo>
                  <a:pt x="9855" y="2354364"/>
                </a:lnTo>
                <a:close/>
              </a:path>
              <a:path w="12700" h="3848100">
                <a:moveTo>
                  <a:pt x="9855" y="2392349"/>
                </a:moveTo>
                <a:lnTo>
                  <a:pt x="2844" y="2392349"/>
                </a:lnTo>
                <a:lnTo>
                  <a:pt x="0" y="2395181"/>
                </a:lnTo>
                <a:lnTo>
                  <a:pt x="0" y="2402205"/>
                </a:lnTo>
                <a:lnTo>
                  <a:pt x="2844" y="2405049"/>
                </a:lnTo>
                <a:lnTo>
                  <a:pt x="9855" y="2405049"/>
                </a:lnTo>
                <a:lnTo>
                  <a:pt x="12700" y="2402205"/>
                </a:lnTo>
                <a:lnTo>
                  <a:pt x="12700" y="2395181"/>
                </a:lnTo>
                <a:lnTo>
                  <a:pt x="9855" y="2392349"/>
                </a:lnTo>
                <a:close/>
              </a:path>
              <a:path w="12700" h="3848100">
                <a:moveTo>
                  <a:pt x="9855" y="2430322"/>
                </a:moveTo>
                <a:lnTo>
                  <a:pt x="2844" y="2430322"/>
                </a:lnTo>
                <a:lnTo>
                  <a:pt x="0" y="2433154"/>
                </a:lnTo>
                <a:lnTo>
                  <a:pt x="0" y="2440178"/>
                </a:lnTo>
                <a:lnTo>
                  <a:pt x="2844" y="2443022"/>
                </a:lnTo>
                <a:lnTo>
                  <a:pt x="9855" y="2443022"/>
                </a:lnTo>
                <a:lnTo>
                  <a:pt x="12700" y="2440178"/>
                </a:lnTo>
                <a:lnTo>
                  <a:pt x="12700" y="2433154"/>
                </a:lnTo>
                <a:lnTo>
                  <a:pt x="9855" y="2430322"/>
                </a:lnTo>
                <a:close/>
              </a:path>
              <a:path w="12700" h="3848100">
                <a:moveTo>
                  <a:pt x="9855" y="2468295"/>
                </a:moveTo>
                <a:lnTo>
                  <a:pt x="2844" y="2468295"/>
                </a:lnTo>
                <a:lnTo>
                  <a:pt x="0" y="2471127"/>
                </a:lnTo>
                <a:lnTo>
                  <a:pt x="0" y="2478151"/>
                </a:lnTo>
                <a:lnTo>
                  <a:pt x="2844" y="2480995"/>
                </a:lnTo>
                <a:lnTo>
                  <a:pt x="9855" y="2480995"/>
                </a:lnTo>
                <a:lnTo>
                  <a:pt x="12700" y="2478151"/>
                </a:lnTo>
                <a:lnTo>
                  <a:pt x="12700" y="2471127"/>
                </a:lnTo>
                <a:lnTo>
                  <a:pt x="9855" y="2468295"/>
                </a:lnTo>
                <a:close/>
              </a:path>
              <a:path w="12700" h="3848100">
                <a:moveTo>
                  <a:pt x="9855" y="2506268"/>
                </a:moveTo>
                <a:lnTo>
                  <a:pt x="2844" y="2506268"/>
                </a:lnTo>
                <a:lnTo>
                  <a:pt x="0" y="2509100"/>
                </a:lnTo>
                <a:lnTo>
                  <a:pt x="0" y="2516124"/>
                </a:lnTo>
                <a:lnTo>
                  <a:pt x="2844" y="2518968"/>
                </a:lnTo>
                <a:lnTo>
                  <a:pt x="9855" y="2518968"/>
                </a:lnTo>
                <a:lnTo>
                  <a:pt x="12700" y="2516124"/>
                </a:lnTo>
                <a:lnTo>
                  <a:pt x="12700" y="2509100"/>
                </a:lnTo>
                <a:lnTo>
                  <a:pt x="9855" y="2506268"/>
                </a:lnTo>
                <a:close/>
              </a:path>
              <a:path w="12700" h="3848100">
                <a:moveTo>
                  <a:pt x="9855" y="2544241"/>
                </a:moveTo>
                <a:lnTo>
                  <a:pt x="2844" y="2544241"/>
                </a:lnTo>
                <a:lnTo>
                  <a:pt x="0" y="2547073"/>
                </a:lnTo>
                <a:lnTo>
                  <a:pt x="0" y="2554097"/>
                </a:lnTo>
                <a:lnTo>
                  <a:pt x="2844" y="2556941"/>
                </a:lnTo>
                <a:lnTo>
                  <a:pt x="9855" y="2556941"/>
                </a:lnTo>
                <a:lnTo>
                  <a:pt x="12700" y="2554097"/>
                </a:lnTo>
                <a:lnTo>
                  <a:pt x="12700" y="2547073"/>
                </a:lnTo>
                <a:lnTo>
                  <a:pt x="9855" y="2544241"/>
                </a:lnTo>
                <a:close/>
              </a:path>
              <a:path w="12700" h="3848100">
                <a:moveTo>
                  <a:pt x="9855" y="2582214"/>
                </a:moveTo>
                <a:lnTo>
                  <a:pt x="2844" y="2582214"/>
                </a:lnTo>
                <a:lnTo>
                  <a:pt x="0" y="2585046"/>
                </a:lnTo>
                <a:lnTo>
                  <a:pt x="0" y="2592070"/>
                </a:lnTo>
                <a:lnTo>
                  <a:pt x="2844" y="2594914"/>
                </a:lnTo>
                <a:lnTo>
                  <a:pt x="9855" y="2594914"/>
                </a:lnTo>
                <a:lnTo>
                  <a:pt x="12700" y="2592070"/>
                </a:lnTo>
                <a:lnTo>
                  <a:pt x="12700" y="2585046"/>
                </a:lnTo>
                <a:lnTo>
                  <a:pt x="9855" y="2582214"/>
                </a:lnTo>
                <a:close/>
              </a:path>
              <a:path w="12700" h="3848100">
                <a:moveTo>
                  <a:pt x="9855" y="2620187"/>
                </a:moveTo>
                <a:lnTo>
                  <a:pt x="2844" y="2620187"/>
                </a:lnTo>
                <a:lnTo>
                  <a:pt x="0" y="2623019"/>
                </a:lnTo>
                <a:lnTo>
                  <a:pt x="0" y="2630043"/>
                </a:lnTo>
                <a:lnTo>
                  <a:pt x="2844" y="2632887"/>
                </a:lnTo>
                <a:lnTo>
                  <a:pt x="9855" y="2632887"/>
                </a:lnTo>
                <a:lnTo>
                  <a:pt x="12700" y="2630043"/>
                </a:lnTo>
                <a:lnTo>
                  <a:pt x="12700" y="2623019"/>
                </a:lnTo>
                <a:lnTo>
                  <a:pt x="9855" y="2620187"/>
                </a:lnTo>
                <a:close/>
              </a:path>
              <a:path w="12700" h="3848100">
                <a:moveTo>
                  <a:pt x="9855" y="2658160"/>
                </a:moveTo>
                <a:lnTo>
                  <a:pt x="2844" y="2658160"/>
                </a:lnTo>
                <a:lnTo>
                  <a:pt x="0" y="2660992"/>
                </a:lnTo>
                <a:lnTo>
                  <a:pt x="0" y="2668016"/>
                </a:lnTo>
                <a:lnTo>
                  <a:pt x="2844" y="2670860"/>
                </a:lnTo>
                <a:lnTo>
                  <a:pt x="9855" y="2670860"/>
                </a:lnTo>
                <a:lnTo>
                  <a:pt x="12700" y="2668016"/>
                </a:lnTo>
                <a:lnTo>
                  <a:pt x="12700" y="2660992"/>
                </a:lnTo>
                <a:lnTo>
                  <a:pt x="9855" y="2658160"/>
                </a:lnTo>
                <a:close/>
              </a:path>
              <a:path w="12700" h="3848100">
                <a:moveTo>
                  <a:pt x="9855" y="2696133"/>
                </a:moveTo>
                <a:lnTo>
                  <a:pt x="2844" y="2696133"/>
                </a:lnTo>
                <a:lnTo>
                  <a:pt x="0" y="2698965"/>
                </a:lnTo>
                <a:lnTo>
                  <a:pt x="0" y="2705989"/>
                </a:lnTo>
                <a:lnTo>
                  <a:pt x="2844" y="2708833"/>
                </a:lnTo>
                <a:lnTo>
                  <a:pt x="9855" y="2708833"/>
                </a:lnTo>
                <a:lnTo>
                  <a:pt x="12700" y="2705989"/>
                </a:lnTo>
                <a:lnTo>
                  <a:pt x="12700" y="2698965"/>
                </a:lnTo>
                <a:lnTo>
                  <a:pt x="9855" y="2696133"/>
                </a:lnTo>
                <a:close/>
              </a:path>
              <a:path w="12700" h="3848100">
                <a:moveTo>
                  <a:pt x="9855" y="2734106"/>
                </a:moveTo>
                <a:lnTo>
                  <a:pt x="2844" y="2734106"/>
                </a:lnTo>
                <a:lnTo>
                  <a:pt x="0" y="2736951"/>
                </a:lnTo>
                <a:lnTo>
                  <a:pt x="0" y="2743962"/>
                </a:lnTo>
                <a:lnTo>
                  <a:pt x="2844" y="2746806"/>
                </a:lnTo>
                <a:lnTo>
                  <a:pt x="9855" y="2746806"/>
                </a:lnTo>
                <a:lnTo>
                  <a:pt x="12700" y="2743962"/>
                </a:lnTo>
                <a:lnTo>
                  <a:pt x="12700" y="2736951"/>
                </a:lnTo>
                <a:lnTo>
                  <a:pt x="9855" y="2734106"/>
                </a:lnTo>
                <a:close/>
              </a:path>
              <a:path w="12700" h="3848100">
                <a:moveTo>
                  <a:pt x="9855" y="2772079"/>
                </a:moveTo>
                <a:lnTo>
                  <a:pt x="2844" y="2772079"/>
                </a:lnTo>
                <a:lnTo>
                  <a:pt x="0" y="2774924"/>
                </a:lnTo>
                <a:lnTo>
                  <a:pt x="0" y="2781935"/>
                </a:lnTo>
                <a:lnTo>
                  <a:pt x="2844" y="2784779"/>
                </a:lnTo>
                <a:lnTo>
                  <a:pt x="9855" y="2784779"/>
                </a:lnTo>
                <a:lnTo>
                  <a:pt x="12700" y="2781935"/>
                </a:lnTo>
                <a:lnTo>
                  <a:pt x="12700" y="2774924"/>
                </a:lnTo>
                <a:lnTo>
                  <a:pt x="9855" y="2772079"/>
                </a:lnTo>
                <a:close/>
              </a:path>
              <a:path w="12700" h="3848100">
                <a:moveTo>
                  <a:pt x="9855" y="2810052"/>
                </a:moveTo>
                <a:lnTo>
                  <a:pt x="2844" y="2810052"/>
                </a:lnTo>
                <a:lnTo>
                  <a:pt x="0" y="2812897"/>
                </a:lnTo>
                <a:lnTo>
                  <a:pt x="0" y="2819908"/>
                </a:lnTo>
                <a:lnTo>
                  <a:pt x="2844" y="2822752"/>
                </a:lnTo>
                <a:lnTo>
                  <a:pt x="9855" y="2822752"/>
                </a:lnTo>
                <a:lnTo>
                  <a:pt x="12700" y="2819908"/>
                </a:lnTo>
                <a:lnTo>
                  <a:pt x="12700" y="2812897"/>
                </a:lnTo>
                <a:lnTo>
                  <a:pt x="9855" y="2810052"/>
                </a:lnTo>
                <a:close/>
              </a:path>
              <a:path w="12700" h="3848100">
                <a:moveTo>
                  <a:pt x="9855" y="2848025"/>
                </a:moveTo>
                <a:lnTo>
                  <a:pt x="2844" y="2848025"/>
                </a:lnTo>
                <a:lnTo>
                  <a:pt x="0" y="2850870"/>
                </a:lnTo>
                <a:lnTo>
                  <a:pt x="0" y="2857881"/>
                </a:lnTo>
                <a:lnTo>
                  <a:pt x="2844" y="2860725"/>
                </a:lnTo>
                <a:lnTo>
                  <a:pt x="9855" y="2860725"/>
                </a:lnTo>
                <a:lnTo>
                  <a:pt x="12700" y="2857881"/>
                </a:lnTo>
                <a:lnTo>
                  <a:pt x="12700" y="2850870"/>
                </a:lnTo>
                <a:lnTo>
                  <a:pt x="9855" y="2848025"/>
                </a:lnTo>
                <a:close/>
              </a:path>
              <a:path w="12700" h="3848100">
                <a:moveTo>
                  <a:pt x="9855" y="2885998"/>
                </a:moveTo>
                <a:lnTo>
                  <a:pt x="2844" y="2885998"/>
                </a:lnTo>
                <a:lnTo>
                  <a:pt x="0" y="2888843"/>
                </a:lnTo>
                <a:lnTo>
                  <a:pt x="0" y="2895854"/>
                </a:lnTo>
                <a:lnTo>
                  <a:pt x="2844" y="2898698"/>
                </a:lnTo>
                <a:lnTo>
                  <a:pt x="9855" y="2898698"/>
                </a:lnTo>
                <a:lnTo>
                  <a:pt x="12700" y="2895854"/>
                </a:lnTo>
                <a:lnTo>
                  <a:pt x="12700" y="2888843"/>
                </a:lnTo>
                <a:lnTo>
                  <a:pt x="9855" y="2885998"/>
                </a:lnTo>
                <a:close/>
              </a:path>
              <a:path w="12700" h="3848100">
                <a:moveTo>
                  <a:pt x="9855" y="2923971"/>
                </a:moveTo>
                <a:lnTo>
                  <a:pt x="2844" y="2923971"/>
                </a:lnTo>
                <a:lnTo>
                  <a:pt x="0" y="2926816"/>
                </a:lnTo>
                <a:lnTo>
                  <a:pt x="0" y="2933827"/>
                </a:lnTo>
                <a:lnTo>
                  <a:pt x="2844" y="2936671"/>
                </a:lnTo>
                <a:lnTo>
                  <a:pt x="9855" y="2936671"/>
                </a:lnTo>
                <a:lnTo>
                  <a:pt x="12700" y="2933827"/>
                </a:lnTo>
                <a:lnTo>
                  <a:pt x="12700" y="2926816"/>
                </a:lnTo>
                <a:lnTo>
                  <a:pt x="9855" y="2923971"/>
                </a:lnTo>
                <a:close/>
              </a:path>
              <a:path w="12700" h="3848100">
                <a:moveTo>
                  <a:pt x="9855" y="2961944"/>
                </a:moveTo>
                <a:lnTo>
                  <a:pt x="2844" y="2961944"/>
                </a:lnTo>
                <a:lnTo>
                  <a:pt x="0" y="2964789"/>
                </a:lnTo>
                <a:lnTo>
                  <a:pt x="0" y="2971800"/>
                </a:lnTo>
                <a:lnTo>
                  <a:pt x="2844" y="2974644"/>
                </a:lnTo>
                <a:lnTo>
                  <a:pt x="9855" y="2974644"/>
                </a:lnTo>
                <a:lnTo>
                  <a:pt x="12700" y="2971800"/>
                </a:lnTo>
                <a:lnTo>
                  <a:pt x="12700" y="2964789"/>
                </a:lnTo>
                <a:lnTo>
                  <a:pt x="9855" y="2961944"/>
                </a:lnTo>
                <a:close/>
              </a:path>
              <a:path w="12700" h="3848100">
                <a:moveTo>
                  <a:pt x="9855" y="2999917"/>
                </a:moveTo>
                <a:lnTo>
                  <a:pt x="2844" y="2999917"/>
                </a:lnTo>
                <a:lnTo>
                  <a:pt x="0" y="3002762"/>
                </a:lnTo>
                <a:lnTo>
                  <a:pt x="0" y="3009773"/>
                </a:lnTo>
                <a:lnTo>
                  <a:pt x="2844" y="3012617"/>
                </a:lnTo>
                <a:lnTo>
                  <a:pt x="9855" y="3012617"/>
                </a:lnTo>
                <a:lnTo>
                  <a:pt x="12700" y="3009773"/>
                </a:lnTo>
                <a:lnTo>
                  <a:pt x="12700" y="3002762"/>
                </a:lnTo>
                <a:lnTo>
                  <a:pt x="9855" y="2999917"/>
                </a:lnTo>
                <a:close/>
              </a:path>
              <a:path w="12700" h="3848100">
                <a:moveTo>
                  <a:pt x="9855" y="3037890"/>
                </a:moveTo>
                <a:lnTo>
                  <a:pt x="2844" y="3037890"/>
                </a:lnTo>
                <a:lnTo>
                  <a:pt x="0" y="3040735"/>
                </a:lnTo>
                <a:lnTo>
                  <a:pt x="0" y="3047746"/>
                </a:lnTo>
                <a:lnTo>
                  <a:pt x="2844" y="3050590"/>
                </a:lnTo>
                <a:lnTo>
                  <a:pt x="9855" y="3050590"/>
                </a:lnTo>
                <a:lnTo>
                  <a:pt x="12700" y="3047746"/>
                </a:lnTo>
                <a:lnTo>
                  <a:pt x="12700" y="3040735"/>
                </a:lnTo>
                <a:lnTo>
                  <a:pt x="9855" y="3037890"/>
                </a:lnTo>
                <a:close/>
              </a:path>
              <a:path w="12700" h="3848100">
                <a:moveTo>
                  <a:pt x="9855" y="3075863"/>
                </a:moveTo>
                <a:lnTo>
                  <a:pt x="2844" y="3075863"/>
                </a:lnTo>
                <a:lnTo>
                  <a:pt x="0" y="3078708"/>
                </a:lnTo>
                <a:lnTo>
                  <a:pt x="0" y="3085719"/>
                </a:lnTo>
                <a:lnTo>
                  <a:pt x="2844" y="3088563"/>
                </a:lnTo>
                <a:lnTo>
                  <a:pt x="9855" y="3088563"/>
                </a:lnTo>
                <a:lnTo>
                  <a:pt x="12700" y="3085719"/>
                </a:lnTo>
                <a:lnTo>
                  <a:pt x="12700" y="3078708"/>
                </a:lnTo>
                <a:lnTo>
                  <a:pt x="9855" y="3075863"/>
                </a:lnTo>
                <a:close/>
              </a:path>
              <a:path w="12700" h="3848100">
                <a:moveTo>
                  <a:pt x="9855" y="3113836"/>
                </a:moveTo>
                <a:lnTo>
                  <a:pt x="2844" y="3113836"/>
                </a:lnTo>
                <a:lnTo>
                  <a:pt x="0" y="3116681"/>
                </a:lnTo>
                <a:lnTo>
                  <a:pt x="0" y="3123692"/>
                </a:lnTo>
                <a:lnTo>
                  <a:pt x="2844" y="3126536"/>
                </a:lnTo>
                <a:lnTo>
                  <a:pt x="9855" y="3126536"/>
                </a:lnTo>
                <a:lnTo>
                  <a:pt x="12700" y="3123692"/>
                </a:lnTo>
                <a:lnTo>
                  <a:pt x="12700" y="3116681"/>
                </a:lnTo>
                <a:lnTo>
                  <a:pt x="9855" y="3113836"/>
                </a:lnTo>
                <a:close/>
              </a:path>
              <a:path w="12700" h="3848100">
                <a:moveTo>
                  <a:pt x="9855" y="3151809"/>
                </a:moveTo>
                <a:lnTo>
                  <a:pt x="2844" y="3151809"/>
                </a:lnTo>
                <a:lnTo>
                  <a:pt x="0" y="3154654"/>
                </a:lnTo>
                <a:lnTo>
                  <a:pt x="0" y="3161665"/>
                </a:lnTo>
                <a:lnTo>
                  <a:pt x="2844" y="3164509"/>
                </a:lnTo>
                <a:lnTo>
                  <a:pt x="9855" y="3164509"/>
                </a:lnTo>
                <a:lnTo>
                  <a:pt x="12700" y="3161665"/>
                </a:lnTo>
                <a:lnTo>
                  <a:pt x="12700" y="3154654"/>
                </a:lnTo>
                <a:lnTo>
                  <a:pt x="9855" y="3151809"/>
                </a:lnTo>
                <a:close/>
              </a:path>
              <a:path w="12700" h="3848100">
                <a:moveTo>
                  <a:pt x="9855" y="3189795"/>
                </a:moveTo>
                <a:lnTo>
                  <a:pt x="2844" y="3189795"/>
                </a:lnTo>
                <a:lnTo>
                  <a:pt x="0" y="3192627"/>
                </a:lnTo>
                <a:lnTo>
                  <a:pt x="0" y="3199650"/>
                </a:lnTo>
                <a:lnTo>
                  <a:pt x="2844" y="3202495"/>
                </a:lnTo>
                <a:lnTo>
                  <a:pt x="9855" y="3202495"/>
                </a:lnTo>
                <a:lnTo>
                  <a:pt x="12700" y="3199650"/>
                </a:lnTo>
                <a:lnTo>
                  <a:pt x="12700" y="3192627"/>
                </a:lnTo>
                <a:lnTo>
                  <a:pt x="9855" y="3189795"/>
                </a:lnTo>
                <a:close/>
              </a:path>
              <a:path w="12700" h="3848100">
                <a:moveTo>
                  <a:pt x="9855" y="3227768"/>
                </a:moveTo>
                <a:lnTo>
                  <a:pt x="2844" y="3227768"/>
                </a:lnTo>
                <a:lnTo>
                  <a:pt x="0" y="3230600"/>
                </a:lnTo>
                <a:lnTo>
                  <a:pt x="0" y="3237623"/>
                </a:lnTo>
                <a:lnTo>
                  <a:pt x="2844" y="3240468"/>
                </a:lnTo>
                <a:lnTo>
                  <a:pt x="9855" y="3240468"/>
                </a:lnTo>
                <a:lnTo>
                  <a:pt x="12700" y="3237623"/>
                </a:lnTo>
                <a:lnTo>
                  <a:pt x="12700" y="3230600"/>
                </a:lnTo>
                <a:lnTo>
                  <a:pt x="9855" y="3227768"/>
                </a:lnTo>
                <a:close/>
              </a:path>
              <a:path w="12700" h="3848100">
                <a:moveTo>
                  <a:pt x="9855" y="3265741"/>
                </a:moveTo>
                <a:lnTo>
                  <a:pt x="2844" y="3265741"/>
                </a:lnTo>
                <a:lnTo>
                  <a:pt x="0" y="3268573"/>
                </a:lnTo>
                <a:lnTo>
                  <a:pt x="0" y="3275596"/>
                </a:lnTo>
                <a:lnTo>
                  <a:pt x="2844" y="3278441"/>
                </a:lnTo>
                <a:lnTo>
                  <a:pt x="9855" y="3278441"/>
                </a:lnTo>
                <a:lnTo>
                  <a:pt x="12700" y="3275596"/>
                </a:lnTo>
                <a:lnTo>
                  <a:pt x="12700" y="3268573"/>
                </a:lnTo>
                <a:lnTo>
                  <a:pt x="9855" y="3265741"/>
                </a:lnTo>
                <a:close/>
              </a:path>
              <a:path w="12700" h="3848100">
                <a:moveTo>
                  <a:pt x="9855" y="3303714"/>
                </a:moveTo>
                <a:lnTo>
                  <a:pt x="2844" y="3303714"/>
                </a:lnTo>
                <a:lnTo>
                  <a:pt x="0" y="3306546"/>
                </a:lnTo>
                <a:lnTo>
                  <a:pt x="0" y="3313569"/>
                </a:lnTo>
                <a:lnTo>
                  <a:pt x="2844" y="3316414"/>
                </a:lnTo>
                <a:lnTo>
                  <a:pt x="9855" y="3316414"/>
                </a:lnTo>
                <a:lnTo>
                  <a:pt x="12700" y="3313569"/>
                </a:lnTo>
                <a:lnTo>
                  <a:pt x="12700" y="3306546"/>
                </a:lnTo>
                <a:lnTo>
                  <a:pt x="9855" y="3303714"/>
                </a:lnTo>
                <a:close/>
              </a:path>
              <a:path w="12700" h="3848100">
                <a:moveTo>
                  <a:pt x="9855" y="3341687"/>
                </a:moveTo>
                <a:lnTo>
                  <a:pt x="2844" y="3341687"/>
                </a:lnTo>
                <a:lnTo>
                  <a:pt x="0" y="3344519"/>
                </a:lnTo>
                <a:lnTo>
                  <a:pt x="0" y="3351542"/>
                </a:lnTo>
                <a:lnTo>
                  <a:pt x="2844" y="3354387"/>
                </a:lnTo>
                <a:lnTo>
                  <a:pt x="9855" y="3354387"/>
                </a:lnTo>
                <a:lnTo>
                  <a:pt x="12700" y="3351542"/>
                </a:lnTo>
                <a:lnTo>
                  <a:pt x="12700" y="3344519"/>
                </a:lnTo>
                <a:lnTo>
                  <a:pt x="9855" y="3341687"/>
                </a:lnTo>
                <a:close/>
              </a:path>
              <a:path w="12700" h="3848100">
                <a:moveTo>
                  <a:pt x="9855" y="3379660"/>
                </a:moveTo>
                <a:lnTo>
                  <a:pt x="2844" y="3379660"/>
                </a:lnTo>
                <a:lnTo>
                  <a:pt x="0" y="3382492"/>
                </a:lnTo>
                <a:lnTo>
                  <a:pt x="0" y="3389515"/>
                </a:lnTo>
                <a:lnTo>
                  <a:pt x="2844" y="3392360"/>
                </a:lnTo>
                <a:lnTo>
                  <a:pt x="9855" y="3392360"/>
                </a:lnTo>
                <a:lnTo>
                  <a:pt x="12700" y="3389515"/>
                </a:lnTo>
                <a:lnTo>
                  <a:pt x="12700" y="3382492"/>
                </a:lnTo>
                <a:lnTo>
                  <a:pt x="9855" y="3379660"/>
                </a:lnTo>
                <a:close/>
              </a:path>
              <a:path w="12700" h="3848100">
                <a:moveTo>
                  <a:pt x="9855" y="3417633"/>
                </a:moveTo>
                <a:lnTo>
                  <a:pt x="2844" y="3417633"/>
                </a:lnTo>
                <a:lnTo>
                  <a:pt x="0" y="3420465"/>
                </a:lnTo>
                <a:lnTo>
                  <a:pt x="0" y="3427488"/>
                </a:lnTo>
                <a:lnTo>
                  <a:pt x="2844" y="3430333"/>
                </a:lnTo>
                <a:lnTo>
                  <a:pt x="9855" y="3430333"/>
                </a:lnTo>
                <a:lnTo>
                  <a:pt x="12700" y="3427488"/>
                </a:lnTo>
                <a:lnTo>
                  <a:pt x="12700" y="3420465"/>
                </a:lnTo>
                <a:lnTo>
                  <a:pt x="9855" y="3417633"/>
                </a:lnTo>
                <a:close/>
              </a:path>
              <a:path w="12700" h="3848100">
                <a:moveTo>
                  <a:pt x="9855" y="3455606"/>
                </a:moveTo>
                <a:lnTo>
                  <a:pt x="2844" y="3455606"/>
                </a:lnTo>
                <a:lnTo>
                  <a:pt x="0" y="3458438"/>
                </a:lnTo>
                <a:lnTo>
                  <a:pt x="0" y="3465461"/>
                </a:lnTo>
                <a:lnTo>
                  <a:pt x="2844" y="3468306"/>
                </a:lnTo>
                <a:lnTo>
                  <a:pt x="9855" y="3468306"/>
                </a:lnTo>
                <a:lnTo>
                  <a:pt x="12700" y="3465461"/>
                </a:lnTo>
                <a:lnTo>
                  <a:pt x="12700" y="3458438"/>
                </a:lnTo>
                <a:lnTo>
                  <a:pt x="9855" y="3455606"/>
                </a:lnTo>
                <a:close/>
              </a:path>
              <a:path w="12700" h="3848100">
                <a:moveTo>
                  <a:pt x="9855" y="3493579"/>
                </a:moveTo>
                <a:lnTo>
                  <a:pt x="2844" y="3493579"/>
                </a:lnTo>
                <a:lnTo>
                  <a:pt x="0" y="3496411"/>
                </a:lnTo>
                <a:lnTo>
                  <a:pt x="0" y="3503434"/>
                </a:lnTo>
                <a:lnTo>
                  <a:pt x="2844" y="3506279"/>
                </a:lnTo>
                <a:lnTo>
                  <a:pt x="9855" y="3506279"/>
                </a:lnTo>
                <a:lnTo>
                  <a:pt x="12700" y="3503434"/>
                </a:lnTo>
                <a:lnTo>
                  <a:pt x="12700" y="3496411"/>
                </a:lnTo>
                <a:lnTo>
                  <a:pt x="9855" y="3493579"/>
                </a:lnTo>
                <a:close/>
              </a:path>
              <a:path w="12700" h="3848100">
                <a:moveTo>
                  <a:pt x="9855" y="3531552"/>
                </a:moveTo>
                <a:lnTo>
                  <a:pt x="2844" y="3531552"/>
                </a:lnTo>
                <a:lnTo>
                  <a:pt x="0" y="3534397"/>
                </a:lnTo>
                <a:lnTo>
                  <a:pt x="0" y="3541407"/>
                </a:lnTo>
                <a:lnTo>
                  <a:pt x="2844" y="3544252"/>
                </a:lnTo>
                <a:lnTo>
                  <a:pt x="9855" y="3544252"/>
                </a:lnTo>
                <a:lnTo>
                  <a:pt x="12700" y="3541407"/>
                </a:lnTo>
                <a:lnTo>
                  <a:pt x="12700" y="3534397"/>
                </a:lnTo>
                <a:lnTo>
                  <a:pt x="9855" y="3531552"/>
                </a:lnTo>
                <a:close/>
              </a:path>
              <a:path w="12700" h="3848100">
                <a:moveTo>
                  <a:pt x="9855" y="3569525"/>
                </a:moveTo>
                <a:lnTo>
                  <a:pt x="2844" y="3569525"/>
                </a:lnTo>
                <a:lnTo>
                  <a:pt x="0" y="3572370"/>
                </a:lnTo>
                <a:lnTo>
                  <a:pt x="0" y="3579380"/>
                </a:lnTo>
                <a:lnTo>
                  <a:pt x="2844" y="3582225"/>
                </a:lnTo>
                <a:lnTo>
                  <a:pt x="9855" y="3582225"/>
                </a:lnTo>
                <a:lnTo>
                  <a:pt x="12700" y="3579380"/>
                </a:lnTo>
                <a:lnTo>
                  <a:pt x="12700" y="3572370"/>
                </a:lnTo>
                <a:lnTo>
                  <a:pt x="9855" y="3569525"/>
                </a:lnTo>
                <a:close/>
              </a:path>
              <a:path w="12700" h="3848100">
                <a:moveTo>
                  <a:pt x="9855" y="3607498"/>
                </a:moveTo>
                <a:lnTo>
                  <a:pt x="2844" y="3607498"/>
                </a:lnTo>
                <a:lnTo>
                  <a:pt x="0" y="3610343"/>
                </a:lnTo>
                <a:lnTo>
                  <a:pt x="0" y="3617353"/>
                </a:lnTo>
                <a:lnTo>
                  <a:pt x="2844" y="3620198"/>
                </a:lnTo>
                <a:lnTo>
                  <a:pt x="9855" y="3620198"/>
                </a:lnTo>
                <a:lnTo>
                  <a:pt x="12700" y="3617353"/>
                </a:lnTo>
                <a:lnTo>
                  <a:pt x="12700" y="3610343"/>
                </a:lnTo>
                <a:lnTo>
                  <a:pt x="9855" y="3607498"/>
                </a:lnTo>
                <a:close/>
              </a:path>
              <a:path w="12700" h="3848100">
                <a:moveTo>
                  <a:pt x="9855" y="3645471"/>
                </a:moveTo>
                <a:lnTo>
                  <a:pt x="2844" y="3645471"/>
                </a:lnTo>
                <a:lnTo>
                  <a:pt x="0" y="3648316"/>
                </a:lnTo>
                <a:lnTo>
                  <a:pt x="0" y="3655326"/>
                </a:lnTo>
                <a:lnTo>
                  <a:pt x="2844" y="3658171"/>
                </a:lnTo>
                <a:lnTo>
                  <a:pt x="9855" y="3658171"/>
                </a:lnTo>
                <a:lnTo>
                  <a:pt x="12700" y="3655326"/>
                </a:lnTo>
                <a:lnTo>
                  <a:pt x="12700" y="3648316"/>
                </a:lnTo>
                <a:lnTo>
                  <a:pt x="9855" y="3645471"/>
                </a:lnTo>
                <a:close/>
              </a:path>
              <a:path w="12700" h="3848100">
                <a:moveTo>
                  <a:pt x="9855" y="3683444"/>
                </a:moveTo>
                <a:lnTo>
                  <a:pt x="2844" y="3683444"/>
                </a:lnTo>
                <a:lnTo>
                  <a:pt x="0" y="3686289"/>
                </a:lnTo>
                <a:lnTo>
                  <a:pt x="0" y="3693299"/>
                </a:lnTo>
                <a:lnTo>
                  <a:pt x="2844" y="3696144"/>
                </a:lnTo>
                <a:lnTo>
                  <a:pt x="9855" y="3696144"/>
                </a:lnTo>
                <a:lnTo>
                  <a:pt x="12700" y="3693299"/>
                </a:lnTo>
                <a:lnTo>
                  <a:pt x="12700" y="3686289"/>
                </a:lnTo>
                <a:lnTo>
                  <a:pt x="9855" y="3683444"/>
                </a:lnTo>
                <a:close/>
              </a:path>
              <a:path w="12700" h="3848100">
                <a:moveTo>
                  <a:pt x="9855" y="3721417"/>
                </a:moveTo>
                <a:lnTo>
                  <a:pt x="2844" y="3721417"/>
                </a:lnTo>
                <a:lnTo>
                  <a:pt x="0" y="3724262"/>
                </a:lnTo>
                <a:lnTo>
                  <a:pt x="0" y="3731272"/>
                </a:lnTo>
                <a:lnTo>
                  <a:pt x="2844" y="3734117"/>
                </a:lnTo>
                <a:lnTo>
                  <a:pt x="9855" y="3734117"/>
                </a:lnTo>
                <a:lnTo>
                  <a:pt x="12700" y="3731272"/>
                </a:lnTo>
                <a:lnTo>
                  <a:pt x="12700" y="3724262"/>
                </a:lnTo>
                <a:lnTo>
                  <a:pt x="9855" y="3721417"/>
                </a:lnTo>
                <a:close/>
              </a:path>
              <a:path w="12700" h="3848100">
                <a:moveTo>
                  <a:pt x="9855" y="3759390"/>
                </a:moveTo>
                <a:lnTo>
                  <a:pt x="2844" y="3759390"/>
                </a:lnTo>
                <a:lnTo>
                  <a:pt x="0" y="3762235"/>
                </a:lnTo>
                <a:lnTo>
                  <a:pt x="0" y="3769245"/>
                </a:lnTo>
                <a:lnTo>
                  <a:pt x="2844" y="3772090"/>
                </a:lnTo>
                <a:lnTo>
                  <a:pt x="9855" y="3772090"/>
                </a:lnTo>
                <a:lnTo>
                  <a:pt x="12700" y="3769245"/>
                </a:lnTo>
                <a:lnTo>
                  <a:pt x="12700" y="3762235"/>
                </a:lnTo>
                <a:lnTo>
                  <a:pt x="9855" y="3759390"/>
                </a:lnTo>
                <a:close/>
              </a:path>
              <a:path w="12700" h="3848100">
                <a:moveTo>
                  <a:pt x="9855" y="3797363"/>
                </a:moveTo>
                <a:lnTo>
                  <a:pt x="2844" y="3797363"/>
                </a:lnTo>
                <a:lnTo>
                  <a:pt x="0" y="3800208"/>
                </a:lnTo>
                <a:lnTo>
                  <a:pt x="0" y="3807218"/>
                </a:lnTo>
                <a:lnTo>
                  <a:pt x="2844" y="3810063"/>
                </a:lnTo>
                <a:lnTo>
                  <a:pt x="9855" y="3810063"/>
                </a:lnTo>
                <a:lnTo>
                  <a:pt x="12700" y="3807218"/>
                </a:lnTo>
                <a:lnTo>
                  <a:pt x="12700" y="3800208"/>
                </a:lnTo>
                <a:lnTo>
                  <a:pt x="9855" y="3797363"/>
                </a:lnTo>
                <a:close/>
              </a:path>
              <a:path w="12700" h="3848100">
                <a:moveTo>
                  <a:pt x="9855" y="3835336"/>
                </a:moveTo>
                <a:lnTo>
                  <a:pt x="2844" y="3835336"/>
                </a:lnTo>
                <a:lnTo>
                  <a:pt x="0" y="3838181"/>
                </a:lnTo>
                <a:lnTo>
                  <a:pt x="0" y="3845191"/>
                </a:lnTo>
                <a:lnTo>
                  <a:pt x="2844" y="3848036"/>
                </a:lnTo>
                <a:lnTo>
                  <a:pt x="9855" y="3848036"/>
                </a:lnTo>
                <a:lnTo>
                  <a:pt x="12700" y="3845191"/>
                </a:lnTo>
                <a:lnTo>
                  <a:pt x="12700" y="3838181"/>
                </a:lnTo>
                <a:lnTo>
                  <a:pt x="9855" y="3835336"/>
                </a:lnTo>
                <a:close/>
              </a:path>
            </a:pathLst>
          </a:custGeom>
          <a:solidFill>
            <a:srgbClr val="00A650"/>
          </a:solidFill>
        </p:spPr>
        <p:txBody>
          <a:bodyPr wrap="square" lIns="0" tIns="0" rIns="0" bIns="0" rtlCol="0"/>
          <a:lstStyle/>
          <a:p>
            <a:endParaRPr sz="1202"/>
          </a:p>
        </p:txBody>
      </p:sp>
      <p:sp>
        <p:nvSpPr>
          <p:cNvPr id="11" name="object 11"/>
          <p:cNvSpPr/>
          <p:nvPr/>
        </p:nvSpPr>
        <p:spPr>
          <a:xfrm>
            <a:off x="4579408" y="645748"/>
            <a:ext cx="8481" cy="2620514"/>
          </a:xfrm>
          <a:custGeom>
            <a:avLst/>
            <a:gdLst/>
            <a:ahLst/>
            <a:cxnLst/>
            <a:rect l="l" t="t" r="r" b="b"/>
            <a:pathLst>
              <a:path w="12700" h="3924300">
                <a:moveTo>
                  <a:pt x="8026" y="0"/>
                </a:moveTo>
                <a:lnTo>
                  <a:pt x="4673" y="0"/>
                </a:lnTo>
                <a:lnTo>
                  <a:pt x="3048" y="673"/>
                </a:lnTo>
                <a:lnTo>
                  <a:pt x="673" y="3048"/>
                </a:lnTo>
                <a:lnTo>
                  <a:pt x="0" y="4673"/>
                </a:lnTo>
                <a:lnTo>
                  <a:pt x="0" y="8026"/>
                </a:lnTo>
                <a:lnTo>
                  <a:pt x="673" y="9652"/>
                </a:lnTo>
                <a:lnTo>
                  <a:pt x="3048" y="12026"/>
                </a:lnTo>
                <a:lnTo>
                  <a:pt x="4673" y="12700"/>
                </a:lnTo>
                <a:lnTo>
                  <a:pt x="8026" y="12700"/>
                </a:lnTo>
                <a:lnTo>
                  <a:pt x="9652" y="12026"/>
                </a:lnTo>
                <a:lnTo>
                  <a:pt x="12026" y="9652"/>
                </a:lnTo>
                <a:lnTo>
                  <a:pt x="12700" y="8026"/>
                </a:lnTo>
                <a:lnTo>
                  <a:pt x="12700" y="4673"/>
                </a:lnTo>
                <a:lnTo>
                  <a:pt x="12026" y="3048"/>
                </a:lnTo>
                <a:lnTo>
                  <a:pt x="9652" y="673"/>
                </a:lnTo>
                <a:lnTo>
                  <a:pt x="8026" y="0"/>
                </a:lnTo>
                <a:close/>
              </a:path>
              <a:path w="12700" h="3924300">
                <a:moveTo>
                  <a:pt x="8026" y="3911295"/>
                </a:moveTo>
                <a:lnTo>
                  <a:pt x="4673" y="3911295"/>
                </a:lnTo>
                <a:lnTo>
                  <a:pt x="3048" y="3911980"/>
                </a:lnTo>
                <a:lnTo>
                  <a:pt x="673" y="3914343"/>
                </a:lnTo>
                <a:lnTo>
                  <a:pt x="0" y="3915968"/>
                </a:lnTo>
                <a:lnTo>
                  <a:pt x="0" y="3919321"/>
                </a:lnTo>
                <a:lnTo>
                  <a:pt x="673" y="3920959"/>
                </a:lnTo>
                <a:lnTo>
                  <a:pt x="3048" y="3923322"/>
                </a:lnTo>
                <a:lnTo>
                  <a:pt x="4673" y="3923995"/>
                </a:lnTo>
                <a:lnTo>
                  <a:pt x="8026" y="3923995"/>
                </a:lnTo>
                <a:lnTo>
                  <a:pt x="9652" y="3923322"/>
                </a:lnTo>
                <a:lnTo>
                  <a:pt x="12026" y="3920959"/>
                </a:lnTo>
                <a:lnTo>
                  <a:pt x="12700" y="3919321"/>
                </a:lnTo>
                <a:lnTo>
                  <a:pt x="12700" y="3915968"/>
                </a:lnTo>
                <a:lnTo>
                  <a:pt x="12026" y="3914343"/>
                </a:lnTo>
                <a:lnTo>
                  <a:pt x="9652" y="3911980"/>
                </a:lnTo>
                <a:lnTo>
                  <a:pt x="8026" y="3911295"/>
                </a:lnTo>
                <a:close/>
              </a:path>
            </a:pathLst>
          </a:custGeom>
          <a:solidFill>
            <a:srgbClr val="00A650"/>
          </a:solidFill>
        </p:spPr>
        <p:txBody>
          <a:bodyPr wrap="square" lIns="0" tIns="0" rIns="0" bIns="0" rtlCol="0"/>
          <a:lstStyle/>
          <a:p>
            <a:endParaRPr sz="1202"/>
          </a:p>
        </p:txBody>
      </p:sp>
      <p:sp>
        <p:nvSpPr>
          <p:cNvPr id="12" name="object 12"/>
          <p:cNvSpPr txBox="1"/>
          <p:nvPr/>
        </p:nvSpPr>
        <p:spPr>
          <a:xfrm>
            <a:off x="5255405" y="4812100"/>
            <a:ext cx="744175" cy="111349"/>
          </a:xfrm>
          <a:prstGeom prst="rect">
            <a:avLst/>
          </a:prstGeom>
        </p:spPr>
        <p:txBody>
          <a:bodyPr vert="horz" wrap="square" lIns="0" tIns="8481" rIns="0" bIns="0" rtlCol="0">
            <a:spAutoFit/>
          </a:bodyPr>
          <a:lstStyle/>
          <a:p>
            <a:pPr marL="8481">
              <a:spcBef>
                <a:spcPts val="67"/>
              </a:spcBef>
            </a:pPr>
            <a:r>
              <a:rPr sz="668" dirty="0">
                <a:solidFill>
                  <a:srgbClr val="6D6E71"/>
                </a:solidFill>
                <a:latin typeface="Arial Narrow"/>
                <a:cs typeface="Arial Narrow"/>
              </a:rPr>
              <a:t>Unit </a:t>
            </a:r>
            <a:r>
              <a:rPr sz="668" spc="67" dirty="0">
                <a:solidFill>
                  <a:srgbClr val="6D6E71"/>
                </a:solidFill>
                <a:latin typeface="Arial Narrow"/>
                <a:cs typeface="Arial Narrow"/>
              </a:rPr>
              <a:t>1 </a:t>
            </a:r>
            <a:r>
              <a:rPr sz="668" spc="-17" dirty="0">
                <a:solidFill>
                  <a:srgbClr val="6D6E71"/>
                </a:solidFill>
                <a:latin typeface="Arial Narrow"/>
                <a:cs typeface="Arial Narrow"/>
              </a:rPr>
              <a:t>Lessons </a:t>
            </a:r>
            <a:r>
              <a:rPr sz="668" spc="34" dirty="0">
                <a:solidFill>
                  <a:srgbClr val="6D6E71"/>
                </a:solidFill>
                <a:latin typeface="Arial Narrow"/>
                <a:cs typeface="Arial Narrow"/>
              </a:rPr>
              <a:t>3, </a:t>
            </a:r>
            <a:r>
              <a:rPr sz="668" spc="37" dirty="0">
                <a:solidFill>
                  <a:srgbClr val="6D6E71"/>
                </a:solidFill>
                <a:latin typeface="Arial Narrow"/>
                <a:cs typeface="Arial Narrow"/>
              </a:rPr>
              <a:t>4,</a:t>
            </a:r>
            <a:r>
              <a:rPr sz="668" spc="50" dirty="0">
                <a:solidFill>
                  <a:srgbClr val="6D6E71"/>
                </a:solidFill>
                <a:latin typeface="Arial Narrow"/>
                <a:cs typeface="Arial Narrow"/>
              </a:rPr>
              <a:t> </a:t>
            </a:r>
            <a:r>
              <a:rPr sz="668" spc="67" dirty="0">
                <a:solidFill>
                  <a:srgbClr val="6D6E71"/>
                </a:solidFill>
                <a:latin typeface="Arial Narrow"/>
                <a:cs typeface="Arial Narrow"/>
              </a:rPr>
              <a:t>5</a:t>
            </a:r>
            <a:endParaRPr sz="668">
              <a:latin typeface="Arial Narrow"/>
              <a:cs typeface="Arial Narrow"/>
            </a:endParaRPr>
          </a:p>
        </p:txBody>
      </p:sp>
      <p:sp>
        <p:nvSpPr>
          <p:cNvPr id="13" name="object 13"/>
          <p:cNvSpPr/>
          <p:nvPr/>
        </p:nvSpPr>
        <p:spPr>
          <a:xfrm>
            <a:off x="2936821" y="394315"/>
            <a:ext cx="189949" cy="134621"/>
          </a:xfrm>
          <a:prstGeom prst="rect">
            <a:avLst/>
          </a:prstGeom>
          <a:blipFill>
            <a:blip r:embed="rId8" cstate="print"/>
            <a:stretch>
              <a:fillRect/>
            </a:stretch>
          </a:blipFill>
        </p:spPr>
        <p:txBody>
          <a:bodyPr wrap="square" lIns="0" tIns="0" rIns="0" bIns="0" rtlCol="0"/>
          <a:lstStyle/>
          <a:p>
            <a:endParaRPr sz="1202"/>
          </a:p>
        </p:txBody>
      </p:sp>
      <p:sp>
        <p:nvSpPr>
          <p:cNvPr id="14" name="object 14"/>
          <p:cNvSpPr txBox="1"/>
          <p:nvPr/>
        </p:nvSpPr>
        <p:spPr>
          <a:xfrm>
            <a:off x="2928224" y="241099"/>
            <a:ext cx="3084828" cy="373784"/>
          </a:xfrm>
          <a:prstGeom prst="rect">
            <a:avLst/>
          </a:prstGeom>
        </p:spPr>
        <p:txBody>
          <a:bodyPr vert="horz" wrap="square" lIns="0" tIns="29682" rIns="0" bIns="0" rtlCol="0">
            <a:spAutoFit/>
          </a:bodyPr>
          <a:lstStyle/>
          <a:p>
            <a:pPr marL="8481">
              <a:spcBef>
                <a:spcPts val="234"/>
              </a:spcBef>
            </a:pPr>
            <a:r>
              <a:rPr sz="734" dirty="0">
                <a:solidFill>
                  <a:srgbClr val="0093D5"/>
                </a:solidFill>
                <a:latin typeface="Calibri"/>
                <a:cs typeface="Calibri"/>
              </a:rPr>
              <a:t>Multiple</a:t>
            </a:r>
            <a:r>
              <a:rPr sz="734" spc="34" dirty="0">
                <a:solidFill>
                  <a:srgbClr val="0093D5"/>
                </a:solidFill>
                <a:latin typeface="Calibri"/>
                <a:cs typeface="Calibri"/>
              </a:rPr>
              <a:t> </a:t>
            </a:r>
            <a:r>
              <a:rPr sz="734" spc="17" dirty="0">
                <a:solidFill>
                  <a:srgbClr val="0093D5"/>
                </a:solidFill>
                <a:latin typeface="Calibri"/>
                <a:cs typeface="Calibri"/>
              </a:rPr>
              <a:t>choice</a:t>
            </a:r>
            <a:endParaRPr sz="734">
              <a:latin typeface="Calibri"/>
              <a:cs typeface="Calibri"/>
            </a:endParaRPr>
          </a:p>
          <a:p>
            <a:pPr marL="224748" marR="3392" indent="-150115">
              <a:lnSpc>
                <a:spcPts val="782"/>
              </a:lnSpc>
              <a:spcBef>
                <a:spcPts val="234"/>
              </a:spcBef>
              <a:tabLst>
                <a:tab pos="224324" algn="l"/>
              </a:tabLst>
            </a:pPr>
            <a:r>
              <a:rPr sz="701" spc="67" dirty="0">
                <a:solidFill>
                  <a:srgbClr val="231F20"/>
                </a:solidFill>
                <a:latin typeface="Calibri"/>
                <a:cs typeface="Calibri"/>
              </a:rPr>
              <a:t>6	</a:t>
            </a:r>
            <a:r>
              <a:rPr sz="1052" spc="29" baseline="2645" dirty="0">
                <a:solidFill>
                  <a:srgbClr val="231F20"/>
                </a:solidFill>
                <a:latin typeface="Calibri"/>
                <a:cs typeface="Calibri"/>
              </a:rPr>
              <a:t>Choose </a:t>
            </a:r>
            <a:r>
              <a:rPr sz="1052" spc="25" baseline="2645" dirty="0">
                <a:solidFill>
                  <a:srgbClr val="231F20"/>
                </a:solidFill>
                <a:latin typeface="Calibri"/>
                <a:cs typeface="Calibri"/>
              </a:rPr>
              <a:t>all </a:t>
            </a:r>
            <a:r>
              <a:rPr sz="1052" spc="-25" baseline="2645" dirty="0">
                <a:solidFill>
                  <a:srgbClr val="231F20"/>
                </a:solidFill>
                <a:latin typeface="Calibri"/>
                <a:cs typeface="Calibri"/>
              </a:rPr>
              <a:t>the  </a:t>
            </a:r>
            <a:r>
              <a:rPr sz="1052" baseline="2645" dirty="0">
                <a:solidFill>
                  <a:srgbClr val="231F20"/>
                </a:solidFill>
                <a:latin typeface="Calibri"/>
                <a:cs typeface="Calibri"/>
              </a:rPr>
              <a:t>right </a:t>
            </a:r>
            <a:r>
              <a:rPr sz="1052" spc="10" baseline="2645" dirty="0">
                <a:solidFill>
                  <a:srgbClr val="231F20"/>
                </a:solidFill>
                <a:latin typeface="Calibri"/>
                <a:cs typeface="Calibri"/>
              </a:rPr>
              <a:t>answers </a:t>
            </a:r>
            <a:r>
              <a:rPr sz="1052" spc="-20" baseline="2645" dirty="0">
                <a:solidFill>
                  <a:srgbClr val="231F20"/>
                </a:solidFill>
                <a:latin typeface="Calibri"/>
                <a:cs typeface="Calibri"/>
              </a:rPr>
              <a:t>to  </a:t>
            </a:r>
            <a:r>
              <a:rPr sz="1052" baseline="2645" dirty="0">
                <a:solidFill>
                  <a:srgbClr val="231F20"/>
                </a:solidFill>
                <a:latin typeface="Calibri"/>
                <a:cs typeface="Calibri"/>
              </a:rPr>
              <a:t>complete </a:t>
            </a:r>
            <a:r>
              <a:rPr sz="1052" spc="29" baseline="2645" dirty="0">
                <a:solidFill>
                  <a:srgbClr val="231F20"/>
                </a:solidFill>
                <a:latin typeface="Calibri"/>
                <a:cs typeface="Calibri"/>
              </a:rPr>
              <a:t>each </a:t>
            </a:r>
            <a:r>
              <a:rPr sz="1052" spc="-15" baseline="2645" dirty="0">
                <a:solidFill>
                  <a:srgbClr val="231F20"/>
                </a:solidFill>
                <a:latin typeface="Calibri"/>
                <a:cs typeface="Calibri"/>
              </a:rPr>
              <a:t>statement.</a:t>
            </a:r>
            <a:r>
              <a:rPr sz="1052" baseline="2645" dirty="0">
                <a:solidFill>
                  <a:srgbClr val="231F20"/>
                </a:solidFill>
                <a:latin typeface="Calibri"/>
                <a:cs typeface="Calibri"/>
              </a:rPr>
              <a:t> </a:t>
            </a:r>
            <a:r>
              <a:rPr sz="1052" spc="10" baseline="2645" dirty="0">
                <a:solidFill>
                  <a:srgbClr val="231F20"/>
                </a:solidFill>
                <a:latin typeface="Calibri"/>
                <a:cs typeface="Calibri"/>
              </a:rPr>
              <a:t>Refer </a:t>
            </a:r>
            <a:r>
              <a:rPr sz="1052" spc="-20" baseline="2645" dirty="0">
                <a:solidFill>
                  <a:srgbClr val="231F20"/>
                </a:solidFill>
                <a:latin typeface="Calibri"/>
                <a:cs typeface="Calibri"/>
              </a:rPr>
              <a:t>to</a:t>
            </a:r>
            <a:r>
              <a:rPr sz="1052" spc="50" baseline="2645" dirty="0">
                <a:solidFill>
                  <a:srgbClr val="231F20"/>
                </a:solidFill>
                <a:latin typeface="Calibri"/>
                <a:cs typeface="Calibri"/>
              </a:rPr>
              <a:t> </a:t>
            </a:r>
            <a:r>
              <a:rPr sz="1052" spc="35" baseline="2645" dirty="0">
                <a:solidFill>
                  <a:srgbClr val="231F20"/>
                </a:solidFill>
                <a:latin typeface="Calibri"/>
                <a:cs typeface="Calibri"/>
              </a:rPr>
              <a:t>Charlie’s </a:t>
            </a:r>
            <a:r>
              <a:rPr sz="1052" spc="15" baseline="2645" dirty="0">
                <a:solidFill>
                  <a:srgbClr val="231F20"/>
                </a:solidFill>
                <a:latin typeface="Calibri"/>
                <a:cs typeface="Calibri"/>
              </a:rPr>
              <a:t> </a:t>
            </a:r>
            <a:r>
              <a:rPr sz="701" spc="23" dirty="0">
                <a:solidFill>
                  <a:srgbClr val="231F20"/>
                </a:solidFill>
                <a:latin typeface="Calibri"/>
                <a:cs typeface="Calibri"/>
              </a:rPr>
              <a:t>and </a:t>
            </a:r>
            <a:r>
              <a:rPr sz="701" spc="17" dirty="0">
                <a:solidFill>
                  <a:srgbClr val="231F20"/>
                </a:solidFill>
                <a:latin typeface="Calibri"/>
                <a:cs typeface="Calibri"/>
              </a:rPr>
              <a:t>Belle’s</a:t>
            </a:r>
            <a:r>
              <a:rPr sz="701" spc="-3" dirty="0">
                <a:solidFill>
                  <a:srgbClr val="231F20"/>
                </a:solidFill>
                <a:latin typeface="Calibri"/>
                <a:cs typeface="Calibri"/>
              </a:rPr>
              <a:t> texts.</a:t>
            </a:r>
            <a:endParaRPr sz="701">
              <a:latin typeface="Calibri"/>
              <a:cs typeface="Calibri"/>
            </a:endParaRPr>
          </a:p>
        </p:txBody>
      </p:sp>
      <p:sp>
        <p:nvSpPr>
          <p:cNvPr id="15" name="object 15"/>
          <p:cNvSpPr txBox="1"/>
          <p:nvPr/>
        </p:nvSpPr>
        <p:spPr>
          <a:xfrm>
            <a:off x="3078248" y="670423"/>
            <a:ext cx="1386583" cy="2409364"/>
          </a:xfrm>
          <a:prstGeom prst="rect">
            <a:avLst/>
          </a:prstGeom>
        </p:spPr>
        <p:txBody>
          <a:bodyPr vert="horz" wrap="square" lIns="0" tIns="4241" rIns="0" bIns="0" rtlCol="0">
            <a:spAutoFit/>
          </a:bodyPr>
          <a:lstStyle/>
          <a:p>
            <a:pPr marL="106437" marR="3392" indent="-94140">
              <a:lnSpc>
                <a:spcPct val="104200"/>
              </a:lnSpc>
              <a:spcBef>
                <a:spcPts val="34"/>
              </a:spcBef>
              <a:buAutoNum type="arabicPeriod"/>
              <a:tabLst>
                <a:tab pos="107285" algn="l"/>
              </a:tabLst>
            </a:pPr>
            <a:r>
              <a:rPr sz="668" spc="3" dirty="0">
                <a:solidFill>
                  <a:srgbClr val="231F20"/>
                </a:solidFill>
                <a:latin typeface="Book Antiqua"/>
                <a:cs typeface="Book Antiqua"/>
              </a:rPr>
              <a:t>British schoolchildren </a:t>
            </a:r>
            <a:r>
              <a:rPr sz="668" spc="17" dirty="0">
                <a:solidFill>
                  <a:srgbClr val="231F20"/>
                </a:solidFill>
                <a:latin typeface="Book Antiqua"/>
                <a:cs typeface="Book Antiqua"/>
              </a:rPr>
              <a:t>can </a:t>
            </a:r>
            <a:r>
              <a:rPr sz="668" dirty="0">
                <a:solidFill>
                  <a:srgbClr val="231F20"/>
                </a:solidFill>
                <a:latin typeface="Book Antiqua"/>
                <a:cs typeface="Book Antiqua"/>
              </a:rPr>
              <a:t>leave  school </a:t>
            </a:r>
            <a:r>
              <a:rPr sz="668" spc="3" dirty="0">
                <a:solidFill>
                  <a:srgbClr val="231F20"/>
                </a:solidFill>
                <a:latin typeface="Book Antiqua"/>
                <a:cs typeface="Book Antiqua"/>
              </a:rPr>
              <a:t>at </a:t>
            </a:r>
            <a:r>
              <a:rPr sz="668" spc="7" dirty="0">
                <a:solidFill>
                  <a:srgbClr val="231F20"/>
                </a:solidFill>
                <a:latin typeface="Book Antiqua"/>
                <a:cs typeface="Book Antiqua"/>
              </a:rPr>
              <a:t>the </a:t>
            </a:r>
            <a:r>
              <a:rPr sz="668" dirty="0">
                <a:solidFill>
                  <a:srgbClr val="231F20"/>
                </a:solidFill>
                <a:latin typeface="Book Antiqua"/>
                <a:cs typeface="Book Antiqua"/>
              </a:rPr>
              <a:t>age</a:t>
            </a:r>
            <a:r>
              <a:rPr sz="668" spc="117" dirty="0">
                <a:solidFill>
                  <a:srgbClr val="231F20"/>
                </a:solidFill>
                <a:latin typeface="Book Antiqua"/>
                <a:cs typeface="Book Antiqua"/>
              </a:rPr>
              <a:t> </a:t>
            </a:r>
            <a:r>
              <a:rPr sz="668" spc="-3" dirty="0">
                <a:solidFill>
                  <a:srgbClr val="231F20"/>
                </a:solidFill>
                <a:latin typeface="Book Antiqua"/>
                <a:cs typeface="Book Antiqua"/>
              </a:rPr>
              <a:t>of</a:t>
            </a:r>
            <a:endParaRPr sz="668">
              <a:latin typeface="Book Antiqua"/>
              <a:cs typeface="Book Antiqua"/>
            </a:endParaRPr>
          </a:p>
          <a:p>
            <a:pPr marL="209906" lvl="1" indent="-103045">
              <a:spcBef>
                <a:spcPts val="34"/>
              </a:spcBef>
              <a:buAutoNum type="alphaLcParenR"/>
              <a:tabLst>
                <a:tab pos="210330" algn="l"/>
              </a:tabLst>
            </a:pPr>
            <a:r>
              <a:rPr sz="668" spc="7" dirty="0">
                <a:solidFill>
                  <a:srgbClr val="231F20"/>
                </a:solidFill>
                <a:latin typeface="Book Antiqua"/>
                <a:cs typeface="Book Antiqua"/>
              </a:rPr>
              <a:t>sixteen.</a:t>
            </a:r>
            <a:endParaRPr sz="668">
              <a:latin typeface="Book Antiqua"/>
              <a:cs typeface="Book Antiqua"/>
            </a:endParaRPr>
          </a:p>
          <a:p>
            <a:pPr marL="211178" lvl="1" indent="-104317">
              <a:spcBef>
                <a:spcPts val="34"/>
              </a:spcBef>
              <a:buAutoNum type="alphaLcParenR"/>
              <a:tabLst>
                <a:tab pos="211603" algn="l"/>
              </a:tabLst>
            </a:pPr>
            <a:r>
              <a:rPr sz="668" spc="3" dirty="0">
                <a:solidFill>
                  <a:srgbClr val="231F20"/>
                </a:solidFill>
                <a:latin typeface="Book Antiqua"/>
                <a:cs typeface="Book Antiqua"/>
              </a:rPr>
              <a:t>eighteen.</a:t>
            </a:r>
            <a:endParaRPr sz="668">
              <a:latin typeface="Book Antiqua"/>
              <a:cs typeface="Book Antiqua"/>
            </a:endParaRPr>
          </a:p>
          <a:p>
            <a:pPr marL="203969" lvl="1" indent="-97109">
              <a:spcBef>
                <a:spcPts val="34"/>
              </a:spcBef>
              <a:buAutoNum type="alphaLcParenR"/>
              <a:tabLst>
                <a:tab pos="204394" algn="l"/>
              </a:tabLst>
            </a:pPr>
            <a:r>
              <a:rPr sz="668" spc="3" dirty="0">
                <a:solidFill>
                  <a:srgbClr val="231F20"/>
                </a:solidFill>
                <a:latin typeface="Book Antiqua"/>
                <a:cs typeface="Book Antiqua"/>
              </a:rPr>
              <a:t>fourteen.</a:t>
            </a:r>
            <a:endParaRPr sz="668">
              <a:latin typeface="Book Antiqua"/>
              <a:cs typeface="Book Antiqua"/>
            </a:endParaRPr>
          </a:p>
          <a:p>
            <a:pPr marL="106437" marR="4241" indent="-97956">
              <a:lnSpc>
                <a:spcPct val="104200"/>
              </a:lnSpc>
              <a:buAutoNum type="arabicPeriod"/>
              <a:tabLst>
                <a:tab pos="107285" algn="l"/>
              </a:tabLst>
            </a:pPr>
            <a:r>
              <a:rPr sz="668" dirty="0">
                <a:solidFill>
                  <a:srgbClr val="231F20"/>
                </a:solidFill>
                <a:latin typeface="Book Antiqua"/>
                <a:cs typeface="Book Antiqua"/>
              </a:rPr>
              <a:t>British schoolchildren </a:t>
            </a:r>
            <a:r>
              <a:rPr sz="668" spc="10" dirty="0">
                <a:solidFill>
                  <a:srgbClr val="231F20"/>
                </a:solidFill>
                <a:latin typeface="Book Antiqua"/>
                <a:cs typeface="Book Antiqua"/>
              </a:rPr>
              <a:t>can </a:t>
            </a:r>
            <a:r>
              <a:rPr sz="668" spc="7" dirty="0">
                <a:solidFill>
                  <a:srgbClr val="231F20"/>
                </a:solidFill>
                <a:latin typeface="Book Antiqua"/>
                <a:cs typeface="Book Antiqua"/>
              </a:rPr>
              <a:t>take </a:t>
            </a:r>
            <a:r>
              <a:rPr sz="668" spc="10" dirty="0">
                <a:solidFill>
                  <a:srgbClr val="231F20"/>
                </a:solidFill>
                <a:latin typeface="Book Antiqua"/>
                <a:cs typeface="Book Antiqua"/>
              </a:rPr>
              <a:t>a  </a:t>
            </a:r>
            <a:r>
              <a:rPr sz="668" spc="-3" dirty="0">
                <a:solidFill>
                  <a:srgbClr val="231F20"/>
                </a:solidFill>
                <a:latin typeface="Book Antiqua"/>
                <a:cs typeface="Book Antiqua"/>
              </a:rPr>
              <a:t>minimum of </a:t>
            </a:r>
            <a:r>
              <a:rPr sz="668" spc="17" dirty="0">
                <a:solidFill>
                  <a:srgbClr val="231F20"/>
                </a:solidFill>
                <a:latin typeface="Book Antiqua"/>
                <a:cs typeface="Book Antiqua"/>
              </a:rPr>
              <a:t>…</a:t>
            </a:r>
            <a:r>
              <a:rPr sz="668" spc="107" dirty="0">
                <a:solidFill>
                  <a:srgbClr val="231F20"/>
                </a:solidFill>
                <a:latin typeface="Book Antiqua"/>
                <a:cs typeface="Book Antiqua"/>
              </a:rPr>
              <a:t> </a:t>
            </a:r>
            <a:r>
              <a:rPr sz="668" spc="-7" dirty="0">
                <a:solidFill>
                  <a:srgbClr val="231F20"/>
                </a:solidFill>
                <a:latin typeface="Book Antiqua"/>
                <a:cs typeface="Book Antiqua"/>
              </a:rPr>
              <a:t>GCSEs.</a:t>
            </a:r>
            <a:endParaRPr sz="668">
              <a:latin typeface="Book Antiqua"/>
              <a:cs typeface="Book Antiqua"/>
            </a:endParaRPr>
          </a:p>
          <a:p>
            <a:pPr marL="106437">
              <a:spcBef>
                <a:spcPts val="34"/>
              </a:spcBef>
              <a:tabLst>
                <a:tab pos="345603" algn="l"/>
                <a:tab pos="633536" algn="l"/>
              </a:tabLst>
            </a:pPr>
            <a:r>
              <a:rPr sz="668" spc="20" dirty="0">
                <a:solidFill>
                  <a:srgbClr val="231F20"/>
                </a:solidFill>
                <a:latin typeface="Book Antiqua"/>
                <a:cs typeface="Book Antiqua"/>
              </a:rPr>
              <a:t>a)</a:t>
            </a:r>
            <a:r>
              <a:rPr sz="668" spc="37" dirty="0">
                <a:solidFill>
                  <a:srgbClr val="231F20"/>
                </a:solidFill>
                <a:latin typeface="Book Antiqua"/>
                <a:cs typeface="Book Antiqua"/>
              </a:rPr>
              <a:t> </a:t>
            </a:r>
            <a:r>
              <a:rPr sz="668" spc="44" dirty="0">
                <a:solidFill>
                  <a:srgbClr val="231F20"/>
                </a:solidFill>
                <a:latin typeface="Book Antiqua"/>
                <a:cs typeface="Book Antiqua"/>
              </a:rPr>
              <a:t>5	</a:t>
            </a:r>
            <a:r>
              <a:rPr sz="668" spc="3" dirty="0">
                <a:solidFill>
                  <a:srgbClr val="231F20"/>
                </a:solidFill>
                <a:latin typeface="Book Antiqua"/>
                <a:cs typeface="Book Antiqua"/>
              </a:rPr>
              <a:t>b)</a:t>
            </a:r>
            <a:r>
              <a:rPr sz="668" spc="37" dirty="0">
                <a:solidFill>
                  <a:srgbClr val="231F20"/>
                </a:solidFill>
                <a:latin typeface="Book Antiqua"/>
                <a:cs typeface="Book Antiqua"/>
              </a:rPr>
              <a:t> </a:t>
            </a:r>
            <a:r>
              <a:rPr sz="668" spc="40" dirty="0">
                <a:solidFill>
                  <a:srgbClr val="231F20"/>
                </a:solidFill>
                <a:latin typeface="Book Antiqua"/>
                <a:cs typeface="Book Antiqua"/>
              </a:rPr>
              <a:t>12	</a:t>
            </a:r>
            <a:r>
              <a:rPr sz="668" spc="17" dirty="0">
                <a:solidFill>
                  <a:srgbClr val="231F20"/>
                </a:solidFill>
                <a:latin typeface="Book Antiqua"/>
                <a:cs typeface="Book Antiqua"/>
              </a:rPr>
              <a:t>c)</a:t>
            </a:r>
            <a:r>
              <a:rPr sz="668" spc="-27" dirty="0">
                <a:solidFill>
                  <a:srgbClr val="231F20"/>
                </a:solidFill>
                <a:latin typeface="Book Antiqua"/>
                <a:cs typeface="Book Antiqua"/>
              </a:rPr>
              <a:t> </a:t>
            </a:r>
            <a:r>
              <a:rPr sz="668" spc="44" dirty="0">
                <a:solidFill>
                  <a:srgbClr val="231F20"/>
                </a:solidFill>
                <a:latin typeface="Book Antiqua"/>
                <a:cs typeface="Book Antiqua"/>
              </a:rPr>
              <a:t>7</a:t>
            </a:r>
            <a:endParaRPr sz="668">
              <a:latin typeface="Book Antiqua"/>
              <a:cs typeface="Book Antiqua"/>
            </a:endParaRPr>
          </a:p>
          <a:p>
            <a:pPr marL="106437" marR="4664" indent="-95836">
              <a:lnSpc>
                <a:spcPct val="104200"/>
              </a:lnSpc>
              <a:buAutoNum type="arabicPeriod" startAt="3"/>
              <a:tabLst>
                <a:tab pos="106862" algn="l"/>
              </a:tabLst>
            </a:pPr>
            <a:r>
              <a:rPr sz="668" spc="-7" dirty="0">
                <a:solidFill>
                  <a:srgbClr val="231F20"/>
                </a:solidFill>
                <a:latin typeface="Book Antiqua"/>
                <a:cs typeface="Book Antiqua"/>
              </a:rPr>
              <a:t>British schoolchildren </a:t>
            </a:r>
            <a:r>
              <a:rPr sz="668" spc="-14" dirty="0">
                <a:solidFill>
                  <a:srgbClr val="231F20"/>
                </a:solidFill>
                <a:latin typeface="Book Antiqua"/>
                <a:cs typeface="Book Antiqua"/>
              </a:rPr>
              <a:t>usually</a:t>
            </a:r>
            <a:r>
              <a:rPr sz="668" spc="-120" dirty="0">
                <a:solidFill>
                  <a:srgbClr val="231F20"/>
                </a:solidFill>
                <a:latin typeface="Book Antiqua"/>
                <a:cs typeface="Book Antiqua"/>
              </a:rPr>
              <a:t> </a:t>
            </a:r>
            <a:r>
              <a:rPr sz="668" dirty="0">
                <a:solidFill>
                  <a:srgbClr val="231F20"/>
                </a:solidFill>
                <a:latin typeface="Book Antiqua"/>
                <a:cs typeface="Book Antiqua"/>
              </a:rPr>
              <a:t>take  </a:t>
            </a:r>
            <a:r>
              <a:rPr sz="668" spc="10" dirty="0">
                <a:solidFill>
                  <a:srgbClr val="231F20"/>
                </a:solidFill>
                <a:latin typeface="Book Antiqua"/>
                <a:cs typeface="Book Antiqua"/>
              </a:rPr>
              <a:t>a </a:t>
            </a:r>
            <a:r>
              <a:rPr sz="668" spc="-3" dirty="0">
                <a:solidFill>
                  <a:srgbClr val="231F20"/>
                </a:solidFill>
                <a:latin typeface="Book Antiqua"/>
                <a:cs typeface="Book Antiqua"/>
              </a:rPr>
              <a:t>minimum of </a:t>
            </a:r>
            <a:r>
              <a:rPr sz="668" spc="17" dirty="0">
                <a:solidFill>
                  <a:srgbClr val="231F20"/>
                </a:solidFill>
                <a:latin typeface="Book Antiqua"/>
                <a:cs typeface="Book Antiqua"/>
              </a:rPr>
              <a:t>…</a:t>
            </a:r>
            <a:r>
              <a:rPr sz="668" spc="127" dirty="0">
                <a:solidFill>
                  <a:srgbClr val="231F20"/>
                </a:solidFill>
                <a:latin typeface="Book Antiqua"/>
                <a:cs typeface="Book Antiqua"/>
              </a:rPr>
              <a:t> </a:t>
            </a:r>
            <a:r>
              <a:rPr sz="668" spc="-10" dirty="0">
                <a:solidFill>
                  <a:srgbClr val="231F20"/>
                </a:solidFill>
                <a:latin typeface="Book Antiqua"/>
                <a:cs typeface="Book Antiqua"/>
              </a:rPr>
              <a:t>A-levels.</a:t>
            </a:r>
            <a:endParaRPr sz="668">
              <a:latin typeface="Book Antiqua"/>
              <a:cs typeface="Book Antiqua"/>
            </a:endParaRPr>
          </a:p>
          <a:p>
            <a:pPr marL="106437">
              <a:spcBef>
                <a:spcPts val="34"/>
              </a:spcBef>
              <a:tabLst>
                <a:tab pos="345603" algn="l"/>
                <a:tab pos="586040" algn="l"/>
              </a:tabLst>
            </a:pPr>
            <a:r>
              <a:rPr sz="668" spc="20" dirty="0">
                <a:solidFill>
                  <a:srgbClr val="231F20"/>
                </a:solidFill>
                <a:latin typeface="Book Antiqua"/>
                <a:cs typeface="Book Antiqua"/>
              </a:rPr>
              <a:t>a)</a:t>
            </a:r>
            <a:r>
              <a:rPr sz="668" spc="37" dirty="0">
                <a:solidFill>
                  <a:srgbClr val="231F20"/>
                </a:solidFill>
                <a:latin typeface="Book Antiqua"/>
                <a:cs typeface="Book Antiqua"/>
              </a:rPr>
              <a:t> </a:t>
            </a:r>
            <a:r>
              <a:rPr sz="668" spc="44" dirty="0">
                <a:solidFill>
                  <a:srgbClr val="231F20"/>
                </a:solidFill>
                <a:latin typeface="Book Antiqua"/>
                <a:cs typeface="Book Antiqua"/>
              </a:rPr>
              <a:t>2	</a:t>
            </a:r>
            <a:r>
              <a:rPr sz="668" spc="3" dirty="0">
                <a:solidFill>
                  <a:srgbClr val="231F20"/>
                </a:solidFill>
                <a:latin typeface="Book Antiqua"/>
                <a:cs typeface="Book Antiqua"/>
              </a:rPr>
              <a:t>b)</a:t>
            </a:r>
            <a:r>
              <a:rPr sz="668" spc="37" dirty="0">
                <a:solidFill>
                  <a:srgbClr val="231F20"/>
                </a:solidFill>
                <a:latin typeface="Book Antiqua"/>
                <a:cs typeface="Book Antiqua"/>
              </a:rPr>
              <a:t> </a:t>
            </a:r>
            <a:r>
              <a:rPr sz="668" spc="44" dirty="0">
                <a:solidFill>
                  <a:srgbClr val="231F20"/>
                </a:solidFill>
                <a:latin typeface="Book Antiqua"/>
                <a:cs typeface="Book Antiqua"/>
              </a:rPr>
              <a:t>3	</a:t>
            </a:r>
            <a:r>
              <a:rPr sz="668" spc="17" dirty="0">
                <a:solidFill>
                  <a:srgbClr val="231F20"/>
                </a:solidFill>
                <a:latin typeface="Book Antiqua"/>
                <a:cs typeface="Book Antiqua"/>
              </a:rPr>
              <a:t>c)</a:t>
            </a:r>
            <a:r>
              <a:rPr sz="668" spc="-27" dirty="0">
                <a:solidFill>
                  <a:srgbClr val="231F20"/>
                </a:solidFill>
                <a:latin typeface="Book Antiqua"/>
                <a:cs typeface="Book Antiqua"/>
              </a:rPr>
              <a:t> </a:t>
            </a:r>
            <a:r>
              <a:rPr sz="668" spc="44" dirty="0">
                <a:solidFill>
                  <a:srgbClr val="231F20"/>
                </a:solidFill>
                <a:latin typeface="Book Antiqua"/>
                <a:cs typeface="Book Antiqua"/>
              </a:rPr>
              <a:t>4</a:t>
            </a:r>
            <a:endParaRPr sz="668">
              <a:latin typeface="Book Antiqua"/>
              <a:cs typeface="Book Antiqua"/>
            </a:endParaRPr>
          </a:p>
          <a:p>
            <a:pPr marL="106862" indent="-95836">
              <a:spcBef>
                <a:spcPts val="30"/>
              </a:spcBef>
              <a:buAutoNum type="arabicPeriod" startAt="4"/>
              <a:tabLst>
                <a:tab pos="107285" algn="l"/>
              </a:tabLst>
            </a:pPr>
            <a:r>
              <a:rPr sz="668" spc="-17" dirty="0">
                <a:solidFill>
                  <a:srgbClr val="231F20"/>
                </a:solidFill>
                <a:latin typeface="Book Antiqua"/>
                <a:cs typeface="Book Antiqua"/>
              </a:rPr>
              <a:t>A-levels  </a:t>
            </a:r>
            <a:r>
              <a:rPr sz="668" spc="10" dirty="0">
                <a:solidFill>
                  <a:srgbClr val="231F20"/>
                </a:solidFill>
                <a:latin typeface="Book Antiqua"/>
                <a:cs typeface="Book Antiqua"/>
              </a:rPr>
              <a:t>are</a:t>
            </a:r>
            <a:r>
              <a:rPr sz="668" spc="-77" dirty="0">
                <a:solidFill>
                  <a:srgbClr val="231F20"/>
                </a:solidFill>
                <a:latin typeface="Book Antiqua"/>
                <a:cs typeface="Book Antiqua"/>
              </a:rPr>
              <a:t> </a:t>
            </a:r>
            <a:r>
              <a:rPr sz="668" spc="-3" dirty="0">
                <a:solidFill>
                  <a:srgbClr val="231F20"/>
                </a:solidFill>
                <a:latin typeface="Book Antiqua"/>
                <a:cs typeface="Book Antiqua"/>
              </a:rPr>
              <a:t>graded</a:t>
            </a:r>
            <a:endParaRPr sz="668">
              <a:latin typeface="Book Antiqua"/>
              <a:cs typeface="Book Antiqua"/>
            </a:endParaRPr>
          </a:p>
          <a:p>
            <a:pPr marL="106437" lvl="1">
              <a:spcBef>
                <a:spcPts val="30"/>
              </a:spcBef>
              <a:buAutoNum type="alphaLcParenR"/>
              <a:tabLst>
                <a:tab pos="210330" algn="l"/>
              </a:tabLst>
            </a:pPr>
            <a:r>
              <a:rPr sz="668" dirty="0">
                <a:solidFill>
                  <a:srgbClr val="231F20"/>
                </a:solidFill>
                <a:latin typeface="Book Antiqua"/>
                <a:cs typeface="Book Antiqua"/>
              </a:rPr>
              <a:t>from </a:t>
            </a:r>
            <a:r>
              <a:rPr sz="668" spc="44" dirty="0">
                <a:solidFill>
                  <a:srgbClr val="231F20"/>
                </a:solidFill>
                <a:latin typeface="Book Antiqua"/>
                <a:cs typeface="Book Antiqua"/>
              </a:rPr>
              <a:t>1 </a:t>
            </a:r>
            <a:r>
              <a:rPr sz="668" dirty="0">
                <a:solidFill>
                  <a:srgbClr val="231F20"/>
                </a:solidFill>
                <a:latin typeface="Book Antiqua"/>
                <a:cs typeface="Book Antiqua"/>
              </a:rPr>
              <a:t>to</a:t>
            </a:r>
            <a:r>
              <a:rPr sz="668" spc="27" dirty="0">
                <a:solidFill>
                  <a:srgbClr val="231F20"/>
                </a:solidFill>
                <a:latin typeface="Book Antiqua"/>
                <a:cs typeface="Book Antiqua"/>
              </a:rPr>
              <a:t> </a:t>
            </a:r>
            <a:r>
              <a:rPr sz="668" spc="23" dirty="0">
                <a:solidFill>
                  <a:srgbClr val="231F20"/>
                </a:solidFill>
                <a:latin typeface="Book Antiqua"/>
                <a:cs typeface="Book Antiqua"/>
              </a:rPr>
              <a:t>5.</a:t>
            </a:r>
            <a:endParaRPr sz="668">
              <a:latin typeface="Book Antiqua"/>
              <a:cs typeface="Book Antiqua"/>
            </a:endParaRPr>
          </a:p>
          <a:p>
            <a:pPr marL="106437" marR="697143" lvl="1">
              <a:lnSpc>
                <a:spcPct val="104200"/>
              </a:lnSpc>
              <a:buAutoNum type="alphaLcParenR"/>
              <a:tabLst>
                <a:tab pos="211603" algn="l"/>
              </a:tabLst>
            </a:pPr>
            <a:r>
              <a:rPr sz="668" dirty="0">
                <a:solidFill>
                  <a:srgbClr val="231F20"/>
                </a:solidFill>
                <a:latin typeface="Book Antiqua"/>
                <a:cs typeface="Book Antiqua"/>
              </a:rPr>
              <a:t>from </a:t>
            </a:r>
            <a:r>
              <a:rPr sz="668" spc="-80" dirty="0">
                <a:solidFill>
                  <a:srgbClr val="231F20"/>
                </a:solidFill>
                <a:latin typeface="Book Antiqua"/>
                <a:cs typeface="Book Antiqua"/>
              </a:rPr>
              <a:t>A </a:t>
            </a:r>
            <a:r>
              <a:rPr sz="668" dirty="0">
                <a:solidFill>
                  <a:srgbClr val="231F20"/>
                </a:solidFill>
                <a:latin typeface="Book Antiqua"/>
                <a:cs typeface="Book Antiqua"/>
              </a:rPr>
              <a:t>to </a:t>
            </a:r>
            <a:r>
              <a:rPr sz="668" spc="10" dirty="0">
                <a:solidFill>
                  <a:srgbClr val="231F20"/>
                </a:solidFill>
                <a:latin typeface="Book Antiqua"/>
                <a:cs typeface="Book Antiqua"/>
              </a:rPr>
              <a:t>E.  </a:t>
            </a:r>
            <a:r>
              <a:rPr sz="668" spc="17" dirty="0">
                <a:solidFill>
                  <a:srgbClr val="231F20"/>
                </a:solidFill>
                <a:latin typeface="Book Antiqua"/>
                <a:cs typeface="Book Antiqua"/>
              </a:rPr>
              <a:t>с) </a:t>
            </a:r>
            <a:r>
              <a:rPr sz="668" dirty="0">
                <a:solidFill>
                  <a:srgbClr val="231F20"/>
                </a:solidFill>
                <a:latin typeface="Book Antiqua"/>
                <a:cs typeface="Book Antiqua"/>
              </a:rPr>
              <a:t>from </a:t>
            </a:r>
            <a:r>
              <a:rPr sz="668" spc="-80" dirty="0">
                <a:solidFill>
                  <a:srgbClr val="231F20"/>
                </a:solidFill>
                <a:latin typeface="Book Antiqua"/>
                <a:cs typeface="Book Antiqua"/>
              </a:rPr>
              <a:t>A  </a:t>
            </a:r>
            <a:r>
              <a:rPr sz="668" dirty="0">
                <a:solidFill>
                  <a:srgbClr val="231F20"/>
                </a:solidFill>
                <a:latin typeface="Book Antiqua"/>
                <a:cs typeface="Book Antiqua"/>
              </a:rPr>
              <a:t>to</a:t>
            </a:r>
            <a:r>
              <a:rPr sz="668" spc="94" dirty="0">
                <a:solidFill>
                  <a:srgbClr val="231F20"/>
                </a:solidFill>
                <a:latin typeface="Book Antiqua"/>
                <a:cs typeface="Book Antiqua"/>
              </a:rPr>
              <a:t> </a:t>
            </a:r>
            <a:r>
              <a:rPr sz="668" spc="10" dirty="0">
                <a:solidFill>
                  <a:srgbClr val="231F20"/>
                </a:solidFill>
                <a:latin typeface="Book Antiqua"/>
                <a:cs typeface="Book Antiqua"/>
              </a:rPr>
              <a:t>B.</a:t>
            </a:r>
            <a:endParaRPr sz="668">
              <a:latin typeface="Book Antiqua"/>
              <a:cs typeface="Book Antiqua"/>
            </a:endParaRPr>
          </a:p>
          <a:p>
            <a:pPr marL="106862" indent="-95412">
              <a:spcBef>
                <a:spcPts val="34"/>
              </a:spcBef>
              <a:buAutoNum type="arabicPeriod" startAt="4"/>
              <a:tabLst>
                <a:tab pos="107285" algn="l"/>
              </a:tabLst>
            </a:pPr>
            <a:r>
              <a:rPr sz="668" spc="-10" dirty="0">
                <a:solidFill>
                  <a:srgbClr val="231F20"/>
                </a:solidFill>
                <a:latin typeface="Book Antiqua"/>
                <a:cs typeface="Book Antiqua"/>
              </a:rPr>
              <a:t>GCSEs </a:t>
            </a:r>
            <a:r>
              <a:rPr sz="668" spc="10" dirty="0">
                <a:solidFill>
                  <a:srgbClr val="231F20"/>
                </a:solidFill>
                <a:latin typeface="Book Antiqua"/>
                <a:cs typeface="Book Antiqua"/>
              </a:rPr>
              <a:t>are</a:t>
            </a:r>
            <a:r>
              <a:rPr sz="668" spc="60" dirty="0">
                <a:solidFill>
                  <a:srgbClr val="231F20"/>
                </a:solidFill>
                <a:latin typeface="Book Antiqua"/>
                <a:cs typeface="Book Antiqua"/>
              </a:rPr>
              <a:t> </a:t>
            </a:r>
            <a:r>
              <a:rPr sz="668" spc="-7" dirty="0">
                <a:solidFill>
                  <a:srgbClr val="231F20"/>
                </a:solidFill>
                <a:latin typeface="Book Antiqua"/>
                <a:cs typeface="Book Antiqua"/>
              </a:rPr>
              <a:t>graded</a:t>
            </a:r>
            <a:endParaRPr sz="668">
              <a:latin typeface="Book Antiqua"/>
              <a:cs typeface="Book Antiqua"/>
            </a:endParaRPr>
          </a:p>
          <a:p>
            <a:pPr marL="106437" lvl="1">
              <a:spcBef>
                <a:spcPts val="30"/>
              </a:spcBef>
              <a:buAutoNum type="alphaLcParenR"/>
              <a:tabLst>
                <a:tab pos="210330" algn="l"/>
              </a:tabLst>
            </a:pPr>
            <a:r>
              <a:rPr sz="668" dirty="0">
                <a:solidFill>
                  <a:srgbClr val="231F20"/>
                </a:solidFill>
                <a:latin typeface="Book Antiqua"/>
                <a:cs typeface="Book Antiqua"/>
              </a:rPr>
              <a:t>from </a:t>
            </a:r>
            <a:r>
              <a:rPr sz="668" spc="44" dirty="0">
                <a:solidFill>
                  <a:srgbClr val="231F20"/>
                </a:solidFill>
                <a:latin typeface="Book Antiqua"/>
                <a:cs typeface="Book Antiqua"/>
              </a:rPr>
              <a:t>1 </a:t>
            </a:r>
            <a:r>
              <a:rPr sz="668" dirty="0">
                <a:solidFill>
                  <a:srgbClr val="231F20"/>
                </a:solidFill>
                <a:latin typeface="Book Antiqua"/>
                <a:cs typeface="Book Antiqua"/>
              </a:rPr>
              <a:t>to</a:t>
            </a:r>
            <a:r>
              <a:rPr sz="668" spc="27" dirty="0">
                <a:solidFill>
                  <a:srgbClr val="231F20"/>
                </a:solidFill>
                <a:latin typeface="Book Antiqua"/>
                <a:cs typeface="Book Antiqua"/>
              </a:rPr>
              <a:t> </a:t>
            </a:r>
            <a:r>
              <a:rPr sz="668" spc="23" dirty="0">
                <a:solidFill>
                  <a:srgbClr val="231F20"/>
                </a:solidFill>
                <a:latin typeface="Book Antiqua"/>
                <a:cs typeface="Book Antiqua"/>
              </a:rPr>
              <a:t>5.</a:t>
            </a:r>
            <a:endParaRPr sz="668">
              <a:latin typeface="Book Antiqua"/>
              <a:cs typeface="Book Antiqua"/>
            </a:endParaRPr>
          </a:p>
          <a:p>
            <a:pPr marL="106437" marR="697143" lvl="1">
              <a:lnSpc>
                <a:spcPct val="104200"/>
              </a:lnSpc>
              <a:buAutoNum type="alphaLcParenR"/>
              <a:tabLst>
                <a:tab pos="211603" algn="l"/>
              </a:tabLst>
            </a:pPr>
            <a:r>
              <a:rPr sz="668" dirty="0">
                <a:solidFill>
                  <a:srgbClr val="231F20"/>
                </a:solidFill>
                <a:latin typeface="Book Antiqua"/>
                <a:cs typeface="Book Antiqua"/>
              </a:rPr>
              <a:t>from </a:t>
            </a:r>
            <a:r>
              <a:rPr sz="668" spc="-80" dirty="0">
                <a:solidFill>
                  <a:srgbClr val="231F20"/>
                </a:solidFill>
                <a:latin typeface="Book Antiqua"/>
                <a:cs typeface="Book Antiqua"/>
              </a:rPr>
              <a:t>A </a:t>
            </a:r>
            <a:r>
              <a:rPr sz="668" dirty="0">
                <a:solidFill>
                  <a:srgbClr val="231F20"/>
                </a:solidFill>
                <a:latin typeface="Book Antiqua"/>
                <a:cs typeface="Book Antiqua"/>
              </a:rPr>
              <a:t>to </a:t>
            </a:r>
            <a:r>
              <a:rPr sz="668" spc="10" dirty="0">
                <a:solidFill>
                  <a:srgbClr val="231F20"/>
                </a:solidFill>
                <a:latin typeface="Book Antiqua"/>
                <a:cs typeface="Book Antiqua"/>
              </a:rPr>
              <a:t>E.  </a:t>
            </a:r>
            <a:r>
              <a:rPr sz="668" spc="17" dirty="0">
                <a:solidFill>
                  <a:srgbClr val="231F20"/>
                </a:solidFill>
                <a:latin typeface="Book Antiqua"/>
                <a:cs typeface="Book Antiqua"/>
              </a:rPr>
              <a:t>с) </a:t>
            </a:r>
            <a:r>
              <a:rPr sz="668" dirty="0">
                <a:solidFill>
                  <a:srgbClr val="231F20"/>
                </a:solidFill>
                <a:latin typeface="Book Antiqua"/>
                <a:cs typeface="Book Antiqua"/>
              </a:rPr>
              <a:t>from </a:t>
            </a:r>
            <a:r>
              <a:rPr sz="668" spc="-80" dirty="0">
                <a:solidFill>
                  <a:srgbClr val="231F20"/>
                </a:solidFill>
                <a:latin typeface="Book Antiqua"/>
                <a:cs typeface="Book Antiqua"/>
              </a:rPr>
              <a:t>A  </a:t>
            </a:r>
            <a:r>
              <a:rPr sz="668" dirty="0">
                <a:solidFill>
                  <a:srgbClr val="231F20"/>
                </a:solidFill>
                <a:latin typeface="Book Antiqua"/>
                <a:cs typeface="Book Antiqua"/>
              </a:rPr>
              <a:t>to</a:t>
            </a:r>
            <a:r>
              <a:rPr sz="668" spc="94" dirty="0">
                <a:solidFill>
                  <a:srgbClr val="231F20"/>
                </a:solidFill>
                <a:latin typeface="Book Antiqua"/>
                <a:cs typeface="Book Antiqua"/>
              </a:rPr>
              <a:t> </a:t>
            </a:r>
            <a:r>
              <a:rPr sz="668" spc="10" dirty="0">
                <a:solidFill>
                  <a:srgbClr val="231F20"/>
                </a:solidFill>
                <a:latin typeface="Book Antiqua"/>
                <a:cs typeface="Book Antiqua"/>
              </a:rPr>
              <a:t>B.</a:t>
            </a:r>
            <a:endParaRPr sz="668">
              <a:latin typeface="Book Antiqua"/>
              <a:cs typeface="Book Antiqua"/>
            </a:endParaRPr>
          </a:p>
          <a:p>
            <a:pPr marL="106437" indent="-96684">
              <a:spcBef>
                <a:spcPts val="34"/>
              </a:spcBef>
              <a:buAutoNum type="arabicPeriod" startAt="4"/>
              <a:tabLst>
                <a:tab pos="106862" algn="l"/>
              </a:tabLst>
            </a:pPr>
            <a:r>
              <a:rPr sz="668" spc="-17" dirty="0">
                <a:solidFill>
                  <a:srgbClr val="231F20"/>
                </a:solidFill>
                <a:latin typeface="Book Antiqua"/>
                <a:cs typeface="Book Antiqua"/>
              </a:rPr>
              <a:t>A-levels  </a:t>
            </a:r>
            <a:r>
              <a:rPr sz="668" spc="10" dirty="0">
                <a:solidFill>
                  <a:srgbClr val="231F20"/>
                </a:solidFill>
                <a:latin typeface="Book Antiqua"/>
                <a:cs typeface="Book Antiqua"/>
              </a:rPr>
              <a:t>are</a:t>
            </a:r>
            <a:r>
              <a:rPr sz="668" spc="-40" dirty="0">
                <a:solidFill>
                  <a:srgbClr val="231F20"/>
                </a:solidFill>
                <a:latin typeface="Book Antiqua"/>
                <a:cs typeface="Book Antiqua"/>
              </a:rPr>
              <a:t> </a:t>
            </a:r>
            <a:r>
              <a:rPr sz="668" spc="-3" dirty="0">
                <a:solidFill>
                  <a:srgbClr val="231F20"/>
                </a:solidFill>
                <a:latin typeface="Book Antiqua"/>
                <a:cs typeface="Book Antiqua"/>
              </a:rPr>
              <a:t>required</a:t>
            </a:r>
            <a:endParaRPr sz="668">
              <a:latin typeface="Book Antiqua"/>
              <a:cs typeface="Book Antiqua"/>
            </a:endParaRPr>
          </a:p>
          <a:p>
            <a:pPr marL="209906" lvl="1" indent="-103469">
              <a:spcBef>
                <a:spcPts val="30"/>
              </a:spcBef>
              <a:buAutoNum type="alphaLcParenR"/>
              <a:tabLst>
                <a:tab pos="210330" algn="l"/>
              </a:tabLst>
            </a:pPr>
            <a:r>
              <a:rPr sz="668" dirty="0">
                <a:solidFill>
                  <a:srgbClr val="231F20"/>
                </a:solidFill>
                <a:latin typeface="Book Antiqua"/>
                <a:cs typeface="Book Antiqua"/>
              </a:rPr>
              <a:t>to finish</a:t>
            </a:r>
            <a:r>
              <a:rPr sz="668" spc="40" dirty="0">
                <a:solidFill>
                  <a:srgbClr val="231F20"/>
                </a:solidFill>
                <a:latin typeface="Book Antiqua"/>
                <a:cs typeface="Book Antiqua"/>
              </a:rPr>
              <a:t> </a:t>
            </a:r>
            <a:r>
              <a:rPr sz="668" dirty="0">
                <a:solidFill>
                  <a:srgbClr val="231F20"/>
                </a:solidFill>
                <a:latin typeface="Book Antiqua"/>
                <a:cs typeface="Book Antiqua"/>
              </a:rPr>
              <a:t>school.</a:t>
            </a:r>
            <a:endParaRPr sz="668">
              <a:latin typeface="Book Antiqua"/>
              <a:cs typeface="Book Antiqua"/>
            </a:endParaRPr>
          </a:p>
          <a:p>
            <a:pPr marL="211178" lvl="1" indent="-104741">
              <a:spcBef>
                <a:spcPts val="30"/>
              </a:spcBef>
              <a:buAutoNum type="alphaLcParenR"/>
              <a:tabLst>
                <a:tab pos="211603" algn="l"/>
              </a:tabLst>
            </a:pPr>
            <a:r>
              <a:rPr sz="668" spc="3" dirty="0">
                <a:solidFill>
                  <a:srgbClr val="231F20"/>
                </a:solidFill>
                <a:latin typeface="Book Antiqua"/>
                <a:cs typeface="Book Antiqua"/>
              </a:rPr>
              <a:t>to </a:t>
            </a:r>
            <a:r>
              <a:rPr sz="668" dirty="0">
                <a:solidFill>
                  <a:srgbClr val="231F20"/>
                </a:solidFill>
                <a:latin typeface="Book Antiqua"/>
                <a:cs typeface="Book Antiqua"/>
              </a:rPr>
              <a:t>get into </a:t>
            </a:r>
            <a:r>
              <a:rPr sz="668" spc="10" dirty="0">
                <a:solidFill>
                  <a:srgbClr val="231F20"/>
                </a:solidFill>
                <a:latin typeface="Book Antiqua"/>
                <a:cs typeface="Book Antiqua"/>
              </a:rPr>
              <a:t>a</a:t>
            </a:r>
            <a:r>
              <a:rPr sz="668" spc="120" dirty="0">
                <a:solidFill>
                  <a:srgbClr val="231F20"/>
                </a:solidFill>
                <a:latin typeface="Book Antiqua"/>
                <a:cs typeface="Book Antiqua"/>
              </a:rPr>
              <a:t> </a:t>
            </a:r>
            <a:r>
              <a:rPr sz="668" spc="-7" dirty="0">
                <a:solidFill>
                  <a:srgbClr val="231F20"/>
                </a:solidFill>
                <a:latin typeface="Book Antiqua"/>
                <a:cs typeface="Book Antiqua"/>
              </a:rPr>
              <a:t>university.</a:t>
            </a:r>
            <a:endParaRPr sz="668">
              <a:latin typeface="Book Antiqua"/>
              <a:cs typeface="Book Antiqua"/>
            </a:endParaRPr>
          </a:p>
          <a:p>
            <a:pPr marL="203546" lvl="1" indent="-97109">
              <a:spcBef>
                <a:spcPts val="30"/>
              </a:spcBef>
              <a:buAutoNum type="alphaLcParenR"/>
              <a:tabLst>
                <a:tab pos="203969" algn="l"/>
              </a:tabLst>
            </a:pPr>
            <a:r>
              <a:rPr sz="668" dirty="0">
                <a:solidFill>
                  <a:srgbClr val="231F20"/>
                </a:solidFill>
                <a:latin typeface="Book Antiqua"/>
                <a:cs typeface="Book Antiqua"/>
              </a:rPr>
              <a:t>to </a:t>
            </a:r>
            <a:r>
              <a:rPr sz="668" spc="-3" dirty="0">
                <a:solidFill>
                  <a:srgbClr val="231F20"/>
                </a:solidFill>
                <a:latin typeface="Book Antiqua"/>
                <a:cs typeface="Book Antiqua"/>
              </a:rPr>
              <a:t>find </a:t>
            </a:r>
            <a:r>
              <a:rPr sz="668" spc="10" dirty="0">
                <a:solidFill>
                  <a:srgbClr val="231F20"/>
                </a:solidFill>
                <a:latin typeface="Book Antiqua"/>
                <a:cs typeface="Book Antiqua"/>
              </a:rPr>
              <a:t>a</a:t>
            </a:r>
            <a:r>
              <a:rPr sz="668" spc="77" dirty="0">
                <a:solidFill>
                  <a:srgbClr val="231F20"/>
                </a:solidFill>
                <a:latin typeface="Book Antiqua"/>
                <a:cs typeface="Book Antiqua"/>
              </a:rPr>
              <a:t> </a:t>
            </a:r>
            <a:r>
              <a:rPr sz="668" spc="3" dirty="0">
                <a:solidFill>
                  <a:srgbClr val="231F20"/>
                </a:solidFill>
                <a:latin typeface="Book Antiqua"/>
                <a:cs typeface="Book Antiqua"/>
              </a:rPr>
              <a:t>job.</a:t>
            </a:r>
            <a:endParaRPr sz="668">
              <a:latin typeface="Book Antiqua"/>
              <a:cs typeface="Book Antiqua"/>
            </a:endParaRPr>
          </a:p>
        </p:txBody>
      </p:sp>
      <p:sp>
        <p:nvSpPr>
          <p:cNvPr id="16" name="object 16"/>
          <p:cNvSpPr txBox="1"/>
          <p:nvPr/>
        </p:nvSpPr>
        <p:spPr>
          <a:xfrm>
            <a:off x="4667310" y="670421"/>
            <a:ext cx="1427714" cy="2508992"/>
          </a:xfrm>
          <a:prstGeom prst="rect">
            <a:avLst/>
          </a:prstGeom>
        </p:spPr>
        <p:txBody>
          <a:bodyPr vert="horz" wrap="square" lIns="0" tIns="8481" rIns="0" bIns="0" rtlCol="0">
            <a:spAutoFit/>
          </a:bodyPr>
          <a:lstStyle/>
          <a:p>
            <a:pPr marL="148418" indent="-87355">
              <a:spcBef>
                <a:spcPts val="67"/>
              </a:spcBef>
              <a:buAutoNum type="arabicPeriod" startAt="7"/>
              <a:tabLst>
                <a:tab pos="148843" algn="l"/>
              </a:tabLst>
            </a:pPr>
            <a:r>
              <a:rPr sz="668" spc="3" dirty="0">
                <a:solidFill>
                  <a:srgbClr val="231F20"/>
                </a:solidFill>
                <a:latin typeface="Book Antiqua"/>
                <a:cs typeface="Book Antiqua"/>
              </a:rPr>
              <a:t>The sixth </a:t>
            </a:r>
            <a:r>
              <a:rPr sz="668" dirty="0">
                <a:solidFill>
                  <a:srgbClr val="231F20"/>
                </a:solidFill>
                <a:latin typeface="Book Antiqua"/>
                <a:cs typeface="Book Antiqua"/>
              </a:rPr>
              <a:t>form </a:t>
            </a:r>
            <a:r>
              <a:rPr sz="668" spc="-3" dirty="0">
                <a:solidFill>
                  <a:srgbClr val="231F20"/>
                </a:solidFill>
                <a:latin typeface="Book Antiqua"/>
                <a:cs typeface="Book Antiqua"/>
              </a:rPr>
              <a:t>is </a:t>
            </a:r>
            <a:r>
              <a:rPr sz="668" spc="10" dirty="0">
                <a:solidFill>
                  <a:srgbClr val="231F20"/>
                </a:solidFill>
                <a:latin typeface="Book Antiqua"/>
                <a:cs typeface="Book Antiqua"/>
              </a:rPr>
              <a:t>a </a:t>
            </a:r>
            <a:r>
              <a:rPr sz="668" spc="3" dirty="0">
                <a:solidFill>
                  <a:srgbClr val="231F20"/>
                </a:solidFill>
                <a:latin typeface="Book Antiqua"/>
                <a:cs typeface="Book Antiqua"/>
              </a:rPr>
              <a:t>name </a:t>
            </a:r>
            <a:r>
              <a:rPr sz="668" spc="34" dirty="0">
                <a:solidFill>
                  <a:srgbClr val="231F20"/>
                </a:solidFill>
                <a:latin typeface="Book Antiqua"/>
                <a:cs typeface="Book Antiqua"/>
              </a:rPr>
              <a:t> </a:t>
            </a:r>
            <a:r>
              <a:rPr sz="668" spc="-3" dirty="0">
                <a:solidFill>
                  <a:srgbClr val="231F20"/>
                </a:solidFill>
                <a:latin typeface="Book Antiqua"/>
                <a:cs typeface="Book Antiqua"/>
              </a:rPr>
              <a:t>for</a:t>
            </a:r>
            <a:endParaRPr sz="668">
              <a:latin typeface="Book Antiqua"/>
              <a:cs typeface="Book Antiqua"/>
            </a:endParaRPr>
          </a:p>
          <a:p>
            <a:pPr marL="148418" marR="3817" lvl="1">
              <a:lnSpc>
                <a:spcPct val="104200"/>
              </a:lnSpc>
              <a:buAutoNum type="alphaLcParenR"/>
              <a:tabLst>
                <a:tab pos="257825" algn="l"/>
              </a:tabLst>
            </a:pPr>
            <a:r>
              <a:rPr sz="668" spc="7" dirty="0">
                <a:solidFill>
                  <a:srgbClr val="231F20"/>
                </a:solidFill>
                <a:latin typeface="Book Antiqua"/>
                <a:cs typeface="Book Antiqua"/>
              </a:rPr>
              <a:t>the </a:t>
            </a:r>
            <a:r>
              <a:rPr sz="668" spc="3" dirty="0">
                <a:solidFill>
                  <a:srgbClr val="231F20"/>
                </a:solidFill>
                <a:latin typeface="Book Antiqua"/>
                <a:cs typeface="Book Antiqua"/>
              </a:rPr>
              <a:t>sixth </a:t>
            </a:r>
            <a:r>
              <a:rPr sz="668" dirty="0">
                <a:solidFill>
                  <a:srgbClr val="231F20"/>
                </a:solidFill>
                <a:latin typeface="Book Antiqua"/>
                <a:cs typeface="Book Antiqua"/>
              </a:rPr>
              <a:t>year </a:t>
            </a:r>
            <a:r>
              <a:rPr sz="668" spc="-3" dirty="0">
                <a:solidFill>
                  <a:srgbClr val="231F20"/>
                </a:solidFill>
                <a:latin typeface="Book Antiqua"/>
                <a:cs typeface="Book Antiqua"/>
              </a:rPr>
              <a:t>of </a:t>
            </a:r>
            <a:r>
              <a:rPr sz="668" dirty="0">
                <a:solidFill>
                  <a:srgbClr val="231F20"/>
                </a:solidFill>
                <a:latin typeface="Book Antiqua"/>
                <a:cs typeface="Book Antiqua"/>
              </a:rPr>
              <a:t>education </a:t>
            </a:r>
            <a:r>
              <a:rPr sz="668" spc="3" dirty="0">
                <a:solidFill>
                  <a:srgbClr val="231F20"/>
                </a:solidFill>
                <a:latin typeface="Book Antiqua"/>
                <a:cs typeface="Book Antiqua"/>
              </a:rPr>
              <a:t>at  </a:t>
            </a:r>
            <a:r>
              <a:rPr sz="668" dirty="0">
                <a:solidFill>
                  <a:srgbClr val="231F20"/>
                </a:solidFill>
                <a:latin typeface="Book Antiqua"/>
                <a:cs typeface="Book Antiqua"/>
              </a:rPr>
              <a:t>school.</a:t>
            </a:r>
            <a:endParaRPr sz="668">
              <a:latin typeface="Book Antiqua"/>
              <a:cs typeface="Book Antiqua"/>
            </a:endParaRPr>
          </a:p>
          <a:p>
            <a:pPr marL="148418" marR="4241" lvl="1">
              <a:lnSpc>
                <a:spcPct val="104200"/>
              </a:lnSpc>
              <a:buAutoNum type="alphaLcParenR"/>
              <a:tabLst>
                <a:tab pos="261641" algn="l"/>
              </a:tabLst>
            </a:pPr>
            <a:r>
              <a:rPr sz="668" spc="10" dirty="0">
                <a:solidFill>
                  <a:srgbClr val="231F20"/>
                </a:solidFill>
                <a:latin typeface="Book Antiqua"/>
                <a:cs typeface="Book Antiqua"/>
              </a:rPr>
              <a:t>the </a:t>
            </a:r>
            <a:r>
              <a:rPr sz="668" spc="3" dirty="0">
                <a:solidFill>
                  <a:srgbClr val="231F20"/>
                </a:solidFill>
                <a:latin typeface="Book Antiqua"/>
                <a:cs typeface="Book Antiqua"/>
              </a:rPr>
              <a:t>two </a:t>
            </a:r>
            <a:r>
              <a:rPr sz="668" dirty="0">
                <a:solidFill>
                  <a:srgbClr val="231F20"/>
                </a:solidFill>
                <a:latin typeface="Book Antiqua"/>
                <a:cs typeface="Book Antiqua"/>
              </a:rPr>
              <a:t>years when students  </a:t>
            </a:r>
            <a:r>
              <a:rPr sz="668" spc="-10" dirty="0">
                <a:solidFill>
                  <a:srgbClr val="231F20"/>
                </a:solidFill>
                <a:latin typeface="Book Antiqua"/>
                <a:cs typeface="Book Antiqua"/>
              </a:rPr>
              <a:t>study </a:t>
            </a:r>
            <a:r>
              <a:rPr sz="668" spc="-3" dirty="0">
                <a:solidFill>
                  <a:srgbClr val="231F20"/>
                </a:solidFill>
                <a:latin typeface="Book Antiqua"/>
                <a:cs typeface="Book Antiqua"/>
              </a:rPr>
              <a:t>for </a:t>
            </a:r>
            <a:r>
              <a:rPr sz="668" spc="3" dirty="0">
                <a:solidFill>
                  <a:srgbClr val="231F20"/>
                </a:solidFill>
                <a:latin typeface="Book Antiqua"/>
                <a:cs typeface="Book Antiqua"/>
              </a:rPr>
              <a:t>their</a:t>
            </a:r>
            <a:r>
              <a:rPr sz="668" spc="107" dirty="0">
                <a:solidFill>
                  <a:srgbClr val="231F20"/>
                </a:solidFill>
                <a:latin typeface="Book Antiqua"/>
                <a:cs typeface="Book Antiqua"/>
              </a:rPr>
              <a:t> </a:t>
            </a:r>
            <a:r>
              <a:rPr sz="668" spc="-10" dirty="0">
                <a:solidFill>
                  <a:srgbClr val="231F20"/>
                </a:solidFill>
                <a:latin typeface="Book Antiqua"/>
                <a:cs typeface="Book Antiqua"/>
              </a:rPr>
              <a:t>A-levels.</a:t>
            </a:r>
            <a:endParaRPr sz="668">
              <a:latin typeface="Book Antiqua"/>
              <a:cs typeface="Book Antiqua"/>
            </a:endParaRPr>
          </a:p>
          <a:p>
            <a:pPr marL="148418" marR="158596" lvl="1" algn="just">
              <a:lnSpc>
                <a:spcPct val="104200"/>
              </a:lnSpc>
              <a:buAutoNum type="alphaLcParenR"/>
              <a:tabLst>
                <a:tab pos="239590" algn="l"/>
              </a:tabLst>
            </a:pPr>
            <a:r>
              <a:rPr sz="668" spc="7" dirty="0">
                <a:solidFill>
                  <a:srgbClr val="231F20"/>
                </a:solidFill>
                <a:latin typeface="Book Antiqua"/>
                <a:cs typeface="Book Antiqua"/>
              </a:rPr>
              <a:t>the </a:t>
            </a:r>
            <a:r>
              <a:rPr sz="668" dirty="0">
                <a:solidFill>
                  <a:srgbClr val="231F20"/>
                </a:solidFill>
                <a:latin typeface="Book Antiqua"/>
                <a:cs typeface="Book Antiqua"/>
              </a:rPr>
              <a:t>last two years </a:t>
            </a:r>
            <a:r>
              <a:rPr sz="668" spc="3" dirty="0">
                <a:solidFill>
                  <a:srgbClr val="231F20"/>
                </a:solidFill>
                <a:latin typeface="Book Antiqua"/>
                <a:cs typeface="Book Antiqua"/>
              </a:rPr>
              <a:t>at</a:t>
            </a:r>
            <a:r>
              <a:rPr sz="668" spc="-44" dirty="0">
                <a:solidFill>
                  <a:srgbClr val="231F20"/>
                </a:solidFill>
                <a:latin typeface="Book Antiqua"/>
                <a:cs typeface="Book Antiqua"/>
              </a:rPr>
              <a:t> </a:t>
            </a:r>
            <a:r>
              <a:rPr sz="668" dirty="0">
                <a:solidFill>
                  <a:srgbClr val="231F20"/>
                </a:solidFill>
                <a:latin typeface="Book Antiqua"/>
                <a:cs typeface="Book Antiqua"/>
              </a:rPr>
              <a:t>school  </a:t>
            </a:r>
            <a:r>
              <a:rPr sz="668" spc="-3" dirty="0">
                <a:solidFill>
                  <a:srgbClr val="231F20"/>
                </a:solidFill>
                <a:latin typeface="Book Antiqua"/>
                <a:cs typeface="Book Antiqua"/>
              </a:rPr>
              <a:t>when </a:t>
            </a:r>
            <a:r>
              <a:rPr sz="668" dirty="0">
                <a:solidFill>
                  <a:srgbClr val="231F20"/>
                </a:solidFill>
                <a:latin typeface="Book Antiqua"/>
                <a:cs typeface="Book Antiqua"/>
              </a:rPr>
              <a:t>children </a:t>
            </a:r>
            <a:r>
              <a:rPr sz="668" spc="-10" dirty="0">
                <a:solidFill>
                  <a:srgbClr val="231F20"/>
                </a:solidFill>
                <a:latin typeface="Book Antiqua"/>
                <a:cs typeface="Book Antiqua"/>
              </a:rPr>
              <a:t>study </a:t>
            </a:r>
            <a:r>
              <a:rPr sz="668" spc="-3" dirty="0">
                <a:solidFill>
                  <a:srgbClr val="231F20"/>
                </a:solidFill>
                <a:latin typeface="Book Antiqua"/>
                <a:cs typeface="Book Antiqua"/>
              </a:rPr>
              <a:t>for </a:t>
            </a:r>
            <a:r>
              <a:rPr sz="668" spc="3" dirty="0">
                <a:solidFill>
                  <a:srgbClr val="231F20"/>
                </a:solidFill>
                <a:latin typeface="Book Antiqua"/>
                <a:cs typeface="Book Antiqua"/>
              </a:rPr>
              <a:t>their  </a:t>
            </a:r>
            <a:r>
              <a:rPr sz="668" spc="-7" dirty="0">
                <a:solidFill>
                  <a:srgbClr val="231F20"/>
                </a:solidFill>
                <a:latin typeface="Book Antiqua"/>
                <a:cs typeface="Book Antiqua"/>
              </a:rPr>
              <a:t>GCSEs.</a:t>
            </a:r>
            <a:endParaRPr sz="668">
              <a:latin typeface="Book Antiqua"/>
              <a:cs typeface="Book Antiqua"/>
            </a:endParaRPr>
          </a:p>
          <a:p>
            <a:pPr marL="147995" indent="-96684">
              <a:spcBef>
                <a:spcPts val="34"/>
              </a:spcBef>
              <a:buAutoNum type="arabicPeriod" startAt="7"/>
              <a:tabLst>
                <a:tab pos="148418" algn="l"/>
              </a:tabLst>
            </a:pPr>
            <a:r>
              <a:rPr sz="668" spc="-3" dirty="0">
                <a:solidFill>
                  <a:srgbClr val="231F20"/>
                </a:solidFill>
                <a:latin typeface="Book Antiqua"/>
                <a:cs typeface="Book Antiqua"/>
              </a:rPr>
              <a:t>American high </a:t>
            </a:r>
            <a:r>
              <a:rPr sz="668" dirty="0">
                <a:solidFill>
                  <a:srgbClr val="231F20"/>
                </a:solidFill>
                <a:latin typeface="Book Antiqua"/>
                <a:cs typeface="Book Antiqua"/>
              </a:rPr>
              <a:t>school runs  </a:t>
            </a:r>
            <a:r>
              <a:rPr sz="668" spc="-3" dirty="0">
                <a:solidFill>
                  <a:srgbClr val="231F20"/>
                </a:solidFill>
                <a:latin typeface="Book Antiqua"/>
                <a:cs typeface="Book Antiqua"/>
              </a:rPr>
              <a:t>for</a:t>
            </a:r>
            <a:endParaRPr sz="668">
              <a:latin typeface="Book Antiqua"/>
              <a:cs typeface="Book Antiqua"/>
            </a:endParaRPr>
          </a:p>
          <a:p>
            <a:pPr marL="148418" algn="just">
              <a:spcBef>
                <a:spcPts val="34"/>
              </a:spcBef>
            </a:pPr>
            <a:r>
              <a:rPr sz="668" spc="17" dirty="0">
                <a:solidFill>
                  <a:srgbClr val="231F20"/>
                </a:solidFill>
                <a:latin typeface="Book Antiqua"/>
                <a:cs typeface="Book Antiqua"/>
              </a:rPr>
              <a:t>…</a:t>
            </a:r>
            <a:r>
              <a:rPr sz="668" spc="-20" dirty="0">
                <a:solidFill>
                  <a:srgbClr val="231F20"/>
                </a:solidFill>
                <a:latin typeface="Book Antiqua"/>
                <a:cs typeface="Book Antiqua"/>
              </a:rPr>
              <a:t> </a:t>
            </a:r>
            <a:r>
              <a:rPr sz="668" dirty="0">
                <a:solidFill>
                  <a:srgbClr val="231F20"/>
                </a:solidFill>
                <a:latin typeface="Book Antiqua"/>
                <a:cs typeface="Book Antiqua"/>
              </a:rPr>
              <a:t>years.</a:t>
            </a:r>
            <a:endParaRPr sz="668">
              <a:latin typeface="Book Antiqua"/>
              <a:cs typeface="Book Antiqua"/>
            </a:endParaRPr>
          </a:p>
          <a:p>
            <a:pPr marL="147995" algn="just">
              <a:spcBef>
                <a:spcPts val="34"/>
              </a:spcBef>
            </a:pPr>
            <a:r>
              <a:rPr sz="668" spc="20" dirty="0">
                <a:solidFill>
                  <a:srgbClr val="231F20"/>
                </a:solidFill>
                <a:latin typeface="Book Antiqua"/>
                <a:cs typeface="Book Antiqua"/>
              </a:rPr>
              <a:t>a) </a:t>
            </a:r>
            <a:r>
              <a:rPr sz="668" spc="44" dirty="0">
                <a:solidFill>
                  <a:srgbClr val="231F20"/>
                </a:solidFill>
                <a:latin typeface="Book Antiqua"/>
                <a:cs typeface="Book Antiqua"/>
              </a:rPr>
              <a:t>2   </a:t>
            </a:r>
            <a:r>
              <a:rPr sz="668" spc="3" dirty="0">
                <a:solidFill>
                  <a:srgbClr val="231F20"/>
                </a:solidFill>
                <a:latin typeface="Book Antiqua"/>
                <a:cs typeface="Book Antiqua"/>
              </a:rPr>
              <a:t>b) </a:t>
            </a:r>
            <a:r>
              <a:rPr sz="668" spc="44" dirty="0">
                <a:solidFill>
                  <a:srgbClr val="231F20"/>
                </a:solidFill>
                <a:latin typeface="Book Antiqua"/>
                <a:cs typeface="Book Antiqua"/>
              </a:rPr>
              <a:t>3   </a:t>
            </a:r>
            <a:r>
              <a:rPr sz="668" spc="17" dirty="0">
                <a:solidFill>
                  <a:srgbClr val="231F20"/>
                </a:solidFill>
                <a:latin typeface="Book Antiqua"/>
                <a:cs typeface="Book Antiqua"/>
              </a:rPr>
              <a:t>c)</a:t>
            </a:r>
            <a:r>
              <a:rPr sz="668" spc="120" dirty="0">
                <a:solidFill>
                  <a:srgbClr val="231F20"/>
                </a:solidFill>
                <a:latin typeface="Book Antiqua"/>
                <a:cs typeface="Book Antiqua"/>
              </a:rPr>
              <a:t> </a:t>
            </a:r>
            <a:r>
              <a:rPr sz="668" spc="44" dirty="0">
                <a:solidFill>
                  <a:srgbClr val="231F20"/>
                </a:solidFill>
                <a:latin typeface="Book Antiqua"/>
                <a:cs typeface="Book Antiqua"/>
              </a:rPr>
              <a:t>4</a:t>
            </a:r>
            <a:endParaRPr sz="668">
              <a:latin typeface="Book Antiqua"/>
              <a:cs typeface="Book Antiqua"/>
            </a:endParaRPr>
          </a:p>
          <a:p>
            <a:pPr marL="147995" indent="-91595">
              <a:spcBef>
                <a:spcPts val="34"/>
              </a:spcBef>
              <a:buAutoNum type="arabicPeriod" startAt="9"/>
              <a:tabLst>
                <a:tab pos="148418" algn="l"/>
              </a:tabLst>
            </a:pPr>
            <a:r>
              <a:rPr sz="668" spc="3" dirty="0">
                <a:solidFill>
                  <a:srgbClr val="231F20"/>
                </a:solidFill>
                <a:latin typeface="Book Antiqua"/>
                <a:cs typeface="Book Antiqua"/>
              </a:rPr>
              <a:t>The </a:t>
            </a:r>
            <a:r>
              <a:rPr sz="668" spc="-23" dirty="0">
                <a:solidFill>
                  <a:srgbClr val="231F20"/>
                </a:solidFill>
                <a:latin typeface="Book Antiqua"/>
                <a:cs typeface="Book Antiqua"/>
              </a:rPr>
              <a:t>SAT</a:t>
            </a:r>
            <a:r>
              <a:rPr sz="668" spc="17" dirty="0">
                <a:solidFill>
                  <a:srgbClr val="231F20"/>
                </a:solidFill>
                <a:latin typeface="Book Antiqua"/>
                <a:cs typeface="Book Antiqua"/>
              </a:rPr>
              <a:t> </a:t>
            </a:r>
            <a:r>
              <a:rPr sz="668" spc="-3" dirty="0">
                <a:solidFill>
                  <a:srgbClr val="231F20"/>
                </a:solidFill>
                <a:latin typeface="Book Antiqua"/>
                <a:cs typeface="Book Antiqua"/>
              </a:rPr>
              <a:t>is</a:t>
            </a:r>
            <a:endParaRPr sz="668">
              <a:latin typeface="Book Antiqua"/>
              <a:cs typeface="Book Antiqua"/>
            </a:endParaRPr>
          </a:p>
          <a:p>
            <a:pPr marL="251464" lvl="1" indent="-103469" algn="just">
              <a:spcBef>
                <a:spcPts val="34"/>
              </a:spcBef>
              <a:buAutoNum type="alphaLcParenR"/>
              <a:tabLst>
                <a:tab pos="251888" algn="l"/>
              </a:tabLst>
            </a:pPr>
            <a:r>
              <a:rPr sz="668" spc="10" dirty="0">
                <a:solidFill>
                  <a:srgbClr val="231F20"/>
                </a:solidFill>
                <a:latin typeface="Book Antiqua"/>
                <a:cs typeface="Book Antiqua"/>
              </a:rPr>
              <a:t>a </a:t>
            </a:r>
            <a:r>
              <a:rPr sz="668" spc="-7" dirty="0">
                <a:solidFill>
                  <a:srgbClr val="231F20"/>
                </a:solidFill>
                <a:latin typeface="Book Antiqua"/>
                <a:cs typeface="Book Antiqua"/>
              </a:rPr>
              <a:t>compulsory</a:t>
            </a:r>
            <a:r>
              <a:rPr sz="668" spc="40" dirty="0">
                <a:solidFill>
                  <a:srgbClr val="231F20"/>
                </a:solidFill>
                <a:latin typeface="Book Antiqua"/>
                <a:cs typeface="Book Antiqua"/>
              </a:rPr>
              <a:t> </a:t>
            </a:r>
            <a:r>
              <a:rPr sz="668" spc="10" dirty="0">
                <a:solidFill>
                  <a:srgbClr val="231F20"/>
                </a:solidFill>
                <a:latin typeface="Book Antiqua"/>
                <a:cs typeface="Book Antiqua"/>
              </a:rPr>
              <a:t>exam.</a:t>
            </a:r>
            <a:endParaRPr sz="668">
              <a:latin typeface="Book Antiqua"/>
              <a:cs typeface="Book Antiqua"/>
            </a:endParaRPr>
          </a:p>
          <a:p>
            <a:pPr marL="252736" lvl="1" indent="-104741" algn="just">
              <a:spcBef>
                <a:spcPts val="34"/>
              </a:spcBef>
              <a:buAutoNum type="alphaLcParenR"/>
              <a:tabLst>
                <a:tab pos="253160" algn="l"/>
              </a:tabLst>
            </a:pPr>
            <a:r>
              <a:rPr sz="668" spc="10" dirty="0">
                <a:solidFill>
                  <a:srgbClr val="231F20"/>
                </a:solidFill>
                <a:latin typeface="Book Antiqua"/>
                <a:cs typeface="Book Antiqua"/>
              </a:rPr>
              <a:t>an </a:t>
            </a:r>
            <a:r>
              <a:rPr sz="668" dirty="0">
                <a:solidFill>
                  <a:srgbClr val="231F20"/>
                </a:solidFill>
                <a:latin typeface="Book Antiqua"/>
                <a:cs typeface="Book Antiqua"/>
              </a:rPr>
              <a:t>optional</a:t>
            </a:r>
            <a:r>
              <a:rPr sz="668" spc="44" dirty="0">
                <a:solidFill>
                  <a:srgbClr val="231F20"/>
                </a:solidFill>
                <a:latin typeface="Book Antiqua"/>
                <a:cs typeface="Book Antiqua"/>
              </a:rPr>
              <a:t> </a:t>
            </a:r>
            <a:r>
              <a:rPr sz="668" spc="10" dirty="0">
                <a:solidFill>
                  <a:srgbClr val="231F20"/>
                </a:solidFill>
                <a:latin typeface="Book Antiqua"/>
                <a:cs typeface="Book Antiqua"/>
              </a:rPr>
              <a:t>exam.</a:t>
            </a:r>
            <a:endParaRPr sz="668">
              <a:latin typeface="Book Antiqua"/>
              <a:cs typeface="Book Antiqua"/>
            </a:endParaRPr>
          </a:p>
          <a:p>
            <a:pPr marL="245103" lvl="1" indent="-97109" algn="just">
              <a:spcBef>
                <a:spcPts val="34"/>
              </a:spcBef>
              <a:buAutoNum type="alphaLcParenR"/>
              <a:tabLst>
                <a:tab pos="245527" algn="l"/>
              </a:tabLst>
            </a:pPr>
            <a:r>
              <a:rPr sz="668" spc="10" dirty="0">
                <a:solidFill>
                  <a:srgbClr val="231F20"/>
                </a:solidFill>
                <a:latin typeface="Book Antiqua"/>
                <a:cs typeface="Book Antiqua"/>
              </a:rPr>
              <a:t>an </a:t>
            </a:r>
            <a:r>
              <a:rPr sz="668" spc="-3" dirty="0">
                <a:solidFill>
                  <a:srgbClr val="231F20"/>
                </a:solidFill>
                <a:latin typeface="Book Antiqua"/>
                <a:cs typeface="Book Antiqua"/>
              </a:rPr>
              <a:t>end-of-year</a:t>
            </a:r>
            <a:r>
              <a:rPr sz="668" spc="20" dirty="0">
                <a:solidFill>
                  <a:srgbClr val="231F20"/>
                </a:solidFill>
                <a:latin typeface="Book Antiqua"/>
                <a:cs typeface="Book Antiqua"/>
              </a:rPr>
              <a:t> </a:t>
            </a:r>
            <a:r>
              <a:rPr sz="668" spc="7" dirty="0">
                <a:solidFill>
                  <a:srgbClr val="231F20"/>
                </a:solidFill>
                <a:latin typeface="Book Antiqua"/>
                <a:cs typeface="Book Antiqua"/>
              </a:rPr>
              <a:t>test.</a:t>
            </a:r>
            <a:endParaRPr sz="668">
              <a:latin typeface="Book Antiqua"/>
              <a:cs typeface="Book Antiqua"/>
            </a:endParaRPr>
          </a:p>
          <a:p>
            <a:pPr marL="148418" indent="-139937">
              <a:spcBef>
                <a:spcPts val="34"/>
              </a:spcBef>
              <a:buAutoNum type="arabicPeriod" startAt="9"/>
              <a:tabLst>
                <a:tab pos="148843" algn="l"/>
              </a:tabLst>
            </a:pPr>
            <a:r>
              <a:rPr sz="668" spc="3" dirty="0">
                <a:solidFill>
                  <a:srgbClr val="231F20"/>
                </a:solidFill>
                <a:latin typeface="Book Antiqua"/>
                <a:cs typeface="Book Antiqua"/>
              </a:rPr>
              <a:t>The </a:t>
            </a:r>
            <a:r>
              <a:rPr sz="668" spc="-27" dirty="0">
                <a:solidFill>
                  <a:srgbClr val="231F20"/>
                </a:solidFill>
                <a:latin typeface="Book Antiqua"/>
                <a:cs typeface="Book Antiqua"/>
              </a:rPr>
              <a:t>SAT  </a:t>
            </a:r>
            <a:r>
              <a:rPr sz="668" spc="-3" dirty="0">
                <a:solidFill>
                  <a:srgbClr val="231F20"/>
                </a:solidFill>
                <a:latin typeface="Book Antiqua"/>
                <a:cs typeface="Book Antiqua"/>
              </a:rPr>
              <a:t>is </a:t>
            </a:r>
            <a:r>
              <a:rPr sz="668" spc="-7" dirty="0">
                <a:solidFill>
                  <a:srgbClr val="231F20"/>
                </a:solidFill>
                <a:latin typeface="Book Antiqua"/>
                <a:cs typeface="Book Antiqua"/>
              </a:rPr>
              <a:t>designed </a:t>
            </a:r>
            <a:r>
              <a:rPr sz="668" spc="3" dirty="0">
                <a:solidFill>
                  <a:srgbClr val="231F20"/>
                </a:solidFill>
                <a:latin typeface="Book Antiqua"/>
                <a:cs typeface="Book Antiqua"/>
              </a:rPr>
              <a:t>to</a:t>
            </a:r>
            <a:r>
              <a:rPr sz="668" spc="90" dirty="0">
                <a:solidFill>
                  <a:srgbClr val="231F20"/>
                </a:solidFill>
                <a:latin typeface="Book Antiqua"/>
                <a:cs typeface="Book Antiqua"/>
              </a:rPr>
              <a:t> </a:t>
            </a:r>
            <a:r>
              <a:rPr sz="668" dirty="0">
                <a:solidFill>
                  <a:srgbClr val="231F20"/>
                </a:solidFill>
                <a:latin typeface="Book Antiqua"/>
                <a:cs typeface="Book Antiqua"/>
              </a:rPr>
              <a:t>test</a:t>
            </a:r>
            <a:endParaRPr sz="668">
              <a:latin typeface="Book Antiqua"/>
              <a:cs typeface="Book Antiqua"/>
            </a:endParaRPr>
          </a:p>
          <a:p>
            <a:pPr marL="250616" lvl="1" indent="-102621" algn="just">
              <a:spcBef>
                <a:spcPts val="34"/>
              </a:spcBef>
              <a:buAutoNum type="alphaLcParenR"/>
              <a:tabLst>
                <a:tab pos="251039" algn="l"/>
              </a:tabLst>
            </a:pPr>
            <a:r>
              <a:rPr sz="668" spc="10" dirty="0">
                <a:solidFill>
                  <a:srgbClr val="231F20"/>
                </a:solidFill>
                <a:latin typeface="Book Antiqua"/>
                <a:cs typeface="Book Antiqua"/>
              </a:rPr>
              <a:t>a </a:t>
            </a:r>
            <a:r>
              <a:rPr sz="668" spc="-7" dirty="0">
                <a:solidFill>
                  <a:srgbClr val="231F20"/>
                </a:solidFill>
                <a:latin typeface="Book Antiqua"/>
                <a:cs typeface="Book Antiqua"/>
              </a:rPr>
              <a:t>student’s </a:t>
            </a:r>
            <a:r>
              <a:rPr sz="668" dirty="0">
                <a:solidFill>
                  <a:srgbClr val="231F20"/>
                </a:solidFill>
                <a:latin typeface="Book Antiqua"/>
                <a:cs typeface="Book Antiqua"/>
              </a:rPr>
              <a:t>subject</a:t>
            </a:r>
            <a:r>
              <a:rPr sz="668" spc="90" dirty="0">
                <a:solidFill>
                  <a:srgbClr val="231F20"/>
                </a:solidFill>
                <a:latin typeface="Book Antiqua"/>
                <a:cs typeface="Book Antiqua"/>
              </a:rPr>
              <a:t> </a:t>
            </a:r>
            <a:r>
              <a:rPr sz="668" spc="-3" dirty="0">
                <a:solidFill>
                  <a:srgbClr val="231F20"/>
                </a:solidFill>
                <a:latin typeface="Book Antiqua"/>
                <a:cs typeface="Book Antiqua"/>
              </a:rPr>
              <a:t>knowledge.</a:t>
            </a:r>
            <a:endParaRPr sz="668">
              <a:latin typeface="Book Antiqua"/>
              <a:cs typeface="Book Antiqua"/>
            </a:endParaRPr>
          </a:p>
          <a:p>
            <a:pPr marL="252311" lvl="1" indent="-104317" algn="just">
              <a:spcBef>
                <a:spcPts val="34"/>
              </a:spcBef>
              <a:buAutoNum type="alphaLcParenR"/>
              <a:tabLst>
                <a:tab pos="252736" algn="l"/>
              </a:tabLst>
            </a:pPr>
            <a:r>
              <a:rPr sz="668" spc="10" dirty="0">
                <a:solidFill>
                  <a:srgbClr val="231F20"/>
                </a:solidFill>
                <a:latin typeface="Book Antiqua"/>
                <a:cs typeface="Book Antiqua"/>
              </a:rPr>
              <a:t>a </a:t>
            </a:r>
            <a:r>
              <a:rPr sz="668" spc="-7" dirty="0">
                <a:solidFill>
                  <a:srgbClr val="231F20"/>
                </a:solidFill>
                <a:latin typeface="Book Antiqua"/>
                <a:cs typeface="Book Antiqua"/>
              </a:rPr>
              <a:t>student’s  </a:t>
            </a:r>
            <a:r>
              <a:rPr sz="668" dirty="0">
                <a:solidFill>
                  <a:srgbClr val="231F20"/>
                </a:solidFill>
                <a:latin typeface="Book Antiqua"/>
                <a:cs typeface="Book Antiqua"/>
              </a:rPr>
              <a:t>personal</a:t>
            </a:r>
            <a:r>
              <a:rPr sz="668" spc="-30" dirty="0">
                <a:solidFill>
                  <a:srgbClr val="231F20"/>
                </a:solidFill>
                <a:latin typeface="Book Antiqua"/>
                <a:cs typeface="Book Antiqua"/>
              </a:rPr>
              <a:t> </a:t>
            </a:r>
            <a:r>
              <a:rPr sz="668" dirty="0">
                <a:solidFill>
                  <a:srgbClr val="231F20"/>
                </a:solidFill>
                <a:latin typeface="Book Antiqua"/>
                <a:cs typeface="Book Antiqua"/>
              </a:rPr>
              <a:t>qualities.</a:t>
            </a:r>
            <a:endParaRPr sz="668">
              <a:latin typeface="Book Antiqua"/>
              <a:cs typeface="Book Antiqua"/>
            </a:endParaRPr>
          </a:p>
          <a:p>
            <a:pPr marL="245527" lvl="1" indent="-97532" algn="just">
              <a:spcBef>
                <a:spcPts val="34"/>
              </a:spcBef>
              <a:buAutoNum type="alphaLcParenR"/>
              <a:tabLst>
                <a:tab pos="245527" algn="l"/>
              </a:tabLst>
            </a:pPr>
            <a:r>
              <a:rPr sz="668" spc="10" dirty="0">
                <a:solidFill>
                  <a:srgbClr val="231F20"/>
                </a:solidFill>
                <a:latin typeface="Book Antiqua"/>
                <a:cs typeface="Book Antiqua"/>
              </a:rPr>
              <a:t>a </a:t>
            </a:r>
            <a:r>
              <a:rPr sz="668" spc="-7" dirty="0">
                <a:solidFill>
                  <a:srgbClr val="231F20"/>
                </a:solidFill>
                <a:latin typeface="Book Antiqua"/>
                <a:cs typeface="Book Antiqua"/>
              </a:rPr>
              <a:t>student’s </a:t>
            </a:r>
            <a:r>
              <a:rPr sz="668" dirty="0">
                <a:solidFill>
                  <a:srgbClr val="231F20"/>
                </a:solidFill>
                <a:latin typeface="Book Antiqua"/>
                <a:cs typeface="Book Antiqua"/>
              </a:rPr>
              <a:t>ability </a:t>
            </a:r>
            <a:r>
              <a:rPr sz="668" spc="3" dirty="0">
                <a:solidFill>
                  <a:srgbClr val="231F20"/>
                </a:solidFill>
                <a:latin typeface="Book Antiqua"/>
                <a:cs typeface="Book Antiqua"/>
              </a:rPr>
              <a:t>to</a:t>
            </a:r>
            <a:r>
              <a:rPr sz="668" spc="140" dirty="0">
                <a:solidFill>
                  <a:srgbClr val="231F20"/>
                </a:solidFill>
                <a:latin typeface="Book Antiqua"/>
                <a:cs typeface="Book Antiqua"/>
              </a:rPr>
              <a:t> </a:t>
            </a:r>
            <a:r>
              <a:rPr sz="668" spc="7" dirty="0">
                <a:solidFill>
                  <a:srgbClr val="231F20"/>
                </a:solidFill>
                <a:latin typeface="Book Antiqua"/>
                <a:cs typeface="Book Antiqua"/>
              </a:rPr>
              <a:t>think.</a:t>
            </a:r>
            <a:endParaRPr sz="668">
              <a:latin typeface="Book Antiqua"/>
              <a:cs typeface="Book Antiqua"/>
            </a:endParaRPr>
          </a:p>
          <a:p>
            <a:pPr marL="148418" indent="-138665">
              <a:spcBef>
                <a:spcPts val="34"/>
              </a:spcBef>
              <a:buAutoNum type="arabicPeriod" startAt="9"/>
              <a:tabLst>
                <a:tab pos="148843" algn="l"/>
              </a:tabLst>
            </a:pPr>
            <a:r>
              <a:rPr sz="668" spc="3" dirty="0">
                <a:solidFill>
                  <a:srgbClr val="231F20"/>
                </a:solidFill>
                <a:latin typeface="Book Antiqua"/>
                <a:cs typeface="Book Antiqua"/>
              </a:rPr>
              <a:t>The </a:t>
            </a:r>
            <a:r>
              <a:rPr sz="668" spc="-23" dirty="0">
                <a:solidFill>
                  <a:srgbClr val="231F20"/>
                </a:solidFill>
                <a:latin typeface="Book Antiqua"/>
                <a:cs typeface="Book Antiqua"/>
              </a:rPr>
              <a:t>SAT  </a:t>
            </a:r>
            <a:r>
              <a:rPr sz="668" spc="10" dirty="0">
                <a:solidFill>
                  <a:srgbClr val="231F20"/>
                </a:solidFill>
                <a:latin typeface="Book Antiqua"/>
                <a:cs typeface="Book Antiqua"/>
              </a:rPr>
              <a:t>can </a:t>
            </a:r>
            <a:r>
              <a:rPr sz="668" spc="3" dirty="0">
                <a:solidFill>
                  <a:srgbClr val="231F20"/>
                </a:solidFill>
                <a:latin typeface="Book Antiqua"/>
                <a:cs typeface="Book Antiqua"/>
              </a:rPr>
              <a:t>be</a:t>
            </a:r>
            <a:r>
              <a:rPr sz="668" dirty="0">
                <a:solidFill>
                  <a:srgbClr val="231F20"/>
                </a:solidFill>
                <a:latin typeface="Book Antiqua"/>
                <a:cs typeface="Book Antiqua"/>
              </a:rPr>
              <a:t> </a:t>
            </a:r>
            <a:r>
              <a:rPr sz="668" spc="3" dirty="0">
                <a:solidFill>
                  <a:srgbClr val="231F20"/>
                </a:solidFill>
                <a:latin typeface="Book Antiqua"/>
                <a:cs typeface="Book Antiqua"/>
              </a:rPr>
              <a:t>taken</a:t>
            </a:r>
            <a:endParaRPr sz="668">
              <a:latin typeface="Book Antiqua"/>
              <a:cs typeface="Book Antiqua"/>
            </a:endParaRPr>
          </a:p>
          <a:p>
            <a:pPr marL="148418" lvl="1" indent="-424" algn="just">
              <a:spcBef>
                <a:spcPts val="34"/>
              </a:spcBef>
              <a:buAutoNum type="alphaLcParenR"/>
              <a:tabLst>
                <a:tab pos="251888" algn="l"/>
              </a:tabLst>
            </a:pPr>
            <a:r>
              <a:rPr sz="668" spc="-7" dirty="0">
                <a:solidFill>
                  <a:srgbClr val="231F20"/>
                </a:solidFill>
                <a:latin typeface="Book Antiqua"/>
                <a:cs typeface="Book Antiqua"/>
              </a:rPr>
              <a:t>only </a:t>
            </a:r>
            <a:r>
              <a:rPr sz="668" dirty="0">
                <a:solidFill>
                  <a:srgbClr val="231F20"/>
                </a:solidFill>
                <a:latin typeface="Book Antiqua"/>
                <a:cs typeface="Book Antiqua"/>
              </a:rPr>
              <a:t>once </a:t>
            </a:r>
            <a:r>
              <a:rPr sz="668" spc="-3" dirty="0">
                <a:solidFill>
                  <a:srgbClr val="231F20"/>
                </a:solidFill>
                <a:latin typeface="Book Antiqua"/>
                <a:cs typeface="Book Antiqua"/>
              </a:rPr>
              <a:t>every</a:t>
            </a:r>
            <a:r>
              <a:rPr sz="668" spc="103" dirty="0">
                <a:solidFill>
                  <a:srgbClr val="231F20"/>
                </a:solidFill>
                <a:latin typeface="Book Antiqua"/>
                <a:cs typeface="Book Antiqua"/>
              </a:rPr>
              <a:t> </a:t>
            </a:r>
            <a:r>
              <a:rPr sz="668" spc="-3" dirty="0">
                <a:solidFill>
                  <a:srgbClr val="231F20"/>
                </a:solidFill>
                <a:latin typeface="Book Antiqua"/>
                <a:cs typeface="Book Antiqua"/>
              </a:rPr>
              <a:t>year.</a:t>
            </a:r>
            <a:endParaRPr sz="668">
              <a:latin typeface="Book Antiqua"/>
              <a:cs typeface="Book Antiqua"/>
            </a:endParaRPr>
          </a:p>
          <a:p>
            <a:pPr marL="252311" lvl="1" indent="-104317" algn="just">
              <a:spcBef>
                <a:spcPts val="34"/>
              </a:spcBef>
              <a:buAutoNum type="alphaLcParenR"/>
              <a:tabLst>
                <a:tab pos="252736" algn="l"/>
              </a:tabLst>
            </a:pPr>
            <a:r>
              <a:rPr sz="668" spc="-3" dirty="0">
                <a:solidFill>
                  <a:srgbClr val="231F20"/>
                </a:solidFill>
                <a:latin typeface="Book Antiqua"/>
                <a:cs typeface="Book Antiqua"/>
              </a:rPr>
              <a:t>every</a:t>
            </a:r>
            <a:r>
              <a:rPr sz="668" dirty="0">
                <a:solidFill>
                  <a:srgbClr val="231F20"/>
                </a:solidFill>
                <a:latin typeface="Book Antiqua"/>
                <a:cs typeface="Book Antiqua"/>
              </a:rPr>
              <a:t> month.</a:t>
            </a:r>
            <a:endParaRPr sz="668">
              <a:latin typeface="Book Antiqua"/>
              <a:cs typeface="Book Antiqua"/>
            </a:endParaRPr>
          </a:p>
          <a:p>
            <a:pPr marL="148418" marR="3817" lvl="1" indent="-424">
              <a:lnSpc>
                <a:spcPct val="104200"/>
              </a:lnSpc>
              <a:buAutoNum type="alphaLcParenR"/>
              <a:tabLst>
                <a:tab pos="251888" algn="l"/>
              </a:tabLst>
            </a:pPr>
            <a:r>
              <a:rPr sz="668" dirty="0">
                <a:solidFill>
                  <a:srgbClr val="231F20"/>
                </a:solidFill>
                <a:latin typeface="Book Antiqua"/>
                <a:cs typeface="Book Antiqua"/>
              </a:rPr>
              <a:t>one </a:t>
            </a:r>
            <a:r>
              <a:rPr sz="668" spc="-3" dirty="0">
                <a:solidFill>
                  <a:srgbClr val="231F20"/>
                </a:solidFill>
                <a:latin typeface="Book Antiqua"/>
                <a:cs typeface="Book Antiqua"/>
              </a:rPr>
              <a:t>or </a:t>
            </a:r>
            <a:r>
              <a:rPr sz="668" dirty="0">
                <a:solidFill>
                  <a:srgbClr val="231F20"/>
                </a:solidFill>
                <a:latin typeface="Book Antiqua"/>
                <a:cs typeface="Book Antiqua"/>
              </a:rPr>
              <a:t>two times </a:t>
            </a:r>
            <a:r>
              <a:rPr sz="668" spc="-7" dirty="0">
                <a:solidFill>
                  <a:srgbClr val="231F20"/>
                </a:solidFill>
                <a:latin typeface="Book Antiqua"/>
                <a:cs typeface="Book Antiqua"/>
              </a:rPr>
              <a:t>during </a:t>
            </a:r>
            <a:r>
              <a:rPr sz="668" spc="-3" dirty="0">
                <a:solidFill>
                  <a:srgbClr val="231F20"/>
                </a:solidFill>
                <a:latin typeface="Book Antiqua"/>
                <a:cs typeface="Book Antiqua"/>
              </a:rPr>
              <a:t>high  </a:t>
            </a:r>
            <a:r>
              <a:rPr sz="668" dirty="0">
                <a:solidFill>
                  <a:srgbClr val="231F20"/>
                </a:solidFill>
                <a:latin typeface="Book Antiqua"/>
                <a:cs typeface="Book Antiqua"/>
              </a:rPr>
              <a:t>school.</a:t>
            </a:r>
            <a:endParaRPr sz="668">
              <a:latin typeface="Book Antiqua"/>
              <a:cs typeface="Book Antiqua"/>
            </a:endParaRPr>
          </a:p>
        </p:txBody>
      </p:sp>
      <p:sp>
        <p:nvSpPr>
          <p:cNvPr id="17" name="object 17"/>
          <p:cNvSpPr/>
          <p:nvPr/>
        </p:nvSpPr>
        <p:spPr>
          <a:xfrm>
            <a:off x="2936821" y="3424995"/>
            <a:ext cx="189949" cy="134621"/>
          </a:xfrm>
          <a:prstGeom prst="rect">
            <a:avLst/>
          </a:prstGeom>
          <a:blipFill>
            <a:blip r:embed="rId9" cstate="print"/>
            <a:stretch>
              <a:fillRect/>
            </a:stretch>
          </a:blipFill>
        </p:spPr>
        <p:txBody>
          <a:bodyPr wrap="square" lIns="0" tIns="0" rIns="0" bIns="0" rtlCol="0"/>
          <a:lstStyle/>
          <a:p>
            <a:endParaRPr sz="1202"/>
          </a:p>
        </p:txBody>
      </p:sp>
      <p:sp>
        <p:nvSpPr>
          <p:cNvPr id="18" name="object 18"/>
          <p:cNvSpPr txBox="1"/>
          <p:nvPr/>
        </p:nvSpPr>
        <p:spPr>
          <a:xfrm>
            <a:off x="5244510" y="3613367"/>
            <a:ext cx="472795" cy="102785"/>
          </a:xfrm>
          <a:prstGeom prst="rect">
            <a:avLst/>
          </a:prstGeom>
          <a:solidFill>
            <a:srgbClr val="FFFFFF"/>
          </a:solidFill>
        </p:spPr>
        <p:txBody>
          <a:bodyPr vert="horz" wrap="square" lIns="0" tIns="0" rIns="0" bIns="0" rtlCol="0">
            <a:spAutoFit/>
          </a:bodyPr>
          <a:lstStyle/>
          <a:p>
            <a:pPr marL="80145"/>
            <a:r>
              <a:rPr sz="668" spc="10" dirty="0">
                <a:solidFill>
                  <a:srgbClr val="231F20"/>
                </a:solidFill>
                <a:latin typeface="Book Antiqua"/>
                <a:cs typeface="Book Antiqua"/>
              </a:rPr>
              <a:t>an</a:t>
            </a:r>
            <a:r>
              <a:rPr sz="668" spc="-10" dirty="0">
                <a:solidFill>
                  <a:srgbClr val="231F20"/>
                </a:solidFill>
                <a:latin typeface="Book Antiqua"/>
                <a:cs typeface="Book Antiqua"/>
              </a:rPr>
              <a:t> </a:t>
            </a:r>
            <a:r>
              <a:rPr sz="668" spc="7" dirty="0">
                <a:solidFill>
                  <a:srgbClr val="231F20"/>
                </a:solidFill>
                <a:latin typeface="Book Antiqua"/>
                <a:cs typeface="Book Antiqua"/>
              </a:rPr>
              <a:t>exam</a:t>
            </a:r>
            <a:endParaRPr sz="668">
              <a:latin typeface="Book Antiqua"/>
              <a:cs typeface="Book Antiqua"/>
            </a:endParaRPr>
          </a:p>
        </p:txBody>
      </p:sp>
      <p:sp>
        <p:nvSpPr>
          <p:cNvPr id="19" name="object 19"/>
          <p:cNvSpPr txBox="1"/>
          <p:nvPr/>
        </p:nvSpPr>
        <p:spPr>
          <a:xfrm>
            <a:off x="5244510" y="3796021"/>
            <a:ext cx="990537" cy="110063"/>
          </a:xfrm>
          <a:prstGeom prst="rect">
            <a:avLst/>
          </a:prstGeom>
          <a:solidFill>
            <a:srgbClr val="FFFFFF"/>
          </a:solidFill>
        </p:spPr>
        <p:txBody>
          <a:bodyPr vert="horz" wrap="square" lIns="0" tIns="7208" rIns="0" bIns="0" rtlCol="0">
            <a:spAutoFit/>
          </a:bodyPr>
          <a:lstStyle/>
          <a:p>
            <a:pPr marL="81419">
              <a:spcBef>
                <a:spcPts val="57"/>
              </a:spcBef>
            </a:pPr>
            <a:r>
              <a:rPr sz="668" spc="10" dirty="0">
                <a:solidFill>
                  <a:srgbClr val="231F20"/>
                </a:solidFill>
                <a:latin typeface="Book Antiqua"/>
                <a:cs typeface="Book Antiqua"/>
              </a:rPr>
              <a:t>a </a:t>
            </a:r>
            <a:r>
              <a:rPr sz="668" spc="-7" dirty="0">
                <a:solidFill>
                  <a:srgbClr val="231F20"/>
                </a:solidFill>
                <a:latin typeface="Book Antiqua"/>
                <a:cs typeface="Book Antiqua"/>
              </a:rPr>
              <a:t>university </a:t>
            </a:r>
            <a:r>
              <a:rPr sz="668" spc="-34" dirty="0">
                <a:solidFill>
                  <a:srgbClr val="231F20"/>
                </a:solidFill>
                <a:latin typeface="Book Antiqua"/>
                <a:cs typeface="Book Antiqua"/>
              </a:rPr>
              <a:t>/ </a:t>
            </a:r>
            <a:r>
              <a:rPr sz="668" spc="10" dirty="0">
                <a:solidFill>
                  <a:srgbClr val="231F20"/>
                </a:solidFill>
                <a:latin typeface="Book Antiqua"/>
                <a:cs typeface="Book Antiqua"/>
              </a:rPr>
              <a:t>a</a:t>
            </a:r>
            <a:r>
              <a:rPr sz="668" spc="-53" dirty="0">
                <a:solidFill>
                  <a:srgbClr val="231F20"/>
                </a:solidFill>
                <a:latin typeface="Book Antiqua"/>
                <a:cs typeface="Book Antiqua"/>
              </a:rPr>
              <a:t> </a:t>
            </a:r>
            <a:r>
              <a:rPr sz="668" dirty="0">
                <a:solidFill>
                  <a:srgbClr val="231F20"/>
                </a:solidFill>
                <a:latin typeface="Book Antiqua"/>
                <a:cs typeface="Book Antiqua"/>
              </a:rPr>
              <a:t>college</a:t>
            </a:r>
            <a:endParaRPr sz="668">
              <a:latin typeface="Book Antiqua"/>
              <a:cs typeface="Book Antiqua"/>
            </a:endParaRPr>
          </a:p>
        </p:txBody>
      </p:sp>
      <p:sp>
        <p:nvSpPr>
          <p:cNvPr id="20" name="object 20"/>
          <p:cNvSpPr txBox="1"/>
          <p:nvPr/>
        </p:nvSpPr>
        <p:spPr>
          <a:xfrm>
            <a:off x="5244510" y="3994196"/>
            <a:ext cx="769617" cy="102592"/>
          </a:xfrm>
          <a:prstGeom prst="rect">
            <a:avLst/>
          </a:prstGeom>
          <a:solidFill>
            <a:srgbClr val="FFFFFF"/>
          </a:solidFill>
        </p:spPr>
        <p:txBody>
          <a:bodyPr vert="horz" wrap="square" lIns="0" tIns="0" rIns="0" bIns="0" rtlCol="0">
            <a:spAutoFit/>
          </a:bodyPr>
          <a:lstStyle/>
          <a:p>
            <a:pPr marL="79722">
              <a:lnSpc>
                <a:spcPts val="795"/>
              </a:lnSpc>
            </a:pPr>
            <a:r>
              <a:rPr sz="668" spc="10" dirty="0">
                <a:solidFill>
                  <a:srgbClr val="231F20"/>
                </a:solidFill>
                <a:latin typeface="Book Antiqua"/>
                <a:cs typeface="Book Antiqua"/>
              </a:rPr>
              <a:t>a </a:t>
            </a:r>
            <a:r>
              <a:rPr sz="668" spc="-3" dirty="0">
                <a:solidFill>
                  <a:srgbClr val="231F20"/>
                </a:solidFill>
                <a:latin typeface="Book Antiqua"/>
                <a:cs typeface="Book Antiqua"/>
              </a:rPr>
              <a:t>grade </a:t>
            </a:r>
            <a:r>
              <a:rPr sz="668" spc="-34" dirty="0">
                <a:solidFill>
                  <a:srgbClr val="231F20"/>
                </a:solidFill>
                <a:latin typeface="Book Antiqua"/>
                <a:cs typeface="Book Antiqua"/>
              </a:rPr>
              <a:t>/ </a:t>
            </a:r>
            <a:r>
              <a:rPr sz="668" spc="10" dirty="0">
                <a:solidFill>
                  <a:srgbClr val="231F20"/>
                </a:solidFill>
                <a:latin typeface="Book Antiqua"/>
                <a:cs typeface="Book Antiqua"/>
              </a:rPr>
              <a:t>a</a:t>
            </a:r>
            <a:r>
              <a:rPr sz="668" spc="-103" dirty="0">
                <a:solidFill>
                  <a:srgbClr val="231F20"/>
                </a:solidFill>
                <a:latin typeface="Book Antiqua"/>
                <a:cs typeface="Book Antiqua"/>
              </a:rPr>
              <a:t> </a:t>
            </a:r>
            <a:r>
              <a:rPr sz="668" dirty="0">
                <a:solidFill>
                  <a:srgbClr val="231F20"/>
                </a:solidFill>
                <a:latin typeface="Book Antiqua"/>
                <a:cs typeface="Book Antiqua"/>
              </a:rPr>
              <a:t>score</a:t>
            </a:r>
            <a:endParaRPr sz="668">
              <a:latin typeface="Book Antiqua"/>
              <a:cs typeface="Book Antiqua"/>
            </a:endParaRPr>
          </a:p>
        </p:txBody>
      </p:sp>
      <p:sp>
        <p:nvSpPr>
          <p:cNvPr id="21" name="object 21"/>
          <p:cNvSpPr txBox="1"/>
          <p:nvPr/>
        </p:nvSpPr>
        <p:spPr>
          <a:xfrm>
            <a:off x="5244509" y="4178965"/>
            <a:ext cx="408767" cy="107067"/>
          </a:xfrm>
          <a:prstGeom prst="rect">
            <a:avLst/>
          </a:prstGeom>
          <a:solidFill>
            <a:srgbClr val="FFFFFF"/>
          </a:solidFill>
        </p:spPr>
        <p:txBody>
          <a:bodyPr vert="horz" wrap="square" lIns="0" tIns="4241" rIns="0" bIns="0" rtlCol="0">
            <a:spAutoFit/>
          </a:bodyPr>
          <a:lstStyle/>
          <a:p>
            <a:pPr marL="79722">
              <a:spcBef>
                <a:spcPts val="34"/>
              </a:spcBef>
            </a:pPr>
            <a:r>
              <a:rPr sz="668" dirty="0">
                <a:solidFill>
                  <a:srgbClr val="231F20"/>
                </a:solidFill>
                <a:latin typeface="Book Antiqua"/>
                <a:cs typeface="Book Antiqua"/>
              </a:rPr>
              <a:t>school</a:t>
            </a:r>
            <a:endParaRPr sz="668">
              <a:latin typeface="Book Antiqua"/>
              <a:cs typeface="Book Antiqua"/>
            </a:endParaRPr>
          </a:p>
        </p:txBody>
      </p:sp>
      <p:sp>
        <p:nvSpPr>
          <p:cNvPr id="22" name="object 22"/>
          <p:cNvSpPr txBox="1"/>
          <p:nvPr/>
        </p:nvSpPr>
        <p:spPr>
          <a:xfrm>
            <a:off x="5244510" y="4367795"/>
            <a:ext cx="746720" cy="107924"/>
          </a:xfrm>
          <a:prstGeom prst="rect">
            <a:avLst/>
          </a:prstGeom>
          <a:solidFill>
            <a:srgbClr val="FFFFFF"/>
          </a:solidFill>
        </p:spPr>
        <p:txBody>
          <a:bodyPr vert="horz" wrap="square" lIns="0" tIns="5089" rIns="0" bIns="0" rtlCol="0">
            <a:spAutoFit/>
          </a:bodyPr>
          <a:lstStyle/>
          <a:p>
            <a:pPr marL="79722">
              <a:spcBef>
                <a:spcPts val="40"/>
              </a:spcBef>
            </a:pPr>
            <a:r>
              <a:rPr sz="668" spc="10" dirty="0">
                <a:solidFill>
                  <a:srgbClr val="231F20"/>
                </a:solidFill>
                <a:latin typeface="Book Antiqua"/>
                <a:cs typeface="Book Antiqua"/>
              </a:rPr>
              <a:t>an</a:t>
            </a:r>
            <a:r>
              <a:rPr sz="668" spc="3" dirty="0">
                <a:solidFill>
                  <a:srgbClr val="231F20"/>
                </a:solidFill>
                <a:latin typeface="Book Antiqua"/>
                <a:cs typeface="Book Antiqua"/>
              </a:rPr>
              <a:t> </a:t>
            </a:r>
            <a:r>
              <a:rPr sz="668" spc="-3" dirty="0">
                <a:solidFill>
                  <a:srgbClr val="231F20"/>
                </a:solidFill>
                <a:latin typeface="Book Antiqua"/>
                <a:cs typeface="Book Antiqua"/>
              </a:rPr>
              <a:t>application</a:t>
            </a:r>
            <a:endParaRPr sz="668">
              <a:latin typeface="Book Antiqua"/>
              <a:cs typeface="Book Antiqua"/>
            </a:endParaRPr>
          </a:p>
        </p:txBody>
      </p:sp>
      <p:sp>
        <p:nvSpPr>
          <p:cNvPr id="23" name="object 23"/>
          <p:cNvSpPr txBox="1"/>
          <p:nvPr/>
        </p:nvSpPr>
        <p:spPr>
          <a:xfrm>
            <a:off x="2928221" y="3283469"/>
            <a:ext cx="2216835" cy="1450421"/>
          </a:xfrm>
          <a:prstGeom prst="rect">
            <a:avLst/>
          </a:prstGeom>
        </p:spPr>
        <p:txBody>
          <a:bodyPr vert="horz" wrap="square" lIns="0" tIns="27138" rIns="0" bIns="0" rtlCol="0">
            <a:spAutoFit/>
          </a:bodyPr>
          <a:lstStyle/>
          <a:p>
            <a:pPr marL="8481">
              <a:spcBef>
                <a:spcPts val="214"/>
              </a:spcBef>
            </a:pPr>
            <a:r>
              <a:rPr sz="734" spc="17" dirty="0">
                <a:solidFill>
                  <a:srgbClr val="0093D5"/>
                </a:solidFill>
                <a:latin typeface="Calibri"/>
                <a:cs typeface="Calibri"/>
              </a:rPr>
              <a:t>Collocations</a:t>
            </a:r>
            <a:endParaRPr sz="734">
              <a:latin typeface="Calibri"/>
              <a:cs typeface="Calibri"/>
            </a:endParaRPr>
          </a:p>
          <a:p>
            <a:pPr marL="75058">
              <a:spcBef>
                <a:spcPts val="140"/>
              </a:spcBef>
              <a:tabLst>
                <a:tab pos="224324" algn="l"/>
              </a:tabLst>
            </a:pPr>
            <a:r>
              <a:rPr sz="701" spc="67" dirty="0">
                <a:solidFill>
                  <a:srgbClr val="231F20"/>
                </a:solidFill>
                <a:latin typeface="Calibri"/>
                <a:cs typeface="Calibri"/>
              </a:rPr>
              <a:t>7	</a:t>
            </a:r>
            <a:r>
              <a:rPr sz="701" spc="7" dirty="0">
                <a:solidFill>
                  <a:srgbClr val="231F20"/>
                </a:solidFill>
                <a:latin typeface="Calibri"/>
                <a:cs typeface="Calibri"/>
              </a:rPr>
              <a:t>Find </a:t>
            </a:r>
            <a:r>
              <a:rPr sz="701" spc="-17" dirty="0">
                <a:solidFill>
                  <a:srgbClr val="231F20"/>
                </a:solidFill>
                <a:latin typeface="Calibri"/>
                <a:cs typeface="Calibri"/>
              </a:rPr>
              <a:t>the  </a:t>
            </a:r>
            <a:r>
              <a:rPr sz="701" spc="17" dirty="0">
                <a:solidFill>
                  <a:srgbClr val="231F20"/>
                </a:solidFill>
                <a:latin typeface="Calibri"/>
                <a:cs typeface="Calibri"/>
              </a:rPr>
              <a:t>verb </a:t>
            </a:r>
            <a:r>
              <a:rPr sz="701" spc="-14" dirty="0">
                <a:solidFill>
                  <a:srgbClr val="231F20"/>
                </a:solidFill>
                <a:latin typeface="Calibri"/>
                <a:cs typeface="Calibri"/>
              </a:rPr>
              <a:t>that  </a:t>
            </a:r>
            <a:r>
              <a:rPr sz="701" spc="17" dirty="0">
                <a:solidFill>
                  <a:srgbClr val="231F20"/>
                </a:solidFill>
                <a:latin typeface="Calibri"/>
                <a:cs typeface="Calibri"/>
              </a:rPr>
              <a:t>does </a:t>
            </a:r>
            <a:r>
              <a:rPr sz="701" spc="-10" dirty="0">
                <a:solidFill>
                  <a:srgbClr val="231F20"/>
                </a:solidFill>
                <a:latin typeface="Calibri"/>
                <a:cs typeface="Calibri"/>
              </a:rPr>
              <a:t>not </a:t>
            </a:r>
            <a:r>
              <a:rPr sz="701" spc="44" dirty="0">
                <a:solidFill>
                  <a:srgbClr val="231F20"/>
                </a:solidFill>
                <a:latin typeface="Calibri"/>
                <a:cs typeface="Calibri"/>
              </a:rPr>
              <a:t>go </a:t>
            </a:r>
            <a:r>
              <a:rPr sz="701" spc="-10" dirty="0">
                <a:solidFill>
                  <a:srgbClr val="231F20"/>
                </a:solidFill>
                <a:latin typeface="Calibri"/>
                <a:cs typeface="Calibri"/>
              </a:rPr>
              <a:t>with </a:t>
            </a:r>
            <a:r>
              <a:rPr sz="701" spc="-17" dirty="0">
                <a:solidFill>
                  <a:srgbClr val="231F20"/>
                </a:solidFill>
                <a:latin typeface="Calibri"/>
                <a:cs typeface="Calibri"/>
              </a:rPr>
              <a:t>the</a:t>
            </a:r>
            <a:r>
              <a:rPr sz="701" spc="-37" dirty="0">
                <a:solidFill>
                  <a:srgbClr val="231F20"/>
                </a:solidFill>
                <a:latin typeface="Calibri"/>
                <a:cs typeface="Calibri"/>
              </a:rPr>
              <a:t> </a:t>
            </a:r>
            <a:r>
              <a:rPr sz="701" dirty="0">
                <a:solidFill>
                  <a:srgbClr val="231F20"/>
                </a:solidFill>
                <a:latin typeface="Calibri"/>
                <a:cs typeface="Calibri"/>
              </a:rPr>
              <a:t>noun.</a:t>
            </a:r>
            <a:endParaRPr sz="701">
              <a:latin typeface="Calibri"/>
              <a:cs typeface="Calibri"/>
            </a:endParaRPr>
          </a:p>
          <a:p>
            <a:pPr marL="368926" indent="-96260">
              <a:spcBef>
                <a:spcPts val="518"/>
              </a:spcBef>
              <a:buAutoNum type="arabicPeriod"/>
              <a:tabLst>
                <a:tab pos="369350" algn="l"/>
              </a:tabLst>
            </a:pPr>
            <a:r>
              <a:rPr sz="668" spc="3" dirty="0">
                <a:solidFill>
                  <a:srgbClr val="231F20"/>
                </a:solidFill>
                <a:latin typeface="Book Antiqua"/>
                <a:cs typeface="Book Antiqua"/>
              </a:rPr>
              <a:t>to</a:t>
            </a:r>
            <a:r>
              <a:rPr sz="668" spc="37" dirty="0">
                <a:solidFill>
                  <a:srgbClr val="231F20"/>
                </a:solidFill>
                <a:latin typeface="Book Antiqua"/>
                <a:cs typeface="Book Antiqua"/>
              </a:rPr>
              <a:t> </a:t>
            </a:r>
            <a:r>
              <a:rPr sz="668" spc="-7" dirty="0">
                <a:solidFill>
                  <a:srgbClr val="231F20"/>
                </a:solidFill>
                <a:latin typeface="Book Antiqua"/>
                <a:cs typeface="Book Antiqua"/>
              </a:rPr>
              <a:t>do,</a:t>
            </a:r>
            <a:r>
              <a:rPr sz="668" spc="37" dirty="0">
                <a:solidFill>
                  <a:srgbClr val="231F20"/>
                </a:solidFill>
                <a:latin typeface="Book Antiqua"/>
                <a:cs typeface="Book Antiqua"/>
              </a:rPr>
              <a:t> </a:t>
            </a:r>
            <a:r>
              <a:rPr sz="668" spc="3" dirty="0">
                <a:solidFill>
                  <a:srgbClr val="231F20"/>
                </a:solidFill>
                <a:latin typeface="Book Antiqua"/>
                <a:cs typeface="Book Antiqua"/>
              </a:rPr>
              <a:t>to</a:t>
            </a:r>
            <a:r>
              <a:rPr sz="668" spc="37" dirty="0">
                <a:solidFill>
                  <a:srgbClr val="231F20"/>
                </a:solidFill>
                <a:latin typeface="Book Antiqua"/>
                <a:cs typeface="Book Antiqua"/>
              </a:rPr>
              <a:t> </a:t>
            </a:r>
            <a:r>
              <a:rPr sz="668" dirty="0">
                <a:solidFill>
                  <a:srgbClr val="231F20"/>
                </a:solidFill>
                <a:latin typeface="Book Antiqua"/>
                <a:cs typeface="Book Antiqua"/>
              </a:rPr>
              <a:t>sit,</a:t>
            </a:r>
            <a:r>
              <a:rPr sz="668" spc="37" dirty="0">
                <a:solidFill>
                  <a:srgbClr val="231F20"/>
                </a:solidFill>
                <a:latin typeface="Book Antiqua"/>
                <a:cs typeface="Book Antiqua"/>
              </a:rPr>
              <a:t> </a:t>
            </a:r>
            <a:r>
              <a:rPr sz="668" spc="3" dirty="0">
                <a:solidFill>
                  <a:srgbClr val="231F20"/>
                </a:solidFill>
                <a:latin typeface="Book Antiqua"/>
                <a:cs typeface="Book Antiqua"/>
              </a:rPr>
              <a:t>to</a:t>
            </a:r>
            <a:r>
              <a:rPr sz="668" spc="37" dirty="0">
                <a:solidFill>
                  <a:srgbClr val="231F20"/>
                </a:solidFill>
                <a:latin typeface="Book Antiqua"/>
                <a:cs typeface="Book Antiqua"/>
              </a:rPr>
              <a:t> </a:t>
            </a:r>
            <a:r>
              <a:rPr sz="668" dirty="0">
                <a:solidFill>
                  <a:srgbClr val="231F20"/>
                </a:solidFill>
                <a:latin typeface="Book Antiqua"/>
                <a:cs typeface="Book Antiqua"/>
              </a:rPr>
              <a:t>resit,</a:t>
            </a:r>
            <a:r>
              <a:rPr sz="668" spc="37" dirty="0">
                <a:solidFill>
                  <a:srgbClr val="231F20"/>
                </a:solidFill>
                <a:latin typeface="Book Antiqua"/>
                <a:cs typeface="Book Antiqua"/>
              </a:rPr>
              <a:t> </a:t>
            </a:r>
            <a:r>
              <a:rPr sz="668" spc="3" dirty="0">
                <a:solidFill>
                  <a:srgbClr val="231F20"/>
                </a:solidFill>
                <a:latin typeface="Book Antiqua"/>
                <a:cs typeface="Book Antiqua"/>
              </a:rPr>
              <a:t>to</a:t>
            </a:r>
            <a:r>
              <a:rPr sz="668" spc="37" dirty="0">
                <a:solidFill>
                  <a:srgbClr val="231F20"/>
                </a:solidFill>
                <a:latin typeface="Book Antiqua"/>
                <a:cs typeface="Book Antiqua"/>
              </a:rPr>
              <a:t> </a:t>
            </a:r>
            <a:r>
              <a:rPr sz="668" spc="7" dirty="0">
                <a:solidFill>
                  <a:srgbClr val="231F20"/>
                </a:solidFill>
                <a:latin typeface="Book Antiqua"/>
                <a:cs typeface="Book Antiqua"/>
              </a:rPr>
              <a:t>take,</a:t>
            </a:r>
            <a:r>
              <a:rPr sz="668" spc="37" dirty="0">
                <a:solidFill>
                  <a:srgbClr val="231F20"/>
                </a:solidFill>
                <a:latin typeface="Book Antiqua"/>
                <a:cs typeface="Book Antiqua"/>
              </a:rPr>
              <a:t> </a:t>
            </a:r>
            <a:r>
              <a:rPr sz="668" spc="3" dirty="0">
                <a:solidFill>
                  <a:srgbClr val="231F20"/>
                </a:solidFill>
                <a:latin typeface="Book Antiqua"/>
                <a:cs typeface="Book Antiqua"/>
              </a:rPr>
              <a:t>to</a:t>
            </a:r>
            <a:r>
              <a:rPr sz="668" spc="37" dirty="0">
                <a:solidFill>
                  <a:srgbClr val="231F20"/>
                </a:solidFill>
                <a:latin typeface="Book Antiqua"/>
                <a:cs typeface="Book Antiqua"/>
              </a:rPr>
              <a:t> </a:t>
            </a:r>
            <a:r>
              <a:rPr sz="668" spc="7" dirty="0">
                <a:solidFill>
                  <a:srgbClr val="231F20"/>
                </a:solidFill>
                <a:latin typeface="Book Antiqua"/>
                <a:cs typeface="Book Antiqua"/>
              </a:rPr>
              <a:t>fail,</a:t>
            </a:r>
            <a:r>
              <a:rPr sz="668" spc="37" dirty="0">
                <a:solidFill>
                  <a:srgbClr val="231F20"/>
                </a:solidFill>
                <a:latin typeface="Book Antiqua"/>
                <a:cs typeface="Book Antiqua"/>
              </a:rPr>
              <a:t> </a:t>
            </a:r>
            <a:r>
              <a:rPr sz="668" spc="3" dirty="0">
                <a:solidFill>
                  <a:srgbClr val="231F20"/>
                </a:solidFill>
                <a:latin typeface="Book Antiqua"/>
                <a:cs typeface="Book Antiqua"/>
              </a:rPr>
              <a:t>to</a:t>
            </a:r>
            <a:r>
              <a:rPr sz="668" spc="37" dirty="0">
                <a:solidFill>
                  <a:srgbClr val="231F20"/>
                </a:solidFill>
                <a:latin typeface="Book Antiqua"/>
                <a:cs typeface="Book Antiqua"/>
              </a:rPr>
              <a:t> </a:t>
            </a:r>
            <a:r>
              <a:rPr sz="668" spc="3" dirty="0">
                <a:solidFill>
                  <a:srgbClr val="231F20"/>
                </a:solidFill>
                <a:latin typeface="Book Antiqua"/>
                <a:cs typeface="Book Antiqua"/>
              </a:rPr>
              <a:t>test</a:t>
            </a:r>
            <a:endParaRPr sz="668">
              <a:latin typeface="Book Antiqua"/>
              <a:cs typeface="Book Antiqua"/>
            </a:endParaRPr>
          </a:p>
          <a:p>
            <a:pPr marL="368926" indent="-96260">
              <a:spcBef>
                <a:spcPts val="692"/>
              </a:spcBef>
              <a:buAutoNum type="arabicPeriod"/>
              <a:tabLst>
                <a:tab pos="369350" algn="l"/>
              </a:tabLst>
            </a:pPr>
            <a:r>
              <a:rPr sz="668" spc="3" dirty="0">
                <a:solidFill>
                  <a:srgbClr val="231F20"/>
                </a:solidFill>
                <a:latin typeface="Book Antiqua"/>
                <a:cs typeface="Book Antiqua"/>
              </a:rPr>
              <a:t>to </a:t>
            </a:r>
            <a:r>
              <a:rPr sz="668" dirty="0">
                <a:solidFill>
                  <a:srgbClr val="231F20"/>
                </a:solidFill>
                <a:latin typeface="Book Antiqua"/>
                <a:cs typeface="Book Antiqua"/>
              </a:rPr>
              <a:t>get into, </a:t>
            </a:r>
            <a:r>
              <a:rPr sz="668" spc="3" dirty="0">
                <a:solidFill>
                  <a:srgbClr val="231F20"/>
                </a:solidFill>
                <a:latin typeface="Book Antiqua"/>
                <a:cs typeface="Book Antiqua"/>
              </a:rPr>
              <a:t>to </a:t>
            </a:r>
            <a:r>
              <a:rPr sz="668" spc="7" dirty="0">
                <a:solidFill>
                  <a:srgbClr val="231F20"/>
                </a:solidFill>
                <a:latin typeface="Book Antiqua"/>
                <a:cs typeface="Book Antiqua"/>
              </a:rPr>
              <a:t>fail, </a:t>
            </a:r>
            <a:r>
              <a:rPr sz="668" spc="3" dirty="0">
                <a:solidFill>
                  <a:srgbClr val="231F20"/>
                </a:solidFill>
                <a:latin typeface="Book Antiqua"/>
                <a:cs typeface="Book Antiqua"/>
              </a:rPr>
              <a:t>to </a:t>
            </a:r>
            <a:r>
              <a:rPr sz="668" spc="-20" dirty="0">
                <a:solidFill>
                  <a:srgbClr val="231F20"/>
                </a:solidFill>
                <a:latin typeface="Book Antiqua"/>
                <a:cs typeface="Book Antiqua"/>
              </a:rPr>
              <a:t>apply  </a:t>
            </a:r>
            <a:r>
              <a:rPr sz="668" spc="3" dirty="0">
                <a:solidFill>
                  <a:srgbClr val="231F20"/>
                </a:solidFill>
                <a:latin typeface="Book Antiqua"/>
                <a:cs typeface="Book Antiqua"/>
              </a:rPr>
              <a:t>to, to </a:t>
            </a:r>
            <a:r>
              <a:rPr sz="668" spc="-3" dirty="0">
                <a:solidFill>
                  <a:srgbClr val="231F20"/>
                </a:solidFill>
                <a:latin typeface="Book Antiqua"/>
                <a:cs typeface="Book Antiqua"/>
              </a:rPr>
              <a:t>graduate </a:t>
            </a:r>
            <a:r>
              <a:rPr sz="668" spc="77" dirty="0">
                <a:solidFill>
                  <a:srgbClr val="231F20"/>
                </a:solidFill>
                <a:latin typeface="Book Antiqua"/>
                <a:cs typeface="Book Antiqua"/>
              </a:rPr>
              <a:t> </a:t>
            </a:r>
            <a:r>
              <a:rPr sz="668" dirty="0">
                <a:solidFill>
                  <a:srgbClr val="231F20"/>
                </a:solidFill>
                <a:latin typeface="Book Antiqua"/>
                <a:cs typeface="Book Antiqua"/>
              </a:rPr>
              <a:t>from</a:t>
            </a:r>
            <a:endParaRPr sz="668">
              <a:latin typeface="Book Antiqua"/>
              <a:cs typeface="Book Antiqua"/>
            </a:endParaRPr>
          </a:p>
          <a:p>
            <a:pPr marL="368926" indent="-96260">
              <a:spcBef>
                <a:spcPts val="692"/>
              </a:spcBef>
              <a:buAutoNum type="arabicPeriod"/>
              <a:tabLst>
                <a:tab pos="369350" algn="l"/>
              </a:tabLst>
            </a:pPr>
            <a:r>
              <a:rPr sz="668" spc="3" dirty="0">
                <a:solidFill>
                  <a:srgbClr val="231F20"/>
                </a:solidFill>
                <a:latin typeface="Book Antiqua"/>
                <a:cs typeface="Book Antiqua"/>
              </a:rPr>
              <a:t>to get, to </a:t>
            </a:r>
            <a:r>
              <a:rPr sz="668" dirty="0">
                <a:solidFill>
                  <a:srgbClr val="231F20"/>
                </a:solidFill>
                <a:latin typeface="Book Antiqua"/>
                <a:cs typeface="Book Antiqua"/>
              </a:rPr>
              <a:t>receive, </a:t>
            </a:r>
            <a:r>
              <a:rPr sz="668" spc="3" dirty="0">
                <a:solidFill>
                  <a:srgbClr val="231F20"/>
                </a:solidFill>
                <a:latin typeface="Book Antiqua"/>
                <a:cs typeface="Book Antiqua"/>
              </a:rPr>
              <a:t>to </a:t>
            </a:r>
            <a:r>
              <a:rPr sz="668" spc="-20" dirty="0">
                <a:solidFill>
                  <a:srgbClr val="231F20"/>
                </a:solidFill>
                <a:latin typeface="Book Antiqua"/>
                <a:cs typeface="Book Antiqua"/>
              </a:rPr>
              <a:t>apply,  </a:t>
            </a:r>
            <a:r>
              <a:rPr sz="668" spc="3" dirty="0">
                <a:solidFill>
                  <a:srgbClr val="231F20"/>
                </a:solidFill>
                <a:latin typeface="Book Antiqua"/>
                <a:cs typeface="Book Antiqua"/>
              </a:rPr>
              <a:t>to</a:t>
            </a:r>
            <a:r>
              <a:rPr sz="668" spc="134" dirty="0">
                <a:solidFill>
                  <a:srgbClr val="231F20"/>
                </a:solidFill>
                <a:latin typeface="Book Antiqua"/>
                <a:cs typeface="Book Antiqua"/>
              </a:rPr>
              <a:t> </a:t>
            </a:r>
            <a:r>
              <a:rPr sz="668" dirty="0">
                <a:solidFill>
                  <a:srgbClr val="231F20"/>
                </a:solidFill>
                <a:latin typeface="Book Antiqua"/>
                <a:cs typeface="Book Antiqua"/>
              </a:rPr>
              <a:t>require</a:t>
            </a:r>
            <a:endParaRPr sz="668">
              <a:latin typeface="Book Antiqua"/>
              <a:cs typeface="Book Antiqua"/>
            </a:endParaRPr>
          </a:p>
          <a:p>
            <a:pPr marL="368926" indent="-96260">
              <a:spcBef>
                <a:spcPts val="692"/>
              </a:spcBef>
              <a:buAutoNum type="arabicPeriod"/>
              <a:tabLst>
                <a:tab pos="369350" algn="l"/>
              </a:tabLst>
            </a:pPr>
            <a:r>
              <a:rPr sz="668" spc="3" dirty="0">
                <a:solidFill>
                  <a:srgbClr val="231F20"/>
                </a:solidFill>
                <a:latin typeface="Book Antiqua"/>
                <a:cs typeface="Book Antiqua"/>
              </a:rPr>
              <a:t>to </a:t>
            </a:r>
            <a:r>
              <a:rPr sz="668" dirty="0">
                <a:solidFill>
                  <a:srgbClr val="231F20"/>
                </a:solidFill>
                <a:latin typeface="Book Antiqua"/>
                <a:cs typeface="Book Antiqua"/>
              </a:rPr>
              <a:t>leave, </a:t>
            </a:r>
            <a:r>
              <a:rPr sz="668" spc="3" dirty="0">
                <a:solidFill>
                  <a:srgbClr val="231F20"/>
                </a:solidFill>
                <a:latin typeface="Book Antiqua"/>
                <a:cs typeface="Book Antiqua"/>
              </a:rPr>
              <a:t>to </a:t>
            </a:r>
            <a:r>
              <a:rPr sz="668" spc="10" dirty="0">
                <a:solidFill>
                  <a:srgbClr val="231F20"/>
                </a:solidFill>
                <a:latin typeface="Book Antiqua"/>
                <a:cs typeface="Book Antiqua"/>
              </a:rPr>
              <a:t>start, </a:t>
            </a:r>
            <a:r>
              <a:rPr sz="668" spc="3" dirty="0">
                <a:solidFill>
                  <a:srgbClr val="231F20"/>
                </a:solidFill>
                <a:latin typeface="Book Antiqua"/>
                <a:cs typeface="Book Antiqua"/>
              </a:rPr>
              <a:t>to </a:t>
            </a:r>
            <a:r>
              <a:rPr sz="668" spc="-10" dirty="0">
                <a:solidFill>
                  <a:srgbClr val="231F20"/>
                </a:solidFill>
                <a:latin typeface="Book Antiqua"/>
                <a:cs typeface="Book Antiqua"/>
              </a:rPr>
              <a:t>study  </a:t>
            </a:r>
            <a:r>
              <a:rPr sz="668" spc="10" dirty="0">
                <a:solidFill>
                  <a:srgbClr val="231F20"/>
                </a:solidFill>
                <a:latin typeface="Book Antiqua"/>
                <a:cs typeface="Book Antiqua"/>
              </a:rPr>
              <a:t>at, </a:t>
            </a:r>
            <a:r>
              <a:rPr sz="668" spc="3" dirty="0">
                <a:solidFill>
                  <a:srgbClr val="231F20"/>
                </a:solidFill>
                <a:latin typeface="Book Antiqua"/>
                <a:cs typeface="Book Antiqua"/>
              </a:rPr>
              <a:t>to</a:t>
            </a:r>
            <a:r>
              <a:rPr sz="668" spc="103" dirty="0">
                <a:solidFill>
                  <a:srgbClr val="231F20"/>
                </a:solidFill>
                <a:latin typeface="Book Antiqua"/>
                <a:cs typeface="Book Antiqua"/>
              </a:rPr>
              <a:t> </a:t>
            </a:r>
            <a:r>
              <a:rPr sz="668" dirty="0">
                <a:solidFill>
                  <a:srgbClr val="231F20"/>
                </a:solidFill>
                <a:latin typeface="Book Antiqua"/>
                <a:cs typeface="Book Antiqua"/>
              </a:rPr>
              <a:t>require</a:t>
            </a:r>
            <a:endParaRPr sz="668">
              <a:latin typeface="Book Antiqua"/>
              <a:cs typeface="Book Antiqua"/>
            </a:endParaRPr>
          </a:p>
          <a:p>
            <a:pPr marL="368926" marR="200577" indent="-96260">
              <a:lnSpc>
                <a:spcPct val="104200"/>
              </a:lnSpc>
              <a:spcBef>
                <a:spcPts val="658"/>
              </a:spcBef>
              <a:buAutoNum type="arabicPeriod"/>
              <a:tabLst>
                <a:tab pos="369350" algn="l"/>
              </a:tabLst>
            </a:pPr>
            <a:r>
              <a:rPr sz="668" spc="3" dirty="0">
                <a:solidFill>
                  <a:srgbClr val="231F20"/>
                </a:solidFill>
                <a:latin typeface="Book Antiqua"/>
                <a:cs typeface="Book Antiqua"/>
              </a:rPr>
              <a:t>to </a:t>
            </a:r>
            <a:r>
              <a:rPr sz="668" dirty="0">
                <a:solidFill>
                  <a:srgbClr val="231F20"/>
                </a:solidFill>
                <a:latin typeface="Book Antiqua"/>
                <a:cs typeface="Book Antiqua"/>
              </a:rPr>
              <a:t>receive, </a:t>
            </a:r>
            <a:r>
              <a:rPr sz="668" spc="3" dirty="0">
                <a:solidFill>
                  <a:srgbClr val="231F20"/>
                </a:solidFill>
                <a:latin typeface="Book Antiqua"/>
                <a:cs typeface="Book Antiqua"/>
              </a:rPr>
              <a:t>to </a:t>
            </a:r>
            <a:r>
              <a:rPr sz="668" dirty="0">
                <a:solidFill>
                  <a:srgbClr val="231F20"/>
                </a:solidFill>
                <a:latin typeface="Book Antiqua"/>
                <a:cs typeface="Book Antiqua"/>
              </a:rPr>
              <a:t>send, </a:t>
            </a:r>
            <a:r>
              <a:rPr sz="668" spc="3" dirty="0">
                <a:solidFill>
                  <a:srgbClr val="231F20"/>
                </a:solidFill>
                <a:latin typeface="Book Antiqua"/>
                <a:cs typeface="Book Antiqua"/>
              </a:rPr>
              <a:t>to </a:t>
            </a:r>
            <a:r>
              <a:rPr sz="668" spc="7" dirty="0">
                <a:solidFill>
                  <a:srgbClr val="231F20"/>
                </a:solidFill>
                <a:latin typeface="Book Antiqua"/>
                <a:cs typeface="Book Antiqua"/>
              </a:rPr>
              <a:t>fail, </a:t>
            </a:r>
            <a:r>
              <a:rPr sz="668" spc="3" dirty="0">
                <a:solidFill>
                  <a:srgbClr val="231F20"/>
                </a:solidFill>
                <a:latin typeface="Book Antiqua"/>
                <a:cs typeface="Book Antiqua"/>
              </a:rPr>
              <a:t>to get, to fill </a:t>
            </a:r>
            <a:r>
              <a:rPr sz="668" spc="7" dirty="0">
                <a:solidFill>
                  <a:srgbClr val="231F20"/>
                </a:solidFill>
                <a:latin typeface="Book Antiqua"/>
                <a:cs typeface="Book Antiqua"/>
              </a:rPr>
              <a:t>in,  </a:t>
            </a:r>
            <a:r>
              <a:rPr sz="668" dirty="0">
                <a:solidFill>
                  <a:srgbClr val="231F20"/>
                </a:solidFill>
                <a:latin typeface="Book Antiqua"/>
                <a:cs typeface="Book Antiqua"/>
              </a:rPr>
              <a:t>to</a:t>
            </a:r>
            <a:r>
              <a:rPr sz="668" spc="-17" dirty="0">
                <a:solidFill>
                  <a:srgbClr val="231F20"/>
                </a:solidFill>
                <a:latin typeface="Book Antiqua"/>
                <a:cs typeface="Book Antiqua"/>
              </a:rPr>
              <a:t> </a:t>
            </a:r>
            <a:r>
              <a:rPr sz="668" spc="-3" dirty="0">
                <a:solidFill>
                  <a:srgbClr val="231F20"/>
                </a:solidFill>
                <a:latin typeface="Book Antiqua"/>
                <a:cs typeface="Book Antiqua"/>
              </a:rPr>
              <a:t>complete</a:t>
            </a:r>
            <a:endParaRPr sz="668">
              <a:latin typeface="Book Antiqua"/>
              <a:cs typeface="Book Antiqua"/>
            </a:endParaRPr>
          </a:p>
          <a:p>
            <a:pPr marL="368502" indent="-95836">
              <a:spcBef>
                <a:spcPts val="254"/>
              </a:spcBef>
              <a:buAutoNum type="arabicPeriod"/>
              <a:tabLst>
                <a:tab pos="368926" algn="l"/>
              </a:tabLst>
            </a:pPr>
            <a:r>
              <a:rPr sz="668" spc="3" dirty="0">
                <a:solidFill>
                  <a:srgbClr val="231F20"/>
                </a:solidFill>
                <a:latin typeface="Book Antiqua"/>
                <a:cs typeface="Book Antiqua"/>
              </a:rPr>
              <a:t>to</a:t>
            </a:r>
            <a:r>
              <a:rPr sz="668" spc="37" dirty="0">
                <a:solidFill>
                  <a:srgbClr val="231F20"/>
                </a:solidFill>
                <a:latin typeface="Book Antiqua"/>
                <a:cs typeface="Book Antiqua"/>
              </a:rPr>
              <a:t> </a:t>
            </a:r>
            <a:r>
              <a:rPr sz="668" dirty="0">
                <a:solidFill>
                  <a:srgbClr val="231F20"/>
                </a:solidFill>
                <a:latin typeface="Book Antiqua"/>
                <a:cs typeface="Book Antiqua"/>
              </a:rPr>
              <a:t>require,</a:t>
            </a:r>
            <a:r>
              <a:rPr sz="668" spc="40" dirty="0">
                <a:solidFill>
                  <a:srgbClr val="231F20"/>
                </a:solidFill>
                <a:latin typeface="Book Antiqua"/>
                <a:cs typeface="Book Antiqua"/>
              </a:rPr>
              <a:t> </a:t>
            </a:r>
            <a:r>
              <a:rPr sz="668" spc="3" dirty="0">
                <a:solidFill>
                  <a:srgbClr val="231F20"/>
                </a:solidFill>
                <a:latin typeface="Book Antiqua"/>
                <a:cs typeface="Book Antiqua"/>
              </a:rPr>
              <a:t>to</a:t>
            </a:r>
            <a:r>
              <a:rPr sz="668" spc="37" dirty="0">
                <a:solidFill>
                  <a:srgbClr val="231F20"/>
                </a:solidFill>
                <a:latin typeface="Book Antiqua"/>
                <a:cs typeface="Book Antiqua"/>
              </a:rPr>
              <a:t> </a:t>
            </a:r>
            <a:r>
              <a:rPr sz="668" spc="3" dirty="0">
                <a:solidFill>
                  <a:srgbClr val="231F20"/>
                </a:solidFill>
                <a:latin typeface="Book Antiqua"/>
                <a:cs typeface="Book Antiqua"/>
              </a:rPr>
              <a:t>get,</a:t>
            </a:r>
            <a:r>
              <a:rPr sz="668" spc="40" dirty="0">
                <a:solidFill>
                  <a:srgbClr val="231F20"/>
                </a:solidFill>
                <a:latin typeface="Book Antiqua"/>
                <a:cs typeface="Book Antiqua"/>
              </a:rPr>
              <a:t> </a:t>
            </a:r>
            <a:r>
              <a:rPr sz="668" spc="3" dirty="0">
                <a:solidFill>
                  <a:srgbClr val="231F20"/>
                </a:solidFill>
                <a:latin typeface="Book Antiqua"/>
                <a:cs typeface="Book Antiqua"/>
              </a:rPr>
              <a:t>to</a:t>
            </a:r>
            <a:r>
              <a:rPr sz="668" spc="37" dirty="0">
                <a:solidFill>
                  <a:srgbClr val="231F20"/>
                </a:solidFill>
                <a:latin typeface="Book Antiqua"/>
                <a:cs typeface="Book Antiqua"/>
              </a:rPr>
              <a:t> </a:t>
            </a:r>
            <a:r>
              <a:rPr sz="668" spc="7" dirty="0">
                <a:solidFill>
                  <a:srgbClr val="231F20"/>
                </a:solidFill>
                <a:latin typeface="Book Antiqua"/>
                <a:cs typeface="Book Antiqua"/>
              </a:rPr>
              <a:t>fail,</a:t>
            </a:r>
            <a:r>
              <a:rPr sz="668" spc="37" dirty="0">
                <a:solidFill>
                  <a:srgbClr val="231F20"/>
                </a:solidFill>
                <a:latin typeface="Book Antiqua"/>
                <a:cs typeface="Book Antiqua"/>
              </a:rPr>
              <a:t> </a:t>
            </a:r>
            <a:r>
              <a:rPr sz="668" spc="3" dirty="0">
                <a:solidFill>
                  <a:srgbClr val="231F20"/>
                </a:solidFill>
                <a:latin typeface="Book Antiqua"/>
                <a:cs typeface="Book Antiqua"/>
              </a:rPr>
              <a:t>to</a:t>
            </a:r>
            <a:r>
              <a:rPr sz="668" spc="37" dirty="0">
                <a:solidFill>
                  <a:srgbClr val="231F20"/>
                </a:solidFill>
                <a:latin typeface="Book Antiqua"/>
                <a:cs typeface="Book Antiqua"/>
              </a:rPr>
              <a:t> </a:t>
            </a:r>
            <a:r>
              <a:rPr sz="668" spc="7" dirty="0">
                <a:solidFill>
                  <a:srgbClr val="231F20"/>
                </a:solidFill>
                <a:latin typeface="Book Antiqua"/>
                <a:cs typeface="Book Antiqua"/>
              </a:rPr>
              <a:t>expect,</a:t>
            </a:r>
            <a:r>
              <a:rPr sz="668" spc="37" dirty="0">
                <a:solidFill>
                  <a:srgbClr val="231F20"/>
                </a:solidFill>
                <a:latin typeface="Book Antiqua"/>
                <a:cs typeface="Book Antiqua"/>
              </a:rPr>
              <a:t> </a:t>
            </a:r>
            <a:r>
              <a:rPr sz="668" spc="3" dirty="0">
                <a:solidFill>
                  <a:srgbClr val="231F20"/>
                </a:solidFill>
                <a:latin typeface="Book Antiqua"/>
                <a:cs typeface="Book Antiqua"/>
              </a:rPr>
              <a:t>to</a:t>
            </a:r>
            <a:r>
              <a:rPr sz="668" spc="37" dirty="0">
                <a:solidFill>
                  <a:srgbClr val="231F20"/>
                </a:solidFill>
                <a:latin typeface="Book Antiqua"/>
                <a:cs typeface="Book Antiqua"/>
              </a:rPr>
              <a:t> </a:t>
            </a:r>
            <a:r>
              <a:rPr sz="668" spc="-10" dirty="0">
                <a:solidFill>
                  <a:srgbClr val="231F20"/>
                </a:solidFill>
                <a:latin typeface="Book Antiqua"/>
                <a:cs typeface="Book Antiqua"/>
              </a:rPr>
              <a:t>give</a:t>
            </a:r>
            <a:endParaRPr sz="668">
              <a:latin typeface="Book Antiqua"/>
              <a:cs typeface="Book Antiqua"/>
            </a:endParaRPr>
          </a:p>
        </p:txBody>
      </p:sp>
      <p:sp>
        <p:nvSpPr>
          <p:cNvPr id="24" name="object 24"/>
          <p:cNvSpPr txBox="1"/>
          <p:nvPr/>
        </p:nvSpPr>
        <p:spPr>
          <a:xfrm>
            <a:off x="5244510" y="4612460"/>
            <a:ext cx="552937" cy="103641"/>
          </a:xfrm>
          <a:prstGeom prst="rect">
            <a:avLst/>
          </a:prstGeom>
          <a:solidFill>
            <a:srgbClr val="FFFFFF"/>
          </a:solidFill>
        </p:spPr>
        <p:txBody>
          <a:bodyPr vert="horz" wrap="square" lIns="0" tIns="848" rIns="0" bIns="0" rtlCol="0">
            <a:spAutoFit/>
          </a:bodyPr>
          <a:lstStyle/>
          <a:p>
            <a:pPr marL="78874">
              <a:spcBef>
                <a:spcPts val="7"/>
              </a:spcBef>
            </a:pPr>
            <a:r>
              <a:rPr sz="668" spc="-3" dirty="0">
                <a:solidFill>
                  <a:srgbClr val="231F20"/>
                </a:solidFill>
                <a:latin typeface="Book Antiqua"/>
                <a:cs typeface="Book Antiqua"/>
              </a:rPr>
              <a:t>top</a:t>
            </a:r>
            <a:r>
              <a:rPr sz="668" spc="-7" dirty="0">
                <a:solidFill>
                  <a:srgbClr val="231F20"/>
                </a:solidFill>
                <a:latin typeface="Book Antiqua"/>
                <a:cs typeface="Book Antiqua"/>
              </a:rPr>
              <a:t> </a:t>
            </a:r>
            <a:r>
              <a:rPr sz="668" spc="-3" dirty="0">
                <a:solidFill>
                  <a:srgbClr val="231F20"/>
                </a:solidFill>
                <a:latin typeface="Book Antiqua"/>
                <a:cs typeface="Book Antiqua"/>
              </a:rPr>
              <a:t>grades</a:t>
            </a:r>
            <a:endParaRPr sz="668">
              <a:latin typeface="Book Antiqua"/>
              <a:cs typeface="Book Antiqua"/>
            </a:endParaRPr>
          </a:p>
        </p:txBody>
      </p:sp>
      <p:pic>
        <p:nvPicPr>
          <p:cNvPr id="25" name="Picture 8" descr="V:\pubs_new\Oblogki wse\HappyEng.ru\11 class\HEru11SB_cover_FGOS.jpg">
            <a:extLst>
              <a:ext uri="{FF2B5EF4-FFF2-40B4-BE49-F238E27FC236}">
                <a16:creationId xmlns:a16="http://schemas.microsoft.com/office/drawing/2014/main" id="{7E642D87-F689-E5B6-3C32-37DB0287117A}"/>
              </a:ext>
            </a:extLst>
          </p:cNvPr>
          <p:cNvPicPr>
            <a:picLocks noChangeAspect="1" noChangeArrowheads="1"/>
          </p:cNvPicPr>
          <p:nvPr/>
        </p:nvPicPr>
        <p:blipFill>
          <a:blip r:embed="rId10"/>
          <a:srcRect/>
          <a:stretch>
            <a:fillRect/>
          </a:stretch>
        </p:blipFill>
        <p:spPr bwMode="auto">
          <a:xfrm>
            <a:off x="323528" y="537595"/>
            <a:ext cx="1152128" cy="1542733"/>
          </a:xfrm>
          <a:prstGeom prst="rect">
            <a:avLst/>
          </a:prstGeom>
          <a:noFill/>
          <a:effectLst>
            <a:outerShdw blurRad="50800" dist="38100" dir="2700000" algn="tl" rotWithShape="0">
              <a:prstClr val="black">
                <a:alpha val="40000"/>
              </a:prst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28224" y="4812100"/>
            <a:ext cx="957887" cy="111349"/>
          </a:xfrm>
          <a:prstGeom prst="rect">
            <a:avLst/>
          </a:prstGeom>
        </p:spPr>
        <p:txBody>
          <a:bodyPr vert="horz" wrap="square" lIns="0" tIns="8481" rIns="0" bIns="0" rtlCol="0">
            <a:spAutoFit/>
          </a:bodyPr>
          <a:lstStyle/>
          <a:p>
            <a:pPr marL="8481">
              <a:spcBef>
                <a:spcPts val="67"/>
              </a:spcBef>
              <a:tabLst>
                <a:tab pos="226868" algn="l"/>
              </a:tabLst>
            </a:pPr>
            <a:r>
              <a:rPr sz="952" spc="25" baseline="2923" dirty="0">
                <a:solidFill>
                  <a:srgbClr val="231F20"/>
                </a:solidFill>
                <a:latin typeface="Century Gothic"/>
                <a:cs typeface="Century Gothic"/>
              </a:rPr>
              <a:t>44	</a:t>
            </a:r>
            <a:r>
              <a:rPr sz="668" dirty="0">
                <a:solidFill>
                  <a:srgbClr val="6D6E71"/>
                </a:solidFill>
                <a:latin typeface="Arial Narrow"/>
                <a:cs typeface="Arial Narrow"/>
              </a:rPr>
              <a:t>Unit </a:t>
            </a:r>
            <a:r>
              <a:rPr sz="668" spc="67" dirty="0">
                <a:solidFill>
                  <a:srgbClr val="6D6E71"/>
                </a:solidFill>
                <a:latin typeface="Arial Narrow"/>
                <a:cs typeface="Arial Narrow"/>
              </a:rPr>
              <a:t>1 </a:t>
            </a:r>
            <a:r>
              <a:rPr sz="668" spc="-17" dirty="0">
                <a:solidFill>
                  <a:srgbClr val="6D6E71"/>
                </a:solidFill>
                <a:latin typeface="Arial Narrow"/>
                <a:cs typeface="Arial Narrow"/>
              </a:rPr>
              <a:t>Lessons </a:t>
            </a:r>
            <a:r>
              <a:rPr sz="668" spc="23" dirty="0">
                <a:solidFill>
                  <a:srgbClr val="6D6E71"/>
                </a:solidFill>
                <a:latin typeface="Arial Narrow"/>
                <a:cs typeface="Arial Narrow"/>
              </a:rPr>
              <a:t>12,</a:t>
            </a:r>
            <a:r>
              <a:rPr sz="668" spc="90" dirty="0">
                <a:solidFill>
                  <a:srgbClr val="6D6E71"/>
                </a:solidFill>
                <a:latin typeface="Arial Narrow"/>
                <a:cs typeface="Arial Narrow"/>
              </a:rPr>
              <a:t> </a:t>
            </a:r>
            <a:r>
              <a:rPr sz="668" spc="40" dirty="0">
                <a:solidFill>
                  <a:srgbClr val="6D6E71"/>
                </a:solidFill>
                <a:latin typeface="Arial Narrow"/>
                <a:cs typeface="Arial Narrow"/>
              </a:rPr>
              <a:t>13</a:t>
            </a:r>
            <a:endParaRPr sz="668">
              <a:latin typeface="Arial Narrow"/>
              <a:cs typeface="Arial Narrow"/>
            </a:endParaRPr>
          </a:p>
        </p:txBody>
      </p:sp>
      <p:sp>
        <p:nvSpPr>
          <p:cNvPr id="3" name="object 3"/>
          <p:cNvSpPr txBox="1"/>
          <p:nvPr/>
        </p:nvSpPr>
        <p:spPr>
          <a:xfrm>
            <a:off x="2940943" y="297355"/>
            <a:ext cx="3265466" cy="1221249"/>
          </a:xfrm>
          <a:prstGeom prst="rect">
            <a:avLst/>
          </a:prstGeom>
          <a:solidFill>
            <a:srgbClr val="FFF1E1"/>
          </a:solidFill>
        </p:spPr>
        <p:txBody>
          <a:bodyPr vert="horz" wrap="square" lIns="0" tIns="48340" rIns="0" bIns="0" rtlCol="0">
            <a:spAutoFit/>
          </a:bodyPr>
          <a:lstStyle/>
          <a:p>
            <a:pPr marL="212027" marR="114494" algn="just">
              <a:lnSpc>
                <a:spcPct val="104200"/>
              </a:lnSpc>
              <a:spcBef>
                <a:spcPts val="381"/>
              </a:spcBef>
            </a:pPr>
            <a:r>
              <a:rPr sz="668" spc="-3" dirty="0">
                <a:solidFill>
                  <a:srgbClr val="231F20"/>
                </a:solidFill>
                <a:latin typeface="Book Antiqua"/>
                <a:cs typeface="Book Antiqua"/>
              </a:rPr>
              <a:t>Kate </a:t>
            </a:r>
            <a:r>
              <a:rPr sz="668" spc="-10" dirty="0">
                <a:solidFill>
                  <a:srgbClr val="231F20"/>
                </a:solidFill>
                <a:latin typeface="Book Antiqua"/>
                <a:cs typeface="Book Antiqua"/>
              </a:rPr>
              <a:t>sold </a:t>
            </a:r>
            <a:r>
              <a:rPr sz="668" dirty="0">
                <a:solidFill>
                  <a:srgbClr val="231F20"/>
                </a:solidFill>
                <a:latin typeface="Book Antiqua"/>
                <a:cs typeface="Book Antiqua"/>
              </a:rPr>
              <a:t>her house in Suffolk </a:t>
            </a:r>
            <a:r>
              <a:rPr sz="668" b="1" spc="7" dirty="0">
                <a:solidFill>
                  <a:srgbClr val="231F20"/>
                </a:solidFill>
                <a:latin typeface="Cambria"/>
                <a:cs typeface="Cambria"/>
              </a:rPr>
              <a:t>so </a:t>
            </a:r>
            <a:r>
              <a:rPr sz="668" spc="-3" dirty="0">
                <a:solidFill>
                  <a:srgbClr val="231F20"/>
                </a:solidFill>
                <a:latin typeface="Book Antiqua"/>
                <a:cs typeface="Book Antiqua"/>
              </a:rPr>
              <a:t>fund </a:t>
            </a:r>
            <a:r>
              <a:rPr sz="668" spc="10" dirty="0">
                <a:solidFill>
                  <a:srgbClr val="231F20"/>
                </a:solidFill>
                <a:latin typeface="Book Antiqua"/>
                <a:cs typeface="Book Antiqua"/>
              </a:rPr>
              <a:t>the </a:t>
            </a:r>
            <a:r>
              <a:rPr sz="668" dirty="0">
                <a:solidFill>
                  <a:srgbClr val="231F20"/>
                </a:solidFill>
                <a:latin typeface="Book Antiqua"/>
                <a:cs typeface="Book Antiqua"/>
              </a:rPr>
              <a:t>business. </a:t>
            </a:r>
            <a:r>
              <a:rPr sz="668" b="1" spc="17" dirty="0">
                <a:solidFill>
                  <a:srgbClr val="231F20"/>
                </a:solidFill>
                <a:latin typeface="Cambria"/>
                <a:cs typeface="Cambria"/>
              </a:rPr>
              <a:t>Although </a:t>
            </a:r>
            <a:r>
              <a:rPr sz="668" dirty="0">
                <a:solidFill>
                  <a:srgbClr val="231F20"/>
                </a:solidFill>
                <a:latin typeface="Book Antiqua"/>
                <a:cs typeface="Book Antiqua"/>
              </a:rPr>
              <a:t>she </a:t>
            </a:r>
            <a:r>
              <a:rPr sz="668" spc="-3" dirty="0">
                <a:solidFill>
                  <a:srgbClr val="231F20"/>
                </a:solidFill>
                <a:latin typeface="Book Antiqua"/>
                <a:cs typeface="Book Antiqua"/>
              </a:rPr>
              <a:t>had </a:t>
            </a:r>
            <a:r>
              <a:rPr sz="668" spc="3" dirty="0">
                <a:solidFill>
                  <a:srgbClr val="231F20"/>
                </a:solidFill>
                <a:latin typeface="Book Antiqua"/>
                <a:cs typeface="Book Antiqua"/>
              </a:rPr>
              <a:t>to  </a:t>
            </a:r>
            <a:r>
              <a:rPr sz="668" spc="-10" dirty="0">
                <a:solidFill>
                  <a:srgbClr val="231F20"/>
                </a:solidFill>
                <a:latin typeface="Book Antiqua"/>
                <a:cs typeface="Book Antiqua"/>
              </a:rPr>
              <a:t>move </a:t>
            </a:r>
            <a:r>
              <a:rPr sz="668" dirty="0">
                <a:solidFill>
                  <a:srgbClr val="231F20"/>
                </a:solidFill>
                <a:latin typeface="Book Antiqua"/>
                <a:cs typeface="Book Antiqua"/>
              </a:rPr>
              <a:t>back into her </a:t>
            </a:r>
            <a:r>
              <a:rPr sz="668" spc="-3" dirty="0">
                <a:solidFill>
                  <a:srgbClr val="231F20"/>
                </a:solidFill>
                <a:latin typeface="Book Antiqua"/>
                <a:cs typeface="Book Antiqua"/>
              </a:rPr>
              <a:t>parents’ </a:t>
            </a:r>
            <a:r>
              <a:rPr sz="668" dirty="0">
                <a:solidFill>
                  <a:srgbClr val="231F20"/>
                </a:solidFill>
                <a:latin typeface="Book Antiqua"/>
                <a:cs typeface="Book Antiqua"/>
              </a:rPr>
              <a:t>place and </a:t>
            </a:r>
            <a:r>
              <a:rPr sz="668" spc="-14" dirty="0">
                <a:solidFill>
                  <a:srgbClr val="231F20"/>
                </a:solidFill>
                <a:latin typeface="Book Antiqua"/>
                <a:cs typeface="Book Antiqua"/>
              </a:rPr>
              <a:t>do </a:t>
            </a:r>
            <a:r>
              <a:rPr sz="668" dirty="0">
                <a:solidFill>
                  <a:srgbClr val="231F20"/>
                </a:solidFill>
                <a:latin typeface="Book Antiqua"/>
                <a:cs typeface="Book Antiqua"/>
              </a:rPr>
              <a:t>her </a:t>
            </a:r>
            <a:r>
              <a:rPr sz="668" spc="-17" dirty="0">
                <a:solidFill>
                  <a:srgbClr val="231F20"/>
                </a:solidFill>
                <a:latin typeface="Book Antiqua"/>
                <a:cs typeface="Book Antiqua"/>
              </a:rPr>
              <a:t>work </a:t>
            </a:r>
            <a:r>
              <a:rPr sz="668" dirty="0">
                <a:solidFill>
                  <a:srgbClr val="231F20"/>
                </a:solidFill>
                <a:latin typeface="Book Antiqua"/>
                <a:cs typeface="Book Antiqua"/>
              </a:rPr>
              <a:t>from </a:t>
            </a:r>
            <a:r>
              <a:rPr sz="668" spc="10" dirty="0">
                <a:solidFill>
                  <a:srgbClr val="231F20"/>
                </a:solidFill>
                <a:latin typeface="Book Antiqua"/>
                <a:cs typeface="Book Antiqua"/>
              </a:rPr>
              <a:t>a </a:t>
            </a:r>
            <a:r>
              <a:rPr sz="668" spc="-7" dirty="0">
                <a:solidFill>
                  <a:srgbClr val="231F20"/>
                </a:solidFill>
                <a:latin typeface="Book Antiqua"/>
                <a:cs typeface="Book Antiqua"/>
              </a:rPr>
              <a:t>computer </a:t>
            </a:r>
            <a:r>
              <a:rPr sz="668" dirty="0">
                <a:solidFill>
                  <a:srgbClr val="231F20"/>
                </a:solidFill>
                <a:latin typeface="Book Antiqua"/>
                <a:cs typeface="Book Antiqua"/>
              </a:rPr>
              <a:t>in </a:t>
            </a:r>
            <a:r>
              <a:rPr sz="668" spc="7" dirty="0">
                <a:solidFill>
                  <a:srgbClr val="231F20"/>
                </a:solidFill>
                <a:latin typeface="Book Antiqua"/>
                <a:cs typeface="Book Antiqua"/>
              </a:rPr>
              <a:t>the  </a:t>
            </a:r>
            <a:r>
              <a:rPr sz="668" spc="-3" dirty="0">
                <a:solidFill>
                  <a:srgbClr val="231F20"/>
                </a:solidFill>
                <a:latin typeface="Book Antiqua"/>
                <a:cs typeface="Book Antiqua"/>
              </a:rPr>
              <a:t>tiny </a:t>
            </a:r>
            <a:r>
              <a:rPr sz="668" dirty="0">
                <a:solidFill>
                  <a:srgbClr val="231F20"/>
                </a:solidFill>
                <a:latin typeface="Book Antiqua"/>
                <a:cs typeface="Book Antiqua"/>
              </a:rPr>
              <a:t>bedroom </a:t>
            </a:r>
            <a:r>
              <a:rPr sz="668" spc="-3" dirty="0">
                <a:solidFill>
                  <a:srgbClr val="231F20"/>
                </a:solidFill>
                <a:latin typeface="Book Antiqua"/>
                <a:cs typeface="Book Antiqua"/>
              </a:rPr>
              <a:t>where she </a:t>
            </a:r>
            <a:r>
              <a:rPr sz="668" spc="-7" dirty="0">
                <a:solidFill>
                  <a:srgbClr val="231F20"/>
                </a:solidFill>
                <a:latin typeface="Book Antiqua"/>
                <a:cs typeface="Book Antiqua"/>
              </a:rPr>
              <a:t>used </a:t>
            </a:r>
            <a:r>
              <a:rPr sz="668" spc="3" dirty="0">
                <a:solidFill>
                  <a:srgbClr val="231F20"/>
                </a:solidFill>
                <a:latin typeface="Book Antiqua"/>
                <a:cs typeface="Book Antiqua"/>
              </a:rPr>
              <a:t>to </a:t>
            </a:r>
            <a:r>
              <a:rPr sz="668" spc="-7" dirty="0">
                <a:solidFill>
                  <a:srgbClr val="231F20"/>
                </a:solidFill>
                <a:latin typeface="Book Antiqua"/>
                <a:cs typeface="Book Antiqua"/>
              </a:rPr>
              <a:t>live </a:t>
            </a:r>
            <a:r>
              <a:rPr sz="668" dirty="0">
                <a:solidFill>
                  <a:srgbClr val="231F20"/>
                </a:solidFill>
                <a:latin typeface="Book Antiqua"/>
                <a:cs typeface="Book Antiqua"/>
              </a:rPr>
              <a:t>as </a:t>
            </a:r>
            <a:r>
              <a:rPr sz="668" spc="10" dirty="0">
                <a:solidFill>
                  <a:srgbClr val="231F20"/>
                </a:solidFill>
                <a:latin typeface="Book Antiqua"/>
                <a:cs typeface="Book Antiqua"/>
              </a:rPr>
              <a:t>a </a:t>
            </a:r>
            <a:r>
              <a:rPr sz="668" dirty="0">
                <a:solidFill>
                  <a:srgbClr val="231F20"/>
                </a:solidFill>
                <a:latin typeface="Book Antiqua"/>
                <a:cs typeface="Book Antiqua"/>
              </a:rPr>
              <a:t>teenager. </a:t>
            </a:r>
            <a:r>
              <a:rPr sz="668" spc="-7" dirty="0">
                <a:solidFill>
                  <a:srgbClr val="231F20"/>
                </a:solidFill>
                <a:latin typeface="Book Antiqua"/>
                <a:cs typeface="Book Antiqua"/>
              </a:rPr>
              <a:t>Kate </a:t>
            </a:r>
            <a:r>
              <a:rPr sz="668" spc="-10" dirty="0">
                <a:solidFill>
                  <a:srgbClr val="231F20"/>
                </a:solidFill>
                <a:latin typeface="Book Antiqua"/>
                <a:cs typeface="Book Antiqua"/>
              </a:rPr>
              <a:t>doesn’t </a:t>
            </a:r>
            <a:r>
              <a:rPr sz="668" spc="-7" dirty="0">
                <a:solidFill>
                  <a:srgbClr val="231F20"/>
                </a:solidFill>
                <a:latin typeface="Book Antiqua"/>
                <a:cs typeface="Book Antiqua"/>
              </a:rPr>
              <a:t>mind </a:t>
            </a:r>
            <a:r>
              <a:rPr sz="668" dirty="0">
                <a:solidFill>
                  <a:srgbClr val="231F20"/>
                </a:solidFill>
                <a:latin typeface="Book Antiqua"/>
                <a:cs typeface="Book Antiqua"/>
              </a:rPr>
              <a:t>talking  </a:t>
            </a:r>
            <a:r>
              <a:rPr sz="668" spc="-3" dirty="0">
                <a:solidFill>
                  <a:srgbClr val="231F20"/>
                </a:solidFill>
                <a:latin typeface="Book Antiqua"/>
                <a:cs typeface="Book Antiqua"/>
              </a:rPr>
              <a:t>about </a:t>
            </a:r>
            <a:r>
              <a:rPr sz="668" spc="7" dirty="0">
                <a:solidFill>
                  <a:srgbClr val="231F20"/>
                </a:solidFill>
                <a:latin typeface="Book Antiqua"/>
                <a:cs typeface="Book Antiqua"/>
              </a:rPr>
              <a:t>that time, </a:t>
            </a:r>
            <a:r>
              <a:rPr sz="668" dirty="0">
                <a:solidFill>
                  <a:srgbClr val="231F20"/>
                </a:solidFill>
                <a:latin typeface="Book Antiqua"/>
                <a:cs typeface="Book Antiqua"/>
              </a:rPr>
              <a:t>“</a:t>
            </a:r>
            <a:r>
              <a:rPr sz="668" b="1" dirty="0">
                <a:solidFill>
                  <a:srgbClr val="231F20"/>
                </a:solidFill>
                <a:latin typeface="Cambria"/>
                <a:cs typeface="Cambria"/>
              </a:rPr>
              <a:t>While </a:t>
            </a:r>
            <a:r>
              <a:rPr sz="668" spc="-23" dirty="0">
                <a:solidFill>
                  <a:srgbClr val="231F20"/>
                </a:solidFill>
                <a:latin typeface="Book Antiqua"/>
                <a:cs typeface="Book Antiqua"/>
              </a:rPr>
              <a:t>my </a:t>
            </a:r>
            <a:r>
              <a:rPr sz="668" spc="-7" dirty="0">
                <a:solidFill>
                  <a:srgbClr val="231F20"/>
                </a:solidFill>
                <a:latin typeface="Book Antiqua"/>
                <a:cs typeface="Book Antiqua"/>
              </a:rPr>
              <a:t>whole </a:t>
            </a:r>
            <a:r>
              <a:rPr sz="668" dirty="0">
                <a:solidFill>
                  <a:srgbClr val="231F20"/>
                </a:solidFill>
                <a:latin typeface="Book Antiqua"/>
                <a:cs typeface="Book Antiqua"/>
              </a:rPr>
              <a:t>future </a:t>
            </a:r>
            <a:r>
              <a:rPr sz="668" spc="-10" dirty="0">
                <a:solidFill>
                  <a:srgbClr val="231F20"/>
                </a:solidFill>
                <a:latin typeface="Book Antiqua"/>
                <a:cs typeface="Book Antiqua"/>
              </a:rPr>
              <a:t>was </a:t>
            </a:r>
            <a:r>
              <a:rPr sz="668" dirty="0">
                <a:solidFill>
                  <a:srgbClr val="231F20"/>
                </a:solidFill>
                <a:latin typeface="Book Antiqua"/>
                <a:cs typeface="Book Antiqua"/>
              </a:rPr>
              <a:t>on </a:t>
            </a:r>
            <a:r>
              <a:rPr sz="668" spc="-3" dirty="0">
                <a:solidFill>
                  <a:srgbClr val="231F20"/>
                </a:solidFill>
                <a:latin typeface="Book Antiqua"/>
                <a:cs typeface="Book Antiqua"/>
              </a:rPr>
              <a:t>hold, </a:t>
            </a:r>
            <a:r>
              <a:rPr sz="668" spc="-7" dirty="0">
                <a:solidFill>
                  <a:srgbClr val="231F20"/>
                </a:solidFill>
                <a:latin typeface="Book Antiqua"/>
                <a:cs typeface="Book Antiqua"/>
              </a:rPr>
              <a:t>I </a:t>
            </a:r>
            <a:r>
              <a:rPr sz="668" spc="7" dirty="0">
                <a:solidFill>
                  <a:srgbClr val="231F20"/>
                </a:solidFill>
                <a:latin typeface="Book Antiqua"/>
                <a:cs typeface="Book Antiqua"/>
              </a:rPr>
              <a:t>became </a:t>
            </a:r>
            <a:r>
              <a:rPr sz="668" spc="-3" dirty="0">
                <a:solidFill>
                  <a:srgbClr val="231F20"/>
                </a:solidFill>
                <a:latin typeface="Book Antiqua"/>
                <a:cs typeface="Book Antiqua"/>
              </a:rPr>
              <a:t>even </a:t>
            </a:r>
            <a:r>
              <a:rPr sz="668" dirty="0">
                <a:solidFill>
                  <a:srgbClr val="231F20"/>
                </a:solidFill>
                <a:latin typeface="Book Antiqua"/>
                <a:cs typeface="Book Antiqua"/>
              </a:rPr>
              <a:t>more  determined </a:t>
            </a:r>
            <a:r>
              <a:rPr sz="668" spc="17" dirty="0">
                <a:solidFill>
                  <a:srgbClr val="231F20"/>
                </a:solidFill>
                <a:latin typeface="Book Antiqua"/>
                <a:cs typeface="Book Antiqua"/>
              </a:rPr>
              <a:t>— </a:t>
            </a:r>
            <a:r>
              <a:rPr sz="668" dirty="0">
                <a:solidFill>
                  <a:srgbClr val="231F20"/>
                </a:solidFill>
                <a:latin typeface="Book Antiqua"/>
                <a:cs typeface="Book Antiqua"/>
              </a:rPr>
              <a:t>it </a:t>
            </a:r>
            <a:r>
              <a:rPr sz="668" spc="3" dirty="0">
                <a:solidFill>
                  <a:srgbClr val="231F20"/>
                </a:solidFill>
                <a:latin typeface="Book Antiqua"/>
                <a:cs typeface="Book Antiqua"/>
              </a:rPr>
              <a:t>meant </a:t>
            </a:r>
            <a:r>
              <a:rPr sz="668" spc="7" dirty="0">
                <a:solidFill>
                  <a:srgbClr val="231F20"/>
                </a:solidFill>
                <a:latin typeface="Book Antiqua"/>
                <a:cs typeface="Book Antiqua"/>
              </a:rPr>
              <a:t>that </a:t>
            </a:r>
            <a:r>
              <a:rPr sz="668" spc="-7" dirty="0">
                <a:solidFill>
                  <a:srgbClr val="231F20"/>
                </a:solidFill>
                <a:latin typeface="Book Antiqua"/>
                <a:cs typeface="Book Antiqua"/>
              </a:rPr>
              <a:t>I had </a:t>
            </a:r>
            <a:r>
              <a:rPr sz="668" spc="3" dirty="0">
                <a:solidFill>
                  <a:srgbClr val="231F20"/>
                </a:solidFill>
                <a:latin typeface="Book Antiqua"/>
                <a:cs typeface="Book Antiqua"/>
              </a:rPr>
              <a:t>to </a:t>
            </a:r>
            <a:r>
              <a:rPr sz="668" dirty="0">
                <a:solidFill>
                  <a:srgbClr val="231F20"/>
                </a:solidFill>
                <a:latin typeface="Book Antiqua"/>
                <a:cs typeface="Book Antiqua"/>
              </a:rPr>
              <a:t>believe in </a:t>
            </a:r>
            <a:r>
              <a:rPr sz="668" spc="-23" dirty="0">
                <a:solidFill>
                  <a:srgbClr val="231F20"/>
                </a:solidFill>
                <a:latin typeface="Book Antiqua"/>
                <a:cs typeface="Book Antiqua"/>
              </a:rPr>
              <a:t>my </a:t>
            </a:r>
            <a:r>
              <a:rPr sz="668" spc="-3" dirty="0">
                <a:solidFill>
                  <a:srgbClr val="231F20"/>
                </a:solidFill>
                <a:latin typeface="Book Antiqua"/>
                <a:cs typeface="Book Antiqua"/>
              </a:rPr>
              <a:t>vision, </a:t>
            </a:r>
            <a:r>
              <a:rPr sz="668" dirty="0">
                <a:solidFill>
                  <a:srgbClr val="231F20"/>
                </a:solidFill>
                <a:latin typeface="Book Antiqua"/>
                <a:cs typeface="Book Antiqua"/>
              </a:rPr>
              <a:t>and </a:t>
            </a:r>
            <a:r>
              <a:rPr sz="668" spc="-23" dirty="0">
                <a:solidFill>
                  <a:srgbClr val="231F20"/>
                </a:solidFill>
                <a:latin typeface="Book Antiqua"/>
                <a:cs typeface="Book Antiqua"/>
              </a:rPr>
              <a:t>I’m </a:t>
            </a:r>
            <a:r>
              <a:rPr sz="668" spc="-3" dirty="0">
                <a:solidFill>
                  <a:srgbClr val="231F20"/>
                </a:solidFill>
                <a:latin typeface="Book Antiqua"/>
                <a:cs typeface="Book Antiqua"/>
              </a:rPr>
              <a:t>convinced  </a:t>
            </a:r>
            <a:r>
              <a:rPr sz="668" dirty="0">
                <a:solidFill>
                  <a:srgbClr val="231F20"/>
                </a:solidFill>
                <a:latin typeface="Book Antiqua"/>
                <a:cs typeface="Book Antiqua"/>
              </a:rPr>
              <a:t>it </a:t>
            </a:r>
            <a:r>
              <a:rPr sz="668" spc="-7" dirty="0">
                <a:solidFill>
                  <a:srgbClr val="231F20"/>
                </a:solidFill>
                <a:latin typeface="Book Antiqua"/>
                <a:cs typeface="Book Antiqua"/>
              </a:rPr>
              <a:t>was </a:t>
            </a:r>
            <a:r>
              <a:rPr sz="668" spc="10" dirty="0">
                <a:solidFill>
                  <a:srgbClr val="231F20"/>
                </a:solidFill>
                <a:latin typeface="Book Antiqua"/>
                <a:cs typeface="Book Antiqua"/>
              </a:rPr>
              <a:t>a </a:t>
            </a:r>
            <a:r>
              <a:rPr sz="668" spc="-7" dirty="0">
                <a:solidFill>
                  <a:srgbClr val="231F20"/>
                </a:solidFill>
                <a:latin typeface="Book Antiqua"/>
                <a:cs typeface="Book Antiqua"/>
              </a:rPr>
              <a:t>huge </a:t>
            </a:r>
            <a:r>
              <a:rPr sz="668" spc="-3" dirty="0">
                <a:solidFill>
                  <a:srgbClr val="231F20"/>
                </a:solidFill>
                <a:latin typeface="Book Antiqua"/>
                <a:cs typeface="Book Antiqua"/>
              </a:rPr>
              <a:t>driving </a:t>
            </a:r>
            <a:r>
              <a:rPr sz="668" dirty="0">
                <a:solidFill>
                  <a:srgbClr val="231F20"/>
                </a:solidFill>
                <a:latin typeface="Book Antiqua"/>
                <a:cs typeface="Book Antiqua"/>
              </a:rPr>
              <a:t>force </a:t>
            </a:r>
            <a:r>
              <a:rPr sz="668" spc="3" dirty="0">
                <a:solidFill>
                  <a:srgbClr val="231F20"/>
                </a:solidFill>
                <a:latin typeface="Book Antiqua"/>
                <a:cs typeface="Book Antiqua"/>
              </a:rPr>
              <a:t>in </a:t>
            </a:r>
            <a:r>
              <a:rPr sz="668" spc="10" dirty="0">
                <a:solidFill>
                  <a:srgbClr val="231F20"/>
                </a:solidFill>
                <a:latin typeface="Book Antiqua"/>
                <a:cs typeface="Book Antiqua"/>
              </a:rPr>
              <a:t>the </a:t>
            </a:r>
            <a:r>
              <a:rPr sz="668" dirty="0">
                <a:solidFill>
                  <a:srgbClr val="231F20"/>
                </a:solidFill>
                <a:latin typeface="Book Antiqua"/>
                <a:cs typeface="Book Antiqua"/>
              </a:rPr>
              <a:t>success of </a:t>
            </a:r>
            <a:r>
              <a:rPr sz="668" spc="-23" dirty="0">
                <a:solidFill>
                  <a:srgbClr val="231F20"/>
                </a:solidFill>
                <a:latin typeface="Book Antiqua"/>
                <a:cs typeface="Book Antiqua"/>
              </a:rPr>
              <a:t>my </a:t>
            </a:r>
            <a:r>
              <a:rPr sz="668" spc="-14" dirty="0">
                <a:solidFill>
                  <a:srgbClr val="231F20"/>
                </a:solidFill>
                <a:latin typeface="Book Antiqua"/>
                <a:cs typeface="Book Antiqua"/>
              </a:rPr>
              <a:t>company.” Kate’s </a:t>
            </a:r>
            <a:r>
              <a:rPr sz="668" dirty="0">
                <a:solidFill>
                  <a:srgbClr val="231F20"/>
                </a:solidFill>
                <a:latin typeface="Book Antiqua"/>
                <a:cs typeface="Book Antiqua"/>
              </a:rPr>
              <a:t>healthy  snacks </a:t>
            </a:r>
            <a:r>
              <a:rPr sz="668" spc="10" dirty="0">
                <a:solidFill>
                  <a:srgbClr val="231F20"/>
                </a:solidFill>
                <a:latin typeface="Book Antiqua"/>
                <a:cs typeface="Book Antiqua"/>
              </a:rPr>
              <a:t>are </a:t>
            </a:r>
            <a:r>
              <a:rPr sz="668" spc="-10" dirty="0">
                <a:solidFill>
                  <a:srgbClr val="231F20"/>
                </a:solidFill>
                <a:latin typeface="Book Antiqua"/>
                <a:cs typeface="Book Antiqua"/>
              </a:rPr>
              <a:t>now </a:t>
            </a:r>
            <a:r>
              <a:rPr sz="668" dirty="0">
                <a:solidFill>
                  <a:srgbClr val="231F20"/>
                </a:solidFill>
                <a:latin typeface="Book Antiqua"/>
                <a:cs typeface="Book Antiqua"/>
              </a:rPr>
              <a:t>stocked </a:t>
            </a:r>
            <a:r>
              <a:rPr sz="668" spc="-3" dirty="0">
                <a:solidFill>
                  <a:srgbClr val="231F20"/>
                </a:solidFill>
                <a:latin typeface="Book Antiqua"/>
                <a:cs typeface="Book Antiqua"/>
              </a:rPr>
              <a:t>nationwide </a:t>
            </a:r>
            <a:r>
              <a:rPr sz="668" dirty="0">
                <a:solidFill>
                  <a:srgbClr val="231F20"/>
                </a:solidFill>
                <a:latin typeface="Book Antiqua"/>
                <a:cs typeface="Book Antiqua"/>
              </a:rPr>
              <a:t>and her </a:t>
            </a:r>
            <a:r>
              <a:rPr sz="668" spc="-3" dirty="0">
                <a:solidFill>
                  <a:srgbClr val="231F20"/>
                </a:solidFill>
                <a:latin typeface="Book Antiqua"/>
                <a:cs typeface="Book Antiqua"/>
              </a:rPr>
              <a:t>profit </a:t>
            </a:r>
            <a:r>
              <a:rPr sz="668" dirty="0">
                <a:solidFill>
                  <a:srgbClr val="231F20"/>
                </a:solidFill>
                <a:latin typeface="Book Antiqua"/>
                <a:cs typeface="Book Antiqua"/>
              </a:rPr>
              <a:t>last year </a:t>
            </a:r>
            <a:r>
              <a:rPr sz="668" spc="-7" dirty="0">
                <a:solidFill>
                  <a:srgbClr val="231F20"/>
                </a:solidFill>
                <a:latin typeface="Book Antiqua"/>
                <a:cs typeface="Book Antiqua"/>
              </a:rPr>
              <a:t>was </a:t>
            </a:r>
            <a:r>
              <a:rPr sz="668" dirty="0">
                <a:solidFill>
                  <a:srgbClr val="231F20"/>
                </a:solidFill>
                <a:latin typeface="Book Antiqua"/>
                <a:cs typeface="Book Antiqua"/>
              </a:rPr>
              <a:t>estimated </a:t>
            </a:r>
            <a:r>
              <a:rPr sz="668" spc="3" dirty="0">
                <a:solidFill>
                  <a:srgbClr val="231F20"/>
                </a:solidFill>
                <a:latin typeface="Book Antiqua"/>
                <a:cs typeface="Book Antiqua"/>
              </a:rPr>
              <a:t>at  </a:t>
            </a:r>
            <a:r>
              <a:rPr sz="668" dirty="0">
                <a:solidFill>
                  <a:srgbClr val="231F20"/>
                </a:solidFill>
                <a:latin typeface="Book Antiqua"/>
                <a:cs typeface="Book Antiqua"/>
              </a:rPr>
              <a:t>more </a:t>
            </a:r>
            <a:r>
              <a:rPr sz="668" spc="10" dirty="0">
                <a:solidFill>
                  <a:srgbClr val="231F20"/>
                </a:solidFill>
                <a:latin typeface="Book Antiqua"/>
                <a:cs typeface="Book Antiqua"/>
              </a:rPr>
              <a:t>than </a:t>
            </a:r>
            <a:r>
              <a:rPr sz="668" spc="34" dirty="0">
                <a:solidFill>
                  <a:srgbClr val="231F20"/>
                </a:solidFill>
                <a:latin typeface="Book Antiqua"/>
                <a:cs typeface="Book Antiqua"/>
              </a:rPr>
              <a:t>100,000 </a:t>
            </a:r>
            <a:r>
              <a:rPr sz="668" spc="-23" dirty="0">
                <a:solidFill>
                  <a:srgbClr val="231F20"/>
                </a:solidFill>
                <a:latin typeface="Book Antiqua"/>
                <a:cs typeface="Book Antiqua"/>
              </a:rPr>
              <a:t>GBP. </a:t>
            </a:r>
            <a:r>
              <a:rPr sz="668" b="1" dirty="0">
                <a:solidFill>
                  <a:srgbClr val="231F20"/>
                </a:solidFill>
                <a:latin typeface="Cambria"/>
                <a:cs typeface="Cambria"/>
              </a:rPr>
              <a:t>Despite </a:t>
            </a:r>
            <a:r>
              <a:rPr sz="668" b="1" spc="17" dirty="0">
                <a:solidFill>
                  <a:srgbClr val="231F20"/>
                </a:solidFill>
                <a:latin typeface="Cambria"/>
                <a:cs typeface="Cambria"/>
              </a:rPr>
              <a:t>that, </a:t>
            </a:r>
            <a:r>
              <a:rPr sz="668" spc="-7" dirty="0">
                <a:solidFill>
                  <a:srgbClr val="231F20"/>
                </a:solidFill>
                <a:latin typeface="Book Antiqua"/>
                <a:cs typeface="Book Antiqua"/>
              </a:rPr>
              <a:t>Kate </a:t>
            </a:r>
            <a:r>
              <a:rPr sz="668" dirty="0">
                <a:solidFill>
                  <a:srgbClr val="231F20"/>
                </a:solidFill>
                <a:latin typeface="Book Antiqua"/>
                <a:cs typeface="Book Antiqua"/>
              </a:rPr>
              <a:t>has since </a:t>
            </a:r>
            <a:r>
              <a:rPr sz="668" spc="7" dirty="0">
                <a:solidFill>
                  <a:srgbClr val="231F20"/>
                </a:solidFill>
                <a:latin typeface="Book Antiqua"/>
                <a:cs typeface="Book Antiqua"/>
              </a:rPr>
              <a:t>then </a:t>
            </a:r>
            <a:r>
              <a:rPr sz="668" spc="-3" dirty="0">
                <a:solidFill>
                  <a:srgbClr val="231F20"/>
                </a:solidFill>
                <a:latin typeface="Book Antiqua"/>
                <a:cs typeface="Book Antiqua"/>
              </a:rPr>
              <a:t>opened </a:t>
            </a:r>
            <a:r>
              <a:rPr sz="668" spc="10" dirty="0">
                <a:solidFill>
                  <a:srgbClr val="231F20"/>
                </a:solidFill>
                <a:latin typeface="Book Antiqua"/>
                <a:cs typeface="Book Antiqua"/>
              </a:rPr>
              <a:t>a </a:t>
            </a:r>
            <a:r>
              <a:rPr sz="668" spc="-7" dirty="0">
                <a:solidFill>
                  <a:srgbClr val="231F20"/>
                </a:solidFill>
                <a:latin typeface="Book Antiqua"/>
                <a:cs typeface="Book Antiqua"/>
              </a:rPr>
              <a:t>couple  </a:t>
            </a:r>
            <a:r>
              <a:rPr sz="668" spc="-3" dirty="0">
                <a:solidFill>
                  <a:srgbClr val="231F20"/>
                </a:solidFill>
                <a:latin typeface="Book Antiqua"/>
                <a:cs typeface="Book Antiqua"/>
              </a:rPr>
              <a:t>of </a:t>
            </a:r>
            <a:r>
              <a:rPr sz="668" dirty="0">
                <a:solidFill>
                  <a:srgbClr val="231F20"/>
                </a:solidFill>
                <a:latin typeface="Book Antiqua"/>
                <a:cs typeface="Book Antiqua"/>
              </a:rPr>
              <a:t>her </a:t>
            </a:r>
            <a:r>
              <a:rPr sz="668" spc="-3" dirty="0">
                <a:solidFill>
                  <a:srgbClr val="231F20"/>
                </a:solidFill>
                <a:latin typeface="Book Antiqua"/>
                <a:cs typeface="Book Antiqua"/>
              </a:rPr>
              <a:t>own </a:t>
            </a:r>
            <a:r>
              <a:rPr sz="668" spc="-10" dirty="0">
                <a:solidFill>
                  <a:srgbClr val="231F20"/>
                </a:solidFill>
                <a:latin typeface="Book Antiqua"/>
                <a:cs typeface="Book Antiqua"/>
              </a:rPr>
              <a:t>shops </a:t>
            </a:r>
            <a:r>
              <a:rPr sz="668" dirty="0">
                <a:solidFill>
                  <a:srgbClr val="231F20"/>
                </a:solidFill>
                <a:latin typeface="Book Antiqua"/>
                <a:cs typeface="Book Antiqua"/>
              </a:rPr>
              <a:t>and </a:t>
            </a:r>
            <a:r>
              <a:rPr sz="668" spc="-7" dirty="0">
                <a:solidFill>
                  <a:srgbClr val="231F20"/>
                </a:solidFill>
                <a:latin typeface="Book Antiqua"/>
                <a:cs typeface="Book Antiqua"/>
              </a:rPr>
              <a:t>bought </a:t>
            </a:r>
            <a:r>
              <a:rPr sz="668" dirty="0">
                <a:solidFill>
                  <a:srgbClr val="231F20"/>
                </a:solidFill>
                <a:latin typeface="Book Antiqua"/>
                <a:cs typeface="Book Antiqua"/>
              </a:rPr>
              <a:t>herself </a:t>
            </a:r>
            <a:r>
              <a:rPr sz="668" spc="10" dirty="0">
                <a:solidFill>
                  <a:srgbClr val="231F20"/>
                </a:solidFill>
                <a:latin typeface="Book Antiqua"/>
                <a:cs typeface="Book Antiqua"/>
              </a:rPr>
              <a:t>a </a:t>
            </a:r>
            <a:r>
              <a:rPr sz="668" spc="-7" dirty="0">
                <a:solidFill>
                  <a:srgbClr val="231F20"/>
                </a:solidFill>
                <a:latin typeface="Book Antiqua"/>
                <a:cs typeface="Book Antiqua"/>
              </a:rPr>
              <a:t>new </a:t>
            </a:r>
            <a:r>
              <a:rPr sz="668" spc="-3" dirty="0">
                <a:solidFill>
                  <a:srgbClr val="231F20"/>
                </a:solidFill>
                <a:latin typeface="Book Antiqua"/>
                <a:cs typeface="Book Antiqua"/>
              </a:rPr>
              <a:t>house </a:t>
            </a:r>
            <a:r>
              <a:rPr sz="668" dirty="0">
                <a:solidFill>
                  <a:srgbClr val="231F20"/>
                </a:solidFill>
                <a:latin typeface="Book Antiqua"/>
                <a:cs typeface="Book Antiqua"/>
              </a:rPr>
              <a:t>in </a:t>
            </a:r>
            <a:r>
              <a:rPr sz="668" spc="-7" dirty="0">
                <a:solidFill>
                  <a:srgbClr val="231F20"/>
                </a:solidFill>
                <a:latin typeface="Book Antiqua"/>
                <a:cs typeface="Book Antiqua"/>
              </a:rPr>
              <a:t>London. </a:t>
            </a:r>
            <a:r>
              <a:rPr sz="668" b="1" spc="3" dirty="0">
                <a:solidFill>
                  <a:srgbClr val="231F20"/>
                </a:solidFill>
                <a:latin typeface="Cambria"/>
                <a:cs typeface="Cambria"/>
              </a:rPr>
              <a:t>The lesson to  </a:t>
            </a:r>
            <a:r>
              <a:rPr sz="668" b="1" dirty="0">
                <a:solidFill>
                  <a:srgbClr val="231F20"/>
                </a:solidFill>
                <a:latin typeface="Cambria"/>
                <a:cs typeface="Cambria"/>
              </a:rPr>
              <a:t>be </a:t>
            </a:r>
            <a:r>
              <a:rPr sz="668" b="1" spc="3" dirty="0">
                <a:solidFill>
                  <a:srgbClr val="231F20"/>
                </a:solidFill>
                <a:latin typeface="Cambria"/>
                <a:cs typeface="Cambria"/>
              </a:rPr>
              <a:t>learnt </a:t>
            </a:r>
            <a:r>
              <a:rPr sz="668" dirty="0">
                <a:solidFill>
                  <a:srgbClr val="231F20"/>
                </a:solidFill>
                <a:latin typeface="Book Antiqua"/>
                <a:cs typeface="Book Antiqua"/>
              </a:rPr>
              <a:t>from </a:t>
            </a:r>
            <a:r>
              <a:rPr sz="668" spc="3" dirty="0">
                <a:solidFill>
                  <a:srgbClr val="231F20"/>
                </a:solidFill>
                <a:latin typeface="Book Antiqua"/>
                <a:cs typeface="Book Antiqua"/>
              </a:rPr>
              <a:t>this </a:t>
            </a:r>
            <a:r>
              <a:rPr sz="668" spc="-3" dirty="0">
                <a:solidFill>
                  <a:srgbClr val="231F20"/>
                </a:solidFill>
                <a:latin typeface="Book Antiqua"/>
                <a:cs typeface="Book Antiqua"/>
              </a:rPr>
              <a:t>story is quite </a:t>
            </a:r>
            <a:r>
              <a:rPr sz="668" spc="-10" dirty="0">
                <a:solidFill>
                  <a:srgbClr val="231F20"/>
                </a:solidFill>
                <a:latin typeface="Book Antiqua"/>
                <a:cs typeface="Book Antiqua"/>
              </a:rPr>
              <a:t>simple </a:t>
            </a:r>
            <a:r>
              <a:rPr sz="668" spc="17" dirty="0">
                <a:solidFill>
                  <a:srgbClr val="231F20"/>
                </a:solidFill>
                <a:latin typeface="Book Antiqua"/>
                <a:cs typeface="Book Antiqua"/>
              </a:rPr>
              <a:t>— </a:t>
            </a:r>
            <a:r>
              <a:rPr sz="668" spc="-3" dirty="0">
                <a:solidFill>
                  <a:srgbClr val="231F20"/>
                </a:solidFill>
                <a:latin typeface="Book Antiqua"/>
                <a:cs typeface="Book Antiqua"/>
              </a:rPr>
              <a:t>never </a:t>
            </a:r>
            <a:r>
              <a:rPr sz="668" spc="-10" dirty="0">
                <a:solidFill>
                  <a:srgbClr val="231F20"/>
                </a:solidFill>
                <a:latin typeface="Book Antiqua"/>
                <a:cs typeface="Book Antiqua"/>
              </a:rPr>
              <a:t>give </a:t>
            </a:r>
            <a:r>
              <a:rPr sz="668" spc="-23" dirty="0">
                <a:solidFill>
                  <a:srgbClr val="231F20"/>
                </a:solidFill>
                <a:latin typeface="Book Antiqua"/>
                <a:cs typeface="Book Antiqua"/>
              </a:rPr>
              <a:t>up </a:t>
            </a:r>
            <a:r>
              <a:rPr sz="668" spc="17" dirty="0">
                <a:solidFill>
                  <a:srgbClr val="231F20"/>
                </a:solidFill>
                <a:latin typeface="Book Antiqua"/>
                <a:cs typeface="Book Antiqua"/>
              </a:rPr>
              <a:t>— </a:t>
            </a:r>
            <a:r>
              <a:rPr sz="668" dirty="0">
                <a:solidFill>
                  <a:srgbClr val="231F20"/>
                </a:solidFill>
                <a:latin typeface="Book Antiqua"/>
                <a:cs typeface="Book Antiqua"/>
              </a:rPr>
              <a:t>if </a:t>
            </a:r>
            <a:r>
              <a:rPr sz="668" spc="-17" dirty="0">
                <a:solidFill>
                  <a:srgbClr val="231F20"/>
                </a:solidFill>
                <a:latin typeface="Book Antiqua"/>
                <a:cs typeface="Book Antiqua"/>
              </a:rPr>
              <a:t>you </a:t>
            </a:r>
            <a:r>
              <a:rPr sz="668" spc="-3" dirty="0">
                <a:solidFill>
                  <a:srgbClr val="231F20"/>
                </a:solidFill>
                <a:latin typeface="Book Antiqua"/>
                <a:cs typeface="Book Antiqua"/>
              </a:rPr>
              <a:t>have </a:t>
            </a:r>
            <a:r>
              <a:rPr sz="668" spc="10" dirty="0">
                <a:solidFill>
                  <a:srgbClr val="231F20"/>
                </a:solidFill>
                <a:latin typeface="Book Antiqua"/>
                <a:cs typeface="Book Antiqua"/>
              </a:rPr>
              <a:t>a  </a:t>
            </a:r>
            <a:r>
              <a:rPr sz="668" spc="3" dirty="0">
                <a:solidFill>
                  <a:srgbClr val="231F20"/>
                </a:solidFill>
                <a:latin typeface="Book Antiqua"/>
                <a:cs typeface="Book Antiqua"/>
              </a:rPr>
              <a:t>dream, </a:t>
            </a:r>
            <a:r>
              <a:rPr sz="668" dirty="0">
                <a:solidFill>
                  <a:srgbClr val="231F20"/>
                </a:solidFill>
                <a:latin typeface="Book Antiqua"/>
                <a:cs typeface="Book Antiqua"/>
              </a:rPr>
              <a:t>just </a:t>
            </a:r>
            <a:r>
              <a:rPr sz="668" spc="-3" dirty="0">
                <a:solidFill>
                  <a:srgbClr val="231F20"/>
                </a:solidFill>
                <a:latin typeface="Book Antiqua"/>
                <a:cs typeface="Book Antiqua"/>
              </a:rPr>
              <a:t>go for</a:t>
            </a:r>
            <a:r>
              <a:rPr sz="668" spc="120" dirty="0">
                <a:solidFill>
                  <a:srgbClr val="231F20"/>
                </a:solidFill>
                <a:latin typeface="Book Antiqua"/>
                <a:cs typeface="Book Antiqua"/>
              </a:rPr>
              <a:t> </a:t>
            </a:r>
            <a:r>
              <a:rPr sz="668" spc="3" dirty="0">
                <a:solidFill>
                  <a:srgbClr val="231F20"/>
                </a:solidFill>
                <a:latin typeface="Book Antiqua"/>
                <a:cs typeface="Book Antiqua"/>
              </a:rPr>
              <a:t>it.</a:t>
            </a:r>
            <a:endParaRPr sz="668">
              <a:latin typeface="Book Antiqua"/>
              <a:cs typeface="Book Antiqua"/>
            </a:endParaRPr>
          </a:p>
        </p:txBody>
      </p:sp>
      <p:sp>
        <p:nvSpPr>
          <p:cNvPr id="4" name="object 4"/>
          <p:cNvSpPr/>
          <p:nvPr/>
        </p:nvSpPr>
        <p:spPr>
          <a:xfrm>
            <a:off x="2936821" y="1610590"/>
            <a:ext cx="189949" cy="134621"/>
          </a:xfrm>
          <a:prstGeom prst="rect">
            <a:avLst/>
          </a:prstGeom>
          <a:blipFill>
            <a:blip r:embed="rId2" cstate="print"/>
            <a:stretch>
              <a:fillRect/>
            </a:stretch>
          </a:blipFill>
        </p:spPr>
        <p:txBody>
          <a:bodyPr wrap="square" lIns="0" tIns="0" rIns="0" bIns="0" rtlCol="0"/>
          <a:lstStyle/>
          <a:p>
            <a:endParaRPr sz="1202"/>
          </a:p>
        </p:txBody>
      </p:sp>
      <p:sp>
        <p:nvSpPr>
          <p:cNvPr id="5" name="object 5"/>
          <p:cNvSpPr txBox="1"/>
          <p:nvPr/>
        </p:nvSpPr>
        <p:spPr>
          <a:xfrm>
            <a:off x="2994820" y="1610990"/>
            <a:ext cx="3099245" cy="458828"/>
          </a:xfrm>
          <a:prstGeom prst="rect">
            <a:avLst/>
          </a:prstGeom>
        </p:spPr>
        <p:txBody>
          <a:bodyPr vert="horz" wrap="square" lIns="0" tIns="17384" rIns="0" bIns="0" rtlCol="0">
            <a:spAutoFit/>
          </a:bodyPr>
          <a:lstStyle/>
          <a:p>
            <a:pPr marL="158171" marR="230261" indent="-150115">
              <a:lnSpc>
                <a:spcPts val="788"/>
              </a:lnSpc>
              <a:spcBef>
                <a:spcPts val="137"/>
              </a:spcBef>
              <a:tabLst>
                <a:tab pos="157748" algn="l"/>
              </a:tabLst>
            </a:pPr>
            <a:r>
              <a:rPr sz="701" spc="34" dirty="0">
                <a:solidFill>
                  <a:srgbClr val="231F20"/>
                </a:solidFill>
                <a:latin typeface="Century Gothic"/>
                <a:cs typeface="Century Gothic"/>
              </a:rPr>
              <a:t>9	</a:t>
            </a:r>
            <a:r>
              <a:rPr sz="701" spc="-67" dirty="0">
                <a:solidFill>
                  <a:srgbClr val="231F20"/>
                </a:solidFill>
                <a:latin typeface="Century Gothic"/>
                <a:cs typeface="Century Gothic"/>
              </a:rPr>
              <a:t>Замените  </a:t>
            </a:r>
            <a:r>
              <a:rPr sz="701" spc="-53" dirty="0">
                <a:solidFill>
                  <a:srgbClr val="231F20"/>
                </a:solidFill>
                <a:latin typeface="Century Gothic"/>
                <a:cs typeface="Century Gothic"/>
              </a:rPr>
              <a:t>неправильно </a:t>
            </a:r>
            <a:r>
              <a:rPr sz="701" spc="-57" dirty="0">
                <a:solidFill>
                  <a:srgbClr val="231F20"/>
                </a:solidFill>
                <a:latin typeface="Century Gothic"/>
                <a:cs typeface="Century Gothic"/>
              </a:rPr>
              <a:t>употребленные </a:t>
            </a:r>
            <a:r>
              <a:rPr sz="701" spc="-64" dirty="0">
                <a:solidFill>
                  <a:srgbClr val="231F20"/>
                </a:solidFill>
                <a:latin typeface="Century Gothic"/>
                <a:cs typeface="Century Gothic"/>
              </a:rPr>
              <a:t>слова  </a:t>
            </a:r>
            <a:r>
              <a:rPr sz="701" spc="-50" dirty="0">
                <a:solidFill>
                  <a:srgbClr val="231F20"/>
                </a:solidFill>
                <a:latin typeface="Century Gothic"/>
                <a:cs typeface="Century Gothic"/>
              </a:rPr>
              <a:t>и выражения</a:t>
            </a:r>
            <a:r>
              <a:rPr sz="701" spc="20" dirty="0">
                <a:solidFill>
                  <a:srgbClr val="231F20"/>
                </a:solidFill>
                <a:latin typeface="Century Gothic"/>
                <a:cs typeface="Century Gothic"/>
              </a:rPr>
              <a:t> </a:t>
            </a:r>
            <a:r>
              <a:rPr sz="701" spc="-34" dirty="0">
                <a:solidFill>
                  <a:srgbClr val="231F20"/>
                </a:solidFill>
                <a:latin typeface="Century Gothic"/>
                <a:cs typeface="Century Gothic"/>
              </a:rPr>
              <a:t>(упр.</a:t>
            </a:r>
            <a:r>
              <a:rPr sz="701" spc="-3" dirty="0">
                <a:solidFill>
                  <a:srgbClr val="231F20"/>
                </a:solidFill>
                <a:latin typeface="Century Gothic"/>
                <a:cs typeface="Century Gothic"/>
              </a:rPr>
              <a:t> </a:t>
            </a:r>
            <a:r>
              <a:rPr sz="701" dirty="0">
                <a:solidFill>
                  <a:srgbClr val="231F20"/>
                </a:solidFill>
                <a:latin typeface="Century Gothic"/>
                <a:cs typeface="Century Gothic"/>
              </a:rPr>
              <a:t>8),  </a:t>
            </a:r>
            <a:r>
              <a:rPr sz="701" spc="-40" dirty="0">
                <a:solidFill>
                  <a:srgbClr val="231F20"/>
                </a:solidFill>
                <a:latin typeface="Century Gothic"/>
                <a:cs typeface="Century Gothic"/>
              </a:rPr>
              <a:t>используя </a:t>
            </a:r>
            <a:r>
              <a:rPr sz="701" spc="-60" dirty="0">
                <a:solidFill>
                  <a:srgbClr val="231F20"/>
                </a:solidFill>
                <a:latin typeface="Century Gothic"/>
                <a:cs typeface="Century Gothic"/>
              </a:rPr>
              <a:t>приведенные</a:t>
            </a:r>
            <a:r>
              <a:rPr sz="701" spc="10" dirty="0">
                <a:solidFill>
                  <a:srgbClr val="231F20"/>
                </a:solidFill>
                <a:latin typeface="Century Gothic"/>
                <a:cs typeface="Century Gothic"/>
              </a:rPr>
              <a:t> </a:t>
            </a:r>
            <a:r>
              <a:rPr sz="701" spc="-53" dirty="0">
                <a:solidFill>
                  <a:srgbClr val="231F20"/>
                </a:solidFill>
                <a:latin typeface="Century Gothic"/>
                <a:cs typeface="Century Gothic"/>
              </a:rPr>
              <a:t>ниже.</a:t>
            </a:r>
            <a:endParaRPr sz="701">
              <a:latin typeface="Century Gothic"/>
              <a:cs typeface="Century Gothic"/>
            </a:endParaRPr>
          </a:p>
          <a:p>
            <a:pPr marL="158171" marR="3392">
              <a:lnSpc>
                <a:spcPct val="104200"/>
              </a:lnSpc>
              <a:spcBef>
                <a:spcPts val="164"/>
              </a:spcBef>
            </a:pPr>
            <a:r>
              <a:rPr sz="668" spc="-3" dirty="0">
                <a:solidFill>
                  <a:srgbClr val="231F20"/>
                </a:solidFill>
                <a:latin typeface="Book Antiqua"/>
                <a:cs typeface="Book Antiqua"/>
              </a:rPr>
              <a:t>moreover, </a:t>
            </a:r>
            <a:r>
              <a:rPr sz="668" dirty="0">
                <a:solidFill>
                  <a:srgbClr val="231F20"/>
                </a:solidFill>
                <a:latin typeface="Book Antiqua"/>
                <a:cs typeface="Book Antiqua"/>
              </a:rPr>
              <a:t>in </a:t>
            </a:r>
            <a:r>
              <a:rPr sz="668" spc="-3" dirty="0">
                <a:solidFill>
                  <a:srgbClr val="231F20"/>
                </a:solidFill>
                <a:latin typeface="Book Antiqua"/>
                <a:cs typeface="Book Antiqua"/>
              </a:rPr>
              <a:t>order </a:t>
            </a:r>
            <a:r>
              <a:rPr sz="668" spc="3" dirty="0">
                <a:solidFill>
                  <a:srgbClr val="231F20"/>
                </a:solidFill>
                <a:latin typeface="Book Antiqua"/>
                <a:cs typeface="Book Antiqua"/>
              </a:rPr>
              <a:t>to, </a:t>
            </a:r>
            <a:r>
              <a:rPr sz="668" dirty="0">
                <a:solidFill>
                  <a:srgbClr val="231F20"/>
                </a:solidFill>
                <a:latin typeface="Book Antiqua"/>
                <a:cs typeface="Book Antiqua"/>
              </a:rPr>
              <a:t>on </a:t>
            </a:r>
            <a:r>
              <a:rPr sz="668" spc="7" dirty="0">
                <a:solidFill>
                  <a:srgbClr val="231F20"/>
                </a:solidFill>
                <a:latin typeface="Book Antiqua"/>
                <a:cs typeface="Book Antiqua"/>
              </a:rPr>
              <a:t>the </a:t>
            </a:r>
            <a:r>
              <a:rPr sz="668" dirty="0">
                <a:solidFill>
                  <a:srgbClr val="231F20"/>
                </a:solidFill>
                <a:latin typeface="Book Antiqua"/>
                <a:cs typeface="Book Antiqua"/>
              </a:rPr>
              <a:t>one hand, on </a:t>
            </a:r>
            <a:r>
              <a:rPr sz="668" spc="7" dirty="0">
                <a:solidFill>
                  <a:srgbClr val="231F20"/>
                </a:solidFill>
                <a:latin typeface="Book Antiqua"/>
                <a:cs typeface="Book Antiqua"/>
              </a:rPr>
              <a:t>the </a:t>
            </a:r>
            <a:r>
              <a:rPr sz="668" spc="3" dirty="0">
                <a:solidFill>
                  <a:srgbClr val="231F20"/>
                </a:solidFill>
                <a:latin typeface="Book Antiqua"/>
                <a:cs typeface="Book Antiqua"/>
              </a:rPr>
              <a:t>other </a:t>
            </a:r>
            <a:r>
              <a:rPr sz="668" dirty="0">
                <a:solidFill>
                  <a:srgbClr val="231F20"/>
                </a:solidFill>
                <a:latin typeface="Book Antiqua"/>
                <a:cs typeface="Book Antiqua"/>
              </a:rPr>
              <a:t>hand, </a:t>
            </a:r>
            <a:r>
              <a:rPr sz="668" spc="-7" dirty="0">
                <a:solidFill>
                  <a:srgbClr val="231F20"/>
                </a:solidFill>
                <a:latin typeface="Book Antiqua"/>
                <a:cs typeface="Book Antiqua"/>
              </a:rPr>
              <a:t>however, </a:t>
            </a:r>
            <a:r>
              <a:rPr sz="668" dirty="0">
                <a:solidFill>
                  <a:srgbClr val="231F20"/>
                </a:solidFill>
                <a:latin typeface="Book Antiqua"/>
                <a:cs typeface="Book Antiqua"/>
              </a:rPr>
              <a:t>needless  </a:t>
            </a:r>
            <a:r>
              <a:rPr sz="668" spc="3" dirty="0">
                <a:solidFill>
                  <a:srgbClr val="231F20"/>
                </a:solidFill>
                <a:latin typeface="Book Antiqua"/>
                <a:cs typeface="Book Antiqua"/>
              </a:rPr>
              <a:t>to </a:t>
            </a:r>
            <a:r>
              <a:rPr sz="668" spc="-14" dirty="0">
                <a:solidFill>
                  <a:srgbClr val="231F20"/>
                </a:solidFill>
                <a:latin typeface="Book Antiqua"/>
                <a:cs typeface="Book Antiqua"/>
              </a:rPr>
              <a:t>say, </a:t>
            </a:r>
            <a:r>
              <a:rPr sz="668" dirty="0">
                <a:solidFill>
                  <a:srgbClr val="231F20"/>
                </a:solidFill>
                <a:latin typeface="Book Antiqua"/>
                <a:cs typeface="Book Antiqua"/>
              </a:rPr>
              <a:t>on </a:t>
            </a:r>
            <a:r>
              <a:rPr sz="668" spc="-3" dirty="0">
                <a:solidFill>
                  <a:srgbClr val="231F20"/>
                </a:solidFill>
                <a:latin typeface="Book Antiqua"/>
                <a:cs typeface="Book Antiqua"/>
              </a:rPr>
              <a:t>top </a:t>
            </a:r>
            <a:r>
              <a:rPr sz="668" dirty="0">
                <a:solidFill>
                  <a:srgbClr val="231F20"/>
                </a:solidFill>
                <a:latin typeface="Book Antiqua"/>
                <a:cs typeface="Book Antiqua"/>
              </a:rPr>
              <a:t>of</a:t>
            </a:r>
            <a:r>
              <a:rPr sz="668" spc="140" dirty="0">
                <a:solidFill>
                  <a:srgbClr val="231F20"/>
                </a:solidFill>
                <a:latin typeface="Book Antiqua"/>
                <a:cs typeface="Book Antiqua"/>
              </a:rPr>
              <a:t> </a:t>
            </a:r>
            <a:r>
              <a:rPr sz="668" spc="7" dirty="0">
                <a:solidFill>
                  <a:srgbClr val="231F20"/>
                </a:solidFill>
                <a:latin typeface="Book Antiqua"/>
                <a:cs typeface="Book Antiqua"/>
              </a:rPr>
              <a:t>that</a:t>
            </a:r>
            <a:endParaRPr sz="668">
              <a:latin typeface="Book Antiqua"/>
              <a:cs typeface="Book Antiqua"/>
            </a:endParaRPr>
          </a:p>
        </p:txBody>
      </p:sp>
      <p:sp>
        <p:nvSpPr>
          <p:cNvPr id="6" name="object 6"/>
          <p:cNvSpPr txBox="1"/>
          <p:nvPr/>
        </p:nvSpPr>
        <p:spPr>
          <a:xfrm>
            <a:off x="2936704" y="2167216"/>
            <a:ext cx="3269705" cy="181043"/>
          </a:xfrm>
          <a:prstGeom prst="rect">
            <a:avLst/>
          </a:prstGeom>
          <a:solidFill>
            <a:srgbClr val="E4EEF9"/>
          </a:solidFill>
        </p:spPr>
        <p:txBody>
          <a:bodyPr vert="horz" wrap="square" lIns="0" tIns="57245" rIns="0" bIns="0" rtlCol="0">
            <a:spAutoFit/>
          </a:bodyPr>
          <a:lstStyle/>
          <a:p>
            <a:pPr marL="216267">
              <a:spcBef>
                <a:spcPts val="451"/>
              </a:spcBef>
            </a:pPr>
            <a:r>
              <a:rPr sz="801" spc="-40" dirty="0">
                <a:solidFill>
                  <a:srgbClr val="231F20"/>
                </a:solidFill>
                <a:latin typeface="Century Gothic"/>
                <a:cs typeface="Century Gothic"/>
              </a:rPr>
              <a:t>Чтение </a:t>
            </a:r>
            <a:r>
              <a:rPr sz="801" spc="-57" dirty="0">
                <a:solidFill>
                  <a:srgbClr val="231F20"/>
                </a:solidFill>
                <a:latin typeface="Century Gothic"/>
                <a:cs typeface="Century Gothic"/>
              </a:rPr>
              <a:t>и</a:t>
            </a:r>
            <a:r>
              <a:rPr sz="801" spc="-64" dirty="0">
                <a:solidFill>
                  <a:srgbClr val="231F20"/>
                </a:solidFill>
                <a:latin typeface="Century Gothic"/>
                <a:cs typeface="Century Gothic"/>
              </a:rPr>
              <a:t> аудирование</a:t>
            </a:r>
            <a:endParaRPr sz="801">
              <a:latin typeface="Century Gothic"/>
              <a:cs typeface="Century Gothic"/>
            </a:endParaRPr>
          </a:p>
        </p:txBody>
      </p:sp>
      <p:sp>
        <p:nvSpPr>
          <p:cNvPr id="7" name="object 7"/>
          <p:cNvSpPr/>
          <p:nvPr/>
        </p:nvSpPr>
        <p:spPr>
          <a:xfrm>
            <a:off x="2936821" y="2442014"/>
            <a:ext cx="189949" cy="134621"/>
          </a:xfrm>
          <a:prstGeom prst="rect">
            <a:avLst/>
          </a:prstGeom>
          <a:blipFill>
            <a:blip r:embed="rId3" cstate="print"/>
            <a:stretch>
              <a:fillRect/>
            </a:stretch>
          </a:blipFill>
        </p:spPr>
        <p:txBody>
          <a:bodyPr wrap="square" lIns="0" tIns="0" rIns="0" bIns="0" rtlCol="0"/>
          <a:lstStyle/>
          <a:p>
            <a:endParaRPr sz="1202"/>
          </a:p>
        </p:txBody>
      </p:sp>
      <p:sp>
        <p:nvSpPr>
          <p:cNvPr id="8" name="object 8"/>
          <p:cNvSpPr txBox="1"/>
          <p:nvPr/>
        </p:nvSpPr>
        <p:spPr>
          <a:xfrm>
            <a:off x="2967763" y="2442419"/>
            <a:ext cx="3086524" cy="967879"/>
          </a:xfrm>
          <a:prstGeom prst="rect">
            <a:avLst/>
          </a:prstGeom>
        </p:spPr>
        <p:txBody>
          <a:bodyPr vert="horz" wrap="square" lIns="0" tIns="17384" rIns="0" bIns="0" rtlCol="0">
            <a:spAutoFit/>
          </a:bodyPr>
          <a:lstStyle/>
          <a:p>
            <a:pPr marL="185312" marR="178526" indent="-177254">
              <a:lnSpc>
                <a:spcPts val="788"/>
              </a:lnSpc>
              <a:spcBef>
                <a:spcPts val="137"/>
              </a:spcBef>
            </a:pPr>
            <a:r>
              <a:rPr sz="701" spc="34" dirty="0">
                <a:solidFill>
                  <a:srgbClr val="231F20"/>
                </a:solidFill>
                <a:latin typeface="Century Gothic"/>
                <a:cs typeface="Century Gothic"/>
              </a:rPr>
              <a:t>10 </a:t>
            </a:r>
            <a:r>
              <a:rPr sz="701" spc="-40" dirty="0">
                <a:solidFill>
                  <a:srgbClr val="231F20"/>
                </a:solidFill>
                <a:latin typeface="Century Gothic"/>
                <a:cs typeface="Century Gothic"/>
              </a:rPr>
              <a:t>Прочитайте </a:t>
            </a:r>
            <a:r>
              <a:rPr sz="701" spc="-64" dirty="0">
                <a:solidFill>
                  <a:srgbClr val="231F20"/>
                </a:solidFill>
                <a:latin typeface="Century Gothic"/>
                <a:cs typeface="Century Gothic"/>
              </a:rPr>
              <a:t>вопросы </a:t>
            </a:r>
            <a:r>
              <a:rPr sz="701" spc="-50" dirty="0">
                <a:solidFill>
                  <a:srgbClr val="231F20"/>
                </a:solidFill>
                <a:latin typeface="Century Gothic"/>
                <a:cs typeface="Century Gothic"/>
              </a:rPr>
              <a:t>и подчеркните </a:t>
            </a:r>
            <a:r>
              <a:rPr sz="701" spc="-40" dirty="0">
                <a:solidFill>
                  <a:srgbClr val="231F20"/>
                </a:solidFill>
                <a:latin typeface="Century Gothic"/>
                <a:cs typeface="Century Gothic"/>
              </a:rPr>
              <a:t>ключевые </a:t>
            </a:r>
            <a:r>
              <a:rPr sz="701" spc="-53" dirty="0">
                <a:solidFill>
                  <a:srgbClr val="231F20"/>
                </a:solidFill>
                <a:latin typeface="Century Gothic"/>
                <a:cs typeface="Century Gothic"/>
              </a:rPr>
              <a:t>слова, </a:t>
            </a:r>
            <a:r>
              <a:rPr sz="701" spc="-67" dirty="0">
                <a:solidFill>
                  <a:srgbClr val="231F20"/>
                </a:solidFill>
                <a:latin typeface="Century Gothic"/>
                <a:cs typeface="Century Gothic"/>
              </a:rPr>
              <a:t>на </a:t>
            </a:r>
            <a:r>
              <a:rPr sz="701" spc="-50" dirty="0">
                <a:solidFill>
                  <a:srgbClr val="231F20"/>
                </a:solidFill>
                <a:latin typeface="Century Gothic"/>
                <a:cs typeface="Century Gothic"/>
              </a:rPr>
              <a:t>которые </a:t>
            </a:r>
            <a:r>
              <a:rPr sz="701" spc="-17" dirty="0">
                <a:solidFill>
                  <a:srgbClr val="231F20"/>
                </a:solidFill>
                <a:latin typeface="Century Gothic"/>
                <a:cs typeface="Century Gothic"/>
              </a:rPr>
              <a:t>вы  </a:t>
            </a:r>
            <a:r>
              <a:rPr sz="701" spc="-53" dirty="0">
                <a:solidFill>
                  <a:srgbClr val="231F20"/>
                </a:solidFill>
                <a:latin typeface="Century Gothic"/>
                <a:cs typeface="Century Gothic"/>
              </a:rPr>
              <a:t>будете  </a:t>
            </a:r>
            <a:r>
              <a:rPr sz="701" spc="-50" dirty="0">
                <a:solidFill>
                  <a:srgbClr val="231F20"/>
                </a:solidFill>
                <a:latin typeface="Century Gothic"/>
                <a:cs typeface="Century Gothic"/>
              </a:rPr>
              <a:t>ориентироваться </a:t>
            </a:r>
            <a:r>
              <a:rPr sz="701" dirty="0">
                <a:solidFill>
                  <a:srgbClr val="231F20"/>
                </a:solidFill>
                <a:latin typeface="Century Gothic"/>
                <a:cs typeface="Century Gothic"/>
              </a:rPr>
              <a:t>в </a:t>
            </a:r>
            <a:r>
              <a:rPr sz="701" spc="-53" dirty="0">
                <a:solidFill>
                  <a:srgbClr val="231F20"/>
                </a:solidFill>
                <a:latin typeface="Century Gothic"/>
                <a:cs typeface="Century Gothic"/>
              </a:rPr>
              <a:t>поисках</a:t>
            </a:r>
            <a:r>
              <a:rPr sz="701" spc="-77" dirty="0">
                <a:solidFill>
                  <a:srgbClr val="231F20"/>
                </a:solidFill>
                <a:latin typeface="Century Gothic"/>
                <a:cs typeface="Century Gothic"/>
              </a:rPr>
              <a:t> </a:t>
            </a:r>
            <a:r>
              <a:rPr sz="701" spc="-87" dirty="0">
                <a:solidFill>
                  <a:srgbClr val="231F20"/>
                </a:solidFill>
                <a:latin typeface="Century Gothic"/>
                <a:cs typeface="Century Gothic"/>
              </a:rPr>
              <a:t>информации.</a:t>
            </a:r>
            <a:endParaRPr sz="701">
              <a:latin typeface="Century Gothic"/>
              <a:cs typeface="Century Gothic"/>
            </a:endParaRPr>
          </a:p>
          <a:p>
            <a:pPr marL="281147" indent="-96260">
              <a:spcBef>
                <a:spcPts val="197"/>
              </a:spcBef>
              <a:buAutoNum type="arabicPeriod"/>
              <a:tabLst>
                <a:tab pos="281571" algn="l"/>
              </a:tabLst>
            </a:pPr>
            <a:r>
              <a:rPr sz="668" dirty="0">
                <a:solidFill>
                  <a:srgbClr val="231F20"/>
                </a:solidFill>
                <a:latin typeface="Book Antiqua"/>
                <a:cs typeface="Book Antiqua"/>
              </a:rPr>
              <a:t>What </a:t>
            </a:r>
            <a:r>
              <a:rPr sz="668" spc="3" dirty="0">
                <a:solidFill>
                  <a:srgbClr val="231F20"/>
                </a:solidFill>
                <a:latin typeface="Book Antiqua"/>
                <a:cs typeface="Book Antiqua"/>
              </a:rPr>
              <a:t>joke </a:t>
            </a:r>
            <a:r>
              <a:rPr sz="668" spc="-14" dirty="0">
                <a:solidFill>
                  <a:srgbClr val="231F20"/>
                </a:solidFill>
                <a:latin typeface="Book Antiqua"/>
                <a:cs typeface="Book Antiqua"/>
              </a:rPr>
              <a:t>do  </a:t>
            </a:r>
            <a:r>
              <a:rPr sz="668" spc="10" dirty="0">
                <a:solidFill>
                  <a:srgbClr val="231F20"/>
                </a:solidFill>
                <a:latin typeface="Book Antiqua"/>
                <a:cs typeface="Book Antiqua"/>
              </a:rPr>
              <a:t>taxi </a:t>
            </a:r>
            <a:r>
              <a:rPr sz="668" dirty="0">
                <a:solidFill>
                  <a:srgbClr val="231F20"/>
                </a:solidFill>
                <a:latin typeface="Book Antiqua"/>
                <a:cs typeface="Book Antiqua"/>
              </a:rPr>
              <a:t>and </a:t>
            </a:r>
            <a:r>
              <a:rPr sz="668" spc="-7" dirty="0">
                <a:solidFill>
                  <a:srgbClr val="231F20"/>
                </a:solidFill>
                <a:latin typeface="Book Antiqua"/>
                <a:cs typeface="Book Antiqua"/>
              </a:rPr>
              <a:t>delivery  </a:t>
            </a:r>
            <a:r>
              <a:rPr sz="668" dirty="0">
                <a:solidFill>
                  <a:srgbClr val="231F20"/>
                </a:solidFill>
                <a:latin typeface="Book Antiqua"/>
                <a:cs typeface="Book Antiqua"/>
              </a:rPr>
              <a:t>companies </a:t>
            </a:r>
            <a:r>
              <a:rPr sz="668" spc="-17" dirty="0">
                <a:solidFill>
                  <a:srgbClr val="231F20"/>
                </a:solidFill>
                <a:latin typeface="Book Antiqua"/>
                <a:cs typeface="Book Antiqua"/>
              </a:rPr>
              <a:t>play  </a:t>
            </a:r>
            <a:r>
              <a:rPr sz="668" dirty="0">
                <a:solidFill>
                  <a:srgbClr val="231F20"/>
                </a:solidFill>
                <a:latin typeface="Book Antiqua"/>
                <a:cs typeface="Book Antiqua"/>
              </a:rPr>
              <a:t>on </a:t>
            </a:r>
            <a:r>
              <a:rPr sz="668" spc="3" dirty="0">
                <a:solidFill>
                  <a:srgbClr val="231F20"/>
                </a:solidFill>
                <a:latin typeface="Book Antiqua"/>
                <a:cs typeface="Book Antiqua"/>
              </a:rPr>
              <a:t>their </a:t>
            </a:r>
            <a:r>
              <a:rPr sz="668" spc="-7" dirty="0">
                <a:solidFill>
                  <a:srgbClr val="231F20"/>
                </a:solidFill>
                <a:latin typeface="Book Antiqua"/>
                <a:cs typeface="Book Antiqua"/>
              </a:rPr>
              <a:t>new</a:t>
            </a:r>
            <a:r>
              <a:rPr sz="668" spc="74" dirty="0">
                <a:solidFill>
                  <a:srgbClr val="231F20"/>
                </a:solidFill>
                <a:latin typeface="Book Antiqua"/>
                <a:cs typeface="Book Antiqua"/>
              </a:rPr>
              <a:t> </a:t>
            </a:r>
            <a:r>
              <a:rPr sz="668" dirty="0">
                <a:solidFill>
                  <a:srgbClr val="231F20"/>
                </a:solidFill>
                <a:latin typeface="Book Antiqua"/>
                <a:cs typeface="Book Antiqua"/>
              </a:rPr>
              <a:t>colleagues?</a:t>
            </a:r>
            <a:endParaRPr sz="668">
              <a:latin typeface="Book Antiqua"/>
              <a:cs typeface="Book Antiqua"/>
            </a:endParaRPr>
          </a:p>
          <a:p>
            <a:pPr marL="281147" indent="-96260">
              <a:spcBef>
                <a:spcPts val="30"/>
              </a:spcBef>
              <a:buAutoNum type="arabicPeriod"/>
              <a:tabLst>
                <a:tab pos="281571" algn="l"/>
              </a:tabLst>
            </a:pPr>
            <a:r>
              <a:rPr sz="668" dirty="0">
                <a:solidFill>
                  <a:srgbClr val="231F20"/>
                </a:solidFill>
                <a:latin typeface="Book Antiqua"/>
                <a:cs typeface="Book Antiqua"/>
              </a:rPr>
              <a:t>What </a:t>
            </a:r>
            <a:r>
              <a:rPr sz="668" spc="-14" dirty="0">
                <a:solidFill>
                  <a:srgbClr val="231F20"/>
                </a:solidFill>
                <a:latin typeface="Book Antiqua"/>
                <a:cs typeface="Book Antiqua"/>
              </a:rPr>
              <a:t>do  </a:t>
            </a:r>
            <a:r>
              <a:rPr sz="668" spc="7" dirty="0">
                <a:solidFill>
                  <a:srgbClr val="231F20"/>
                </a:solidFill>
                <a:latin typeface="Book Antiqua"/>
                <a:cs typeface="Book Antiqua"/>
              </a:rPr>
              <a:t>the </a:t>
            </a:r>
            <a:r>
              <a:rPr sz="668" spc="-3" dirty="0">
                <a:solidFill>
                  <a:srgbClr val="231F20"/>
                </a:solidFill>
                <a:latin typeface="Book Antiqua"/>
                <a:cs typeface="Book Antiqua"/>
              </a:rPr>
              <a:t>houses  </a:t>
            </a:r>
            <a:r>
              <a:rPr sz="668" spc="3" dirty="0">
                <a:solidFill>
                  <a:srgbClr val="231F20"/>
                </a:solidFill>
                <a:latin typeface="Book Antiqua"/>
                <a:cs typeface="Book Antiqua"/>
              </a:rPr>
              <a:t>at </a:t>
            </a:r>
            <a:r>
              <a:rPr sz="668" spc="37" dirty="0">
                <a:solidFill>
                  <a:srgbClr val="231F20"/>
                </a:solidFill>
                <a:latin typeface="Book Antiqua"/>
                <a:cs typeface="Book Antiqua"/>
              </a:rPr>
              <a:t>23–24 </a:t>
            </a:r>
            <a:r>
              <a:rPr sz="668" dirty="0">
                <a:solidFill>
                  <a:srgbClr val="231F20"/>
                </a:solidFill>
                <a:latin typeface="Book Antiqua"/>
                <a:cs typeface="Book Antiqua"/>
              </a:rPr>
              <a:t>Leinster </a:t>
            </a:r>
            <a:r>
              <a:rPr sz="668" spc="-3" dirty="0">
                <a:solidFill>
                  <a:srgbClr val="231F20"/>
                </a:solidFill>
                <a:latin typeface="Book Antiqua"/>
                <a:cs typeface="Book Antiqua"/>
              </a:rPr>
              <a:t>Gardens  </a:t>
            </a:r>
            <a:r>
              <a:rPr sz="668" spc="-7" dirty="0">
                <a:solidFill>
                  <a:srgbClr val="231F20"/>
                </a:solidFill>
                <a:latin typeface="Book Antiqua"/>
                <a:cs typeface="Book Antiqua"/>
              </a:rPr>
              <a:t>look</a:t>
            </a:r>
            <a:r>
              <a:rPr sz="668" spc="-87" dirty="0">
                <a:solidFill>
                  <a:srgbClr val="231F20"/>
                </a:solidFill>
                <a:latin typeface="Book Antiqua"/>
                <a:cs typeface="Book Antiqua"/>
              </a:rPr>
              <a:t> </a:t>
            </a:r>
            <a:r>
              <a:rPr sz="668" dirty="0">
                <a:solidFill>
                  <a:srgbClr val="231F20"/>
                </a:solidFill>
                <a:latin typeface="Book Antiqua"/>
                <a:cs typeface="Book Antiqua"/>
              </a:rPr>
              <a:t>like?</a:t>
            </a:r>
            <a:endParaRPr sz="668">
              <a:latin typeface="Book Antiqua"/>
              <a:cs typeface="Book Antiqua"/>
            </a:endParaRPr>
          </a:p>
          <a:p>
            <a:pPr marL="281147" indent="-96260">
              <a:spcBef>
                <a:spcPts val="30"/>
              </a:spcBef>
              <a:buAutoNum type="arabicPeriod"/>
              <a:tabLst>
                <a:tab pos="281571" algn="l"/>
              </a:tabLst>
            </a:pPr>
            <a:r>
              <a:rPr sz="668" dirty="0">
                <a:solidFill>
                  <a:srgbClr val="231F20"/>
                </a:solidFill>
                <a:latin typeface="Book Antiqua"/>
                <a:cs typeface="Book Antiqua"/>
              </a:rPr>
              <a:t>Where </a:t>
            </a:r>
            <a:r>
              <a:rPr sz="668" spc="-7" dirty="0">
                <a:solidFill>
                  <a:srgbClr val="231F20"/>
                </a:solidFill>
                <a:latin typeface="Book Antiqua"/>
                <a:cs typeface="Book Antiqua"/>
              </a:rPr>
              <a:t>was  </a:t>
            </a:r>
            <a:r>
              <a:rPr sz="668" spc="7" dirty="0">
                <a:solidFill>
                  <a:srgbClr val="231F20"/>
                </a:solidFill>
                <a:latin typeface="Book Antiqua"/>
                <a:cs typeface="Book Antiqua"/>
              </a:rPr>
              <a:t>the </a:t>
            </a:r>
            <a:r>
              <a:rPr sz="668" dirty="0">
                <a:solidFill>
                  <a:srgbClr val="231F20"/>
                </a:solidFill>
                <a:latin typeface="Book Antiqua"/>
                <a:cs typeface="Book Antiqua"/>
              </a:rPr>
              <a:t>first </a:t>
            </a:r>
            <a:r>
              <a:rPr sz="668" spc="-7" dirty="0">
                <a:solidFill>
                  <a:srgbClr val="231F20"/>
                </a:solidFill>
                <a:latin typeface="Book Antiqua"/>
                <a:cs typeface="Book Antiqua"/>
              </a:rPr>
              <a:t>underground  </a:t>
            </a:r>
            <a:r>
              <a:rPr sz="668" dirty="0">
                <a:solidFill>
                  <a:srgbClr val="231F20"/>
                </a:solidFill>
                <a:latin typeface="Book Antiqua"/>
                <a:cs typeface="Book Antiqua"/>
              </a:rPr>
              <a:t>line in </a:t>
            </a:r>
            <a:r>
              <a:rPr sz="668" spc="7" dirty="0">
                <a:solidFill>
                  <a:srgbClr val="231F20"/>
                </a:solidFill>
                <a:latin typeface="Book Antiqua"/>
                <a:cs typeface="Book Antiqua"/>
              </a:rPr>
              <a:t>the</a:t>
            </a:r>
            <a:r>
              <a:rPr sz="668" spc="67" dirty="0">
                <a:solidFill>
                  <a:srgbClr val="231F20"/>
                </a:solidFill>
                <a:latin typeface="Book Antiqua"/>
                <a:cs typeface="Book Antiqua"/>
              </a:rPr>
              <a:t> </a:t>
            </a:r>
            <a:r>
              <a:rPr sz="668" spc="-10" dirty="0">
                <a:solidFill>
                  <a:srgbClr val="231F20"/>
                </a:solidFill>
                <a:latin typeface="Book Antiqua"/>
                <a:cs typeface="Book Antiqua"/>
              </a:rPr>
              <a:t>world?</a:t>
            </a:r>
            <a:endParaRPr sz="668">
              <a:latin typeface="Book Antiqua"/>
              <a:cs typeface="Book Antiqua"/>
            </a:endParaRPr>
          </a:p>
          <a:p>
            <a:pPr marL="281147" indent="-96260">
              <a:spcBef>
                <a:spcPts val="30"/>
              </a:spcBef>
              <a:buAutoNum type="arabicPeriod"/>
              <a:tabLst>
                <a:tab pos="281571" algn="l"/>
              </a:tabLst>
            </a:pPr>
            <a:r>
              <a:rPr sz="668" dirty="0">
                <a:solidFill>
                  <a:srgbClr val="231F20"/>
                </a:solidFill>
                <a:latin typeface="Book Antiqua"/>
                <a:cs typeface="Book Antiqua"/>
              </a:rPr>
              <a:t>What </a:t>
            </a:r>
            <a:r>
              <a:rPr sz="668" spc="-7" dirty="0">
                <a:solidFill>
                  <a:srgbClr val="231F20"/>
                </a:solidFill>
                <a:latin typeface="Book Antiqua"/>
                <a:cs typeface="Book Antiqua"/>
              </a:rPr>
              <a:t>kind  </a:t>
            </a:r>
            <a:r>
              <a:rPr sz="668" spc="-3" dirty="0">
                <a:solidFill>
                  <a:srgbClr val="231F20"/>
                </a:solidFill>
                <a:latin typeface="Book Antiqua"/>
                <a:cs typeface="Book Antiqua"/>
              </a:rPr>
              <a:t>of  </a:t>
            </a:r>
            <a:r>
              <a:rPr sz="668" spc="3" dirty="0">
                <a:solidFill>
                  <a:srgbClr val="231F20"/>
                </a:solidFill>
                <a:latin typeface="Book Antiqua"/>
                <a:cs typeface="Book Antiqua"/>
              </a:rPr>
              <a:t>trains </a:t>
            </a:r>
            <a:r>
              <a:rPr sz="668" spc="-3" dirty="0">
                <a:solidFill>
                  <a:srgbClr val="231F20"/>
                </a:solidFill>
                <a:latin typeface="Book Antiqua"/>
                <a:cs typeface="Book Antiqua"/>
              </a:rPr>
              <a:t>were  </a:t>
            </a:r>
            <a:r>
              <a:rPr sz="668" dirty="0">
                <a:solidFill>
                  <a:srgbClr val="231F20"/>
                </a:solidFill>
                <a:latin typeface="Book Antiqua"/>
                <a:cs typeface="Book Antiqua"/>
              </a:rPr>
              <a:t>in use </a:t>
            </a:r>
            <a:r>
              <a:rPr sz="668" spc="3" dirty="0">
                <a:solidFill>
                  <a:srgbClr val="231F20"/>
                </a:solidFill>
                <a:latin typeface="Book Antiqua"/>
                <a:cs typeface="Book Antiqua"/>
              </a:rPr>
              <a:t>at </a:t>
            </a:r>
            <a:r>
              <a:rPr sz="668" spc="7" dirty="0">
                <a:solidFill>
                  <a:srgbClr val="231F20"/>
                </a:solidFill>
                <a:latin typeface="Book Antiqua"/>
                <a:cs typeface="Book Antiqua"/>
              </a:rPr>
              <a:t>the </a:t>
            </a:r>
            <a:r>
              <a:rPr sz="668" spc="-3" dirty="0">
                <a:solidFill>
                  <a:srgbClr val="231F20"/>
                </a:solidFill>
                <a:latin typeface="Book Antiqua"/>
                <a:cs typeface="Book Antiqua"/>
              </a:rPr>
              <a:t>end  of</a:t>
            </a:r>
            <a:r>
              <a:rPr sz="668" spc="-80" dirty="0">
                <a:solidFill>
                  <a:srgbClr val="231F20"/>
                </a:solidFill>
                <a:latin typeface="Book Antiqua"/>
                <a:cs typeface="Book Antiqua"/>
              </a:rPr>
              <a:t> </a:t>
            </a:r>
            <a:r>
              <a:rPr sz="668" spc="7" dirty="0">
                <a:solidFill>
                  <a:srgbClr val="231F20"/>
                </a:solidFill>
                <a:latin typeface="Book Antiqua"/>
                <a:cs typeface="Book Antiqua"/>
              </a:rPr>
              <a:t>the </a:t>
            </a:r>
            <a:r>
              <a:rPr sz="668" spc="20" dirty="0">
                <a:solidFill>
                  <a:srgbClr val="231F20"/>
                </a:solidFill>
                <a:latin typeface="Book Antiqua"/>
                <a:cs typeface="Book Antiqua"/>
              </a:rPr>
              <a:t>19th </a:t>
            </a:r>
            <a:r>
              <a:rPr sz="668" spc="3" dirty="0">
                <a:solidFill>
                  <a:srgbClr val="231F20"/>
                </a:solidFill>
                <a:latin typeface="Book Antiqua"/>
                <a:cs typeface="Book Antiqua"/>
              </a:rPr>
              <a:t>century?</a:t>
            </a:r>
            <a:endParaRPr sz="668">
              <a:latin typeface="Book Antiqua"/>
              <a:cs typeface="Book Antiqua"/>
            </a:endParaRPr>
          </a:p>
          <a:p>
            <a:pPr marL="281147" indent="-96260">
              <a:spcBef>
                <a:spcPts val="30"/>
              </a:spcBef>
              <a:buAutoNum type="arabicPeriod"/>
              <a:tabLst>
                <a:tab pos="281571" algn="l"/>
              </a:tabLst>
            </a:pPr>
            <a:r>
              <a:rPr sz="668" dirty="0">
                <a:solidFill>
                  <a:srgbClr val="231F20"/>
                </a:solidFill>
                <a:latin typeface="Book Antiqua"/>
                <a:cs typeface="Book Antiqua"/>
              </a:rPr>
              <a:t>What </a:t>
            </a:r>
            <a:r>
              <a:rPr sz="668" spc="-17" dirty="0">
                <a:solidFill>
                  <a:srgbClr val="231F20"/>
                </a:solidFill>
                <a:latin typeface="Book Antiqua"/>
                <a:cs typeface="Book Antiqua"/>
              </a:rPr>
              <a:t>did  </a:t>
            </a:r>
            <a:r>
              <a:rPr sz="668" spc="7" dirty="0">
                <a:solidFill>
                  <a:srgbClr val="231F20"/>
                </a:solidFill>
                <a:latin typeface="Book Antiqua"/>
                <a:cs typeface="Book Antiqua"/>
              </a:rPr>
              <a:t>the </a:t>
            </a:r>
            <a:r>
              <a:rPr sz="668" spc="3" dirty="0">
                <a:solidFill>
                  <a:srgbClr val="231F20"/>
                </a:solidFill>
                <a:latin typeface="Book Antiqua"/>
                <a:cs typeface="Book Antiqua"/>
              </a:rPr>
              <a:t>trains </a:t>
            </a:r>
            <a:r>
              <a:rPr sz="668" dirty="0">
                <a:solidFill>
                  <a:srgbClr val="231F20"/>
                </a:solidFill>
                <a:latin typeface="Book Antiqua"/>
                <a:cs typeface="Book Antiqua"/>
              </a:rPr>
              <a:t>need some </a:t>
            </a:r>
            <a:r>
              <a:rPr sz="668" spc="-3" dirty="0">
                <a:solidFill>
                  <a:srgbClr val="231F20"/>
                </a:solidFill>
                <a:latin typeface="Book Antiqua"/>
                <a:cs typeface="Book Antiqua"/>
              </a:rPr>
              <a:t>open  </a:t>
            </a:r>
            <a:r>
              <a:rPr sz="668" spc="3" dirty="0">
                <a:solidFill>
                  <a:srgbClr val="231F20"/>
                </a:solidFill>
                <a:latin typeface="Book Antiqua"/>
                <a:cs typeface="Book Antiqua"/>
              </a:rPr>
              <a:t>air </a:t>
            </a:r>
            <a:r>
              <a:rPr sz="668" spc="-7" dirty="0">
                <a:solidFill>
                  <a:srgbClr val="231F20"/>
                </a:solidFill>
                <a:latin typeface="Book Antiqua"/>
                <a:cs typeface="Book Antiqua"/>
              </a:rPr>
              <a:t>spots</a:t>
            </a:r>
            <a:r>
              <a:rPr sz="668" spc="117" dirty="0">
                <a:solidFill>
                  <a:srgbClr val="231F20"/>
                </a:solidFill>
                <a:latin typeface="Book Antiqua"/>
                <a:cs typeface="Book Antiqua"/>
              </a:rPr>
              <a:t> </a:t>
            </a:r>
            <a:r>
              <a:rPr sz="668" dirty="0">
                <a:solidFill>
                  <a:srgbClr val="231F20"/>
                </a:solidFill>
                <a:latin typeface="Book Antiqua"/>
                <a:cs typeface="Book Antiqua"/>
              </a:rPr>
              <a:t>for?</a:t>
            </a:r>
            <a:endParaRPr sz="668">
              <a:latin typeface="Book Antiqua"/>
              <a:cs typeface="Book Antiqua"/>
            </a:endParaRPr>
          </a:p>
          <a:p>
            <a:pPr marL="281571" indent="-96684">
              <a:spcBef>
                <a:spcPts val="30"/>
              </a:spcBef>
              <a:buAutoNum type="arabicPeriod"/>
              <a:tabLst>
                <a:tab pos="281996" algn="l"/>
              </a:tabLst>
            </a:pPr>
            <a:r>
              <a:rPr sz="668" spc="-30" dirty="0">
                <a:solidFill>
                  <a:srgbClr val="231F20"/>
                </a:solidFill>
                <a:latin typeface="Book Antiqua"/>
                <a:cs typeface="Book Antiqua"/>
              </a:rPr>
              <a:t>How  </a:t>
            </a:r>
            <a:r>
              <a:rPr sz="668" spc="-17" dirty="0">
                <a:solidFill>
                  <a:srgbClr val="231F20"/>
                </a:solidFill>
                <a:latin typeface="Book Antiqua"/>
                <a:cs typeface="Book Antiqua"/>
              </a:rPr>
              <a:t>did  </a:t>
            </a:r>
            <a:r>
              <a:rPr sz="668" spc="7" dirty="0">
                <a:solidFill>
                  <a:srgbClr val="231F20"/>
                </a:solidFill>
                <a:latin typeface="Book Antiqua"/>
                <a:cs typeface="Book Antiqua"/>
              </a:rPr>
              <a:t>the </a:t>
            </a:r>
            <a:r>
              <a:rPr sz="668" spc="-7" dirty="0">
                <a:solidFill>
                  <a:srgbClr val="231F20"/>
                </a:solidFill>
                <a:latin typeface="Book Antiqua"/>
                <a:cs typeface="Book Antiqua"/>
              </a:rPr>
              <a:t>company </a:t>
            </a:r>
            <a:r>
              <a:rPr sz="668" dirty="0">
                <a:solidFill>
                  <a:srgbClr val="231F20"/>
                </a:solidFill>
                <a:latin typeface="Book Antiqua"/>
                <a:cs typeface="Book Antiqua"/>
              </a:rPr>
              <a:t>deal with </a:t>
            </a:r>
            <a:r>
              <a:rPr sz="668" spc="7" dirty="0">
                <a:solidFill>
                  <a:srgbClr val="231F20"/>
                </a:solidFill>
                <a:latin typeface="Book Antiqua"/>
                <a:cs typeface="Book Antiqua"/>
              </a:rPr>
              <a:t>the </a:t>
            </a:r>
            <a:r>
              <a:rPr sz="668" spc="-7" dirty="0">
                <a:solidFill>
                  <a:srgbClr val="231F20"/>
                </a:solidFill>
                <a:latin typeface="Book Antiqua"/>
                <a:cs typeface="Book Antiqua"/>
              </a:rPr>
              <a:t>problem </a:t>
            </a:r>
            <a:r>
              <a:rPr sz="668" spc="-3" dirty="0">
                <a:solidFill>
                  <a:srgbClr val="231F20"/>
                </a:solidFill>
                <a:latin typeface="Book Antiqua"/>
                <a:cs typeface="Book Antiqua"/>
              </a:rPr>
              <a:t>of venting </a:t>
            </a:r>
            <a:r>
              <a:rPr sz="668" spc="27" dirty="0">
                <a:solidFill>
                  <a:srgbClr val="231F20"/>
                </a:solidFill>
                <a:latin typeface="Book Antiqua"/>
                <a:cs typeface="Book Antiqua"/>
              </a:rPr>
              <a:t> </a:t>
            </a:r>
            <a:r>
              <a:rPr sz="668" spc="17" dirty="0">
                <a:solidFill>
                  <a:srgbClr val="231F20"/>
                </a:solidFill>
                <a:latin typeface="Book Antiqua"/>
                <a:cs typeface="Book Antiqua"/>
              </a:rPr>
              <a:t>off?</a:t>
            </a:r>
            <a:endParaRPr sz="668">
              <a:latin typeface="Book Antiqua"/>
              <a:cs typeface="Book Antiqua"/>
            </a:endParaRPr>
          </a:p>
          <a:p>
            <a:pPr marL="281147" indent="-96260">
              <a:spcBef>
                <a:spcPts val="30"/>
              </a:spcBef>
              <a:buAutoNum type="arabicPeriod"/>
              <a:tabLst>
                <a:tab pos="281571" algn="l"/>
              </a:tabLst>
            </a:pPr>
            <a:r>
              <a:rPr sz="668" spc="-3" dirty="0">
                <a:solidFill>
                  <a:srgbClr val="231F20"/>
                </a:solidFill>
                <a:latin typeface="Book Antiqua"/>
                <a:cs typeface="Book Antiqua"/>
              </a:rPr>
              <a:t>Who  most  </a:t>
            </a:r>
            <a:r>
              <a:rPr sz="668" spc="3" dirty="0">
                <a:solidFill>
                  <a:srgbClr val="231F20"/>
                </a:solidFill>
                <a:latin typeface="Book Antiqua"/>
                <a:cs typeface="Book Antiqua"/>
              </a:rPr>
              <a:t>often </a:t>
            </a:r>
            <a:r>
              <a:rPr sz="668" dirty="0">
                <a:solidFill>
                  <a:srgbClr val="231F20"/>
                </a:solidFill>
                <a:latin typeface="Book Antiqua"/>
                <a:cs typeface="Book Antiqua"/>
              </a:rPr>
              <a:t>becomes </a:t>
            </a:r>
            <a:r>
              <a:rPr sz="668" spc="7" dirty="0">
                <a:solidFill>
                  <a:srgbClr val="231F20"/>
                </a:solidFill>
                <a:latin typeface="Book Antiqua"/>
                <a:cs typeface="Book Antiqua"/>
              </a:rPr>
              <a:t>the </a:t>
            </a:r>
            <a:r>
              <a:rPr sz="668" dirty="0">
                <a:solidFill>
                  <a:srgbClr val="231F20"/>
                </a:solidFill>
                <a:latin typeface="Book Antiqua"/>
                <a:cs typeface="Book Antiqua"/>
              </a:rPr>
              <a:t>victim </a:t>
            </a:r>
            <a:r>
              <a:rPr sz="668" spc="-3" dirty="0">
                <a:solidFill>
                  <a:srgbClr val="231F20"/>
                </a:solidFill>
                <a:latin typeface="Book Antiqua"/>
                <a:cs typeface="Book Antiqua"/>
              </a:rPr>
              <a:t>of  </a:t>
            </a:r>
            <a:r>
              <a:rPr sz="668" spc="3" dirty="0">
                <a:solidFill>
                  <a:srgbClr val="231F20"/>
                </a:solidFill>
                <a:latin typeface="Book Antiqua"/>
                <a:cs typeface="Book Antiqua"/>
              </a:rPr>
              <a:t>cruel </a:t>
            </a:r>
            <a:r>
              <a:rPr sz="668" dirty="0">
                <a:solidFill>
                  <a:srgbClr val="231F20"/>
                </a:solidFill>
                <a:latin typeface="Book Antiqua"/>
                <a:cs typeface="Book Antiqua"/>
              </a:rPr>
              <a:t>jokes</a:t>
            </a:r>
            <a:r>
              <a:rPr sz="668" spc="-94" dirty="0">
                <a:solidFill>
                  <a:srgbClr val="231F20"/>
                </a:solidFill>
                <a:latin typeface="Book Antiqua"/>
                <a:cs typeface="Book Antiqua"/>
              </a:rPr>
              <a:t> </a:t>
            </a:r>
            <a:r>
              <a:rPr sz="668" spc="-10" dirty="0">
                <a:solidFill>
                  <a:srgbClr val="231F20"/>
                </a:solidFill>
                <a:latin typeface="Book Antiqua"/>
                <a:cs typeface="Book Antiqua"/>
              </a:rPr>
              <a:t>nowadays?</a:t>
            </a:r>
            <a:endParaRPr sz="668">
              <a:latin typeface="Book Antiqua"/>
              <a:cs typeface="Book Antiqua"/>
            </a:endParaRPr>
          </a:p>
        </p:txBody>
      </p:sp>
      <p:sp>
        <p:nvSpPr>
          <p:cNvPr id="9" name="object 9"/>
          <p:cNvSpPr txBox="1"/>
          <p:nvPr/>
        </p:nvSpPr>
        <p:spPr>
          <a:xfrm>
            <a:off x="2940943" y="3473461"/>
            <a:ext cx="3265466" cy="1228527"/>
          </a:xfrm>
          <a:prstGeom prst="rect">
            <a:avLst/>
          </a:prstGeom>
          <a:solidFill>
            <a:srgbClr val="FEE8E2"/>
          </a:solidFill>
        </p:spPr>
        <p:txBody>
          <a:bodyPr vert="horz" wrap="square" lIns="0" tIns="55548" rIns="0" bIns="0" rtlCol="0">
            <a:spAutoFit/>
          </a:bodyPr>
          <a:lstStyle/>
          <a:p>
            <a:pPr marL="212027" marR="114494" algn="just">
              <a:lnSpc>
                <a:spcPct val="104200"/>
              </a:lnSpc>
              <a:spcBef>
                <a:spcPts val="437"/>
              </a:spcBef>
            </a:pPr>
            <a:r>
              <a:rPr sz="668" spc="-17" dirty="0">
                <a:solidFill>
                  <a:srgbClr val="231F20"/>
                </a:solidFill>
                <a:latin typeface="Book Antiqua"/>
                <a:cs typeface="Book Antiqua"/>
              </a:rPr>
              <a:t>When</a:t>
            </a:r>
            <a:r>
              <a:rPr sz="668" spc="-30" dirty="0">
                <a:solidFill>
                  <a:srgbClr val="231F20"/>
                </a:solidFill>
                <a:latin typeface="Book Antiqua"/>
                <a:cs typeface="Book Antiqua"/>
              </a:rPr>
              <a:t> </a:t>
            </a:r>
            <a:r>
              <a:rPr sz="668" dirty="0">
                <a:solidFill>
                  <a:srgbClr val="231F20"/>
                </a:solidFill>
                <a:latin typeface="Book Antiqua"/>
                <a:cs typeface="Book Antiqua"/>
              </a:rPr>
              <a:t>a</a:t>
            </a:r>
            <a:r>
              <a:rPr sz="668" spc="-30" dirty="0">
                <a:solidFill>
                  <a:srgbClr val="231F20"/>
                </a:solidFill>
                <a:latin typeface="Book Antiqua"/>
                <a:cs typeface="Book Antiqua"/>
              </a:rPr>
              <a:t> </a:t>
            </a:r>
            <a:r>
              <a:rPr sz="668" spc="-20" dirty="0">
                <a:solidFill>
                  <a:srgbClr val="231F20"/>
                </a:solidFill>
                <a:latin typeface="Book Antiqua"/>
                <a:cs typeface="Book Antiqua"/>
              </a:rPr>
              <a:t>new</a:t>
            </a:r>
            <a:r>
              <a:rPr sz="668" spc="-30" dirty="0">
                <a:solidFill>
                  <a:srgbClr val="231F20"/>
                </a:solidFill>
                <a:latin typeface="Book Antiqua"/>
                <a:cs typeface="Book Antiqua"/>
              </a:rPr>
              <a:t> </a:t>
            </a:r>
            <a:r>
              <a:rPr sz="668" spc="-20" dirty="0">
                <a:solidFill>
                  <a:srgbClr val="231F20"/>
                </a:solidFill>
                <a:latin typeface="Book Antiqua"/>
                <a:cs typeface="Book Antiqua"/>
              </a:rPr>
              <a:t>driver</a:t>
            </a:r>
            <a:r>
              <a:rPr sz="668" spc="-30" dirty="0">
                <a:solidFill>
                  <a:srgbClr val="231F20"/>
                </a:solidFill>
                <a:latin typeface="Book Antiqua"/>
                <a:cs typeface="Book Antiqua"/>
              </a:rPr>
              <a:t> </a:t>
            </a:r>
            <a:r>
              <a:rPr sz="668" spc="-7" dirty="0">
                <a:solidFill>
                  <a:srgbClr val="231F20"/>
                </a:solidFill>
                <a:latin typeface="Book Antiqua"/>
                <a:cs typeface="Book Antiqua"/>
              </a:rPr>
              <a:t>joins</a:t>
            </a:r>
            <a:r>
              <a:rPr sz="668" spc="-30" dirty="0">
                <a:solidFill>
                  <a:srgbClr val="231F20"/>
                </a:solidFill>
                <a:latin typeface="Book Antiqua"/>
                <a:cs typeface="Book Antiqua"/>
              </a:rPr>
              <a:t> </a:t>
            </a:r>
            <a:r>
              <a:rPr sz="668" dirty="0">
                <a:solidFill>
                  <a:srgbClr val="231F20"/>
                </a:solidFill>
                <a:latin typeface="Book Antiqua"/>
                <a:cs typeface="Book Antiqua"/>
              </a:rPr>
              <a:t>a</a:t>
            </a:r>
            <a:r>
              <a:rPr sz="668" spc="-30" dirty="0">
                <a:solidFill>
                  <a:srgbClr val="231F20"/>
                </a:solidFill>
                <a:latin typeface="Book Antiqua"/>
                <a:cs typeface="Book Antiqua"/>
              </a:rPr>
              <a:t> </a:t>
            </a:r>
            <a:r>
              <a:rPr sz="668" dirty="0">
                <a:solidFill>
                  <a:srgbClr val="231F20"/>
                </a:solidFill>
                <a:latin typeface="Book Antiqua"/>
                <a:cs typeface="Book Antiqua"/>
              </a:rPr>
              <a:t>taxi</a:t>
            </a:r>
            <a:r>
              <a:rPr sz="668" spc="-30" dirty="0">
                <a:solidFill>
                  <a:srgbClr val="231F20"/>
                </a:solidFill>
                <a:latin typeface="Book Antiqua"/>
                <a:cs typeface="Book Antiqua"/>
              </a:rPr>
              <a:t> </a:t>
            </a:r>
            <a:r>
              <a:rPr sz="668" spc="-23" dirty="0">
                <a:solidFill>
                  <a:srgbClr val="231F20"/>
                </a:solidFill>
                <a:latin typeface="Book Antiqua"/>
                <a:cs typeface="Book Antiqua"/>
              </a:rPr>
              <a:t>company</a:t>
            </a:r>
            <a:r>
              <a:rPr sz="668" spc="-30" dirty="0">
                <a:solidFill>
                  <a:srgbClr val="231F20"/>
                </a:solidFill>
                <a:latin typeface="Book Antiqua"/>
                <a:cs typeface="Book Antiqua"/>
              </a:rPr>
              <a:t> </a:t>
            </a:r>
            <a:r>
              <a:rPr sz="668" spc="-14" dirty="0">
                <a:solidFill>
                  <a:srgbClr val="231F20"/>
                </a:solidFill>
                <a:latin typeface="Book Antiqua"/>
                <a:cs typeface="Book Antiqua"/>
              </a:rPr>
              <a:t>or</a:t>
            </a:r>
            <a:r>
              <a:rPr sz="668" spc="-30" dirty="0">
                <a:solidFill>
                  <a:srgbClr val="231F20"/>
                </a:solidFill>
                <a:latin typeface="Book Antiqua"/>
                <a:cs typeface="Book Antiqua"/>
              </a:rPr>
              <a:t> </a:t>
            </a:r>
            <a:r>
              <a:rPr sz="668" dirty="0">
                <a:solidFill>
                  <a:srgbClr val="231F20"/>
                </a:solidFill>
                <a:latin typeface="Book Antiqua"/>
                <a:cs typeface="Book Antiqua"/>
              </a:rPr>
              <a:t>a</a:t>
            </a:r>
            <a:r>
              <a:rPr sz="668" spc="-30" dirty="0">
                <a:solidFill>
                  <a:srgbClr val="231F20"/>
                </a:solidFill>
                <a:latin typeface="Book Antiqua"/>
                <a:cs typeface="Book Antiqua"/>
              </a:rPr>
              <a:t> </a:t>
            </a:r>
            <a:r>
              <a:rPr sz="668" spc="-23" dirty="0">
                <a:solidFill>
                  <a:srgbClr val="231F20"/>
                </a:solidFill>
                <a:latin typeface="Book Antiqua"/>
                <a:cs typeface="Book Antiqua"/>
              </a:rPr>
              <a:t>pizza</a:t>
            </a:r>
            <a:r>
              <a:rPr sz="668" spc="-30" dirty="0">
                <a:solidFill>
                  <a:srgbClr val="231F20"/>
                </a:solidFill>
                <a:latin typeface="Book Antiqua"/>
                <a:cs typeface="Book Antiqua"/>
              </a:rPr>
              <a:t> </a:t>
            </a:r>
            <a:r>
              <a:rPr sz="668" spc="-20" dirty="0">
                <a:solidFill>
                  <a:srgbClr val="231F20"/>
                </a:solidFill>
                <a:latin typeface="Book Antiqua"/>
                <a:cs typeface="Book Antiqua"/>
              </a:rPr>
              <a:t>delivery</a:t>
            </a:r>
            <a:r>
              <a:rPr sz="668" spc="-30" dirty="0">
                <a:solidFill>
                  <a:srgbClr val="231F20"/>
                </a:solidFill>
                <a:latin typeface="Book Antiqua"/>
                <a:cs typeface="Book Antiqua"/>
              </a:rPr>
              <a:t> </a:t>
            </a:r>
            <a:r>
              <a:rPr sz="668" spc="-7" dirty="0">
                <a:solidFill>
                  <a:srgbClr val="231F20"/>
                </a:solidFill>
                <a:latin typeface="Book Antiqua"/>
                <a:cs typeface="Book Antiqua"/>
              </a:rPr>
              <a:t>service,</a:t>
            </a:r>
            <a:r>
              <a:rPr sz="668" spc="-30" dirty="0">
                <a:solidFill>
                  <a:srgbClr val="231F20"/>
                </a:solidFill>
                <a:latin typeface="Book Antiqua"/>
                <a:cs typeface="Book Antiqua"/>
              </a:rPr>
              <a:t> </a:t>
            </a:r>
            <a:r>
              <a:rPr sz="668" spc="-14" dirty="0">
                <a:solidFill>
                  <a:srgbClr val="231F20"/>
                </a:solidFill>
                <a:latin typeface="Book Antiqua"/>
                <a:cs typeface="Book Antiqua"/>
              </a:rPr>
              <a:t>his</a:t>
            </a:r>
            <a:r>
              <a:rPr sz="668" spc="-30" dirty="0">
                <a:solidFill>
                  <a:srgbClr val="231F20"/>
                </a:solidFill>
                <a:latin typeface="Book Antiqua"/>
                <a:cs typeface="Book Antiqua"/>
              </a:rPr>
              <a:t> </a:t>
            </a:r>
            <a:r>
              <a:rPr sz="668" spc="-14" dirty="0">
                <a:solidFill>
                  <a:srgbClr val="231F20"/>
                </a:solidFill>
                <a:latin typeface="Book Antiqua"/>
                <a:cs typeface="Book Antiqua"/>
              </a:rPr>
              <a:t>colleagues  </a:t>
            </a:r>
            <a:r>
              <a:rPr sz="668" dirty="0">
                <a:solidFill>
                  <a:srgbClr val="231F20"/>
                </a:solidFill>
                <a:latin typeface="Book Antiqua"/>
                <a:cs typeface="Book Antiqua"/>
              </a:rPr>
              <a:t>and future friends </a:t>
            </a:r>
            <a:r>
              <a:rPr sz="668" spc="3" dirty="0">
                <a:solidFill>
                  <a:srgbClr val="231F20"/>
                </a:solidFill>
                <a:latin typeface="Book Antiqua"/>
                <a:cs typeface="Book Antiqua"/>
              </a:rPr>
              <a:t>often test </a:t>
            </a:r>
            <a:r>
              <a:rPr sz="668" spc="7" dirty="0">
                <a:solidFill>
                  <a:srgbClr val="231F20"/>
                </a:solidFill>
                <a:latin typeface="Book Antiqua"/>
                <a:cs typeface="Book Antiqua"/>
              </a:rPr>
              <a:t>the </a:t>
            </a:r>
            <a:r>
              <a:rPr sz="668" spc="-3" dirty="0">
                <a:solidFill>
                  <a:srgbClr val="231F20"/>
                </a:solidFill>
                <a:latin typeface="Book Antiqua"/>
                <a:cs typeface="Book Antiqua"/>
              </a:rPr>
              <a:t>newcomer </a:t>
            </a:r>
            <a:r>
              <a:rPr sz="668" dirty="0">
                <a:solidFill>
                  <a:srgbClr val="231F20"/>
                </a:solidFill>
                <a:latin typeface="Book Antiqua"/>
                <a:cs typeface="Book Antiqua"/>
              </a:rPr>
              <a:t>with practical </a:t>
            </a:r>
            <a:r>
              <a:rPr sz="668" spc="3" dirty="0">
                <a:solidFill>
                  <a:srgbClr val="231F20"/>
                </a:solidFill>
                <a:latin typeface="Book Antiqua"/>
                <a:cs typeface="Book Antiqua"/>
              </a:rPr>
              <a:t>jokes. The </a:t>
            </a:r>
            <a:r>
              <a:rPr sz="668" dirty="0">
                <a:solidFill>
                  <a:srgbClr val="231F20"/>
                </a:solidFill>
                <a:latin typeface="Book Antiqua"/>
                <a:cs typeface="Book Antiqua"/>
              </a:rPr>
              <a:t>list </a:t>
            </a:r>
            <a:r>
              <a:rPr sz="668" spc="-3" dirty="0">
                <a:solidFill>
                  <a:srgbClr val="231F20"/>
                </a:solidFill>
                <a:latin typeface="Book Antiqua"/>
                <a:cs typeface="Book Antiqua"/>
              </a:rPr>
              <a:t>is  endless </a:t>
            </a:r>
            <a:r>
              <a:rPr sz="668" dirty="0">
                <a:solidFill>
                  <a:srgbClr val="231F20"/>
                </a:solidFill>
                <a:latin typeface="Book Antiqua"/>
                <a:cs typeface="Book Antiqua"/>
              </a:rPr>
              <a:t>and </a:t>
            </a:r>
            <a:r>
              <a:rPr sz="668" spc="7" dirty="0">
                <a:solidFill>
                  <a:srgbClr val="231F20"/>
                </a:solidFill>
                <a:latin typeface="Book Antiqua"/>
                <a:cs typeface="Book Antiqua"/>
              </a:rPr>
              <a:t>there </a:t>
            </a:r>
            <a:r>
              <a:rPr sz="668" spc="10" dirty="0">
                <a:solidFill>
                  <a:srgbClr val="231F20"/>
                </a:solidFill>
                <a:latin typeface="Book Antiqua"/>
                <a:cs typeface="Book Antiqua"/>
              </a:rPr>
              <a:t>are </a:t>
            </a:r>
            <a:r>
              <a:rPr sz="668" dirty="0">
                <a:solidFill>
                  <a:srgbClr val="231F20"/>
                </a:solidFill>
                <a:latin typeface="Book Antiqua"/>
                <a:cs typeface="Book Antiqua"/>
              </a:rPr>
              <a:t>no limits </a:t>
            </a:r>
            <a:r>
              <a:rPr sz="668" spc="3" dirty="0">
                <a:solidFill>
                  <a:srgbClr val="231F20"/>
                </a:solidFill>
                <a:latin typeface="Book Antiqua"/>
                <a:cs typeface="Book Antiqua"/>
              </a:rPr>
              <a:t>to </a:t>
            </a:r>
            <a:r>
              <a:rPr sz="668" spc="7" dirty="0">
                <a:solidFill>
                  <a:srgbClr val="231F20"/>
                </a:solidFill>
                <a:latin typeface="Book Antiqua"/>
                <a:cs typeface="Book Antiqua"/>
              </a:rPr>
              <a:t>the </a:t>
            </a:r>
            <a:r>
              <a:rPr sz="668" spc="-3" dirty="0">
                <a:solidFill>
                  <a:srgbClr val="231F20"/>
                </a:solidFill>
                <a:latin typeface="Book Antiqua"/>
                <a:cs typeface="Book Antiqua"/>
              </a:rPr>
              <a:t>jokers’ </a:t>
            </a:r>
            <a:r>
              <a:rPr sz="668" dirty="0">
                <a:solidFill>
                  <a:srgbClr val="231F20"/>
                </a:solidFill>
                <a:latin typeface="Book Antiqua"/>
                <a:cs typeface="Book Antiqua"/>
              </a:rPr>
              <a:t>imagination. </a:t>
            </a:r>
            <a:r>
              <a:rPr sz="668" spc="-10" dirty="0">
                <a:solidFill>
                  <a:srgbClr val="231F20"/>
                </a:solidFill>
                <a:latin typeface="Book Antiqua"/>
                <a:cs typeface="Book Antiqua"/>
              </a:rPr>
              <a:t>Only </a:t>
            </a:r>
            <a:r>
              <a:rPr sz="668" spc="3" dirty="0">
                <a:solidFill>
                  <a:srgbClr val="231F20"/>
                </a:solidFill>
                <a:latin typeface="Book Antiqua"/>
                <a:cs typeface="Book Antiqua"/>
              </a:rPr>
              <a:t>those</a:t>
            </a:r>
            <a:r>
              <a:rPr sz="668" spc="-117" dirty="0">
                <a:solidFill>
                  <a:srgbClr val="231F20"/>
                </a:solidFill>
                <a:latin typeface="Book Antiqua"/>
                <a:cs typeface="Book Antiqua"/>
              </a:rPr>
              <a:t> </a:t>
            </a:r>
            <a:r>
              <a:rPr sz="668" spc="-7" dirty="0">
                <a:solidFill>
                  <a:srgbClr val="231F20"/>
                </a:solidFill>
                <a:latin typeface="Book Antiqua"/>
                <a:cs typeface="Book Antiqua"/>
              </a:rPr>
              <a:t>working  </a:t>
            </a:r>
            <a:r>
              <a:rPr sz="668" dirty="0">
                <a:solidFill>
                  <a:srgbClr val="231F20"/>
                </a:solidFill>
                <a:latin typeface="Book Antiqua"/>
                <a:cs typeface="Book Antiqua"/>
              </a:rPr>
              <a:t>in </a:t>
            </a:r>
            <a:r>
              <a:rPr sz="668" spc="-14" dirty="0">
                <a:solidFill>
                  <a:srgbClr val="231F20"/>
                </a:solidFill>
                <a:latin typeface="Book Antiqua"/>
                <a:cs typeface="Book Antiqua"/>
              </a:rPr>
              <a:t>London </a:t>
            </a:r>
            <a:r>
              <a:rPr sz="668" spc="-17" dirty="0">
                <a:solidFill>
                  <a:srgbClr val="231F20"/>
                </a:solidFill>
                <a:latin typeface="Book Antiqua"/>
                <a:cs typeface="Book Antiqua"/>
              </a:rPr>
              <a:t>don’t </a:t>
            </a:r>
            <a:r>
              <a:rPr sz="668" spc="-3" dirty="0">
                <a:solidFill>
                  <a:srgbClr val="231F20"/>
                </a:solidFill>
                <a:latin typeface="Book Antiqua"/>
                <a:cs typeface="Book Antiqua"/>
              </a:rPr>
              <a:t>have </a:t>
            </a:r>
            <a:r>
              <a:rPr sz="668" spc="3" dirty="0">
                <a:solidFill>
                  <a:srgbClr val="231F20"/>
                </a:solidFill>
                <a:latin typeface="Book Antiqua"/>
                <a:cs typeface="Book Antiqua"/>
              </a:rPr>
              <a:t>to </a:t>
            </a:r>
            <a:r>
              <a:rPr sz="668" spc="-3" dirty="0">
                <a:solidFill>
                  <a:srgbClr val="231F20"/>
                </a:solidFill>
                <a:latin typeface="Book Antiqua"/>
                <a:cs typeface="Book Antiqua"/>
              </a:rPr>
              <a:t>invent </a:t>
            </a:r>
            <a:r>
              <a:rPr sz="668" spc="3" dirty="0">
                <a:solidFill>
                  <a:srgbClr val="231F20"/>
                </a:solidFill>
                <a:latin typeface="Book Antiqua"/>
                <a:cs typeface="Book Antiqua"/>
              </a:rPr>
              <a:t>anything, their </a:t>
            </a:r>
            <a:r>
              <a:rPr sz="668" dirty="0">
                <a:solidFill>
                  <a:srgbClr val="231F20"/>
                </a:solidFill>
                <a:latin typeface="Book Antiqua"/>
                <a:cs typeface="Book Antiqua"/>
              </a:rPr>
              <a:t>best joke </a:t>
            </a:r>
            <a:r>
              <a:rPr sz="668" spc="-3" dirty="0">
                <a:solidFill>
                  <a:srgbClr val="231F20"/>
                </a:solidFill>
                <a:latin typeface="Book Antiqua"/>
                <a:cs typeface="Book Antiqua"/>
              </a:rPr>
              <a:t>is about </a:t>
            </a:r>
            <a:r>
              <a:rPr sz="668" spc="37" dirty="0">
                <a:solidFill>
                  <a:srgbClr val="231F20"/>
                </a:solidFill>
                <a:latin typeface="Book Antiqua"/>
                <a:cs typeface="Book Antiqua"/>
              </a:rPr>
              <a:t>150 </a:t>
            </a:r>
            <a:r>
              <a:rPr sz="668" dirty="0">
                <a:solidFill>
                  <a:srgbClr val="231F20"/>
                </a:solidFill>
                <a:latin typeface="Book Antiqua"/>
                <a:cs typeface="Book Antiqua"/>
              </a:rPr>
              <a:t>years  </a:t>
            </a:r>
            <a:r>
              <a:rPr sz="668" spc="-10" dirty="0">
                <a:solidFill>
                  <a:srgbClr val="231F20"/>
                </a:solidFill>
                <a:latin typeface="Book Antiqua"/>
                <a:cs typeface="Book Antiqua"/>
              </a:rPr>
              <a:t>old </a:t>
            </a:r>
            <a:r>
              <a:rPr sz="668" dirty="0">
                <a:solidFill>
                  <a:srgbClr val="231F20"/>
                </a:solidFill>
                <a:latin typeface="Book Antiqua"/>
                <a:cs typeface="Book Antiqua"/>
              </a:rPr>
              <a:t>and </a:t>
            </a:r>
            <a:r>
              <a:rPr sz="668" spc="3" dirty="0">
                <a:solidFill>
                  <a:srgbClr val="231F20"/>
                </a:solidFill>
                <a:latin typeface="Book Antiqua"/>
                <a:cs typeface="Book Antiqua"/>
              </a:rPr>
              <a:t>still </a:t>
            </a:r>
            <a:r>
              <a:rPr sz="668" spc="7" dirty="0">
                <a:solidFill>
                  <a:srgbClr val="231F20"/>
                </a:solidFill>
                <a:latin typeface="Book Antiqua"/>
                <a:cs typeface="Book Antiqua"/>
              </a:rPr>
              <a:t>there </a:t>
            </a:r>
            <a:r>
              <a:rPr sz="668" spc="3" dirty="0">
                <a:solidFill>
                  <a:srgbClr val="231F20"/>
                </a:solidFill>
                <a:latin typeface="Book Antiqua"/>
                <a:cs typeface="Book Antiqua"/>
              </a:rPr>
              <a:t>to </a:t>
            </a:r>
            <a:r>
              <a:rPr sz="668" dirty="0">
                <a:solidFill>
                  <a:srgbClr val="231F20"/>
                </a:solidFill>
                <a:latin typeface="Book Antiqua"/>
                <a:cs typeface="Book Antiqua"/>
              </a:rPr>
              <a:t>use. </a:t>
            </a:r>
            <a:r>
              <a:rPr sz="668" spc="3" dirty="0">
                <a:solidFill>
                  <a:srgbClr val="231F20"/>
                </a:solidFill>
                <a:latin typeface="Book Antiqua"/>
                <a:cs typeface="Book Antiqua"/>
              </a:rPr>
              <a:t>Send </a:t>
            </a:r>
            <a:r>
              <a:rPr sz="668" spc="7" dirty="0">
                <a:solidFill>
                  <a:srgbClr val="231F20"/>
                </a:solidFill>
                <a:latin typeface="Book Antiqua"/>
                <a:cs typeface="Book Antiqua"/>
              </a:rPr>
              <a:t>the </a:t>
            </a:r>
            <a:r>
              <a:rPr sz="668" spc="-7" dirty="0">
                <a:solidFill>
                  <a:srgbClr val="231F20"/>
                </a:solidFill>
                <a:latin typeface="Book Antiqua"/>
                <a:cs typeface="Book Antiqua"/>
              </a:rPr>
              <a:t>new </a:t>
            </a:r>
            <a:r>
              <a:rPr sz="668" spc="-14" dirty="0">
                <a:solidFill>
                  <a:srgbClr val="231F20"/>
                </a:solidFill>
                <a:latin typeface="Book Antiqua"/>
                <a:cs typeface="Book Antiqua"/>
              </a:rPr>
              <a:t>guy </a:t>
            </a:r>
            <a:r>
              <a:rPr sz="668" spc="3" dirty="0">
                <a:solidFill>
                  <a:srgbClr val="231F20"/>
                </a:solidFill>
                <a:latin typeface="Book Antiqua"/>
                <a:cs typeface="Book Antiqua"/>
              </a:rPr>
              <a:t>to </a:t>
            </a:r>
            <a:r>
              <a:rPr sz="668" spc="37" dirty="0">
                <a:solidFill>
                  <a:srgbClr val="231F20"/>
                </a:solidFill>
                <a:latin typeface="Book Antiqua"/>
                <a:cs typeface="Book Antiqua"/>
              </a:rPr>
              <a:t>23–24 </a:t>
            </a:r>
            <a:r>
              <a:rPr sz="668" dirty="0">
                <a:solidFill>
                  <a:srgbClr val="231F20"/>
                </a:solidFill>
                <a:latin typeface="Book Antiqua"/>
                <a:cs typeface="Book Antiqua"/>
              </a:rPr>
              <a:t>Leinster </a:t>
            </a:r>
            <a:r>
              <a:rPr sz="668" spc="-3" dirty="0">
                <a:solidFill>
                  <a:srgbClr val="231F20"/>
                </a:solidFill>
                <a:latin typeface="Book Antiqua"/>
                <a:cs typeface="Book Antiqua"/>
              </a:rPr>
              <a:t>Gardens </a:t>
            </a:r>
            <a:r>
              <a:rPr sz="668" dirty="0">
                <a:solidFill>
                  <a:srgbClr val="231F20"/>
                </a:solidFill>
                <a:latin typeface="Book Antiqua"/>
                <a:cs typeface="Book Antiqua"/>
              </a:rPr>
              <a:t>and  </a:t>
            </a:r>
            <a:r>
              <a:rPr sz="668" spc="7" dirty="0">
                <a:solidFill>
                  <a:srgbClr val="231F20"/>
                </a:solidFill>
                <a:latin typeface="Book Antiqua"/>
                <a:cs typeface="Book Antiqua"/>
              </a:rPr>
              <a:t>the </a:t>
            </a:r>
            <a:r>
              <a:rPr sz="668" spc="3" dirty="0">
                <a:solidFill>
                  <a:srgbClr val="231F20"/>
                </a:solidFill>
                <a:latin typeface="Book Antiqua"/>
                <a:cs typeface="Book Antiqua"/>
              </a:rPr>
              <a:t>job </a:t>
            </a:r>
            <a:r>
              <a:rPr sz="668" spc="-3" dirty="0">
                <a:solidFill>
                  <a:srgbClr val="231F20"/>
                </a:solidFill>
                <a:latin typeface="Book Antiqua"/>
                <a:cs typeface="Book Antiqua"/>
              </a:rPr>
              <a:t>is </a:t>
            </a:r>
            <a:r>
              <a:rPr sz="668" spc="-7" dirty="0">
                <a:solidFill>
                  <a:srgbClr val="231F20"/>
                </a:solidFill>
                <a:latin typeface="Book Antiqua"/>
                <a:cs typeface="Book Antiqua"/>
              </a:rPr>
              <a:t>done </a:t>
            </a:r>
            <a:r>
              <a:rPr sz="668" spc="-3" dirty="0">
                <a:solidFill>
                  <a:srgbClr val="231F20"/>
                </a:solidFill>
                <a:latin typeface="Book Antiqua"/>
                <a:cs typeface="Book Antiqua"/>
              </a:rPr>
              <a:t>for </a:t>
            </a:r>
            <a:r>
              <a:rPr sz="668" spc="-7" dirty="0">
                <a:solidFill>
                  <a:srgbClr val="231F20"/>
                </a:solidFill>
                <a:latin typeface="Book Antiqua"/>
                <a:cs typeface="Book Antiqua"/>
              </a:rPr>
              <a:t>you. </a:t>
            </a:r>
            <a:r>
              <a:rPr sz="668" dirty="0">
                <a:solidFill>
                  <a:srgbClr val="231F20"/>
                </a:solidFill>
                <a:latin typeface="Book Antiqua"/>
                <a:cs typeface="Book Antiqua"/>
              </a:rPr>
              <a:t>What </a:t>
            </a:r>
            <a:r>
              <a:rPr sz="668" spc="-3" dirty="0">
                <a:solidFill>
                  <a:srgbClr val="231F20"/>
                </a:solidFill>
                <a:latin typeface="Book Antiqua"/>
                <a:cs typeface="Book Antiqua"/>
              </a:rPr>
              <a:t>is so </a:t>
            </a:r>
            <a:r>
              <a:rPr sz="668" dirty="0">
                <a:solidFill>
                  <a:srgbClr val="231F20"/>
                </a:solidFill>
                <a:latin typeface="Book Antiqua"/>
                <a:cs typeface="Book Antiqua"/>
              </a:rPr>
              <a:t>special </a:t>
            </a:r>
            <a:r>
              <a:rPr sz="668" spc="-3" dirty="0">
                <a:solidFill>
                  <a:srgbClr val="231F20"/>
                </a:solidFill>
                <a:latin typeface="Book Antiqua"/>
                <a:cs typeface="Book Antiqua"/>
              </a:rPr>
              <a:t>about </a:t>
            </a:r>
            <a:r>
              <a:rPr sz="668" spc="3" dirty="0">
                <a:solidFill>
                  <a:srgbClr val="231F20"/>
                </a:solidFill>
                <a:latin typeface="Book Antiqua"/>
                <a:cs typeface="Book Antiqua"/>
              </a:rPr>
              <a:t>this </a:t>
            </a:r>
            <a:r>
              <a:rPr sz="668" spc="-3" dirty="0">
                <a:solidFill>
                  <a:srgbClr val="231F20"/>
                </a:solidFill>
                <a:latin typeface="Book Antiqua"/>
                <a:cs typeface="Book Antiqua"/>
              </a:rPr>
              <a:t>address? </a:t>
            </a:r>
            <a:r>
              <a:rPr sz="668" spc="-7" dirty="0">
                <a:solidFill>
                  <a:srgbClr val="231F20"/>
                </a:solidFill>
                <a:latin typeface="Book Antiqua"/>
                <a:cs typeface="Book Antiqua"/>
              </a:rPr>
              <a:t>Is </a:t>
            </a:r>
            <a:r>
              <a:rPr sz="668" dirty="0">
                <a:solidFill>
                  <a:srgbClr val="231F20"/>
                </a:solidFill>
                <a:latin typeface="Book Antiqua"/>
                <a:cs typeface="Book Antiqua"/>
              </a:rPr>
              <a:t>it inhabited  </a:t>
            </a:r>
            <a:r>
              <a:rPr sz="668" spc="-17" dirty="0">
                <a:solidFill>
                  <a:srgbClr val="231F20"/>
                </a:solidFill>
                <a:latin typeface="Book Antiqua"/>
                <a:cs typeface="Book Antiqua"/>
              </a:rPr>
              <a:t>by  </a:t>
            </a:r>
            <a:r>
              <a:rPr sz="668" spc="10" dirty="0">
                <a:solidFill>
                  <a:srgbClr val="231F20"/>
                </a:solidFill>
                <a:latin typeface="Book Antiqua"/>
                <a:cs typeface="Book Antiqua"/>
              </a:rPr>
              <a:t>a </a:t>
            </a:r>
            <a:r>
              <a:rPr sz="668" spc="-7" dirty="0">
                <a:solidFill>
                  <a:srgbClr val="231F20"/>
                </a:solidFill>
                <a:latin typeface="Book Antiqua"/>
                <a:cs typeface="Book Antiqua"/>
              </a:rPr>
              <a:t>vampire </a:t>
            </a:r>
            <a:r>
              <a:rPr sz="668" spc="-3" dirty="0">
                <a:solidFill>
                  <a:srgbClr val="231F20"/>
                </a:solidFill>
                <a:latin typeface="Book Antiqua"/>
                <a:cs typeface="Book Antiqua"/>
              </a:rPr>
              <a:t>family, </a:t>
            </a:r>
            <a:r>
              <a:rPr sz="668" dirty="0">
                <a:solidFill>
                  <a:srgbClr val="231F20"/>
                </a:solidFill>
                <a:latin typeface="Book Antiqua"/>
                <a:cs typeface="Book Antiqua"/>
              </a:rPr>
              <a:t>reckless hooligans </a:t>
            </a:r>
            <a:r>
              <a:rPr sz="668" spc="-3" dirty="0">
                <a:solidFill>
                  <a:srgbClr val="231F20"/>
                </a:solidFill>
                <a:latin typeface="Book Antiqua"/>
                <a:cs typeface="Book Antiqua"/>
              </a:rPr>
              <a:t>or is </a:t>
            </a:r>
            <a:r>
              <a:rPr sz="668" dirty="0">
                <a:solidFill>
                  <a:srgbClr val="231F20"/>
                </a:solidFill>
                <a:latin typeface="Book Antiqua"/>
                <a:cs typeface="Book Antiqua"/>
              </a:rPr>
              <a:t>it haunted </a:t>
            </a:r>
            <a:r>
              <a:rPr sz="668" spc="83" dirty="0">
                <a:solidFill>
                  <a:srgbClr val="231F20"/>
                </a:solidFill>
                <a:latin typeface="Book Antiqua"/>
                <a:cs typeface="Book Antiqua"/>
              </a:rPr>
              <a:t> </a:t>
            </a:r>
            <a:r>
              <a:rPr sz="668" spc="-17" dirty="0">
                <a:solidFill>
                  <a:srgbClr val="231F20"/>
                </a:solidFill>
                <a:latin typeface="Book Antiqua"/>
                <a:cs typeface="Book Antiqua"/>
              </a:rPr>
              <a:t>by  </a:t>
            </a:r>
            <a:r>
              <a:rPr sz="668" spc="-3" dirty="0">
                <a:solidFill>
                  <a:srgbClr val="231F20"/>
                </a:solidFill>
                <a:latin typeface="Book Antiqua"/>
                <a:cs typeface="Book Antiqua"/>
              </a:rPr>
              <a:t>ghosts?</a:t>
            </a:r>
            <a:endParaRPr sz="668">
              <a:latin typeface="Book Antiqua"/>
              <a:cs typeface="Book Antiqua"/>
            </a:endParaRPr>
          </a:p>
          <a:p>
            <a:pPr marL="212027" marR="114918" indent="95836" algn="just">
              <a:lnSpc>
                <a:spcPct val="104200"/>
              </a:lnSpc>
            </a:pPr>
            <a:r>
              <a:rPr sz="668" spc="-7" dirty="0">
                <a:solidFill>
                  <a:srgbClr val="231F20"/>
                </a:solidFill>
                <a:latin typeface="Book Antiqua"/>
                <a:cs typeface="Book Antiqua"/>
              </a:rPr>
              <a:t>Nothing </a:t>
            </a:r>
            <a:r>
              <a:rPr sz="668" dirty="0">
                <a:solidFill>
                  <a:srgbClr val="231F20"/>
                </a:solidFill>
                <a:latin typeface="Book Antiqua"/>
                <a:cs typeface="Book Antiqua"/>
              </a:rPr>
              <a:t>like </a:t>
            </a:r>
            <a:r>
              <a:rPr sz="668" spc="10" dirty="0">
                <a:solidFill>
                  <a:srgbClr val="231F20"/>
                </a:solidFill>
                <a:latin typeface="Book Antiqua"/>
                <a:cs typeface="Book Antiqua"/>
              </a:rPr>
              <a:t>that. </a:t>
            </a:r>
            <a:r>
              <a:rPr sz="668" dirty="0">
                <a:solidFill>
                  <a:srgbClr val="231F20"/>
                </a:solidFill>
                <a:latin typeface="Book Antiqua"/>
                <a:cs typeface="Book Antiqua"/>
              </a:rPr>
              <a:t>In </a:t>
            </a:r>
            <a:r>
              <a:rPr sz="668" spc="7" dirty="0">
                <a:solidFill>
                  <a:srgbClr val="231F20"/>
                </a:solidFill>
                <a:latin typeface="Book Antiqua"/>
                <a:cs typeface="Book Antiqua"/>
              </a:rPr>
              <a:t>fact, </a:t>
            </a:r>
            <a:r>
              <a:rPr sz="668" spc="37" dirty="0">
                <a:solidFill>
                  <a:srgbClr val="231F20"/>
                </a:solidFill>
                <a:latin typeface="Book Antiqua"/>
                <a:cs typeface="Book Antiqua"/>
              </a:rPr>
              <a:t>23–24 </a:t>
            </a:r>
            <a:r>
              <a:rPr sz="668" dirty="0">
                <a:solidFill>
                  <a:srgbClr val="231F20"/>
                </a:solidFill>
                <a:latin typeface="Book Antiqua"/>
                <a:cs typeface="Book Antiqua"/>
              </a:rPr>
              <a:t>Leinster </a:t>
            </a:r>
            <a:r>
              <a:rPr sz="668" spc="-3" dirty="0">
                <a:solidFill>
                  <a:srgbClr val="231F20"/>
                </a:solidFill>
                <a:latin typeface="Book Antiqua"/>
                <a:cs typeface="Book Antiqua"/>
              </a:rPr>
              <a:t>Gardens </a:t>
            </a:r>
            <a:r>
              <a:rPr sz="668" spc="10" dirty="0">
                <a:solidFill>
                  <a:srgbClr val="231F20"/>
                </a:solidFill>
                <a:latin typeface="Book Antiqua"/>
                <a:cs typeface="Book Antiqua"/>
              </a:rPr>
              <a:t>are </a:t>
            </a:r>
            <a:r>
              <a:rPr sz="668" dirty="0">
                <a:solidFill>
                  <a:srgbClr val="231F20"/>
                </a:solidFill>
                <a:latin typeface="Book Antiqua"/>
                <a:cs typeface="Book Antiqua"/>
              </a:rPr>
              <a:t>situated in </a:t>
            </a:r>
            <a:r>
              <a:rPr sz="668" spc="10" dirty="0">
                <a:solidFill>
                  <a:srgbClr val="231F20"/>
                </a:solidFill>
                <a:latin typeface="Book Antiqua"/>
                <a:cs typeface="Book Antiqua"/>
              </a:rPr>
              <a:t>a </a:t>
            </a:r>
            <a:r>
              <a:rPr sz="668" spc="-10" dirty="0">
                <a:solidFill>
                  <a:srgbClr val="231F20"/>
                </a:solidFill>
                <a:latin typeface="Book Antiqua"/>
                <a:cs typeface="Book Antiqua"/>
              </a:rPr>
              <a:t>very  </a:t>
            </a:r>
            <a:r>
              <a:rPr sz="668" spc="-7" dirty="0">
                <a:solidFill>
                  <a:srgbClr val="231F20"/>
                </a:solidFill>
                <a:latin typeface="Book Antiqua"/>
                <a:cs typeface="Book Antiqua"/>
              </a:rPr>
              <a:t>upmarket </a:t>
            </a:r>
            <a:r>
              <a:rPr sz="668" spc="7" dirty="0">
                <a:solidFill>
                  <a:srgbClr val="231F20"/>
                </a:solidFill>
                <a:latin typeface="Book Antiqua"/>
                <a:cs typeface="Book Antiqua"/>
              </a:rPr>
              <a:t>area </a:t>
            </a:r>
            <a:r>
              <a:rPr sz="668" spc="-3" dirty="0">
                <a:solidFill>
                  <a:srgbClr val="231F20"/>
                </a:solidFill>
                <a:latin typeface="Book Antiqua"/>
                <a:cs typeface="Book Antiqua"/>
              </a:rPr>
              <a:t>of </a:t>
            </a:r>
            <a:r>
              <a:rPr sz="668" spc="7" dirty="0">
                <a:solidFill>
                  <a:srgbClr val="231F20"/>
                </a:solidFill>
                <a:latin typeface="Book Antiqua"/>
                <a:cs typeface="Book Antiqua"/>
              </a:rPr>
              <a:t>the </a:t>
            </a:r>
            <a:r>
              <a:rPr sz="668" spc="-3" dirty="0">
                <a:solidFill>
                  <a:srgbClr val="231F20"/>
                </a:solidFill>
                <a:latin typeface="Book Antiqua"/>
                <a:cs typeface="Book Antiqua"/>
              </a:rPr>
              <a:t>city. </a:t>
            </a:r>
            <a:r>
              <a:rPr sz="668" spc="3" dirty="0">
                <a:solidFill>
                  <a:srgbClr val="231F20"/>
                </a:solidFill>
                <a:latin typeface="Book Antiqua"/>
                <a:cs typeface="Book Antiqua"/>
              </a:rPr>
              <a:t>The </a:t>
            </a:r>
            <a:r>
              <a:rPr sz="668" dirty="0">
                <a:solidFill>
                  <a:srgbClr val="231F20"/>
                </a:solidFill>
                <a:latin typeface="Book Antiqua"/>
                <a:cs typeface="Book Antiqua"/>
              </a:rPr>
              <a:t>facades </a:t>
            </a:r>
            <a:r>
              <a:rPr sz="668" spc="-3" dirty="0">
                <a:solidFill>
                  <a:srgbClr val="231F20"/>
                </a:solidFill>
                <a:latin typeface="Book Antiqua"/>
                <a:cs typeface="Book Antiqua"/>
              </a:rPr>
              <a:t>of </a:t>
            </a:r>
            <a:r>
              <a:rPr sz="668" spc="7" dirty="0">
                <a:solidFill>
                  <a:srgbClr val="231F20"/>
                </a:solidFill>
                <a:latin typeface="Book Antiqua"/>
                <a:cs typeface="Book Antiqua"/>
              </a:rPr>
              <a:t>the </a:t>
            </a:r>
            <a:r>
              <a:rPr sz="668" spc="-3" dirty="0">
                <a:solidFill>
                  <a:srgbClr val="231F20"/>
                </a:solidFill>
                <a:latin typeface="Book Antiqua"/>
                <a:cs typeface="Book Antiqua"/>
              </a:rPr>
              <a:t>five-storey Victorian houses </a:t>
            </a:r>
            <a:r>
              <a:rPr sz="668" spc="10" dirty="0">
                <a:solidFill>
                  <a:srgbClr val="231F20"/>
                </a:solidFill>
                <a:latin typeface="Book Antiqua"/>
                <a:cs typeface="Book Antiqua"/>
              </a:rPr>
              <a:t>are  </a:t>
            </a:r>
            <a:r>
              <a:rPr sz="668" spc="-7" dirty="0">
                <a:solidFill>
                  <a:srgbClr val="231F20"/>
                </a:solidFill>
                <a:latin typeface="Book Antiqua"/>
                <a:cs typeface="Book Antiqua"/>
              </a:rPr>
              <a:t>decorated</a:t>
            </a:r>
            <a:r>
              <a:rPr sz="668" spc="-23" dirty="0">
                <a:solidFill>
                  <a:srgbClr val="231F20"/>
                </a:solidFill>
                <a:latin typeface="Book Antiqua"/>
                <a:cs typeface="Book Antiqua"/>
              </a:rPr>
              <a:t> </a:t>
            </a:r>
            <a:r>
              <a:rPr sz="668" spc="-7" dirty="0">
                <a:solidFill>
                  <a:srgbClr val="231F20"/>
                </a:solidFill>
                <a:latin typeface="Book Antiqua"/>
                <a:cs typeface="Book Antiqua"/>
              </a:rPr>
              <a:t>with</a:t>
            </a:r>
            <a:r>
              <a:rPr sz="668" spc="-23" dirty="0">
                <a:solidFill>
                  <a:srgbClr val="231F20"/>
                </a:solidFill>
                <a:latin typeface="Book Antiqua"/>
                <a:cs typeface="Book Antiqua"/>
              </a:rPr>
              <a:t> </a:t>
            </a:r>
            <a:r>
              <a:rPr sz="668" spc="-3" dirty="0">
                <a:solidFill>
                  <a:srgbClr val="231F20"/>
                </a:solidFill>
                <a:latin typeface="Book Antiqua"/>
                <a:cs typeface="Book Antiqua"/>
              </a:rPr>
              <a:t>balconies</a:t>
            </a:r>
            <a:r>
              <a:rPr sz="668" spc="-23" dirty="0">
                <a:solidFill>
                  <a:srgbClr val="231F20"/>
                </a:solidFill>
                <a:latin typeface="Book Antiqua"/>
                <a:cs typeface="Book Antiqua"/>
              </a:rPr>
              <a:t> </a:t>
            </a:r>
            <a:r>
              <a:rPr sz="668" spc="-10" dirty="0">
                <a:solidFill>
                  <a:srgbClr val="231F20"/>
                </a:solidFill>
                <a:latin typeface="Book Antiqua"/>
                <a:cs typeface="Book Antiqua"/>
              </a:rPr>
              <a:t>and</a:t>
            </a:r>
            <a:r>
              <a:rPr sz="668" spc="-23" dirty="0">
                <a:solidFill>
                  <a:srgbClr val="231F20"/>
                </a:solidFill>
                <a:latin typeface="Book Antiqua"/>
                <a:cs typeface="Book Antiqua"/>
              </a:rPr>
              <a:t> </a:t>
            </a:r>
            <a:r>
              <a:rPr sz="668" spc="-7" dirty="0">
                <a:solidFill>
                  <a:srgbClr val="231F20"/>
                </a:solidFill>
                <a:latin typeface="Book Antiqua"/>
                <a:cs typeface="Book Antiqua"/>
              </a:rPr>
              <a:t>columns,</a:t>
            </a:r>
            <a:r>
              <a:rPr sz="668" spc="-23" dirty="0">
                <a:solidFill>
                  <a:srgbClr val="231F20"/>
                </a:solidFill>
                <a:latin typeface="Book Antiqua"/>
                <a:cs typeface="Book Antiqua"/>
              </a:rPr>
              <a:t> </a:t>
            </a:r>
            <a:r>
              <a:rPr sz="668" spc="-10" dirty="0">
                <a:solidFill>
                  <a:srgbClr val="231F20"/>
                </a:solidFill>
                <a:latin typeface="Book Antiqua"/>
                <a:cs typeface="Book Antiqua"/>
              </a:rPr>
              <a:t>so</a:t>
            </a:r>
            <a:r>
              <a:rPr sz="668" spc="-23" dirty="0">
                <a:solidFill>
                  <a:srgbClr val="231F20"/>
                </a:solidFill>
                <a:latin typeface="Book Antiqua"/>
                <a:cs typeface="Book Antiqua"/>
              </a:rPr>
              <a:t> </a:t>
            </a:r>
            <a:r>
              <a:rPr sz="668" dirty="0">
                <a:solidFill>
                  <a:srgbClr val="231F20"/>
                </a:solidFill>
                <a:latin typeface="Book Antiqua"/>
                <a:cs typeface="Book Antiqua"/>
              </a:rPr>
              <a:t>there</a:t>
            </a:r>
            <a:r>
              <a:rPr sz="668" spc="-23" dirty="0">
                <a:solidFill>
                  <a:srgbClr val="231F20"/>
                </a:solidFill>
                <a:latin typeface="Book Antiqua"/>
                <a:cs typeface="Book Antiqua"/>
              </a:rPr>
              <a:t> </a:t>
            </a:r>
            <a:r>
              <a:rPr sz="668" spc="-10" dirty="0">
                <a:solidFill>
                  <a:srgbClr val="231F20"/>
                </a:solidFill>
                <a:latin typeface="Book Antiqua"/>
                <a:cs typeface="Book Antiqua"/>
              </a:rPr>
              <a:t>is</a:t>
            </a:r>
            <a:r>
              <a:rPr sz="668" spc="-23" dirty="0">
                <a:solidFill>
                  <a:srgbClr val="231F20"/>
                </a:solidFill>
                <a:latin typeface="Book Antiqua"/>
                <a:cs typeface="Book Antiqua"/>
              </a:rPr>
              <a:t> </a:t>
            </a:r>
            <a:r>
              <a:rPr sz="668" spc="-10" dirty="0">
                <a:solidFill>
                  <a:srgbClr val="231F20"/>
                </a:solidFill>
                <a:latin typeface="Book Antiqua"/>
                <a:cs typeface="Book Antiqua"/>
              </a:rPr>
              <a:t>absolutely</a:t>
            </a:r>
            <a:r>
              <a:rPr sz="668" spc="-23" dirty="0">
                <a:solidFill>
                  <a:srgbClr val="231F20"/>
                </a:solidFill>
                <a:latin typeface="Book Antiqua"/>
                <a:cs typeface="Book Antiqua"/>
              </a:rPr>
              <a:t> </a:t>
            </a:r>
            <a:r>
              <a:rPr sz="668" spc="-3" dirty="0">
                <a:solidFill>
                  <a:srgbClr val="231F20"/>
                </a:solidFill>
                <a:latin typeface="Book Antiqua"/>
                <a:cs typeface="Book Antiqua"/>
              </a:rPr>
              <a:t>nothing</a:t>
            </a:r>
            <a:r>
              <a:rPr sz="668" spc="-23" dirty="0">
                <a:solidFill>
                  <a:srgbClr val="231F20"/>
                </a:solidFill>
                <a:latin typeface="Book Antiqua"/>
                <a:cs typeface="Book Antiqua"/>
              </a:rPr>
              <a:t> </a:t>
            </a:r>
            <a:r>
              <a:rPr sz="668" spc="-17" dirty="0">
                <a:solidFill>
                  <a:srgbClr val="231F20"/>
                </a:solidFill>
                <a:latin typeface="Book Antiqua"/>
                <a:cs typeface="Book Antiqua"/>
              </a:rPr>
              <a:t>suspicious  </a:t>
            </a:r>
            <a:r>
              <a:rPr sz="668" spc="-3" dirty="0">
                <a:solidFill>
                  <a:srgbClr val="231F20"/>
                </a:solidFill>
                <a:latin typeface="Book Antiqua"/>
                <a:cs typeface="Book Antiqua"/>
              </a:rPr>
              <a:t>about</a:t>
            </a:r>
            <a:r>
              <a:rPr sz="668" spc="57" dirty="0">
                <a:solidFill>
                  <a:srgbClr val="231F20"/>
                </a:solidFill>
                <a:latin typeface="Book Antiqua"/>
                <a:cs typeface="Book Antiqua"/>
              </a:rPr>
              <a:t> </a:t>
            </a:r>
            <a:r>
              <a:rPr sz="668" spc="7" dirty="0">
                <a:solidFill>
                  <a:srgbClr val="231F20"/>
                </a:solidFill>
                <a:latin typeface="Book Antiqua"/>
                <a:cs typeface="Book Antiqua"/>
              </a:rPr>
              <a:t>these</a:t>
            </a:r>
            <a:r>
              <a:rPr sz="668" spc="57" dirty="0">
                <a:solidFill>
                  <a:srgbClr val="231F20"/>
                </a:solidFill>
                <a:latin typeface="Book Antiqua"/>
                <a:cs typeface="Book Antiqua"/>
              </a:rPr>
              <a:t> </a:t>
            </a:r>
            <a:r>
              <a:rPr sz="668" spc="-7" dirty="0">
                <a:solidFill>
                  <a:srgbClr val="231F20"/>
                </a:solidFill>
                <a:latin typeface="Book Antiqua"/>
                <a:cs typeface="Book Antiqua"/>
              </a:rPr>
              <a:t>buildings</a:t>
            </a:r>
            <a:r>
              <a:rPr sz="668" spc="57" dirty="0">
                <a:solidFill>
                  <a:srgbClr val="231F20"/>
                </a:solidFill>
                <a:latin typeface="Book Antiqua"/>
                <a:cs typeface="Book Antiqua"/>
              </a:rPr>
              <a:t> </a:t>
            </a:r>
            <a:r>
              <a:rPr sz="668" spc="3" dirty="0">
                <a:solidFill>
                  <a:srgbClr val="231F20"/>
                </a:solidFill>
                <a:latin typeface="Book Antiqua"/>
                <a:cs typeface="Book Antiqua"/>
              </a:rPr>
              <a:t>at</a:t>
            </a:r>
            <a:r>
              <a:rPr sz="668" spc="57" dirty="0">
                <a:solidFill>
                  <a:srgbClr val="231F20"/>
                </a:solidFill>
                <a:latin typeface="Book Antiqua"/>
                <a:cs typeface="Book Antiqua"/>
              </a:rPr>
              <a:t> </a:t>
            </a:r>
            <a:r>
              <a:rPr sz="668" dirty="0">
                <a:solidFill>
                  <a:srgbClr val="231F20"/>
                </a:solidFill>
                <a:latin typeface="Book Antiqua"/>
                <a:cs typeface="Book Antiqua"/>
              </a:rPr>
              <a:t>first</a:t>
            </a:r>
            <a:r>
              <a:rPr sz="668" spc="57" dirty="0">
                <a:solidFill>
                  <a:srgbClr val="231F20"/>
                </a:solidFill>
                <a:latin typeface="Book Antiqua"/>
                <a:cs typeface="Book Antiqua"/>
              </a:rPr>
              <a:t> </a:t>
            </a:r>
            <a:r>
              <a:rPr sz="668" spc="-3" dirty="0">
                <a:solidFill>
                  <a:srgbClr val="231F20"/>
                </a:solidFill>
                <a:latin typeface="Book Antiqua"/>
                <a:cs typeface="Book Antiqua"/>
              </a:rPr>
              <a:t>sight.</a:t>
            </a:r>
            <a:r>
              <a:rPr sz="668" spc="57" dirty="0">
                <a:solidFill>
                  <a:srgbClr val="231F20"/>
                </a:solidFill>
                <a:latin typeface="Book Antiqua"/>
                <a:cs typeface="Book Antiqua"/>
              </a:rPr>
              <a:t> </a:t>
            </a:r>
            <a:r>
              <a:rPr sz="668" spc="-3" dirty="0">
                <a:solidFill>
                  <a:srgbClr val="231F20"/>
                </a:solidFill>
                <a:latin typeface="Book Antiqua"/>
                <a:cs typeface="Book Antiqua"/>
              </a:rPr>
              <a:t>It</a:t>
            </a:r>
            <a:r>
              <a:rPr sz="668" spc="57" dirty="0">
                <a:solidFill>
                  <a:srgbClr val="231F20"/>
                </a:solidFill>
                <a:latin typeface="Book Antiqua"/>
                <a:cs typeface="Book Antiqua"/>
              </a:rPr>
              <a:t> </a:t>
            </a:r>
            <a:r>
              <a:rPr sz="668" spc="-3" dirty="0">
                <a:solidFill>
                  <a:srgbClr val="231F20"/>
                </a:solidFill>
                <a:latin typeface="Book Antiqua"/>
                <a:cs typeface="Book Antiqua"/>
              </a:rPr>
              <a:t>is</a:t>
            </a:r>
            <a:r>
              <a:rPr sz="668" spc="57" dirty="0">
                <a:solidFill>
                  <a:srgbClr val="231F20"/>
                </a:solidFill>
                <a:latin typeface="Book Antiqua"/>
                <a:cs typeface="Book Antiqua"/>
              </a:rPr>
              <a:t> </a:t>
            </a:r>
            <a:r>
              <a:rPr sz="668" spc="-7" dirty="0">
                <a:solidFill>
                  <a:srgbClr val="231F20"/>
                </a:solidFill>
                <a:latin typeface="Book Antiqua"/>
                <a:cs typeface="Book Antiqua"/>
              </a:rPr>
              <a:t>only</a:t>
            </a:r>
            <a:r>
              <a:rPr sz="668" spc="57" dirty="0">
                <a:solidFill>
                  <a:srgbClr val="231F20"/>
                </a:solidFill>
                <a:latin typeface="Book Antiqua"/>
                <a:cs typeface="Book Antiqua"/>
              </a:rPr>
              <a:t> </a:t>
            </a:r>
            <a:r>
              <a:rPr sz="668" spc="-7" dirty="0">
                <a:solidFill>
                  <a:srgbClr val="231F20"/>
                </a:solidFill>
                <a:latin typeface="Book Antiqua"/>
                <a:cs typeface="Book Antiqua"/>
              </a:rPr>
              <a:t>when</a:t>
            </a:r>
            <a:r>
              <a:rPr sz="668" spc="57" dirty="0">
                <a:solidFill>
                  <a:srgbClr val="231F20"/>
                </a:solidFill>
                <a:latin typeface="Book Antiqua"/>
                <a:cs typeface="Book Antiqua"/>
              </a:rPr>
              <a:t> </a:t>
            </a:r>
            <a:r>
              <a:rPr sz="668" spc="-17" dirty="0">
                <a:solidFill>
                  <a:srgbClr val="231F20"/>
                </a:solidFill>
                <a:latin typeface="Book Antiqua"/>
                <a:cs typeface="Book Antiqua"/>
              </a:rPr>
              <a:t>you</a:t>
            </a:r>
            <a:r>
              <a:rPr sz="668" spc="57" dirty="0">
                <a:solidFill>
                  <a:srgbClr val="231F20"/>
                </a:solidFill>
                <a:latin typeface="Book Antiqua"/>
                <a:cs typeface="Book Antiqua"/>
              </a:rPr>
              <a:t> </a:t>
            </a:r>
            <a:r>
              <a:rPr sz="668" dirty="0">
                <a:solidFill>
                  <a:srgbClr val="231F20"/>
                </a:solidFill>
                <a:latin typeface="Book Antiqua"/>
                <a:cs typeface="Book Antiqua"/>
              </a:rPr>
              <a:t>get</a:t>
            </a:r>
            <a:r>
              <a:rPr sz="668" spc="57" dirty="0">
                <a:solidFill>
                  <a:srgbClr val="231F20"/>
                </a:solidFill>
                <a:latin typeface="Book Antiqua"/>
                <a:cs typeface="Book Antiqua"/>
              </a:rPr>
              <a:t> </a:t>
            </a:r>
            <a:r>
              <a:rPr sz="668" dirty="0">
                <a:solidFill>
                  <a:srgbClr val="231F20"/>
                </a:solidFill>
                <a:latin typeface="Book Antiqua"/>
                <a:cs typeface="Book Antiqua"/>
              </a:rPr>
              <a:t>close</a:t>
            </a:r>
            <a:r>
              <a:rPr sz="668" spc="57" dirty="0">
                <a:solidFill>
                  <a:srgbClr val="231F20"/>
                </a:solidFill>
                <a:latin typeface="Book Antiqua"/>
                <a:cs typeface="Book Antiqua"/>
              </a:rPr>
              <a:t> </a:t>
            </a:r>
            <a:r>
              <a:rPr sz="668" spc="-23" dirty="0">
                <a:solidFill>
                  <a:srgbClr val="231F20"/>
                </a:solidFill>
                <a:latin typeface="Book Antiqua"/>
                <a:cs typeface="Book Antiqua"/>
              </a:rPr>
              <a:t>up</a:t>
            </a:r>
            <a:r>
              <a:rPr sz="668" spc="57" dirty="0">
                <a:solidFill>
                  <a:srgbClr val="231F20"/>
                </a:solidFill>
                <a:latin typeface="Book Antiqua"/>
                <a:cs typeface="Book Antiqua"/>
              </a:rPr>
              <a:t> </a:t>
            </a:r>
            <a:r>
              <a:rPr sz="668" dirty="0">
                <a:solidFill>
                  <a:srgbClr val="231F20"/>
                </a:solidFill>
                <a:latin typeface="Book Antiqua"/>
                <a:cs typeface="Book Antiqua"/>
              </a:rPr>
              <a:t>and</a:t>
            </a:r>
            <a:r>
              <a:rPr sz="668" spc="57" dirty="0">
                <a:solidFill>
                  <a:srgbClr val="231F20"/>
                </a:solidFill>
                <a:latin typeface="Book Antiqua"/>
                <a:cs typeface="Book Antiqua"/>
              </a:rPr>
              <a:t> </a:t>
            </a:r>
            <a:r>
              <a:rPr sz="668" spc="3" dirty="0">
                <a:solidFill>
                  <a:srgbClr val="231F20"/>
                </a:solidFill>
                <a:latin typeface="Book Antiqua"/>
                <a:cs typeface="Book Antiqua"/>
              </a:rPr>
              <a:t>see</a:t>
            </a:r>
            <a:endParaRPr sz="668">
              <a:latin typeface="Book Antiqua"/>
              <a:cs typeface="Book Antiqua"/>
            </a:endParaRPr>
          </a:p>
        </p:txBody>
      </p:sp>
      <p:pic>
        <p:nvPicPr>
          <p:cNvPr id="10" name="Picture 8" descr="V:\pubs_new\Oblogki wse\HappyEng.ru\11 class\HEru11SB_cover_FGOS.jpg">
            <a:extLst>
              <a:ext uri="{FF2B5EF4-FFF2-40B4-BE49-F238E27FC236}">
                <a16:creationId xmlns:a16="http://schemas.microsoft.com/office/drawing/2014/main" id="{C02DA9C8-DF04-7C3F-D5A2-994503D77249}"/>
              </a:ext>
            </a:extLst>
          </p:cNvPr>
          <p:cNvPicPr>
            <a:picLocks noChangeAspect="1" noChangeArrowheads="1"/>
          </p:cNvPicPr>
          <p:nvPr/>
        </p:nvPicPr>
        <p:blipFill>
          <a:blip r:embed="rId4"/>
          <a:srcRect/>
          <a:stretch>
            <a:fillRect/>
          </a:stretch>
        </p:blipFill>
        <p:spPr bwMode="auto">
          <a:xfrm>
            <a:off x="323528" y="537595"/>
            <a:ext cx="1152128" cy="1542733"/>
          </a:xfrm>
          <a:prstGeom prst="rect">
            <a:avLst/>
          </a:prstGeom>
          <a:noFill/>
          <a:effectLst>
            <a:outerShdw blurRad="50800" dist="38100" dir="2700000" algn="tl" rotWithShape="0">
              <a:prstClr val="black">
                <a:alpha val="40000"/>
              </a:prst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02545" y="4811952"/>
            <a:ext cx="112368" cy="106283"/>
          </a:xfrm>
          <a:prstGeom prst="rect">
            <a:avLst/>
          </a:prstGeom>
        </p:spPr>
        <p:txBody>
          <a:bodyPr vert="horz" wrap="square" lIns="0" tIns="8481" rIns="0" bIns="0" rtlCol="0">
            <a:spAutoFit/>
          </a:bodyPr>
          <a:lstStyle/>
          <a:p>
            <a:pPr marL="8481">
              <a:spcBef>
                <a:spcPts val="67"/>
              </a:spcBef>
            </a:pPr>
            <a:r>
              <a:rPr sz="635" spc="17" dirty="0">
                <a:solidFill>
                  <a:srgbClr val="231F20"/>
                </a:solidFill>
                <a:latin typeface="Century Gothic"/>
                <a:cs typeface="Century Gothic"/>
              </a:rPr>
              <a:t>45</a:t>
            </a:r>
            <a:endParaRPr sz="635">
              <a:latin typeface="Century Gothic"/>
              <a:cs typeface="Century Gothic"/>
            </a:endParaRPr>
          </a:p>
        </p:txBody>
      </p:sp>
      <p:sp>
        <p:nvSpPr>
          <p:cNvPr id="3" name="object 3"/>
          <p:cNvSpPr/>
          <p:nvPr/>
        </p:nvSpPr>
        <p:spPr>
          <a:xfrm>
            <a:off x="2936711" y="295015"/>
            <a:ext cx="3265466" cy="2748571"/>
          </a:xfrm>
          <a:custGeom>
            <a:avLst/>
            <a:gdLst/>
            <a:ahLst/>
            <a:cxnLst/>
            <a:rect l="l" t="t" r="r" b="b"/>
            <a:pathLst>
              <a:path w="4890135" h="4116070">
                <a:moveTo>
                  <a:pt x="0" y="4116006"/>
                </a:moveTo>
                <a:lnTo>
                  <a:pt x="4889665" y="4116006"/>
                </a:lnTo>
                <a:lnTo>
                  <a:pt x="4889665" y="0"/>
                </a:lnTo>
                <a:lnTo>
                  <a:pt x="0" y="0"/>
                </a:lnTo>
                <a:lnTo>
                  <a:pt x="0" y="4116006"/>
                </a:lnTo>
                <a:close/>
              </a:path>
            </a:pathLst>
          </a:custGeom>
          <a:solidFill>
            <a:srgbClr val="FEE8E2"/>
          </a:solidFill>
        </p:spPr>
        <p:txBody>
          <a:bodyPr wrap="square" lIns="0" tIns="0" rIns="0" bIns="0" rtlCol="0"/>
          <a:lstStyle/>
          <a:p>
            <a:endParaRPr sz="1202"/>
          </a:p>
        </p:txBody>
      </p:sp>
      <p:sp>
        <p:nvSpPr>
          <p:cNvPr id="4" name="object 4"/>
          <p:cNvSpPr/>
          <p:nvPr/>
        </p:nvSpPr>
        <p:spPr>
          <a:xfrm>
            <a:off x="3003538" y="4277577"/>
            <a:ext cx="1493948" cy="309373"/>
          </a:xfrm>
          <a:prstGeom prst="rect">
            <a:avLst/>
          </a:prstGeom>
          <a:blipFill>
            <a:blip r:embed="rId2" cstate="print"/>
            <a:stretch>
              <a:fillRect/>
            </a:stretch>
          </a:blipFill>
        </p:spPr>
        <p:txBody>
          <a:bodyPr wrap="square" lIns="0" tIns="0" rIns="0" bIns="0" rtlCol="0"/>
          <a:lstStyle/>
          <a:p>
            <a:endParaRPr sz="1202"/>
          </a:p>
        </p:txBody>
      </p:sp>
      <p:sp>
        <p:nvSpPr>
          <p:cNvPr id="5" name="object 5"/>
          <p:cNvSpPr/>
          <p:nvPr/>
        </p:nvSpPr>
        <p:spPr>
          <a:xfrm>
            <a:off x="3059027" y="4332735"/>
            <a:ext cx="1382766" cy="199719"/>
          </a:xfrm>
          <a:custGeom>
            <a:avLst/>
            <a:gdLst/>
            <a:ahLst/>
            <a:cxnLst/>
            <a:rect l="l" t="t" r="r" b="b"/>
            <a:pathLst>
              <a:path w="2070735" h="299084">
                <a:moveTo>
                  <a:pt x="0" y="298780"/>
                </a:moveTo>
                <a:lnTo>
                  <a:pt x="2070430" y="298780"/>
                </a:lnTo>
                <a:lnTo>
                  <a:pt x="2070430" y="0"/>
                </a:lnTo>
                <a:lnTo>
                  <a:pt x="0" y="0"/>
                </a:lnTo>
                <a:lnTo>
                  <a:pt x="0" y="298780"/>
                </a:lnTo>
                <a:close/>
              </a:path>
            </a:pathLst>
          </a:custGeom>
          <a:solidFill>
            <a:srgbClr val="FEE8E2"/>
          </a:solidFill>
        </p:spPr>
        <p:txBody>
          <a:bodyPr wrap="square" lIns="0" tIns="0" rIns="0" bIns="0" rtlCol="0"/>
          <a:lstStyle/>
          <a:p>
            <a:endParaRPr sz="1202"/>
          </a:p>
        </p:txBody>
      </p:sp>
      <p:sp>
        <p:nvSpPr>
          <p:cNvPr id="6" name="object 6"/>
          <p:cNvSpPr/>
          <p:nvPr/>
        </p:nvSpPr>
        <p:spPr>
          <a:xfrm>
            <a:off x="4624729" y="4277577"/>
            <a:ext cx="1526513" cy="309373"/>
          </a:xfrm>
          <a:prstGeom prst="rect">
            <a:avLst/>
          </a:prstGeom>
          <a:blipFill>
            <a:blip r:embed="rId3" cstate="print"/>
            <a:stretch>
              <a:fillRect/>
            </a:stretch>
          </a:blipFill>
        </p:spPr>
        <p:txBody>
          <a:bodyPr wrap="square" lIns="0" tIns="0" rIns="0" bIns="0" rtlCol="0"/>
          <a:lstStyle/>
          <a:p>
            <a:endParaRPr sz="1202"/>
          </a:p>
        </p:txBody>
      </p:sp>
      <p:sp>
        <p:nvSpPr>
          <p:cNvPr id="7" name="object 7"/>
          <p:cNvSpPr/>
          <p:nvPr/>
        </p:nvSpPr>
        <p:spPr>
          <a:xfrm>
            <a:off x="4680217" y="4332735"/>
            <a:ext cx="1417961" cy="199719"/>
          </a:xfrm>
          <a:custGeom>
            <a:avLst/>
            <a:gdLst/>
            <a:ahLst/>
            <a:cxnLst/>
            <a:rect l="l" t="t" r="r" b="b"/>
            <a:pathLst>
              <a:path w="2123440" h="299084">
                <a:moveTo>
                  <a:pt x="0" y="298780"/>
                </a:moveTo>
                <a:lnTo>
                  <a:pt x="2123033" y="298780"/>
                </a:lnTo>
                <a:lnTo>
                  <a:pt x="2123033" y="0"/>
                </a:lnTo>
                <a:lnTo>
                  <a:pt x="0" y="0"/>
                </a:lnTo>
                <a:lnTo>
                  <a:pt x="0" y="298780"/>
                </a:lnTo>
                <a:close/>
              </a:path>
            </a:pathLst>
          </a:custGeom>
          <a:solidFill>
            <a:srgbClr val="FEE8E2"/>
          </a:solidFill>
        </p:spPr>
        <p:txBody>
          <a:bodyPr wrap="square" lIns="0" tIns="0" rIns="0" bIns="0" rtlCol="0"/>
          <a:lstStyle/>
          <a:p>
            <a:endParaRPr sz="1202"/>
          </a:p>
        </p:txBody>
      </p:sp>
      <p:sp>
        <p:nvSpPr>
          <p:cNvPr id="8" name="object 8"/>
          <p:cNvSpPr/>
          <p:nvPr/>
        </p:nvSpPr>
        <p:spPr>
          <a:xfrm>
            <a:off x="3507788" y="4494061"/>
            <a:ext cx="1567220" cy="309374"/>
          </a:xfrm>
          <a:prstGeom prst="rect">
            <a:avLst/>
          </a:prstGeom>
          <a:blipFill>
            <a:blip r:embed="rId4" cstate="print"/>
            <a:stretch>
              <a:fillRect/>
            </a:stretch>
          </a:blipFill>
        </p:spPr>
        <p:txBody>
          <a:bodyPr wrap="square" lIns="0" tIns="0" rIns="0" bIns="0" rtlCol="0"/>
          <a:lstStyle/>
          <a:p>
            <a:endParaRPr sz="1202"/>
          </a:p>
        </p:txBody>
      </p:sp>
      <p:sp>
        <p:nvSpPr>
          <p:cNvPr id="9" name="object 9"/>
          <p:cNvSpPr/>
          <p:nvPr/>
        </p:nvSpPr>
        <p:spPr>
          <a:xfrm>
            <a:off x="3507788" y="4494063"/>
            <a:ext cx="989697" cy="92888"/>
          </a:xfrm>
          <a:prstGeom prst="rect">
            <a:avLst/>
          </a:prstGeom>
          <a:blipFill>
            <a:blip r:embed="rId5" cstate="print"/>
            <a:stretch>
              <a:fillRect/>
            </a:stretch>
          </a:blipFill>
        </p:spPr>
        <p:txBody>
          <a:bodyPr wrap="square" lIns="0" tIns="0" rIns="0" bIns="0" rtlCol="0"/>
          <a:lstStyle/>
          <a:p>
            <a:endParaRPr sz="1202"/>
          </a:p>
        </p:txBody>
      </p:sp>
      <p:sp>
        <p:nvSpPr>
          <p:cNvPr id="10" name="object 10"/>
          <p:cNvSpPr/>
          <p:nvPr/>
        </p:nvSpPr>
        <p:spPr>
          <a:xfrm>
            <a:off x="4624729" y="4494063"/>
            <a:ext cx="450278" cy="92888"/>
          </a:xfrm>
          <a:prstGeom prst="rect">
            <a:avLst/>
          </a:prstGeom>
          <a:blipFill>
            <a:blip r:embed="rId6" cstate="print"/>
            <a:stretch>
              <a:fillRect/>
            </a:stretch>
          </a:blipFill>
        </p:spPr>
        <p:txBody>
          <a:bodyPr wrap="square" lIns="0" tIns="0" rIns="0" bIns="0" rtlCol="0"/>
          <a:lstStyle/>
          <a:p>
            <a:endParaRPr sz="1202"/>
          </a:p>
        </p:txBody>
      </p:sp>
      <p:sp>
        <p:nvSpPr>
          <p:cNvPr id="11" name="object 11"/>
          <p:cNvSpPr/>
          <p:nvPr/>
        </p:nvSpPr>
        <p:spPr>
          <a:xfrm>
            <a:off x="3563277" y="4549220"/>
            <a:ext cx="1457820" cy="199719"/>
          </a:xfrm>
          <a:custGeom>
            <a:avLst/>
            <a:gdLst/>
            <a:ahLst/>
            <a:cxnLst/>
            <a:rect l="l" t="t" r="r" b="b"/>
            <a:pathLst>
              <a:path w="2183129" h="299084">
                <a:moveTo>
                  <a:pt x="0" y="298792"/>
                </a:moveTo>
                <a:lnTo>
                  <a:pt x="2182888" y="298792"/>
                </a:lnTo>
                <a:lnTo>
                  <a:pt x="2182888" y="0"/>
                </a:lnTo>
                <a:lnTo>
                  <a:pt x="0" y="0"/>
                </a:lnTo>
                <a:lnTo>
                  <a:pt x="0" y="298792"/>
                </a:lnTo>
                <a:close/>
              </a:path>
            </a:pathLst>
          </a:custGeom>
          <a:solidFill>
            <a:srgbClr val="FEE8E2"/>
          </a:solidFill>
        </p:spPr>
        <p:txBody>
          <a:bodyPr wrap="square" lIns="0" tIns="0" rIns="0" bIns="0" rtlCol="0"/>
          <a:lstStyle/>
          <a:p>
            <a:endParaRPr sz="1202"/>
          </a:p>
        </p:txBody>
      </p:sp>
      <p:sp>
        <p:nvSpPr>
          <p:cNvPr id="12" name="object 12"/>
          <p:cNvSpPr txBox="1"/>
          <p:nvPr/>
        </p:nvSpPr>
        <p:spPr>
          <a:xfrm>
            <a:off x="5256652" y="4812100"/>
            <a:ext cx="739087" cy="111349"/>
          </a:xfrm>
          <a:prstGeom prst="rect">
            <a:avLst/>
          </a:prstGeom>
        </p:spPr>
        <p:txBody>
          <a:bodyPr vert="horz" wrap="square" lIns="0" tIns="8481" rIns="0" bIns="0" rtlCol="0">
            <a:spAutoFit/>
          </a:bodyPr>
          <a:lstStyle/>
          <a:p>
            <a:pPr marL="8481">
              <a:spcBef>
                <a:spcPts val="67"/>
              </a:spcBef>
            </a:pPr>
            <a:r>
              <a:rPr sz="668" dirty="0">
                <a:solidFill>
                  <a:srgbClr val="6D6E71"/>
                </a:solidFill>
                <a:latin typeface="Arial Narrow"/>
                <a:cs typeface="Arial Narrow"/>
              </a:rPr>
              <a:t>Unit </a:t>
            </a:r>
            <a:r>
              <a:rPr sz="668" spc="67" dirty="0">
                <a:solidFill>
                  <a:srgbClr val="6D6E71"/>
                </a:solidFill>
                <a:latin typeface="Arial Narrow"/>
                <a:cs typeface="Arial Narrow"/>
              </a:rPr>
              <a:t>1 </a:t>
            </a:r>
            <a:r>
              <a:rPr sz="668" spc="-17" dirty="0">
                <a:solidFill>
                  <a:srgbClr val="6D6E71"/>
                </a:solidFill>
                <a:latin typeface="Arial Narrow"/>
                <a:cs typeface="Arial Narrow"/>
              </a:rPr>
              <a:t>Lessons </a:t>
            </a:r>
            <a:r>
              <a:rPr sz="668" spc="23" dirty="0">
                <a:solidFill>
                  <a:srgbClr val="6D6E71"/>
                </a:solidFill>
                <a:latin typeface="Arial Narrow"/>
                <a:cs typeface="Arial Narrow"/>
              </a:rPr>
              <a:t>12,</a:t>
            </a:r>
            <a:r>
              <a:rPr sz="668" spc="90" dirty="0">
                <a:solidFill>
                  <a:srgbClr val="6D6E71"/>
                </a:solidFill>
                <a:latin typeface="Arial Narrow"/>
                <a:cs typeface="Arial Narrow"/>
              </a:rPr>
              <a:t> </a:t>
            </a:r>
            <a:r>
              <a:rPr sz="668" spc="40" dirty="0">
                <a:solidFill>
                  <a:srgbClr val="6D6E71"/>
                </a:solidFill>
                <a:latin typeface="Arial Narrow"/>
                <a:cs typeface="Arial Narrow"/>
              </a:rPr>
              <a:t>13</a:t>
            </a:r>
            <a:endParaRPr sz="668">
              <a:latin typeface="Arial Narrow"/>
              <a:cs typeface="Arial Narrow"/>
            </a:endParaRPr>
          </a:p>
        </p:txBody>
      </p:sp>
      <p:sp>
        <p:nvSpPr>
          <p:cNvPr id="13" name="object 13"/>
          <p:cNvSpPr txBox="1"/>
          <p:nvPr/>
        </p:nvSpPr>
        <p:spPr>
          <a:xfrm>
            <a:off x="3144583" y="307785"/>
            <a:ext cx="2871540" cy="2672385"/>
          </a:xfrm>
          <a:prstGeom prst="rect">
            <a:avLst/>
          </a:prstGeom>
        </p:spPr>
        <p:txBody>
          <a:bodyPr vert="horz" wrap="square" lIns="0" tIns="4241" rIns="0" bIns="0" rtlCol="0">
            <a:spAutoFit/>
          </a:bodyPr>
          <a:lstStyle/>
          <a:p>
            <a:pPr marL="8481" marR="5513">
              <a:lnSpc>
                <a:spcPct val="104200"/>
              </a:lnSpc>
              <a:spcBef>
                <a:spcPts val="34"/>
              </a:spcBef>
            </a:pPr>
            <a:r>
              <a:rPr sz="668" spc="7" dirty="0">
                <a:solidFill>
                  <a:srgbClr val="231F20"/>
                </a:solidFill>
                <a:latin typeface="Book Antiqua"/>
                <a:cs typeface="Book Antiqua"/>
              </a:rPr>
              <a:t>there </a:t>
            </a:r>
            <a:r>
              <a:rPr sz="668" spc="-3" dirty="0">
                <a:solidFill>
                  <a:srgbClr val="231F20"/>
                </a:solidFill>
                <a:latin typeface="Book Antiqua"/>
                <a:cs typeface="Book Antiqua"/>
              </a:rPr>
              <a:t>is </a:t>
            </a:r>
            <a:r>
              <a:rPr sz="668" dirty="0">
                <a:solidFill>
                  <a:srgbClr val="231F20"/>
                </a:solidFill>
                <a:latin typeface="Book Antiqua"/>
                <a:cs typeface="Book Antiqua"/>
              </a:rPr>
              <a:t>no </a:t>
            </a:r>
            <a:r>
              <a:rPr sz="668" spc="7" dirty="0">
                <a:solidFill>
                  <a:srgbClr val="231F20"/>
                </a:solidFill>
                <a:latin typeface="Book Antiqua"/>
                <a:cs typeface="Book Antiqua"/>
              </a:rPr>
              <a:t>letter </a:t>
            </a:r>
            <a:r>
              <a:rPr sz="668" spc="-3" dirty="0">
                <a:solidFill>
                  <a:srgbClr val="231F20"/>
                </a:solidFill>
                <a:latin typeface="Book Antiqua"/>
                <a:cs typeface="Book Antiqua"/>
              </a:rPr>
              <a:t>box </a:t>
            </a:r>
            <a:r>
              <a:rPr sz="668" dirty="0">
                <a:solidFill>
                  <a:srgbClr val="231F20"/>
                </a:solidFill>
                <a:latin typeface="Book Antiqua"/>
                <a:cs typeface="Book Antiqua"/>
              </a:rPr>
              <a:t>and </a:t>
            </a:r>
            <a:r>
              <a:rPr sz="668" spc="7" dirty="0">
                <a:solidFill>
                  <a:srgbClr val="231F20"/>
                </a:solidFill>
                <a:latin typeface="Book Antiqua"/>
                <a:cs typeface="Book Antiqua"/>
              </a:rPr>
              <a:t>that the </a:t>
            </a:r>
            <a:r>
              <a:rPr sz="668" spc="-14" dirty="0">
                <a:solidFill>
                  <a:srgbClr val="231F20"/>
                </a:solidFill>
                <a:latin typeface="Book Antiqua"/>
                <a:cs typeface="Book Antiqua"/>
              </a:rPr>
              <a:t>windows </a:t>
            </a:r>
            <a:r>
              <a:rPr sz="668" spc="10" dirty="0">
                <a:solidFill>
                  <a:srgbClr val="231F20"/>
                </a:solidFill>
                <a:latin typeface="Book Antiqua"/>
                <a:cs typeface="Book Antiqua"/>
              </a:rPr>
              <a:t>are </a:t>
            </a:r>
            <a:r>
              <a:rPr sz="668" dirty="0">
                <a:solidFill>
                  <a:srgbClr val="231F20"/>
                </a:solidFill>
                <a:latin typeface="Book Antiqua"/>
                <a:cs typeface="Book Antiqua"/>
              </a:rPr>
              <a:t>painted on </a:t>
            </a:r>
            <a:r>
              <a:rPr sz="668" spc="3" dirty="0">
                <a:solidFill>
                  <a:srgbClr val="231F20"/>
                </a:solidFill>
                <a:latin typeface="Book Antiqua"/>
                <a:cs typeface="Book Antiqua"/>
              </a:rPr>
              <a:t>concrete </a:t>
            </a:r>
            <a:r>
              <a:rPr sz="668" spc="7" dirty="0">
                <a:solidFill>
                  <a:srgbClr val="231F20"/>
                </a:solidFill>
                <a:latin typeface="Book Antiqua"/>
                <a:cs typeface="Book Antiqua"/>
              </a:rPr>
              <a:t>that  </a:t>
            </a:r>
            <a:r>
              <a:rPr sz="668" spc="-17" dirty="0">
                <a:solidFill>
                  <a:srgbClr val="231F20"/>
                </a:solidFill>
                <a:latin typeface="Book Antiqua"/>
                <a:cs typeface="Book Antiqua"/>
              </a:rPr>
              <a:t>you  </a:t>
            </a:r>
            <a:r>
              <a:rPr sz="668" spc="3" dirty="0">
                <a:solidFill>
                  <a:srgbClr val="231F20"/>
                </a:solidFill>
                <a:latin typeface="Book Antiqua"/>
                <a:cs typeface="Book Antiqua"/>
              </a:rPr>
              <a:t>realise </a:t>
            </a:r>
            <a:r>
              <a:rPr sz="668" spc="7" dirty="0">
                <a:solidFill>
                  <a:srgbClr val="231F20"/>
                </a:solidFill>
                <a:latin typeface="Book Antiqua"/>
                <a:cs typeface="Book Antiqua"/>
              </a:rPr>
              <a:t>that these </a:t>
            </a:r>
            <a:r>
              <a:rPr sz="668" spc="-3" dirty="0">
                <a:solidFill>
                  <a:srgbClr val="231F20"/>
                </a:solidFill>
                <a:latin typeface="Book Antiqua"/>
                <a:cs typeface="Book Antiqua"/>
              </a:rPr>
              <a:t>houses </a:t>
            </a:r>
            <a:r>
              <a:rPr sz="668" spc="10" dirty="0">
                <a:solidFill>
                  <a:srgbClr val="231F20"/>
                </a:solidFill>
                <a:latin typeface="Book Antiqua"/>
                <a:cs typeface="Book Antiqua"/>
              </a:rPr>
              <a:t>are </a:t>
            </a:r>
            <a:r>
              <a:rPr sz="668" dirty="0">
                <a:solidFill>
                  <a:srgbClr val="231F20"/>
                </a:solidFill>
                <a:latin typeface="Book Antiqua"/>
                <a:cs typeface="Book Antiqua"/>
              </a:rPr>
              <a:t>nothing </a:t>
            </a:r>
            <a:r>
              <a:rPr sz="668" spc="-3" dirty="0">
                <a:solidFill>
                  <a:srgbClr val="231F20"/>
                </a:solidFill>
                <a:latin typeface="Book Antiqua"/>
                <a:cs typeface="Book Antiqua"/>
              </a:rPr>
              <a:t>but </a:t>
            </a:r>
            <a:r>
              <a:rPr sz="668" spc="10" dirty="0">
                <a:solidFill>
                  <a:srgbClr val="231F20"/>
                </a:solidFill>
                <a:latin typeface="Book Antiqua"/>
                <a:cs typeface="Book Antiqua"/>
              </a:rPr>
              <a:t>a </a:t>
            </a:r>
            <a:r>
              <a:rPr sz="668" spc="34" dirty="0">
                <a:solidFill>
                  <a:srgbClr val="231F20"/>
                </a:solidFill>
                <a:latin typeface="Book Antiqua"/>
                <a:cs typeface="Book Antiqua"/>
              </a:rPr>
              <a:t> </a:t>
            </a:r>
            <a:r>
              <a:rPr sz="668" spc="3" dirty="0">
                <a:solidFill>
                  <a:srgbClr val="231F20"/>
                </a:solidFill>
                <a:latin typeface="Book Antiqua"/>
                <a:cs typeface="Book Antiqua"/>
              </a:rPr>
              <a:t>fake.</a:t>
            </a:r>
            <a:endParaRPr sz="668">
              <a:latin typeface="Book Antiqua"/>
              <a:cs typeface="Book Antiqua"/>
            </a:endParaRPr>
          </a:p>
          <a:p>
            <a:pPr marL="8481" marR="3392" indent="95836" algn="just">
              <a:lnSpc>
                <a:spcPct val="104200"/>
              </a:lnSpc>
            </a:pPr>
            <a:r>
              <a:rPr sz="668" dirty="0">
                <a:solidFill>
                  <a:srgbClr val="231F20"/>
                </a:solidFill>
                <a:latin typeface="Book Antiqua"/>
                <a:cs typeface="Book Antiqua"/>
              </a:rPr>
              <a:t>In </a:t>
            </a:r>
            <a:r>
              <a:rPr sz="668" spc="7" dirty="0">
                <a:solidFill>
                  <a:srgbClr val="231F20"/>
                </a:solidFill>
                <a:latin typeface="Book Antiqua"/>
                <a:cs typeface="Book Antiqua"/>
              </a:rPr>
              <a:t>fact, </a:t>
            </a:r>
            <a:r>
              <a:rPr sz="668" spc="3" dirty="0">
                <a:solidFill>
                  <a:srgbClr val="231F20"/>
                </a:solidFill>
                <a:latin typeface="Book Antiqua"/>
                <a:cs typeface="Book Antiqua"/>
              </a:rPr>
              <a:t>this </a:t>
            </a:r>
            <a:r>
              <a:rPr sz="668" dirty="0">
                <a:solidFill>
                  <a:srgbClr val="231F20"/>
                </a:solidFill>
                <a:latin typeface="Book Antiqua"/>
                <a:cs typeface="Book Antiqua"/>
              </a:rPr>
              <a:t>fake facade </a:t>
            </a:r>
            <a:r>
              <a:rPr sz="668" spc="-3" dirty="0">
                <a:solidFill>
                  <a:srgbClr val="231F20"/>
                </a:solidFill>
                <a:latin typeface="Book Antiqua"/>
                <a:cs typeface="Book Antiqua"/>
              </a:rPr>
              <a:t>is </a:t>
            </a:r>
            <a:r>
              <a:rPr sz="668" spc="-7" dirty="0">
                <a:solidFill>
                  <a:srgbClr val="231F20"/>
                </a:solidFill>
                <a:latin typeface="Book Antiqua"/>
                <a:cs typeface="Book Antiqua"/>
              </a:rPr>
              <a:t>hiding </a:t>
            </a:r>
            <a:r>
              <a:rPr sz="668" spc="10" dirty="0">
                <a:solidFill>
                  <a:srgbClr val="231F20"/>
                </a:solidFill>
                <a:latin typeface="Book Antiqua"/>
                <a:cs typeface="Book Antiqua"/>
              </a:rPr>
              <a:t>an </a:t>
            </a:r>
            <a:r>
              <a:rPr sz="668" dirty="0">
                <a:solidFill>
                  <a:srgbClr val="231F20"/>
                </a:solidFill>
                <a:latin typeface="Book Antiqua"/>
                <a:cs typeface="Book Antiqua"/>
              </a:rPr>
              <a:t>interesting </a:t>
            </a:r>
            <a:r>
              <a:rPr sz="668" spc="-7" dirty="0">
                <a:solidFill>
                  <a:srgbClr val="231F20"/>
                </a:solidFill>
                <a:latin typeface="Book Antiqua"/>
                <a:cs typeface="Book Antiqua"/>
              </a:rPr>
              <a:t>story. </a:t>
            </a:r>
            <a:r>
              <a:rPr sz="668" spc="-10" dirty="0">
                <a:solidFill>
                  <a:srgbClr val="231F20"/>
                </a:solidFill>
                <a:latin typeface="Book Antiqua"/>
                <a:cs typeface="Book Antiqua"/>
              </a:rPr>
              <a:t>On </a:t>
            </a:r>
            <a:r>
              <a:rPr sz="668" spc="17" dirty="0">
                <a:solidFill>
                  <a:srgbClr val="231F20"/>
                </a:solidFill>
                <a:latin typeface="Book Antiqua"/>
                <a:cs typeface="Book Antiqua"/>
              </a:rPr>
              <a:t>10th </a:t>
            </a:r>
            <a:r>
              <a:rPr sz="668" spc="10" dirty="0">
                <a:solidFill>
                  <a:srgbClr val="231F20"/>
                </a:solidFill>
                <a:latin typeface="Book Antiqua"/>
                <a:cs typeface="Book Antiqua"/>
              </a:rPr>
              <a:t>January  </a:t>
            </a:r>
            <a:r>
              <a:rPr sz="668" spc="34" dirty="0">
                <a:solidFill>
                  <a:srgbClr val="231F20"/>
                </a:solidFill>
                <a:latin typeface="Book Antiqua"/>
                <a:cs typeface="Book Antiqua"/>
              </a:rPr>
              <a:t>1863, </a:t>
            </a:r>
            <a:r>
              <a:rPr sz="668" spc="7" dirty="0">
                <a:solidFill>
                  <a:srgbClr val="231F20"/>
                </a:solidFill>
                <a:latin typeface="Book Antiqua"/>
                <a:cs typeface="Book Antiqua"/>
              </a:rPr>
              <a:t>the </a:t>
            </a:r>
            <a:r>
              <a:rPr sz="668" dirty="0">
                <a:solidFill>
                  <a:srgbClr val="231F20"/>
                </a:solidFill>
                <a:latin typeface="Book Antiqua"/>
                <a:cs typeface="Book Antiqua"/>
              </a:rPr>
              <a:t>first </a:t>
            </a:r>
            <a:r>
              <a:rPr sz="668" spc="-7" dirty="0">
                <a:solidFill>
                  <a:srgbClr val="231F20"/>
                </a:solidFill>
                <a:latin typeface="Book Antiqua"/>
                <a:cs typeface="Book Antiqua"/>
              </a:rPr>
              <a:t>underground </a:t>
            </a:r>
            <a:r>
              <a:rPr sz="668" spc="3" dirty="0">
                <a:solidFill>
                  <a:srgbClr val="231F20"/>
                </a:solidFill>
                <a:latin typeface="Book Antiqua"/>
                <a:cs typeface="Book Antiqua"/>
              </a:rPr>
              <a:t>train </a:t>
            </a:r>
            <a:r>
              <a:rPr sz="668" dirty="0">
                <a:solidFill>
                  <a:srgbClr val="231F20"/>
                </a:solidFill>
                <a:latin typeface="Book Antiqua"/>
                <a:cs typeface="Book Antiqua"/>
              </a:rPr>
              <a:t>line in </a:t>
            </a:r>
            <a:r>
              <a:rPr sz="668" spc="7" dirty="0">
                <a:solidFill>
                  <a:srgbClr val="231F20"/>
                </a:solidFill>
                <a:latin typeface="Book Antiqua"/>
                <a:cs typeface="Book Antiqua"/>
              </a:rPr>
              <a:t>the </a:t>
            </a:r>
            <a:r>
              <a:rPr sz="668" spc="-10" dirty="0">
                <a:solidFill>
                  <a:srgbClr val="231F20"/>
                </a:solidFill>
                <a:latin typeface="Book Antiqua"/>
                <a:cs typeface="Book Antiqua"/>
              </a:rPr>
              <a:t>world, </a:t>
            </a:r>
            <a:r>
              <a:rPr sz="668" spc="7" dirty="0">
                <a:solidFill>
                  <a:srgbClr val="231F20"/>
                </a:solidFill>
                <a:latin typeface="Book Antiqua"/>
                <a:cs typeface="Book Antiqua"/>
              </a:rPr>
              <a:t>the </a:t>
            </a:r>
            <a:r>
              <a:rPr sz="668" dirty="0">
                <a:solidFill>
                  <a:srgbClr val="231F20"/>
                </a:solidFill>
                <a:latin typeface="Book Antiqua"/>
                <a:cs typeface="Book Antiqua"/>
              </a:rPr>
              <a:t>Metropolitan Line,  </a:t>
            </a:r>
            <a:r>
              <a:rPr sz="668" spc="-3" dirty="0">
                <a:solidFill>
                  <a:srgbClr val="231F20"/>
                </a:solidFill>
                <a:latin typeface="Book Antiqua"/>
                <a:cs typeface="Book Antiqua"/>
              </a:rPr>
              <a:t>was </a:t>
            </a:r>
            <a:r>
              <a:rPr sz="668" dirty="0">
                <a:solidFill>
                  <a:srgbClr val="231F20"/>
                </a:solidFill>
                <a:latin typeface="Book Antiqua"/>
                <a:cs typeface="Book Antiqua"/>
              </a:rPr>
              <a:t>opened </a:t>
            </a:r>
            <a:r>
              <a:rPr sz="668" spc="17" dirty="0">
                <a:solidFill>
                  <a:srgbClr val="231F20"/>
                </a:solidFill>
                <a:latin typeface="Book Antiqua"/>
                <a:cs typeface="Book Antiqua"/>
              </a:rPr>
              <a:t>after three </a:t>
            </a:r>
            <a:r>
              <a:rPr sz="668" dirty="0">
                <a:solidFill>
                  <a:srgbClr val="231F20"/>
                </a:solidFill>
                <a:latin typeface="Book Antiqua"/>
                <a:cs typeface="Book Antiqua"/>
              </a:rPr>
              <a:t>years of </a:t>
            </a:r>
            <a:r>
              <a:rPr sz="668" spc="10" dirty="0">
                <a:solidFill>
                  <a:srgbClr val="231F20"/>
                </a:solidFill>
                <a:latin typeface="Book Antiqua"/>
                <a:cs typeface="Book Antiqua"/>
              </a:rPr>
              <a:t>construction. </a:t>
            </a:r>
            <a:r>
              <a:rPr sz="668" spc="-30" dirty="0">
                <a:solidFill>
                  <a:srgbClr val="231F20"/>
                </a:solidFill>
                <a:latin typeface="Book Antiqua"/>
                <a:cs typeface="Book Antiqua"/>
              </a:rPr>
              <a:t>At </a:t>
            </a:r>
            <a:r>
              <a:rPr sz="668" spc="10" dirty="0">
                <a:solidFill>
                  <a:srgbClr val="231F20"/>
                </a:solidFill>
                <a:latin typeface="Book Antiqua"/>
                <a:cs typeface="Book Antiqua"/>
              </a:rPr>
              <a:t>that time trains </a:t>
            </a:r>
            <a:r>
              <a:rPr sz="668" dirty="0">
                <a:solidFill>
                  <a:srgbClr val="231F20"/>
                </a:solidFill>
                <a:latin typeface="Book Antiqua"/>
                <a:cs typeface="Book Antiqua"/>
              </a:rPr>
              <a:t>were  steam </a:t>
            </a:r>
            <a:r>
              <a:rPr sz="668" spc="7" dirty="0">
                <a:solidFill>
                  <a:srgbClr val="231F20"/>
                </a:solidFill>
                <a:latin typeface="Book Antiqua"/>
                <a:cs typeface="Book Antiqua"/>
              </a:rPr>
              <a:t>trains </a:t>
            </a:r>
            <a:r>
              <a:rPr sz="668" dirty="0">
                <a:solidFill>
                  <a:srgbClr val="231F20"/>
                </a:solidFill>
                <a:latin typeface="Book Antiqua"/>
                <a:cs typeface="Book Antiqua"/>
              </a:rPr>
              <a:t>and needed ventilation. </a:t>
            </a:r>
            <a:r>
              <a:rPr sz="668" spc="-7" dirty="0">
                <a:solidFill>
                  <a:srgbClr val="231F20"/>
                </a:solidFill>
                <a:latin typeface="Book Antiqua"/>
                <a:cs typeface="Book Antiqua"/>
              </a:rPr>
              <a:t>Even </a:t>
            </a:r>
            <a:r>
              <a:rPr sz="668" dirty="0">
                <a:solidFill>
                  <a:srgbClr val="231F20"/>
                </a:solidFill>
                <a:latin typeface="Book Antiqua"/>
                <a:cs typeface="Book Antiqua"/>
              </a:rPr>
              <a:t>though they were </a:t>
            </a:r>
            <a:r>
              <a:rPr sz="668" spc="3" dirty="0">
                <a:solidFill>
                  <a:srgbClr val="231F20"/>
                </a:solidFill>
                <a:latin typeface="Book Antiqua"/>
                <a:cs typeface="Book Antiqua"/>
              </a:rPr>
              <a:t>fitted with  </a:t>
            </a:r>
            <a:r>
              <a:rPr sz="668" dirty="0">
                <a:solidFill>
                  <a:srgbClr val="231F20"/>
                </a:solidFill>
                <a:latin typeface="Book Antiqua"/>
                <a:cs typeface="Book Antiqua"/>
              </a:rPr>
              <a:t>condensers </a:t>
            </a:r>
            <a:r>
              <a:rPr sz="668" spc="3" dirty="0">
                <a:solidFill>
                  <a:srgbClr val="231F20"/>
                </a:solidFill>
                <a:latin typeface="Book Antiqua"/>
                <a:cs typeface="Book Antiqua"/>
              </a:rPr>
              <a:t>to </a:t>
            </a:r>
            <a:r>
              <a:rPr sz="668" spc="-3" dirty="0">
                <a:solidFill>
                  <a:srgbClr val="231F20"/>
                </a:solidFill>
                <a:latin typeface="Book Antiqua"/>
                <a:cs typeface="Book Antiqua"/>
              </a:rPr>
              <a:t>reduce </a:t>
            </a:r>
            <a:r>
              <a:rPr sz="668" spc="-7" dirty="0">
                <a:solidFill>
                  <a:srgbClr val="231F20"/>
                </a:solidFill>
                <a:latin typeface="Book Antiqua"/>
                <a:cs typeface="Book Antiqua"/>
              </a:rPr>
              <a:t>smoke </a:t>
            </a:r>
            <a:r>
              <a:rPr sz="668" dirty="0">
                <a:solidFill>
                  <a:srgbClr val="231F20"/>
                </a:solidFill>
                <a:latin typeface="Book Antiqua"/>
                <a:cs typeface="Book Antiqua"/>
              </a:rPr>
              <a:t>and </a:t>
            </a:r>
            <a:r>
              <a:rPr sz="668" spc="3" dirty="0">
                <a:solidFill>
                  <a:srgbClr val="231F20"/>
                </a:solidFill>
                <a:latin typeface="Book Antiqua"/>
                <a:cs typeface="Book Antiqua"/>
              </a:rPr>
              <a:t>steam </a:t>
            </a:r>
            <a:r>
              <a:rPr sz="668" dirty="0">
                <a:solidFill>
                  <a:srgbClr val="231F20"/>
                </a:solidFill>
                <a:latin typeface="Book Antiqua"/>
                <a:cs typeface="Book Antiqua"/>
              </a:rPr>
              <a:t>in </a:t>
            </a:r>
            <a:r>
              <a:rPr sz="668" spc="7" dirty="0">
                <a:solidFill>
                  <a:srgbClr val="231F20"/>
                </a:solidFill>
                <a:latin typeface="Book Antiqua"/>
                <a:cs typeface="Book Antiqua"/>
              </a:rPr>
              <a:t>the </a:t>
            </a:r>
            <a:r>
              <a:rPr sz="668" spc="3" dirty="0">
                <a:solidFill>
                  <a:srgbClr val="231F20"/>
                </a:solidFill>
                <a:latin typeface="Book Antiqua"/>
                <a:cs typeface="Book Antiqua"/>
              </a:rPr>
              <a:t>tunnels, </a:t>
            </a:r>
            <a:r>
              <a:rPr sz="668" dirty="0">
                <a:solidFill>
                  <a:srgbClr val="231F20"/>
                </a:solidFill>
                <a:latin typeface="Book Antiqua"/>
                <a:cs typeface="Book Antiqua"/>
              </a:rPr>
              <a:t>they </a:t>
            </a:r>
            <a:r>
              <a:rPr sz="668" spc="-7" dirty="0">
                <a:solidFill>
                  <a:srgbClr val="231F20"/>
                </a:solidFill>
                <a:latin typeface="Book Antiqua"/>
                <a:cs typeface="Book Antiqua"/>
              </a:rPr>
              <a:t>had </a:t>
            </a:r>
            <a:r>
              <a:rPr sz="668" spc="3" dirty="0">
                <a:solidFill>
                  <a:srgbClr val="231F20"/>
                </a:solidFill>
                <a:latin typeface="Book Antiqua"/>
                <a:cs typeface="Book Antiqua"/>
              </a:rPr>
              <a:t>to </a:t>
            </a:r>
            <a:r>
              <a:rPr sz="668" spc="-3" dirty="0">
                <a:solidFill>
                  <a:srgbClr val="231F20"/>
                </a:solidFill>
                <a:latin typeface="Book Antiqua"/>
                <a:cs typeface="Book Antiqua"/>
              </a:rPr>
              <a:t>vent </a:t>
            </a:r>
            <a:r>
              <a:rPr sz="668" dirty="0">
                <a:solidFill>
                  <a:srgbClr val="231F20"/>
                </a:solidFill>
                <a:latin typeface="Book Antiqua"/>
                <a:cs typeface="Book Antiqua"/>
              </a:rPr>
              <a:t>off  in </a:t>
            </a:r>
            <a:r>
              <a:rPr sz="668" spc="7" dirty="0">
                <a:solidFill>
                  <a:srgbClr val="231F20"/>
                </a:solidFill>
                <a:latin typeface="Book Antiqua"/>
                <a:cs typeface="Book Antiqua"/>
              </a:rPr>
              <a:t>the </a:t>
            </a:r>
            <a:r>
              <a:rPr sz="668" spc="-3" dirty="0">
                <a:solidFill>
                  <a:srgbClr val="231F20"/>
                </a:solidFill>
                <a:latin typeface="Book Antiqua"/>
                <a:cs typeface="Book Antiqua"/>
              </a:rPr>
              <a:t>open </a:t>
            </a:r>
            <a:r>
              <a:rPr sz="668" dirty="0">
                <a:solidFill>
                  <a:srgbClr val="231F20"/>
                </a:solidFill>
                <a:latin typeface="Book Antiqua"/>
                <a:cs typeface="Book Antiqua"/>
              </a:rPr>
              <a:t>air. (Venting off </a:t>
            </a:r>
            <a:r>
              <a:rPr sz="668" spc="-7" dirty="0">
                <a:solidFill>
                  <a:srgbClr val="231F20"/>
                </a:solidFill>
                <a:latin typeface="Book Antiqua"/>
                <a:cs typeface="Book Antiqua"/>
              </a:rPr>
              <a:t>was </a:t>
            </a:r>
            <a:r>
              <a:rPr sz="668" spc="-3" dirty="0">
                <a:solidFill>
                  <a:srgbClr val="231F20"/>
                </a:solidFill>
                <a:latin typeface="Book Antiqua"/>
                <a:cs typeface="Book Antiqua"/>
              </a:rPr>
              <a:t>when </a:t>
            </a:r>
            <a:r>
              <a:rPr sz="668" spc="7" dirty="0">
                <a:solidFill>
                  <a:srgbClr val="231F20"/>
                </a:solidFill>
                <a:latin typeface="Book Antiqua"/>
                <a:cs typeface="Book Antiqua"/>
              </a:rPr>
              <a:t>the </a:t>
            </a:r>
            <a:r>
              <a:rPr sz="668" spc="3" dirty="0">
                <a:solidFill>
                  <a:srgbClr val="231F20"/>
                </a:solidFill>
                <a:latin typeface="Book Antiqua"/>
                <a:cs typeface="Book Antiqua"/>
              </a:rPr>
              <a:t>trains </a:t>
            </a:r>
            <a:r>
              <a:rPr sz="668" spc="-3" dirty="0">
                <a:solidFill>
                  <a:srgbClr val="231F20"/>
                </a:solidFill>
                <a:latin typeface="Book Antiqua"/>
                <a:cs typeface="Book Antiqua"/>
              </a:rPr>
              <a:t>vented </a:t>
            </a:r>
            <a:r>
              <a:rPr sz="668" spc="3" dirty="0">
                <a:solidFill>
                  <a:srgbClr val="231F20"/>
                </a:solidFill>
                <a:latin typeface="Book Antiqua"/>
                <a:cs typeface="Book Antiqua"/>
              </a:rPr>
              <a:t>their steam </a:t>
            </a:r>
            <a:r>
              <a:rPr sz="668" dirty="0">
                <a:solidFill>
                  <a:srgbClr val="231F20"/>
                </a:solidFill>
                <a:latin typeface="Book Antiqua"/>
                <a:cs typeface="Book Antiqua"/>
              </a:rPr>
              <a:t>and  smoke. </a:t>
            </a:r>
            <a:r>
              <a:rPr sz="668" spc="-3" dirty="0">
                <a:solidFill>
                  <a:srgbClr val="231F20"/>
                </a:solidFill>
                <a:latin typeface="Book Antiqua"/>
                <a:cs typeface="Book Antiqua"/>
              </a:rPr>
              <a:t>It </a:t>
            </a:r>
            <a:r>
              <a:rPr sz="668" spc="-7" dirty="0">
                <a:solidFill>
                  <a:srgbClr val="231F20"/>
                </a:solidFill>
                <a:latin typeface="Book Antiqua"/>
                <a:cs typeface="Book Antiqua"/>
              </a:rPr>
              <a:t>was </a:t>
            </a:r>
            <a:r>
              <a:rPr sz="668" dirty="0">
                <a:solidFill>
                  <a:srgbClr val="231F20"/>
                </a:solidFill>
                <a:latin typeface="Book Antiqua"/>
                <a:cs typeface="Book Antiqua"/>
              </a:rPr>
              <a:t>best </a:t>
            </a:r>
            <a:r>
              <a:rPr sz="668" spc="-7" dirty="0">
                <a:solidFill>
                  <a:srgbClr val="231F20"/>
                </a:solidFill>
                <a:latin typeface="Book Antiqua"/>
                <a:cs typeface="Book Antiqua"/>
              </a:rPr>
              <a:t>done outside </a:t>
            </a:r>
            <a:r>
              <a:rPr sz="668" spc="-3" dirty="0">
                <a:solidFill>
                  <a:srgbClr val="231F20"/>
                </a:solidFill>
                <a:latin typeface="Book Antiqua"/>
                <a:cs typeface="Book Antiqua"/>
              </a:rPr>
              <a:t>of </a:t>
            </a:r>
            <a:r>
              <a:rPr sz="668" spc="7" dirty="0">
                <a:solidFill>
                  <a:srgbClr val="231F20"/>
                </a:solidFill>
                <a:latin typeface="Book Antiqua"/>
                <a:cs typeface="Book Antiqua"/>
              </a:rPr>
              <a:t>the </a:t>
            </a:r>
            <a:r>
              <a:rPr sz="668" spc="-7" dirty="0">
                <a:solidFill>
                  <a:srgbClr val="231F20"/>
                </a:solidFill>
                <a:latin typeface="Book Antiqua"/>
                <a:cs typeface="Book Antiqua"/>
              </a:rPr>
              <a:t>underground </a:t>
            </a:r>
            <a:r>
              <a:rPr sz="668" spc="3" dirty="0">
                <a:solidFill>
                  <a:srgbClr val="231F20"/>
                </a:solidFill>
                <a:latin typeface="Book Antiqua"/>
                <a:cs typeface="Book Antiqua"/>
              </a:rPr>
              <a:t>sections.) The </a:t>
            </a:r>
            <a:r>
              <a:rPr sz="668" spc="-7" dirty="0">
                <a:solidFill>
                  <a:srgbClr val="231F20"/>
                </a:solidFill>
                <a:latin typeface="Book Antiqua"/>
                <a:cs typeface="Book Antiqua"/>
              </a:rPr>
              <a:t>railway  </a:t>
            </a:r>
            <a:r>
              <a:rPr sz="668" spc="-10" dirty="0">
                <a:solidFill>
                  <a:srgbClr val="231F20"/>
                </a:solidFill>
                <a:latin typeface="Book Antiqua"/>
                <a:cs typeface="Book Antiqua"/>
              </a:rPr>
              <a:t>company, </a:t>
            </a:r>
            <a:r>
              <a:rPr sz="668" spc="3" dirty="0">
                <a:solidFill>
                  <a:srgbClr val="231F20"/>
                </a:solidFill>
                <a:latin typeface="Book Antiqua"/>
                <a:cs typeface="Book Antiqua"/>
              </a:rPr>
              <a:t>therefore, </a:t>
            </a:r>
            <a:r>
              <a:rPr sz="668" dirty="0">
                <a:solidFill>
                  <a:srgbClr val="231F20"/>
                </a:solidFill>
                <a:latin typeface="Book Antiqua"/>
                <a:cs typeface="Book Antiqua"/>
              </a:rPr>
              <a:t>needed </a:t>
            </a:r>
            <a:r>
              <a:rPr sz="668" spc="3" dirty="0">
                <a:solidFill>
                  <a:srgbClr val="231F20"/>
                </a:solidFill>
                <a:latin typeface="Book Antiqua"/>
                <a:cs typeface="Book Antiqua"/>
              </a:rPr>
              <a:t>to </a:t>
            </a:r>
            <a:r>
              <a:rPr sz="668" dirty="0">
                <a:solidFill>
                  <a:srgbClr val="231F20"/>
                </a:solidFill>
                <a:latin typeface="Book Antiqua"/>
                <a:cs typeface="Book Antiqua"/>
              </a:rPr>
              <a:t>make sure </a:t>
            </a:r>
            <a:r>
              <a:rPr sz="668" spc="7" dirty="0">
                <a:solidFill>
                  <a:srgbClr val="231F20"/>
                </a:solidFill>
                <a:latin typeface="Book Antiqua"/>
                <a:cs typeface="Book Antiqua"/>
              </a:rPr>
              <a:t>that there </a:t>
            </a:r>
            <a:r>
              <a:rPr sz="668" spc="-3" dirty="0">
                <a:solidFill>
                  <a:srgbClr val="231F20"/>
                </a:solidFill>
                <a:latin typeface="Book Antiqua"/>
                <a:cs typeface="Book Antiqua"/>
              </a:rPr>
              <a:t>were open </a:t>
            </a:r>
            <a:r>
              <a:rPr sz="668" dirty="0">
                <a:solidFill>
                  <a:srgbClr val="231F20"/>
                </a:solidFill>
                <a:latin typeface="Book Antiqua"/>
                <a:cs typeface="Book Antiqua"/>
              </a:rPr>
              <a:t>stretches </a:t>
            </a:r>
            <a:r>
              <a:rPr sz="668" spc="-3" dirty="0">
                <a:solidFill>
                  <a:srgbClr val="231F20"/>
                </a:solidFill>
                <a:latin typeface="Book Antiqua"/>
                <a:cs typeface="Book Antiqua"/>
              </a:rPr>
              <a:t>of  </a:t>
            </a:r>
            <a:r>
              <a:rPr sz="668" spc="-7" dirty="0">
                <a:solidFill>
                  <a:srgbClr val="231F20"/>
                </a:solidFill>
                <a:latin typeface="Book Antiqua"/>
                <a:cs typeface="Book Antiqua"/>
              </a:rPr>
              <a:t>railway </a:t>
            </a:r>
            <a:r>
              <a:rPr sz="668" spc="3" dirty="0">
                <a:solidFill>
                  <a:srgbClr val="231F20"/>
                </a:solidFill>
                <a:latin typeface="Book Antiqua"/>
                <a:cs typeface="Book Antiqua"/>
              </a:rPr>
              <a:t>at </a:t>
            </a:r>
            <a:r>
              <a:rPr sz="668" dirty="0">
                <a:solidFill>
                  <a:srgbClr val="231F20"/>
                </a:solidFill>
                <a:latin typeface="Book Antiqua"/>
                <a:cs typeface="Book Antiqua"/>
              </a:rPr>
              <a:t>regular intervals. </a:t>
            </a:r>
            <a:r>
              <a:rPr sz="668" spc="-3" dirty="0">
                <a:solidFill>
                  <a:srgbClr val="231F20"/>
                </a:solidFill>
                <a:latin typeface="Book Antiqua"/>
                <a:cs typeface="Book Antiqua"/>
              </a:rPr>
              <a:t>One of </a:t>
            </a:r>
            <a:r>
              <a:rPr sz="668" spc="7" dirty="0">
                <a:solidFill>
                  <a:srgbClr val="231F20"/>
                </a:solidFill>
                <a:latin typeface="Book Antiqua"/>
                <a:cs typeface="Book Antiqua"/>
              </a:rPr>
              <a:t>the </a:t>
            </a:r>
            <a:r>
              <a:rPr sz="668" spc="-3" dirty="0">
                <a:solidFill>
                  <a:srgbClr val="231F20"/>
                </a:solidFill>
                <a:latin typeface="Book Antiqua"/>
                <a:cs typeface="Book Antiqua"/>
              </a:rPr>
              <a:t>solutions </a:t>
            </a:r>
            <a:r>
              <a:rPr sz="668" spc="7" dirty="0">
                <a:solidFill>
                  <a:srgbClr val="231F20"/>
                </a:solidFill>
                <a:latin typeface="Book Antiqua"/>
                <a:cs typeface="Book Antiqua"/>
              </a:rPr>
              <a:t>the </a:t>
            </a:r>
            <a:r>
              <a:rPr sz="668" spc="3" dirty="0">
                <a:solidFill>
                  <a:srgbClr val="231F20"/>
                </a:solidFill>
                <a:latin typeface="Book Antiqua"/>
                <a:cs typeface="Book Antiqua"/>
              </a:rPr>
              <a:t>rail </a:t>
            </a:r>
            <a:r>
              <a:rPr sz="668" spc="-7" dirty="0">
                <a:solidFill>
                  <a:srgbClr val="231F20"/>
                </a:solidFill>
                <a:latin typeface="Book Antiqua"/>
                <a:cs typeface="Book Antiqua"/>
              </a:rPr>
              <a:t>company found  was </a:t>
            </a:r>
            <a:r>
              <a:rPr sz="668" spc="3" dirty="0">
                <a:solidFill>
                  <a:srgbClr val="231F20"/>
                </a:solidFill>
                <a:latin typeface="Book Antiqua"/>
                <a:cs typeface="Book Antiqua"/>
              </a:rPr>
              <a:t>to </a:t>
            </a:r>
            <a:r>
              <a:rPr sz="668" spc="-14" dirty="0">
                <a:solidFill>
                  <a:srgbClr val="231F20"/>
                </a:solidFill>
                <a:latin typeface="Book Antiqua"/>
                <a:cs typeface="Book Antiqua"/>
              </a:rPr>
              <a:t>buy </a:t>
            </a:r>
            <a:r>
              <a:rPr sz="668" dirty="0">
                <a:solidFill>
                  <a:srgbClr val="231F20"/>
                </a:solidFill>
                <a:latin typeface="Book Antiqua"/>
                <a:cs typeface="Book Antiqua"/>
              </a:rPr>
              <a:t>two houses, </a:t>
            </a:r>
            <a:r>
              <a:rPr sz="668" spc="40" dirty="0">
                <a:solidFill>
                  <a:srgbClr val="231F20"/>
                </a:solidFill>
                <a:latin typeface="Book Antiqua"/>
                <a:cs typeface="Book Antiqua"/>
              </a:rPr>
              <a:t>23–24 </a:t>
            </a:r>
            <a:r>
              <a:rPr sz="668" spc="3" dirty="0">
                <a:solidFill>
                  <a:srgbClr val="231F20"/>
                </a:solidFill>
                <a:latin typeface="Book Antiqua"/>
                <a:cs typeface="Book Antiqua"/>
              </a:rPr>
              <a:t>at </a:t>
            </a:r>
            <a:r>
              <a:rPr sz="668" dirty="0">
                <a:solidFill>
                  <a:srgbClr val="231F20"/>
                </a:solidFill>
                <a:latin typeface="Book Antiqua"/>
                <a:cs typeface="Book Antiqua"/>
              </a:rPr>
              <a:t>Leinster Gardens, and </a:t>
            </a:r>
            <a:r>
              <a:rPr sz="668" spc="-3" dirty="0">
                <a:solidFill>
                  <a:srgbClr val="231F20"/>
                </a:solidFill>
                <a:latin typeface="Book Antiqua"/>
                <a:cs typeface="Book Antiqua"/>
              </a:rPr>
              <a:t>demolish </a:t>
            </a:r>
            <a:r>
              <a:rPr sz="668" spc="7" dirty="0">
                <a:solidFill>
                  <a:srgbClr val="231F20"/>
                </a:solidFill>
                <a:latin typeface="Book Antiqua"/>
                <a:cs typeface="Book Antiqua"/>
              </a:rPr>
              <a:t>them.  </a:t>
            </a:r>
            <a:r>
              <a:rPr sz="668" spc="-7" dirty="0">
                <a:solidFill>
                  <a:srgbClr val="231F20"/>
                </a:solidFill>
                <a:latin typeface="Book Antiqua"/>
                <a:cs typeface="Book Antiqua"/>
              </a:rPr>
              <a:t>Naturally, </a:t>
            </a:r>
            <a:r>
              <a:rPr sz="668" spc="10" dirty="0">
                <a:solidFill>
                  <a:srgbClr val="231F20"/>
                </a:solidFill>
                <a:latin typeface="Book Antiqua"/>
                <a:cs typeface="Book Antiqua"/>
              </a:rPr>
              <a:t>the </a:t>
            </a:r>
            <a:r>
              <a:rPr sz="668" dirty="0">
                <a:solidFill>
                  <a:srgbClr val="231F20"/>
                </a:solidFill>
                <a:latin typeface="Book Antiqua"/>
                <a:cs typeface="Book Antiqua"/>
              </a:rPr>
              <a:t>wealthy residents </a:t>
            </a:r>
            <a:r>
              <a:rPr sz="668" spc="-3" dirty="0">
                <a:solidFill>
                  <a:srgbClr val="231F20"/>
                </a:solidFill>
                <a:latin typeface="Book Antiqua"/>
                <a:cs typeface="Book Antiqua"/>
              </a:rPr>
              <a:t>of </a:t>
            </a:r>
            <a:r>
              <a:rPr sz="668" spc="10" dirty="0">
                <a:solidFill>
                  <a:srgbClr val="231F20"/>
                </a:solidFill>
                <a:latin typeface="Book Antiqua"/>
                <a:cs typeface="Book Antiqua"/>
              </a:rPr>
              <a:t>the area </a:t>
            </a:r>
            <a:r>
              <a:rPr sz="668" spc="-3" dirty="0">
                <a:solidFill>
                  <a:srgbClr val="231F20"/>
                </a:solidFill>
                <a:latin typeface="Book Antiqua"/>
                <a:cs typeface="Book Antiqua"/>
              </a:rPr>
              <a:t>complained so </a:t>
            </a:r>
            <a:r>
              <a:rPr sz="668" spc="10" dirty="0">
                <a:solidFill>
                  <a:srgbClr val="231F20"/>
                </a:solidFill>
                <a:latin typeface="Book Antiqua"/>
                <a:cs typeface="Book Antiqua"/>
              </a:rPr>
              <a:t>the </a:t>
            </a:r>
            <a:r>
              <a:rPr sz="668" spc="-7" dirty="0">
                <a:solidFill>
                  <a:srgbClr val="231F20"/>
                </a:solidFill>
                <a:latin typeface="Book Antiqua"/>
                <a:cs typeface="Book Antiqua"/>
              </a:rPr>
              <a:t>company  suggested </a:t>
            </a:r>
            <a:r>
              <a:rPr sz="668" spc="10" dirty="0">
                <a:solidFill>
                  <a:srgbClr val="231F20"/>
                </a:solidFill>
                <a:latin typeface="Book Antiqua"/>
                <a:cs typeface="Book Antiqua"/>
              </a:rPr>
              <a:t>a </a:t>
            </a:r>
            <a:r>
              <a:rPr sz="668" spc="-3" dirty="0">
                <a:solidFill>
                  <a:srgbClr val="231F20"/>
                </a:solidFill>
                <a:latin typeface="Book Antiqua"/>
                <a:cs typeface="Book Antiqua"/>
              </a:rPr>
              <a:t>compromise </a:t>
            </a:r>
            <a:r>
              <a:rPr sz="668" spc="17" dirty="0">
                <a:solidFill>
                  <a:srgbClr val="231F20"/>
                </a:solidFill>
                <a:latin typeface="Book Antiqua"/>
                <a:cs typeface="Book Antiqua"/>
              </a:rPr>
              <a:t>— </a:t>
            </a:r>
            <a:r>
              <a:rPr sz="668" spc="10" dirty="0">
                <a:solidFill>
                  <a:srgbClr val="231F20"/>
                </a:solidFill>
                <a:latin typeface="Book Antiqua"/>
                <a:cs typeface="Book Antiqua"/>
              </a:rPr>
              <a:t>a </a:t>
            </a:r>
            <a:r>
              <a:rPr sz="668" spc="-3" dirty="0">
                <a:solidFill>
                  <a:srgbClr val="231F20"/>
                </a:solidFill>
                <a:latin typeface="Book Antiqua"/>
                <a:cs typeface="Book Antiqua"/>
              </a:rPr>
              <a:t>five-storey </a:t>
            </a:r>
            <a:r>
              <a:rPr sz="668" spc="3" dirty="0">
                <a:solidFill>
                  <a:srgbClr val="231F20"/>
                </a:solidFill>
                <a:latin typeface="Book Antiqua"/>
                <a:cs typeface="Book Antiqua"/>
              </a:rPr>
              <a:t>false </a:t>
            </a:r>
            <a:r>
              <a:rPr sz="668" dirty="0">
                <a:solidFill>
                  <a:srgbClr val="231F20"/>
                </a:solidFill>
                <a:latin typeface="Book Antiqua"/>
                <a:cs typeface="Book Antiqua"/>
              </a:rPr>
              <a:t>facade </a:t>
            </a:r>
            <a:r>
              <a:rPr sz="668" spc="23" dirty="0">
                <a:solidFill>
                  <a:srgbClr val="231F20"/>
                </a:solidFill>
                <a:latin typeface="Book Antiqua"/>
                <a:cs typeface="Book Antiqua"/>
              </a:rPr>
              <a:t>(5ft </a:t>
            </a:r>
            <a:r>
              <a:rPr sz="668" spc="7" dirty="0">
                <a:solidFill>
                  <a:srgbClr val="231F20"/>
                </a:solidFill>
                <a:latin typeface="Book Antiqua"/>
                <a:cs typeface="Book Antiqua"/>
              </a:rPr>
              <a:t>thick) </a:t>
            </a:r>
            <a:r>
              <a:rPr sz="668" spc="-10" dirty="0">
                <a:solidFill>
                  <a:srgbClr val="231F20"/>
                </a:solidFill>
                <a:latin typeface="Book Antiqua"/>
                <a:cs typeface="Book Antiqua"/>
              </a:rPr>
              <a:t>was </a:t>
            </a:r>
            <a:r>
              <a:rPr sz="668" dirty="0">
                <a:solidFill>
                  <a:srgbClr val="231F20"/>
                </a:solidFill>
                <a:latin typeface="Book Antiqua"/>
                <a:cs typeface="Book Antiqua"/>
              </a:rPr>
              <a:t>built  fitted with fake </a:t>
            </a:r>
            <a:r>
              <a:rPr sz="668" spc="-7" dirty="0">
                <a:solidFill>
                  <a:srgbClr val="231F20"/>
                </a:solidFill>
                <a:latin typeface="Book Antiqua"/>
                <a:cs typeface="Book Antiqua"/>
              </a:rPr>
              <a:t>door </a:t>
            </a:r>
            <a:r>
              <a:rPr sz="668" dirty="0">
                <a:solidFill>
                  <a:srgbClr val="231F20"/>
                </a:solidFill>
                <a:latin typeface="Book Antiqua"/>
                <a:cs typeface="Book Antiqua"/>
              </a:rPr>
              <a:t>and painted </a:t>
            </a:r>
            <a:r>
              <a:rPr sz="668" spc="-7" dirty="0">
                <a:solidFill>
                  <a:srgbClr val="231F20"/>
                </a:solidFill>
                <a:latin typeface="Book Antiqua"/>
                <a:cs typeface="Book Antiqua"/>
              </a:rPr>
              <a:t>windows, </a:t>
            </a:r>
            <a:r>
              <a:rPr sz="668" spc="3" dirty="0">
                <a:solidFill>
                  <a:srgbClr val="231F20"/>
                </a:solidFill>
                <a:latin typeface="Book Antiqua"/>
                <a:cs typeface="Book Antiqua"/>
              </a:rPr>
              <a:t>to fill </a:t>
            </a:r>
            <a:r>
              <a:rPr sz="668" dirty="0">
                <a:solidFill>
                  <a:srgbClr val="231F20"/>
                </a:solidFill>
                <a:latin typeface="Book Antiqua"/>
                <a:cs typeface="Book Antiqua"/>
              </a:rPr>
              <a:t>in </a:t>
            </a:r>
            <a:r>
              <a:rPr sz="668" spc="7" dirty="0">
                <a:solidFill>
                  <a:srgbClr val="231F20"/>
                </a:solidFill>
                <a:latin typeface="Book Antiqua"/>
                <a:cs typeface="Book Antiqua"/>
              </a:rPr>
              <a:t>the </a:t>
            </a:r>
            <a:r>
              <a:rPr sz="668" spc="-14" dirty="0">
                <a:solidFill>
                  <a:srgbClr val="231F20"/>
                </a:solidFill>
                <a:latin typeface="Book Antiqua"/>
                <a:cs typeface="Book Antiqua"/>
              </a:rPr>
              <a:t>gap </a:t>
            </a:r>
            <a:r>
              <a:rPr sz="668" dirty="0">
                <a:solidFill>
                  <a:srgbClr val="231F20"/>
                </a:solidFill>
                <a:latin typeface="Book Antiqua"/>
                <a:cs typeface="Book Antiqua"/>
              </a:rPr>
              <a:t>and </a:t>
            </a:r>
            <a:r>
              <a:rPr sz="668" spc="-3" dirty="0">
                <a:solidFill>
                  <a:srgbClr val="231F20"/>
                </a:solidFill>
                <a:latin typeface="Book Antiqua"/>
                <a:cs typeface="Book Antiqua"/>
              </a:rPr>
              <a:t>hide </a:t>
            </a:r>
            <a:r>
              <a:rPr sz="668" spc="7" dirty="0">
                <a:solidFill>
                  <a:srgbClr val="231F20"/>
                </a:solidFill>
                <a:latin typeface="Book Antiqua"/>
                <a:cs typeface="Book Antiqua"/>
              </a:rPr>
              <a:t>the  </a:t>
            </a:r>
            <a:r>
              <a:rPr sz="668" dirty="0">
                <a:solidFill>
                  <a:srgbClr val="231F20"/>
                </a:solidFill>
                <a:latin typeface="Book Antiqua"/>
                <a:cs typeface="Book Antiqua"/>
              </a:rPr>
              <a:t>blast </a:t>
            </a:r>
            <a:r>
              <a:rPr sz="668" spc="-3" dirty="0">
                <a:solidFill>
                  <a:srgbClr val="231F20"/>
                </a:solidFill>
                <a:latin typeface="Book Antiqua"/>
                <a:cs typeface="Book Antiqua"/>
              </a:rPr>
              <a:t>of </a:t>
            </a:r>
            <a:r>
              <a:rPr sz="668" dirty="0">
                <a:solidFill>
                  <a:srgbClr val="231F20"/>
                </a:solidFill>
                <a:latin typeface="Book Antiqua"/>
                <a:cs typeface="Book Antiqua"/>
              </a:rPr>
              <a:t>fumes </a:t>
            </a:r>
            <a:r>
              <a:rPr sz="668" spc="-3" dirty="0">
                <a:solidFill>
                  <a:srgbClr val="231F20"/>
                </a:solidFill>
                <a:latin typeface="Book Antiqua"/>
                <a:cs typeface="Book Antiqua"/>
              </a:rPr>
              <a:t>caused </a:t>
            </a:r>
            <a:r>
              <a:rPr sz="668" spc="-17" dirty="0">
                <a:solidFill>
                  <a:srgbClr val="231F20"/>
                </a:solidFill>
                <a:latin typeface="Book Antiqua"/>
                <a:cs typeface="Book Antiqua"/>
              </a:rPr>
              <a:t>by  </a:t>
            </a:r>
            <a:r>
              <a:rPr sz="668" spc="3" dirty="0">
                <a:solidFill>
                  <a:srgbClr val="231F20"/>
                </a:solidFill>
                <a:latin typeface="Book Antiqua"/>
                <a:cs typeface="Book Antiqua"/>
              </a:rPr>
              <a:t>trains </a:t>
            </a:r>
            <a:r>
              <a:rPr sz="668" spc="-7" dirty="0">
                <a:solidFill>
                  <a:srgbClr val="231F20"/>
                </a:solidFill>
                <a:latin typeface="Book Antiqua"/>
                <a:cs typeface="Book Antiqua"/>
              </a:rPr>
              <a:t>passing </a:t>
            </a:r>
            <a:r>
              <a:rPr sz="668" spc="70" dirty="0">
                <a:solidFill>
                  <a:srgbClr val="231F20"/>
                </a:solidFill>
                <a:latin typeface="Book Antiqua"/>
                <a:cs typeface="Book Antiqua"/>
              </a:rPr>
              <a:t> </a:t>
            </a:r>
            <a:r>
              <a:rPr sz="668" dirty="0">
                <a:solidFill>
                  <a:srgbClr val="231F20"/>
                </a:solidFill>
                <a:latin typeface="Book Antiqua"/>
                <a:cs typeface="Book Antiqua"/>
              </a:rPr>
              <a:t>underneath.</a:t>
            </a:r>
            <a:endParaRPr sz="668">
              <a:latin typeface="Book Antiqua"/>
              <a:cs typeface="Book Antiqua"/>
            </a:endParaRPr>
          </a:p>
          <a:p>
            <a:pPr marL="8481" marR="4664" indent="95836" algn="r">
              <a:lnSpc>
                <a:spcPct val="104200"/>
              </a:lnSpc>
            </a:pPr>
            <a:r>
              <a:rPr sz="668" spc="10" dirty="0">
                <a:solidFill>
                  <a:srgbClr val="231F20"/>
                </a:solidFill>
                <a:latin typeface="Book Antiqua"/>
                <a:cs typeface="Book Antiqua"/>
              </a:rPr>
              <a:t>The </a:t>
            </a:r>
            <a:r>
              <a:rPr sz="668" spc="7" dirty="0">
                <a:solidFill>
                  <a:srgbClr val="231F20"/>
                </a:solidFill>
                <a:latin typeface="Book Antiqua"/>
                <a:cs typeface="Book Antiqua"/>
              </a:rPr>
              <a:t>fake </a:t>
            </a:r>
            <a:r>
              <a:rPr sz="668" spc="3" dirty="0">
                <a:solidFill>
                  <a:srgbClr val="231F20"/>
                </a:solidFill>
                <a:latin typeface="Book Antiqua"/>
                <a:cs typeface="Book Antiqua"/>
              </a:rPr>
              <a:t>facade </a:t>
            </a:r>
            <a:r>
              <a:rPr sz="668" spc="7" dirty="0">
                <a:solidFill>
                  <a:srgbClr val="231F20"/>
                </a:solidFill>
                <a:latin typeface="Book Antiqua"/>
                <a:cs typeface="Book Antiqua"/>
              </a:rPr>
              <a:t>has </a:t>
            </a:r>
            <a:r>
              <a:rPr sz="668" spc="10" dirty="0">
                <a:solidFill>
                  <a:srgbClr val="231F20"/>
                </a:solidFill>
                <a:latin typeface="Book Antiqua"/>
                <a:cs typeface="Book Antiqua"/>
              </a:rPr>
              <a:t>been a </a:t>
            </a:r>
            <a:r>
              <a:rPr sz="668" dirty="0">
                <a:solidFill>
                  <a:srgbClr val="231F20"/>
                </a:solidFill>
                <a:latin typeface="Book Antiqua"/>
                <a:cs typeface="Book Antiqua"/>
              </a:rPr>
              <a:t>hotspot for </a:t>
            </a:r>
            <a:r>
              <a:rPr sz="668" spc="7" dirty="0">
                <a:solidFill>
                  <a:srgbClr val="231F20"/>
                </a:solidFill>
                <a:latin typeface="Book Antiqua"/>
                <a:cs typeface="Book Antiqua"/>
              </a:rPr>
              <a:t>practical</a:t>
            </a:r>
            <a:r>
              <a:rPr sz="668" spc="107" dirty="0">
                <a:solidFill>
                  <a:srgbClr val="231F20"/>
                </a:solidFill>
                <a:latin typeface="Book Antiqua"/>
                <a:cs typeface="Book Antiqua"/>
              </a:rPr>
              <a:t> </a:t>
            </a:r>
            <a:r>
              <a:rPr sz="668" spc="3" dirty="0">
                <a:solidFill>
                  <a:srgbClr val="231F20"/>
                </a:solidFill>
                <a:latin typeface="Book Antiqua"/>
                <a:cs typeface="Book Antiqua"/>
              </a:rPr>
              <a:t>jokers </a:t>
            </a:r>
            <a:r>
              <a:rPr sz="668" dirty="0">
                <a:solidFill>
                  <a:srgbClr val="231F20"/>
                </a:solidFill>
                <a:latin typeface="Book Antiqua"/>
                <a:cs typeface="Book Antiqua"/>
              </a:rPr>
              <a:t>ever </a:t>
            </a:r>
            <a:r>
              <a:rPr sz="668" spc="7" dirty="0">
                <a:solidFill>
                  <a:srgbClr val="231F20"/>
                </a:solidFill>
                <a:latin typeface="Book Antiqua"/>
                <a:cs typeface="Book Antiqua"/>
              </a:rPr>
              <a:t>since.</a:t>
            </a:r>
            <a:r>
              <a:rPr sz="668" spc="107" dirty="0">
                <a:solidFill>
                  <a:srgbClr val="231F20"/>
                </a:solidFill>
                <a:latin typeface="Book Antiqua"/>
                <a:cs typeface="Book Antiqua"/>
              </a:rPr>
              <a:t> </a:t>
            </a:r>
            <a:r>
              <a:rPr sz="668" spc="-80" dirty="0">
                <a:solidFill>
                  <a:srgbClr val="231F20"/>
                </a:solidFill>
                <a:latin typeface="Book Antiqua"/>
                <a:cs typeface="Book Antiqua"/>
              </a:rPr>
              <a:t>A </a:t>
            </a:r>
            <a:r>
              <a:rPr sz="668" spc="-27" dirty="0">
                <a:solidFill>
                  <a:srgbClr val="231F20"/>
                </a:solidFill>
                <a:latin typeface="Book Antiqua"/>
                <a:cs typeface="Book Antiqua"/>
              </a:rPr>
              <a:t> </a:t>
            </a:r>
            <a:r>
              <a:rPr sz="668" spc="-3" dirty="0">
                <a:solidFill>
                  <a:srgbClr val="231F20"/>
                </a:solidFill>
                <a:latin typeface="Book Antiqua"/>
                <a:cs typeface="Book Antiqua"/>
              </a:rPr>
              <a:t>famous </a:t>
            </a:r>
            <a:r>
              <a:rPr sz="668" dirty="0">
                <a:solidFill>
                  <a:srgbClr val="231F20"/>
                </a:solidFill>
                <a:latin typeface="Book Antiqua"/>
                <a:cs typeface="Book Antiqua"/>
              </a:rPr>
              <a:t>one dates back </a:t>
            </a:r>
            <a:r>
              <a:rPr sz="668" spc="3" dirty="0">
                <a:solidFill>
                  <a:srgbClr val="231F20"/>
                </a:solidFill>
                <a:latin typeface="Book Antiqua"/>
                <a:cs typeface="Book Antiqua"/>
              </a:rPr>
              <a:t>to </a:t>
            </a:r>
            <a:r>
              <a:rPr sz="668" spc="7" dirty="0">
                <a:solidFill>
                  <a:srgbClr val="231F20"/>
                </a:solidFill>
                <a:latin typeface="Book Antiqua"/>
                <a:cs typeface="Book Antiqua"/>
              </a:rPr>
              <a:t>the </a:t>
            </a:r>
            <a:r>
              <a:rPr sz="668" spc="23" dirty="0">
                <a:solidFill>
                  <a:srgbClr val="231F20"/>
                </a:solidFill>
                <a:latin typeface="Book Antiqua"/>
                <a:cs typeface="Book Antiqua"/>
              </a:rPr>
              <a:t>1930s </a:t>
            </a:r>
            <a:r>
              <a:rPr sz="668" spc="-7" dirty="0">
                <a:solidFill>
                  <a:srgbClr val="231F20"/>
                </a:solidFill>
                <a:latin typeface="Book Antiqua"/>
                <a:cs typeface="Book Antiqua"/>
              </a:rPr>
              <a:t>when </a:t>
            </a:r>
            <a:r>
              <a:rPr sz="668" spc="10" dirty="0">
                <a:solidFill>
                  <a:srgbClr val="231F20"/>
                </a:solidFill>
                <a:latin typeface="Book Antiqua"/>
                <a:cs typeface="Book Antiqua"/>
              </a:rPr>
              <a:t>a </a:t>
            </a:r>
            <a:r>
              <a:rPr sz="668" spc="-14" dirty="0">
                <a:solidFill>
                  <a:srgbClr val="231F20"/>
                </a:solidFill>
                <a:latin typeface="Book Antiqua"/>
                <a:cs typeface="Book Antiqua"/>
              </a:rPr>
              <a:t>young </a:t>
            </a:r>
            <a:r>
              <a:rPr sz="668" dirty="0">
                <a:solidFill>
                  <a:srgbClr val="231F20"/>
                </a:solidFill>
                <a:latin typeface="Book Antiqua"/>
                <a:cs typeface="Book Antiqua"/>
              </a:rPr>
              <a:t>man </a:t>
            </a:r>
            <a:r>
              <a:rPr sz="668" spc="-10" dirty="0">
                <a:solidFill>
                  <a:srgbClr val="231F20"/>
                </a:solidFill>
                <a:latin typeface="Book Antiqua"/>
                <a:cs typeface="Book Antiqua"/>
              </a:rPr>
              <a:t>sold</a:t>
            </a:r>
            <a:r>
              <a:rPr sz="668" spc="34" dirty="0">
                <a:solidFill>
                  <a:srgbClr val="231F20"/>
                </a:solidFill>
                <a:latin typeface="Book Antiqua"/>
                <a:cs typeface="Book Antiqua"/>
              </a:rPr>
              <a:t> </a:t>
            </a:r>
            <a:r>
              <a:rPr sz="668" spc="-10" dirty="0">
                <a:solidFill>
                  <a:srgbClr val="231F20"/>
                </a:solidFill>
                <a:latin typeface="Book Antiqua"/>
                <a:cs typeface="Book Antiqua"/>
              </a:rPr>
              <a:t>very</a:t>
            </a:r>
            <a:r>
              <a:rPr sz="668" dirty="0">
                <a:solidFill>
                  <a:srgbClr val="231F20"/>
                </a:solidFill>
                <a:latin typeface="Book Antiqua"/>
                <a:cs typeface="Book Antiqua"/>
              </a:rPr>
              <a:t> </a:t>
            </a:r>
            <a:r>
              <a:rPr sz="668" spc="-3" dirty="0">
                <a:solidFill>
                  <a:srgbClr val="231F20"/>
                </a:solidFill>
                <a:latin typeface="Book Antiqua"/>
                <a:cs typeface="Book Antiqua"/>
              </a:rPr>
              <a:t>expensive </a:t>
            </a:r>
            <a:r>
              <a:rPr sz="668" spc="-10" dirty="0">
                <a:solidFill>
                  <a:srgbClr val="231F20"/>
                </a:solidFill>
                <a:latin typeface="Book Antiqua"/>
                <a:cs typeface="Book Antiqua"/>
              </a:rPr>
              <a:t> </a:t>
            </a:r>
            <a:r>
              <a:rPr sz="668" dirty="0">
                <a:solidFill>
                  <a:srgbClr val="231F20"/>
                </a:solidFill>
                <a:latin typeface="Book Antiqua"/>
                <a:cs typeface="Book Antiqua"/>
              </a:rPr>
              <a:t>tickets </a:t>
            </a:r>
            <a:r>
              <a:rPr sz="668" spc="-3" dirty="0">
                <a:solidFill>
                  <a:srgbClr val="231F20"/>
                </a:solidFill>
                <a:latin typeface="Book Antiqua"/>
                <a:cs typeface="Book Antiqua"/>
              </a:rPr>
              <a:t>for </a:t>
            </a:r>
            <a:r>
              <a:rPr sz="668" spc="10" dirty="0">
                <a:solidFill>
                  <a:srgbClr val="231F20"/>
                </a:solidFill>
                <a:latin typeface="Book Antiqua"/>
                <a:cs typeface="Book Antiqua"/>
              </a:rPr>
              <a:t>a </a:t>
            </a:r>
            <a:r>
              <a:rPr sz="668" spc="3" dirty="0">
                <a:solidFill>
                  <a:srgbClr val="231F20"/>
                </a:solidFill>
                <a:latin typeface="Book Antiqua"/>
                <a:cs typeface="Book Antiqua"/>
              </a:rPr>
              <a:t>charity ball at </a:t>
            </a:r>
            <a:r>
              <a:rPr sz="668" dirty="0">
                <a:solidFill>
                  <a:srgbClr val="231F20"/>
                </a:solidFill>
                <a:latin typeface="Book Antiqua"/>
                <a:cs typeface="Book Antiqua"/>
              </a:rPr>
              <a:t>one </a:t>
            </a:r>
            <a:r>
              <a:rPr sz="668" spc="-3" dirty="0">
                <a:solidFill>
                  <a:srgbClr val="231F20"/>
                </a:solidFill>
                <a:latin typeface="Book Antiqua"/>
                <a:cs typeface="Book Antiqua"/>
              </a:rPr>
              <a:t>of </a:t>
            </a:r>
            <a:r>
              <a:rPr sz="668" spc="7" dirty="0">
                <a:solidFill>
                  <a:srgbClr val="231F20"/>
                </a:solidFill>
                <a:latin typeface="Book Antiqua"/>
                <a:cs typeface="Book Antiqua"/>
              </a:rPr>
              <a:t>these </a:t>
            </a:r>
            <a:r>
              <a:rPr sz="668" spc="-3" dirty="0">
                <a:solidFill>
                  <a:srgbClr val="231F20"/>
                </a:solidFill>
                <a:latin typeface="Book Antiqua"/>
                <a:cs typeface="Book Antiqua"/>
              </a:rPr>
              <a:t>houses </a:t>
            </a:r>
            <a:r>
              <a:rPr sz="668" dirty="0">
                <a:solidFill>
                  <a:srgbClr val="231F20"/>
                </a:solidFill>
                <a:latin typeface="Book Antiqua"/>
                <a:cs typeface="Book Antiqua"/>
              </a:rPr>
              <a:t>and </a:t>
            </a:r>
            <a:r>
              <a:rPr sz="668" spc="-3" dirty="0">
                <a:solidFill>
                  <a:srgbClr val="231F20"/>
                </a:solidFill>
                <a:latin typeface="Book Antiqua"/>
                <a:cs typeface="Book Antiqua"/>
              </a:rPr>
              <a:t>made </a:t>
            </a:r>
            <a:r>
              <a:rPr sz="668" spc="10" dirty="0">
                <a:solidFill>
                  <a:srgbClr val="231F20"/>
                </a:solidFill>
                <a:latin typeface="Book Antiqua"/>
                <a:cs typeface="Book Antiqua"/>
              </a:rPr>
              <a:t>a</a:t>
            </a:r>
            <a:r>
              <a:rPr sz="668" spc="90" dirty="0">
                <a:solidFill>
                  <a:srgbClr val="231F20"/>
                </a:solidFill>
                <a:latin typeface="Book Antiqua"/>
                <a:cs typeface="Book Antiqua"/>
              </a:rPr>
              <a:t> </a:t>
            </a:r>
            <a:r>
              <a:rPr sz="668" dirty="0">
                <a:solidFill>
                  <a:srgbClr val="231F20"/>
                </a:solidFill>
                <a:latin typeface="Book Antiqua"/>
                <a:cs typeface="Book Antiqua"/>
              </a:rPr>
              <a:t>small</a:t>
            </a:r>
            <a:r>
              <a:rPr sz="668" spc="57" dirty="0">
                <a:solidFill>
                  <a:srgbClr val="231F20"/>
                </a:solidFill>
                <a:latin typeface="Book Antiqua"/>
                <a:cs typeface="Book Antiqua"/>
              </a:rPr>
              <a:t> </a:t>
            </a:r>
            <a:r>
              <a:rPr sz="668" spc="3" dirty="0">
                <a:solidFill>
                  <a:srgbClr val="231F20"/>
                </a:solidFill>
                <a:latin typeface="Book Antiqua"/>
                <a:cs typeface="Book Antiqua"/>
              </a:rPr>
              <a:t>fortune  </a:t>
            </a:r>
            <a:r>
              <a:rPr sz="668" spc="-7" dirty="0">
                <a:solidFill>
                  <a:srgbClr val="231F20"/>
                </a:solidFill>
                <a:latin typeface="Book Antiqua"/>
                <a:cs typeface="Book Antiqua"/>
              </a:rPr>
              <a:t>out</a:t>
            </a:r>
            <a:r>
              <a:rPr sz="668" spc="20" dirty="0">
                <a:solidFill>
                  <a:srgbClr val="231F20"/>
                </a:solidFill>
                <a:latin typeface="Book Antiqua"/>
                <a:cs typeface="Book Antiqua"/>
              </a:rPr>
              <a:t> </a:t>
            </a:r>
            <a:r>
              <a:rPr sz="668" spc="-3" dirty="0">
                <a:solidFill>
                  <a:srgbClr val="231F20"/>
                </a:solidFill>
                <a:latin typeface="Book Antiqua"/>
                <a:cs typeface="Book Antiqua"/>
              </a:rPr>
              <a:t>of</a:t>
            </a:r>
            <a:r>
              <a:rPr sz="668" spc="20" dirty="0">
                <a:solidFill>
                  <a:srgbClr val="231F20"/>
                </a:solidFill>
                <a:latin typeface="Book Antiqua"/>
                <a:cs typeface="Book Antiqua"/>
              </a:rPr>
              <a:t> </a:t>
            </a:r>
            <a:r>
              <a:rPr sz="668" spc="3" dirty="0">
                <a:solidFill>
                  <a:srgbClr val="231F20"/>
                </a:solidFill>
                <a:latin typeface="Book Antiqua"/>
                <a:cs typeface="Book Antiqua"/>
              </a:rPr>
              <a:t>this</a:t>
            </a:r>
            <a:r>
              <a:rPr sz="668" spc="20" dirty="0">
                <a:solidFill>
                  <a:srgbClr val="231F20"/>
                </a:solidFill>
                <a:latin typeface="Book Antiqua"/>
                <a:cs typeface="Book Antiqua"/>
              </a:rPr>
              <a:t> </a:t>
            </a:r>
            <a:r>
              <a:rPr sz="668" spc="-3" dirty="0">
                <a:solidFill>
                  <a:srgbClr val="231F20"/>
                </a:solidFill>
                <a:latin typeface="Book Antiqua"/>
                <a:cs typeface="Book Antiqua"/>
              </a:rPr>
              <a:t>fraud.</a:t>
            </a:r>
            <a:r>
              <a:rPr sz="668" spc="20" dirty="0">
                <a:solidFill>
                  <a:srgbClr val="231F20"/>
                </a:solidFill>
                <a:latin typeface="Book Antiqua"/>
                <a:cs typeface="Book Antiqua"/>
              </a:rPr>
              <a:t> </a:t>
            </a:r>
            <a:r>
              <a:rPr sz="668" spc="-3" dirty="0">
                <a:solidFill>
                  <a:srgbClr val="231F20"/>
                </a:solidFill>
                <a:latin typeface="Book Antiqua"/>
                <a:cs typeface="Book Antiqua"/>
              </a:rPr>
              <a:t>It</a:t>
            </a:r>
            <a:r>
              <a:rPr sz="668" spc="20" dirty="0">
                <a:solidFill>
                  <a:srgbClr val="231F20"/>
                </a:solidFill>
                <a:latin typeface="Book Antiqua"/>
                <a:cs typeface="Book Antiqua"/>
              </a:rPr>
              <a:t> </a:t>
            </a:r>
            <a:r>
              <a:rPr sz="668" spc="-7" dirty="0">
                <a:solidFill>
                  <a:srgbClr val="231F20"/>
                </a:solidFill>
                <a:latin typeface="Book Antiqua"/>
                <a:cs typeface="Book Antiqua"/>
              </a:rPr>
              <a:t>was</a:t>
            </a:r>
            <a:r>
              <a:rPr sz="668" spc="20" dirty="0">
                <a:solidFill>
                  <a:srgbClr val="231F20"/>
                </a:solidFill>
                <a:latin typeface="Book Antiqua"/>
                <a:cs typeface="Book Antiqua"/>
              </a:rPr>
              <a:t> </a:t>
            </a:r>
            <a:r>
              <a:rPr sz="668" spc="-7" dirty="0">
                <a:solidFill>
                  <a:srgbClr val="231F20"/>
                </a:solidFill>
                <a:latin typeface="Book Antiqua"/>
                <a:cs typeface="Book Antiqua"/>
              </a:rPr>
              <a:t>only</a:t>
            </a:r>
            <a:r>
              <a:rPr sz="668" spc="20" dirty="0">
                <a:solidFill>
                  <a:srgbClr val="231F20"/>
                </a:solidFill>
                <a:latin typeface="Book Antiqua"/>
                <a:cs typeface="Book Antiqua"/>
              </a:rPr>
              <a:t> </a:t>
            </a:r>
            <a:r>
              <a:rPr sz="668" spc="-7" dirty="0">
                <a:solidFill>
                  <a:srgbClr val="231F20"/>
                </a:solidFill>
                <a:latin typeface="Book Antiqua"/>
                <a:cs typeface="Book Antiqua"/>
              </a:rPr>
              <a:t>when</a:t>
            </a:r>
            <a:r>
              <a:rPr sz="668" spc="20" dirty="0">
                <a:solidFill>
                  <a:srgbClr val="231F20"/>
                </a:solidFill>
                <a:latin typeface="Book Antiqua"/>
                <a:cs typeface="Book Antiqua"/>
              </a:rPr>
              <a:t> </a:t>
            </a:r>
            <a:r>
              <a:rPr sz="668" spc="7" dirty="0">
                <a:solidFill>
                  <a:srgbClr val="231F20"/>
                </a:solidFill>
                <a:latin typeface="Book Antiqua"/>
                <a:cs typeface="Book Antiqua"/>
              </a:rPr>
              <a:t>the</a:t>
            </a:r>
            <a:r>
              <a:rPr sz="668" spc="20" dirty="0">
                <a:solidFill>
                  <a:srgbClr val="231F20"/>
                </a:solidFill>
                <a:latin typeface="Book Antiqua"/>
                <a:cs typeface="Book Antiqua"/>
              </a:rPr>
              <a:t> </a:t>
            </a:r>
            <a:r>
              <a:rPr sz="668" dirty="0">
                <a:solidFill>
                  <a:srgbClr val="231F20"/>
                </a:solidFill>
                <a:latin typeface="Book Antiqua"/>
                <a:cs typeface="Book Antiqua"/>
              </a:rPr>
              <a:t>excited</a:t>
            </a:r>
            <a:r>
              <a:rPr sz="668" spc="20" dirty="0">
                <a:solidFill>
                  <a:srgbClr val="231F20"/>
                </a:solidFill>
                <a:latin typeface="Book Antiqua"/>
                <a:cs typeface="Book Antiqua"/>
              </a:rPr>
              <a:t> </a:t>
            </a:r>
            <a:r>
              <a:rPr sz="668" dirty="0">
                <a:solidFill>
                  <a:srgbClr val="231F20"/>
                </a:solidFill>
                <a:latin typeface="Book Antiqua"/>
                <a:cs typeface="Book Antiqua"/>
              </a:rPr>
              <a:t>guests</a:t>
            </a:r>
            <a:r>
              <a:rPr sz="668" spc="20" dirty="0">
                <a:solidFill>
                  <a:srgbClr val="231F20"/>
                </a:solidFill>
                <a:latin typeface="Book Antiqua"/>
                <a:cs typeface="Book Antiqua"/>
              </a:rPr>
              <a:t> </a:t>
            </a:r>
            <a:r>
              <a:rPr sz="668" dirty="0">
                <a:solidFill>
                  <a:srgbClr val="231F20"/>
                </a:solidFill>
                <a:latin typeface="Book Antiqua"/>
                <a:cs typeface="Book Antiqua"/>
              </a:rPr>
              <a:t>turned</a:t>
            </a:r>
            <a:r>
              <a:rPr sz="668" spc="20" dirty="0">
                <a:solidFill>
                  <a:srgbClr val="231F20"/>
                </a:solidFill>
                <a:latin typeface="Book Antiqua"/>
                <a:cs typeface="Book Antiqua"/>
              </a:rPr>
              <a:t> </a:t>
            </a:r>
            <a:r>
              <a:rPr sz="668" spc="-23" dirty="0">
                <a:solidFill>
                  <a:srgbClr val="231F20"/>
                </a:solidFill>
                <a:latin typeface="Book Antiqua"/>
                <a:cs typeface="Book Antiqua"/>
              </a:rPr>
              <a:t>up</a:t>
            </a:r>
            <a:r>
              <a:rPr sz="668" spc="20" dirty="0">
                <a:solidFill>
                  <a:srgbClr val="231F20"/>
                </a:solidFill>
                <a:latin typeface="Book Antiqua"/>
                <a:cs typeface="Book Antiqua"/>
              </a:rPr>
              <a:t> </a:t>
            </a:r>
            <a:r>
              <a:rPr sz="668" dirty="0">
                <a:solidFill>
                  <a:srgbClr val="231F20"/>
                </a:solidFill>
                <a:latin typeface="Book Antiqua"/>
                <a:cs typeface="Book Antiqua"/>
              </a:rPr>
              <a:t>in</a:t>
            </a:r>
            <a:r>
              <a:rPr sz="668" spc="20" dirty="0">
                <a:solidFill>
                  <a:srgbClr val="231F20"/>
                </a:solidFill>
                <a:latin typeface="Book Antiqua"/>
                <a:cs typeface="Book Antiqua"/>
              </a:rPr>
              <a:t> </a:t>
            </a:r>
            <a:r>
              <a:rPr sz="668" spc="-3" dirty="0">
                <a:solidFill>
                  <a:srgbClr val="231F20"/>
                </a:solidFill>
                <a:latin typeface="Book Antiqua"/>
                <a:cs typeface="Book Antiqua"/>
              </a:rPr>
              <a:t>evening </a:t>
            </a:r>
            <a:r>
              <a:rPr sz="668" spc="-7" dirty="0">
                <a:solidFill>
                  <a:srgbClr val="231F20"/>
                </a:solidFill>
                <a:latin typeface="Book Antiqua"/>
                <a:cs typeface="Book Antiqua"/>
              </a:rPr>
              <a:t> </a:t>
            </a:r>
            <a:r>
              <a:rPr sz="668" spc="-3" dirty="0">
                <a:solidFill>
                  <a:srgbClr val="231F20"/>
                </a:solidFill>
                <a:latin typeface="Book Antiqua"/>
                <a:cs typeface="Book Antiqua"/>
              </a:rPr>
              <a:t>dress </a:t>
            </a:r>
            <a:r>
              <a:rPr sz="668" dirty="0">
                <a:solidFill>
                  <a:srgbClr val="231F20"/>
                </a:solidFill>
                <a:latin typeface="Book Antiqua"/>
                <a:cs typeface="Book Antiqua"/>
              </a:rPr>
              <a:t>and knocked on </a:t>
            </a:r>
            <a:r>
              <a:rPr sz="668" spc="7" dirty="0">
                <a:solidFill>
                  <a:srgbClr val="231F20"/>
                </a:solidFill>
                <a:latin typeface="Book Antiqua"/>
                <a:cs typeface="Book Antiqua"/>
              </a:rPr>
              <a:t>the </a:t>
            </a:r>
            <a:r>
              <a:rPr sz="668" dirty="0">
                <a:solidFill>
                  <a:srgbClr val="231F20"/>
                </a:solidFill>
                <a:latin typeface="Book Antiqua"/>
                <a:cs typeface="Book Antiqua"/>
              </a:rPr>
              <a:t>fake </a:t>
            </a:r>
            <a:r>
              <a:rPr sz="668" spc="-7" dirty="0">
                <a:solidFill>
                  <a:srgbClr val="231F20"/>
                </a:solidFill>
                <a:latin typeface="Book Antiqua"/>
                <a:cs typeface="Book Antiqua"/>
              </a:rPr>
              <a:t>door </a:t>
            </a:r>
            <a:r>
              <a:rPr sz="668" spc="7" dirty="0">
                <a:solidFill>
                  <a:srgbClr val="231F20"/>
                </a:solidFill>
                <a:latin typeface="Book Antiqua"/>
                <a:cs typeface="Book Antiqua"/>
              </a:rPr>
              <a:t>that </a:t>
            </a:r>
            <a:r>
              <a:rPr sz="668" dirty="0">
                <a:solidFill>
                  <a:srgbClr val="231F20"/>
                </a:solidFill>
                <a:latin typeface="Book Antiqua"/>
                <a:cs typeface="Book Antiqua"/>
              </a:rPr>
              <a:t>they realised </a:t>
            </a:r>
            <a:r>
              <a:rPr sz="668" spc="-14" dirty="0">
                <a:solidFill>
                  <a:srgbClr val="231F20"/>
                </a:solidFill>
                <a:latin typeface="Book Antiqua"/>
                <a:cs typeface="Book Antiqua"/>
              </a:rPr>
              <a:t>they’d </a:t>
            </a:r>
            <a:r>
              <a:rPr sz="668" spc="3" dirty="0">
                <a:solidFill>
                  <a:srgbClr val="231F20"/>
                </a:solidFill>
                <a:latin typeface="Book Antiqua"/>
                <a:cs typeface="Book Antiqua"/>
              </a:rPr>
              <a:t>been</a:t>
            </a:r>
            <a:r>
              <a:rPr sz="668" spc="53" dirty="0">
                <a:solidFill>
                  <a:srgbClr val="231F20"/>
                </a:solidFill>
                <a:latin typeface="Book Antiqua"/>
                <a:cs typeface="Book Antiqua"/>
              </a:rPr>
              <a:t> </a:t>
            </a:r>
            <a:r>
              <a:rPr sz="668" spc="3" dirty="0">
                <a:solidFill>
                  <a:srgbClr val="231F20"/>
                </a:solidFill>
                <a:latin typeface="Book Antiqua"/>
                <a:cs typeface="Book Antiqua"/>
              </a:rPr>
              <a:t>taken</a:t>
            </a:r>
            <a:r>
              <a:rPr sz="668" dirty="0">
                <a:solidFill>
                  <a:srgbClr val="231F20"/>
                </a:solidFill>
                <a:latin typeface="Book Antiqua"/>
                <a:cs typeface="Book Antiqua"/>
              </a:rPr>
              <a:t> </a:t>
            </a:r>
            <a:r>
              <a:rPr sz="668" spc="7" dirty="0">
                <a:solidFill>
                  <a:srgbClr val="231F20"/>
                </a:solidFill>
                <a:latin typeface="Book Antiqua"/>
                <a:cs typeface="Book Antiqua"/>
              </a:rPr>
              <a:t>in. </a:t>
            </a:r>
            <a:r>
              <a:rPr sz="668" spc="20" dirty="0">
                <a:solidFill>
                  <a:srgbClr val="231F20"/>
                </a:solidFill>
                <a:latin typeface="Book Antiqua"/>
                <a:cs typeface="Book Antiqua"/>
              </a:rPr>
              <a:t> </a:t>
            </a:r>
            <a:r>
              <a:rPr sz="668" spc="3" dirty="0">
                <a:solidFill>
                  <a:srgbClr val="231F20"/>
                </a:solidFill>
                <a:latin typeface="Book Antiqua"/>
                <a:cs typeface="Book Antiqua"/>
              </a:rPr>
              <a:t>The </a:t>
            </a:r>
            <a:r>
              <a:rPr sz="668" spc="-10" dirty="0">
                <a:solidFill>
                  <a:srgbClr val="231F20"/>
                </a:solidFill>
                <a:latin typeface="Book Antiqua"/>
                <a:cs typeface="Book Antiqua"/>
              </a:rPr>
              <a:t>old </a:t>
            </a:r>
            <a:r>
              <a:rPr sz="668" dirty="0">
                <a:solidFill>
                  <a:srgbClr val="231F20"/>
                </a:solidFill>
                <a:latin typeface="Book Antiqua"/>
                <a:cs typeface="Book Antiqua"/>
              </a:rPr>
              <a:t>joke </a:t>
            </a:r>
            <a:r>
              <a:rPr sz="668" spc="-3" dirty="0">
                <a:solidFill>
                  <a:srgbClr val="231F20"/>
                </a:solidFill>
                <a:latin typeface="Book Antiqua"/>
                <a:cs typeface="Book Antiqua"/>
              </a:rPr>
              <a:t>is </a:t>
            </a:r>
            <a:r>
              <a:rPr sz="668" dirty="0">
                <a:solidFill>
                  <a:srgbClr val="231F20"/>
                </a:solidFill>
                <a:latin typeface="Book Antiqua"/>
                <a:cs typeface="Book Antiqua"/>
              </a:rPr>
              <a:t>still </a:t>
            </a:r>
            <a:r>
              <a:rPr sz="668" spc="-10" dirty="0">
                <a:solidFill>
                  <a:srgbClr val="231F20"/>
                </a:solidFill>
                <a:latin typeface="Book Antiqua"/>
                <a:cs typeface="Book Antiqua"/>
              </a:rPr>
              <a:t>very </a:t>
            </a:r>
            <a:r>
              <a:rPr sz="668" spc="-7" dirty="0">
                <a:solidFill>
                  <a:srgbClr val="231F20"/>
                </a:solidFill>
                <a:latin typeface="Book Antiqua"/>
                <a:cs typeface="Book Antiqua"/>
              </a:rPr>
              <a:t>much </a:t>
            </a:r>
            <a:r>
              <a:rPr sz="668" dirty="0">
                <a:solidFill>
                  <a:srgbClr val="231F20"/>
                </a:solidFill>
                <a:latin typeface="Book Antiqua"/>
                <a:cs typeface="Book Antiqua"/>
              </a:rPr>
              <a:t>in use </a:t>
            </a:r>
            <a:r>
              <a:rPr sz="668" spc="-7" dirty="0">
                <a:solidFill>
                  <a:srgbClr val="231F20"/>
                </a:solidFill>
                <a:latin typeface="Book Antiqua"/>
                <a:cs typeface="Book Antiqua"/>
              </a:rPr>
              <a:t>nowadays. </a:t>
            </a:r>
            <a:r>
              <a:rPr sz="668" dirty="0">
                <a:solidFill>
                  <a:srgbClr val="231F20"/>
                </a:solidFill>
                <a:latin typeface="Book Antiqua"/>
                <a:cs typeface="Book Antiqua"/>
              </a:rPr>
              <a:t>This </a:t>
            </a:r>
            <a:r>
              <a:rPr sz="668" spc="-7" dirty="0">
                <a:solidFill>
                  <a:srgbClr val="231F20"/>
                </a:solidFill>
                <a:latin typeface="Book Antiqua"/>
                <a:cs typeface="Book Antiqua"/>
              </a:rPr>
              <a:t>address </a:t>
            </a:r>
            <a:r>
              <a:rPr sz="668" spc="-3" dirty="0">
                <a:solidFill>
                  <a:srgbClr val="231F20"/>
                </a:solidFill>
                <a:latin typeface="Book Antiqua"/>
                <a:cs typeface="Book Antiqua"/>
              </a:rPr>
              <a:t>is</a:t>
            </a:r>
            <a:r>
              <a:rPr sz="668" spc="107" dirty="0">
                <a:solidFill>
                  <a:srgbClr val="231F20"/>
                </a:solidFill>
                <a:latin typeface="Book Antiqua"/>
                <a:cs typeface="Book Antiqua"/>
              </a:rPr>
              <a:t> </a:t>
            </a:r>
            <a:r>
              <a:rPr sz="668" spc="10" dirty="0">
                <a:solidFill>
                  <a:srgbClr val="231F20"/>
                </a:solidFill>
                <a:latin typeface="Book Antiqua"/>
                <a:cs typeface="Book Antiqua"/>
              </a:rPr>
              <a:t>a</a:t>
            </a:r>
            <a:r>
              <a:rPr sz="668" spc="77" dirty="0">
                <a:solidFill>
                  <a:srgbClr val="231F20"/>
                </a:solidFill>
                <a:latin typeface="Book Antiqua"/>
                <a:cs typeface="Book Antiqua"/>
              </a:rPr>
              <a:t> </a:t>
            </a:r>
            <a:r>
              <a:rPr sz="668" spc="7" dirty="0">
                <a:solidFill>
                  <a:srgbClr val="231F20"/>
                </a:solidFill>
                <a:latin typeface="Book Antiqua"/>
                <a:cs typeface="Book Antiqua"/>
              </a:rPr>
              <a:t>real </a:t>
            </a:r>
            <a:r>
              <a:rPr sz="668" dirty="0">
                <a:solidFill>
                  <a:srgbClr val="231F20"/>
                </a:solidFill>
                <a:latin typeface="Book Antiqua"/>
                <a:cs typeface="Book Antiqua"/>
              </a:rPr>
              <a:t> </a:t>
            </a:r>
            <a:r>
              <a:rPr sz="668" spc="3" dirty="0">
                <a:solidFill>
                  <a:srgbClr val="231F20"/>
                </a:solidFill>
                <a:latin typeface="Book Antiqua"/>
                <a:cs typeface="Book Antiqua"/>
              </a:rPr>
              <a:t>pain</a:t>
            </a:r>
            <a:r>
              <a:rPr sz="668" spc="103" dirty="0">
                <a:solidFill>
                  <a:srgbClr val="231F20"/>
                </a:solidFill>
                <a:latin typeface="Book Antiqua"/>
                <a:cs typeface="Book Antiqua"/>
              </a:rPr>
              <a:t> </a:t>
            </a:r>
            <a:r>
              <a:rPr sz="668" spc="3" dirty="0">
                <a:solidFill>
                  <a:srgbClr val="231F20"/>
                </a:solidFill>
                <a:latin typeface="Book Antiqua"/>
                <a:cs typeface="Book Antiqua"/>
              </a:rPr>
              <a:t>in</a:t>
            </a:r>
            <a:r>
              <a:rPr sz="668" spc="103" dirty="0">
                <a:solidFill>
                  <a:srgbClr val="231F20"/>
                </a:solidFill>
                <a:latin typeface="Book Antiqua"/>
                <a:cs typeface="Book Antiqua"/>
              </a:rPr>
              <a:t> </a:t>
            </a:r>
            <a:r>
              <a:rPr sz="668" spc="10" dirty="0">
                <a:solidFill>
                  <a:srgbClr val="231F20"/>
                </a:solidFill>
                <a:latin typeface="Book Antiqua"/>
                <a:cs typeface="Book Antiqua"/>
              </a:rPr>
              <a:t>the</a:t>
            </a:r>
            <a:r>
              <a:rPr sz="668" spc="103" dirty="0">
                <a:solidFill>
                  <a:srgbClr val="231F20"/>
                </a:solidFill>
                <a:latin typeface="Book Antiqua"/>
                <a:cs typeface="Book Antiqua"/>
              </a:rPr>
              <a:t> </a:t>
            </a:r>
            <a:r>
              <a:rPr sz="668" spc="3" dirty="0">
                <a:solidFill>
                  <a:srgbClr val="231F20"/>
                </a:solidFill>
                <a:latin typeface="Book Antiqua"/>
                <a:cs typeface="Book Antiqua"/>
              </a:rPr>
              <a:t>neck</a:t>
            </a:r>
            <a:r>
              <a:rPr sz="668" spc="103" dirty="0">
                <a:solidFill>
                  <a:srgbClr val="231F20"/>
                </a:solidFill>
                <a:latin typeface="Book Antiqua"/>
                <a:cs typeface="Book Antiqua"/>
              </a:rPr>
              <a:t> </a:t>
            </a:r>
            <a:r>
              <a:rPr sz="668" dirty="0">
                <a:solidFill>
                  <a:srgbClr val="231F20"/>
                </a:solidFill>
                <a:latin typeface="Book Antiqua"/>
                <a:cs typeface="Book Antiqua"/>
              </a:rPr>
              <a:t>for</a:t>
            </a:r>
            <a:r>
              <a:rPr sz="668" spc="103" dirty="0">
                <a:solidFill>
                  <a:srgbClr val="231F20"/>
                </a:solidFill>
                <a:latin typeface="Book Antiqua"/>
                <a:cs typeface="Book Antiqua"/>
              </a:rPr>
              <a:t> </a:t>
            </a:r>
            <a:r>
              <a:rPr sz="668" dirty="0">
                <a:solidFill>
                  <a:srgbClr val="231F20"/>
                </a:solidFill>
                <a:latin typeface="Book Antiqua"/>
                <a:cs typeface="Book Antiqua"/>
              </a:rPr>
              <a:t>food</a:t>
            </a:r>
            <a:r>
              <a:rPr sz="668" spc="103" dirty="0">
                <a:solidFill>
                  <a:srgbClr val="231F20"/>
                </a:solidFill>
                <a:latin typeface="Book Antiqua"/>
                <a:cs typeface="Book Antiqua"/>
              </a:rPr>
              <a:t> </a:t>
            </a:r>
            <a:r>
              <a:rPr sz="668" dirty="0">
                <a:solidFill>
                  <a:srgbClr val="231F20"/>
                </a:solidFill>
                <a:latin typeface="Book Antiqua"/>
                <a:cs typeface="Book Antiqua"/>
              </a:rPr>
              <a:t>delivery</a:t>
            </a:r>
            <a:r>
              <a:rPr sz="668" spc="103" dirty="0">
                <a:solidFill>
                  <a:srgbClr val="231F20"/>
                </a:solidFill>
                <a:latin typeface="Book Antiqua"/>
                <a:cs typeface="Book Antiqua"/>
              </a:rPr>
              <a:t> </a:t>
            </a:r>
            <a:r>
              <a:rPr sz="668" dirty="0">
                <a:solidFill>
                  <a:srgbClr val="231F20"/>
                </a:solidFill>
                <a:latin typeface="Book Antiqua"/>
                <a:cs typeface="Book Antiqua"/>
              </a:rPr>
              <a:t>companies</a:t>
            </a:r>
            <a:r>
              <a:rPr sz="668" spc="103" dirty="0">
                <a:solidFill>
                  <a:srgbClr val="231F20"/>
                </a:solidFill>
                <a:latin typeface="Book Antiqua"/>
                <a:cs typeface="Book Antiqua"/>
              </a:rPr>
              <a:t> </a:t>
            </a:r>
            <a:r>
              <a:rPr sz="668" dirty="0">
                <a:solidFill>
                  <a:srgbClr val="231F20"/>
                </a:solidFill>
                <a:latin typeface="Book Antiqua"/>
                <a:cs typeface="Book Antiqua"/>
              </a:rPr>
              <a:t>and</a:t>
            </a:r>
            <a:r>
              <a:rPr sz="668" spc="103" dirty="0">
                <a:solidFill>
                  <a:srgbClr val="231F20"/>
                </a:solidFill>
                <a:latin typeface="Book Antiqua"/>
                <a:cs typeface="Book Antiqua"/>
              </a:rPr>
              <a:t> </a:t>
            </a:r>
            <a:r>
              <a:rPr sz="668" spc="17" dirty="0">
                <a:solidFill>
                  <a:srgbClr val="231F20"/>
                </a:solidFill>
                <a:latin typeface="Book Antiqua"/>
                <a:cs typeface="Book Antiqua"/>
              </a:rPr>
              <a:t>taxi</a:t>
            </a:r>
            <a:r>
              <a:rPr sz="668" spc="103" dirty="0">
                <a:solidFill>
                  <a:srgbClr val="231F20"/>
                </a:solidFill>
                <a:latin typeface="Book Antiqua"/>
                <a:cs typeface="Book Antiqua"/>
              </a:rPr>
              <a:t> </a:t>
            </a:r>
            <a:r>
              <a:rPr sz="668" dirty="0">
                <a:solidFill>
                  <a:srgbClr val="231F20"/>
                </a:solidFill>
                <a:latin typeface="Book Antiqua"/>
                <a:cs typeface="Book Antiqua"/>
              </a:rPr>
              <a:t>drivers.</a:t>
            </a:r>
            <a:r>
              <a:rPr sz="668" spc="103" dirty="0">
                <a:solidFill>
                  <a:srgbClr val="231F20"/>
                </a:solidFill>
                <a:latin typeface="Book Antiqua"/>
                <a:cs typeface="Book Antiqua"/>
              </a:rPr>
              <a:t> </a:t>
            </a:r>
            <a:r>
              <a:rPr sz="668" dirty="0">
                <a:solidFill>
                  <a:srgbClr val="231F20"/>
                </a:solidFill>
                <a:latin typeface="Book Antiqua"/>
                <a:cs typeface="Book Antiqua"/>
              </a:rPr>
              <a:t>They</a:t>
            </a:r>
            <a:r>
              <a:rPr sz="668" spc="103" dirty="0">
                <a:solidFill>
                  <a:srgbClr val="231F20"/>
                </a:solidFill>
                <a:latin typeface="Book Antiqua"/>
                <a:cs typeface="Book Antiqua"/>
              </a:rPr>
              <a:t> </a:t>
            </a:r>
            <a:r>
              <a:rPr sz="668" spc="-10" dirty="0">
                <a:solidFill>
                  <a:srgbClr val="231F20"/>
                </a:solidFill>
                <a:latin typeface="Book Antiqua"/>
                <a:cs typeface="Book Antiqua"/>
              </a:rPr>
              <a:t>do </a:t>
            </a:r>
            <a:r>
              <a:rPr sz="668" dirty="0">
                <a:solidFill>
                  <a:srgbClr val="231F20"/>
                </a:solidFill>
                <a:latin typeface="Book Antiqua"/>
                <a:cs typeface="Book Antiqua"/>
              </a:rPr>
              <a:t> </a:t>
            </a:r>
            <a:r>
              <a:rPr sz="668" spc="-7" dirty="0">
                <a:solidFill>
                  <a:srgbClr val="231F20"/>
                </a:solidFill>
                <a:latin typeface="Book Antiqua"/>
                <a:cs typeface="Book Antiqua"/>
              </a:rPr>
              <a:t>know  </a:t>
            </a:r>
            <a:r>
              <a:rPr sz="668" dirty="0">
                <a:solidFill>
                  <a:srgbClr val="231F20"/>
                </a:solidFill>
                <a:latin typeface="Book Antiqua"/>
                <a:cs typeface="Book Antiqua"/>
              </a:rPr>
              <a:t>about  </a:t>
            </a:r>
            <a:r>
              <a:rPr sz="668" spc="7" dirty="0">
                <a:solidFill>
                  <a:srgbClr val="231F20"/>
                </a:solidFill>
                <a:latin typeface="Book Antiqua"/>
                <a:cs typeface="Book Antiqua"/>
              </a:rPr>
              <a:t>it, </a:t>
            </a:r>
            <a:r>
              <a:rPr sz="668" spc="-3" dirty="0">
                <a:solidFill>
                  <a:srgbClr val="231F20"/>
                </a:solidFill>
                <a:latin typeface="Book Antiqua"/>
                <a:cs typeface="Book Antiqua"/>
              </a:rPr>
              <a:t>but  when  </a:t>
            </a:r>
            <a:r>
              <a:rPr sz="668" dirty="0">
                <a:solidFill>
                  <a:srgbClr val="231F20"/>
                </a:solidFill>
                <a:latin typeface="Book Antiqua"/>
                <a:cs typeface="Book Antiqua"/>
              </a:rPr>
              <a:t>it  gets </a:t>
            </a:r>
            <a:r>
              <a:rPr sz="668" spc="-10" dirty="0">
                <a:solidFill>
                  <a:srgbClr val="231F20"/>
                </a:solidFill>
                <a:latin typeface="Book Antiqua"/>
                <a:cs typeface="Book Antiqua"/>
              </a:rPr>
              <a:t>busy,  </a:t>
            </a:r>
            <a:r>
              <a:rPr sz="668" dirty="0">
                <a:solidFill>
                  <a:srgbClr val="231F20"/>
                </a:solidFill>
                <a:latin typeface="Book Antiqua"/>
                <a:cs typeface="Book Antiqua"/>
              </a:rPr>
              <a:t>they </a:t>
            </a:r>
            <a:r>
              <a:rPr sz="668" spc="-14" dirty="0">
                <a:solidFill>
                  <a:srgbClr val="231F20"/>
                </a:solidFill>
                <a:latin typeface="Book Antiqua"/>
                <a:cs typeface="Book Antiqua"/>
              </a:rPr>
              <a:t>don’t  </a:t>
            </a:r>
            <a:r>
              <a:rPr sz="668" dirty="0">
                <a:solidFill>
                  <a:srgbClr val="231F20"/>
                </a:solidFill>
                <a:latin typeface="Book Antiqua"/>
                <a:cs typeface="Book Antiqua"/>
              </a:rPr>
              <a:t>really </a:t>
            </a:r>
            <a:r>
              <a:rPr sz="668" spc="-3" dirty="0">
                <a:solidFill>
                  <a:srgbClr val="231F20"/>
                </a:solidFill>
                <a:latin typeface="Book Antiqua"/>
                <a:cs typeface="Book Antiqua"/>
              </a:rPr>
              <a:t>have  </a:t>
            </a:r>
            <a:r>
              <a:rPr sz="668" spc="10" dirty="0">
                <a:solidFill>
                  <a:srgbClr val="231F20"/>
                </a:solidFill>
                <a:latin typeface="Book Antiqua"/>
                <a:cs typeface="Book Antiqua"/>
              </a:rPr>
              <a:t>the </a:t>
            </a:r>
            <a:r>
              <a:rPr sz="668" spc="7" dirty="0">
                <a:solidFill>
                  <a:srgbClr val="231F20"/>
                </a:solidFill>
                <a:latin typeface="Book Antiqua"/>
                <a:cs typeface="Book Antiqua"/>
              </a:rPr>
              <a:t>time</a:t>
            </a:r>
            <a:r>
              <a:rPr sz="668" spc="100" dirty="0">
                <a:solidFill>
                  <a:srgbClr val="231F20"/>
                </a:solidFill>
                <a:latin typeface="Book Antiqua"/>
                <a:cs typeface="Book Antiqua"/>
              </a:rPr>
              <a:t> </a:t>
            </a:r>
            <a:r>
              <a:rPr sz="668" spc="3" dirty="0">
                <a:solidFill>
                  <a:srgbClr val="231F20"/>
                </a:solidFill>
                <a:latin typeface="Book Antiqua"/>
                <a:cs typeface="Book Antiqua"/>
              </a:rPr>
              <a:t>to</a:t>
            </a:r>
            <a:endParaRPr sz="668">
              <a:latin typeface="Book Antiqua"/>
              <a:cs typeface="Book Antiqua"/>
            </a:endParaRPr>
          </a:p>
          <a:p>
            <a:pPr marL="8481">
              <a:spcBef>
                <a:spcPts val="34"/>
              </a:spcBef>
            </a:pPr>
            <a:r>
              <a:rPr sz="668" spc="3" dirty="0">
                <a:solidFill>
                  <a:srgbClr val="231F20"/>
                </a:solidFill>
                <a:latin typeface="Book Antiqua"/>
                <a:cs typeface="Book Antiqua"/>
              </a:rPr>
              <a:t>check</a:t>
            </a:r>
            <a:r>
              <a:rPr sz="668" spc="50" dirty="0">
                <a:solidFill>
                  <a:srgbClr val="231F20"/>
                </a:solidFill>
                <a:latin typeface="Book Antiqua"/>
                <a:cs typeface="Book Antiqua"/>
              </a:rPr>
              <a:t> </a:t>
            </a:r>
            <a:r>
              <a:rPr sz="668" spc="-3" dirty="0">
                <a:solidFill>
                  <a:srgbClr val="231F20"/>
                </a:solidFill>
                <a:latin typeface="Book Antiqua"/>
                <a:cs typeface="Book Antiqua"/>
              </a:rPr>
              <a:t>every</a:t>
            </a:r>
            <a:r>
              <a:rPr sz="668" spc="50" dirty="0">
                <a:solidFill>
                  <a:srgbClr val="231F20"/>
                </a:solidFill>
                <a:latin typeface="Book Antiqua"/>
                <a:cs typeface="Book Antiqua"/>
              </a:rPr>
              <a:t> </a:t>
            </a:r>
            <a:r>
              <a:rPr sz="668" spc="-3" dirty="0">
                <a:solidFill>
                  <a:srgbClr val="231F20"/>
                </a:solidFill>
                <a:latin typeface="Book Antiqua"/>
                <a:cs typeface="Book Antiqua"/>
              </a:rPr>
              <a:t>address,</a:t>
            </a:r>
            <a:r>
              <a:rPr sz="668" spc="50" dirty="0">
                <a:solidFill>
                  <a:srgbClr val="231F20"/>
                </a:solidFill>
                <a:latin typeface="Book Antiqua"/>
                <a:cs typeface="Book Antiqua"/>
              </a:rPr>
              <a:t> </a:t>
            </a:r>
            <a:r>
              <a:rPr sz="668" spc="-3" dirty="0">
                <a:solidFill>
                  <a:srgbClr val="231F20"/>
                </a:solidFill>
                <a:latin typeface="Book Antiqua"/>
                <a:cs typeface="Book Antiqua"/>
              </a:rPr>
              <a:t>so</a:t>
            </a:r>
            <a:r>
              <a:rPr sz="668" spc="50" dirty="0">
                <a:solidFill>
                  <a:srgbClr val="231F20"/>
                </a:solidFill>
                <a:latin typeface="Book Antiqua"/>
                <a:cs typeface="Book Antiqua"/>
              </a:rPr>
              <a:t> </a:t>
            </a:r>
            <a:r>
              <a:rPr sz="668" dirty="0">
                <a:solidFill>
                  <a:srgbClr val="231F20"/>
                </a:solidFill>
                <a:latin typeface="Book Antiqua"/>
                <a:cs typeface="Book Antiqua"/>
              </a:rPr>
              <a:t>they</a:t>
            </a:r>
            <a:r>
              <a:rPr sz="668" spc="50" dirty="0">
                <a:solidFill>
                  <a:srgbClr val="231F20"/>
                </a:solidFill>
                <a:latin typeface="Book Antiqua"/>
                <a:cs typeface="Book Antiqua"/>
              </a:rPr>
              <a:t> </a:t>
            </a:r>
            <a:r>
              <a:rPr sz="668" dirty="0">
                <a:solidFill>
                  <a:srgbClr val="231F20"/>
                </a:solidFill>
                <a:latin typeface="Book Antiqua"/>
                <a:cs typeface="Book Antiqua"/>
              </a:rPr>
              <a:t>get</a:t>
            </a:r>
            <a:r>
              <a:rPr sz="668" spc="50" dirty="0">
                <a:solidFill>
                  <a:srgbClr val="231F20"/>
                </a:solidFill>
                <a:latin typeface="Book Antiqua"/>
                <a:cs typeface="Book Antiqua"/>
              </a:rPr>
              <a:t> </a:t>
            </a:r>
            <a:r>
              <a:rPr sz="668" spc="-3" dirty="0">
                <a:solidFill>
                  <a:srgbClr val="231F20"/>
                </a:solidFill>
                <a:latin typeface="Book Antiqua"/>
                <a:cs typeface="Book Antiqua"/>
              </a:rPr>
              <a:t>caught</a:t>
            </a:r>
            <a:r>
              <a:rPr sz="668" spc="50" dirty="0">
                <a:solidFill>
                  <a:srgbClr val="231F20"/>
                </a:solidFill>
                <a:latin typeface="Book Antiqua"/>
                <a:cs typeface="Book Antiqua"/>
              </a:rPr>
              <a:t> </a:t>
            </a:r>
            <a:r>
              <a:rPr sz="668" dirty="0">
                <a:solidFill>
                  <a:srgbClr val="231F20"/>
                </a:solidFill>
                <a:latin typeface="Book Antiqua"/>
                <a:cs typeface="Book Antiqua"/>
              </a:rPr>
              <a:t>again</a:t>
            </a:r>
            <a:r>
              <a:rPr sz="668" spc="50" dirty="0">
                <a:solidFill>
                  <a:srgbClr val="231F20"/>
                </a:solidFill>
                <a:latin typeface="Book Antiqua"/>
                <a:cs typeface="Book Antiqua"/>
              </a:rPr>
              <a:t> </a:t>
            </a:r>
            <a:r>
              <a:rPr sz="668" dirty="0">
                <a:solidFill>
                  <a:srgbClr val="231F20"/>
                </a:solidFill>
                <a:latin typeface="Book Antiqua"/>
                <a:cs typeface="Book Antiqua"/>
              </a:rPr>
              <a:t>and</a:t>
            </a:r>
            <a:r>
              <a:rPr sz="668" spc="50" dirty="0">
                <a:solidFill>
                  <a:srgbClr val="231F20"/>
                </a:solidFill>
                <a:latin typeface="Book Antiqua"/>
                <a:cs typeface="Book Antiqua"/>
              </a:rPr>
              <a:t> </a:t>
            </a:r>
            <a:r>
              <a:rPr sz="668" spc="3" dirty="0">
                <a:solidFill>
                  <a:srgbClr val="231F20"/>
                </a:solidFill>
                <a:latin typeface="Book Antiqua"/>
                <a:cs typeface="Book Antiqua"/>
              </a:rPr>
              <a:t>again.</a:t>
            </a:r>
            <a:endParaRPr sz="668">
              <a:latin typeface="Book Antiqua"/>
              <a:cs typeface="Book Antiqua"/>
            </a:endParaRPr>
          </a:p>
        </p:txBody>
      </p:sp>
      <p:sp>
        <p:nvSpPr>
          <p:cNvPr id="14" name="object 14"/>
          <p:cNvSpPr/>
          <p:nvPr/>
        </p:nvSpPr>
        <p:spPr>
          <a:xfrm>
            <a:off x="2936822" y="3056537"/>
            <a:ext cx="189957" cy="134621"/>
          </a:xfrm>
          <a:prstGeom prst="rect">
            <a:avLst/>
          </a:prstGeom>
          <a:blipFill>
            <a:blip r:embed="rId7" cstate="print"/>
            <a:stretch>
              <a:fillRect/>
            </a:stretch>
          </a:blipFill>
        </p:spPr>
        <p:txBody>
          <a:bodyPr wrap="square" lIns="0" tIns="0" rIns="0" bIns="0" rtlCol="0"/>
          <a:lstStyle/>
          <a:p>
            <a:endParaRPr sz="1202"/>
          </a:p>
        </p:txBody>
      </p:sp>
      <p:sp>
        <p:nvSpPr>
          <p:cNvPr id="15" name="object 15"/>
          <p:cNvSpPr txBox="1"/>
          <p:nvPr/>
        </p:nvSpPr>
        <p:spPr>
          <a:xfrm>
            <a:off x="2967766" y="3056937"/>
            <a:ext cx="125513" cy="116414"/>
          </a:xfrm>
          <a:prstGeom prst="rect">
            <a:avLst/>
          </a:prstGeom>
        </p:spPr>
        <p:txBody>
          <a:bodyPr vert="horz" wrap="square" lIns="0" tIns="8481" rIns="0" bIns="0" rtlCol="0">
            <a:spAutoFit/>
          </a:bodyPr>
          <a:lstStyle/>
          <a:p>
            <a:pPr marL="8481">
              <a:spcBef>
                <a:spcPts val="67"/>
              </a:spcBef>
            </a:pPr>
            <a:r>
              <a:rPr sz="701" spc="34" dirty="0">
                <a:solidFill>
                  <a:srgbClr val="231F20"/>
                </a:solidFill>
                <a:latin typeface="Century Gothic"/>
                <a:cs typeface="Century Gothic"/>
              </a:rPr>
              <a:t>11</a:t>
            </a:r>
            <a:endParaRPr sz="701">
              <a:latin typeface="Century Gothic"/>
              <a:cs typeface="Century Gothic"/>
            </a:endParaRPr>
          </a:p>
        </p:txBody>
      </p:sp>
      <p:sp>
        <p:nvSpPr>
          <p:cNvPr id="16" name="object 16"/>
          <p:cNvSpPr/>
          <p:nvPr/>
        </p:nvSpPr>
        <p:spPr>
          <a:xfrm>
            <a:off x="2936822" y="4085534"/>
            <a:ext cx="189957" cy="134621"/>
          </a:xfrm>
          <a:prstGeom prst="rect">
            <a:avLst/>
          </a:prstGeom>
          <a:blipFill>
            <a:blip r:embed="rId8" cstate="print"/>
            <a:stretch>
              <a:fillRect/>
            </a:stretch>
          </a:blipFill>
        </p:spPr>
        <p:txBody>
          <a:bodyPr wrap="square" lIns="0" tIns="0" rIns="0" bIns="0" rtlCol="0"/>
          <a:lstStyle/>
          <a:p>
            <a:endParaRPr sz="1202"/>
          </a:p>
        </p:txBody>
      </p:sp>
      <p:sp>
        <p:nvSpPr>
          <p:cNvPr id="17" name="object 17"/>
          <p:cNvSpPr txBox="1"/>
          <p:nvPr/>
        </p:nvSpPr>
        <p:spPr>
          <a:xfrm>
            <a:off x="2967766" y="3026573"/>
            <a:ext cx="3122991" cy="1682873"/>
          </a:xfrm>
          <a:prstGeom prst="rect">
            <a:avLst/>
          </a:prstGeom>
        </p:spPr>
        <p:txBody>
          <a:bodyPr vert="horz" wrap="square" lIns="0" tIns="37315" rIns="0" bIns="0" rtlCol="0">
            <a:spAutoFit/>
          </a:bodyPr>
          <a:lstStyle/>
          <a:p>
            <a:pPr marL="184887">
              <a:spcBef>
                <a:spcPts val="294"/>
              </a:spcBef>
            </a:pPr>
            <a:r>
              <a:rPr sz="701" spc="-67" dirty="0">
                <a:solidFill>
                  <a:srgbClr val="231F20"/>
                </a:solidFill>
                <a:latin typeface="Century Gothic"/>
                <a:cs typeface="Century Gothic"/>
              </a:rPr>
              <a:t>Расскажите,  </a:t>
            </a:r>
            <a:r>
              <a:rPr sz="701" spc="-17" dirty="0">
                <a:solidFill>
                  <a:srgbClr val="231F20"/>
                </a:solidFill>
                <a:latin typeface="Century Gothic"/>
                <a:cs typeface="Century Gothic"/>
              </a:rPr>
              <a:t>что </a:t>
            </a:r>
            <a:r>
              <a:rPr sz="701" spc="-77" dirty="0">
                <a:solidFill>
                  <a:srgbClr val="231F20"/>
                </a:solidFill>
                <a:latin typeface="Century Gothic"/>
                <a:cs typeface="Century Gothic"/>
              </a:rPr>
              <a:t>имеется  </a:t>
            </a:r>
            <a:r>
              <a:rPr sz="701" dirty="0">
                <a:solidFill>
                  <a:srgbClr val="231F20"/>
                </a:solidFill>
                <a:latin typeface="Century Gothic"/>
                <a:cs typeface="Century Gothic"/>
              </a:rPr>
              <a:t>в </a:t>
            </a:r>
            <a:r>
              <a:rPr sz="701" spc="-30" dirty="0">
                <a:solidFill>
                  <a:srgbClr val="231F20"/>
                </a:solidFill>
                <a:latin typeface="Century Gothic"/>
                <a:cs typeface="Century Gothic"/>
              </a:rPr>
              <a:t>виду </a:t>
            </a:r>
            <a:r>
              <a:rPr sz="701" dirty="0">
                <a:solidFill>
                  <a:srgbClr val="231F20"/>
                </a:solidFill>
                <a:latin typeface="Century Gothic"/>
                <a:cs typeface="Century Gothic"/>
              </a:rPr>
              <a:t>в </a:t>
            </a:r>
            <a:r>
              <a:rPr sz="701" spc="-40" dirty="0">
                <a:solidFill>
                  <a:srgbClr val="231F20"/>
                </a:solidFill>
                <a:latin typeface="Century Gothic"/>
                <a:cs typeface="Century Gothic"/>
              </a:rPr>
              <a:t>данных </a:t>
            </a:r>
            <a:r>
              <a:rPr sz="701" spc="-37" dirty="0">
                <a:solidFill>
                  <a:srgbClr val="231F20"/>
                </a:solidFill>
                <a:latin typeface="Century Gothic"/>
                <a:cs typeface="Century Gothic"/>
              </a:rPr>
              <a:t>утверждениях, </a:t>
            </a:r>
            <a:r>
              <a:rPr sz="701" spc="-80" dirty="0">
                <a:solidFill>
                  <a:srgbClr val="231F20"/>
                </a:solidFill>
                <a:latin typeface="Century Gothic"/>
                <a:cs typeface="Century Gothic"/>
              </a:rPr>
              <a:t>своими</a:t>
            </a:r>
            <a:r>
              <a:rPr sz="701" spc="23" dirty="0">
                <a:solidFill>
                  <a:srgbClr val="231F20"/>
                </a:solidFill>
                <a:latin typeface="Century Gothic"/>
                <a:cs typeface="Century Gothic"/>
              </a:rPr>
              <a:t> </a:t>
            </a:r>
            <a:r>
              <a:rPr sz="701" spc="-70" dirty="0">
                <a:solidFill>
                  <a:srgbClr val="231F20"/>
                </a:solidFill>
                <a:latin typeface="Century Gothic"/>
                <a:cs typeface="Century Gothic"/>
              </a:rPr>
              <a:t>словами.</a:t>
            </a:r>
            <a:endParaRPr sz="701">
              <a:latin typeface="Century Gothic"/>
              <a:cs typeface="Century Gothic"/>
            </a:endParaRPr>
          </a:p>
          <a:p>
            <a:pPr marL="281147" marR="31804" indent="-96260">
              <a:lnSpc>
                <a:spcPct val="104200"/>
              </a:lnSpc>
              <a:spcBef>
                <a:spcPts val="180"/>
              </a:spcBef>
              <a:buAutoNum type="arabicPeriod"/>
              <a:tabLst>
                <a:tab pos="281571" algn="l"/>
              </a:tabLst>
            </a:pPr>
            <a:r>
              <a:rPr sz="668" dirty="0">
                <a:solidFill>
                  <a:srgbClr val="231F20"/>
                </a:solidFill>
                <a:latin typeface="Book Antiqua"/>
                <a:cs typeface="Book Antiqua"/>
              </a:rPr>
              <a:t>This </a:t>
            </a:r>
            <a:r>
              <a:rPr sz="668" spc="-7" dirty="0">
                <a:solidFill>
                  <a:srgbClr val="231F20"/>
                </a:solidFill>
                <a:latin typeface="Book Antiqua"/>
                <a:cs typeface="Book Antiqua"/>
              </a:rPr>
              <a:t>address </a:t>
            </a:r>
            <a:r>
              <a:rPr sz="668" spc="-3" dirty="0">
                <a:solidFill>
                  <a:srgbClr val="231F20"/>
                </a:solidFill>
                <a:latin typeface="Book Antiqua"/>
                <a:cs typeface="Book Antiqua"/>
              </a:rPr>
              <a:t>is </a:t>
            </a:r>
            <a:r>
              <a:rPr sz="668" spc="3" dirty="0">
                <a:solidFill>
                  <a:srgbClr val="231F20"/>
                </a:solidFill>
                <a:latin typeface="Book Antiqua"/>
                <a:cs typeface="Book Antiqua"/>
              </a:rPr>
              <a:t>still </a:t>
            </a:r>
            <a:r>
              <a:rPr sz="668" spc="10" dirty="0">
                <a:solidFill>
                  <a:srgbClr val="231F20"/>
                </a:solidFill>
                <a:latin typeface="Book Antiqua"/>
                <a:cs typeface="Book Antiqua"/>
              </a:rPr>
              <a:t>a </a:t>
            </a:r>
            <a:r>
              <a:rPr sz="668" spc="7" dirty="0">
                <a:solidFill>
                  <a:srgbClr val="231F20"/>
                </a:solidFill>
                <a:latin typeface="Book Antiqua"/>
                <a:cs typeface="Book Antiqua"/>
              </a:rPr>
              <a:t>real </a:t>
            </a:r>
            <a:r>
              <a:rPr sz="668" dirty="0">
                <a:solidFill>
                  <a:srgbClr val="231F20"/>
                </a:solidFill>
                <a:latin typeface="Book Antiqua"/>
                <a:cs typeface="Book Antiqua"/>
              </a:rPr>
              <a:t>pain in </a:t>
            </a:r>
            <a:r>
              <a:rPr sz="668" spc="7" dirty="0">
                <a:solidFill>
                  <a:srgbClr val="231F20"/>
                </a:solidFill>
                <a:latin typeface="Book Antiqua"/>
                <a:cs typeface="Book Antiqua"/>
              </a:rPr>
              <a:t>the </a:t>
            </a:r>
            <a:r>
              <a:rPr sz="668" dirty="0">
                <a:solidFill>
                  <a:srgbClr val="231F20"/>
                </a:solidFill>
                <a:latin typeface="Book Antiqua"/>
                <a:cs typeface="Book Antiqua"/>
              </a:rPr>
              <a:t>neck </a:t>
            </a:r>
            <a:r>
              <a:rPr sz="668" spc="-3" dirty="0">
                <a:solidFill>
                  <a:srgbClr val="231F20"/>
                </a:solidFill>
                <a:latin typeface="Book Antiqua"/>
                <a:cs typeface="Book Antiqua"/>
              </a:rPr>
              <a:t>for food </a:t>
            </a:r>
            <a:r>
              <a:rPr sz="668" spc="-7" dirty="0">
                <a:solidFill>
                  <a:srgbClr val="231F20"/>
                </a:solidFill>
                <a:latin typeface="Book Antiqua"/>
                <a:cs typeface="Book Antiqua"/>
              </a:rPr>
              <a:t>delivery </a:t>
            </a:r>
            <a:r>
              <a:rPr sz="668" dirty="0">
                <a:solidFill>
                  <a:srgbClr val="231F20"/>
                </a:solidFill>
                <a:latin typeface="Book Antiqua"/>
                <a:cs typeface="Book Antiqua"/>
              </a:rPr>
              <a:t>companies  and </a:t>
            </a:r>
            <a:r>
              <a:rPr sz="668" spc="10" dirty="0">
                <a:solidFill>
                  <a:srgbClr val="231F20"/>
                </a:solidFill>
                <a:latin typeface="Book Antiqua"/>
                <a:cs typeface="Book Antiqua"/>
              </a:rPr>
              <a:t>taxi</a:t>
            </a:r>
            <a:r>
              <a:rPr sz="668" spc="50" dirty="0">
                <a:solidFill>
                  <a:srgbClr val="231F20"/>
                </a:solidFill>
                <a:latin typeface="Book Antiqua"/>
                <a:cs typeface="Book Antiqua"/>
              </a:rPr>
              <a:t> </a:t>
            </a:r>
            <a:r>
              <a:rPr sz="668" spc="-3" dirty="0">
                <a:solidFill>
                  <a:srgbClr val="231F20"/>
                </a:solidFill>
                <a:latin typeface="Book Antiqua"/>
                <a:cs typeface="Book Antiqua"/>
              </a:rPr>
              <a:t>drivers.</a:t>
            </a:r>
            <a:endParaRPr sz="668">
              <a:latin typeface="Book Antiqua"/>
              <a:cs typeface="Book Antiqua"/>
            </a:endParaRPr>
          </a:p>
          <a:p>
            <a:pPr marL="281147" indent="-96260">
              <a:spcBef>
                <a:spcPts val="30"/>
              </a:spcBef>
              <a:buAutoNum type="arabicPeriod"/>
              <a:tabLst>
                <a:tab pos="281571" algn="l"/>
              </a:tabLst>
            </a:pPr>
            <a:r>
              <a:rPr sz="668" spc="3" dirty="0">
                <a:solidFill>
                  <a:srgbClr val="231F20"/>
                </a:solidFill>
                <a:latin typeface="Book Antiqua"/>
                <a:cs typeface="Book Antiqua"/>
              </a:rPr>
              <a:t>The </a:t>
            </a:r>
            <a:r>
              <a:rPr sz="668" dirty="0">
                <a:solidFill>
                  <a:srgbClr val="231F20"/>
                </a:solidFill>
                <a:latin typeface="Book Antiqua"/>
                <a:cs typeface="Book Antiqua"/>
              </a:rPr>
              <a:t>fake facade  has </a:t>
            </a:r>
            <a:r>
              <a:rPr sz="668" spc="3" dirty="0">
                <a:solidFill>
                  <a:srgbClr val="231F20"/>
                </a:solidFill>
                <a:latin typeface="Book Antiqua"/>
                <a:cs typeface="Book Antiqua"/>
              </a:rPr>
              <a:t>been </a:t>
            </a:r>
            <a:r>
              <a:rPr sz="668" spc="10" dirty="0">
                <a:solidFill>
                  <a:srgbClr val="231F20"/>
                </a:solidFill>
                <a:latin typeface="Book Antiqua"/>
                <a:cs typeface="Book Antiqua"/>
              </a:rPr>
              <a:t>a </a:t>
            </a:r>
            <a:r>
              <a:rPr sz="668" spc="-3" dirty="0">
                <a:solidFill>
                  <a:srgbClr val="231F20"/>
                </a:solidFill>
                <a:latin typeface="Book Antiqua"/>
                <a:cs typeface="Book Antiqua"/>
              </a:rPr>
              <a:t>hotspot  for  </a:t>
            </a:r>
            <a:r>
              <a:rPr sz="668" dirty="0">
                <a:solidFill>
                  <a:srgbClr val="231F20"/>
                </a:solidFill>
                <a:latin typeface="Book Antiqua"/>
                <a:cs typeface="Book Antiqua"/>
              </a:rPr>
              <a:t>practical jokers </a:t>
            </a:r>
            <a:r>
              <a:rPr sz="668" spc="-3" dirty="0">
                <a:solidFill>
                  <a:srgbClr val="231F20"/>
                </a:solidFill>
                <a:latin typeface="Book Antiqua"/>
                <a:cs typeface="Book Antiqua"/>
              </a:rPr>
              <a:t>ever</a:t>
            </a:r>
            <a:r>
              <a:rPr sz="668" spc="34" dirty="0">
                <a:solidFill>
                  <a:srgbClr val="231F20"/>
                </a:solidFill>
                <a:latin typeface="Book Antiqua"/>
                <a:cs typeface="Book Antiqua"/>
              </a:rPr>
              <a:t> </a:t>
            </a:r>
            <a:r>
              <a:rPr sz="668" spc="3" dirty="0">
                <a:solidFill>
                  <a:srgbClr val="231F20"/>
                </a:solidFill>
                <a:latin typeface="Book Antiqua"/>
                <a:cs typeface="Book Antiqua"/>
              </a:rPr>
              <a:t>since.</a:t>
            </a:r>
            <a:endParaRPr sz="668">
              <a:latin typeface="Book Antiqua"/>
              <a:cs typeface="Book Antiqua"/>
            </a:endParaRPr>
          </a:p>
          <a:p>
            <a:pPr marL="281147" marR="31380" indent="-96260">
              <a:lnSpc>
                <a:spcPct val="104200"/>
              </a:lnSpc>
              <a:buAutoNum type="arabicPeriod"/>
              <a:tabLst>
                <a:tab pos="281571" algn="l"/>
              </a:tabLst>
            </a:pPr>
            <a:r>
              <a:rPr sz="668" spc="-7" dirty="0">
                <a:solidFill>
                  <a:srgbClr val="231F20"/>
                </a:solidFill>
                <a:latin typeface="Book Antiqua"/>
                <a:cs typeface="Book Antiqua"/>
              </a:rPr>
              <a:t>It</a:t>
            </a:r>
            <a:r>
              <a:rPr sz="668" spc="-34" dirty="0">
                <a:solidFill>
                  <a:srgbClr val="231F20"/>
                </a:solidFill>
                <a:latin typeface="Book Antiqua"/>
                <a:cs typeface="Book Antiqua"/>
              </a:rPr>
              <a:t> </a:t>
            </a:r>
            <a:r>
              <a:rPr sz="668" spc="-10" dirty="0">
                <a:solidFill>
                  <a:srgbClr val="231F20"/>
                </a:solidFill>
                <a:latin typeface="Book Antiqua"/>
                <a:cs typeface="Book Antiqua"/>
              </a:rPr>
              <a:t>was</a:t>
            </a:r>
            <a:r>
              <a:rPr sz="668" spc="-34" dirty="0">
                <a:solidFill>
                  <a:srgbClr val="231F20"/>
                </a:solidFill>
                <a:latin typeface="Book Antiqua"/>
                <a:cs typeface="Book Antiqua"/>
              </a:rPr>
              <a:t> </a:t>
            </a:r>
            <a:r>
              <a:rPr sz="668" spc="-10" dirty="0">
                <a:solidFill>
                  <a:srgbClr val="231F20"/>
                </a:solidFill>
                <a:latin typeface="Book Antiqua"/>
                <a:cs typeface="Book Antiqua"/>
              </a:rPr>
              <a:t>only</a:t>
            </a:r>
            <a:r>
              <a:rPr sz="668" spc="-34" dirty="0">
                <a:solidFill>
                  <a:srgbClr val="231F20"/>
                </a:solidFill>
                <a:latin typeface="Book Antiqua"/>
                <a:cs typeface="Book Antiqua"/>
              </a:rPr>
              <a:t> </a:t>
            </a:r>
            <a:r>
              <a:rPr sz="668" spc="-7" dirty="0">
                <a:solidFill>
                  <a:srgbClr val="231F20"/>
                </a:solidFill>
                <a:latin typeface="Book Antiqua"/>
                <a:cs typeface="Book Antiqua"/>
              </a:rPr>
              <a:t>when</a:t>
            </a:r>
            <a:r>
              <a:rPr sz="668" spc="-34" dirty="0">
                <a:solidFill>
                  <a:srgbClr val="231F20"/>
                </a:solidFill>
                <a:latin typeface="Book Antiqua"/>
                <a:cs typeface="Book Antiqua"/>
              </a:rPr>
              <a:t> </a:t>
            </a:r>
            <a:r>
              <a:rPr sz="668" spc="3" dirty="0">
                <a:solidFill>
                  <a:srgbClr val="231F20"/>
                </a:solidFill>
                <a:latin typeface="Book Antiqua"/>
                <a:cs typeface="Book Antiqua"/>
              </a:rPr>
              <a:t>the</a:t>
            </a:r>
            <a:r>
              <a:rPr sz="668" spc="-34" dirty="0">
                <a:solidFill>
                  <a:srgbClr val="231F20"/>
                </a:solidFill>
                <a:latin typeface="Book Antiqua"/>
                <a:cs typeface="Book Antiqua"/>
              </a:rPr>
              <a:t> </a:t>
            </a:r>
            <a:r>
              <a:rPr sz="668" spc="-3" dirty="0">
                <a:solidFill>
                  <a:srgbClr val="231F20"/>
                </a:solidFill>
                <a:latin typeface="Book Antiqua"/>
                <a:cs typeface="Book Antiqua"/>
              </a:rPr>
              <a:t>excited</a:t>
            </a:r>
            <a:r>
              <a:rPr sz="668" spc="-34" dirty="0">
                <a:solidFill>
                  <a:srgbClr val="231F20"/>
                </a:solidFill>
                <a:latin typeface="Book Antiqua"/>
                <a:cs typeface="Book Antiqua"/>
              </a:rPr>
              <a:t> </a:t>
            </a:r>
            <a:r>
              <a:rPr sz="668" spc="-3" dirty="0">
                <a:solidFill>
                  <a:srgbClr val="231F20"/>
                </a:solidFill>
                <a:latin typeface="Book Antiqua"/>
                <a:cs typeface="Book Antiqua"/>
              </a:rPr>
              <a:t>guests</a:t>
            </a:r>
            <a:r>
              <a:rPr sz="668" spc="-34" dirty="0">
                <a:solidFill>
                  <a:srgbClr val="231F20"/>
                </a:solidFill>
                <a:latin typeface="Book Antiqua"/>
                <a:cs typeface="Book Antiqua"/>
              </a:rPr>
              <a:t> </a:t>
            </a:r>
            <a:r>
              <a:rPr sz="668" dirty="0">
                <a:solidFill>
                  <a:srgbClr val="231F20"/>
                </a:solidFill>
                <a:latin typeface="Book Antiqua"/>
                <a:cs typeface="Book Antiqua"/>
              </a:rPr>
              <a:t>turned</a:t>
            </a:r>
            <a:r>
              <a:rPr sz="668" spc="-34" dirty="0">
                <a:solidFill>
                  <a:srgbClr val="231F20"/>
                </a:solidFill>
                <a:latin typeface="Book Antiqua"/>
                <a:cs typeface="Book Antiqua"/>
              </a:rPr>
              <a:t> </a:t>
            </a:r>
            <a:r>
              <a:rPr sz="668" spc="-27" dirty="0">
                <a:solidFill>
                  <a:srgbClr val="231F20"/>
                </a:solidFill>
                <a:latin typeface="Book Antiqua"/>
                <a:cs typeface="Book Antiqua"/>
              </a:rPr>
              <a:t>up</a:t>
            </a:r>
            <a:r>
              <a:rPr sz="668" spc="-34" dirty="0">
                <a:solidFill>
                  <a:srgbClr val="231F20"/>
                </a:solidFill>
                <a:latin typeface="Book Antiqua"/>
                <a:cs typeface="Book Antiqua"/>
              </a:rPr>
              <a:t> </a:t>
            </a:r>
            <a:r>
              <a:rPr sz="668" dirty="0">
                <a:solidFill>
                  <a:srgbClr val="231F20"/>
                </a:solidFill>
                <a:latin typeface="Book Antiqua"/>
                <a:cs typeface="Book Antiqua"/>
              </a:rPr>
              <a:t>in</a:t>
            </a:r>
            <a:r>
              <a:rPr sz="668" spc="-34" dirty="0">
                <a:solidFill>
                  <a:srgbClr val="231F20"/>
                </a:solidFill>
                <a:latin typeface="Book Antiqua"/>
                <a:cs typeface="Book Antiqua"/>
              </a:rPr>
              <a:t> </a:t>
            </a:r>
            <a:r>
              <a:rPr sz="668" spc="-7" dirty="0">
                <a:solidFill>
                  <a:srgbClr val="231F20"/>
                </a:solidFill>
                <a:latin typeface="Book Antiqua"/>
                <a:cs typeface="Book Antiqua"/>
              </a:rPr>
              <a:t>evening</a:t>
            </a:r>
            <a:r>
              <a:rPr sz="668" spc="-34" dirty="0">
                <a:solidFill>
                  <a:srgbClr val="231F20"/>
                </a:solidFill>
                <a:latin typeface="Book Antiqua"/>
                <a:cs typeface="Book Antiqua"/>
              </a:rPr>
              <a:t> </a:t>
            </a:r>
            <a:r>
              <a:rPr sz="668" spc="-7" dirty="0">
                <a:solidFill>
                  <a:srgbClr val="231F20"/>
                </a:solidFill>
                <a:latin typeface="Book Antiqua"/>
                <a:cs typeface="Book Antiqua"/>
              </a:rPr>
              <a:t>dress</a:t>
            </a:r>
            <a:r>
              <a:rPr sz="668" spc="-34" dirty="0">
                <a:solidFill>
                  <a:srgbClr val="231F20"/>
                </a:solidFill>
                <a:latin typeface="Book Antiqua"/>
                <a:cs typeface="Book Antiqua"/>
              </a:rPr>
              <a:t> </a:t>
            </a:r>
            <a:r>
              <a:rPr sz="668" spc="-3" dirty="0">
                <a:solidFill>
                  <a:srgbClr val="231F20"/>
                </a:solidFill>
                <a:latin typeface="Book Antiqua"/>
                <a:cs typeface="Book Antiqua"/>
              </a:rPr>
              <a:t>and</a:t>
            </a:r>
            <a:r>
              <a:rPr sz="668" spc="-34" dirty="0">
                <a:solidFill>
                  <a:srgbClr val="231F20"/>
                </a:solidFill>
                <a:latin typeface="Book Antiqua"/>
                <a:cs typeface="Book Antiqua"/>
              </a:rPr>
              <a:t> </a:t>
            </a:r>
            <a:r>
              <a:rPr sz="668" spc="-3" dirty="0">
                <a:solidFill>
                  <a:srgbClr val="231F20"/>
                </a:solidFill>
                <a:latin typeface="Book Antiqua"/>
                <a:cs typeface="Book Antiqua"/>
              </a:rPr>
              <a:t>knocked  </a:t>
            </a:r>
            <a:r>
              <a:rPr sz="668" dirty="0">
                <a:solidFill>
                  <a:srgbClr val="231F20"/>
                </a:solidFill>
                <a:latin typeface="Book Antiqua"/>
                <a:cs typeface="Book Antiqua"/>
              </a:rPr>
              <a:t>on </a:t>
            </a:r>
            <a:r>
              <a:rPr sz="668" spc="7" dirty="0">
                <a:solidFill>
                  <a:srgbClr val="231F20"/>
                </a:solidFill>
                <a:latin typeface="Book Antiqua"/>
                <a:cs typeface="Book Antiqua"/>
              </a:rPr>
              <a:t>the </a:t>
            </a:r>
            <a:r>
              <a:rPr sz="668" dirty="0">
                <a:solidFill>
                  <a:srgbClr val="231F20"/>
                </a:solidFill>
                <a:latin typeface="Book Antiqua"/>
                <a:cs typeface="Book Antiqua"/>
              </a:rPr>
              <a:t>fake </a:t>
            </a:r>
            <a:r>
              <a:rPr sz="668" spc="-7" dirty="0">
                <a:solidFill>
                  <a:srgbClr val="231F20"/>
                </a:solidFill>
                <a:latin typeface="Book Antiqua"/>
                <a:cs typeface="Book Antiqua"/>
              </a:rPr>
              <a:t>door  </a:t>
            </a:r>
            <a:r>
              <a:rPr sz="668" spc="7" dirty="0">
                <a:solidFill>
                  <a:srgbClr val="231F20"/>
                </a:solidFill>
                <a:latin typeface="Book Antiqua"/>
                <a:cs typeface="Book Antiqua"/>
              </a:rPr>
              <a:t>that </a:t>
            </a:r>
            <a:r>
              <a:rPr sz="668" dirty="0">
                <a:solidFill>
                  <a:srgbClr val="231F20"/>
                </a:solidFill>
                <a:latin typeface="Book Antiqua"/>
                <a:cs typeface="Book Antiqua"/>
              </a:rPr>
              <a:t>they realised </a:t>
            </a:r>
            <a:r>
              <a:rPr sz="668" spc="-14" dirty="0">
                <a:solidFill>
                  <a:srgbClr val="231F20"/>
                </a:solidFill>
                <a:latin typeface="Book Antiqua"/>
                <a:cs typeface="Book Antiqua"/>
              </a:rPr>
              <a:t>they’d  </a:t>
            </a:r>
            <a:r>
              <a:rPr sz="668" spc="3" dirty="0">
                <a:solidFill>
                  <a:srgbClr val="231F20"/>
                </a:solidFill>
                <a:latin typeface="Book Antiqua"/>
                <a:cs typeface="Book Antiqua"/>
              </a:rPr>
              <a:t>been taken</a:t>
            </a:r>
            <a:r>
              <a:rPr sz="668" spc="157" dirty="0">
                <a:solidFill>
                  <a:srgbClr val="231F20"/>
                </a:solidFill>
                <a:latin typeface="Book Antiqua"/>
                <a:cs typeface="Book Antiqua"/>
              </a:rPr>
              <a:t> </a:t>
            </a:r>
            <a:r>
              <a:rPr sz="668" spc="7" dirty="0">
                <a:solidFill>
                  <a:srgbClr val="231F20"/>
                </a:solidFill>
                <a:latin typeface="Book Antiqua"/>
                <a:cs typeface="Book Antiqua"/>
              </a:rPr>
              <a:t>in.</a:t>
            </a:r>
            <a:endParaRPr sz="668">
              <a:latin typeface="Book Antiqua"/>
              <a:cs typeface="Book Antiqua"/>
            </a:endParaRPr>
          </a:p>
          <a:p>
            <a:pPr marL="281147" indent="-96260">
              <a:spcBef>
                <a:spcPts val="34"/>
              </a:spcBef>
              <a:buAutoNum type="arabicPeriod"/>
              <a:tabLst>
                <a:tab pos="281571" algn="l"/>
              </a:tabLst>
            </a:pPr>
            <a:r>
              <a:rPr sz="668" spc="-80" dirty="0">
                <a:solidFill>
                  <a:srgbClr val="231F20"/>
                </a:solidFill>
                <a:latin typeface="Book Antiqua"/>
                <a:cs typeface="Book Antiqua"/>
              </a:rPr>
              <a:t>A   </a:t>
            </a:r>
            <a:r>
              <a:rPr sz="668" spc="-10" dirty="0">
                <a:solidFill>
                  <a:srgbClr val="231F20"/>
                </a:solidFill>
                <a:latin typeface="Book Antiqua"/>
                <a:cs typeface="Book Antiqua"/>
              </a:rPr>
              <a:t>young  </a:t>
            </a:r>
            <a:r>
              <a:rPr sz="668" dirty="0">
                <a:solidFill>
                  <a:srgbClr val="231F20"/>
                </a:solidFill>
                <a:latin typeface="Book Antiqua"/>
                <a:cs typeface="Book Antiqua"/>
              </a:rPr>
              <a:t>man </a:t>
            </a:r>
            <a:r>
              <a:rPr sz="668" spc="-3" dirty="0">
                <a:solidFill>
                  <a:srgbClr val="231F20"/>
                </a:solidFill>
                <a:latin typeface="Book Antiqua"/>
                <a:cs typeface="Book Antiqua"/>
              </a:rPr>
              <a:t>made </a:t>
            </a:r>
            <a:r>
              <a:rPr sz="668" spc="10" dirty="0">
                <a:solidFill>
                  <a:srgbClr val="231F20"/>
                </a:solidFill>
                <a:latin typeface="Book Antiqua"/>
                <a:cs typeface="Book Antiqua"/>
              </a:rPr>
              <a:t>a </a:t>
            </a:r>
            <a:r>
              <a:rPr sz="668" dirty="0">
                <a:solidFill>
                  <a:srgbClr val="231F20"/>
                </a:solidFill>
                <a:latin typeface="Book Antiqua"/>
                <a:cs typeface="Book Antiqua"/>
              </a:rPr>
              <a:t>small </a:t>
            </a:r>
            <a:r>
              <a:rPr sz="668" spc="3" dirty="0">
                <a:solidFill>
                  <a:srgbClr val="231F20"/>
                </a:solidFill>
                <a:latin typeface="Book Antiqua"/>
                <a:cs typeface="Book Antiqua"/>
              </a:rPr>
              <a:t>fortune </a:t>
            </a:r>
            <a:r>
              <a:rPr sz="668" spc="-3" dirty="0">
                <a:solidFill>
                  <a:srgbClr val="231F20"/>
                </a:solidFill>
                <a:latin typeface="Book Antiqua"/>
                <a:cs typeface="Book Antiqua"/>
              </a:rPr>
              <a:t>out of </a:t>
            </a:r>
            <a:r>
              <a:rPr sz="668" spc="3" dirty="0">
                <a:solidFill>
                  <a:srgbClr val="231F20"/>
                </a:solidFill>
                <a:latin typeface="Book Antiqua"/>
                <a:cs typeface="Book Antiqua"/>
              </a:rPr>
              <a:t>this</a:t>
            </a:r>
            <a:r>
              <a:rPr sz="668" spc="170" dirty="0">
                <a:solidFill>
                  <a:srgbClr val="231F20"/>
                </a:solidFill>
                <a:latin typeface="Book Antiqua"/>
                <a:cs typeface="Book Antiqua"/>
              </a:rPr>
              <a:t> </a:t>
            </a:r>
            <a:r>
              <a:rPr sz="668" spc="-3" dirty="0">
                <a:solidFill>
                  <a:srgbClr val="231F20"/>
                </a:solidFill>
                <a:latin typeface="Book Antiqua"/>
                <a:cs typeface="Book Antiqua"/>
              </a:rPr>
              <a:t>fraud.</a:t>
            </a:r>
            <a:endParaRPr sz="668">
              <a:latin typeface="Book Antiqua"/>
              <a:cs typeface="Book Antiqua"/>
            </a:endParaRPr>
          </a:p>
          <a:p>
            <a:pPr marL="281147" marR="183191" indent="-96260">
              <a:lnSpc>
                <a:spcPct val="104200"/>
              </a:lnSpc>
              <a:buAutoNum type="arabicPeriod"/>
              <a:tabLst>
                <a:tab pos="281571" algn="l"/>
              </a:tabLst>
            </a:pPr>
            <a:r>
              <a:rPr sz="668" dirty="0">
                <a:solidFill>
                  <a:srgbClr val="231F20"/>
                </a:solidFill>
                <a:latin typeface="Book Antiqua"/>
                <a:cs typeface="Book Antiqua"/>
              </a:rPr>
              <a:t>In </a:t>
            </a:r>
            <a:r>
              <a:rPr sz="668" spc="7" dirty="0">
                <a:solidFill>
                  <a:srgbClr val="231F20"/>
                </a:solidFill>
                <a:latin typeface="Book Antiqua"/>
                <a:cs typeface="Book Antiqua"/>
              </a:rPr>
              <a:t>fact, </a:t>
            </a:r>
            <a:r>
              <a:rPr sz="668" spc="37" dirty="0">
                <a:solidFill>
                  <a:srgbClr val="231F20"/>
                </a:solidFill>
                <a:latin typeface="Book Antiqua"/>
                <a:cs typeface="Book Antiqua"/>
              </a:rPr>
              <a:t>23–24 </a:t>
            </a:r>
            <a:r>
              <a:rPr sz="668" dirty="0">
                <a:solidFill>
                  <a:srgbClr val="231F20"/>
                </a:solidFill>
                <a:latin typeface="Book Antiqua"/>
                <a:cs typeface="Book Antiqua"/>
              </a:rPr>
              <a:t>Leinster </a:t>
            </a:r>
            <a:r>
              <a:rPr sz="668" spc="-3" dirty="0">
                <a:solidFill>
                  <a:srgbClr val="231F20"/>
                </a:solidFill>
                <a:latin typeface="Book Antiqua"/>
                <a:cs typeface="Book Antiqua"/>
              </a:rPr>
              <a:t>Gardens </a:t>
            </a:r>
            <a:r>
              <a:rPr sz="668" spc="10" dirty="0">
                <a:solidFill>
                  <a:srgbClr val="231F20"/>
                </a:solidFill>
                <a:latin typeface="Book Antiqua"/>
                <a:cs typeface="Book Antiqua"/>
              </a:rPr>
              <a:t>are </a:t>
            </a:r>
            <a:r>
              <a:rPr sz="668" dirty="0">
                <a:solidFill>
                  <a:srgbClr val="231F20"/>
                </a:solidFill>
                <a:latin typeface="Book Antiqua"/>
                <a:cs typeface="Book Antiqua"/>
              </a:rPr>
              <a:t>situated in </a:t>
            </a:r>
            <a:r>
              <a:rPr sz="668" spc="10" dirty="0">
                <a:solidFill>
                  <a:srgbClr val="231F20"/>
                </a:solidFill>
                <a:latin typeface="Book Antiqua"/>
                <a:cs typeface="Book Antiqua"/>
              </a:rPr>
              <a:t>a </a:t>
            </a:r>
            <a:r>
              <a:rPr sz="668" spc="-10" dirty="0">
                <a:solidFill>
                  <a:srgbClr val="231F20"/>
                </a:solidFill>
                <a:latin typeface="Book Antiqua"/>
                <a:cs typeface="Book Antiqua"/>
              </a:rPr>
              <a:t>very </a:t>
            </a:r>
            <a:r>
              <a:rPr sz="668" spc="-7" dirty="0">
                <a:solidFill>
                  <a:srgbClr val="231F20"/>
                </a:solidFill>
                <a:latin typeface="Book Antiqua"/>
                <a:cs typeface="Book Antiqua"/>
              </a:rPr>
              <a:t>upmarket </a:t>
            </a:r>
            <a:r>
              <a:rPr sz="668" spc="10" dirty="0">
                <a:solidFill>
                  <a:srgbClr val="231F20"/>
                </a:solidFill>
                <a:latin typeface="Book Antiqua"/>
                <a:cs typeface="Book Antiqua"/>
              </a:rPr>
              <a:t>area  </a:t>
            </a:r>
            <a:r>
              <a:rPr sz="668" spc="-3" dirty="0">
                <a:solidFill>
                  <a:srgbClr val="231F20"/>
                </a:solidFill>
                <a:latin typeface="Book Antiqua"/>
                <a:cs typeface="Book Antiqua"/>
              </a:rPr>
              <a:t>of </a:t>
            </a:r>
            <a:r>
              <a:rPr sz="668" spc="7" dirty="0">
                <a:solidFill>
                  <a:srgbClr val="231F20"/>
                </a:solidFill>
                <a:latin typeface="Book Antiqua"/>
                <a:cs typeface="Book Antiqua"/>
              </a:rPr>
              <a:t>the</a:t>
            </a:r>
            <a:r>
              <a:rPr sz="668" spc="40" dirty="0">
                <a:solidFill>
                  <a:srgbClr val="231F20"/>
                </a:solidFill>
                <a:latin typeface="Book Antiqua"/>
                <a:cs typeface="Book Antiqua"/>
              </a:rPr>
              <a:t> </a:t>
            </a:r>
            <a:r>
              <a:rPr sz="668" spc="-3" dirty="0">
                <a:solidFill>
                  <a:srgbClr val="231F20"/>
                </a:solidFill>
                <a:latin typeface="Book Antiqua"/>
                <a:cs typeface="Book Antiqua"/>
              </a:rPr>
              <a:t>city.</a:t>
            </a:r>
            <a:endParaRPr sz="668">
              <a:latin typeface="Book Antiqua"/>
              <a:cs typeface="Book Antiqua"/>
            </a:endParaRPr>
          </a:p>
          <a:p>
            <a:pPr marL="185312" marR="55551" indent="-177254">
              <a:lnSpc>
                <a:spcPts val="788"/>
              </a:lnSpc>
              <a:spcBef>
                <a:spcPts val="485"/>
              </a:spcBef>
            </a:pPr>
            <a:r>
              <a:rPr sz="701" spc="34" dirty="0">
                <a:solidFill>
                  <a:srgbClr val="231F20"/>
                </a:solidFill>
                <a:latin typeface="Century Gothic"/>
                <a:cs typeface="Century Gothic"/>
              </a:rPr>
              <a:t>12 </a:t>
            </a:r>
            <a:r>
              <a:rPr sz="701" spc="-53" dirty="0">
                <a:solidFill>
                  <a:srgbClr val="231F20"/>
                </a:solidFill>
                <a:latin typeface="Century Gothic"/>
                <a:cs typeface="Century Gothic"/>
              </a:rPr>
              <a:t>Выберите </a:t>
            </a:r>
            <a:r>
              <a:rPr sz="701" spc="-67" dirty="0">
                <a:solidFill>
                  <a:srgbClr val="231F20"/>
                </a:solidFill>
                <a:latin typeface="Century Gothic"/>
                <a:cs typeface="Century Gothic"/>
              </a:rPr>
              <a:t>наиболее </a:t>
            </a:r>
            <a:r>
              <a:rPr sz="701" spc="-53" dirty="0">
                <a:solidFill>
                  <a:srgbClr val="231F20"/>
                </a:solidFill>
                <a:latin typeface="Century Gothic"/>
                <a:cs typeface="Century Gothic"/>
              </a:rPr>
              <a:t>подходящий </a:t>
            </a:r>
            <a:r>
              <a:rPr sz="701" spc="-34" dirty="0">
                <a:solidFill>
                  <a:srgbClr val="231F20"/>
                </a:solidFill>
                <a:latin typeface="Century Gothic"/>
                <a:cs typeface="Century Gothic"/>
              </a:rPr>
              <a:t>заголовок </a:t>
            </a:r>
            <a:r>
              <a:rPr sz="701" spc="-30" dirty="0">
                <a:solidFill>
                  <a:srgbClr val="231F20"/>
                </a:solidFill>
                <a:latin typeface="Century Gothic"/>
                <a:cs typeface="Century Gothic"/>
              </a:rPr>
              <a:t>для </a:t>
            </a:r>
            <a:r>
              <a:rPr sz="701" spc="-53" dirty="0">
                <a:solidFill>
                  <a:srgbClr val="231F20"/>
                </a:solidFill>
                <a:latin typeface="Century Gothic"/>
                <a:cs typeface="Century Gothic"/>
              </a:rPr>
              <a:t>этого </a:t>
            </a:r>
            <a:r>
              <a:rPr sz="701" spc="-47" dirty="0">
                <a:solidFill>
                  <a:srgbClr val="231F20"/>
                </a:solidFill>
                <a:latin typeface="Century Gothic"/>
                <a:cs typeface="Century Gothic"/>
              </a:rPr>
              <a:t>текста. </a:t>
            </a:r>
            <a:r>
              <a:rPr sz="701" spc="-50" dirty="0">
                <a:solidFill>
                  <a:srgbClr val="231F20"/>
                </a:solidFill>
                <a:latin typeface="Century Gothic"/>
                <a:cs typeface="Century Gothic"/>
              </a:rPr>
              <a:t>Объясните  </a:t>
            </a:r>
            <a:r>
              <a:rPr sz="701" spc="-64" dirty="0">
                <a:solidFill>
                  <a:srgbClr val="231F20"/>
                </a:solidFill>
                <a:latin typeface="Century Gothic"/>
                <a:cs typeface="Century Gothic"/>
              </a:rPr>
              <a:t>свой</a:t>
            </a:r>
            <a:r>
              <a:rPr sz="701" spc="-50" dirty="0">
                <a:solidFill>
                  <a:srgbClr val="231F20"/>
                </a:solidFill>
                <a:latin typeface="Century Gothic"/>
                <a:cs typeface="Century Gothic"/>
              </a:rPr>
              <a:t> </a:t>
            </a:r>
            <a:r>
              <a:rPr sz="701" spc="-44" dirty="0">
                <a:solidFill>
                  <a:srgbClr val="231F20"/>
                </a:solidFill>
                <a:latin typeface="Century Gothic"/>
                <a:cs typeface="Century Gothic"/>
              </a:rPr>
              <a:t>выбор.</a:t>
            </a:r>
            <a:endParaRPr sz="701">
              <a:latin typeface="Century Gothic"/>
              <a:cs typeface="Century Gothic"/>
            </a:endParaRPr>
          </a:p>
          <a:p>
            <a:pPr marL="184887">
              <a:spcBef>
                <a:spcPts val="563"/>
              </a:spcBef>
              <a:tabLst>
                <a:tab pos="1815371" algn="l"/>
              </a:tabLst>
            </a:pPr>
            <a:r>
              <a:rPr sz="668" b="1" spc="7" dirty="0">
                <a:solidFill>
                  <a:srgbClr val="231F20"/>
                </a:solidFill>
                <a:latin typeface="Cambria"/>
                <a:cs typeface="Cambria"/>
              </a:rPr>
              <a:t>London</a:t>
            </a:r>
            <a:r>
              <a:rPr sz="668" b="1" spc="83" dirty="0">
                <a:solidFill>
                  <a:srgbClr val="231F20"/>
                </a:solidFill>
                <a:latin typeface="Cambria"/>
                <a:cs typeface="Cambria"/>
              </a:rPr>
              <a:t> </a:t>
            </a:r>
            <a:r>
              <a:rPr sz="668" b="1" spc="7" dirty="0">
                <a:solidFill>
                  <a:srgbClr val="231F20"/>
                </a:solidFill>
                <a:latin typeface="Cambria"/>
                <a:cs typeface="Cambria"/>
              </a:rPr>
              <a:t>underground</a:t>
            </a:r>
            <a:r>
              <a:rPr sz="668" b="1" spc="83" dirty="0">
                <a:solidFill>
                  <a:srgbClr val="231F20"/>
                </a:solidFill>
                <a:latin typeface="Cambria"/>
                <a:cs typeface="Cambria"/>
              </a:rPr>
              <a:t> </a:t>
            </a:r>
            <a:r>
              <a:rPr sz="668" b="1" spc="3" dirty="0">
                <a:solidFill>
                  <a:srgbClr val="231F20"/>
                </a:solidFill>
                <a:latin typeface="Cambria"/>
                <a:cs typeface="Cambria"/>
              </a:rPr>
              <a:t>history	</a:t>
            </a:r>
            <a:r>
              <a:rPr sz="668" b="1" spc="20" dirty="0">
                <a:solidFill>
                  <a:srgbClr val="231F20"/>
                </a:solidFill>
                <a:latin typeface="Cambria"/>
                <a:cs typeface="Cambria"/>
              </a:rPr>
              <a:t>An </a:t>
            </a:r>
            <a:r>
              <a:rPr sz="668" b="1" spc="3" dirty="0">
                <a:solidFill>
                  <a:srgbClr val="231F20"/>
                </a:solidFill>
                <a:latin typeface="Cambria"/>
                <a:cs typeface="Cambria"/>
              </a:rPr>
              <a:t>old </a:t>
            </a:r>
            <a:r>
              <a:rPr sz="668" b="1" dirty="0">
                <a:solidFill>
                  <a:srgbClr val="231F20"/>
                </a:solidFill>
                <a:latin typeface="Cambria"/>
                <a:cs typeface="Cambria"/>
              </a:rPr>
              <a:t>joke  is </a:t>
            </a:r>
            <a:r>
              <a:rPr sz="668" b="1" spc="7" dirty="0">
                <a:solidFill>
                  <a:srgbClr val="231F20"/>
                </a:solidFill>
                <a:latin typeface="Cambria"/>
                <a:cs typeface="Cambria"/>
              </a:rPr>
              <a:t>as </a:t>
            </a:r>
            <a:r>
              <a:rPr sz="668" b="1" spc="17" dirty="0">
                <a:solidFill>
                  <a:srgbClr val="231F20"/>
                </a:solidFill>
                <a:latin typeface="Cambria"/>
                <a:cs typeface="Cambria"/>
              </a:rPr>
              <a:t>good </a:t>
            </a:r>
            <a:r>
              <a:rPr sz="668" b="1" spc="7" dirty="0">
                <a:solidFill>
                  <a:srgbClr val="231F20"/>
                </a:solidFill>
                <a:latin typeface="Cambria"/>
                <a:cs typeface="Cambria"/>
              </a:rPr>
              <a:t>as </a:t>
            </a:r>
            <a:r>
              <a:rPr sz="668" b="1" spc="37" dirty="0">
                <a:solidFill>
                  <a:srgbClr val="231F20"/>
                </a:solidFill>
                <a:latin typeface="Cambria"/>
                <a:cs typeface="Cambria"/>
              </a:rPr>
              <a:t> </a:t>
            </a:r>
            <a:r>
              <a:rPr sz="668" b="1" spc="7" dirty="0">
                <a:solidFill>
                  <a:srgbClr val="231F20"/>
                </a:solidFill>
                <a:latin typeface="Cambria"/>
                <a:cs typeface="Cambria"/>
              </a:rPr>
              <a:t>new</a:t>
            </a:r>
            <a:endParaRPr sz="668">
              <a:latin typeface="Cambria"/>
              <a:cs typeface="Cambria"/>
            </a:endParaRPr>
          </a:p>
          <a:p>
            <a:pPr>
              <a:spcBef>
                <a:spcPts val="20"/>
              </a:spcBef>
            </a:pPr>
            <a:endParaRPr sz="734">
              <a:latin typeface="Times New Roman"/>
              <a:cs typeface="Times New Roman"/>
            </a:endParaRPr>
          </a:p>
          <a:p>
            <a:pPr marL="709441"/>
            <a:r>
              <a:rPr sz="668" b="1" dirty="0">
                <a:solidFill>
                  <a:srgbClr val="231F20"/>
                </a:solidFill>
                <a:latin typeface="Cambria"/>
                <a:cs typeface="Cambria"/>
              </a:rPr>
              <a:t>Fake  </a:t>
            </a:r>
            <a:r>
              <a:rPr sz="668" b="1" spc="7" dirty="0">
                <a:solidFill>
                  <a:srgbClr val="231F20"/>
                </a:solidFill>
                <a:latin typeface="Cambria"/>
                <a:cs typeface="Cambria"/>
              </a:rPr>
              <a:t>houses make </a:t>
            </a:r>
            <a:r>
              <a:rPr sz="668" b="1" spc="3" dirty="0">
                <a:solidFill>
                  <a:srgbClr val="231F20"/>
                </a:solidFill>
                <a:latin typeface="Cambria"/>
                <a:cs typeface="Cambria"/>
              </a:rPr>
              <a:t>real</a:t>
            </a:r>
            <a:r>
              <a:rPr sz="668" b="1" spc="67" dirty="0">
                <a:solidFill>
                  <a:srgbClr val="231F20"/>
                </a:solidFill>
                <a:latin typeface="Cambria"/>
                <a:cs typeface="Cambria"/>
              </a:rPr>
              <a:t> </a:t>
            </a:r>
            <a:r>
              <a:rPr sz="668" b="1" spc="7" dirty="0">
                <a:solidFill>
                  <a:srgbClr val="231F20"/>
                </a:solidFill>
                <a:latin typeface="Cambria"/>
                <a:cs typeface="Cambria"/>
              </a:rPr>
              <a:t>money</a:t>
            </a:r>
            <a:endParaRPr sz="668">
              <a:latin typeface="Cambria"/>
              <a:cs typeface="Cambria"/>
            </a:endParaRPr>
          </a:p>
        </p:txBody>
      </p:sp>
      <p:pic>
        <p:nvPicPr>
          <p:cNvPr id="18" name="Picture 8" descr="V:\pubs_new\Oblogki wse\HappyEng.ru\11 class\HEru11SB_cover_FGOS.jpg">
            <a:extLst>
              <a:ext uri="{FF2B5EF4-FFF2-40B4-BE49-F238E27FC236}">
                <a16:creationId xmlns:a16="http://schemas.microsoft.com/office/drawing/2014/main" id="{28558880-55C2-FCBE-5CE8-4BA970125CF1}"/>
              </a:ext>
            </a:extLst>
          </p:cNvPr>
          <p:cNvPicPr>
            <a:picLocks noChangeAspect="1" noChangeArrowheads="1"/>
          </p:cNvPicPr>
          <p:nvPr/>
        </p:nvPicPr>
        <p:blipFill>
          <a:blip r:embed="rId9"/>
          <a:srcRect/>
          <a:stretch>
            <a:fillRect/>
          </a:stretch>
        </p:blipFill>
        <p:spPr bwMode="auto">
          <a:xfrm>
            <a:off x="323528" y="537595"/>
            <a:ext cx="1152128" cy="1542733"/>
          </a:xfrm>
          <a:prstGeom prst="rect">
            <a:avLst/>
          </a:prstGeom>
          <a:noFill/>
          <a:effectLst>
            <a:outerShdw blurRad="50800" dist="38100" dir="2700000" algn="tl" rotWithShape="0">
              <a:prstClr val="black">
                <a:alpha val="40000"/>
              </a:prst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Рисунок 14" descr="000010096_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5082" y="1659408"/>
            <a:ext cx="826634" cy="113906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Рисунок 15" descr="000000998_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59623" y="3051456"/>
            <a:ext cx="701082" cy="96462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Рисунок 16" descr="000000979_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78933" y="1659409"/>
            <a:ext cx="826611" cy="113906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Рисунок 17" descr="000010265_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2666" y="1659030"/>
            <a:ext cx="826773" cy="113906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Рисунок 18" descr="000000981_2.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62169" y="3047494"/>
            <a:ext cx="724108" cy="96442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Рисунок 19" descr="000000980_2.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03623" y="1659408"/>
            <a:ext cx="830785" cy="113906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Рисунок 22" descr="000000991_2.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41100" y="3045020"/>
            <a:ext cx="666592" cy="97408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Рисунок 24" descr="000010017_2.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312633" y="3052711"/>
            <a:ext cx="705394" cy="96980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Рисунок 25" descr="000000984_2.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373555" y="3045019"/>
            <a:ext cx="734395" cy="97749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Прямоугольник 14"/>
          <p:cNvSpPr/>
          <p:nvPr/>
        </p:nvSpPr>
        <p:spPr>
          <a:xfrm>
            <a:off x="5403832" y="1212024"/>
            <a:ext cx="1333277" cy="352084"/>
          </a:xfrm>
          <a:prstGeom prst="rect">
            <a:avLst/>
          </a:prstGeom>
        </p:spPr>
        <p:txBody>
          <a:bodyPr wrap="square">
            <a:spAutoFit/>
          </a:bodyPr>
          <a:lstStyle/>
          <a:p>
            <a:pPr algn="r"/>
            <a:r>
              <a:rPr lang="ru-RU" sz="1688" b="1" spc="21" dirty="0">
                <a:solidFill>
                  <a:schemeClr val="accent1">
                    <a:lumMod val="75000"/>
                  </a:schemeClr>
                </a:solidFill>
                <a:latin typeface="+mj-lt"/>
                <a:ea typeface="Calibri" charset="0"/>
                <a:cs typeface="Times New Roman" charset="0"/>
              </a:rPr>
              <a:t>ПОСОБИЯ</a:t>
            </a:r>
            <a:endParaRPr lang="ru-RU" sz="1688" spc="21" dirty="0">
              <a:solidFill>
                <a:schemeClr val="accent1">
                  <a:lumMod val="75000"/>
                </a:schemeClr>
              </a:solidFill>
              <a:latin typeface="+mj-lt"/>
              <a:ea typeface="Calibri" charset="0"/>
              <a:cs typeface="Times New Roman" charset="0"/>
            </a:endParaRPr>
          </a:p>
        </p:txBody>
      </p:sp>
      <p:pic>
        <p:nvPicPr>
          <p:cNvPr id="27659" name="Рисунок 23" descr="000000983_2.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723861" y="3051455"/>
            <a:ext cx="728701" cy="96442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Рисунок 21" descr="000000982_2.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075083" y="3047264"/>
            <a:ext cx="731912" cy="96465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Рисунок 18" descr="Funny Stories копия.jpg"/>
          <p:cNvPicPr>
            <a:picLocks noChangeAspect="1"/>
          </p:cNvPicPr>
          <p:nvPr/>
        </p:nvPicPr>
        <p:blipFill>
          <a:blip r:embed="rId14"/>
          <a:stretch>
            <a:fillRect/>
          </a:stretch>
        </p:blipFill>
        <p:spPr>
          <a:xfrm>
            <a:off x="3954412" y="1247035"/>
            <a:ext cx="1214416" cy="16706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82977358"/>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2"/>
          <p:cNvSpPr txBox="1">
            <a:spLocks/>
          </p:cNvSpPr>
          <p:nvPr/>
        </p:nvSpPr>
        <p:spPr>
          <a:xfrm>
            <a:off x="5356751" y="0"/>
            <a:ext cx="2194194" cy="343359"/>
          </a:xfrm>
          <a:prstGeom prst="rect">
            <a:avLst/>
          </a:prstGeom>
        </p:spPr>
        <p:txBody>
          <a:bodyPr>
            <a:noAutofit/>
          </a:bodyPr>
          <a:lstStyle/>
          <a:p>
            <a:pPr marL="257175" indent="-257175" defTabSz="342900">
              <a:spcBef>
                <a:spcPct val="20000"/>
              </a:spcBef>
              <a:buFont typeface="Arial"/>
              <a:buChar char="•"/>
              <a:defRPr/>
            </a:pPr>
            <a:endParaRPr lang="ru-RU" sz="2100" dirty="0"/>
          </a:p>
        </p:txBody>
      </p:sp>
      <p:pic>
        <p:nvPicPr>
          <p:cNvPr id="21506" name="Picture 2" descr="V:\pubs_new\happy_english.ru\Webinar\2014\18.06\HEru10SB_p214.jpg"/>
          <p:cNvPicPr>
            <a:picLocks noChangeAspect="1" noChangeArrowheads="1"/>
          </p:cNvPicPr>
          <p:nvPr/>
        </p:nvPicPr>
        <p:blipFill>
          <a:blip r:embed="rId4"/>
          <a:srcRect/>
          <a:stretch>
            <a:fillRect/>
          </a:stretch>
        </p:blipFill>
        <p:spPr bwMode="auto">
          <a:xfrm>
            <a:off x="4500676" y="498348"/>
            <a:ext cx="3500324" cy="4645152"/>
          </a:xfrm>
          <a:prstGeom prst="rect">
            <a:avLst/>
          </a:prstGeom>
          <a:noFill/>
        </p:spPr>
      </p:pic>
      <p:pic>
        <p:nvPicPr>
          <p:cNvPr id="1026" name="Picture 2" descr="V:\pubs_new\happy_english.ru\Webinar\2014\18.06\HEru10SB_p213.jpg"/>
          <p:cNvPicPr>
            <a:picLocks noChangeAspect="1" noChangeArrowheads="1"/>
          </p:cNvPicPr>
          <p:nvPr/>
        </p:nvPicPr>
        <p:blipFill>
          <a:blip r:embed="rId5"/>
          <a:srcRect/>
          <a:stretch>
            <a:fillRect/>
          </a:stretch>
        </p:blipFill>
        <p:spPr bwMode="auto">
          <a:xfrm>
            <a:off x="1143000" y="498348"/>
            <a:ext cx="3500324" cy="4645152"/>
          </a:xfrm>
          <a:prstGeom prst="rect">
            <a:avLst/>
          </a:prstGeom>
          <a:noFill/>
        </p:spPr>
      </p:pic>
      <p:pic>
        <p:nvPicPr>
          <p:cNvPr id="8" name="Picture 7" descr="V:\pubs_new\Oblogki wse\HappyEng.ru\10 class\Heru10_SB_FGOS.jpg">
            <a:extLst>
              <a:ext uri="{FF2B5EF4-FFF2-40B4-BE49-F238E27FC236}">
                <a16:creationId xmlns:a16="http://schemas.microsoft.com/office/drawing/2014/main" id="{6649B4E9-2C6B-B841-A8AF-CE2C09683D77}"/>
              </a:ext>
            </a:extLst>
          </p:cNvPr>
          <p:cNvPicPr>
            <a:picLocks noChangeAspect="1" noChangeArrowheads="1"/>
          </p:cNvPicPr>
          <p:nvPr/>
        </p:nvPicPr>
        <p:blipFill>
          <a:blip r:embed="rId6"/>
          <a:srcRect/>
          <a:stretch>
            <a:fillRect/>
          </a:stretch>
        </p:blipFill>
        <p:spPr bwMode="auto">
          <a:xfrm>
            <a:off x="0" y="843558"/>
            <a:ext cx="880636" cy="1165339"/>
          </a:xfrm>
          <a:prstGeom prst="rect">
            <a:avLst/>
          </a:prstGeom>
          <a:noFill/>
          <a:effectLst>
            <a:outerShdw blurRad="50800" dist="38100" dir="2700000" algn="tl" rotWithShape="0">
              <a:prstClr val="black">
                <a:alpha val="40000"/>
              </a:prstClr>
            </a:outerShdw>
          </a:effectLst>
        </p:spPr>
      </p:pic>
      <p:pic>
        <p:nvPicPr>
          <p:cNvPr id="5" name="Just in my dreams">
            <a:hlinkClick r:id="" action="ppaction://media"/>
            <a:extLst>
              <a:ext uri="{FF2B5EF4-FFF2-40B4-BE49-F238E27FC236}">
                <a16:creationId xmlns:a16="http://schemas.microsoft.com/office/drawing/2014/main" id="{0A558037-2C59-E391-C663-ECB59A4FA2A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0"/>
            <a:ext cx="812800" cy="812800"/>
          </a:xfrm>
          <a:prstGeom prst="rect">
            <a:avLst/>
          </a:prstGeom>
        </p:spPr>
      </p:pic>
      <p:pic>
        <p:nvPicPr>
          <p:cNvPr id="6" name="Just in my dreams.mp3">
            <a:hlinkClick r:id="" action="ppaction://media"/>
            <a:extLst>
              <a:ext uri="{FF2B5EF4-FFF2-40B4-BE49-F238E27FC236}">
                <a16:creationId xmlns:a16="http://schemas.microsoft.com/office/drawing/2014/main" id="{1EDDE696-B106-4193-EE90-F6CF2E9FD9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65600" y="216535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198"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51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pubs_new\happy_english.ru\Webinar\2018\17122018\7311_Cover_27-11-18.jpg"/>
          <p:cNvPicPr>
            <a:picLocks noChangeAspect="1" noChangeArrowheads="1"/>
          </p:cNvPicPr>
          <p:nvPr/>
        </p:nvPicPr>
        <p:blipFill>
          <a:blip r:embed="rId2" cstate="screen"/>
          <a:srcRect/>
          <a:stretch>
            <a:fillRect/>
          </a:stretch>
        </p:blipFill>
        <p:spPr bwMode="auto">
          <a:xfrm>
            <a:off x="1576639" y="642939"/>
            <a:ext cx="5933510" cy="3859226"/>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76746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FC97650-D8A2-234B-9BAA-D6F4A3D4B8A9}"/>
              </a:ext>
            </a:extLst>
          </p:cNvPr>
          <p:cNvSpPr>
            <a:spLocks noGrp="1"/>
          </p:cNvSpPr>
          <p:nvPr>
            <p:ph idx="1"/>
          </p:nvPr>
        </p:nvSpPr>
        <p:spPr>
          <a:xfrm>
            <a:off x="1679713" y="1288387"/>
            <a:ext cx="5117803" cy="3397919"/>
          </a:xfrm>
        </p:spPr>
        <p:txBody>
          <a:bodyPr>
            <a:normAutofit fontScale="47500" lnSpcReduction="20000"/>
          </a:bodyPr>
          <a:lstStyle/>
          <a:p>
            <a:pPr algn="l"/>
            <a:endParaRPr lang="en" sz="1425" dirty="0">
              <a:solidFill>
                <a:srgbClr val="181818"/>
              </a:solidFill>
              <a:highlight>
                <a:srgbClr val="FFFFFF"/>
              </a:highlight>
              <a:latin typeface="Merriweather" pitchFamily="2" charset="0"/>
            </a:endParaRPr>
          </a:p>
          <a:p>
            <a:pPr algn="l"/>
            <a:endParaRPr lang="en" sz="1650" dirty="0">
              <a:solidFill>
                <a:srgbClr val="181818"/>
              </a:solidFill>
              <a:highlight>
                <a:srgbClr val="FFFFFF"/>
              </a:highlight>
              <a:latin typeface="Merriweather" pitchFamily="2" charset="0"/>
            </a:endParaRPr>
          </a:p>
          <a:p>
            <a:pPr algn="l"/>
            <a:r>
              <a:rPr lang="en" sz="1650" dirty="0">
                <a:solidFill>
                  <a:srgbClr val="181818"/>
                </a:solidFill>
                <a:highlight>
                  <a:srgbClr val="FFFFFF"/>
                </a:highlight>
                <a:latin typeface="Merriweather" pitchFamily="2" charset="0"/>
              </a:rPr>
              <a:t>“</a:t>
            </a:r>
            <a:r>
              <a:rPr lang="en" sz="1875" dirty="0">
                <a:solidFill>
                  <a:srgbClr val="181818"/>
                </a:solidFill>
                <a:highlight>
                  <a:srgbClr val="FFFFFF"/>
                </a:highlight>
                <a:latin typeface="Merriweather" pitchFamily="2" charset="0"/>
              </a:rPr>
              <a:t>Ma and God</a:t>
            </a:r>
            <a:br>
              <a:rPr lang="en" sz="1875" dirty="0">
                <a:solidFill>
                  <a:srgbClr val="181818"/>
                </a:solidFill>
                <a:highlight>
                  <a:srgbClr val="FFFFFF"/>
                </a:highlight>
                <a:latin typeface="Merriweather" pitchFamily="2" charset="0"/>
              </a:rPr>
            </a:br>
            <a:br>
              <a:rPr lang="en" sz="1875" dirty="0">
                <a:solidFill>
                  <a:srgbClr val="181818"/>
                </a:solidFill>
                <a:highlight>
                  <a:srgbClr val="FFFFFF"/>
                </a:highlight>
                <a:latin typeface="Merriweather" pitchFamily="2" charset="0"/>
              </a:rPr>
            </a:br>
            <a:r>
              <a:rPr lang="en" sz="1875" dirty="0">
                <a:solidFill>
                  <a:srgbClr val="181818"/>
                </a:solidFill>
                <a:highlight>
                  <a:srgbClr val="FFFFFF"/>
                </a:highlight>
                <a:latin typeface="Merriweather" pitchFamily="2" charset="0"/>
              </a:rPr>
              <a:t>God gave us fingers--Ma says, "Use your fork."</a:t>
            </a:r>
            <a:br>
              <a:rPr lang="en" sz="1875" dirty="0">
                <a:solidFill>
                  <a:srgbClr val="181818"/>
                </a:solidFill>
                <a:highlight>
                  <a:srgbClr val="FFFFFF"/>
                </a:highlight>
                <a:latin typeface="Merriweather" pitchFamily="2" charset="0"/>
              </a:rPr>
            </a:br>
            <a:r>
              <a:rPr lang="en" sz="1875" dirty="0">
                <a:solidFill>
                  <a:srgbClr val="181818"/>
                </a:solidFill>
                <a:highlight>
                  <a:srgbClr val="FFFFFF"/>
                </a:highlight>
                <a:latin typeface="Merriweather" pitchFamily="2" charset="0"/>
              </a:rPr>
              <a:t>God gave us voices--Ma says, "Don't scream."</a:t>
            </a:r>
            <a:br>
              <a:rPr lang="en" sz="1875" dirty="0">
                <a:solidFill>
                  <a:srgbClr val="181818"/>
                </a:solidFill>
                <a:highlight>
                  <a:srgbClr val="FFFFFF"/>
                </a:highlight>
                <a:latin typeface="Merriweather" pitchFamily="2" charset="0"/>
              </a:rPr>
            </a:br>
            <a:r>
              <a:rPr lang="en" sz="1875" dirty="0">
                <a:solidFill>
                  <a:srgbClr val="181818"/>
                </a:solidFill>
                <a:highlight>
                  <a:srgbClr val="FFFFFF"/>
                </a:highlight>
                <a:latin typeface="Merriweather" pitchFamily="2" charset="0"/>
              </a:rPr>
              <a:t>Ma says eat broccoli, cereal and carrots.</a:t>
            </a:r>
            <a:br>
              <a:rPr lang="en" sz="1875" dirty="0">
                <a:solidFill>
                  <a:srgbClr val="181818"/>
                </a:solidFill>
                <a:highlight>
                  <a:srgbClr val="FFFFFF"/>
                </a:highlight>
                <a:latin typeface="Merriweather" pitchFamily="2" charset="0"/>
              </a:rPr>
            </a:br>
            <a:r>
              <a:rPr lang="en" sz="1875" dirty="0">
                <a:solidFill>
                  <a:srgbClr val="181818"/>
                </a:solidFill>
                <a:highlight>
                  <a:srgbClr val="FFFFFF"/>
                </a:highlight>
                <a:latin typeface="Merriweather" pitchFamily="2" charset="0"/>
              </a:rPr>
              <a:t>But God gave us </a:t>
            </a:r>
            <a:r>
              <a:rPr lang="en" sz="1875" dirty="0" err="1">
                <a:solidFill>
                  <a:srgbClr val="181818"/>
                </a:solidFill>
                <a:highlight>
                  <a:srgbClr val="FFFFFF"/>
                </a:highlight>
                <a:latin typeface="Merriweather" pitchFamily="2" charset="0"/>
              </a:rPr>
              <a:t>tasteys</a:t>
            </a:r>
            <a:r>
              <a:rPr lang="en" sz="1875" dirty="0">
                <a:solidFill>
                  <a:srgbClr val="181818"/>
                </a:solidFill>
                <a:highlight>
                  <a:srgbClr val="FFFFFF"/>
                </a:highlight>
                <a:latin typeface="Merriweather" pitchFamily="2" charset="0"/>
              </a:rPr>
              <a:t> for maple ice cream.</a:t>
            </a:r>
            <a:br>
              <a:rPr lang="en" sz="1875" dirty="0">
                <a:solidFill>
                  <a:srgbClr val="181818"/>
                </a:solidFill>
                <a:highlight>
                  <a:srgbClr val="FFFFFF"/>
                </a:highlight>
                <a:latin typeface="Merriweather" pitchFamily="2" charset="0"/>
              </a:rPr>
            </a:br>
            <a:br>
              <a:rPr lang="en" sz="1875" dirty="0">
                <a:solidFill>
                  <a:srgbClr val="181818"/>
                </a:solidFill>
                <a:highlight>
                  <a:srgbClr val="FFFFFF"/>
                </a:highlight>
                <a:latin typeface="Merriweather" pitchFamily="2" charset="0"/>
              </a:rPr>
            </a:br>
            <a:r>
              <a:rPr lang="en" sz="1875" dirty="0">
                <a:solidFill>
                  <a:srgbClr val="181818"/>
                </a:solidFill>
                <a:highlight>
                  <a:srgbClr val="FFFFFF"/>
                </a:highlight>
                <a:latin typeface="Merriweather" pitchFamily="2" charset="0"/>
              </a:rPr>
              <a:t>God gave us fingers--Ma says, "Use your hanky."</a:t>
            </a:r>
            <a:br>
              <a:rPr lang="en" sz="1875" dirty="0">
                <a:solidFill>
                  <a:srgbClr val="181818"/>
                </a:solidFill>
                <a:highlight>
                  <a:srgbClr val="FFFFFF"/>
                </a:highlight>
                <a:latin typeface="Merriweather" pitchFamily="2" charset="0"/>
              </a:rPr>
            </a:br>
            <a:r>
              <a:rPr lang="en" sz="1875" dirty="0">
                <a:solidFill>
                  <a:srgbClr val="181818"/>
                </a:solidFill>
                <a:highlight>
                  <a:srgbClr val="FFFFFF"/>
                </a:highlight>
                <a:latin typeface="Merriweather" pitchFamily="2" charset="0"/>
              </a:rPr>
              <a:t>God gave us puddles--Ma says, "Don't splash."</a:t>
            </a:r>
            <a:br>
              <a:rPr lang="en" sz="1875" dirty="0">
                <a:solidFill>
                  <a:srgbClr val="181818"/>
                </a:solidFill>
                <a:highlight>
                  <a:srgbClr val="FFFFFF"/>
                </a:highlight>
                <a:latin typeface="Merriweather" pitchFamily="2" charset="0"/>
              </a:rPr>
            </a:br>
            <a:r>
              <a:rPr lang="en" sz="1875" dirty="0">
                <a:solidFill>
                  <a:srgbClr val="181818"/>
                </a:solidFill>
                <a:highlight>
                  <a:srgbClr val="FFFFFF"/>
                </a:highlight>
                <a:latin typeface="Merriweather" pitchFamily="2" charset="0"/>
              </a:rPr>
              <a:t>Ma says, "Be quiet, your father is sleeping."</a:t>
            </a:r>
            <a:br>
              <a:rPr lang="en" sz="1875" dirty="0">
                <a:solidFill>
                  <a:srgbClr val="181818"/>
                </a:solidFill>
                <a:highlight>
                  <a:srgbClr val="FFFFFF"/>
                </a:highlight>
                <a:latin typeface="Merriweather" pitchFamily="2" charset="0"/>
              </a:rPr>
            </a:br>
            <a:r>
              <a:rPr lang="en" sz="1875" dirty="0">
                <a:solidFill>
                  <a:srgbClr val="181818"/>
                </a:solidFill>
                <a:highlight>
                  <a:srgbClr val="FFFFFF"/>
                </a:highlight>
                <a:latin typeface="Merriweather" pitchFamily="2" charset="0"/>
              </a:rPr>
              <a:t>But God gave us garbage can covers to crash.</a:t>
            </a:r>
            <a:br>
              <a:rPr lang="en" sz="1875" dirty="0">
                <a:solidFill>
                  <a:srgbClr val="181818"/>
                </a:solidFill>
                <a:highlight>
                  <a:srgbClr val="FFFFFF"/>
                </a:highlight>
                <a:latin typeface="Merriweather" pitchFamily="2" charset="0"/>
              </a:rPr>
            </a:br>
            <a:br>
              <a:rPr lang="en" sz="1875" dirty="0">
                <a:solidFill>
                  <a:srgbClr val="181818"/>
                </a:solidFill>
                <a:highlight>
                  <a:srgbClr val="FFFFFF"/>
                </a:highlight>
                <a:latin typeface="Merriweather" pitchFamily="2" charset="0"/>
              </a:rPr>
            </a:br>
            <a:r>
              <a:rPr lang="en" sz="1875" dirty="0">
                <a:solidFill>
                  <a:srgbClr val="181818"/>
                </a:solidFill>
                <a:highlight>
                  <a:srgbClr val="FFFFFF"/>
                </a:highlight>
                <a:latin typeface="Merriweather" pitchFamily="2" charset="0"/>
              </a:rPr>
              <a:t>God gave us fingers--Ma says, "Put your gloves on."</a:t>
            </a:r>
            <a:br>
              <a:rPr lang="en" sz="1875" dirty="0">
                <a:solidFill>
                  <a:srgbClr val="181818"/>
                </a:solidFill>
                <a:highlight>
                  <a:srgbClr val="FFFFFF"/>
                </a:highlight>
                <a:latin typeface="Merriweather" pitchFamily="2" charset="0"/>
              </a:rPr>
            </a:br>
            <a:r>
              <a:rPr lang="en" sz="1875" dirty="0">
                <a:solidFill>
                  <a:srgbClr val="181818"/>
                </a:solidFill>
                <a:highlight>
                  <a:srgbClr val="FFFFFF"/>
                </a:highlight>
                <a:latin typeface="Merriweather" pitchFamily="2" charset="0"/>
              </a:rPr>
              <a:t>God gave us raindrops--Ma says, "Don't get wet."</a:t>
            </a:r>
            <a:br>
              <a:rPr lang="en" sz="1875" dirty="0">
                <a:solidFill>
                  <a:srgbClr val="181818"/>
                </a:solidFill>
                <a:highlight>
                  <a:srgbClr val="FFFFFF"/>
                </a:highlight>
                <a:latin typeface="Merriweather" pitchFamily="2" charset="0"/>
              </a:rPr>
            </a:br>
            <a:r>
              <a:rPr lang="en" sz="1875" dirty="0">
                <a:solidFill>
                  <a:srgbClr val="181818"/>
                </a:solidFill>
                <a:highlight>
                  <a:srgbClr val="FFFFFF"/>
                </a:highlight>
                <a:latin typeface="Merriweather" pitchFamily="2" charset="0"/>
              </a:rPr>
              <a:t>Ma says be careful, and don't get too near to</a:t>
            </a:r>
            <a:br>
              <a:rPr lang="en" sz="1875" dirty="0">
                <a:solidFill>
                  <a:srgbClr val="181818"/>
                </a:solidFill>
                <a:highlight>
                  <a:srgbClr val="FFFFFF"/>
                </a:highlight>
                <a:latin typeface="Merriweather" pitchFamily="2" charset="0"/>
              </a:rPr>
            </a:br>
            <a:r>
              <a:rPr lang="en" sz="1875" dirty="0" err="1">
                <a:solidFill>
                  <a:srgbClr val="181818"/>
                </a:solidFill>
                <a:highlight>
                  <a:srgbClr val="FFFFFF"/>
                </a:highlight>
                <a:latin typeface="Merriweather" pitchFamily="2" charset="0"/>
              </a:rPr>
              <a:t>Thoses</a:t>
            </a:r>
            <a:r>
              <a:rPr lang="en" sz="1875" dirty="0">
                <a:solidFill>
                  <a:srgbClr val="181818"/>
                </a:solidFill>
                <a:highlight>
                  <a:srgbClr val="FFFFFF"/>
                </a:highlight>
                <a:latin typeface="Merriweather" pitchFamily="2" charset="0"/>
              </a:rPr>
              <a:t> strange lovely dogs that God gave us to pet.</a:t>
            </a:r>
            <a:br>
              <a:rPr lang="en" sz="1875" dirty="0">
                <a:solidFill>
                  <a:srgbClr val="181818"/>
                </a:solidFill>
                <a:highlight>
                  <a:srgbClr val="FFFFFF"/>
                </a:highlight>
                <a:latin typeface="Merriweather" pitchFamily="2" charset="0"/>
              </a:rPr>
            </a:br>
            <a:br>
              <a:rPr lang="en" sz="1875" dirty="0">
                <a:solidFill>
                  <a:srgbClr val="181818"/>
                </a:solidFill>
                <a:highlight>
                  <a:srgbClr val="FFFFFF"/>
                </a:highlight>
                <a:latin typeface="Merriweather" pitchFamily="2" charset="0"/>
              </a:rPr>
            </a:br>
            <a:r>
              <a:rPr lang="en" sz="1875" dirty="0">
                <a:solidFill>
                  <a:srgbClr val="181818"/>
                </a:solidFill>
                <a:highlight>
                  <a:srgbClr val="FFFFFF"/>
                </a:highlight>
                <a:latin typeface="Merriweather" pitchFamily="2" charset="0"/>
              </a:rPr>
              <a:t>God gave us fingers--Ma says, "Go wash '</a:t>
            </a:r>
            <a:r>
              <a:rPr lang="en" sz="1875" dirty="0" err="1">
                <a:solidFill>
                  <a:srgbClr val="181818"/>
                </a:solidFill>
                <a:highlight>
                  <a:srgbClr val="FFFFFF"/>
                </a:highlight>
                <a:latin typeface="Merriweather" pitchFamily="2" charset="0"/>
              </a:rPr>
              <a:t>em</a:t>
            </a:r>
            <a:r>
              <a:rPr lang="en" sz="1875" dirty="0">
                <a:solidFill>
                  <a:srgbClr val="181818"/>
                </a:solidFill>
                <a:highlight>
                  <a:srgbClr val="FFFFFF"/>
                </a:highlight>
                <a:latin typeface="Merriweather" pitchFamily="2" charset="0"/>
              </a:rPr>
              <a:t>."</a:t>
            </a:r>
            <a:br>
              <a:rPr lang="en" sz="1875" dirty="0">
                <a:solidFill>
                  <a:srgbClr val="181818"/>
                </a:solidFill>
                <a:highlight>
                  <a:srgbClr val="FFFFFF"/>
                </a:highlight>
                <a:latin typeface="Merriweather" pitchFamily="2" charset="0"/>
              </a:rPr>
            </a:br>
            <a:r>
              <a:rPr lang="en" sz="1875" dirty="0">
                <a:solidFill>
                  <a:srgbClr val="181818"/>
                </a:solidFill>
                <a:highlight>
                  <a:srgbClr val="FFFFFF"/>
                </a:highlight>
                <a:latin typeface="Merriweather" pitchFamily="2" charset="0"/>
              </a:rPr>
              <a:t>But God gave us coal bins and nice dirty bodies.</a:t>
            </a:r>
            <a:br>
              <a:rPr lang="en" sz="1875" dirty="0">
                <a:solidFill>
                  <a:srgbClr val="181818"/>
                </a:solidFill>
                <a:highlight>
                  <a:srgbClr val="FFFFFF"/>
                </a:highlight>
                <a:latin typeface="Merriweather" pitchFamily="2" charset="0"/>
              </a:rPr>
            </a:br>
            <a:r>
              <a:rPr lang="en" sz="1875" dirty="0">
                <a:solidFill>
                  <a:srgbClr val="181818"/>
                </a:solidFill>
                <a:highlight>
                  <a:srgbClr val="FFFFFF"/>
                </a:highlight>
                <a:latin typeface="Merriweather" pitchFamily="2" charset="0"/>
              </a:rPr>
              <a:t>And I </a:t>
            </a:r>
            <a:r>
              <a:rPr lang="en" sz="1875" dirty="0" err="1">
                <a:solidFill>
                  <a:srgbClr val="181818"/>
                </a:solidFill>
                <a:highlight>
                  <a:srgbClr val="FFFFFF"/>
                </a:highlight>
                <a:latin typeface="Merriweather" pitchFamily="2" charset="0"/>
              </a:rPr>
              <a:t>ain't</a:t>
            </a:r>
            <a:r>
              <a:rPr lang="en" sz="1875" dirty="0">
                <a:solidFill>
                  <a:srgbClr val="181818"/>
                </a:solidFill>
                <a:highlight>
                  <a:srgbClr val="FFFFFF"/>
                </a:highlight>
                <a:latin typeface="Merriweather" pitchFamily="2" charset="0"/>
              </a:rPr>
              <a:t> too smart, but there's one thing for certain--</a:t>
            </a:r>
            <a:br>
              <a:rPr lang="en" sz="1875" dirty="0">
                <a:solidFill>
                  <a:srgbClr val="181818"/>
                </a:solidFill>
                <a:highlight>
                  <a:srgbClr val="FFFFFF"/>
                </a:highlight>
                <a:latin typeface="Merriweather" pitchFamily="2" charset="0"/>
              </a:rPr>
            </a:br>
            <a:r>
              <a:rPr lang="en" sz="1875" dirty="0">
                <a:solidFill>
                  <a:srgbClr val="181818"/>
                </a:solidFill>
                <a:highlight>
                  <a:srgbClr val="FFFFFF"/>
                </a:highlight>
                <a:latin typeface="Merriweather" pitchFamily="2" charset="0"/>
              </a:rPr>
              <a:t>Either Ma's wrong or else God is.”</a:t>
            </a:r>
            <a:br>
              <a:rPr lang="en" sz="1875" dirty="0">
                <a:solidFill>
                  <a:srgbClr val="181818"/>
                </a:solidFill>
                <a:highlight>
                  <a:srgbClr val="FFFFFF"/>
                </a:highlight>
                <a:latin typeface="Merriweather" pitchFamily="2" charset="0"/>
              </a:rPr>
            </a:br>
            <a:endParaRPr lang="en" sz="1875" dirty="0">
              <a:solidFill>
                <a:srgbClr val="181818"/>
              </a:solidFill>
              <a:highlight>
                <a:srgbClr val="FFFFFF"/>
              </a:highlight>
              <a:latin typeface="Merriweather" pitchFamily="2" charset="0"/>
            </a:endParaRPr>
          </a:p>
          <a:p>
            <a:br>
              <a:rPr lang="en" dirty="0"/>
            </a:br>
            <a:endParaRPr lang="ru-RU" dirty="0"/>
          </a:p>
        </p:txBody>
      </p:sp>
      <p:pic>
        <p:nvPicPr>
          <p:cNvPr id="4" name="Рисунок 3" descr="81X2fxQ2rpL.jpg">
            <a:extLst>
              <a:ext uri="{FF2B5EF4-FFF2-40B4-BE49-F238E27FC236}">
                <a16:creationId xmlns:a16="http://schemas.microsoft.com/office/drawing/2014/main" id="{1352860F-E305-3B4A-AD01-37F892B3B967}"/>
              </a:ext>
            </a:extLst>
          </p:cNvPr>
          <p:cNvPicPr>
            <a:picLocks noChangeAspect="1"/>
          </p:cNvPicPr>
          <p:nvPr/>
        </p:nvPicPr>
        <p:blipFill>
          <a:blip r:embed="rId2" cstate="screen"/>
          <a:stretch>
            <a:fillRect/>
          </a:stretch>
        </p:blipFill>
        <p:spPr>
          <a:xfrm>
            <a:off x="107504" y="771550"/>
            <a:ext cx="1028300" cy="135928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1060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81X2fxQ2rpL.jpg">
            <a:extLst>
              <a:ext uri="{FF2B5EF4-FFF2-40B4-BE49-F238E27FC236}">
                <a16:creationId xmlns:a16="http://schemas.microsoft.com/office/drawing/2014/main" id="{355559F6-3E59-B5D2-4C3A-B763B7BB032F}"/>
              </a:ext>
            </a:extLst>
          </p:cNvPr>
          <p:cNvPicPr>
            <a:picLocks noChangeAspect="1"/>
          </p:cNvPicPr>
          <p:nvPr/>
        </p:nvPicPr>
        <p:blipFill>
          <a:blip r:embed="rId2" cstate="screen"/>
          <a:stretch>
            <a:fillRect/>
          </a:stretch>
        </p:blipFill>
        <p:spPr>
          <a:xfrm>
            <a:off x="251520" y="699542"/>
            <a:ext cx="1028300" cy="1359284"/>
          </a:xfrm>
          <a:prstGeom prst="rect">
            <a:avLst/>
          </a:prstGeom>
          <a:effectLst>
            <a:outerShdw blurRad="50800" dist="38100" dir="2700000" algn="tl" rotWithShape="0">
              <a:prstClr val="black">
                <a:alpha val="40000"/>
              </a:prstClr>
            </a:outerShdw>
          </a:effectLst>
        </p:spPr>
      </p:pic>
      <p:sp>
        <p:nvSpPr>
          <p:cNvPr id="5" name="AutoShape 2">
            <a:extLst>
              <a:ext uri="{FF2B5EF4-FFF2-40B4-BE49-F238E27FC236}">
                <a16:creationId xmlns:a16="http://schemas.microsoft.com/office/drawing/2014/main" id="{74110363-0AB9-BE39-4EB3-579BA058410E}"/>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x-none" sz="1350"/>
          </a:p>
        </p:txBody>
      </p:sp>
      <p:sp>
        <p:nvSpPr>
          <p:cNvPr id="6" name="AutoShape 4">
            <a:extLst>
              <a:ext uri="{FF2B5EF4-FFF2-40B4-BE49-F238E27FC236}">
                <a16:creationId xmlns:a16="http://schemas.microsoft.com/office/drawing/2014/main" id="{5C608BB0-D13A-567C-43C6-B6EF78DFCC59}"/>
              </a:ext>
            </a:extLst>
          </p:cNvPr>
          <p:cNvSpPr>
            <a:spLocks noChangeAspect="1" noChangeArrowheads="1"/>
          </p:cNvSpPr>
          <p:nvPr/>
        </p:nvSpPr>
        <p:spPr bwMode="auto">
          <a:xfrm>
            <a:off x="4572000" y="25717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x-none" sz="1350"/>
          </a:p>
        </p:txBody>
      </p:sp>
      <p:sp>
        <p:nvSpPr>
          <p:cNvPr id="7" name="AutoShape 6">
            <a:extLst>
              <a:ext uri="{FF2B5EF4-FFF2-40B4-BE49-F238E27FC236}">
                <a16:creationId xmlns:a16="http://schemas.microsoft.com/office/drawing/2014/main" id="{34724D60-9745-C3A7-1550-31148D4D0CF4}"/>
              </a:ext>
            </a:extLst>
          </p:cNvPr>
          <p:cNvSpPr>
            <a:spLocks noChangeAspect="1" noChangeArrowheads="1"/>
          </p:cNvSpPr>
          <p:nvPr/>
        </p:nvSpPr>
        <p:spPr bwMode="auto">
          <a:xfrm>
            <a:off x="4686300" y="26860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x-none" sz="1350"/>
          </a:p>
        </p:txBody>
      </p:sp>
      <p:sp>
        <p:nvSpPr>
          <p:cNvPr id="3" name="TextBox 2">
            <a:extLst>
              <a:ext uri="{FF2B5EF4-FFF2-40B4-BE49-F238E27FC236}">
                <a16:creationId xmlns:a16="http://schemas.microsoft.com/office/drawing/2014/main" id="{C5D8115C-9915-415F-CD85-20D4BBA4BCB9}"/>
              </a:ext>
            </a:extLst>
          </p:cNvPr>
          <p:cNvSpPr txBox="1"/>
          <p:nvPr/>
        </p:nvSpPr>
        <p:spPr>
          <a:xfrm>
            <a:off x="2771800" y="555526"/>
            <a:ext cx="1383341" cy="369332"/>
          </a:xfrm>
          <a:prstGeom prst="rect">
            <a:avLst/>
          </a:prstGeom>
          <a:noFill/>
        </p:spPr>
        <p:txBody>
          <a:bodyPr wrap="square" rtlCol="0">
            <a:spAutoFit/>
          </a:bodyPr>
          <a:lstStyle/>
          <a:p>
            <a:r>
              <a:rPr lang="ru-RU" dirty="0"/>
              <a:t>М</a:t>
            </a:r>
            <a:r>
              <a:rPr lang="ru-DE" dirty="0"/>
              <a:t>а и Бог</a:t>
            </a:r>
          </a:p>
        </p:txBody>
      </p:sp>
      <p:sp>
        <p:nvSpPr>
          <p:cNvPr id="4" name="TextBox 3">
            <a:extLst>
              <a:ext uri="{FF2B5EF4-FFF2-40B4-BE49-F238E27FC236}">
                <a16:creationId xmlns:a16="http://schemas.microsoft.com/office/drawing/2014/main" id="{73F04C01-904B-3E1C-754D-6953E108EE34}"/>
              </a:ext>
            </a:extLst>
          </p:cNvPr>
          <p:cNvSpPr txBox="1"/>
          <p:nvPr/>
        </p:nvSpPr>
        <p:spPr>
          <a:xfrm>
            <a:off x="1475656" y="771550"/>
            <a:ext cx="6637312" cy="4185761"/>
          </a:xfrm>
          <a:prstGeom prst="rect">
            <a:avLst/>
          </a:prstGeom>
          <a:noFill/>
        </p:spPr>
        <p:txBody>
          <a:bodyPr wrap="square" rtlCol="0">
            <a:spAutoFit/>
          </a:bodyPr>
          <a:lstStyle/>
          <a:p>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Бог дал нам пальцы – Ма просит есть вилкой и ложкой.</a:t>
            </a:r>
            <a:endParaRPr lang="ru-DE" sz="1400" dirty="0">
              <a:effectLst/>
              <a:latin typeface="Calibri" panose="020F0502020204030204" pitchFamily="34" charset="0"/>
              <a:ea typeface="MS Mincho" panose="02020609040205080304" pitchFamily="49" charset="-128"/>
              <a:cs typeface="Times New Roman" panose="02020603050405020304" pitchFamily="18" charset="0"/>
            </a:endParaRPr>
          </a:p>
          <a:p>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Бог дал нам голос – но Ма запрещает кричать.</a:t>
            </a:r>
            <a:endParaRPr lang="ru-DE" sz="1400" dirty="0">
              <a:effectLst/>
              <a:latin typeface="Calibri" panose="020F0502020204030204" pitchFamily="34" charset="0"/>
              <a:ea typeface="MS Mincho" panose="02020609040205080304" pitchFamily="49" charset="-128"/>
              <a:cs typeface="Times New Roman" panose="02020603050405020304" pitchFamily="18" charset="0"/>
            </a:endParaRPr>
          </a:p>
          <a:p>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Ма заставляет есть брокколи, суп и картошку.</a:t>
            </a:r>
            <a:endParaRPr lang="ru-DE" sz="1400" dirty="0">
              <a:effectLst/>
              <a:latin typeface="Calibri" panose="020F0502020204030204" pitchFamily="34" charset="0"/>
              <a:ea typeface="MS Mincho" panose="02020609040205080304" pitchFamily="49" charset="-128"/>
              <a:cs typeface="Times New Roman" panose="02020603050405020304" pitchFamily="18" charset="0"/>
            </a:endParaRPr>
          </a:p>
          <a:p>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А Бог посылает конфеты нам прямо в кровать.</a:t>
            </a:r>
            <a:endParaRPr lang="ru-DE" sz="1400" dirty="0">
              <a:effectLst/>
              <a:latin typeface="Calibri" panose="020F0502020204030204" pitchFamily="34" charset="0"/>
              <a:ea typeface="MS Mincho" panose="02020609040205080304" pitchFamily="49" charset="-128"/>
              <a:cs typeface="Times New Roman" panose="02020603050405020304" pitchFamily="18" charset="0"/>
            </a:endParaRPr>
          </a:p>
          <a:p>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DE" sz="1400" dirty="0">
              <a:effectLst/>
              <a:latin typeface="Calibri" panose="020F0502020204030204" pitchFamily="34" charset="0"/>
              <a:ea typeface="MS Mincho" panose="02020609040205080304" pitchFamily="49" charset="-128"/>
              <a:cs typeface="Times New Roman" panose="02020603050405020304" pitchFamily="18" charset="0"/>
            </a:endParaRPr>
          </a:p>
          <a:p>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Бог дал нам пальцы – сморкаться в них Ма запрещает.</a:t>
            </a:r>
            <a:endParaRPr lang="ru-DE" sz="1400" dirty="0">
              <a:effectLst/>
              <a:latin typeface="Calibri" panose="020F0502020204030204" pitchFamily="34" charset="0"/>
              <a:ea typeface="MS Mincho" panose="02020609040205080304" pitchFamily="49" charset="-128"/>
              <a:cs typeface="Times New Roman" panose="02020603050405020304" pitchFamily="18" charset="0"/>
            </a:endParaRPr>
          </a:p>
          <a:p>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Бог дал нам лужи, но </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прыгать в них </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Ма не велит.</a:t>
            </a:r>
            <a:endParaRPr lang="ru-DE" sz="1400" dirty="0">
              <a:effectLst/>
              <a:latin typeface="Calibri" panose="020F0502020204030204" pitchFamily="34" charset="0"/>
              <a:ea typeface="MS Mincho" panose="02020609040205080304" pitchFamily="49" charset="-128"/>
              <a:cs typeface="Times New Roman" panose="02020603050405020304" pitchFamily="18" charset="0"/>
            </a:endParaRPr>
          </a:p>
          <a:p>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Ма говорит: «Не шуми, твой отец отдыхает».</a:t>
            </a:r>
            <a:endParaRPr lang="ru-DE" sz="1400" dirty="0">
              <a:effectLst/>
              <a:latin typeface="Calibri" panose="020F0502020204030204" pitchFamily="34" charset="0"/>
              <a:ea typeface="MS Mincho" panose="02020609040205080304" pitchFamily="49" charset="-128"/>
              <a:cs typeface="Times New Roman" panose="02020603050405020304" pitchFamily="18" charset="0"/>
            </a:endParaRPr>
          </a:p>
          <a:p>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Но Бог дал нам крышки от баков и все, что  гремит.</a:t>
            </a:r>
            <a:endParaRPr lang="ru-DE" sz="1400" dirty="0">
              <a:effectLst/>
              <a:latin typeface="Calibri" panose="020F0502020204030204" pitchFamily="34" charset="0"/>
              <a:ea typeface="MS Mincho" panose="02020609040205080304" pitchFamily="49" charset="-128"/>
              <a:cs typeface="Times New Roman" panose="02020603050405020304" pitchFamily="18" charset="0"/>
            </a:endParaRPr>
          </a:p>
          <a:p>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DE" sz="1400" dirty="0">
              <a:effectLst/>
              <a:latin typeface="Calibri" panose="020F0502020204030204" pitchFamily="34" charset="0"/>
              <a:ea typeface="MS Mincho" panose="02020609040205080304" pitchFamily="49" charset="-128"/>
              <a:cs typeface="Times New Roman" panose="02020603050405020304" pitchFamily="18" charset="0"/>
            </a:endParaRPr>
          </a:p>
          <a:p>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Бог дал нам пальцы – </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но </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Ма надевает перчатки.</a:t>
            </a:r>
            <a:endParaRPr lang="ru-DE" sz="1400" dirty="0">
              <a:effectLst/>
              <a:latin typeface="Calibri" panose="020F0502020204030204" pitchFamily="34" charset="0"/>
              <a:ea typeface="MS Mincho" panose="02020609040205080304" pitchFamily="49" charset="-128"/>
              <a:cs typeface="Times New Roman" panose="02020603050405020304" pitchFamily="18" charset="0"/>
            </a:endParaRPr>
          </a:p>
          <a:p>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Бог дал нам дождь , с Ма попасть под него нелегко .</a:t>
            </a:r>
            <a:endParaRPr lang="ru-DE" sz="1400" dirty="0">
              <a:effectLst/>
              <a:latin typeface="Calibri" panose="020F0502020204030204" pitchFamily="34" charset="0"/>
              <a:ea typeface="MS Mincho" panose="02020609040205080304" pitchFamily="49" charset="-128"/>
              <a:cs typeface="Times New Roman" panose="02020603050405020304" pitchFamily="18" charset="0"/>
            </a:endParaRPr>
          </a:p>
          <a:p>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Ма подходить запрещает к собачьей площадке, </a:t>
            </a:r>
            <a:endParaRPr lang="ru-DE" sz="1400" dirty="0">
              <a:effectLst/>
              <a:latin typeface="Calibri" panose="020F0502020204030204" pitchFamily="34" charset="0"/>
              <a:ea typeface="MS Mincho" panose="02020609040205080304" pitchFamily="49" charset="-128"/>
              <a:cs typeface="Times New Roman" panose="02020603050405020304" pitchFamily="18" charset="0"/>
            </a:endParaRPr>
          </a:p>
          <a:p>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А Бог посылает забавных пушистых щенков.</a:t>
            </a:r>
            <a:endParaRPr lang="ru-DE" sz="1400" dirty="0">
              <a:effectLst/>
              <a:latin typeface="Calibri" panose="020F0502020204030204" pitchFamily="34" charset="0"/>
              <a:ea typeface="MS Mincho" panose="02020609040205080304" pitchFamily="49" charset="-128"/>
              <a:cs typeface="Times New Roman" panose="02020603050405020304" pitchFamily="18" charset="0"/>
            </a:endParaRPr>
          </a:p>
          <a:p>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DE" sz="1400" dirty="0">
              <a:effectLst/>
              <a:latin typeface="Calibri" panose="020F0502020204030204" pitchFamily="34" charset="0"/>
              <a:ea typeface="MS Mincho" panose="02020609040205080304" pitchFamily="49" charset="-128"/>
              <a:cs typeface="Times New Roman" panose="02020603050405020304" pitchFamily="18" charset="0"/>
            </a:endParaRPr>
          </a:p>
          <a:p>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Бог дал нам пальцы, Ма просит их мыть ежечасно.</a:t>
            </a:r>
            <a:endParaRPr lang="ru-DE" sz="1400" dirty="0">
              <a:effectLst/>
              <a:latin typeface="Calibri" panose="020F0502020204030204" pitchFamily="34" charset="0"/>
              <a:ea typeface="MS Mincho" panose="02020609040205080304" pitchFamily="49" charset="-128"/>
              <a:cs typeface="Times New Roman" panose="02020603050405020304" pitchFamily="18" charset="0"/>
            </a:endParaRPr>
          </a:p>
          <a:p>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Бог дал нам грязные пятки от пыльных дорог.</a:t>
            </a:r>
            <a:endParaRPr lang="ru-DE" sz="1400" dirty="0">
              <a:effectLst/>
              <a:latin typeface="Calibri" panose="020F0502020204030204" pitchFamily="34" charset="0"/>
              <a:ea typeface="MS Mincho" panose="02020609040205080304" pitchFamily="49" charset="-128"/>
              <a:cs typeface="Times New Roman" panose="02020603050405020304" pitchFamily="18" charset="0"/>
            </a:endParaRPr>
          </a:p>
          <a:p>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Сам я не гений, но тут уж и мне стало ясно.</a:t>
            </a:r>
            <a:endParaRPr lang="ru-DE" sz="1400" dirty="0">
              <a:effectLst/>
              <a:latin typeface="Calibri" panose="020F0502020204030204" pitchFamily="34" charset="0"/>
              <a:ea typeface="MS Mincho" panose="02020609040205080304" pitchFamily="49" charset="-128"/>
              <a:cs typeface="Times New Roman" panose="02020603050405020304" pitchFamily="18" charset="0"/>
            </a:endParaRPr>
          </a:p>
          <a:p>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Кто-то здесь точно неправ – то ли Ма, то ли Бог.</a:t>
            </a:r>
            <a:endParaRPr lang="ru-DE" sz="1400" dirty="0">
              <a:effectLst/>
              <a:latin typeface="Calibri" panose="020F050202020403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951925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Группа 11"/>
          <p:cNvGrpSpPr>
            <a:grpSpLocks noChangeAspect="1"/>
          </p:cNvGrpSpPr>
          <p:nvPr/>
        </p:nvGrpSpPr>
        <p:grpSpPr>
          <a:xfrm>
            <a:off x="5435971" y="1497186"/>
            <a:ext cx="1556768" cy="1030136"/>
            <a:chOff x="4295775" y="3716338"/>
            <a:chExt cx="3740150" cy="2474912"/>
          </a:xfrm>
          <a:effectLst>
            <a:outerShdw blurRad="50800" dist="38100" dir="2700000" algn="tl" rotWithShape="0">
              <a:prstClr val="black">
                <a:alpha val="40000"/>
              </a:prstClr>
            </a:outerShdw>
          </a:effectLst>
        </p:grpSpPr>
        <p:pic>
          <p:nvPicPr>
            <p:cNvPr id="29697" name="Picture 4" descr="V:\pubs_new\happy_english.ru\Webinar\Презентация 02.12.13\HEru4SB_P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5775" y="3716338"/>
              <a:ext cx="1798638"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8" name="Picture 5" descr="V:\pubs_new\happy_english.ru\Webinar\Презентация 02.12.13\HEru4SB_P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463" y="3716338"/>
              <a:ext cx="1795462"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Группа 9"/>
          <p:cNvGrpSpPr>
            <a:grpSpLocks noChangeAspect="1"/>
          </p:cNvGrpSpPr>
          <p:nvPr/>
        </p:nvGrpSpPr>
        <p:grpSpPr>
          <a:xfrm>
            <a:off x="2104585" y="1495122"/>
            <a:ext cx="1558088" cy="1032118"/>
            <a:chOff x="947738" y="1101211"/>
            <a:chExt cx="3743325" cy="2479675"/>
          </a:xfrm>
          <a:effectLst>
            <a:outerShdw blurRad="50800" dist="38100" dir="2700000" algn="tl" rotWithShape="0">
              <a:prstClr val="black">
                <a:alpha val="40000"/>
              </a:prstClr>
            </a:outerShdw>
          </a:effectLst>
        </p:grpSpPr>
        <p:pic>
          <p:nvPicPr>
            <p:cNvPr id="29699" name="Picture 7" descr="V:\pubs_new\Oblogki wse\HappyEng.ru\2 class\HEru2SB2_cover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7738" y="1101211"/>
              <a:ext cx="1798637"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8" descr="V:\pubs_new\Oblogki wse\HappyEng.ru\2 class\HEru2SB1_cover2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0838" y="1101211"/>
              <a:ext cx="1800225"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Группа 10"/>
          <p:cNvGrpSpPr>
            <a:grpSpLocks noChangeAspect="1"/>
          </p:cNvGrpSpPr>
          <p:nvPr/>
        </p:nvGrpSpPr>
        <p:grpSpPr>
          <a:xfrm>
            <a:off x="3767370" y="1496625"/>
            <a:ext cx="1558088" cy="1030796"/>
            <a:chOff x="6687024" y="1104386"/>
            <a:chExt cx="3743325" cy="2476500"/>
          </a:xfrm>
          <a:effectLst>
            <a:outerShdw blurRad="50800" dist="38100" dir="2700000" algn="tl" rotWithShape="0">
              <a:prstClr val="black">
                <a:alpha val="40000"/>
              </a:prstClr>
            </a:outerShdw>
          </a:effectLst>
        </p:grpSpPr>
        <p:pic>
          <p:nvPicPr>
            <p:cNvPr id="29701" name="Picture 9" descr="V:\pubs_new\Oblogki wse\HappyEng.ru\3 class\HEru3SB_cover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30124" y="1104386"/>
              <a:ext cx="1800225"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0" descr="V:\pubs_new\Oblogki wse\HappyEng.ru\3 class\HEru3SB_cover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87024" y="1104387"/>
              <a:ext cx="1800225"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4611671" y="1169652"/>
            <a:ext cx="2007083" cy="352084"/>
          </a:xfrm>
          <a:prstGeom prst="rect">
            <a:avLst/>
          </a:prstGeom>
          <a:noFill/>
        </p:spPr>
        <p:txBody>
          <a:bodyPr wrap="square" rtlCol="0">
            <a:spAutoFit/>
          </a:bodyPr>
          <a:lstStyle/>
          <a:p>
            <a:pPr algn="r"/>
            <a:r>
              <a:rPr lang="ru-RU" sz="1688" b="1" dirty="0">
                <a:solidFill>
                  <a:schemeClr val="accent1">
                    <a:lumMod val="75000"/>
                  </a:schemeClr>
                </a:solidFill>
              </a:rPr>
              <a:t>УЧЕБНИКИ </a:t>
            </a:r>
          </a:p>
        </p:txBody>
      </p:sp>
      <p:pic>
        <p:nvPicPr>
          <p:cNvPr id="4098" name="Picture 2" descr="V:\pubs_new\Oblogki wse\HappyEng.ru\5(4) class\HEruSB5(4)_coverFGOS.jpg"/>
          <p:cNvPicPr>
            <a:picLocks noChangeAspect="1" noChangeArrowheads="1"/>
          </p:cNvPicPr>
          <p:nvPr/>
        </p:nvPicPr>
        <p:blipFill>
          <a:blip r:embed="rId8"/>
          <a:srcRect/>
          <a:stretch>
            <a:fillRect/>
          </a:stretch>
        </p:blipFill>
        <p:spPr bwMode="auto">
          <a:xfrm>
            <a:off x="2100815" y="2727177"/>
            <a:ext cx="646055" cy="864169"/>
          </a:xfrm>
          <a:prstGeom prst="rect">
            <a:avLst/>
          </a:prstGeom>
          <a:noFill/>
          <a:effectLst>
            <a:outerShdw blurRad="50800" dist="38100" dir="2700000" algn="tl" rotWithShape="0">
              <a:prstClr val="black">
                <a:alpha val="40000"/>
              </a:prstClr>
            </a:outerShdw>
          </a:effectLst>
        </p:spPr>
      </p:pic>
      <p:pic>
        <p:nvPicPr>
          <p:cNvPr id="4099" name="Picture 3" descr="V:\pubs_new\Oblogki wse\HappyEng.ru\6 class\RGB_JPEG\HEru6SB_oblFGOS.jpg"/>
          <p:cNvPicPr>
            <a:picLocks noChangeAspect="1" noChangeArrowheads="1"/>
          </p:cNvPicPr>
          <p:nvPr/>
        </p:nvPicPr>
        <p:blipFill>
          <a:blip r:embed="rId9"/>
          <a:srcRect/>
          <a:stretch>
            <a:fillRect/>
          </a:stretch>
        </p:blipFill>
        <p:spPr bwMode="auto">
          <a:xfrm>
            <a:off x="2803403" y="2727177"/>
            <a:ext cx="646056" cy="864169"/>
          </a:xfrm>
          <a:prstGeom prst="rect">
            <a:avLst/>
          </a:prstGeom>
          <a:noFill/>
          <a:effectLst>
            <a:outerShdw blurRad="50800" dist="38100" dir="2700000" algn="tl" rotWithShape="0">
              <a:prstClr val="black">
                <a:alpha val="40000"/>
              </a:prstClr>
            </a:outerShdw>
          </a:effectLst>
        </p:spPr>
      </p:pic>
      <p:pic>
        <p:nvPicPr>
          <p:cNvPr id="4100" name="Picture 4" descr="V:\pubs_new\Oblogki wse\HappyEng.ru\7 class\RGB_JPEG\HEru7SB_coverFGOS.jpg"/>
          <p:cNvPicPr>
            <a:picLocks noChangeAspect="1" noChangeArrowheads="1"/>
          </p:cNvPicPr>
          <p:nvPr/>
        </p:nvPicPr>
        <p:blipFill>
          <a:blip r:embed="rId10"/>
          <a:srcRect/>
          <a:stretch>
            <a:fillRect/>
          </a:stretch>
        </p:blipFill>
        <p:spPr bwMode="auto">
          <a:xfrm>
            <a:off x="3513720" y="2727177"/>
            <a:ext cx="646186" cy="864169"/>
          </a:xfrm>
          <a:prstGeom prst="rect">
            <a:avLst/>
          </a:prstGeom>
          <a:noFill/>
          <a:effectLst>
            <a:outerShdw blurRad="50800" dist="38100" dir="2700000" algn="tl" rotWithShape="0">
              <a:prstClr val="black">
                <a:alpha val="40000"/>
              </a:prstClr>
            </a:outerShdw>
          </a:effectLst>
        </p:spPr>
      </p:pic>
      <p:pic>
        <p:nvPicPr>
          <p:cNvPr id="4101" name="Picture 5" descr="V:\pubs_new\Oblogki wse\HappyEng.ru\8 class\HEru8SB_coverFGOS.jpg"/>
          <p:cNvPicPr>
            <a:picLocks noChangeAspect="1" noChangeArrowheads="1"/>
          </p:cNvPicPr>
          <p:nvPr/>
        </p:nvPicPr>
        <p:blipFill>
          <a:blip r:embed="rId11"/>
          <a:srcRect/>
          <a:stretch>
            <a:fillRect/>
          </a:stretch>
        </p:blipFill>
        <p:spPr bwMode="auto">
          <a:xfrm>
            <a:off x="4220435" y="2727177"/>
            <a:ext cx="646056" cy="864169"/>
          </a:xfrm>
          <a:prstGeom prst="rect">
            <a:avLst/>
          </a:prstGeom>
          <a:noFill/>
          <a:effectLst>
            <a:outerShdw blurRad="50800" dist="38100" dir="2700000" algn="tl" rotWithShape="0">
              <a:prstClr val="black">
                <a:alpha val="40000"/>
              </a:prstClr>
            </a:outerShdw>
          </a:effectLst>
        </p:spPr>
      </p:pic>
      <p:pic>
        <p:nvPicPr>
          <p:cNvPr id="4102" name="Picture 6" descr="V:\pubs_new\Oblogki wse\HappyEng.ru\9 class\RGB_JPEG\HEru9SB_coverFGOS.jpg"/>
          <p:cNvPicPr>
            <a:picLocks noChangeAspect="1" noChangeArrowheads="1"/>
          </p:cNvPicPr>
          <p:nvPr/>
        </p:nvPicPr>
        <p:blipFill>
          <a:blip r:embed="rId12"/>
          <a:srcRect/>
          <a:stretch>
            <a:fillRect/>
          </a:stretch>
        </p:blipFill>
        <p:spPr bwMode="auto">
          <a:xfrm>
            <a:off x="4930188" y="2727177"/>
            <a:ext cx="646186" cy="864169"/>
          </a:xfrm>
          <a:prstGeom prst="rect">
            <a:avLst/>
          </a:prstGeom>
          <a:noFill/>
          <a:effectLst>
            <a:outerShdw blurRad="50800" dist="38100" dir="2700000" algn="tl" rotWithShape="0">
              <a:prstClr val="black">
                <a:alpha val="40000"/>
              </a:prstClr>
            </a:outerShdw>
          </a:effectLst>
        </p:spPr>
      </p:pic>
      <p:pic>
        <p:nvPicPr>
          <p:cNvPr id="4103" name="Picture 7" descr="V:\pubs_new\Oblogki wse\HappyEng.ru\10 class\Heru10_SB_FGOS.jpg"/>
          <p:cNvPicPr>
            <a:picLocks noChangeAspect="1" noChangeArrowheads="1"/>
          </p:cNvPicPr>
          <p:nvPr/>
        </p:nvPicPr>
        <p:blipFill>
          <a:blip r:embed="rId13"/>
          <a:srcRect/>
          <a:stretch>
            <a:fillRect/>
          </a:stretch>
        </p:blipFill>
        <p:spPr bwMode="auto">
          <a:xfrm>
            <a:off x="5644208" y="2727178"/>
            <a:ext cx="660477" cy="874004"/>
          </a:xfrm>
          <a:prstGeom prst="rect">
            <a:avLst/>
          </a:prstGeom>
          <a:noFill/>
          <a:effectLst>
            <a:outerShdw blurRad="50800" dist="38100" dir="2700000" algn="tl" rotWithShape="0">
              <a:prstClr val="black">
                <a:alpha val="40000"/>
              </a:prstClr>
            </a:outerShdw>
          </a:effectLst>
        </p:spPr>
      </p:pic>
      <p:pic>
        <p:nvPicPr>
          <p:cNvPr id="4104" name="Picture 8" descr="V:\pubs_new\Oblogki wse\HappyEng.ru\11 class\HEru11SB_cover_FGOS.jpg"/>
          <p:cNvPicPr>
            <a:picLocks noChangeAspect="1" noChangeArrowheads="1"/>
          </p:cNvPicPr>
          <p:nvPr/>
        </p:nvPicPr>
        <p:blipFill>
          <a:blip r:embed="rId14"/>
          <a:srcRect/>
          <a:stretch>
            <a:fillRect/>
          </a:stretch>
        </p:blipFill>
        <p:spPr bwMode="auto">
          <a:xfrm>
            <a:off x="6354849" y="2723111"/>
            <a:ext cx="645370" cy="864169"/>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51982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descr="Maket-coversHe.ru2-4n.png"/>
          <p:cNvPicPr>
            <a:picLocks noChangeAspect="1"/>
          </p:cNvPicPr>
          <p:nvPr/>
        </p:nvPicPr>
        <p:blipFill>
          <a:blip r:embed="rId3"/>
          <a:stretch>
            <a:fillRect/>
          </a:stretch>
        </p:blipFill>
        <p:spPr>
          <a:xfrm>
            <a:off x="1328661" y="1131590"/>
            <a:ext cx="7707835" cy="3526000"/>
          </a:xfrm>
          <a:prstGeom prst="rect">
            <a:avLst/>
          </a:prstGeom>
        </p:spPr>
      </p:pic>
    </p:spTree>
    <p:extLst>
      <p:ext uri="{BB962C8B-B14F-4D97-AF65-F5344CB8AC3E}">
        <p14:creationId xmlns:p14="http://schemas.microsoft.com/office/powerpoint/2010/main" val="3830892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1404315" y="3438006"/>
            <a:ext cx="5525875" cy="1000206"/>
          </a:xfrm>
          <a:prstGeom prst="roundRect">
            <a:avLst>
              <a:gd name="adj" fmla="val 34127"/>
            </a:avLst>
          </a:prstGeom>
          <a:solidFill>
            <a:srgbClr val="FFCCFF">
              <a:alpha val="4588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2" name="Название 1"/>
          <p:cNvSpPr>
            <a:spLocks noGrp="1"/>
          </p:cNvSpPr>
          <p:nvPr>
            <p:ph type="title"/>
          </p:nvPr>
        </p:nvSpPr>
        <p:spPr>
          <a:xfrm>
            <a:off x="1477566" y="510825"/>
            <a:ext cx="6172200" cy="597909"/>
          </a:xfrm>
        </p:spPr>
        <p:txBody>
          <a:bodyPr>
            <a:normAutofit/>
          </a:bodyPr>
          <a:lstStyle/>
          <a:p>
            <a:r>
              <a:rPr lang="ru-RU" sz="2175" b="1" dirty="0">
                <a:solidFill>
                  <a:schemeClr val="bg1"/>
                </a:solidFill>
              </a:rPr>
              <a:t>Понятие  мотивации</a:t>
            </a:r>
          </a:p>
        </p:txBody>
      </p:sp>
      <p:sp>
        <p:nvSpPr>
          <p:cNvPr id="3" name="Содержимое 2"/>
          <p:cNvSpPr>
            <a:spLocks noGrp="1"/>
          </p:cNvSpPr>
          <p:nvPr>
            <p:ph idx="1"/>
          </p:nvPr>
        </p:nvSpPr>
        <p:spPr>
          <a:xfrm>
            <a:off x="1115616" y="843558"/>
            <a:ext cx="5814574" cy="3751065"/>
          </a:xfrm>
        </p:spPr>
        <p:txBody>
          <a:bodyPr>
            <a:normAutofit fontScale="62500" lnSpcReduction="20000"/>
          </a:bodyPr>
          <a:lstStyle/>
          <a:p>
            <a:pPr>
              <a:buSzPct val="150000"/>
            </a:pPr>
            <a:r>
              <a:rPr lang="en-US" dirty="0" err="1"/>
              <a:t>Мотивация</a:t>
            </a:r>
            <a:r>
              <a:rPr lang="en-US" dirty="0"/>
              <a:t> — </a:t>
            </a:r>
            <a:r>
              <a:rPr lang="en-US" dirty="0" err="1"/>
              <a:t>общее</a:t>
            </a:r>
            <a:r>
              <a:rPr lang="en-US" dirty="0"/>
              <a:t> </a:t>
            </a:r>
            <a:r>
              <a:rPr lang="en-US" dirty="0" err="1"/>
              <a:t>название</a:t>
            </a:r>
            <a:r>
              <a:rPr lang="en-US" dirty="0"/>
              <a:t> </a:t>
            </a:r>
            <a:r>
              <a:rPr lang="en-US" dirty="0" err="1"/>
              <a:t>для</a:t>
            </a:r>
            <a:r>
              <a:rPr lang="en-US" dirty="0"/>
              <a:t> </a:t>
            </a:r>
            <a:r>
              <a:rPr lang="en-US" dirty="0" err="1"/>
              <a:t>процессов</a:t>
            </a:r>
            <a:r>
              <a:rPr lang="en-US" dirty="0"/>
              <a:t>, </a:t>
            </a:r>
            <a:r>
              <a:rPr lang="en-US" dirty="0" err="1"/>
              <a:t>методов</a:t>
            </a:r>
            <a:r>
              <a:rPr lang="en-US" dirty="0"/>
              <a:t>, </a:t>
            </a:r>
            <a:r>
              <a:rPr lang="en-US" dirty="0" err="1"/>
              <a:t>средств</a:t>
            </a:r>
            <a:r>
              <a:rPr lang="en-US" dirty="0"/>
              <a:t> </a:t>
            </a:r>
            <a:r>
              <a:rPr lang="en-US" dirty="0" err="1"/>
              <a:t>побуждения</a:t>
            </a:r>
            <a:r>
              <a:rPr lang="en-US" dirty="0"/>
              <a:t> </a:t>
            </a:r>
            <a:r>
              <a:rPr lang="en-US" dirty="0" err="1"/>
              <a:t>учащихся</a:t>
            </a:r>
            <a:r>
              <a:rPr lang="en-US" dirty="0"/>
              <a:t> к </a:t>
            </a:r>
            <a:r>
              <a:rPr lang="en-US" dirty="0" err="1"/>
              <a:t>продуктивной</a:t>
            </a:r>
            <a:r>
              <a:rPr lang="en-US" dirty="0"/>
              <a:t> </a:t>
            </a:r>
            <a:r>
              <a:rPr lang="en-US" dirty="0" err="1"/>
              <a:t>познавательной</a:t>
            </a:r>
            <a:r>
              <a:rPr lang="en-US" dirty="0"/>
              <a:t> </a:t>
            </a:r>
            <a:r>
              <a:rPr lang="ru-RU" dirty="0"/>
              <a:t>деятельности</a:t>
            </a:r>
            <a:r>
              <a:rPr lang="en-US" dirty="0"/>
              <a:t>. </a:t>
            </a:r>
            <a:endParaRPr lang="ru-RU" dirty="0"/>
          </a:p>
          <a:p>
            <a:endParaRPr lang="ru-RU" dirty="0"/>
          </a:p>
          <a:p>
            <a:pPr>
              <a:buSzPct val="150000"/>
            </a:pPr>
            <a:r>
              <a:rPr lang="en-US" dirty="0" err="1"/>
              <a:t>Мотивация</a:t>
            </a:r>
            <a:r>
              <a:rPr lang="en-US" dirty="0"/>
              <a:t> (</a:t>
            </a:r>
            <a:r>
              <a:rPr lang="en-US" dirty="0" err="1"/>
              <a:t>от</a:t>
            </a:r>
            <a:r>
              <a:rPr lang="en-US" dirty="0"/>
              <a:t> </a:t>
            </a:r>
            <a:r>
              <a:rPr lang="en-US" dirty="0" err="1"/>
              <a:t>лат</a:t>
            </a:r>
            <a:r>
              <a:rPr lang="en-US" dirty="0"/>
              <a:t>. "</a:t>
            </a:r>
            <a:r>
              <a:rPr lang="en-US" dirty="0" err="1"/>
              <a:t>movere</a:t>
            </a:r>
            <a:r>
              <a:rPr lang="en-US" dirty="0"/>
              <a:t>") – </a:t>
            </a:r>
            <a:r>
              <a:rPr lang="en-US" dirty="0" err="1"/>
              <a:t>побуждение</a:t>
            </a:r>
            <a:r>
              <a:rPr lang="en-US" dirty="0"/>
              <a:t> к </a:t>
            </a:r>
            <a:r>
              <a:rPr lang="en-US" dirty="0" err="1"/>
              <a:t>действию</a:t>
            </a:r>
            <a:r>
              <a:rPr lang="en-US" dirty="0"/>
              <a:t>, </a:t>
            </a:r>
            <a:r>
              <a:rPr lang="en-US" dirty="0" err="1"/>
              <a:t>динамический</a:t>
            </a:r>
            <a:r>
              <a:rPr lang="en-US" dirty="0"/>
              <a:t> </a:t>
            </a:r>
            <a:r>
              <a:rPr lang="en-US" dirty="0" err="1"/>
              <a:t>процесс</a:t>
            </a:r>
            <a:r>
              <a:rPr lang="en-US" dirty="0"/>
              <a:t> </a:t>
            </a:r>
            <a:r>
              <a:rPr lang="en-US" dirty="0" err="1"/>
              <a:t>физиологического</a:t>
            </a:r>
            <a:r>
              <a:rPr lang="en-US" dirty="0"/>
              <a:t> и </a:t>
            </a:r>
            <a:r>
              <a:rPr lang="en-US" dirty="0" err="1"/>
              <a:t>психологического</a:t>
            </a:r>
            <a:r>
              <a:rPr lang="en-US" dirty="0"/>
              <a:t> </a:t>
            </a:r>
            <a:r>
              <a:rPr lang="en-US" dirty="0" err="1"/>
              <a:t>плана</a:t>
            </a:r>
            <a:r>
              <a:rPr lang="en-US" dirty="0"/>
              <a:t>, </a:t>
            </a:r>
            <a:r>
              <a:rPr lang="en-US" dirty="0" err="1"/>
              <a:t>управляющий</a:t>
            </a:r>
            <a:r>
              <a:rPr lang="en-US" dirty="0"/>
              <a:t> </a:t>
            </a:r>
            <a:r>
              <a:rPr lang="en-US" dirty="0" err="1"/>
              <a:t>поведением</a:t>
            </a:r>
            <a:r>
              <a:rPr lang="en-US" dirty="0"/>
              <a:t> </a:t>
            </a:r>
            <a:r>
              <a:rPr lang="en-US" dirty="0" err="1"/>
              <a:t>человека</a:t>
            </a:r>
            <a:r>
              <a:rPr lang="ru-RU" dirty="0"/>
              <a:t>.</a:t>
            </a:r>
          </a:p>
          <a:p>
            <a:pPr>
              <a:buSzPct val="150000"/>
            </a:pPr>
            <a:endParaRPr lang="ru-RU" dirty="0"/>
          </a:p>
          <a:p>
            <a:pPr>
              <a:buSzPct val="150000"/>
            </a:pPr>
            <a:r>
              <a:rPr lang="en-US" dirty="0" err="1"/>
              <a:t>И</a:t>
            </a:r>
            <a:r>
              <a:rPr lang="en-US" dirty="0"/>
              <a:t>. А. </a:t>
            </a:r>
            <a:r>
              <a:rPr lang="en-US" dirty="0" err="1"/>
              <a:t>Зимняя</a:t>
            </a:r>
            <a:r>
              <a:rPr lang="en-US" dirty="0"/>
              <a:t> </a:t>
            </a:r>
            <a:r>
              <a:rPr lang="en-US" dirty="0" err="1"/>
              <a:t>называет</a:t>
            </a:r>
            <a:r>
              <a:rPr lang="en-US" dirty="0"/>
              <a:t> </a:t>
            </a:r>
            <a:r>
              <a:rPr lang="en-US" dirty="0" err="1"/>
              <a:t>мотивацию</a:t>
            </a:r>
            <a:r>
              <a:rPr lang="en-US" dirty="0"/>
              <a:t> "</a:t>
            </a:r>
            <a:r>
              <a:rPr lang="en-US" dirty="0" err="1"/>
              <a:t>запускным</a:t>
            </a:r>
            <a:r>
              <a:rPr lang="en-US" dirty="0"/>
              <a:t> </a:t>
            </a:r>
            <a:r>
              <a:rPr lang="en-US" dirty="0" err="1"/>
              <a:t>механизмом</a:t>
            </a:r>
            <a:r>
              <a:rPr lang="en-US" dirty="0"/>
              <a:t>" </a:t>
            </a:r>
            <a:r>
              <a:rPr lang="en-US" dirty="0" err="1"/>
              <a:t>всякой</a:t>
            </a:r>
            <a:r>
              <a:rPr lang="en-US" dirty="0"/>
              <a:t> </a:t>
            </a:r>
            <a:r>
              <a:rPr lang="en-US" dirty="0" err="1"/>
              <a:t>человеческой</a:t>
            </a:r>
            <a:r>
              <a:rPr lang="en-US" dirty="0"/>
              <a:t> </a:t>
            </a:r>
            <a:r>
              <a:rPr lang="ru-RU" dirty="0"/>
              <a:t>деятельности</a:t>
            </a:r>
            <a:r>
              <a:rPr lang="en-US" dirty="0"/>
              <a:t>: </a:t>
            </a:r>
            <a:r>
              <a:rPr lang="en-US" dirty="0" err="1"/>
              <a:t>будь</a:t>
            </a:r>
            <a:r>
              <a:rPr lang="en-US" dirty="0"/>
              <a:t> </a:t>
            </a:r>
            <a:r>
              <a:rPr lang="en-US" dirty="0" err="1"/>
              <a:t>то</a:t>
            </a:r>
            <a:r>
              <a:rPr lang="en-US" dirty="0"/>
              <a:t> </a:t>
            </a:r>
            <a:r>
              <a:rPr lang="en-US" dirty="0" err="1"/>
              <a:t>труд</a:t>
            </a:r>
            <a:r>
              <a:rPr lang="en-US" dirty="0"/>
              <a:t>, </a:t>
            </a:r>
            <a:r>
              <a:rPr lang="en-US" dirty="0" err="1"/>
              <a:t>общение</a:t>
            </a:r>
            <a:r>
              <a:rPr lang="en-US" dirty="0"/>
              <a:t> </a:t>
            </a:r>
            <a:r>
              <a:rPr lang="en-US" dirty="0" err="1"/>
              <a:t>или</a:t>
            </a:r>
            <a:r>
              <a:rPr lang="en-US" dirty="0"/>
              <a:t> </a:t>
            </a:r>
            <a:r>
              <a:rPr lang="en-US" dirty="0" err="1"/>
              <a:t>познание</a:t>
            </a:r>
            <a:r>
              <a:rPr lang="en-US" dirty="0"/>
              <a:t>.</a:t>
            </a:r>
            <a:endParaRPr lang="ru-RU" dirty="0"/>
          </a:p>
          <a:p>
            <a:endParaRPr lang="en-US" dirty="0"/>
          </a:p>
        </p:txBody>
      </p:sp>
    </p:spTree>
    <p:extLst>
      <p:ext uri="{BB962C8B-B14F-4D97-AF65-F5344CB8AC3E}">
        <p14:creationId xmlns:p14="http://schemas.microsoft.com/office/powerpoint/2010/main" val="954316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азвание 4"/>
          <p:cNvSpPr>
            <a:spLocks noGrp="1"/>
          </p:cNvSpPr>
          <p:nvPr>
            <p:ph type="title"/>
          </p:nvPr>
        </p:nvSpPr>
        <p:spPr>
          <a:xfrm>
            <a:off x="2140527" y="507206"/>
            <a:ext cx="4312228" cy="396803"/>
          </a:xfrm>
        </p:spPr>
        <p:txBody>
          <a:bodyPr>
            <a:normAutofit fontScale="90000"/>
          </a:bodyPr>
          <a:lstStyle/>
          <a:p>
            <a:r>
              <a:rPr lang="ru-RU" sz="2175" b="1" dirty="0">
                <a:solidFill>
                  <a:srgbClr val="FF0000"/>
                </a:solidFill>
              </a:rPr>
              <a:t>Виды мотивации</a:t>
            </a:r>
          </a:p>
        </p:txBody>
      </p:sp>
      <p:sp>
        <p:nvSpPr>
          <p:cNvPr id="6" name="Содержимое 5"/>
          <p:cNvSpPr>
            <a:spLocks noGrp="1"/>
          </p:cNvSpPr>
          <p:nvPr>
            <p:ph idx="1"/>
          </p:nvPr>
        </p:nvSpPr>
        <p:spPr>
          <a:xfrm>
            <a:off x="1547812" y="1152374"/>
            <a:ext cx="5166143" cy="3680189"/>
          </a:xfrm>
        </p:spPr>
        <p:txBody>
          <a:bodyPr>
            <a:normAutofit fontScale="25000" lnSpcReduction="20000"/>
          </a:bodyPr>
          <a:lstStyle/>
          <a:p>
            <a:r>
              <a:rPr lang="en-US" sz="4200" dirty="0" err="1"/>
              <a:t>Мотивация</a:t>
            </a:r>
            <a:r>
              <a:rPr lang="en-US" sz="4200" dirty="0"/>
              <a:t> </a:t>
            </a:r>
            <a:r>
              <a:rPr lang="en-US" sz="4200" dirty="0" err="1"/>
              <a:t>обучения</a:t>
            </a:r>
            <a:r>
              <a:rPr lang="en-US" sz="4200" dirty="0"/>
              <a:t> </a:t>
            </a:r>
            <a:r>
              <a:rPr lang="en-US" sz="4200" dirty="0" err="1"/>
              <a:t>может</a:t>
            </a:r>
            <a:r>
              <a:rPr lang="en-US" sz="4200" dirty="0"/>
              <a:t> </a:t>
            </a:r>
            <a:r>
              <a:rPr lang="en-US" sz="4200" dirty="0" err="1"/>
              <a:t>определяться</a:t>
            </a:r>
            <a:r>
              <a:rPr lang="en-US" sz="4200" dirty="0"/>
              <a:t> </a:t>
            </a:r>
            <a:r>
              <a:rPr lang="en-US" sz="4200" dirty="0" err="1"/>
              <a:t>внешними</a:t>
            </a:r>
            <a:r>
              <a:rPr lang="en-US" sz="4200" dirty="0"/>
              <a:t> </a:t>
            </a:r>
            <a:r>
              <a:rPr lang="ru-RU" sz="4200" dirty="0"/>
              <a:t>или </a:t>
            </a:r>
            <a:r>
              <a:rPr lang="ru-RU" sz="4200" dirty="0" err="1"/>
              <a:t>внтуренними</a:t>
            </a:r>
            <a:r>
              <a:rPr lang="ru-RU" sz="4200" dirty="0"/>
              <a:t> мотивами. </a:t>
            </a:r>
          </a:p>
          <a:p>
            <a:r>
              <a:rPr lang="en-US" sz="4200" dirty="0" err="1"/>
              <a:t>Внешние</a:t>
            </a:r>
            <a:r>
              <a:rPr lang="en-US" sz="4200" dirty="0"/>
              <a:t> </a:t>
            </a:r>
            <a:r>
              <a:rPr lang="en-US" sz="4200" dirty="0" err="1"/>
              <a:t>мотивы</a:t>
            </a:r>
            <a:r>
              <a:rPr lang="en-US" sz="4200" dirty="0"/>
              <a:t> </a:t>
            </a:r>
            <a:r>
              <a:rPr lang="en-US" sz="4200" dirty="0" err="1"/>
              <a:t>не</a:t>
            </a:r>
            <a:r>
              <a:rPr lang="en-US" sz="4200" dirty="0"/>
              <a:t> </a:t>
            </a:r>
            <a:r>
              <a:rPr lang="en-US" sz="4200" dirty="0" err="1"/>
              <a:t>связаны</a:t>
            </a:r>
            <a:r>
              <a:rPr lang="en-US" sz="4200" dirty="0"/>
              <a:t> с </a:t>
            </a:r>
            <a:r>
              <a:rPr lang="en-US" sz="4200" dirty="0" err="1"/>
              <a:t>содержанием</a:t>
            </a:r>
            <a:r>
              <a:rPr lang="en-US" sz="4200" dirty="0"/>
              <a:t> </a:t>
            </a:r>
            <a:r>
              <a:rPr lang="en-US" sz="4200" dirty="0" err="1"/>
              <a:t>учебного</a:t>
            </a:r>
            <a:r>
              <a:rPr lang="en-US" sz="4200" dirty="0"/>
              <a:t> </a:t>
            </a:r>
            <a:r>
              <a:rPr lang="en-US" sz="4200" dirty="0" err="1"/>
              <a:t>материала</a:t>
            </a:r>
            <a:r>
              <a:rPr lang="en-US" sz="4200" dirty="0"/>
              <a:t>: </a:t>
            </a:r>
            <a:r>
              <a:rPr lang="en-US" sz="4200" dirty="0" err="1"/>
              <a:t>мотив</a:t>
            </a:r>
            <a:r>
              <a:rPr lang="en-US" sz="4200" dirty="0"/>
              <a:t> </a:t>
            </a:r>
            <a:r>
              <a:rPr lang="en-US" sz="4200" dirty="0" err="1"/>
              <a:t>долга</a:t>
            </a:r>
            <a:r>
              <a:rPr lang="en-US" sz="4200" dirty="0"/>
              <a:t>, </a:t>
            </a:r>
            <a:r>
              <a:rPr lang="en-US" sz="4200" dirty="0" err="1"/>
              <a:t>обязанности</a:t>
            </a:r>
            <a:r>
              <a:rPr lang="ru-RU" sz="4200" dirty="0"/>
              <a:t>,</a:t>
            </a:r>
            <a:r>
              <a:rPr lang="en-US" sz="4200" dirty="0"/>
              <a:t> </a:t>
            </a:r>
            <a:r>
              <a:rPr lang="en-US" sz="4200" dirty="0" err="1"/>
              <a:t>оценки</a:t>
            </a:r>
            <a:r>
              <a:rPr lang="en-US" sz="4200" dirty="0"/>
              <a:t>, </a:t>
            </a:r>
            <a:r>
              <a:rPr lang="en-US" sz="4200" dirty="0" err="1"/>
              <a:t>личного</a:t>
            </a:r>
            <a:r>
              <a:rPr lang="en-US" sz="4200" dirty="0"/>
              <a:t> </a:t>
            </a:r>
            <a:r>
              <a:rPr lang="en-US" sz="4200" dirty="0" err="1"/>
              <a:t>благополучия</a:t>
            </a:r>
            <a:r>
              <a:rPr lang="en-US" sz="4200" dirty="0"/>
              <a:t> </a:t>
            </a:r>
            <a:r>
              <a:rPr lang="ru-RU" sz="4200" dirty="0"/>
              <a:t>,</a:t>
            </a:r>
            <a:r>
              <a:rPr lang="en-US" sz="4200" dirty="0"/>
              <a:t> </a:t>
            </a:r>
            <a:r>
              <a:rPr lang="en-US" sz="4200" dirty="0" err="1"/>
              <a:t>отсутствие</a:t>
            </a:r>
            <a:r>
              <a:rPr lang="en-US" sz="4200" dirty="0"/>
              <a:t> </a:t>
            </a:r>
            <a:r>
              <a:rPr lang="en-US" sz="4200" dirty="0" err="1"/>
              <a:t>желания</a:t>
            </a:r>
            <a:r>
              <a:rPr lang="en-US" sz="4200" dirty="0"/>
              <a:t> </a:t>
            </a:r>
            <a:r>
              <a:rPr lang="en-US" sz="4200" dirty="0" err="1"/>
              <a:t>учиться</a:t>
            </a:r>
            <a:r>
              <a:rPr lang="en-US" sz="4200" dirty="0"/>
              <a:t> (</a:t>
            </a:r>
            <a:r>
              <a:rPr lang="en-US" sz="4200" dirty="0" err="1"/>
              <a:t>отрицательные</a:t>
            </a:r>
            <a:r>
              <a:rPr lang="en-US" sz="4200" dirty="0"/>
              <a:t> </a:t>
            </a:r>
            <a:r>
              <a:rPr lang="en-US" sz="4200" dirty="0" err="1"/>
              <a:t>мотивы</a:t>
            </a:r>
            <a:r>
              <a:rPr lang="en-US" sz="4200" dirty="0"/>
              <a:t>). </a:t>
            </a:r>
            <a:endParaRPr lang="ru-RU" sz="4200" dirty="0"/>
          </a:p>
          <a:p>
            <a:r>
              <a:rPr lang="en-US" sz="4200" dirty="0"/>
              <a:t>An extrinsically motivated student studies and learns for other reasons. Such a student performs in order to receive a reward, like graduating or passing a test or getting a new shirt from mom, or to avoid a penalty like a failing grade (</a:t>
            </a:r>
            <a:r>
              <a:rPr lang="en-US" sz="4200" dirty="0" err="1"/>
              <a:t>Lumsden</a:t>
            </a:r>
            <a:r>
              <a:rPr lang="en-US" sz="4200" dirty="0"/>
              <a:t>).</a:t>
            </a:r>
            <a:endParaRPr lang="ru-RU" sz="4200" dirty="0"/>
          </a:p>
          <a:p>
            <a:r>
              <a:rPr lang="en-US" sz="4200" dirty="0" err="1"/>
              <a:t>Внутренние</a:t>
            </a:r>
            <a:r>
              <a:rPr lang="en-US" sz="4200" dirty="0"/>
              <a:t> </a:t>
            </a:r>
            <a:r>
              <a:rPr lang="en-US" sz="4200" dirty="0" err="1"/>
              <a:t>мотивы</a:t>
            </a:r>
            <a:r>
              <a:rPr lang="en-US" sz="4200" dirty="0"/>
              <a:t>, </a:t>
            </a:r>
            <a:r>
              <a:rPr lang="en-US" sz="4200" dirty="0" err="1"/>
              <a:t>напротив</a:t>
            </a:r>
            <a:r>
              <a:rPr lang="en-US" sz="4200" dirty="0"/>
              <a:t>, </a:t>
            </a:r>
            <a:r>
              <a:rPr lang="en-US" sz="4200" dirty="0" err="1"/>
              <a:t>связаны</a:t>
            </a:r>
            <a:r>
              <a:rPr lang="en-US" sz="4200" dirty="0"/>
              <a:t> с </a:t>
            </a:r>
            <a:r>
              <a:rPr lang="en-US" sz="4200" dirty="0" err="1"/>
              <a:t>содержанием</a:t>
            </a:r>
            <a:r>
              <a:rPr lang="en-US" sz="4200" dirty="0"/>
              <a:t> </a:t>
            </a:r>
            <a:r>
              <a:rPr lang="en-US" sz="4200" dirty="0" err="1"/>
              <a:t>учебного</a:t>
            </a:r>
            <a:r>
              <a:rPr lang="en-US" sz="4200" dirty="0"/>
              <a:t> </a:t>
            </a:r>
            <a:r>
              <a:rPr lang="en-US" sz="4200" dirty="0" err="1"/>
              <a:t>материала</a:t>
            </a:r>
            <a:r>
              <a:rPr lang="en-US" sz="4200" dirty="0"/>
              <a:t>: </a:t>
            </a:r>
            <a:r>
              <a:rPr lang="en-US" sz="4200" dirty="0" err="1"/>
              <a:t>мотивы</a:t>
            </a:r>
            <a:r>
              <a:rPr lang="en-US" sz="4200" dirty="0"/>
              <a:t> </a:t>
            </a:r>
            <a:r>
              <a:rPr lang="en-US" sz="4200" dirty="0" err="1"/>
              <a:t>познавательной</a:t>
            </a:r>
            <a:r>
              <a:rPr lang="en-US" sz="4200" dirty="0"/>
              <a:t> </a:t>
            </a:r>
            <a:r>
              <a:rPr lang="ru-RU" sz="4200" dirty="0"/>
              <a:t>деятельности</a:t>
            </a:r>
            <a:r>
              <a:rPr lang="en-US" sz="4200" dirty="0"/>
              <a:t>, </a:t>
            </a:r>
            <a:r>
              <a:rPr lang="en-US" sz="4200" dirty="0" err="1"/>
              <a:t>интереса</a:t>
            </a:r>
            <a:r>
              <a:rPr lang="en-US" sz="4200" dirty="0"/>
              <a:t> к </a:t>
            </a:r>
            <a:r>
              <a:rPr lang="en-US" sz="4200" dirty="0" err="1"/>
              <a:t>содержанию</a:t>
            </a:r>
            <a:r>
              <a:rPr lang="en-US" sz="4200" dirty="0"/>
              <a:t> </a:t>
            </a:r>
            <a:r>
              <a:rPr lang="en-US" sz="4200" dirty="0" err="1"/>
              <a:t>обучения</a:t>
            </a:r>
            <a:r>
              <a:rPr lang="en-US" sz="4200" dirty="0"/>
              <a:t>, </a:t>
            </a:r>
            <a:r>
              <a:rPr lang="en-US" sz="4200" dirty="0" err="1"/>
              <a:t>мотивы</a:t>
            </a:r>
            <a:r>
              <a:rPr lang="en-US" sz="4200" dirty="0"/>
              <a:t> </a:t>
            </a:r>
            <a:r>
              <a:rPr lang="en-US" sz="4200" dirty="0" err="1"/>
              <a:t>овладения</a:t>
            </a:r>
            <a:r>
              <a:rPr lang="en-US" sz="4200" dirty="0"/>
              <a:t> </a:t>
            </a:r>
            <a:r>
              <a:rPr lang="en-US" sz="4200" dirty="0" err="1"/>
              <a:t>общими</a:t>
            </a:r>
            <a:r>
              <a:rPr lang="en-US" sz="4200" dirty="0"/>
              <a:t> </a:t>
            </a:r>
            <a:r>
              <a:rPr lang="en-US" sz="4200" dirty="0" err="1"/>
              <a:t>способами</a:t>
            </a:r>
            <a:r>
              <a:rPr lang="en-US" sz="4200" dirty="0"/>
              <a:t> </a:t>
            </a:r>
            <a:r>
              <a:rPr lang="en-US" sz="4200" dirty="0" err="1"/>
              <a:t>действий</a:t>
            </a:r>
            <a:r>
              <a:rPr lang="en-US" sz="4200" dirty="0"/>
              <a:t>, </a:t>
            </a:r>
            <a:r>
              <a:rPr lang="en-US" sz="4200" dirty="0" err="1"/>
              <a:t>выявление</a:t>
            </a:r>
            <a:r>
              <a:rPr lang="en-US" sz="4200" dirty="0"/>
              <a:t> </a:t>
            </a:r>
            <a:r>
              <a:rPr lang="en-US" sz="4200" dirty="0" err="1"/>
              <a:t>причинно-следственных</a:t>
            </a:r>
            <a:r>
              <a:rPr lang="en-US" sz="4200" dirty="0"/>
              <a:t> </a:t>
            </a:r>
            <a:r>
              <a:rPr lang="en-US" sz="4200" dirty="0" err="1"/>
              <a:t>связей</a:t>
            </a:r>
            <a:r>
              <a:rPr lang="en-US" sz="4200" dirty="0"/>
              <a:t> в </a:t>
            </a:r>
            <a:r>
              <a:rPr lang="en-US" sz="4200" dirty="0" err="1"/>
              <a:t>изучаемом</a:t>
            </a:r>
            <a:r>
              <a:rPr lang="en-US" sz="4200" dirty="0"/>
              <a:t> </a:t>
            </a:r>
            <a:r>
              <a:rPr lang="en-US" sz="4200" dirty="0" err="1"/>
              <a:t>учебном</a:t>
            </a:r>
            <a:r>
              <a:rPr lang="en-US" sz="4200" dirty="0"/>
              <a:t> </a:t>
            </a:r>
            <a:r>
              <a:rPr lang="en-US" sz="4200" dirty="0" err="1"/>
              <a:t>материале</a:t>
            </a:r>
            <a:r>
              <a:rPr lang="en-US" sz="4200" dirty="0"/>
              <a:t> </a:t>
            </a:r>
            <a:r>
              <a:rPr lang="ru-RU" sz="4200" dirty="0"/>
              <a:t>.</a:t>
            </a:r>
          </a:p>
          <a:p>
            <a:r>
              <a:rPr lang="en-US" sz="4200" dirty="0"/>
              <a:t> Intrinsic motivation is motivation from within the student (</a:t>
            </a:r>
            <a:r>
              <a:rPr lang="en-US" sz="4200" dirty="0" err="1"/>
              <a:t>Lumsden</a:t>
            </a:r>
            <a:r>
              <a:rPr lang="en-US" sz="4200" dirty="0"/>
              <a:t>). An intrinsically motivated student studies because he/she wants to study. The material is interesting, challenging and rewarding, and the student receives some kind of satisfaction from learning.</a:t>
            </a:r>
            <a:endParaRPr lang="ru-RU" sz="4200" dirty="0"/>
          </a:p>
          <a:p>
            <a:r>
              <a:rPr lang="en-US" sz="4200" dirty="0" err="1"/>
              <a:t>Г</a:t>
            </a:r>
            <a:r>
              <a:rPr lang="en-US" sz="4200" dirty="0"/>
              <a:t>. </a:t>
            </a:r>
            <a:r>
              <a:rPr lang="en-US" sz="4200" dirty="0" err="1"/>
              <a:t>В</a:t>
            </a:r>
            <a:r>
              <a:rPr lang="en-US" sz="4200" dirty="0"/>
              <a:t>. </a:t>
            </a:r>
            <a:r>
              <a:rPr lang="en-US" sz="4200" dirty="0" err="1"/>
              <a:t>Рогова</a:t>
            </a:r>
            <a:r>
              <a:rPr lang="en-US" sz="4200" dirty="0"/>
              <a:t> </a:t>
            </a:r>
            <a:r>
              <a:rPr lang="en-US" sz="4200" dirty="0" err="1"/>
              <a:t>и</a:t>
            </a:r>
            <a:r>
              <a:rPr lang="en-US" sz="4200" dirty="0"/>
              <a:t> </a:t>
            </a:r>
            <a:r>
              <a:rPr lang="en-US" sz="4200" dirty="0" err="1"/>
              <a:t>З</a:t>
            </a:r>
            <a:r>
              <a:rPr lang="en-US" sz="4200" dirty="0"/>
              <a:t>. </a:t>
            </a:r>
            <a:r>
              <a:rPr lang="en-US" sz="4200" dirty="0" err="1"/>
              <a:t>Н</a:t>
            </a:r>
            <a:r>
              <a:rPr lang="en-US" sz="4200" dirty="0"/>
              <a:t>. </a:t>
            </a:r>
            <a:r>
              <a:rPr lang="en-US" sz="4200" dirty="0" err="1"/>
              <a:t>Никитенко</a:t>
            </a:r>
            <a:r>
              <a:rPr lang="en-US" sz="4200" dirty="0"/>
              <a:t> “</a:t>
            </a:r>
            <a:r>
              <a:rPr lang="mr-IN" sz="4200" dirty="0"/>
              <a:t>…</a:t>
            </a:r>
            <a:r>
              <a:rPr lang="en-US" sz="4200" dirty="0" err="1"/>
              <a:t>интерес</a:t>
            </a:r>
            <a:r>
              <a:rPr lang="en-US" sz="4200" dirty="0"/>
              <a:t> к </a:t>
            </a:r>
            <a:r>
              <a:rPr lang="en-US" sz="4200" dirty="0" err="1"/>
              <a:t>процессу</a:t>
            </a:r>
            <a:r>
              <a:rPr lang="en-US" sz="4200" dirty="0"/>
              <a:t> </a:t>
            </a:r>
            <a:r>
              <a:rPr lang="en-US" sz="4200" dirty="0" err="1"/>
              <a:t>обучения</a:t>
            </a:r>
            <a:r>
              <a:rPr lang="en-US" sz="4200" dirty="0"/>
              <a:t> </a:t>
            </a:r>
            <a:r>
              <a:rPr lang="en-US" sz="4200" dirty="0" err="1"/>
              <a:t>по</a:t>
            </a:r>
            <a:r>
              <a:rPr lang="en-US" sz="4200" dirty="0"/>
              <a:t> </a:t>
            </a:r>
            <a:r>
              <a:rPr lang="en-US" sz="4200" dirty="0" err="1"/>
              <a:t>иностранному</a:t>
            </a:r>
            <a:r>
              <a:rPr lang="en-US" sz="4200" dirty="0"/>
              <a:t> </a:t>
            </a:r>
            <a:r>
              <a:rPr lang="en-US" sz="4200" dirty="0" err="1"/>
              <a:t>языку</a:t>
            </a:r>
            <a:r>
              <a:rPr lang="en-US" sz="4200" dirty="0"/>
              <a:t>, </a:t>
            </a:r>
            <a:r>
              <a:rPr lang="en-US" sz="4200" dirty="0" err="1"/>
              <a:t>держится</a:t>
            </a:r>
            <a:r>
              <a:rPr lang="en-US" sz="4200" dirty="0"/>
              <a:t> на </a:t>
            </a:r>
            <a:r>
              <a:rPr lang="en-US" sz="4200" dirty="0" err="1"/>
              <a:t>внутренних</a:t>
            </a:r>
            <a:r>
              <a:rPr lang="en-US" sz="4200" dirty="0"/>
              <a:t> </a:t>
            </a:r>
            <a:r>
              <a:rPr lang="en-US" sz="4200" dirty="0" err="1"/>
              <a:t>мотивах</a:t>
            </a:r>
            <a:r>
              <a:rPr lang="en-US" sz="4200" dirty="0"/>
              <a:t>, </a:t>
            </a:r>
            <a:r>
              <a:rPr lang="en-US" sz="4200" dirty="0" err="1"/>
              <a:t>которые</a:t>
            </a:r>
            <a:r>
              <a:rPr lang="en-US" sz="4200" dirty="0"/>
              <a:t> </a:t>
            </a:r>
            <a:r>
              <a:rPr lang="en-US" sz="4200" dirty="0" err="1"/>
              <a:t>исходят</a:t>
            </a:r>
            <a:r>
              <a:rPr lang="en-US" sz="4200" dirty="0"/>
              <a:t> </a:t>
            </a:r>
            <a:r>
              <a:rPr lang="en-US" sz="4200" dirty="0" err="1"/>
              <a:t>из</a:t>
            </a:r>
            <a:r>
              <a:rPr lang="en-US" sz="4200" dirty="0"/>
              <a:t> </a:t>
            </a:r>
            <a:r>
              <a:rPr lang="en-US" sz="4200" dirty="0" err="1"/>
              <a:t>самой</a:t>
            </a:r>
            <a:r>
              <a:rPr lang="en-US" sz="4200" dirty="0"/>
              <a:t> </a:t>
            </a:r>
            <a:r>
              <a:rPr lang="en-US" sz="4200" dirty="0" err="1"/>
              <a:t>иноязычной</a:t>
            </a:r>
            <a:r>
              <a:rPr lang="en-US" sz="4200" dirty="0"/>
              <a:t> </a:t>
            </a:r>
            <a:r>
              <a:rPr lang="ru-RU" sz="4200" dirty="0"/>
              <a:t>деятельности</a:t>
            </a:r>
            <a:r>
              <a:rPr lang="en-US" sz="4200" dirty="0"/>
              <a:t>"</a:t>
            </a:r>
            <a:endParaRPr lang="ru-RU" sz="4200" dirty="0"/>
          </a:p>
          <a:p>
            <a:endParaRPr lang="ru-RU" dirty="0"/>
          </a:p>
        </p:txBody>
      </p:sp>
    </p:spTree>
    <p:extLst>
      <p:ext uri="{BB962C8B-B14F-4D97-AF65-F5344CB8AC3E}">
        <p14:creationId xmlns:p14="http://schemas.microsoft.com/office/powerpoint/2010/main" val="2371351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D696FAC-2399-A584-990C-1361F6932635}"/>
              </a:ext>
            </a:extLst>
          </p:cNvPr>
          <p:cNvSpPr>
            <a:spLocks noGrp="1"/>
          </p:cNvSpPr>
          <p:nvPr>
            <p:ph type="title"/>
          </p:nvPr>
        </p:nvSpPr>
        <p:spPr>
          <a:xfrm>
            <a:off x="1907704" y="339539"/>
            <a:ext cx="4890363" cy="432011"/>
          </a:xfrm>
        </p:spPr>
        <p:txBody>
          <a:bodyPr>
            <a:normAutofit/>
          </a:bodyPr>
          <a:lstStyle/>
          <a:p>
            <a:r>
              <a:rPr lang="en-US" sz="1800" dirty="0">
                <a:solidFill>
                  <a:srgbClr val="FF0000"/>
                </a:solidFill>
              </a:rPr>
              <a:t>GEN Z Characteristics</a:t>
            </a:r>
            <a:endParaRPr lang="x-none" sz="1800" dirty="0">
              <a:solidFill>
                <a:srgbClr val="FF0000"/>
              </a:solidFill>
            </a:endParaRPr>
          </a:p>
        </p:txBody>
      </p:sp>
      <p:sp>
        <p:nvSpPr>
          <p:cNvPr id="3" name="Объект 2">
            <a:extLst>
              <a:ext uri="{FF2B5EF4-FFF2-40B4-BE49-F238E27FC236}">
                <a16:creationId xmlns:a16="http://schemas.microsoft.com/office/drawing/2014/main" id="{990F7FBC-1BA4-7DB7-14FD-B4068B8FADB5}"/>
              </a:ext>
            </a:extLst>
          </p:cNvPr>
          <p:cNvSpPr>
            <a:spLocks noGrp="1"/>
          </p:cNvSpPr>
          <p:nvPr>
            <p:ph idx="1"/>
          </p:nvPr>
        </p:nvSpPr>
        <p:spPr>
          <a:xfrm>
            <a:off x="323528" y="641074"/>
            <a:ext cx="7920880" cy="3874891"/>
          </a:xfrm>
        </p:spPr>
        <p:txBody>
          <a:bodyPr>
            <a:normAutofit fontScale="25000" lnSpcReduction="20000"/>
          </a:bodyPr>
          <a:lstStyle/>
          <a:p>
            <a:endParaRPr lang="en" sz="2625" b="1" dirty="0"/>
          </a:p>
          <a:p>
            <a:r>
              <a:rPr lang="en" sz="4000" b="1" dirty="0"/>
              <a:t>1. Technology Integration</a:t>
            </a:r>
          </a:p>
          <a:p>
            <a:pPr>
              <a:buFont typeface="Arial" panose="020B0604020202020204" pitchFamily="34" charset="0"/>
              <a:buChar char="•"/>
            </a:pPr>
            <a:r>
              <a:rPr lang="en" sz="4000" b="1" dirty="0"/>
              <a:t>Early Exposure</a:t>
            </a:r>
            <a:r>
              <a:rPr lang="en" sz="4000" dirty="0"/>
              <a:t>: Gen Z has grown up with technology from a very young age. Many were using computers before the age of five, leading to a fundamental shift in how they process information and engage with learning (</a:t>
            </a:r>
            <a:r>
              <a:rPr lang="en" sz="4000" dirty="0" err="1"/>
              <a:t>Seemiller</a:t>
            </a:r>
            <a:r>
              <a:rPr lang="en" sz="4000" dirty="0"/>
              <a:t> &amp; Grace, 2016).</a:t>
            </a:r>
          </a:p>
          <a:p>
            <a:pPr>
              <a:buFont typeface="Arial" panose="020B0604020202020204" pitchFamily="34" charset="0"/>
              <a:buChar char="•"/>
            </a:pPr>
            <a:r>
              <a:rPr lang="en" sz="4000" b="1" dirty="0"/>
              <a:t>Instant Gratification</a:t>
            </a:r>
            <a:r>
              <a:rPr lang="en" sz="4000" dirty="0"/>
              <a:t>: They are accustomed to rapid access to information and immediate responses, which affects their patience and focus. This contrasts with previous generations who acquired technology later in life (O’Connor, 2016).</a:t>
            </a:r>
          </a:p>
          <a:p>
            <a:r>
              <a:rPr lang="en" sz="4000" b="1" dirty="0"/>
              <a:t>2. Attention Span</a:t>
            </a:r>
          </a:p>
          <a:p>
            <a:pPr>
              <a:buFont typeface="Arial" panose="020B0604020202020204" pitchFamily="34" charset="0"/>
              <a:buChar char="•"/>
            </a:pPr>
            <a:r>
              <a:rPr lang="en" sz="4000" b="1" dirty="0"/>
              <a:t>Shorter Attention Span</a:t>
            </a:r>
            <a:r>
              <a:rPr lang="en" sz="4000" dirty="0"/>
              <a:t>: Research indicates that Gen Z has a significantly shorter attention span, often only able to concentrate for about eight seconds. This is partly due to frequent multitasking and rapid information consumption online (Rich, 2012; Carr, 2010).</a:t>
            </a:r>
          </a:p>
          <a:p>
            <a:r>
              <a:rPr lang="en" sz="4000" b="1" dirty="0"/>
              <a:t>3. Learning Preferences</a:t>
            </a:r>
          </a:p>
          <a:p>
            <a:pPr>
              <a:buFont typeface="Arial" panose="020B0604020202020204" pitchFamily="34" charset="0"/>
              <a:buChar char="•"/>
            </a:pPr>
            <a:r>
              <a:rPr lang="en" sz="4000" b="1" dirty="0"/>
              <a:t>Preference for Active Learning</a:t>
            </a:r>
            <a:r>
              <a:rPr lang="en" sz="4000" dirty="0"/>
              <a:t>: Gen Z learners prefer active, hands-on learning experiences rather than passive lecture-based instruction. They engage more with teaching methods that involve discussions, activities, and practical applications (</a:t>
            </a:r>
            <a:r>
              <a:rPr lang="en" sz="4000" dirty="0" err="1"/>
              <a:t>Lieberg</a:t>
            </a:r>
            <a:r>
              <a:rPr lang="en" sz="4000" dirty="0"/>
              <a:t>, 2008; </a:t>
            </a:r>
            <a:r>
              <a:rPr lang="en" sz="4000" dirty="0" err="1"/>
              <a:t>Seemiller</a:t>
            </a:r>
            <a:r>
              <a:rPr lang="en" sz="4000" dirty="0"/>
              <a:t> &amp; Grace, 2016).</a:t>
            </a:r>
          </a:p>
          <a:p>
            <a:pPr>
              <a:buFont typeface="Arial" panose="020B0604020202020204" pitchFamily="34" charset="0"/>
              <a:buChar char="•"/>
            </a:pPr>
            <a:r>
              <a:rPr lang="en" sz="4000" b="1" dirty="0"/>
              <a:t>Desire for Relevance</a:t>
            </a:r>
            <a:r>
              <a:rPr lang="en" sz="4000" dirty="0"/>
              <a:t>: They seek information that is immediately relevant to their lives rather than abstract or future-oriented content. They want to see the direct applicability of what they are learning (M. Johnson &amp; L. Johnson, 2010).</a:t>
            </a:r>
          </a:p>
          <a:p>
            <a:r>
              <a:rPr lang="en" sz="4000" b="1" dirty="0"/>
              <a:t>4. Technological Dependence</a:t>
            </a:r>
          </a:p>
          <a:p>
            <a:pPr>
              <a:buFont typeface="Arial" panose="020B0604020202020204" pitchFamily="34" charset="0"/>
              <a:buChar char="•"/>
            </a:pPr>
            <a:r>
              <a:rPr lang="en" sz="4000" b="1" dirty="0"/>
              <a:t>Integrated Technology</a:t>
            </a:r>
            <a:r>
              <a:rPr lang="en" sz="4000" dirty="0"/>
              <a:t>: For Gen Z, technology is an integral part of their identity. They are used to interacting with digital content and social media, which can sometimes lead to distractions in traditional learning environments (Elmore, 2016; Pandit, 2015).</a:t>
            </a:r>
          </a:p>
          <a:p>
            <a:r>
              <a:rPr lang="en" sz="4000" b="1" dirty="0"/>
              <a:t>5. Motivation and Engagement</a:t>
            </a:r>
          </a:p>
          <a:p>
            <a:pPr>
              <a:buFont typeface="Arial" panose="020B0604020202020204" pitchFamily="34" charset="0"/>
              <a:buChar char="•"/>
            </a:pPr>
            <a:r>
              <a:rPr lang="en" sz="4000" b="1" dirty="0"/>
              <a:t>Motivation for Instant Results</a:t>
            </a:r>
            <a:r>
              <a:rPr lang="en" sz="4000" dirty="0"/>
              <a:t>: Gen Z learners are motivated by immediate rewards and results. They may struggle with traditional educational approaches that require long-term commitment and delayed gratification (</a:t>
            </a:r>
            <a:r>
              <a:rPr lang="en" sz="4000" dirty="0" err="1"/>
              <a:t>McCrindle</a:t>
            </a:r>
            <a:r>
              <a:rPr lang="en" sz="4000" dirty="0"/>
              <a:t>, 2014).</a:t>
            </a:r>
          </a:p>
          <a:p>
            <a:r>
              <a:rPr lang="en" sz="4000" b="1" dirty="0"/>
              <a:t>6. Social and Emotional Characteristics</a:t>
            </a:r>
          </a:p>
          <a:p>
            <a:pPr>
              <a:buFont typeface="Arial" panose="020B0604020202020204" pitchFamily="34" charset="0"/>
              <a:buChar char="•"/>
            </a:pPr>
            <a:r>
              <a:rPr lang="en" sz="4000" b="1" dirty="0"/>
              <a:t>Influence of Peer Opinion</a:t>
            </a:r>
            <a:r>
              <a:rPr lang="en" sz="4000" dirty="0"/>
              <a:t>: Gen Z places high value on peer opinions and may feel insecure about participating if they fear negative judgment. They often prefer open-ended questions and discussions that minimize the risk of incorrect answers (Pandit, 2015).</a:t>
            </a:r>
          </a:p>
          <a:p>
            <a:r>
              <a:rPr lang="en" sz="4000" dirty="0"/>
              <a:t>In summary, Generation Z differs from previous learners in their reliance on technology, shorter attention spans, preference for active and relevant learning, and immediate gratification. Educators need to adapt their methods to engage this generation effectively.</a:t>
            </a:r>
          </a:p>
          <a:p>
            <a:endParaRPr lang="x-none" dirty="0"/>
          </a:p>
        </p:txBody>
      </p:sp>
    </p:spTree>
    <p:extLst>
      <p:ext uri="{BB962C8B-B14F-4D97-AF65-F5344CB8AC3E}">
        <p14:creationId xmlns:p14="http://schemas.microsoft.com/office/powerpoint/2010/main" val="1366389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E796584-5960-D44E-AB8B-04D287BA0054}"/>
              </a:ext>
            </a:extLst>
          </p:cNvPr>
          <p:cNvSpPr>
            <a:spLocks noGrp="1"/>
          </p:cNvSpPr>
          <p:nvPr>
            <p:ph type="title"/>
          </p:nvPr>
        </p:nvSpPr>
        <p:spPr>
          <a:xfrm>
            <a:off x="1331641" y="699542"/>
            <a:ext cx="5616624" cy="645993"/>
          </a:xfrm>
        </p:spPr>
        <p:txBody>
          <a:bodyPr>
            <a:normAutofit fontScale="90000"/>
          </a:bodyPr>
          <a:lstStyle/>
          <a:p>
            <a:r>
              <a:rPr lang="en" sz="2000" dirty="0">
                <a:solidFill>
                  <a:srgbClr val="FF0000"/>
                </a:solidFill>
              </a:rPr>
              <a:t>Effective Strategies for Engaging Generation Z</a:t>
            </a:r>
            <a:br>
              <a:rPr lang="en-US" dirty="0"/>
            </a:br>
            <a:endParaRPr lang="ru-RU" dirty="0"/>
          </a:p>
        </p:txBody>
      </p:sp>
      <p:sp>
        <p:nvSpPr>
          <p:cNvPr id="3" name="Объект 2">
            <a:extLst>
              <a:ext uri="{FF2B5EF4-FFF2-40B4-BE49-F238E27FC236}">
                <a16:creationId xmlns:a16="http://schemas.microsoft.com/office/drawing/2014/main" id="{DF50DDB2-638B-7744-864D-0B38050F3801}"/>
              </a:ext>
            </a:extLst>
          </p:cNvPr>
          <p:cNvSpPr>
            <a:spLocks noGrp="1"/>
          </p:cNvSpPr>
          <p:nvPr>
            <p:ph idx="1"/>
          </p:nvPr>
        </p:nvSpPr>
        <p:spPr>
          <a:xfrm>
            <a:off x="1627533" y="1147970"/>
            <a:ext cx="5169983" cy="3538335"/>
          </a:xfrm>
        </p:spPr>
        <p:txBody>
          <a:bodyPr>
            <a:normAutofit fontScale="55000" lnSpcReduction="20000"/>
          </a:bodyPr>
          <a:lstStyle/>
          <a:p>
            <a:pPr>
              <a:buFont typeface="Arial" panose="020B0604020202020204" pitchFamily="34" charset="0"/>
              <a:buChar char="•"/>
            </a:pPr>
            <a:r>
              <a:rPr lang="en" b="1" dirty="0"/>
              <a:t>Adopt Active Teaching Methods</a:t>
            </a:r>
            <a:r>
              <a:rPr lang="en" dirty="0"/>
              <a:t>: Use storytelling, discussions, and hands-on activities.</a:t>
            </a:r>
          </a:p>
          <a:p>
            <a:pPr>
              <a:buFont typeface="Arial" panose="020B0604020202020204" pitchFamily="34" charset="0"/>
              <a:buChar char="•"/>
            </a:pPr>
            <a:r>
              <a:rPr lang="en" b="1" dirty="0"/>
              <a:t>Focus on Relevance</a:t>
            </a:r>
            <a:r>
              <a:rPr lang="en" dirty="0"/>
              <a:t>: Ensure content is immediately useful and relatable to students.</a:t>
            </a:r>
          </a:p>
          <a:p>
            <a:pPr>
              <a:buFont typeface="Arial" panose="020B0604020202020204" pitchFamily="34" charset="0"/>
              <a:buChar char="•"/>
            </a:pPr>
            <a:r>
              <a:rPr lang="en" b="1" dirty="0"/>
              <a:t>Encourage Participation</a:t>
            </a:r>
            <a:r>
              <a:rPr lang="en" dirty="0"/>
              <a:t>: Use open-ended questions and allow students to choose topics.</a:t>
            </a:r>
          </a:p>
          <a:p>
            <a:pPr>
              <a:buFont typeface="Arial" panose="020B0604020202020204" pitchFamily="34" charset="0"/>
              <a:buChar char="•"/>
            </a:pPr>
            <a:r>
              <a:rPr lang="en" b="1" dirty="0"/>
              <a:t>Leverage Passion</a:t>
            </a:r>
            <a:r>
              <a:rPr lang="en" dirty="0"/>
              <a:t>: Demonstrate enthusiasm and authenticity in teaching.</a:t>
            </a:r>
          </a:p>
          <a:p>
            <a:r>
              <a:rPr lang="en" b="1" dirty="0"/>
              <a:t>Conclusion</a:t>
            </a:r>
            <a:r>
              <a:rPr lang="en" dirty="0"/>
              <a:t>: Active, relevant, and engaging teaching methods are crucial for capturing and maintaining Generation Z students' attention.</a:t>
            </a:r>
            <a:endParaRPr lang="en-US" dirty="0"/>
          </a:p>
        </p:txBody>
      </p:sp>
    </p:spTree>
    <p:extLst>
      <p:ext uri="{BB962C8B-B14F-4D97-AF65-F5344CB8AC3E}">
        <p14:creationId xmlns:p14="http://schemas.microsoft.com/office/powerpoint/2010/main" val="1440569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97823D-80BF-0240-5551-A3DACD4475D4}"/>
              </a:ext>
            </a:extLst>
          </p:cNvPr>
          <p:cNvSpPr>
            <a:spLocks noGrp="1"/>
          </p:cNvSpPr>
          <p:nvPr>
            <p:ph type="title"/>
          </p:nvPr>
        </p:nvSpPr>
        <p:spPr>
          <a:xfrm>
            <a:off x="1664252" y="339539"/>
            <a:ext cx="5133263" cy="711524"/>
          </a:xfrm>
        </p:spPr>
        <p:txBody>
          <a:bodyPr>
            <a:normAutofit fontScale="90000"/>
          </a:bodyPr>
          <a:lstStyle/>
          <a:p>
            <a:r>
              <a:rPr lang="en" sz="2100" dirty="0">
                <a:solidFill>
                  <a:srgbClr val="FF0000"/>
                </a:solidFill>
                <a:latin typeface="Athelas" panose="02000503000000020003" pitchFamily="2" charset="0"/>
              </a:rPr>
              <a:t>Factors Influencing Student Engagement</a:t>
            </a:r>
            <a:br>
              <a:rPr lang="en" sz="2100" dirty="0">
                <a:solidFill>
                  <a:srgbClr val="FF0000"/>
                </a:solidFill>
                <a:latin typeface="Athelas" panose="02000503000000020003" pitchFamily="2" charset="0"/>
              </a:rPr>
            </a:br>
            <a:r>
              <a:rPr lang="en" sz="2100" b="1" dirty="0">
                <a:solidFill>
                  <a:srgbClr val="FF0000"/>
                </a:solidFill>
                <a:latin typeface="Athelas" panose="02000503000000020003" pitchFamily="2" charset="0"/>
              </a:rPr>
              <a:t>Findings</a:t>
            </a:r>
            <a:endParaRPr lang="x-none" sz="2100" dirty="0">
              <a:solidFill>
                <a:srgbClr val="FF0000"/>
              </a:solidFill>
            </a:endParaRPr>
          </a:p>
        </p:txBody>
      </p:sp>
      <p:sp>
        <p:nvSpPr>
          <p:cNvPr id="3" name="Объект 2">
            <a:extLst>
              <a:ext uri="{FF2B5EF4-FFF2-40B4-BE49-F238E27FC236}">
                <a16:creationId xmlns:a16="http://schemas.microsoft.com/office/drawing/2014/main" id="{71758B3F-AC3F-C386-9B03-BD9C1FE4738D}"/>
              </a:ext>
            </a:extLst>
          </p:cNvPr>
          <p:cNvSpPr>
            <a:spLocks noGrp="1"/>
          </p:cNvSpPr>
          <p:nvPr>
            <p:ph idx="1"/>
          </p:nvPr>
        </p:nvSpPr>
        <p:spPr>
          <a:xfrm>
            <a:off x="1431758" y="1135285"/>
            <a:ext cx="5365757" cy="2534348"/>
          </a:xfrm>
        </p:spPr>
        <p:txBody>
          <a:bodyPr>
            <a:normAutofit fontScale="55000" lnSpcReduction="20000"/>
          </a:bodyPr>
          <a:lstStyle/>
          <a:p>
            <a:pPr>
              <a:buFont typeface="Arial" panose="020B0604020202020204" pitchFamily="34" charset="0"/>
              <a:buChar char="•"/>
            </a:pPr>
            <a:r>
              <a:rPr lang="en" b="1" dirty="0"/>
              <a:t>Passionate Teaching</a:t>
            </a:r>
            <a:r>
              <a:rPr lang="en" dirty="0"/>
              <a:t>: Professors who are energetic and use stories maintain 80% more student attention.</a:t>
            </a:r>
          </a:p>
          <a:p>
            <a:pPr>
              <a:buFont typeface="Arial" panose="020B0604020202020204" pitchFamily="34" charset="0"/>
              <a:buChar char="•"/>
            </a:pPr>
            <a:r>
              <a:rPr lang="en" b="1" dirty="0"/>
              <a:t>Active Learning</a:t>
            </a:r>
            <a:r>
              <a:rPr lang="en" dirty="0"/>
              <a:t>: Engaging activities, discussions, and illustrations improve student participation.</a:t>
            </a:r>
          </a:p>
          <a:p>
            <a:pPr>
              <a:buFont typeface="Arial" panose="020B0604020202020204" pitchFamily="34" charset="0"/>
              <a:buChar char="•"/>
            </a:pPr>
            <a:r>
              <a:rPr lang="en" b="1" dirty="0"/>
              <a:t>Relevance</a:t>
            </a:r>
            <a:r>
              <a:rPr lang="en" dirty="0"/>
              <a:t>: Students prefer content that is immediately applicable to their lives.</a:t>
            </a:r>
          </a:p>
          <a:p>
            <a:pPr>
              <a:buFont typeface="Arial" panose="020B0604020202020204" pitchFamily="34" charset="0"/>
              <a:buChar char="•"/>
            </a:pPr>
            <a:r>
              <a:rPr lang="en" b="1" dirty="0"/>
              <a:t>Handwritten Notes</a:t>
            </a:r>
            <a:r>
              <a:rPr lang="en" dirty="0"/>
              <a:t>: Students are more engaged when given physical notes versus using laptops for non-class activities.</a:t>
            </a:r>
          </a:p>
        </p:txBody>
      </p:sp>
      <p:sp>
        <p:nvSpPr>
          <p:cNvPr id="4" name="TextBox 3">
            <a:extLst>
              <a:ext uri="{FF2B5EF4-FFF2-40B4-BE49-F238E27FC236}">
                <a16:creationId xmlns:a16="http://schemas.microsoft.com/office/drawing/2014/main" id="{CAE0038B-3792-671F-E33F-A6993FC3BAC2}"/>
              </a:ext>
            </a:extLst>
          </p:cNvPr>
          <p:cNvSpPr txBox="1"/>
          <p:nvPr/>
        </p:nvSpPr>
        <p:spPr>
          <a:xfrm>
            <a:off x="3618105" y="3585411"/>
            <a:ext cx="3943350" cy="923330"/>
          </a:xfrm>
          <a:prstGeom prst="rect">
            <a:avLst/>
          </a:prstGeom>
          <a:noFill/>
        </p:spPr>
        <p:txBody>
          <a:bodyPr wrap="square" rtlCol="0">
            <a:spAutoFit/>
          </a:bodyPr>
          <a:lstStyle/>
          <a:p>
            <a:r>
              <a:rPr lang="en" sz="1350" dirty="0"/>
              <a:t>Engaging Generation Z: A Case Study on Motivating the Post-Millennial Traditional College Student in the Classroom Kimberlee R. Mendoza San Diego Christian College, California, United States</a:t>
            </a:r>
            <a:endParaRPr lang="x-none" sz="1350" dirty="0"/>
          </a:p>
        </p:txBody>
      </p:sp>
      <p:sp>
        <p:nvSpPr>
          <p:cNvPr id="5" name="Скругленный прямоугольник 4"/>
          <p:cNvSpPr/>
          <p:nvPr/>
        </p:nvSpPr>
        <p:spPr>
          <a:xfrm>
            <a:off x="3224463" y="3501189"/>
            <a:ext cx="4162927" cy="1192218"/>
          </a:xfrm>
          <a:prstGeom prst="roundRect">
            <a:avLst>
              <a:gd name="adj" fmla="val 34127"/>
            </a:avLst>
          </a:prstGeom>
          <a:solidFill>
            <a:srgbClr val="FFCCFF">
              <a:alpha val="4588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Tree>
    <p:extLst>
      <p:ext uri="{BB962C8B-B14F-4D97-AF65-F5344CB8AC3E}">
        <p14:creationId xmlns:p14="http://schemas.microsoft.com/office/powerpoint/2010/main" val="246078605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559</TotalTime>
  <Words>4165</Words>
  <Application>Microsoft Macintosh PowerPoint</Application>
  <PresentationFormat>Экран (16:9)</PresentationFormat>
  <Paragraphs>255</Paragraphs>
  <Slides>23</Slides>
  <Notes>5</Notes>
  <HiddenSlides>0</HiddenSlides>
  <MMClips>2</MMClips>
  <ScaleCrop>false</ScaleCrop>
  <HeadingPairs>
    <vt:vector size="6" baseType="variant">
      <vt:variant>
        <vt:lpstr>Использованные шрифты</vt:lpstr>
      </vt:variant>
      <vt:variant>
        <vt:i4>11</vt:i4>
      </vt:variant>
      <vt:variant>
        <vt:lpstr>Тема</vt:lpstr>
      </vt:variant>
      <vt:variant>
        <vt:i4>1</vt:i4>
      </vt:variant>
      <vt:variant>
        <vt:lpstr>Заголовки слайдов</vt:lpstr>
      </vt:variant>
      <vt:variant>
        <vt:i4>23</vt:i4>
      </vt:variant>
    </vt:vector>
  </HeadingPairs>
  <TitlesOfParts>
    <vt:vector size="35" baseType="lpstr">
      <vt:lpstr>Arial</vt:lpstr>
      <vt:lpstr>Arial Narrow</vt:lpstr>
      <vt:lpstr>Athelas</vt:lpstr>
      <vt:lpstr>Book Antiqua</vt:lpstr>
      <vt:lpstr>Calibri</vt:lpstr>
      <vt:lpstr>Cambria</vt:lpstr>
      <vt:lpstr>Century Gothic</vt:lpstr>
      <vt:lpstr>Gill Sans MT</vt:lpstr>
      <vt:lpstr>Merriweather</vt:lpstr>
      <vt:lpstr>Tahoma</vt:lpstr>
      <vt:lpstr>Times New Roman</vt:lpstr>
      <vt:lpstr>Тема Office</vt:lpstr>
      <vt:lpstr>Уроки - мотиваторы</vt:lpstr>
      <vt:lpstr>Презентация PowerPoint</vt:lpstr>
      <vt:lpstr>Презентация PowerPoint</vt:lpstr>
      <vt:lpstr>Презентация PowerPoint</vt:lpstr>
      <vt:lpstr>Понятие  мотивации</vt:lpstr>
      <vt:lpstr>Виды мотивации</vt:lpstr>
      <vt:lpstr>GEN Z Characteristics</vt:lpstr>
      <vt:lpstr>Effective Strategies for Engaging Generation Z </vt:lpstr>
      <vt:lpstr>Factors Influencing Student Engagement Findings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Анастасия Черепнева</dc:creator>
  <cp:lastModifiedBy>Marianna Kaufman</cp:lastModifiedBy>
  <cp:revision>30</cp:revision>
  <dcterms:created xsi:type="dcterms:W3CDTF">2019-11-08T08:59:02Z</dcterms:created>
  <dcterms:modified xsi:type="dcterms:W3CDTF">2024-09-16T20:06:25Z</dcterms:modified>
</cp:coreProperties>
</file>