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36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</p:sldIdLst>
  <p:sldSz cx="9144000" cy="5143500" type="screen16x9"/>
  <p:notesSz cx="6858000" cy="9144000"/>
  <p:embeddedFontLst>
    <p:embeddedFont>
      <p:font typeface="Calibri" panose="020F0502020204030204" pitchFamily="34" charset="0"/>
      <p:regular r:id="rId37"/>
      <p:bold r:id="rId38"/>
      <p:italic r:id="rId39"/>
      <p:boldItalic r:id="rId40"/>
    </p:embeddedFont>
    <p:embeddedFont>
      <p:font typeface="Roboto Black" panose="020B0604020202020204" charset="0"/>
      <p:bold r:id="rId41"/>
      <p:boldItalic r:id="rId42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GoogleSlidesCustomDataVersion2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43" roundtripDataSignature="AMtx7mhjm9whskUCxecgo72KReg+CADk7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1A6F56DA-AD62-4C8C-8C5A-1BDBB47338A9}">
  <a:tblStyle styleId="{1A6F56DA-AD62-4C8C-8C5A-1BDBB47338A9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220" d="100"/>
          <a:sy n="220" d="100"/>
        </p:scale>
        <p:origin x="-414" y="18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3.fntdata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font" Target="fonts/font6.fntdata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font" Target="fonts/font1.fntdata"/><Relationship Id="rId40" Type="http://schemas.openxmlformats.org/officeDocument/2006/relationships/font" Target="fonts/font4.fntdata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customschemas.google.com/relationships/presentationmetadata" Target="metadata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font" Target="fonts/font2.fntdata"/><Relationship Id="rId46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font" Target="fonts/font5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221735841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89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g23e4205aaba_0_4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5" name="Google Shape;145;g23e4205aaba_0_4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g23e4205aaba_0_4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" name="Google Shape;151;g23e4205aaba_0_4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g23e4205aaba_0_5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8" name="Google Shape;158;g23e4205aaba_0_5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g23e4205aaba_0_6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5" name="Google Shape;165;g23e4205aaba_0_6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g23e4205aaba_0_6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2" name="Google Shape;172;g23e4205aaba_0_6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g23e4205aaba_0_7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9" name="Google Shape;179;g23e4205aaba_0_7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g23e4205aaba_0_15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6" name="Google Shape;186;g23e4205aaba_0_15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g23e4205aaba_0_16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2" name="Google Shape;192;g23e4205aaba_0_16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g23e4205aaba_0_16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8" name="Google Shape;198;g23e4205aaba_0_16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g23e4205aaba_0_17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4" name="Google Shape;204;g23e4205aaba_0_17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g23e4205aaba_0_17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0" name="Google Shape;210;g23e4205aaba_0_17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g23e4205aaba_0_18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8" name="Google Shape;218;g23e4205aaba_0_18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g23e4205aaba_0_19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6" name="Google Shape;226;g23e4205aaba_0_19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g23e4205aaba_0_19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5" name="Google Shape;235;g23e4205aaba_0_19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Google Shape;242;g23e4205aaba_0_2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3" name="Google Shape;243;g23e4205aaba_0_2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Google Shape;248;g23e4205aaba_0_2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249" name="Google Shape;249;g23e4205aaba_0_2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Google Shape;256;g23e4205aaba_0_2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257" name="Google Shape;257;g23e4205aaba_0_2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Google Shape;264;g23e4205aaba_0_2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265" name="Google Shape;265;g23e4205aaba_0_2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Google Shape;273;g23e4205aaba_0_23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274" name="Google Shape;274;g23e4205aaba_0_23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" name="Google Shape;282;g23e4205aaba_0_20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3" name="Google Shape;283;g23e4205aaba_0_20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g23e4205aaba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1" name="Google Shape;101;g23e4205aaba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" name="Google Shape;290;g23e4205aaba_0_33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1" name="Google Shape;291;g23e4205aaba_0_33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" name="Google Shape;299;g23e4205aaba_0_34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0" name="Google Shape;300;g23e4205aaba_0_34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" name="Google Shape;308;g23e4205aaba_0_35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9" name="Google Shape;309;g23e4205aaba_0_35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" name="Google Shape;317;g23e4205aaba_0_36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8" name="Google Shape;318;g23e4205aaba_0_36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" name="Google Shape;326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7" name="Google Shape;327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g23e4205aaba_0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7" name="Google Shape;107;g23e4205aaba_0_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g23e4205aaba_0_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3" name="Google Shape;113;g23e4205aaba_0_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g23e4205aaba_0_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0" name="Google Shape;120;g23e4205aaba_0_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g23e4205aaba_0_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6" name="Google Shape;126;g23e4205aaba_0_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g23e4205aaba_0_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2" name="Google Shape;132;g23e4205aaba_0_3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g23e4205aaba_0_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8" name="Google Shape;138;g23e4205aaba_0_3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Пустой слайд" type="blank">
  <p:cSld name="BLANK"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Google Shape;13;p6"/>
          <p:cNvSpPr txBox="1">
            <a:spLocks noGrp="1"/>
          </p:cNvSpPr>
          <p:nvPr>
            <p:ph type="dt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" name="Google Shape;14;p6"/>
          <p:cNvSpPr txBox="1">
            <a:spLocks noGrp="1"/>
          </p:cNvSpPr>
          <p:nvPr>
            <p:ph type="ft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" name="Google Shape;15;p6"/>
          <p:cNvSpPr txBox="1">
            <a:spLocks noGrp="1"/>
          </p:cNvSpPr>
          <p:nvPr>
            <p:ph type="sldNum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pic>
        <p:nvPicPr>
          <p:cNvPr id="16" name="Google Shape;16;p6" descr="1648061945(1).jp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вертикальный текст" type="vertTx">
  <p:cSld name="VERTICAL_TEXT"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5"/>
          <p:cNvSpPr txBox="1"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15"/>
          <p:cNvSpPr txBox="1">
            <a:spLocks noGrp="1"/>
          </p:cNvSpPr>
          <p:nvPr>
            <p:ph type="body" idx="1"/>
          </p:nvPr>
        </p:nvSpPr>
        <p:spPr>
          <a:xfrm rot="5400000">
            <a:off x="2874764" y="-1217413"/>
            <a:ext cx="3394472" cy="82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3" name="Google Shape;73;p15"/>
          <p:cNvSpPr txBox="1">
            <a:spLocks noGrp="1"/>
          </p:cNvSpPr>
          <p:nvPr>
            <p:ph type="dt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15"/>
          <p:cNvSpPr txBox="1">
            <a:spLocks noGrp="1"/>
          </p:cNvSpPr>
          <p:nvPr>
            <p:ph type="ft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5" name="Google Shape;75;p15"/>
          <p:cNvSpPr txBox="1">
            <a:spLocks noGrp="1"/>
          </p:cNvSpPr>
          <p:nvPr>
            <p:ph type="sldNum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Вертикальный заголовок и текст" type="vertTitleAndTx">
  <p:cSld name="VERTICAL_TITLE_AND_VERTICAL_TEXT"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16"/>
          <p:cNvSpPr txBox="1">
            <a:spLocks noGrp="1"/>
          </p:cNvSpPr>
          <p:nvPr>
            <p:ph type="title"/>
          </p:nvPr>
        </p:nvSpPr>
        <p:spPr>
          <a:xfrm rot="5400000">
            <a:off x="5463778" y="1371601"/>
            <a:ext cx="4388644" cy="20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16"/>
          <p:cNvSpPr txBox="1">
            <a:spLocks noGrp="1"/>
          </p:cNvSpPr>
          <p:nvPr>
            <p:ph type="body" idx="1"/>
          </p:nvPr>
        </p:nvSpPr>
        <p:spPr>
          <a:xfrm rot="5400000">
            <a:off x="1272778" y="-609599"/>
            <a:ext cx="4388644" cy="60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9" name="Google Shape;79;p16"/>
          <p:cNvSpPr txBox="1">
            <a:spLocks noGrp="1"/>
          </p:cNvSpPr>
          <p:nvPr>
            <p:ph type="dt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16"/>
          <p:cNvSpPr txBox="1">
            <a:spLocks noGrp="1"/>
          </p:cNvSpPr>
          <p:nvPr>
            <p:ph type="ft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1" name="Google Shape;81;p16"/>
          <p:cNvSpPr txBox="1">
            <a:spLocks noGrp="1"/>
          </p:cNvSpPr>
          <p:nvPr>
            <p:ph type="sldNum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g23e4205aaba_0_460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4" name="Google Shape;84;g23e4205aaba_0_460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17500" rtl="0">
              <a:spcBef>
                <a:spcPts val="640"/>
              </a:spcBef>
              <a:spcAft>
                <a:spcPts val="0"/>
              </a:spcAft>
              <a:buSzPts val="1400"/>
              <a:buChar char="•"/>
              <a:defRPr sz="1400"/>
            </a:lvl1pPr>
            <a:lvl2pPr marL="914400" lvl="1" indent="-304800" rtl="0">
              <a:spcBef>
                <a:spcPts val="560"/>
              </a:spcBef>
              <a:spcAft>
                <a:spcPts val="0"/>
              </a:spcAft>
              <a:buSzPts val="1200"/>
              <a:buChar char="–"/>
              <a:defRPr sz="1200"/>
            </a:lvl2pPr>
            <a:lvl3pPr marL="1371600" lvl="2" indent="-304800" rtl="0">
              <a:spcBef>
                <a:spcPts val="480"/>
              </a:spcBef>
              <a:spcAft>
                <a:spcPts val="0"/>
              </a:spcAft>
              <a:buSzPts val="1200"/>
              <a:buChar char="•"/>
              <a:defRPr sz="1200"/>
            </a:lvl3pPr>
            <a:lvl4pPr marL="1828800" lvl="3" indent="-304800" rtl="0">
              <a:spcBef>
                <a:spcPts val="400"/>
              </a:spcBef>
              <a:spcAft>
                <a:spcPts val="0"/>
              </a:spcAft>
              <a:buSzPts val="1200"/>
              <a:buChar char="–"/>
              <a:defRPr sz="1200"/>
            </a:lvl4pPr>
            <a:lvl5pPr marL="2286000" lvl="4" indent="-304800" rtl="0">
              <a:spcBef>
                <a:spcPts val="400"/>
              </a:spcBef>
              <a:spcAft>
                <a:spcPts val="0"/>
              </a:spcAft>
              <a:buSzPts val="1200"/>
              <a:buChar char="»"/>
              <a:defRPr sz="1200"/>
            </a:lvl5pPr>
            <a:lvl6pPr marL="2743200" lvl="5" indent="-304800" rtl="0">
              <a:spcBef>
                <a:spcPts val="400"/>
              </a:spcBef>
              <a:spcAft>
                <a:spcPts val="0"/>
              </a:spcAft>
              <a:buSzPts val="1200"/>
              <a:buChar char="•"/>
              <a:defRPr sz="1200"/>
            </a:lvl6pPr>
            <a:lvl7pPr marL="3200400" lvl="6" indent="-304800" rtl="0">
              <a:spcBef>
                <a:spcPts val="400"/>
              </a:spcBef>
              <a:spcAft>
                <a:spcPts val="0"/>
              </a:spcAft>
              <a:buSzPts val="1200"/>
              <a:buChar char="•"/>
              <a:defRPr sz="1200"/>
            </a:lvl7pPr>
            <a:lvl8pPr marL="3657600" lvl="7" indent="-304800" rtl="0">
              <a:spcBef>
                <a:spcPts val="400"/>
              </a:spcBef>
              <a:spcAft>
                <a:spcPts val="0"/>
              </a:spcAft>
              <a:buSzPts val="1200"/>
              <a:buChar char="•"/>
              <a:defRPr sz="1200"/>
            </a:lvl8pPr>
            <a:lvl9pPr marL="4114800" lvl="8" indent="-304800" rtl="0">
              <a:spcBef>
                <a:spcPts val="400"/>
              </a:spcBef>
              <a:spcAft>
                <a:spcPts val="0"/>
              </a:spcAft>
              <a:buSzPts val="1200"/>
              <a:buChar char="•"/>
              <a:defRPr sz="1200"/>
            </a:lvl9pPr>
          </a:lstStyle>
          <a:p>
            <a:endParaRPr/>
          </a:p>
        </p:txBody>
      </p:sp>
      <p:sp>
        <p:nvSpPr>
          <p:cNvPr id="85" name="Google Shape;85;g23e4205aaba_0_460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17500" rtl="0">
              <a:spcBef>
                <a:spcPts val="640"/>
              </a:spcBef>
              <a:spcAft>
                <a:spcPts val="0"/>
              </a:spcAft>
              <a:buSzPts val="1400"/>
              <a:buChar char="•"/>
              <a:defRPr sz="1400"/>
            </a:lvl1pPr>
            <a:lvl2pPr marL="914400" lvl="1" indent="-304800" rtl="0">
              <a:spcBef>
                <a:spcPts val="560"/>
              </a:spcBef>
              <a:spcAft>
                <a:spcPts val="0"/>
              </a:spcAft>
              <a:buSzPts val="1200"/>
              <a:buChar char="–"/>
              <a:defRPr sz="1200"/>
            </a:lvl2pPr>
            <a:lvl3pPr marL="1371600" lvl="2" indent="-304800" rtl="0">
              <a:spcBef>
                <a:spcPts val="480"/>
              </a:spcBef>
              <a:spcAft>
                <a:spcPts val="0"/>
              </a:spcAft>
              <a:buSzPts val="1200"/>
              <a:buChar char="•"/>
              <a:defRPr sz="1200"/>
            </a:lvl3pPr>
            <a:lvl4pPr marL="1828800" lvl="3" indent="-304800" rtl="0">
              <a:spcBef>
                <a:spcPts val="400"/>
              </a:spcBef>
              <a:spcAft>
                <a:spcPts val="0"/>
              </a:spcAft>
              <a:buSzPts val="1200"/>
              <a:buChar char="–"/>
              <a:defRPr sz="1200"/>
            </a:lvl4pPr>
            <a:lvl5pPr marL="2286000" lvl="4" indent="-304800" rtl="0">
              <a:spcBef>
                <a:spcPts val="400"/>
              </a:spcBef>
              <a:spcAft>
                <a:spcPts val="0"/>
              </a:spcAft>
              <a:buSzPts val="1200"/>
              <a:buChar char="»"/>
              <a:defRPr sz="1200"/>
            </a:lvl5pPr>
            <a:lvl6pPr marL="2743200" lvl="5" indent="-304800" rtl="0">
              <a:spcBef>
                <a:spcPts val="400"/>
              </a:spcBef>
              <a:spcAft>
                <a:spcPts val="0"/>
              </a:spcAft>
              <a:buSzPts val="1200"/>
              <a:buChar char="•"/>
              <a:defRPr sz="1200"/>
            </a:lvl6pPr>
            <a:lvl7pPr marL="3200400" lvl="6" indent="-304800" rtl="0">
              <a:spcBef>
                <a:spcPts val="400"/>
              </a:spcBef>
              <a:spcAft>
                <a:spcPts val="0"/>
              </a:spcAft>
              <a:buSzPts val="1200"/>
              <a:buChar char="•"/>
              <a:defRPr sz="1200"/>
            </a:lvl7pPr>
            <a:lvl8pPr marL="3657600" lvl="7" indent="-304800" rtl="0">
              <a:spcBef>
                <a:spcPts val="400"/>
              </a:spcBef>
              <a:spcAft>
                <a:spcPts val="0"/>
              </a:spcAft>
              <a:buSzPts val="1200"/>
              <a:buChar char="•"/>
              <a:defRPr sz="1200"/>
            </a:lvl8pPr>
            <a:lvl9pPr marL="4114800" lvl="8" indent="-304800" rtl="0">
              <a:spcBef>
                <a:spcPts val="400"/>
              </a:spcBef>
              <a:spcAft>
                <a:spcPts val="0"/>
              </a:spcAft>
              <a:buSzPts val="1200"/>
              <a:buChar char="•"/>
              <a:defRPr sz="1200"/>
            </a:lvl9pPr>
          </a:lstStyle>
          <a:p>
            <a:endParaRPr/>
          </a:p>
        </p:txBody>
      </p:sp>
      <p:sp>
        <p:nvSpPr>
          <p:cNvPr id="86" name="Google Shape;86;g23e4205aaba_0_46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итульный слайд" type="title">
  <p:cSld name="TITLE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7"/>
          <p:cNvSpPr txBox="1"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7"/>
          <p:cNvSpPr txBox="1"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20" name="Google Shape;20;p7"/>
          <p:cNvSpPr txBox="1">
            <a:spLocks noGrp="1"/>
          </p:cNvSpPr>
          <p:nvPr>
            <p:ph type="dt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7"/>
          <p:cNvSpPr txBox="1">
            <a:spLocks noGrp="1"/>
          </p:cNvSpPr>
          <p:nvPr>
            <p:ph type="ft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7"/>
          <p:cNvSpPr txBox="1">
            <a:spLocks noGrp="1"/>
          </p:cNvSpPr>
          <p:nvPr>
            <p:ph type="sldNum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объект" type="obj">
  <p:cSld name="OBJECT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8"/>
          <p:cNvSpPr txBox="1"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8"/>
          <p:cNvSpPr txBox="1"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6" name="Google Shape;26;p8"/>
          <p:cNvSpPr txBox="1">
            <a:spLocks noGrp="1"/>
          </p:cNvSpPr>
          <p:nvPr>
            <p:ph type="dt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8"/>
          <p:cNvSpPr txBox="1">
            <a:spLocks noGrp="1"/>
          </p:cNvSpPr>
          <p:nvPr>
            <p:ph type="ft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8"/>
          <p:cNvSpPr txBox="1">
            <a:spLocks noGrp="1"/>
          </p:cNvSpPr>
          <p:nvPr>
            <p:ph type="sldNum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раздела" type="secHead">
  <p:cSld name="SECTION_HEADER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9"/>
          <p:cNvSpPr txBox="1"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sz="4000" b="1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9"/>
          <p:cNvSpPr txBox="1"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marL="914400" lvl="1" indent="-228600" algn="l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2" name="Google Shape;32;p9"/>
          <p:cNvSpPr txBox="1">
            <a:spLocks noGrp="1"/>
          </p:cNvSpPr>
          <p:nvPr>
            <p:ph type="dt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9"/>
          <p:cNvSpPr txBox="1">
            <a:spLocks noGrp="1"/>
          </p:cNvSpPr>
          <p:nvPr>
            <p:ph type="ft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9"/>
          <p:cNvSpPr txBox="1">
            <a:spLocks noGrp="1"/>
          </p:cNvSpPr>
          <p:nvPr>
            <p:ph type="sldNum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Два объекта" type="twoObj">
  <p:cSld name="TWO_OBJECTS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10"/>
          <p:cNvSpPr txBox="1"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7" name="Google Shape;37;p10"/>
          <p:cNvSpPr txBox="1">
            <a:spLocks noGrp="1"/>
          </p:cNvSpPr>
          <p:nvPr>
            <p:ph type="body" idx="1"/>
          </p:nvPr>
        </p:nvSpPr>
        <p:spPr>
          <a:xfrm>
            <a:off x="457200" y="1200151"/>
            <a:ext cx="4038600" cy="33944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38" name="Google Shape;38;p10"/>
          <p:cNvSpPr txBox="1">
            <a:spLocks noGrp="1"/>
          </p:cNvSpPr>
          <p:nvPr>
            <p:ph type="body" idx="2"/>
          </p:nvPr>
        </p:nvSpPr>
        <p:spPr>
          <a:xfrm>
            <a:off x="4648200" y="1200151"/>
            <a:ext cx="4038600" cy="33944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39" name="Google Shape;39;p10"/>
          <p:cNvSpPr txBox="1">
            <a:spLocks noGrp="1"/>
          </p:cNvSpPr>
          <p:nvPr>
            <p:ph type="dt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0" name="Google Shape;40;p10"/>
          <p:cNvSpPr txBox="1">
            <a:spLocks noGrp="1"/>
          </p:cNvSpPr>
          <p:nvPr>
            <p:ph type="ft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" name="Google Shape;41;p10"/>
          <p:cNvSpPr txBox="1">
            <a:spLocks noGrp="1"/>
          </p:cNvSpPr>
          <p:nvPr>
            <p:ph type="sldNum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Сравнение" type="twoTxTwoObj">
  <p:cSld name="TWO_OBJECTS_WITH_TEXT"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11"/>
          <p:cNvSpPr txBox="1"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11"/>
          <p:cNvSpPr txBox="1"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5" name="Google Shape;45;p11"/>
          <p:cNvSpPr txBox="1">
            <a:spLocks noGrp="1"/>
          </p:cNvSpPr>
          <p:nvPr>
            <p:ph type="body" idx="2"/>
          </p:nvPr>
        </p:nvSpPr>
        <p:spPr>
          <a:xfrm>
            <a:off x="457200" y="1631156"/>
            <a:ext cx="4040188" cy="29634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3"/>
          </p:nvPr>
        </p:nvSpPr>
        <p:spPr>
          <a:xfrm>
            <a:off x="4645026" y="1151335"/>
            <a:ext cx="4041775" cy="4798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body" idx="4"/>
          </p:nvPr>
        </p:nvSpPr>
        <p:spPr>
          <a:xfrm>
            <a:off x="4645026" y="1631156"/>
            <a:ext cx="4041775" cy="29634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48" name="Google Shape;48;p11"/>
          <p:cNvSpPr txBox="1">
            <a:spLocks noGrp="1"/>
          </p:cNvSpPr>
          <p:nvPr>
            <p:ph type="dt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11"/>
          <p:cNvSpPr txBox="1">
            <a:spLocks noGrp="1"/>
          </p:cNvSpPr>
          <p:nvPr>
            <p:ph type="ft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0" name="Google Shape;50;p11"/>
          <p:cNvSpPr txBox="1">
            <a:spLocks noGrp="1"/>
          </p:cNvSpPr>
          <p:nvPr>
            <p:ph type="sldNum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олько заголовок" type="titleOnly">
  <p:cSld name="TITLE_ONLY"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12"/>
          <p:cNvSpPr txBox="1"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12"/>
          <p:cNvSpPr txBox="1">
            <a:spLocks noGrp="1"/>
          </p:cNvSpPr>
          <p:nvPr>
            <p:ph type="dt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" name="Google Shape;54;p12"/>
          <p:cNvSpPr txBox="1">
            <a:spLocks noGrp="1"/>
          </p:cNvSpPr>
          <p:nvPr>
            <p:ph type="ft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" name="Google Shape;55;p12"/>
          <p:cNvSpPr txBox="1">
            <a:spLocks noGrp="1"/>
          </p:cNvSpPr>
          <p:nvPr>
            <p:ph type="sldNum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Объект с подписью" type="objTx">
  <p:cSld name="OBJECT_WITH_CAPTION_TEXT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13"/>
          <p:cNvSpPr txBox="1"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8" name="Google Shape;58;p13"/>
          <p:cNvSpPr txBox="1">
            <a:spLocks noGrp="1"/>
          </p:cNvSpPr>
          <p:nvPr>
            <p:ph type="body" idx="1"/>
          </p:nvPr>
        </p:nvSpPr>
        <p:spPr>
          <a:xfrm>
            <a:off x="3575050" y="204788"/>
            <a:ext cx="5111750" cy="43898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marL="1371600" lvl="2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marL="2286000" lvl="4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marL="2743200" lvl="5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59" name="Google Shape;59;p13"/>
          <p:cNvSpPr txBox="1">
            <a:spLocks noGrp="1"/>
          </p:cNvSpPr>
          <p:nvPr>
            <p:ph type="body" idx="2"/>
          </p:nvPr>
        </p:nvSpPr>
        <p:spPr>
          <a:xfrm>
            <a:off x="457201" y="1076326"/>
            <a:ext cx="3008313" cy="35182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60" name="Google Shape;60;p13"/>
          <p:cNvSpPr txBox="1">
            <a:spLocks noGrp="1"/>
          </p:cNvSpPr>
          <p:nvPr>
            <p:ph type="dt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1" name="Google Shape;61;p13"/>
          <p:cNvSpPr txBox="1">
            <a:spLocks noGrp="1"/>
          </p:cNvSpPr>
          <p:nvPr>
            <p:ph type="ft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2" name="Google Shape;62;p13"/>
          <p:cNvSpPr txBox="1">
            <a:spLocks noGrp="1"/>
          </p:cNvSpPr>
          <p:nvPr>
            <p:ph type="sldNum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Рисунок с подписью" type="picTx">
  <p:cSld name="PICTURE_WITH_CAPTION_TEXT"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4"/>
          <p:cNvSpPr txBox="1"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5" name="Google Shape;65;p14"/>
          <p:cNvSpPr>
            <a:spLocks noGrp="1"/>
          </p:cNvSpPr>
          <p:nvPr>
            <p:ph type="pic" idx="2"/>
          </p:nvPr>
        </p:nvSpPr>
        <p:spPr>
          <a:xfrm>
            <a:off x="1792288" y="459581"/>
            <a:ext cx="5486400" cy="3086100"/>
          </a:xfrm>
          <a:prstGeom prst="rect">
            <a:avLst/>
          </a:prstGeom>
          <a:noFill/>
          <a:ln>
            <a:noFill/>
          </a:ln>
        </p:spPr>
      </p:sp>
      <p:sp>
        <p:nvSpPr>
          <p:cNvPr id="66" name="Google Shape;66;p14"/>
          <p:cNvSpPr txBox="1">
            <a:spLocks noGrp="1"/>
          </p:cNvSpPr>
          <p:nvPr>
            <p:ph type="body" idx="1"/>
          </p:nvPr>
        </p:nvSpPr>
        <p:spPr>
          <a:xfrm>
            <a:off x="1792288" y="4025503"/>
            <a:ext cx="5486400" cy="6036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67" name="Google Shape;67;p14"/>
          <p:cNvSpPr txBox="1">
            <a:spLocks noGrp="1"/>
          </p:cNvSpPr>
          <p:nvPr>
            <p:ph type="dt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8" name="Google Shape;68;p14"/>
          <p:cNvSpPr txBox="1">
            <a:spLocks noGrp="1"/>
          </p:cNvSpPr>
          <p:nvPr>
            <p:ph type="ft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9" name="Google Shape;69;p14"/>
          <p:cNvSpPr txBox="1">
            <a:spLocks noGrp="1"/>
          </p:cNvSpPr>
          <p:nvPr>
            <p:ph type="sldNum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5"/>
          <p:cNvSpPr txBox="1"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5"/>
          <p:cNvSpPr txBox="1"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5"/>
          <p:cNvSpPr txBox="1">
            <a:spLocks noGrp="1"/>
          </p:cNvSpPr>
          <p:nvPr>
            <p:ph type="dt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5"/>
          <p:cNvSpPr txBox="1">
            <a:spLocks noGrp="1"/>
          </p:cNvSpPr>
          <p:nvPr>
            <p:ph type="ft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5"/>
          <p:cNvSpPr txBox="1">
            <a:spLocks noGrp="1"/>
          </p:cNvSpPr>
          <p:nvPr>
            <p:ph type="sldNum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pic>
        <p:nvPicPr>
          <p:cNvPr id="11" name="Google Shape;11;p5" descr="1648061945(1).jpg"/>
          <p:cNvPicPr preferRelativeResize="0"/>
          <p:nvPr/>
        </p:nvPicPr>
        <p:blipFill rotWithShape="1">
          <a:blip r:embed="rId14">
            <a:alphaModFix/>
          </a:blip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lassroompoems.com/last-day-of-school-poems.html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0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worksheetplace.com/mf_pdf/Holiday-Memory-Book.pdf" TargetMode="Externa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2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5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7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9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9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9.png"/><Relationship Id="rId4" Type="http://schemas.openxmlformats.org/officeDocument/2006/relationships/image" Target="../media/image22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9.png"/><Relationship Id="rId4" Type="http://schemas.openxmlformats.org/officeDocument/2006/relationships/image" Target="../media/image24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7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9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1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3.png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13" Type="http://schemas.openxmlformats.org/officeDocument/2006/relationships/hyperlink" Target="https://urok.1sept.ru/" TargetMode="External"/><Relationship Id="rId18" Type="http://schemas.openxmlformats.org/officeDocument/2006/relationships/image" Target="../media/image41.png"/><Relationship Id="rId3" Type="http://schemas.openxmlformats.org/officeDocument/2006/relationships/hyperlink" Target="https://t.me/pervoesent" TargetMode="External"/><Relationship Id="rId7" Type="http://schemas.openxmlformats.org/officeDocument/2006/relationships/hyperlink" Target="https://www.youtube.com/user/PervoeSentyabrya" TargetMode="External"/><Relationship Id="rId12" Type="http://schemas.openxmlformats.org/officeDocument/2006/relationships/image" Target="../media/image38.png"/><Relationship Id="rId17" Type="http://schemas.openxmlformats.org/officeDocument/2006/relationships/hyperlink" Target="https://1sept.ru/" TargetMode="External"/><Relationship Id="rId2" Type="http://schemas.openxmlformats.org/officeDocument/2006/relationships/notesSlide" Target="../notesSlides/notesSlide34.xml"/><Relationship Id="rId16" Type="http://schemas.openxmlformats.org/officeDocument/2006/relationships/image" Target="../media/image40.png"/><Relationship Id="rId20" Type="http://schemas.openxmlformats.org/officeDocument/2006/relationships/image" Target="../media/image4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5.png"/><Relationship Id="rId11" Type="http://schemas.openxmlformats.org/officeDocument/2006/relationships/hyperlink" Target="https://ds.1sept.ru/" TargetMode="External"/><Relationship Id="rId5" Type="http://schemas.openxmlformats.org/officeDocument/2006/relationships/hyperlink" Target="https://ok.ru/digital.september" TargetMode="External"/><Relationship Id="rId15" Type="http://schemas.openxmlformats.org/officeDocument/2006/relationships/hyperlink" Target="https://video.1sept.ru/" TargetMode="External"/><Relationship Id="rId10" Type="http://schemas.openxmlformats.org/officeDocument/2006/relationships/image" Target="../media/image37.png"/><Relationship Id="rId19" Type="http://schemas.openxmlformats.org/officeDocument/2006/relationships/hyperlink" Target="https://edu.1sept.ru/" TargetMode="External"/><Relationship Id="rId4" Type="http://schemas.openxmlformats.org/officeDocument/2006/relationships/image" Target="../media/image34.png"/><Relationship Id="rId9" Type="http://schemas.openxmlformats.org/officeDocument/2006/relationships/hyperlink" Target="https://vk.com/digital.september" TargetMode="External"/><Relationship Id="rId14" Type="http://schemas.openxmlformats.org/officeDocument/2006/relationships/image" Target="../media/image39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tozteacherstuff.com/pdf.htm?EndoftheYearMemoryBook.pdf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"/>
          <p:cNvSpPr txBox="1">
            <a:spLocks noGrp="1"/>
          </p:cNvSpPr>
          <p:nvPr>
            <p:ph type="ctrTitle"/>
          </p:nvPr>
        </p:nvSpPr>
        <p:spPr>
          <a:xfrm>
            <a:off x="685800" y="1597819"/>
            <a:ext cx="7772400" cy="11025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/>
              <a:t>Как не забыть английский за лето: ресурсы, приемы, идеи для занятий на каникулах</a:t>
            </a:r>
            <a:endParaRPr/>
          </a:p>
        </p:txBody>
      </p:sp>
      <p:sp>
        <p:nvSpPr>
          <p:cNvPr id="92" name="Google Shape;92;p1"/>
          <p:cNvSpPr txBox="1"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ctr" rtl="0">
              <a:spcBef>
                <a:spcPts val="640"/>
              </a:spcBef>
              <a:spcAft>
                <a:spcPts val="0"/>
              </a:spcAft>
              <a:buNone/>
            </a:pPr>
            <a:r>
              <a:rPr lang="ru-RU"/>
              <a:t>А.В. Конобеев, к.пед.н., главный редактор издательства “Титул”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g23e4205aaba_0_43"/>
          <p:cNvSpPr txBox="1">
            <a:spLocks noGrp="1"/>
          </p:cNvSpPr>
          <p:nvPr>
            <p:ph type="title"/>
          </p:nvPr>
        </p:nvSpPr>
        <p:spPr>
          <a:xfrm>
            <a:off x="396529" y="834359"/>
            <a:ext cx="8229600" cy="8574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/>
              <a:t>Конкурс декламаторов</a:t>
            </a:r>
            <a:endParaRPr dirty="0"/>
          </a:p>
        </p:txBody>
      </p:sp>
      <p:sp>
        <p:nvSpPr>
          <p:cNvPr id="148" name="Google Shape;148;g23e4205aaba_0_43"/>
          <p:cNvSpPr txBox="1">
            <a:spLocks noGrp="1"/>
          </p:cNvSpPr>
          <p:nvPr>
            <p:ph type="body" idx="1"/>
          </p:nvPr>
        </p:nvSpPr>
        <p:spPr>
          <a:xfrm>
            <a:off x="439866" y="1494839"/>
            <a:ext cx="8229600" cy="33945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r>
              <a:rPr lang="ru-RU" dirty="0"/>
              <a:t>Конкурс на самое выразительное чтение. Можно выбрать стихи об окончании учебного года (например, отсюда: </a:t>
            </a:r>
            <a:r>
              <a:rPr lang="ru-RU" u="sng" dirty="0">
                <a:solidFill>
                  <a:schemeClr val="hlink"/>
                </a:solidFill>
                <a:hlinkClick r:id="rId3"/>
              </a:rPr>
              <a:t>https://www.classroompoems.com/last-day-of-school-poems.html</a:t>
            </a:r>
            <a:r>
              <a:rPr lang="ru-RU" dirty="0"/>
              <a:t>) или из специальных пособий</a:t>
            </a:r>
            <a:endParaRPr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g23e4205aaba_0_49"/>
          <p:cNvSpPr txBox="1">
            <a:spLocks noGrp="1"/>
          </p:cNvSpPr>
          <p:nvPr>
            <p:ph type="title"/>
          </p:nvPr>
        </p:nvSpPr>
        <p:spPr>
          <a:xfrm>
            <a:off x="331524" y="947033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ru-RU" dirty="0"/>
              <a:t>Английский в стихах 2-4 классы</a:t>
            </a:r>
            <a:endParaRPr dirty="0"/>
          </a:p>
        </p:txBody>
      </p:sp>
      <p:sp>
        <p:nvSpPr>
          <p:cNvPr id="154" name="Google Shape;154;g23e4205aaba_0_49"/>
          <p:cNvSpPr txBox="1">
            <a:spLocks noGrp="1"/>
          </p:cNvSpPr>
          <p:nvPr>
            <p:ph type="body" idx="1"/>
          </p:nvPr>
        </p:nvSpPr>
        <p:spPr>
          <a:xfrm>
            <a:off x="439865" y="1928204"/>
            <a:ext cx="4038600" cy="339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4290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lang="ru-RU" sz="1800" dirty="0"/>
              <a:t>Тематика школьной программы</a:t>
            </a:r>
            <a:endParaRPr dirty="0"/>
          </a:p>
          <a:p>
            <a:pPr marL="342900" lvl="0" indent="-342900" algn="l" rtl="0">
              <a:lnSpc>
                <a:spcPct val="9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lang="ru-RU" sz="1800" dirty="0"/>
              <a:t>Упражнения на понимание</a:t>
            </a:r>
            <a:endParaRPr dirty="0"/>
          </a:p>
          <a:p>
            <a:pPr marL="342900" lvl="0" indent="-342900" algn="l" rtl="0">
              <a:lnSpc>
                <a:spcPct val="9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lang="ru-RU" sz="1800" dirty="0"/>
              <a:t>Отработка лексики и грамматики</a:t>
            </a:r>
            <a:endParaRPr dirty="0"/>
          </a:p>
          <a:p>
            <a:pPr marL="342900" lvl="0" indent="-342900" algn="l" rtl="0">
              <a:lnSpc>
                <a:spcPct val="9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lang="ru-RU" sz="1800" dirty="0"/>
              <a:t>Опоры для развития памяти</a:t>
            </a:r>
            <a:endParaRPr dirty="0"/>
          </a:p>
        </p:txBody>
      </p:sp>
      <p:pic>
        <p:nvPicPr>
          <p:cNvPr id="155" name="Google Shape;155;g23e4205aaba_0_49" descr="Кауфман М. Ю. и др. Учебное пособие. Английский в стихах в школе и дома. QR-код для аудио. Английский язык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463658" y="1901892"/>
            <a:ext cx="1952229" cy="2692731"/>
          </a:xfrm>
          <a:prstGeom prst="rect">
            <a:avLst/>
          </a:prstGeom>
          <a:solidFill>
            <a:srgbClr val="FFFFFF"/>
          </a:solidFill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5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5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1" name="Google Shape;161;g23e4205aaba_0_55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432216" y="1144082"/>
            <a:ext cx="2553668" cy="3510089"/>
          </a:xfrm>
          <a:prstGeom prst="rect">
            <a:avLst/>
          </a:prstGeom>
          <a:noFill/>
          <a:ln>
            <a:noFill/>
          </a:ln>
        </p:spPr>
      </p:pic>
      <p:pic>
        <p:nvPicPr>
          <p:cNvPr id="162" name="Google Shape;162;g23e4205aaba_0_55"/>
          <p:cNvPicPr preferRelativeResize="0">
            <a:picLocks noGrp="1"/>
          </p:cNvPicPr>
          <p:nvPr>
            <p:ph type="body" idx="2"/>
          </p:nvPr>
        </p:nvPicPr>
        <p:blipFill rotWithShape="1">
          <a:blip r:embed="rId4">
            <a:alphaModFix/>
          </a:blip>
          <a:srcRect/>
          <a:stretch/>
        </p:blipFill>
        <p:spPr>
          <a:xfrm>
            <a:off x="3395258" y="1003045"/>
            <a:ext cx="2689186" cy="365243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8" name="Google Shape;168;g23e4205aaba_0_61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291995" y="1146838"/>
            <a:ext cx="2646219" cy="3550837"/>
          </a:xfrm>
          <a:prstGeom prst="rect">
            <a:avLst/>
          </a:prstGeom>
          <a:noFill/>
          <a:ln>
            <a:noFill/>
          </a:ln>
        </p:spPr>
      </p:pic>
      <p:pic>
        <p:nvPicPr>
          <p:cNvPr id="169" name="Google Shape;169;g23e4205aaba_0_61"/>
          <p:cNvPicPr preferRelativeResize="0">
            <a:picLocks noGrp="1"/>
          </p:cNvPicPr>
          <p:nvPr>
            <p:ph type="body" idx="2"/>
          </p:nvPr>
        </p:nvPicPr>
        <p:blipFill rotWithShape="1">
          <a:blip r:embed="rId4">
            <a:alphaModFix/>
          </a:blip>
          <a:srcRect/>
          <a:stretch/>
        </p:blipFill>
        <p:spPr>
          <a:xfrm>
            <a:off x="3337257" y="1109413"/>
            <a:ext cx="2577449" cy="350481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g23e4205aaba_0_67"/>
          <p:cNvSpPr txBox="1">
            <a:spLocks noGrp="1"/>
          </p:cNvSpPr>
          <p:nvPr>
            <p:ph type="title"/>
          </p:nvPr>
        </p:nvSpPr>
        <p:spPr>
          <a:xfrm>
            <a:off x="426864" y="877710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ru-RU" dirty="0"/>
              <a:t>М. Кауфман, К. Кауфман</a:t>
            </a:r>
            <a:endParaRPr dirty="0"/>
          </a:p>
        </p:txBody>
      </p:sp>
      <p:pic>
        <p:nvPicPr>
          <p:cNvPr id="175" name="Google Shape;175;g23e4205aaba_0_67" descr="Кауфман М. Ю. и др. Учебное пособие. Смешные истории в стихах / Funny stories in poems. QR-код для аудио. Английский язык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1246004" y="1963143"/>
            <a:ext cx="1907756" cy="2631508"/>
          </a:xfrm>
          <a:prstGeom prst="rect">
            <a:avLst/>
          </a:prstGeom>
          <a:solidFill>
            <a:srgbClr val="FFFFFF"/>
          </a:solidFill>
          <a:ln>
            <a:noFill/>
          </a:ln>
        </p:spPr>
      </p:pic>
      <p:sp>
        <p:nvSpPr>
          <p:cNvPr id="176" name="Google Shape;176;g23e4205aaba_0_67"/>
          <p:cNvSpPr txBox="1">
            <a:spLocks noGrp="1"/>
          </p:cNvSpPr>
          <p:nvPr>
            <p:ph type="body" idx="2"/>
          </p:nvPr>
        </p:nvSpPr>
        <p:spPr>
          <a:xfrm>
            <a:off x="4643866" y="1633516"/>
            <a:ext cx="4038600" cy="339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2500" lnSpcReduction="10000"/>
          </a:bodyPr>
          <a:lstStyle/>
          <a:p>
            <a:pPr marL="342900" lvl="0" indent="-356235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ru-RU" dirty="0"/>
              <a:t>Рассказы в стихах</a:t>
            </a:r>
            <a:endParaRPr dirty="0"/>
          </a:p>
          <a:p>
            <a:pPr marL="342900" lvl="0" indent="-356235" algn="l" rtl="0">
              <a:spcBef>
                <a:spcPts val="518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ru-RU" dirty="0" err="1"/>
              <a:t>Аудиоприложение</a:t>
            </a:r>
            <a:r>
              <a:rPr lang="ru-RU" dirty="0"/>
              <a:t> с записью всех стихов</a:t>
            </a:r>
            <a:endParaRPr dirty="0"/>
          </a:p>
          <a:p>
            <a:pPr marL="342900" lvl="0" indent="-356235" algn="l" rtl="0">
              <a:spcBef>
                <a:spcPts val="518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ru-RU" dirty="0"/>
              <a:t>Упражнения на понимание, лексику и грамматику</a:t>
            </a:r>
            <a:endParaRPr dirty="0"/>
          </a:p>
          <a:p>
            <a:pPr marL="342900" lvl="0" indent="-356235" algn="l" rtl="0">
              <a:spcBef>
                <a:spcPts val="518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ru-RU" dirty="0"/>
              <a:t>Опора для проблемного обучения</a:t>
            </a:r>
            <a:endParaRPr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g23e4205aaba_0_73"/>
          <p:cNvSpPr txBox="1">
            <a:spLocks noGrp="1"/>
          </p:cNvSpPr>
          <p:nvPr>
            <p:ph type="title"/>
          </p:nvPr>
        </p:nvSpPr>
        <p:spPr>
          <a:xfrm>
            <a:off x="457200" y="205979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endParaRPr/>
          </a:p>
        </p:txBody>
      </p:sp>
      <p:pic>
        <p:nvPicPr>
          <p:cNvPr id="182" name="Google Shape;182;g23e4205aaba_0_73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715454" y="1170084"/>
            <a:ext cx="2595803" cy="3530033"/>
          </a:xfrm>
          <a:prstGeom prst="rect">
            <a:avLst/>
          </a:prstGeom>
          <a:noFill/>
          <a:ln>
            <a:noFill/>
          </a:ln>
        </p:spPr>
      </p:pic>
      <p:pic>
        <p:nvPicPr>
          <p:cNvPr id="183" name="Google Shape;183;g23e4205aaba_0_73"/>
          <p:cNvPicPr preferRelativeResize="0">
            <a:picLocks noGrp="1"/>
          </p:cNvPicPr>
          <p:nvPr>
            <p:ph type="body" idx="2"/>
          </p:nvPr>
        </p:nvPicPr>
        <p:blipFill rotWithShape="1">
          <a:blip r:embed="rId4">
            <a:alphaModFix/>
          </a:blip>
          <a:srcRect/>
          <a:stretch/>
        </p:blipFill>
        <p:spPr>
          <a:xfrm>
            <a:off x="4958042" y="1086671"/>
            <a:ext cx="2643179" cy="359423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g23e4205aaba_0_154"/>
          <p:cNvSpPr txBox="1">
            <a:spLocks noGrp="1"/>
          </p:cNvSpPr>
          <p:nvPr>
            <p:ph type="title"/>
          </p:nvPr>
        </p:nvSpPr>
        <p:spPr>
          <a:xfrm>
            <a:off x="457200" y="583007"/>
            <a:ext cx="8229600" cy="8574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/>
              <a:t>Творческий проект</a:t>
            </a:r>
            <a:endParaRPr dirty="0"/>
          </a:p>
        </p:txBody>
      </p:sp>
      <p:sp>
        <p:nvSpPr>
          <p:cNvPr id="189" name="Google Shape;189;g23e4205aaba_0_154"/>
          <p:cNvSpPr txBox="1">
            <a:spLocks noGrp="1"/>
          </p:cNvSpPr>
          <p:nvPr>
            <p:ph type="body" idx="1"/>
          </p:nvPr>
        </p:nvSpPr>
        <p:spPr>
          <a:xfrm>
            <a:off x="452867" y="1577178"/>
            <a:ext cx="8229600" cy="33945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r>
              <a:rPr lang="ru-RU" dirty="0"/>
              <a:t>“За этот год я узнал о…” - предлагаем ученикам выбрать одну вещь, о которой он узнал (история, факт, сайт, книга, игра…), подготовить мини-презентацию и показать классу. </a:t>
            </a:r>
            <a:endParaRPr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g23e4205aaba_0_160"/>
          <p:cNvSpPr txBox="1">
            <a:spLocks noGrp="1"/>
          </p:cNvSpPr>
          <p:nvPr>
            <p:ph type="title"/>
          </p:nvPr>
        </p:nvSpPr>
        <p:spPr>
          <a:xfrm>
            <a:off x="435532" y="700015"/>
            <a:ext cx="8229600" cy="8574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/>
              <a:t>Планируем лето</a:t>
            </a:r>
            <a:endParaRPr dirty="0"/>
          </a:p>
        </p:txBody>
      </p:sp>
      <p:sp>
        <p:nvSpPr>
          <p:cNvPr id="195" name="Google Shape;195;g23e4205aaba_0_160"/>
          <p:cNvSpPr txBox="1">
            <a:spLocks noGrp="1"/>
          </p:cNvSpPr>
          <p:nvPr>
            <p:ph type="body" idx="1"/>
          </p:nvPr>
        </p:nvSpPr>
        <p:spPr>
          <a:xfrm>
            <a:off x="418197" y="1568511"/>
            <a:ext cx="8229600" cy="33945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r>
              <a:rPr lang="ru-RU" dirty="0" err="1"/>
              <a:t>My</a:t>
            </a:r>
            <a:r>
              <a:rPr lang="ru-RU" dirty="0"/>
              <a:t> </a:t>
            </a:r>
            <a:r>
              <a:rPr lang="ru-RU" dirty="0" err="1"/>
              <a:t>summer</a:t>
            </a:r>
            <a:r>
              <a:rPr lang="ru-RU" dirty="0"/>
              <a:t> </a:t>
            </a:r>
            <a:r>
              <a:rPr lang="ru-RU" dirty="0" err="1"/>
              <a:t>goals</a:t>
            </a:r>
            <a:r>
              <a:rPr lang="ru-RU" dirty="0"/>
              <a:t>: предложите ученикам написать свои планы на лето и аргументировать их. Можно использовать опоры в виде предложений</a:t>
            </a:r>
            <a:endParaRPr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g23e4205aaba_0_165"/>
          <p:cNvSpPr txBox="1">
            <a:spLocks noGrp="1"/>
          </p:cNvSpPr>
          <p:nvPr>
            <p:ph type="title"/>
          </p:nvPr>
        </p:nvSpPr>
        <p:spPr>
          <a:xfrm>
            <a:off x="405197" y="630677"/>
            <a:ext cx="8229600" cy="8574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 err="1"/>
              <a:t>My</a:t>
            </a:r>
            <a:r>
              <a:rPr lang="ru-RU" dirty="0"/>
              <a:t> </a:t>
            </a:r>
            <a:r>
              <a:rPr lang="ru-RU" dirty="0" err="1"/>
              <a:t>summer</a:t>
            </a:r>
            <a:r>
              <a:rPr lang="ru-RU" dirty="0"/>
              <a:t> </a:t>
            </a:r>
            <a:r>
              <a:rPr lang="ru-RU" dirty="0" err="1"/>
              <a:t>goals</a:t>
            </a:r>
            <a:endParaRPr dirty="0"/>
          </a:p>
        </p:txBody>
      </p:sp>
      <p:sp>
        <p:nvSpPr>
          <p:cNvPr id="201" name="Google Shape;201;g23e4205aaba_0_165"/>
          <p:cNvSpPr txBox="1">
            <a:spLocks noGrp="1"/>
          </p:cNvSpPr>
          <p:nvPr>
            <p:ph type="body" idx="1"/>
          </p:nvPr>
        </p:nvSpPr>
        <p:spPr>
          <a:xfrm>
            <a:off x="444199" y="1711521"/>
            <a:ext cx="8229600" cy="33945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r>
              <a:rPr lang="ru-RU" dirty="0" err="1"/>
              <a:t>My</a:t>
            </a:r>
            <a:r>
              <a:rPr lang="ru-RU" dirty="0"/>
              <a:t> 3 </a:t>
            </a:r>
            <a:r>
              <a:rPr lang="ru-RU" dirty="0" err="1"/>
              <a:t>summer</a:t>
            </a:r>
            <a:r>
              <a:rPr lang="ru-RU" dirty="0"/>
              <a:t> </a:t>
            </a:r>
            <a:r>
              <a:rPr lang="ru-RU" dirty="0" err="1"/>
              <a:t>goals</a:t>
            </a:r>
            <a:r>
              <a:rPr lang="ru-RU" dirty="0"/>
              <a:t> </a:t>
            </a:r>
            <a:r>
              <a:rPr lang="ru-RU" dirty="0" err="1"/>
              <a:t>are</a:t>
            </a:r>
            <a:r>
              <a:rPr lang="ru-RU" dirty="0"/>
              <a:t>:...</a:t>
            </a:r>
            <a:endParaRPr dirty="0"/>
          </a:p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r>
              <a:rPr lang="ru-RU" dirty="0" err="1"/>
              <a:t>They</a:t>
            </a:r>
            <a:r>
              <a:rPr lang="ru-RU" dirty="0"/>
              <a:t> </a:t>
            </a:r>
            <a:r>
              <a:rPr lang="ru-RU" dirty="0" err="1"/>
              <a:t>are</a:t>
            </a:r>
            <a:r>
              <a:rPr lang="ru-RU" dirty="0"/>
              <a:t> </a:t>
            </a:r>
            <a:r>
              <a:rPr lang="ru-RU" dirty="0" err="1"/>
              <a:t>good</a:t>
            </a:r>
            <a:r>
              <a:rPr lang="ru-RU" dirty="0"/>
              <a:t> </a:t>
            </a:r>
            <a:r>
              <a:rPr lang="ru-RU" dirty="0" err="1"/>
              <a:t>for</a:t>
            </a:r>
            <a:r>
              <a:rPr lang="ru-RU" dirty="0"/>
              <a:t> </a:t>
            </a:r>
            <a:r>
              <a:rPr lang="ru-RU" dirty="0" err="1"/>
              <a:t>me</a:t>
            </a:r>
            <a:r>
              <a:rPr lang="ru-RU" dirty="0"/>
              <a:t> </a:t>
            </a:r>
            <a:r>
              <a:rPr lang="ru-RU" dirty="0" err="1"/>
              <a:t>because</a:t>
            </a:r>
            <a:r>
              <a:rPr lang="ru-RU" dirty="0"/>
              <a:t>…</a:t>
            </a:r>
            <a:endParaRPr dirty="0"/>
          </a:p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r>
              <a:rPr lang="ru-RU" dirty="0" err="1"/>
              <a:t>To</a:t>
            </a:r>
            <a:r>
              <a:rPr lang="ru-RU" dirty="0"/>
              <a:t> </a:t>
            </a:r>
            <a:r>
              <a:rPr lang="ru-RU" dirty="0" err="1"/>
              <a:t>make</a:t>
            </a:r>
            <a:r>
              <a:rPr lang="ru-RU" dirty="0"/>
              <a:t> </a:t>
            </a:r>
            <a:r>
              <a:rPr lang="ru-RU" dirty="0" err="1"/>
              <a:t>sure</a:t>
            </a:r>
            <a:r>
              <a:rPr lang="ru-RU" dirty="0"/>
              <a:t> </a:t>
            </a:r>
            <a:r>
              <a:rPr lang="ru-RU" dirty="0" err="1"/>
              <a:t>my</a:t>
            </a:r>
            <a:r>
              <a:rPr lang="ru-RU" dirty="0"/>
              <a:t> </a:t>
            </a:r>
            <a:r>
              <a:rPr lang="ru-RU" dirty="0" err="1"/>
              <a:t>goals</a:t>
            </a:r>
            <a:r>
              <a:rPr lang="ru-RU" dirty="0"/>
              <a:t> </a:t>
            </a:r>
            <a:r>
              <a:rPr lang="ru-RU" dirty="0" err="1"/>
              <a:t>happen</a:t>
            </a:r>
            <a:r>
              <a:rPr lang="ru-RU" dirty="0"/>
              <a:t>, I </a:t>
            </a:r>
            <a:r>
              <a:rPr lang="ru-RU" dirty="0" err="1"/>
              <a:t>will</a:t>
            </a:r>
            <a:r>
              <a:rPr lang="ru-RU" dirty="0"/>
              <a:t>…</a:t>
            </a:r>
            <a:endParaRPr dirty="0"/>
          </a:p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r>
              <a:rPr lang="ru-RU" dirty="0" err="1"/>
              <a:t>My</a:t>
            </a:r>
            <a:r>
              <a:rPr lang="ru-RU" dirty="0"/>
              <a:t> </a:t>
            </a:r>
            <a:r>
              <a:rPr lang="ru-RU" dirty="0" err="1"/>
              <a:t>goals</a:t>
            </a:r>
            <a:r>
              <a:rPr lang="ru-RU" dirty="0"/>
              <a:t> </a:t>
            </a:r>
            <a:r>
              <a:rPr lang="ru-RU" dirty="0" err="1"/>
              <a:t>will</a:t>
            </a:r>
            <a:r>
              <a:rPr lang="ru-RU" dirty="0"/>
              <a:t> </a:t>
            </a:r>
            <a:r>
              <a:rPr lang="ru-RU" dirty="0" err="1"/>
              <a:t>require</a:t>
            </a:r>
            <a:r>
              <a:rPr lang="ru-RU" dirty="0"/>
              <a:t> </a:t>
            </a:r>
            <a:r>
              <a:rPr lang="ru-RU" dirty="0" err="1"/>
              <a:t>me</a:t>
            </a:r>
            <a:r>
              <a:rPr lang="ru-RU" dirty="0"/>
              <a:t> </a:t>
            </a:r>
            <a:r>
              <a:rPr lang="ru-RU" dirty="0" err="1"/>
              <a:t>to</a:t>
            </a:r>
            <a:r>
              <a:rPr lang="ru-RU" dirty="0"/>
              <a:t>…</a:t>
            </a:r>
            <a:endParaRPr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g23e4205aaba_0_170"/>
          <p:cNvSpPr txBox="1">
            <a:spLocks noGrp="1"/>
          </p:cNvSpPr>
          <p:nvPr>
            <p:ph type="title"/>
          </p:nvPr>
        </p:nvSpPr>
        <p:spPr>
          <a:xfrm>
            <a:off x="452866" y="743351"/>
            <a:ext cx="8229600" cy="8574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 err="1"/>
              <a:t>Holiday</a:t>
            </a:r>
            <a:r>
              <a:rPr lang="ru-RU" dirty="0"/>
              <a:t> </a:t>
            </a:r>
            <a:r>
              <a:rPr lang="ru-RU" dirty="0" err="1"/>
              <a:t>memory</a:t>
            </a:r>
            <a:r>
              <a:rPr lang="ru-RU" dirty="0"/>
              <a:t> </a:t>
            </a:r>
            <a:r>
              <a:rPr lang="ru-RU" dirty="0" err="1"/>
              <a:t>book</a:t>
            </a:r>
            <a:endParaRPr dirty="0"/>
          </a:p>
        </p:txBody>
      </p:sp>
      <p:sp>
        <p:nvSpPr>
          <p:cNvPr id="207" name="Google Shape;207;g23e4205aaba_0_170"/>
          <p:cNvSpPr txBox="1">
            <a:spLocks noGrp="1"/>
          </p:cNvSpPr>
          <p:nvPr>
            <p:ph type="body" idx="1"/>
          </p:nvPr>
        </p:nvSpPr>
        <p:spPr>
          <a:xfrm>
            <a:off x="387862" y="1707188"/>
            <a:ext cx="8229600" cy="33945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r>
              <a:rPr lang="ru-RU" dirty="0"/>
              <a:t>Проект на лето: </a:t>
            </a:r>
            <a:r>
              <a:rPr lang="ru-RU" dirty="0" err="1"/>
              <a:t>Holiday</a:t>
            </a:r>
            <a:r>
              <a:rPr lang="ru-RU" dirty="0"/>
              <a:t> </a:t>
            </a:r>
            <a:r>
              <a:rPr lang="ru-RU" dirty="0" err="1"/>
              <a:t>memory</a:t>
            </a:r>
            <a:r>
              <a:rPr lang="ru-RU" dirty="0"/>
              <a:t> </a:t>
            </a:r>
            <a:r>
              <a:rPr lang="ru-RU" dirty="0" err="1"/>
              <a:t>book</a:t>
            </a:r>
            <a:endParaRPr dirty="0"/>
          </a:p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r>
              <a:rPr lang="ru-RU" dirty="0"/>
              <a:t>Бесплатный шаблон: </a:t>
            </a:r>
            <a:r>
              <a:rPr lang="ru-RU" u="sng" dirty="0">
                <a:solidFill>
                  <a:schemeClr val="hlink"/>
                </a:solidFill>
                <a:hlinkClick r:id="rId3"/>
              </a:rPr>
              <a:t>https://www.worksheetplace.com/mf_pdf/Holiday-Memory-Book.pdf</a:t>
            </a:r>
            <a:endParaRPr dirty="0"/>
          </a:p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2"/>
          <p:cNvSpPr txBox="1">
            <a:spLocks noGrp="1"/>
          </p:cNvSpPr>
          <p:nvPr>
            <p:ph type="title"/>
          </p:nvPr>
        </p:nvSpPr>
        <p:spPr>
          <a:xfrm>
            <a:off x="461533" y="474676"/>
            <a:ext cx="8229600" cy="8574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/>
              <a:t>Сегодня мы</a:t>
            </a:r>
            <a:endParaRPr dirty="0"/>
          </a:p>
        </p:txBody>
      </p:sp>
      <p:sp>
        <p:nvSpPr>
          <p:cNvPr id="98" name="Google Shape;98;p2"/>
          <p:cNvSpPr txBox="1">
            <a:spLocks noGrp="1"/>
          </p:cNvSpPr>
          <p:nvPr>
            <p:ph type="body" idx="1"/>
          </p:nvPr>
        </p:nvSpPr>
        <p:spPr>
          <a:xfrm>
            <a:off x="457200" y="1200151"/>
            <a:ext cx="8229600" cy="33945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57200" lvl="0" indent="-342900" algn="l" rtl="0">
              <a:spcBef>
                <a:spcPts val="360"/>
              </a:spcBef>
              <a:spcAft>
                <a:spcPts val="0"/>
              </a:spcAft>
              <a:buSzPts val="1800"/>
              <a:buChar char="•"/>
            </a:pPr>
            <a:r>
              <a:rPr lang="ru-RU"/>
              <a:t>обсудим как можно интересно завершить учебный год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ru-RU"/>
              <a:t>что можно предложить ученикам сделать летом чтобы не забыть то, что учили в течение года</a:t>
            </a:r>
            <a:endParaRPr/>
          </a:p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g23e4205aaba_0_176"/>
          <p:cNvSpPr txBox="1">
            <a:spLocks noGrp="1"/>
          </p:cNvSpPr>
          <p:nvPr>
            <p:ph type="title"/>
          </p:nvPr>
        </p:nvSpPr>
        <p:spPr>
          <a:xfrm>
            <a:off x="457200" y="574339"/>
            <a:ext cx="8229600" cy="8574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 err="1"/>
              <a:t>Holiday</a:t>
            </a:r>
            <a:r>
              <a:rPr lang="ru-RU" dirty="0"/>
              <a:t> </a:t>
            </a:r>
            <a:r>
              <a:rPr lang="ru-RU" dirty="0" err="1"/>
              <a:t>Memory</a:t>
            </a:r>
            <a:r>
              <a:rPr lang="ru-RU" dirty="0"/>
              <a:t> </a:t>
            </a:r>
            <a:r>
              <a:rPr lang="ru-RU" dirty="0" err="1"/>
              <a:t>Book</a:t>
            </a:r>
            <a:endParaRPr dirty="0"/>
          </a:p>
        </p:txBody>
      </p:sp>
      <p:sp>
        <p:nvSpPr>
          <p:cNvPr id="213" name="Google Shape;213;g23e4205aaba_0_176"/>
          <p:cNvSpPr txBox="1">
            <a:spLocks noGrp="1"/>
          </p:cNvSpPr>
          <p:nvPr>
            <p:ph type="body" idx="1"/>
          </p:nvPr>
        </p:nvSpPr>
        <p:spPr>
          <a:xfrm>
            <a:off x="457200" y="1200151"/>
            <a:ext cx="8229600" cy="33945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 dirty="0"/>
          </a:p>
        </p:txBody>
      </p:sp>
      <p:pic>
        <p:nvPicPr>
          <p:cNvPr id="214" name="Google Shape;214;g23e4205aaba_0_17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298263" y="1230756"/>
            <a:ext cx="2659313" cy="3445252"/>
          </a:xfrm>
          <a:prstGeom prst="rect">
            <a:avLst/>
          </a:prstGeom>
          <a:noFill/>
          <a:ln>
            <a:noFill/>
          </a:ln>
        </p:spPr>
      </p:pic>
      <p:pic>
        <p:nvPicPr>
          <p:cNvPr id="215" name="Google Shape;215;g23e4205aaba_0_17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924098" y="1303996"/>
            <a:ext cx="2641753" cy="337201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g23e4205aaba_0_183"/>
          <p:cNvSpPr txBox="1">
            <a:spLocks noGrp="1"/>
          </p:cNvSpPr>
          <p:nvPr>
            <p:ph type="title"/>
          </p:nvPr>
        </p:nvSpPr>
        <p:spPr>
          <a:xfrm>
            <a:off x="1159251" y="604675"/>
            <a:ext cx="8229600" cy="8574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/>
              <a:t>Для младших школьников</a:t>
            </a:r>
            <a:endParaRPr dirty="0"/>
          </a:p>
        </p:txBody>
      </p:sp>
      <p:sp>
        <p:nvSpPr>
          <p:cNvPr id="222" name="Google Shape;222;g23e4205aaba_0_183"/>
          <p:cNvSpPr txBox="1">
            <a:spLocks noGrp="1"/>
          </p:cNvSpPr>
          <p:nvPr>
            <p:ph type="body" idx="2"/>
          </p:nvPr>
        </p:nvSpPr>
        <p:spPr>
          <a:xfrm>
            <a:off x="4648200" y="1417101"/>
            <a:ext cx="4038600" cy="33945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560"/>
              </a:spcBef>
              <a:spcAft>
                <a:spcPts val="0"/>
              </a:spcAft>
              <a:buNone/>
            </a:pPr>
            <a:r>
              <a:rPr lang="ru-RU" dirty="0"/>
              <a:t>Повторяем алфавит и</a:t>
            </a:r>
            <a:endParaRPr dirty="0"/>
          </a:p>
          <a:p>
            <a:pPr marL="0" lvl="0" indent="0" algn="l" rtl="0">
              <a:spcBef>
                <a:spcPts val="560"/>
              </a:spcBef>
              <a:spcAft>
                <a:spcPts val="0"/>
              </a:spcAft>
              <a:buNone/>
            </a:pPr>
            <a:r>
              <a:rPr lang="ru-RU" dirty="0"/>
              <a:t>составляем личный словарь</a:t>
            </a:r>
            <a:endParaRPr dirty="0"/>
          </a:p>
        </p:txBody>
      </p:sp>
      <p:pic>
        <p:nvPicPr>
          <p:cNvPr id="223" name="Google Shape;223;g23e4205aaba_0_18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22388" y="1395434"/>
            <a:ext cx="2351213" cy="323290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Google Shape;228;g23e4205aaba_0_190"/>
          <p:cNvSpPr txBox="1">
            <a:spLocks noGrp="1"/>
          </p:cNvSpPr>
          <p:nvPr>
            <p:ph type="title"/>
          </p:nvPr>
        </p:nvSpPr>
        <p:spPr>
          <a:xfrm>
            <a:off x="457200" y="205979"/>
            <a:ext cx="8229600" cy="8574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9" name="Google Shape;229;g23e4205aaba_0_190"/>
          <p:cNvSpPr txBox="1">
            <a:spLocks noGrp="1"/>
          </p:cNvSpPr>
          <p:nvPr>
            <p:ph type="body" idx="1"/>
          </p:nvPr>
        </p:nvSpPr>
        <p:spPr>
          <a:xfrm>
            <a:off x="457200" y="1200151"/>
            <a:ext cx="4038600" cy="33945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5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0" name="Google Shape;230;g23e4205aaba_0_190"/>
          <p:cNvSpPr txBox="1">
            <a:spLocks noGrp="1"/>
          </p:cNvSpPr>
          <p:nvPr>
            <p:ph type="body" idx="2"/>
          </p:nvPr>
        </p:nvSpPr>
        <p:spPr>
          <a:xfrm>
            <a:off x="4648200" y="1200151"/>
            <a:ext cx="4038600" cy="33945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560"/>
              </a:spcBef>
              <a:spcAft>
                <a:spcPts val="0"/>
              </a:spcAft>
              <a:buNone/>
            </a:pPr>
            <a:endParaRPr dirty="0"/>
          </a:p>
        </p:txBody>
      </p:sp>
      <p:pic>
        <p:nvPicPr>
          <p:cNvPr id="231" name="Google Shape;231;g23e4205aaba_0_19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42358" y="1157506"/>
            <a:ext cx="2474513" cy="3403526"/>
          </a:xfrm>
          <a:prstGeom prst="rect">
            <a:avLst/>
          </a:prstGeom>
          <a:noFill/>
          <a:ln>
            <a:noFill/>
          </a:ln>
        </p:spPr>
      </p:pic>
      <p:pic>
        <p:nvPicPr>
          <p:cNvPr id="232" name="Google Shape;232;g23e4205aaba_0_19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466425" y="1157505"/>
            <a:ext cx="2612261" cy="353875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g23e4205aaba_0_198"/>
          <p:cNvSpPr txBox="1">
            <a:spLocks noGrp="1"/>
          </p:cNvSpPr>
          <p:nvPr>
            <p:ph type="title"/>
          </p:nvPr>
        </p:nvSpPr>
        <p:spPr>
          <a:xfrm>
            <a:off x="457200" y="205979"/>
            <a:ext cx="8229600" cy="8574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/>
              <a:t>Тренируем память</a:t>
            </a:r>
            <a:endParaRPr/>
          </a:p>
        </p:txBody>
      </p:sp>
      <p:sp>
        <p:nvSpPr>
          <p:cNvPr id="238" name="Google Shape;238;g23e4205aaba_0_198"/>
          <p:cNvSpPr txBox="1">
            <a:spLocks noGrp="1"/>
          </p:cNvSpPr>
          <p:nvPr>
            <p:ph type="body" idx="1"/>
          </p:nvPr>
        </p:nvSpPr>
        <p:spPr>
          <a:xfrm>
            <a:off x="457200" y="1200151"/>
            <a:ext cx="8229600" cy="33945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 dirty="0"/>
          </a:p>
        </p:txBody>
      </p:sp>
      <p:pic>
        <p:nvPicPr>
          <p:cNvPr id="239" name="Google Shape;239;g23e4205aaba_0_19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739048" y="911993"/>
            <a:ext cx="2718650" cy="3738774"/>
          </a:xfrm>
          <a:prstGeom prst="rect">
            <a:avLst/>
          </a:prstGeom>
          <a:noFill/>
          <a:ln>
            <a:noFill/>
          </a:ln>
        </p:spPr>
      </p:pic>
      <p:pic>
        <p:nvPicPr>
          <p:cNvPr id="240" name="Google Shape;240;g23e4205aaba_0_19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77132" y="1096413"/>
            <a:ext cx="2521428" cy="355435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Google Shape;245;g23e4205aaba_0_211"/>
          <p:cNvSpPr txBox="1">
            <a:spLocks noGrp="1"/>
          </p:cNvSpPr>
          <p:nvPr>
            <p:ph type="title"/>
          </p:nvPr>
        </p:nvSpPr>
        <p:spPr>
          <a:xfrm>
            <a:off x="444199" y="999037"/>
            <a:ext cx="8229600" cy="8574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/>
              <a:t>Повторяем грамматику</a:t>
            </a:r>
            <a:endParaRPr dirty="0"/>
          </a:p>
        </p:txBody>
      </p:sp>
      <p:sp>
        <p:nvSpPr>
          <p:cNvPr id="246" name="Google Shape;246;g23e4205aaba_0_211"/>
          <p:cNvSpPr txBox="1">
            <a:spLocks noGrp="1"/>
          </p:cNvSpPr>
          <p:nvPr>
            <p:ph type="body" idx="1"/>
          </p:nvPr>
        </p:nvSpPr>
        <p:spPr>
          <a:xfrm>
            <a:off x="439865" y="2071214"/>
            <a:ext cx="8229600" cy="33945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r>
              <a:rPr lang="ru-RU" dirty="0"/>
              <a:t>Тренажеры и упражнения позволяют повторять самостоятельно и нескучно</a:t>
            </a:r>
            <a:endParaRPr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Google Shape;251;g23e4205aaba_0_216"/>
          <p:cNvSpPr txBox="1">
            <a:spLocks noGrp="1"/>
          </p:cNvSpPr>
          <p:nvPr>
            <p:ph type="title"/>
          </p:nvPr>
        </p:nvSpPr>
        <p:spPr>
          <a:xfrm>
            <a:off x="457200" y="274340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endParaRPr/>
          </a:p>
        </p:txBody>
      </p:sp>
      <p:sp>
        <p:nvSpPr>
          <p:cNvPr id="252" name="Google Shape;252;g23e4205aaba_0_216"/>
          <p:cNvSpPr txBox="1">
            <a:spLocks noGrp="1"/>
          </p:cNvSpPr>
          <p:nvPr>
            <p:ph type="body" idx="1"/>
          </p:nvPr>
        </p:nvSpPr>
        <p:spPr>
          <a:xfrm>
            <a:off x="457200" y="1200151"/>
            <a:ext cx="8229600" cy="339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42900" lvl="0" indent="-139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endParaRPr/>
          </a:p>
        </p:txBody>
      </p:sp>
      <p:pic>
        <p:nvPicPr>
          <p:cNvPr id="253" name="Google Shape;253;g23e4205aaba_0_2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669528" y="773861"/>
            <a:ext cx="4884548" cy="3927999"/>
          </a:xfrm>
          <a:prstGeom prst="rect">
            <a:avLst/>
          </a:prstGeom>
          <a:noFill/>
          <a:ln>
            <a:noFill/>
          </a:ln>
        </p:spPr>
      </p:pic>
      <p:pic>
        <p:nvPicPr>
          <p:cNvPr id="254" name="Google Shape;254;g23e4205aaba_0_21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83527" y="1165344"/>
            <a:ext cx="1474451" cy="2029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Google Shape;259;g23e4205aaba_0_223"/>
          <p:cNvSpPr txBox="1">
            <a:spLocks noGrp="1"/>
          </p:cNvSpPr>
          <p:nvPr>
            <p:ph type="title"/>
          </p:nvPr>
        </p:nvSpPr>
        <p:spPr>
          <a:xfrm>
            <a:off x="457200" y="274340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endParaRPr/>
          </a:p>
        </p:txBody>
      </p:sp>
      <p:sp>
        <p:nvSpPr>
          <p:cNvPr id="260" name="Google Shape;260;g23e4205aaba_0_223"/>
          <p:cNvSpPr txBox="1">
            <a:spLocks noGrp="1"/>
          </p:cNvSpPr>
          <p:nvPr>
            <p:ph type="body" idx="1"/>
          </p:nvPr>
        </p:nvSpPr>
        <p:spPr>
          <a:xfrm>
            <a:off x="457200" y="1200151"/>
            <a:ext cx="8229600" cy="339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42900" lvl="0" indent="-139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endParaRPr/>
          </a:p>
        </p:txBody>
      </p:sp>
      <p:pic>
        <p:nvPicPr>
          <p:cNvPr id="261" name="Google Shape;261;g23e4205aaba_0_2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543852" y="753254"/>
            <a:ext cx="4789099" cy="3965270"/>
          </a:xfrm>
          <a:prstGeom prst="rect">
            <a:avLst/>
          </a:prstGeom>
          <a:noFill/>
          <a:ln>
            <a:noFill/>
          </a:ln>
        </p:spPr>
      </p:pic>
      <p:pic>
        <p:nvPicPr>
          <p:cNvPr id="262" name="Google Shape;262;g23e4205aaba_0_22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49185" y="1156677"/>
            <a:ext cx="1474451" cy="2029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Google Shape;267;g23e4205aaba_0_230"/>
          <p:cNvSpPr txBox="1">
            <a:spLocks noGrp="1"/>
          </p:cNvSpPr>
          <p:nvPr>
            <p:ph type="title"/>
          </p:nvPr>
        </p:nvSpPr>
        <p:spPr>
          <a:xfrm>
            <a:off x="457200" y="274340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endParaRPr/>
          </a:p>
        </p:txBody>
      </p:sp>
      <p:sp>
        <p:nvSpPr>
          <p:cNvPr id="268" name="Google Shape;268;g23e4205aaba_0_230"/>
          <p:cNvSpPr txBox="1">
            <a:spLocks noGrp="1"/>
          </p:cNvSpPr>
          <p:nvPr>
            <p:ph type="body" idx="1"/>
          </p:nvPr>
        </p:nvSpPr>
        <p:spPr>
          <a:xfrm>
            <a:off x="457200" y="1200151"/>
            <a:ext cx="8229600" cy="339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42900" lvl="0" indent="-139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endParaRPr dirty="0"/>
          </a:p>
        </p:txBody>
      </p:sp>
      <p:pic>
        <p:nvPicPr>
          <p:cNvPr id="269" name="Google Shape;269;g23e4205aaba_0_23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310446" y="1269759"/>
            <a:ext cx="2554163" cy="3364798"/>
          </a:xfrm>
          <a:prstGeom prst="rect">
            <a:avLst/>
          </a:prstGeom>
          <a:noFill/>
          <a:ln>
            <a:noFill/>
          </a:ln>
        </p:spPr>
      </p:pic>
      <p:pic>
        <p:nvPicPr>
          <p:cNvPr id="270" name="Google Shape;270;g23e4205aaba_0_23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933947" y="1096653"/>
            <a:ext cx="2628272" cy="3566608"/>
          </a:xfrm>
          <a:prstGeom prst="rect">
            <a:avLst/>
          </a:prstGeom>
          <a:noFill/>
          <a:ln>
            <a:noFill/>
          </a:ln>
        </p:spPr>
      </p:pic>
      <p:pic>
        <p:nvPicPr>
          <p:cNvPr id="271" name="Google Shape;271;g23e4205aaba_0_23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31198" y="1096653"/>
            <a:ext cx="1474451" cy="2029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Google Shape;276;g23e4205aaba_0_238"/>
          <p:cNvSpPr txBox="1">
            <a:spLocks noGrp="1"/>
          </p:cNvSpPr>
          <p:nvPr>
            <p:ph type="title"/>
          </p:nvPr>
        </p:nvSpPr>
        <p:spPr>
          <a:xfrm>
            <a:off x="457200" y="274340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endParaRPr/>
          </a:p>
        </p:txBody>
      </p:sp>
      <p:sp>
        <p:nvSpPr>
          <p:cNvPr id="277" name="Google Shape;277;g23e4205aaba_0_238"/>
          <p:cNvSpPr txBox="1">
            <a:spLocks noGrp="1"/>
          </p:cNvSpPr>
          <p:nvPr>
            <p:ph type="body" idx="1"/>
          </p:nvPr>
        </p:nvSpPr>
        <p:spPr>
          <a:xfrm>
            <a:off x="457200" y="1200151"/>
            <a:ext cx="8229600" cy="339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42900" lvl="0" indent="-139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endParaRPr dirty="0"/>
          </a:p>
        </p:txBody>
      </p:sp>
      <p:pic>
        <p:nvPicPr>
          <p:cNvPr id="278" name="Google Shape;278;g23e4205aaba_0_23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331402" y="810392"/>
            <a:ext cx="2868148" cy="3930059"/>
          </a:xfrm>
          <a:prstGeom prst="rect">
            <a:avLst/>
          </a:prstGeom>
          <a:noFill/>
          <a:ln>
            <a:noFill/>
          </a:ln>
        </p:spPr>
      </p:pic>
      <p:pic>
        <p:nvPicPr>
          <p:cNvPr id="279" name="Google Shape;279;g23e4205aaba_0_23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199550" y="810392"/>
            <a:ext cx="2868145" cy="3930070"/>
          </a:xfrm>
          <a:prstGeom prst="rect">
            <a:avLst/>
          </a:prstGeom>
          <a:noFill/>
          <a:ln>
            <a:noFill/>
          </a:ln>
        </p:spPr>
      </p:pic>
      <p:pic>
        <p:nvPicPr>
          <p:cNvPr id="280" name="Google Shape;280;g23e4205aaba_0_23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61859" y="1156677"/>
            <a:ext cx="1474451" cy="2029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Google Shape;286;g23e4205aaba_0_206"/>
          <p:cNvSpPr txBox="1">
            <a:spLocks noGrp="1"/>
          </p:cNvSpPr>
          <p:nvPr>
            <p:ph type="body" idx="1"/>
          </p:nvPr>
        </p:nvSpPr>
        <p:spPr>
          <a:xfrm>
            <a:off x="457200" y="1200151"/>
            <a:ext cx="4038600" cy="33945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560"/>
              </a:spcBef>
              <a:spcAft>
                <a:spcPts val="0"/>
              </a:spcAft>
              <a:buNone/>
            </a:pPr>
            <a:endParaRPr dirty="0"/>
          </a:p>
        </p:txBody>
      </p:sp>
      <p:pic>
        <p:nvPicPr>
          <p:cNvPr id="287" name="Google Shape;287;g23e4205aaba_0_20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10348" y="1148416"/>
            <a:ext cx="2624778" cy="3499697"/>
          </a:xfrm>
          <a:prstGeom prst="rect">
            <a:avLst/>
          </a:prstGeom>
          <a:noFill/>
          <a:ln>
            <a:noFill/>
          </a:ln>
        </p:spPr>
      </p:pic>
      <p:sp>
        <p:nvSpPr>
          <p:cNvPr id="288" name="Google Shape;288;g23e4205aaba_0_206"/>
          <p:cNvSpPr txBox="1">
            <a:spLocks noGrp="1"/>
          </p:cNvSpPr>
          <p:nvPr>
            <p:ph type="body" idx="2"/>
          </p:nvPr>
        </p:nvSpPr>
        <p:spPr>
          <a:xfrm>
            <a:off x="4648200" y="1200151"/>
            <a:ext cx="4038600" cy="33945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-RU" sz="4400"/>
              <a:t>Повторяем грамматику в интересных упражнениях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g23e4205aaba_0_5"/>
          <p:cNvSpPr txBox="1">
            <a:spLocks noGrp="1"/>
          </p:cNvSpPr>
          <p:nvPr>
            <p:ph type="title"/>
          </p:nvPr>
        </p:nvSpPr>
        <p:spPr>
          <a:xfrm>
            <a:off x="470201" y="890695"/>
            <a:ext cx="8229600" cy="8574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/>
              <a:t>Что важно в конце года?</a:t>
            </a:r>
            <a:endParaRPr dirty="0"/>
          </a:p>
        </p:txBody>
      </p:sp>
      <p:sp>
        <p:nvSpPr>
          <p:cNvPr id="104" name="Google Shape;104;g23e4205aaba_0_5"/>
          <p:cNvSpPr txBox="1">
            <a:spLocks noGrp="1"/>
          </p:cNvSpPr>
          <p:nvPr>
            <p:ph type="body" idx="1"/>
          </p:nvPr>
        </p:nvSpPr>
        <p:spPr>
          <a:xfrm>
            <a:off x="444199" y="1681186"/>
            <a:ext cx="8229600" cy="33945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57200" lvl="0" indent="-342900" algn="l" rtl="0">
              <a:spcBef>
                <a:spcPts val="360"/>
              </a:spcBef>
              <a:spcAft>
                <a:spcPts val="0"/>
              </a:spcAft>
              <a:buSzPts val="1800"/>
              <a:buChar char="•"/>
            </a:pPr>
            <a:r>
              <a:rPr lang="ru-RU" dirty="0"/>
              <a:t>помочь ученикам увидеть свой прогресс</a:t>
            </a:r>
            <a:endParaRPr dirty="0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ru-RU" dirty="0"/>
              <a:t>мотивировать на изучение языка летом</a:t>
            </a:r>
            <a:endParaRPr dirty="0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ru-RU" dirty="0"/>
              <a:t>подготовить к созданию интересного материала для первых уроков</a:t>
            </a:r>
            <a:endParaRPr dirty="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" name="Google Shape;293;g23e4205aaba_0_338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4" name="Google Shape;294;g23e4205aaba_0_338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64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5" name="Google Shape;295;g23e4205aaba_0_338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640"/>
              </a:spcBef>
              <a:spcAft>
                <a:spcPts val="0"/>
              </a:spcAft>
              <a:buNone/>
            </a:pPr>
            <a:endParaRPr dirty="0"/>
          </a:p>
        </p:txBody>
      </p:sp>
      <p:pic>
        <p:nvPicPr>
          <p:cNvPr id="296" name="Google Shape;296;g23e4205aaba_0_33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60761" y="1135416"/>
            <a:ext cx="2577346" cy="3544384"/>
          </a:xfrm>
          <a:prstGeom prst="rect">
            <a:avLst/>
          </a:prstGeom>
          <a:noFill/>
          <a:ln>
            <a:noFill/>
          </a:ln>
        </p:spPr>
      </p:pic>
      <p:pic>
        <p:nvPicPr>
          <p:cNvPr id="297" name="Google Shape;297;g23e4205aaba_0_33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809265" y="1104429"/>
            <a:ext cx="2647871" cy="360635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" name="Google Shape;302;g23e4205aaba_0_34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3" name="Google Shape;303;g23e4205aaba_0_346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64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4" name="Google Shape;304;g23e4205aaba_0_346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640"/>
              </a:spcBef>
              <a:spcAft>
                <a:spcPts val="0"/>
              </a:spcAft>
              <a:buNone/>
            </a:pPr>
            <a:endParaRPr dirty="0"/>
          </a:p>
        </p:txBody>
      </p:sp>
      <p:pic>
        <p:nvPicPr>
          <p:cNvPr id="305" name="Google Shape;305;g23e4205aaba_0_34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03366" y="1100747"/>
            <a:ext cx="2626180" cy="3501048"/>
          </a:xfrm>
          <a:prstGeom prst="rect">
            <a:avLst/>
          </a:prstGeom>
          <a:noFill/>
          <a:ln>
            <a:noFill/>
          </a:ln>
        </p:spPr>
      </p:pic>
      <p:pic>
        <p:nvPicPr>
          <p:cNvPr id="306" name="Google Shape;306;g23e4205aaba_0_34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427917" y="822797"/>
            <a:ext cx="2816871" cy="372478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" name="Google Shape;311;g23e4205aaba_0_35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2" name="Google Shape;312;g23e4205aaba_0_35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64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3" name="Google Shape;313;g23e4205aaba_0_354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640"/>
              </a:spcBef>
              <a:spcAft>
                <a:spcPts val="0"/>
              </a:spcAft>
              <a:buNone/>
            </a:pPr>
            <a:endParaRPr dirty="0"/>
          </a:p>
        </p:txBody>
      </p:sp>
      <p:pic>
        <p:nvPicPr>
          <p:cNvPr id="314" name="Google Shape;314;g23e4205aaba_0_35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86020" y="1114519"/>
            <a:ext cx="2630525" cy="3547947"/>
          </a:xfrm>
          <a:prstGeom prst="rect">
            <a:avLst/>
          </a:prstGeom>
          <a:noFill/>
          <a:ln>
            <a:noFill/>
          </a:ln>
        </p:spPr>
      </p:pic>
      <p:pic>
        <p:nvPicPr>
          <p:cNvPr id="315" name="Google Shape;315;g23e4205aaba_0_35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560702" y="1080213"/>
            <a:ext cx="2601747" cy="354353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" name="Google Shape;320;g23e4205aaba_0_362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1" name="Google Shape;321;g23e4205aaba_0_362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64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2" name="Google Shape;322;g23e4205aaba_0_362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640"/>
              </a:spcBef>
              <a:spcAft>
                <a:spcPts val="0"/>
              </a:spcAft>
              <a:buNone/>
            </a:pPr>
            <a:endParaRPr dirty="0"/>
          </a:p>
        </p:txBody>
      </p:sp>
      <p:pic>
        <p:nvPicPr>
          <p:cNvPr id="323" name="Google Shape;323;g23e4205aaba_0_36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5125" y="1057412"/>
            <a:ext cx="2704078" cy="3647153"/>
          </a:xfrm>
          <a:prstGeom prst="rect">
            <a:avLst/>
          </a:prstGeom>
          <a:noFill/>
          <a:ln>
            <a:noFill/>
          </a:ln>
        </p:spPr>
      </p:pic>
      <p:pic>
        <p:nvPicPr>
          <p:cNvPr id="324" name="Google Shape;324;g23e4205aaba_0_36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844051" y="734476"/>
            <a:ext cx="2842770" cy="390939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9" name="Google Shape;329;p4"/>
          <p:cNvGrpSpPr/>
          <p:nvPr/>
        </p:nvGrpSpPr>
        <p:grpSpPr>
          <a:xfrm>
            <a:off x="3143240" y="4000510"/>
            <a:ext cx="2571768" cy="542095"/>
            <a:chOff x="3071802" y="4000510"/>
            <a:chExt cx="2715540" cy="572400"/>
          </a:xfrm>
        </p:grpSpPr>
        <p:pic>
          <p:nvPicPr>
            <p:cNvPr id="330" name="Google Shape;330;p4" descr="Group 39883(1).png">
              <a:hlinkClick r:id="rId3"/>
            </p:cNvPr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3071802" y="4000510"/>
              <a:ext cx="571504" cy="57150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31" name="Google Shape;331;p4" descr="Group 39887.png">
              <a:hlinkClick r:id="rId5"/>
            </p:cNvPr>
            <p:cNvPicPr preferRelativeResize="0"/>
            <p:nvPr/>
          </p:nvPicPr>
          <p:blipFill rotWithShape="1">
            <a:blip r:embed="rId6">
              <a:alphaModFix/>
            </a:blip>
            <a:srcRect/>
            <a:stretch/>
          </p:blipFill>
          <p:spPr>
            <a:xfrm>
              <a:off x="5214942" y="4000510"/>
              <a:ext cx="572400" cy="5724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32" name="Google Shape;332;p4" descr="Group 39886.png">
              <a:hlinkClick r:id="rId7"/>
            </p:cNvPr>
            <p:cNvPicPr preferRelativeResize="0"/>
            <p:nvPr/>
          </p:nvPicPr>
          <p:blipFill rotWithShape="1">
            <a:blip r:embed="rId8">
              <a:alphaModFix/>
            </a:blip>
            <a:srcRect/>
            <a:stretch/>
          </p:blipFill>
          <p:spPr>
            <a:xfrm>
              <a:off x="4500562" y="4000510"/>
              <a:ext cx="572400" cy="5724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33" name="Google Shape;333;p4" descr="Group 39890.png">
              <a:hlinkClick r:id="rId9"/>
            </p:cNvPr>
            <p:cNvPicPr preferRelativeResize="0"/>
            <p:nvPr/>
          </p:nvPicPr>
          <p:blipFill rotWithShape="1">
            <a:blip r:embed="rId10">
              <a:alphaModFix/>
            </a:blip>
            <a:srcRect/>
            <a:stretch/>
          </p:blipFill>
          <p:spPr>
            <a:xfrm>
              <a:off x="3786182" y="4000510"/>
              <a:ext cx="572400" cy="57240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334" name="Google Shape;334;p4"/>
          <p:cNvSpPr/>
          <p:nvPr/>
        </p:nvSpPr>
        <p:spPr>
          <a:xfrm>
            <a:off x="3050055" y="3248707"/>
            <a:ext cx="2704266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b="0" i="0" u="none" strike="noStrike" cap="none">
                <a:solidFill>
                  <a:srgbClr val="CE4A1F"/>
                </a:solidFill>
                <a:latin typeface="Roboto Black"/>
                <a:ea typeface="Roboto Black"/>
                <a:cs typeface="Roboto Black"/>
                <a:sym typeface="Roboto Black"/>
              </a:rPr>
              <a:t>Наши 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b="0" i="0" u="none" strike="noStrike" cap="none">
                <a:solidFill>
                  <a:srgbClr val="CE4A1F"/>
                </a:solidFill>
                <a:latin typeface="Roboto Black"/>
                <a:ea typeface="Roboto Black"/>
                <a:cs typeface="Roboto Black"/>
                <a:sym typeface="Roboto Black"/>
              </a:rPr>
              <a:t>социальные сети</a:t>
            </a:r>
            <a:endParaRPr/>
          </a:p>
        </p:txBody>
      </p:sp>
      <p:grpSp>
        <p:nvGrpSpPr>
          <p:cNvPr id="335" name="Google Shape;335;p4"/>
          <p:cNvGrpSpPr/>
          <p:nvPr/>
        </p:nvGrpSpPr>
        <p:grpSpPr>
          <a:xfrm>
            <a:off x="785786" y="1500180"/>
            <a:ext cx="7572428" cy="1416787"/>
            <a:chOff x="785786" y="1500180"/>
            <a:chExt cx="7572428" cy="1416787"/>
          </a:xfrm>
        </p:grpSpPr>
        <p:grpSp>
          <p:nvGrpSpPr>
            <p:cNvPr id="336" name="Google Shape;336;p4"/>
            <p:cNvGrpSpPr/>
            <p:nvPr/>
          </p:nvGrpSpPr>
          <p:grpSpPr>
            <a:xfrm>
              <a:off x="785786" y="1500180"/>
              <a:ext cx="7572428" cy="500066"/>
              <a:chOff x="714348" y="1214428"/>
              <a:chExt cx="7572428" cy="500066"/>
            </a:xfrm>
          </p:grpSpPr>
          <p:pic>
            <p:nvPicPr>
              <p:cNvPr id="337" name="Google Shape;337;p4" descr="логошвц 1.png">
                <a:hlinkClick r:id="rId11"/>
              </p:cNvPr>
              <p:cNvPicPr preferRelativeResize="0"/>
              <p:nvPr/>
            </p:nvPicPr>
            <p:blipFill rotWithShape="1">
              <a:blip r:embed="rId12">
                <a:alphaModFix/>
              </a:blip>
              <a:srcRect/>
              <a:stretch/>
            </p:blipFill>
            <p:spPr>
              <a:xfrm>
                <a:off x="6107789" y="1214428"/>
                <a:ext cx="2178987" cy="486000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338" name="Google Shape;338;p4" descr="Group.png">
                <a:hlinkClick r:id="rId13"/>
              </p:cNvPr>
              <p:cNvPicPr preferRelativeResize="0"/>
              <p:nvPr/>
            </p:nvPicPr>
            <p:blipFill rotWithShape="1">
              <a:blip r:embed="rId14">
                <a:alphaModFix/>
              </a:blip>
              <a:srcRect/>
              <a:stretch/>
            </p:blipFill>
            <p:spPr>
              <a:xfrm>
                <a:off x="3357554" y="1229477"/>
                <a:ext cx="2178000" cy="485017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339" name="Google Shape;339;p4" descr="logo1вебинары 1.png">
                <a:hlinkClick r:id="rId15"/>
              </p:cNvPr>
              <p:cNvPicPr preferRelativeResize="0"/>
              <p:nvPr/>
            </p:nvPicPr>
            <p:blipFill rotWithShape="1">
              <a:blip r:embed="rId16">
                <a:alphaModFix/>
              </a:blip>
              <a:srcRect/>
              <a:stretch/>
            </p:blipFill>
            <p:spPr>
              <a:xfrm>
                <a:off x="714348" y="1214428"/>
                <a:ext cx="2178000" cy="487545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340" name="Google Shape;340;p4"/>
            <p:cNvGrpSpPr/>
            <p:nvPr/>
          </p:nvGrpSpPr>
          <p:grpSpPr>
            <a:xfrm>
              <a:off x="2125678" y="2428874"/>
              <a:ext cx="4892644" cy="488093"/>
              <a:chOff x="2214546" y="2214560"/>
              <a:chExt cx="4892644" cy="488093"/>
            </a:xfrm>
          </p:grpSpPr>
          <p:pic>
            <p:nvPicPr>
              <p:cNvPr id="341" name="Google Shape;341;p4" descr="logo 3.png">
                <a:hlinkClick r:id="rId17"/>
              </p:cNvPr>
              <p:cNvPicPr preferRelativeResize="0"/>
              <p:nvPr/>
            </p:nvPicPr>
            <p:blipFill rotWithShape="1">
              <a:blip r:embed="rId18">
                <a:alphaModFix/>
              </a:blip>
              <a:srcRect/>
              <a:stretch/>
            </p:blipFill>
            <p:spPr>
              <a:xfrm>
                <a:off x="4929190" y="2214560"/>
                <a:ext cx="2178000" cy="488093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342" name="Google Shape;342;p4" descr="logo 2.png">
                <a:hlinkClick r:id="rId19"/>
              </p:cNvPr>
              <p:cNvPicPr preferRelativeResize="0"/>
              <p:nvPr/>
            </p:nvPicPr>
            <p:blipFill rotWithShape="1">
              <a:blip r:embed="rId20">
                <a:alphaModFix/>
              </a:blip>
              <a:srcRect/>
              <a:stretch/>
            </p:blipFill>
            <p:spPr>
              <a:xfrm>
                <a:off x="2214546" y="2214560"/>
                <a:ext cx="2178000" cy="487063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</p:grp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g23e4205aaba_0_10"/>
          <p:cNvSpPr txBox="1">
            <a:spLocks noGrp="1"/>
          </p:cNvSpPr>
          <p:nvPr>
            <p:ph type="title"/>
          </p:nvPr>
        </p:nvSpPr>
        <p:spPr>
          <a:xfrm>
            <a:off x="457200" y="964367"/>
            <a:ext cx="8229600" cy="8574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/>
              <a:t>Как увидеть </a:t>
            </a:r>
            <a:r>
              <a:rPr lang="ru-RU" dirty="0" err="1"/>
              <a:t>прогремм</a:t>
            </a:r>
            <a:endParaRPr dirty="0"/>
          </a:p>
        </p:txBody>
      </p:sp>
      <p:sp>
        <p:nvSpPr>
          <p:cNvPr id="110" name="Google Shape;110;g23e4205aaba_0_10"/>
          <p:cNvSpPr txBox="1">
            <a:spLocks noGrp="1"/>
          </p:cNvSpPr>
          <p:nvPr>
            <p:ph type="body" idx="1"/>
          </p:nvPr>
        </p:nvSpPr>
        <p:spPr>
          <a:xfrm>
            <a:off x="461534" y="1993209"/>
            <a:ext cx="8229600" cy="33945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r>
              <a:rPr lang="ru-RU" dirty="0" err="1"/>
              <a:t>Then</a:t>
            </a:r>
            <a:r>
              <a:rPr lang="ru-RU" dirty="0"/>
              <a:t> </a:t>
            </a:r>
            <a:r>
              <a:rPr lang="ru-RU" dirty="0" err="1"/>
              <a:t>and</a:t>
            </a:r>
            <a:r>
              <a:rPr lang="ru-RU" dirty="0"/>
              <a:t> </a:t>
            </a:r>
            <a:r>
              <a:rPr lang="ru-RU" dirty="0" err="1"/>
              <a:t>now</a:t>
            </a:r>
            <a:r>
              <a:rPr lang="ru-RU" dirty="0"/>
              <a:t>: заполняем таблицу, пишем что умели и знали в начале и что умеем в конце учебного года, что изменилось</a:t>
            </a:r>
            <a:endParaRPr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g23e4205aaba_0_15"/>
          <p:cNvSpPr txBox="1">
            <a:spLocks noGrp="1"/>
          </p:cNvSpPr>
          <p:nvPr>
            <p:ph type="title"/>
          </p:nvPr>
        </p:nvSpPr>
        <p:spPr>
          <a:xfrm>
            <a:off x="457200" y="752018"/>
            <a:ext cx="8229600" cy="8574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 err="1"/>
              <a:t>Then</a:t>
            </a:r>
            <a:r>
              <a:rPr lang="ru-RU" dirty="0"/>
              <a:t> </a:t>
            </a:r>
            <a:r>
              <a:rPr lang="ru-RU" dirty="0" err="1"/>
              <a:t>and</a:t>
            </a:r>
            <a:r>
              <a:rPr lang="ru-RU" dirty="0"/>
              <a:t> </a:t>
            </a:r>
            <a:r>
              <a:rPr lang="ru-RU" dirty="0" err="1"/>
              <a:t>Now</a:t>
            </a:r>
            <a:endParaRPr dirty="0"/>
          </a:p>
        </p:txBody>
      </p:sp>
      <p:graphicFrame>
        <p:nvGraphicFramePr>
          <p:cNvPr id="117" name="Google Shape;117;g23e4205aaba_0_15"/>
          <p:cNvGraphicFramePr/>
          <p:nvPr>
            <p:extLst>
              <p:ext uri="{D42A27DB-BD31-4B8C-83A1-F6EECF244321}">
                <p14:modId xmlns:p14="http://schemas.microsoft.com/office/powerpoint/2010/main" val="3292380159"/>
              </p:ext>
            </p:extLst>
          </p:nvPr>
        </p:nvGraphicFramePr>
        <p:xfrm>
          <a:off x="926499" y="2290785"/>
          <a:ext cx="7239000" cy="2011560"/>
        </p:xfrm>
        <a:graphic>
          <a:graphicData uri="http://schemas.openxmlformats.org/drawingml/2006/table">
            <a:tbl>
              <a:tblPr>
                <a:noFill/>
                <a:tableStyleId>{1A6F56DA-AD62-4C8C-8C5A-1BDBB47338A9}</a:tableStyleId>
              </a:tblPr>
              <a:tblGrid>
                <a:gridCol w="3619500"/>
                <a:gridCol w="3619500"/>
              </a:tblGrid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2100"/>
                        <a:t>Favourite subject then</a:t>
                      </a:r>
                      <a:endParaRPr sz="210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ru-RU" sz="2100">
                          <a:solidFill>
                            <a:schemeClr val="dk1"/>
                          </a:solidFill>
                        </a:rPr>
                        <a:t>Favourite subject now</a:t>
                      </a:r>
                      <a:endParaRPr sz="2100"/>
                    </a:p>
                  </a:txBody>
                  <a:tcPr marL="91425" marR="91425" marT="91425" marB="91425"/>
                </a:tc>
              </a:tr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ru-RU" sz="2100">
                          <a:solidFill>
                            <a:schemeClr val="dk1"/>
                          </a:solidFill>
                        </a:rPr>
                        <a:t>Hardest subject then</a:t>
                      </a:r>
                      <a:endParaRPr sz="210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ru-RU" sz="2100">
                          <a:solidFill>
                            <a:schemeClr val="dk1"/>
                          </a:solidFill>
                        </a:rPr>
                        <a:t>Hardest subject now</a:t>
                      </a:r>
                      <a:endParaRPr sz="2100"/>
                    </a:p>
                  </a:txBody>
                  <a:tcPr marL="91425" marR="91425" marT="91425" marB="91425"/>
                </a:tc>
              </a:tr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2100"/>
                        <a:t>Sport you were good at then</a:t>
                      </a:r>
                      <a:endParaRPr sz="210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ru-RU" sz="2100">
                          <a:solidFill>
                            <a:schemeClr val="dk1"/>
                          </a:solidFill>
                        </a:rPr>
                        <a:t>Sport you are good at now</a:t>
                      </a:r>
                      <a:endParaRPr sz="2100"/>
                    </a:p>
                  </a:txBody>
                  <a:tcPr marL="91425" marR="91425" marT="91425" marB="91425"/>
                </a:tc>
              </a:tr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2100"/>
                        <a:t>Most difficult rule then</a:t>
                      </a:r>
                      <a:endParaRPr sz="210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2100" dirty="0" err="1"/>
                        <a:t>Most</a:t>
                      </a:r>
                      <a:r>
                        <a:rPr lang="ru-RU" sz="2100" dirty="0"/>
                        <a:t> </a:t>
                      </a:r>
                      <a:r>
                        <a:rPr lang="ru-RU" sz="2100" dirty="0" err="1"/>
                        <a:t>difficult</a:t>
                      </a:r>
                      <a:r>
                        <a:rPr lang="ru-RU" sz="2100" dirty="0"/>
                        <a:t> </a:t>
                      </a:r>
                      <a:r>
                        <a:rPr lang="ru-RU" sz="2100" dirty="0" err="1"/>
                        <a:t>rule</a:t>
                      </a:r>
                      <a:r>
                        <a:rPr lang="ru-RU" sz="2100" dirty="0"/>
                        <a:t> </a:t>
                      </a:r>
                      <a:r>
                        <a:rPr lang="ru-RU" sz="2100" dirty="0" err="1"/>
                        <a:t>now</a:t>
                      </a:r>
                      <a:endParaRPr sz="2100" dirty="0"/>
                    </a:p>
                  </a:txBody>
                  <a:tcPr marL="91425" marR="91425" marT="91425" marB="91425"/>
                </a:tc>
              </a:tr>
            </a:tbl>
          </a:graphicData>
        </a:graphic>
      </p:graphicFrame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g23e4205aaba_0_21"/>
          <p:cNvSpPr txBox="1">
            <a:spLocks noGrp="1"/>
          </p:cNvSpPr>
          <p:nvPr>
            <p:ph type="title"/>
          </p:nvPr>
        </p:nvSpPr>
        <p:spPr>
          <a:xfrm>
            <a:off x="439865" y="877695"/>
            <a:ext cx="8229600" cy="8574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/>
              <a:t>Рефлексия</a:t>
            </a:r>
            <a:endParaRPr dirty="0"/>
          </a:p>
        </p:txBody>
      </p:sp>
      <p:sp>
        <p:nvSpPr>
          <p:cNvPr id="123" name="Google Shape;123;g23e4205aaba_0_21"/>
          <p:cNvSpPr txBox="1">
            <a:spLocks noGrp="1"/>
          </p:cNvSpPr>
          <p:nvPr>
            <p:ph type="body" idx="1"/>
          </p:nvPr>
        </p:nvSpPr>
        <p:spPr>
          <a:xfrm>
            <a:off x="457200" y="1906535"/>
            <a:ext cx="8229600" cy="33945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r>
              <a:rPr lang="ru-RU" dirty="0"/>
              <a:t>Рефлексия о том, каким был год. Опора на вопросы. При необходимости можно пользоваться словарем</a:t>
            </a:r>
            <a:endParaRPr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g23e4205aaba_0_26"/>
          <p:cNvSpPr txBox="1">
            <a:spLocks noGrp="1"/>
          </p:cNvSpPr>
          <p:nvPr>
            <p:ph type="title"/>
          </p:nvPr>
        </p:nvSpPr>
        <p:spPr>
          <a:xfrm>
            <a:off x="448533" y="535337"/>
            <a:ext cx="8229600" cy="8574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/>
              <a:t>Рефлексия</a:t>
            </a:r>
            <a:endParaRPr dirty="0"/>
          </a:p>
        </p:txBody>
      </p:sp>
      <p:sp>
        <p:nvSpPr>
          <p:cNvPr id="129" name="Google Shape;129;g23e4205aaba_0_26"/>
          <p:cNvSpPr txBox="1">
            <a:spLocks noGrp="1"/>
          </p:cNvSpPr>
          <p:nvPr>
            <p:ph type="body" idx="1"/>
          </p:nvPr>
        </p:nvSpPr>
        <p:spPr>
          <a:xfrm>
            <a:off x="457200" y="1200151"/>
            <a:ext cx="8229600" cy="33945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 lnSpcReduction="10000"/>
          </a:bodyPr>
          <a:lstStyle/>
          <a:p>
            <a:pPr marL="457200" lvl="0" indent="-342900" algn="l" rtl="0">
              <a:spcBef>
                <a:spcPts val="360"/>
              </a:spcBef>
              <a:spcAft>
                <a:spcPts val="0"/>
              </a:spcAft>
              <a:buSzPts val="1800"/>
              <a:buAutoNum type="arabicPeriod"/>
            </a:pPr>
            <a:r>
              <a:rPr lang="ru-RU"/>
              <a:t>My favourite activity this year and why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ru-RU"/>
              <a:t>I had the most fun when…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ru-RU"/>
              <a:t>The hardest part was…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ru-RU"/>
              <a:t>What I liked best about my class and teacher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ru-RU"/>
              <a:t>What I’ll miss the most and why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ru-RU"/>
              <a:t>The most useful things I learned this year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ru-RU"/>
              <a:t>My advice to students for next year</a:t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g23e4205aaba_0_31"/>
          <p:cNvSpPr txBox="1">
            <a:spLocks noGrp="1"/>
          </p:cNvSpPr>
          <p:nvPr>
            <p:ph type="title"/>
          </p:nvPr>
        </p:nvSpPr>
        <p:spPr>
          <a:xfrm>
            <a:off x="457200" y="700015"/>
            <a:ext cx="8229600" cy="8574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/>
              <a:t>Проект - </a:t>
            </a:r>
            <a:r>
              <a:rPr lang="ru-RU" dirty="0" err="1"/>
              <a:t>Memory</a:t>
            </a:r>
            <a:r>
              <a:rPr lang="ru-RU" dirty="0"/>
              <a:t> </a:t>
            </a:r>
            <a:r>
              <a:rPr lang="ru-RU" dirty="0" err="1"/>
              <a:t>book</a:t>
            </a:r>
            <a:endParaRPr dirty="0"/>
          </a:p>
        </p:txBody>
      </p:sp>
      <p:sp>
        <p:nvSpPr>
          <p:cNvPr id="135" name="Google Shape;135;g23e4205aaba_0_31"/>
          <p:cNvSpPr txBox="1">
            <a:spLocks noGrp="1"/>
          </p:cNvSpPr>
          <p:nvPr>
            <p:ph type="body" idx="1"/>
          </p:nvPr>
        </p:nvSpPr>
        <p:spPr>
          <a:xfrm>
            <a:off x="461534" y="1551176"/>
            <a:ext cx="8229600" cy="33945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r>
              <a:rPr lang="ru-RU" dirty="0"/>
              <a:t>Заранее создаем </a:t>
            </a:r>
            <a:r>
              <a:rPr lang="ru-RU" dirty="0" err="1"/>
              <a:t>End-of-year</a:t>
            </a:r>
            <a:r>
              <a:rPr lang="ru-RU" dirty="0"/>
              <a:t> </a:t>
            </a:r>
            <a:r>
              <a:rPr lang="ru-RU" dirty="0" err="1"/>
              <a:t>Memory</a:t>
            </a:r>
            <a:r>
              <a:rPr lang="ru-RU" dirty="0"/>
              <a:t> </a:t>
            </a:r>
            <a:r>
              <a:rPr lang="ru-RU" dirty="0" err="1"/>
              <a:t>Book</a:t>
            </a:r>
            <a:r>
              <a:rPr lang="ru-RU" dirty="0"/>
              <a:t>. Показываем результаты на последних уроках.</a:t>
            </a:r>
            <a:endParaRPr dirty="0"/>
          </a:p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r>
              <a:rPr lang="ru-RU" dirty="0"/>
              <a:t>Бесплатный шаблон: </a:t>
            </a:r>
            <a:r>
              <a:rPr lang="ru-RU" u="sng" dirty="0">
                <a:solidFill>
                  <a:schemeClr val="hlink"/>
                </a:solidFill>
                <a:hlinkClick r:id="rId3"/>
              </a:rPr>
              <a:t>http://www.atozteacherstuff.com/pdf.htm?EndoftheYearMemoryBook.pdf</a:t>
            </a:r>
            <a:endParaRPr dirty="0"/>
          </a:p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2" name="Google Shape;142;g23e4205aaba_0_3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626190" y="758388"/>
            <a:ext cx="4808787" cy="374921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445</Words>
  <Application>Microsoft Office PowerPoint</Application>
  <PresentationFormat>Экран (16:9)</PresentationFormat>
  <Paragraphs>67</Paragraphs>
  <Slides>34</Slides>
  <Notes>34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34</vt:i4>
      </vt:variant>
    </vt:vector>
  </HeadingPairs>
  <TitlesOfParts>
    <vt:vector size="38" baseType="lpstr">
      <vt:lpstr>Arial</vt:lpstr>
      <vt:lpstr>Calibri</vt:lpstr>
      <vt:lpstr>Roboto Black</vt:lpstr>
      <vt:lpstr>Тема Office</vt:lpstr>
      <vt:lpstr>Как не забыть английский за лето: ресурсы, приемы, идеи для занятий на каникулах</vt:lpstr>
      <vt:lpstr>Сегодня мы</vt:lpstr>
      <vt:lpstr>Что важно в конце года?</vt:lpstr>
      <vt:lpstr>Как увидеть прогремм</vt:lpstr>
      <vt:lpstr>Then and Now</vt:lpstr>
      <vt:lpstr>Рефлексия</vt:lpstr>
      <vt:lpstr>Рефлексия</vt:lpstr>
      <vt:lpstr>Проект - Memory book</vt:lpstr>
      <vt:lpstr>Презентация PowerPoint</vt:lpstr>
      <vt:lpstr>Конкурс декламаторов</vt:lpstr>
      <vt:lpstr>Английский в стихах 2-4 классы</vt:lpstr>
      <vt:lpstr>Презентация PowerPoint</vt:lpstr>
      <vt:lpstr>Презентация PowerPoint</vt:lpstr>
      <vt:lpstr>М. Кауфман, К. Кауфман</vt:lpstr>
      <vt:lpstr>Презентация PowerPoint</vt:lpstr>
      <vt:lpstr>Творческий проект</vt:lpstr>
      <vt:lpstr>Планируем лето</vt:lpstr>
      <vt:lpstr>My summer goals</vt:lpstr>
      <vt:lpstr>Holiday memory book</vt:lpstr>
      <vt:lpstr>Holiday Memory Book</vt:lpstr>
      <vt:lpstr>Для младших школьников</vt:lpstr>
      <vt:lpstr>Презентация PowerPoint</vt:lpstr>
      <vt:lpstr>Тренируем память</vt:lpstr>
      <vt:lpstr>Повторяем грамматику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Как не забыть английский за лето: ресурсы, приемы, идеи для занятий на каникулах</dc:title>
  <dc:creator>cheba</dc:creator>
  <cp:lastModifiedBy>Степан Малиновский</cp:lastModifiedBy>
  <cp:revision>1</cp:revision>
  <dcterms:created xsi:type="dcterms:W3CDTF">2023-03-27T17:12:42Z</dcterms:created>
  <dcterms:modified xsi:type="dcterms:W3CDTF">2023-05-04T12:36:43Z</dcterms:modified>
</cp:coreProperties>
</file>