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56.jpg" ContentType="image/jpg"/>
  <Override PartName="/ppt/media/image72.jpg" ContentType="image/jpg"/>
  <Override PartName="/ppt/media/image75.jpg" ContentType="image/jpg"/>
  <Override PartName="/ppt/media/image83.jpg" ContentType="image/jpg"/>
  <Override PartName="/ppt/media/image86.jpg" ContentType="image/jpg"/>
  <Override PartName="/ppt/media/image87.jpg" ContentType="image/jpg"/>
  <Override PartName="/ppt/media/image102.jpg" ContentType="image/jpg"/>
  <Override PartName="/ppt/media/image122.jpg" ContentType="image/jpg"/>
  <Override PartName="/ppt/media/image126.jpg" ContentType="image/jpg"/>
  <Override PartName="/ppt/media/image128.jpg" ContentType="image/jpg"/>
  <Override PartName="/ppt/media/image146.jpg" ContentType="image/jpg"/>
  <Override PartName="/ppt/media/image166.jpg" ContentType="image/jpg"/>
  <Override PartName="/ppt/media/image176.jpg" ContentType="image/jpg"/>
  <Override PartName="/ppt/media/image179.jpg" ContentType="image/jpg"/>
  <Override PartName="/ppt/media/image184.jpg" ContentType="image/jpg"/>
  <Override PartName="/ppt/media/image185.jpg" ContentType="image/jpg"/>
  <Override PartName="/ppt/media/image186.jpg" ContentType="image/jpg"/>
  <Override PartName="/ppt/media/image187.jpg" ContentType="image/jpg"/>
  <Override PartName="/ppt/media/image189.jpg" ContentType="image/jpg"/>
  <Override PartName="/ppt/media/image202.jpg" ContentType="image/jpg"/>
  <Override PartName="/ppt/media/image203.jpg" ContentType="image/jpg"/>
  <Override PartName="/ppt/media/image204.jpg" ContentType="image/jpg"/>
  <Override PartName="/ppt/media/image205.jpg" ContentType="image/jpg"/>
  <Override PartName="/ppt/media/image251.jpg" ContentType="image/jpg"/>
  <Override PartName="/ppt/media/image252.jpg" ContentType="image/jpg"/>
  <Override PartName="/ppt/media/image265.jpg" ContentType="image/jpg"/>
  <Override PartName="/ppt/media/image276.jpg" ContentType="image/jpg"/>
  <Override PartName="/ppt/media/image302.jpg" ContentType="image/jpg"/>
  <Override PartName="/ppt/media/image319.jpg" ContentType="image/jpg"/>
  <Override PartName="/ppt/media/image320.jpg" ContentType="image/jpg"/>
  <Override PartName="/ppt/media/image321.jpg" ContentType="image/jpg"/>
  <Override PartName="/ppt/media/image324.jpg" ContentType="image/jpg"/>
  <Override PartName="/ppt/media/image325.jpg" ContentType="image/jpg"/>
  <Override PartName="/ppt/media/image326.jpg" ContentType="image/jpg"/>
  <Override PartName="/ppt/media/image327.jpg" ContentType="image/jpg"/>
  <Override PartName="/ppt/media/image328.jpg" ContentType="image/jpg"/>
  <Override PartName="/ppt/media/image329.jpg" ContentType="image/jpg"/>
  <Override PartName="/ppt/media/image330.jpg" ContentType="image/jpg"/>
  <Override PartName="/ppt/media/image337.jpg" ContentType="image/jpg"/>
  <Override PartName="/ppt/media/image344.jpg" ContentType="image/jpg"/>
  <Override PartName="/ppt/media/image345.jpg" ContentType="image/jpg"/>
  <Override PartName="/ppt/media/image356.jpg" ContentType="image/jpg"/>
  <Override PartName="/ppt/media/image357.jpg" ContentType="image/jpg"/>
  <Override PartName="/ppt/media/image363.jpg" ContentType="image/jpg"/>
  <Override PartName="/ppt/media/image368.jpg" ContentType="image/jpg"/>
  <Override PartName="/ppt/media/image374.jpg" ContentType="image/jpg"/>
  <Override PartName="/ppt/media/image38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6" r:id="rId2"/>
    <p:sldId id="438" r:id="rId3"/>
    <p:sldId id="439" r:id="rId4"/>
    <p:sldId id="305" r:id="rId5"/>
    <p:sldId id="339" r:id="rId6"/>
    <p:sldId id="449" r:id="rId7"/>
    <p:sldId id="352" r:id="rId8"/>
    <p:sldId id="269" r:id="rId9"/>
    <p:sldId id="394" r:id="rId10"/>
    <p:sldId id="395" r:id="rId11"/>
    <p:sldId id="396" r:id="rId12"/>
    <p:sldId id="397" r:id="rId13"/>
    <p:sldId id="271" r:id="rId14"/>
    <p:sldId id="272" r:id="rId15"/>
    <p:sldId id="450" r:id="rId16"/>
    <p:sldId id="451" r:id="rId17"/>
    <p:sldId id="335" r:id="rId18"/>
    <p:sldId id="340" r:id="rId19"/>
    <p:sldId id="341" r:id="rId20"/>
    <p:sldId id="373" r:id="rId21"/>
    <p:sldId id="375" r:id="rId22"/>
    <p:sldId id="446" r:id="rId23"/>
    <p:sldId id="447" r:id="rId24"/>
    <p:sldId id="377" r:id="rId25"/>
    <p:sldId id="378" r:id="rId26"/>
    <p:sldId id="379" r:id="rId27"/>
    <p:sldId id="380" r:id="rId28"/>
    <p:sldId id="452" r:id="rId2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04"/>
    <p:restoredTop sz="94674"/>
  </p:normalViewPr>
  <p:slideViewPr>
    <p:cSldViewPr>
      <p:cViewPr varScale="1">
        <p:scale>
          <a:sx n="118" d="100"/>
          <a:sy n="118" d="100"/>
        </p:scale>
        <p:origin x="102" y="3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4B8B-F913-1A42-8EE3-E72D70DFFEE5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EB2EF-68B1-054C-9C75-E4A572C1BD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84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98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5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4126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15.09.2021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2028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7" r:id="rId13"/>
    <p:sldLayoutId id="2147483668" r:id="rId14"/>
    <p:sldLayoutId id="214748366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6.png"/><Relationship Id="rId21" Type="http://schemas.openxmlformats.org/officeDocument/2006/relationships/image" Target="../media/image101.png"/><Relationship Id="rId42" Type="http://schemas.openxmlformats.org/officeDocument/2006/relationships/image" Target="../media/image122.jpg"/><Relationship Id="rId47" Type="http://schemas.openxmlformats.org/officeDocument/2006/relationships/image" Target="../media/image127.png"/><Relationship Id="rId63" Type="http://schemas.openxmlformats.org/officeDocument/2006/relationships/image" Target="../media/image143.png"/><Relationship Id="rId68" Type="http://schemas.openxmlformats.org/officeDocument/2006/relationships/image" Target="../media/image148.png"/><Relationship Id="rId16" Type="http://schemas.openxmlformats.org/officeDocument/2006/relationships/image" Target="../media/image96.png"/><Relationship Id="rId11" Type="http://schemas.openxmlformats.org/officeDocument/2006/relationships/image" Target="../media/image91.png"/><Relationship Id="rId32" Type="http://schemas.openxmlformats.org/officeDocument/2006/relationships/image" Target="../media/image112.png"/><Relationship Id="rId37" Type="http://schemas.openxmlformats.org/officeDocument/2006/relationships/image" Target="../media/image117.png"/><Relationship Id="rId53" Type="http://schemas.openxmlformats.org/officeDocument/2006/relationships/image" Target="../media/image133.png"/><Relationship Id="rId58" Type="http://schemas.openxmlformats.org/officeDocument/2006/relationships/image" Target="../media/image138.png"/><Relationship Id="rId74" Type="http://schemas.openxmlformats.org/officeDocument/2006/relationships/image" Target="../media/image154.png"/><Relationship Id="rId79" Type="http://schemas.openxmlformats.org/officeDocument/2006/relationships/image" Target="../media/image159.png"/><Relationship Id="rId5" Type="http://schemas.openxmlformats.org/officeDocument/2006/relationships/image" Target="../media/image85.png"/><Relationship Id="rId61" Type="http://schemas.openxmlformats.org/officeDocument/2006/relationships/image" Target="../media/image141.png"/><Relationship Id="rId82" Type="http://schemas.openxmlformats.org/officeDocument/2006/relationships/image" Target="../media/image20.jpeg"/><Relationship Id="rId19" Type="http://schemas.openxmlformats.org/officeDocument/2006/relationships/image" Target="../media/image99.png"/><Relationship Id="rId14" Type="http://schemas.openxmlformats.org/officeDocument/2006/relationships/image" Target="../media/image94.png"/><Relationship Id="rId22" Type="http://schemas.openxmlformats.org/officeDocument/2006/relationships/image" Target="../media/image102.jp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Relationship Id="rId43" Type="http://schemas.openxmlformats.org/officeDocument/2006/relationships/image" Target="../media/image123.png"/><Relationship Id="rId48" Type="http://schemas.openxmlformats.org/officeDocument/2006/relationships/image" Target="../media/image128.jpg"/><Relationship Id="rId56" Type="http://schemas.openxmlformats.org/officeDocument/2006/relationships/image" Target="../media/image136.png"/><Relationship Id="rId64" Type="http://schemas.openxmlformats.org/officeDocument/2006/relationships/image" Target="../media/image144.png"/><Relationship Id="rId69" Type="http://schemas.openxmlformats.org/officeDocument/2006/relationships/image" Target="../media/image149.png"/><Relationship Id="rId77" Type="http://schemas.openxmlformats.org/officeDocument/2006/relationships/image" Target="../media/image157.png"/><Relationship Id="rId8" Type="http://schemas.openxmlformats.org/officeDocument/2006/relationships/image" Target="../media/image88.png"/><Relationship Id="rId51" Type="http://schemas.openxmlformats.org/officeDocument/2006/relationships/image" Target="../media/image131.png"/><Relationship Id="rId72" Type="http://schemas.openxmlformats.org/officeDocument/2006/relationships/image" Target="../media/image152.png"/><Relationship Id="rId80" Type="http://schemas.openxmlformats.org/officeDocument/2006/relationships/image" Target="../media/image160.png"/><Relationship Id="rId3" Type="http://schemas.openxmlformats.org/officeDocument/2006/relationships/image" Target="../media/image83.jp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38" Type="http://schemas.openxmlformats.org/officeDocument/2006/relationships/image" Target="../media/image118.png"/><Relationship Id="rId46" Type="http://schemas.openxmlformats.org/officeDocument/2006/relationships/image" Target="../media/image126.jpg"/><Relationship Id="rId59" Type="http://schemas.openxmlformats.org/officeDocument/2006/relationships/image" Target="../media/image139.png"/><Relationship Id="rId67" Type="http://schemas.openxmlformats.org/officeDocument/2006/relationships/image" Target="../media/image147.png"/><Relationship Id="rId20" Type="http://schemas.openxmlformats.org/officeDocument/2006/relationships/image" Target="../media/image100.png"/><Relationship Id="rId41" Type="http://schemas.openxmlformats.org/officeDocument/2006/relationships/image" Target="../media/image121.png"/><Relationship Id="rId54" Type="http://schemas.openxmlformats.org/officeDocument/2006/relationships/image" Target="../media/image134.png"/><Relationship Id="rId62" Type="http://schemas.openxmlformats.org/officeDocument/2006/relationships/image" Target="../media/image142.png"/><Relationship Id="rId70" Type="http://schemas.openxmlformats.org/officeDocument/2006/relationships/image" Target="../media/image150.png"/><Relationship Id="rId75" Type="http://schemas.openxmlformats.org/officeDocument/2006/relationships/image" Target="../media/image1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116.png"/><Relationship Id="rId49" Type="http://schemas.openxmlformats.org/officeDocument/2006/relationships/image" Target="../media/image129.png"/><Relationship Id="rId57" Type="http://schemas.openxmlformats.org/officeDocument/2006/relationships/image" Target="../media/image137.png"/><Relationship Id="rId10" Type="http://schemas.openxmlformats.org/officeDocument/2006/relationships/image" Target="../media/image90.png"/><Relationship Id="rId31" Type="http://schemas.openxmlformats.org/officeDocument/2006/relationships/image" Target="../media/image111.png"/><Relationship Id="rId44" Type="http://schemas.openxmlformats.org/officeDocument/2006/relationships/image" Target="../media/image124.png"/><Relationship Id="rId52" Type="http://schemas.openxmlformats.org/officeDocument/2006/relationships/image" Target="../media/image132.png"/><Relationship Id="rId60" Type="http://schemas.openxmlformats.org/officeDocument/2006/relationships/image" Target="../media/image140.png"/><Relationship Id="rId65" Type="http://schemas.openxmlformats.org/officeDocument/2006/relationships/image" Target="../media/image145.png"/><Relationship Id="rId73" Type="http://schemas.openxmlformats.org/officeDocument/2006/relationships/image" Target="../media/image153.png"/><Relationship Id="rId78" Type="http://schemas.openxmlformats.org/officeDocument/2006/relationships/image" Target="../media/image158.png"/><Relationship Id="rId81" Type="http://schemas.openxmlformats.org/officeDocument/2006/relationships/image" Target="../media/image161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9" Type="http://schemas.openxmlformats.org/officeDocument/2006/relationships/image" Target="../media/image119.png"/><Relationship Id="rId34" Type="http://schemas.openxmlformats.org/officeDocument/2006/relationships/image" Target="../media/image114.png"/><Relationship Id="rId50" Type="http://schemas.openxmlformats.org/officeDocument/2006/relationships/image" Target="../media/image130.png"/><Relationship Id="rId55" Type="http://schemas.openxmlformats.org/officeDocument/2006/relationships/image" Target="../media/image135.png"/><Relationship Id="rId76" Type="http://schemas.openxmlformats.org/officeDocument/2006/relationships/image" Target="../media/image156.png"/><Relationship Id="rId7" Type="http://schemas.openxmlformats.org/officeDocument/2006/relationships/image" Target="../media/image87.jpg"/><Relationship Id="rId71" Type="http://schemas.openxmlformats.org/officeDocument/2006/relationships/image" Target="../media/image151.png"/><Relationship Id="rId2" Type="http://schemas.openxmlformats.org/officeDocument/2006/relationships/image" Target="../media/image82.png"/><Relationship Id="rId29" Type="http://schemas.openxmlformats.org/officeDocument/2006/relationships/image" Target="../media/image109.png"/><Relationship Id="rId24" Type="http://schemas.openxmlformats.org/officeDocument/2006/relationships/image" Target="../media/image104.png"/><Relationship Id="rId40" Type="http://schemas.openxmlformats.org/officeDocument/2006/relationships/image" Target="../media/image120.png"/><Relationship Id="rId45" Type="http://schemas.openxmlformats.org/officeDocument/2006/relationships/image" Target="../media/image125.png"/><Relationship Id="rId66" Type="http://schemas.openxmlformats.org/officeDocument/2006/relationships/image" Target="../media/image146.jp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6.jpg"/><Relationship Id="rId21" Type="http://schemas.openxmlformats.org/officeDocument/2006/relationships/image" Target="../media/image181.png"/><Relationship Id="rId42" Type="http://schemas.openxmlformats.org/officeDocument/2006/relationships/image" Target="../media/image202.jpg"/><Relationship Id="rId47" Type="http://schemas.openxmlformats.org/officeDocument/2006/relationships/image" Target="../media/image207.png"/><Relationship Id="rId63" Type="http://schemas.openxmlformats.org/officeDocument/2006/relationships/image" Target="../media/image223.png"/><Relationship Id="rId68" Type="http://schemas.openxmlformats.org/officeDocument/2006/relationships/image" Target="../media/image228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6" Type="http://schemas.openxmlformats.org/officeDocument/2006/relationships/image" Target="../media/image176.jpg"/><Relationship Id="rId29" Type="http://schemas.openxmlformats.org/officeDocument/2006/relationships/image" Target="../media/image189.jpg"/><Relationship Id="rId11" Type="http://schemas.openxmlformats.org/officeDocument/2006/relationships/image" Target="../media/image171.png"/><Relationship Id="rId24" Type="http://schemas.openxmlformats.org/officeDocument/2006/relationships/image" Target="../media/image184.jpg"/><Relationship Id="rId32" Type="http://schemas.openxmlformats.org/officeDocument/2006/relationships/image" Target="../media/image192.png"/><Relationship Id="rId37" Type="http://schemas.openxmlformats.org/officeDocument/2006/relationships/image" Target="../media/image197.png"/><Relationship Id="rId40" Type="http://schemas.openxmlformats.org/officeDocument/2006/relationships/image" Target="../media/image200.png"/><Relationship Id="rId45" Type="http://schemas.openxmlformats.org/officeDocument/2006/relationships/image" Target="../media/image205.jpg"/><Relationship Id="rId53" Type="http://schemas.openxmlformats.org/officeDocument/2006/relationships/image" Target="../media/image213.png"/><Relationship Id="rId58" Type="http://schemas.openxmlformats.org/officeDocument/2006/relationships/image" Target="../media/image218.png"/><Relationship Id="rId66" Type="http://schemas.openxmlformats.org/officeDocument/2006/relationships/image" Target="../media/image226.png"/><Relationship Id="rId5" Type="http://schemas.openxmlformats.org/officeDocument/2006/relationships/image" Target="../media/image165.png"/><Relationship Id="rId61" Type="http://schemas.openxmlformats.org/officeDocument/2006/relationships/image" Target="../media/image221.png"/><Relationship Id="rId19" Type="http://schemas.openxmlformats.org/officeDocument/2006/relationships/image" Target="../media/image179.jpg"/><Relationship Id="rId14" Type="http://schemas.openxmlformats.org/officeDocument/2006/relationships/image" Target="../media/image174.png"/><Relationship Id="rId22" Type="http://schemas.openxmlformats.org/officeDocument/2006/relationships/image" Target="../media/image182.png"/><Relationship Id="rId27" Type="http://schemas.openxmlformats.org/officeDocument/2006/relationships/image" Target="../media/image187.jpg"/><Relationship Id="rId30" Type="http://schemas.openxmlformats.org/officeDocument/2006/relationships/image" Target="../media/image190.png"/><Relationship Id="rId35" Type="http://schemas.openxmlformats.org/officeDocument/2006/relationships/image" Target="../media/image195.png"/><Relationship Id="rId43" Type="http://schemas.openxmlformats.org/officeDocument/2006/relationships/image" Target="../media/image203.jpg"/><Relationship Id="rId48" Type="http://schemas.openxmlformats.org/officeDocument/2006/relationships/image" Target="../media/image208.png"/><Relationship Id="rId56" Type="http://schemas.openxmlformats.org/officeDocument/2006/relationships/image" Target="../media/image216.png"/><Relationship Id="rId64" Type="http://schemas.openxmlformats.org/officeDocument/2006/relationships/image" Target="../media/image224.png"/><Relationship Id="rId69" Type="http://schemas.openxmlformats.org/officeDocument/2006/relationships/image" Target="../media/image229.png"/><Relationship Id="rId8" Type="http://schemas.openxmlformats.org/officeDocument/2006/relationships/image" Target="../media/image168.png"/><Relationship Id="rId51" Type="http://schemas.openxmlformats.org/officeDocument/2006/relationships/image" Target="../media/image211.png"/><Relationship Id="rId3" Type="http://schemas.openxmlformats.org/officeDocument/2006/relationships/image" Target="../media/image163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5" Type="http://schemas.openxmlformats.org/officeDocument/2006/relationships/image" Target="../media/image185.jpg"/><Relationship Id="rId33" Type="http://schemas.openxmlformats.org/officeDocument/2006/relationships/image" Target="../media/image193.png"/><Relationship Id="rId38" Type="http://schemas.openxmlformats.org/officeDocument/2006/relationships/image" Target="../media/image198.png"/><Relationship Id="rId46" Type="http://schemas.openxmlformats.org/officeDocument/2006/relationships/image" Target="../media/image206.png"/><Relationship Id="rId59" Type="http://schemas.openxmlformats.org/officeDocument/2006/relationships/image" Target="../media/image219.png"/><Relationship Id="rId67" Type="http://schemas.openxmlformats.org/officeDocument/2006/relationships/image" Target="../media/image227.png"/><Relationship Id="rId20" Type="http://schemas.openxmlformats.org/officeDocument/2006/relationships/image" Target="../media/image180.png"/><Relationship Id="rId41" Type="http://schemas.openxmlformats.org/officeDocument/2006/relationships/image" Target="../media/image201.png"/><Relationship Id="rId54" Type="http://schemas.openxmlformats.org/officeDocument/2006/relationships/image" Target="../media/image214.png"/><Relationship Id="rId62" Type="http://schemas.openxmlformats.org/officeDocument/2006/relationships/image" Target="../media/image222.png"/><Relationship Id="rId70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6.jpg"/><Relationship Id="rId15" Type="http://schemas.openxmlformats.org/officeDocument/2006/relationships/image" Target="../media/image175.png"/><Relationship Id="rId23" Type="http://schemas.openxmlformats.org/officeDocument/2006/relationships/image" Target="../media/image183.png"/><Relationship Id="rId28" Type="http://schemas.openxmlformats.org/officeDocument/2006/relationships/image" Target="../media/image188.png"/><Relationship Id="rId36" Type="http://schemas.openxmlformats.org/officeDocument/2006/relationships/image" Target="../media/image196.png"/><Relationship Id="rId49" Type="http://schemas.openxmlformats.org/officeDocument/2006/relationships/image" Target="../media/image209.png"/><Relationship Id="rId57" Type="http://schemas.openxmlformats.org/officeDocument/2006/relationships/image" Target="../media/image217.png"/><Relationship Id="rId10" Type="http://schemas.openxmlformats.org/officeDocument/2006/relationships/image" Target="../media/image170.png"/><Relationship Id="rId31" Type="http://schemas.openxmlformats.org/officeDocument/2006/relationships/image" Target="../media/image191.png"/><Relationship Id="rId44" Type="http://schemas.openxmlformats.org/officeDocument/2006/relationships/image" Target="../media/image204.jpg"/><Relationship Id="rId52" Type="http://schemas.openxmlformats.org/officeDocument/2006/relationships/image" Target="../media/image212.png"/><Relationship Id="rId60" Type="http://schemas.openxmlformats.org/officeDocument/2006/relationships/image" Target="../media/image220.png"/><Relationship Id="rId65" Type="http://schemas.openxmlformats.org/officeDocument/2006/relationships/image" Target="../media/image225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9" Type="http://schemas.openxmlformats.org/officeDocument/2006/relationships/image" Target="../media/image199.png"/><Relationship Id="rId34" Type="http://schemas.openxmlformats.org/officeDocument/2006/relationships/image" Target="../media/image194.png"/><Relationship Id="rId50" Type="http://schemas.openxmlformats.org/officeDocument/2006/relationships/image" Target="../media/image210.png"/><Relationship Id="rId55" Type="http://schemas.openxmlformats.org/officeDocument/2006/relationships/image" Target="../media/image215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4.png"/><Relationship Id="rId21" Type="http://schemas.openxmlformats.org/officeDocument/2006/relationships/image" Target="../media/image249.png"/><Relationship Id="rId42" Type="http://schemas.openxmlformats.org/officeDocument/2006/relationships/image" Target="../media/image270.png"/><Relationship Id="rId47" Type="http://schemas.openxmlformats.org/officeDocument/2006/relationships/image" Target="../media/image275.png"/><Relationship Id="rId63" Type="http://schemas.openxmlformats.org/officeDocument/2006/relationships/image" Target="../media/image291.png"/><Relationship Id="rId68" Type="http://schemas.openxmlformats.org/officeDocument/2006/relationships/image" Target="../media/image296.png"/><Relationship Id="rId16" Type="http://schemas.openxmlformats.org/officeDocument/2006/relationships/image" Target="../media/image244.png"/><Relationship Id="rId11" Type="http://schemas.openxmlformats.org/officeDocument/2006/relationships/image" Target="../media/image239.png"/><Relationship Id="rId32" Type="http://schemas.openxmlformats.org/officeDocument/2006/relationships/image" Target="../media/image260.png"/><Relationship Id="rId37" Type="http://schemas.openxmlformats.org/officeDocument/2006/relationships/image" Target="../media/image265.jpg"/><Relationship Id="rId53" Type="http://schemas.openxmlformats.org/officeDocument/2006/relationships/image" Target="../media/image281.png"/><Relationship Id="rId58" Type="http://schemas.openxmlformats.org/officeDocument/2006/relationships/image" Target="../media/image286.png"/><Relationship Id="rId74" Type="http://schemas.openxmlformats.org/officeDocument/2006/relationships/image" Target="../media/image302.jpg"/><Relationship Id="rId79" Type="http://schemas.openxmlformats.org/officeDocument/2006/relationships/image" Target="../media/image307.png"/><Relationship Id="rId5" Type="http://schemas.openxmlformats.org/officeDocument/2006/relationships/image" Target="../media/image233.png"/><Relationship Id="rId61" Type="http://schemas.openxmlformats.org/officeDocument/2006/relationships/image" Target="../media/image289.png"/><Relationship Id="rId82" Type="http://schemas.openxmlformats.org/officeDocument/2006/relationships/image" Target="../media/image20.jpeg"/><Relationship Id="rId19" Type="http://schemas.openxmlformats.org/officeDocument/2006/relationships/image" Target="../media/image247.png"/><Relationship Id="rId14" Type="http://schemas.openxmlformats.org/officeDocument/2006/relationships/image" Target="../media/image242.png"/><Relationship Id="rId22" Type="http://schemas.openxmlformats.org/officeDocument/2006/relationships/image" Target="../media/image250.png"/><Relationship Id="rId27" Type="http://schemas.openxmlformats.org/officeDocument/2006/relationships/image" Target="../media/image255.png"/><Relationship Id="rId30" Type="http://schemas.openxmlformats.org/officeDocument/2006/relationships/image" Target="../media/image258.png"/><Relationship Id="rId35" Type="http://schemas.openxmlformats.org/officeDocument/2006/relationships/image" Target="../media/image263.png"/><Relationship Id="rId43" Type="http://schemas.openxmlformats.org/officeDocument/2006/relationships/image" Target="../media/image271.png"/><Relationship Id="rId48" Type="http://schemas.openxmlformats.org/officeDocument/2006/relationships/image" Target="../media/image276.jpg"/><Relationship Id="rId56" Type="http://schemas.openxmlformats.org/officeDocument/2006/relationships/image" Target="../media/image284.png"/><Relationship Id="rId64" Type="http://schemas.openxmlformats.org/officeDocument/2006/relationships/image" Target="../media/image292.png"/><Relationship Id="rId69" Type="http://schemas.openxmlformats.org/officeDocument/2006/relationships/image" Target="../media/image297.png"/><Relationship Id="rId77" Type="http://schemas.openxmlformats.org/officeDocument/2006/relationships/image" Target="../media/image305.png"/><Relationship Id="rId8" Type="http://schemas.openxmlformats.org/officeDocument/2006/relationships/image" Target="../media/image236.png"/><Relationship Id="rId51" Type="http://schemas.openxmlformats.org/officeDocument/2006/relationships/image" Target="../media/image279.png"/><Relationship Id="rId72" Type="http://schemas.openxmlformats.org/officeDocument/2006/relationships/image" Target="../media/image300.png"/><Relationship Id="rId80" Type="http://schemas.openxmlformats.org/officeDocument/2006/relationships/image" Target="../media/image308.png"/><Relationship Id="rId3" Type="http://schemas.openxmlformats.org/officeDocument/2006/relationships/image" Target="../media/image231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5" Type="http://schemas.openxmlformats.org/officeDocument/2006/relationships/image" Target="../media/image253.png"/><Relationship Id="rId33" Type="http://schemas.openxmlformats.org/officeDocument/2006/relationships/image" Target="../media/image261.png"/><Relationship Id="rId38" Type="http://schemas.openxmlformats.org/officeDocument/2006/relationships/image" Target="../media/image266.png"/><Relationship Id="rId46" Type="http://schemas.openxmlformats.org/officeDocument/2006/relationships/image" Target="../media/image274.png"/><Relationship Id="rId59" Type="http://schemas.openxmlformats.org/officeDocument/2006/relationships/image" Target="../media/image287.png"/><Relationship Id="rId67" Type="http://schemas.openxmlformats.org/officeDocument/2006/relationships/image" Target="../media/image295.png"/><Relationship Id="rId20" Type="http://schemas.openxmlformats.org/officeDocument/2006/relationships/image" Target="../media/image248.png"/><Relationship Id="rId41" Type="http://schemas.openxmlformats.org/officeDocument/2006/relationships/image" Target="../media/image269.png"/><Relationship Id="rId54" Type="http://schemas.openxmlformats.org/officeDocument/2006/relationships/image" Target="../media/image282.png"/><Relationship Id="rId62" Type="http://schemas.openxmlformats.org/officeDocument/2006/relationships/image" Target="../media/image290.png"/><Relationship Id="rId70" Type="http://schemas.openxmlformats.org/officeDocument/2006/relationships/image" Target="../media/image298.png"/><Relationship Id="rId75" Type="http://schemas.openxmlformats.org/officeDocument/2006/relationships/image" Target="../media/image3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4.png"/><Relationship Id="rId15" Type="http://schemas.openxmlformats.org/officeDocument/2006/relationships/image" Target="../media/image243.png"/><Relationship Id="rId23" Type="http://schemas.openxmlformats.org/officeDocument/2006/relationships/image" Target="../media/image251.jpg"/><Relationship Id="rId28" Type="http://schemas.openxmlformats.org/officeDocument/2006/relationships/image" Target="../media/image256.png"/><Relationship Id="rId36" Type="http://schemas.openxmlformats.org/officeDocument/2006/relationships/image" Target="../media/image264.png"/><Relationship Id="rId49" Type="http://schemas.openxmlformats.org/officeDocument/2006/relationships/image" Target="../media/image277.png"/><Relationship Id="rId57" Type="http://schemas.openxmlformats.org/officeDocument/2006/relationships/image" Target="../media/image285.png"/><Relationship Id="rId10" Type="http://schemas.openxmlformats.org/officeDocument/2006/relationships/image" Target="../media/image238.png"/><Relationship Id="rId31" Type="http://schemas.openxmlformats.org/officeDocument/2006/relationships/image" Target="../media/image259.png"/><Relationship Id="rId44" Type="http://schemas.openxmlformats.org/officeDocument/2006/relationships/image" Target="../media/image272.png"/><Relationship Id="rId52" Type="http://schemas.openxmlformats.org/officeDocument/2006/relationships/image" Target="../media/image280.png"/><Relationship Id="rId60" Type="http://schemas.openxmlformats.org/officeDocument/2006/relationships/image" Target="../media/image288.png"/><Relationship Id="rId65" Type="http://schemas.openxmlformats.org/officeDocument/2006/relationships/image" Target="../media/image293.png"/><Relationship Id="rId73" Type="http://schemas.openxmlformats.org/officeDocument/2006/relationships/image" Target="../media/image301.png"/><Relationship Id="rId78" Type="http://schemas.openxmlformats.org/officeDocument/2006/relationships/image" Target="../media/image306.png"/><Relationship Id="rId81" Type="http://schemas.openxmlformats.org/officeDocument/2006/relationships/image" Target="../media/image309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39" Type="http://schemas.openxmlformats.org/officeDocument/2006/relationships/image" Target="../media/image267.png"/><Relationship Id="rId34" Type="http://schemas.openxmlformats.org/officeDocument/2006/relationships/image" Target="../media/image262.png"/><Relationship Id="rId50" Type="http://schemas.openxmlformats.org/officeDocument/2006/relationships/image" Target="../media/image278.png"/><Relationship Id="rId55" Type="http://schemas.openxmlformats.org/officeDocument/2006/relationships/image" Target="../media/image283.png"/><Relationship Id="rId76" Type="http://schemas.openxmlformats.org/officeDocument/2006/relationships/image" Target="../media/image304.png"/><Relationship Id="rId7" Type="http://schemas.openxmlformats.org/officeDocument/2006/relationships/image" Target="../media/image235.png"/><Relationship Id="rId71" Type="http://schemas.openxmlformats.org/officeDocument/2006/relationships/image" Target="../media/image299.png"/><Relationship Id="rId2" Type="http://schemas.openxmlformats.org/officeDocument/2006/relationships/image" Target="../media/image230.png"/><Relationship Id="rId29" Type="http://schemas.openxmlformats.org/officeDocument/2006/relationships/image" Target="../media/image257.png"/><Relationship Id="rId24" Type="http://schemas.openxmlformats.org/officeDocument/2006/relationships/image" Target="../media/image252.jpg"/><Relationship Id="rId40" Type="http://schemas.openxmlformats.org/officeDocument/2006/relationships/image" Target="../media/image268.png"/><Relationship Id="rId45" Type="http://schemas.openxmlformats.org/officeDocument/2006/relationships/image" Target="../media/image273.png"/><Relationship Id="rId66" Type="http://schemas.openxmlformats.org/officeDocument/2006/relationships/image" Target="../media/image29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7" Type="http://schemas.openxmlformats.org/officeDocument/2006/relationships/image" Target="../media/image26.jpe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1.jpg"/><Relationship Id="rId5" Type="http://schemas.openxmlformats.org/officeDocument/2006/relationships/image" Target="../media/image320.jpg"/><Relationship Id="rId4" Type="http://schemas.openxmlformats.org/officeDocument/2006/relationships/image" Target="../media/image31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g"/><Relationship Id="rId13" Type="http://schemas.openxmlformats.org/officeDocument/2006/relationships/image" Target="../media/image333.png"/><Relationship Id="rId18" Type="http://schemas.openxmlformats.org/officeDocument/2006/relationships/image" Target="../media/image26.jpeg"/><Relationship Id="rId3" Type="http://schemas.openxmlformats.org/officeDocument/2006/relationships/image" Target="../media/image323.png"/><Relationship Id="rId7" Type="http://schemas.openxmlformats.org/officeDocument/2006/relationships/image" Target="../media/image327.jpg"/><Relationship Id="rId12" Type="http://schemas.openxmlformats.org/officeDocument/2006/relationships/image" Target="../media/image332.png"/><Relationship Id="rId17" Type="http://schemas.openxmlformats.org/officeDocument/2006/relationships/image" Target="../media/image337.jpg"/><Relationship Id="rId2" Type="http://schemas.openxmlformats.org/officeDocument/2006/relationships/image" Target="../media/image322.png"/><Relationship Id="rId16" Type="http://schemas.openxmlformats.org/officeDocument/2006/relationships/image" Target="../media/image3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6.jpg"/><Relationship Id="rId11" Type="http://schemas.openxmlformats.org/officeDocument/2006/relationships/image" Target="../media/image331.png"/><Relationship Id="rId5" Type="http://schemas.openxmlformats.org/officeDocument/2006/relationships/image" Target="../media/image325.jpg"/><Relationship Id="rId15" Type="http://schemas.openxmlformats.org/officeDocument/2006/relationships/image" Target="../media/image335.png"/><Relationship Id="rId10" Type="http://schemas.openxmlformats.org/officeDocument/2006/relationships/image" Target="../media/image330.jpg"/><Relationship Id="rId4" Type="http://schemas.openxmlformats.org/officeDocument/2006/relationships/image" Target="../media/image324.jpg"/><Relationship Id="rId9" Type="http://schemas.openxmlformats.org/officeDocument/2006/relationships/image" Target="../media/image329.jpg"/><Relationship Id="rId14" Type="http://schemas.openxmlformats.org/officeDocument/2006/relationships/image" Target="../media/image3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45.jpg"/><Relationship Id="rId7" Type="http://schemas.openxmlformats.org/officeDocument/2006/relationships/image" Target="../media/image349.png"/><Relationship Id="rId12" Type="http://schemas.openxmlformats.org/officeDocument/2006/relationships/image" Target="../media/image25.jpeg"/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8.png"/><Relationship Id="rId11" Type="http://schemas.openxmlformats.org/officeDocument/2006/relationships/image" Target="../media/image353.png"/><Relationship Id="rId5" Type="http://schemas.openxmlformats.org/officeDocument/2006/relationships/image" Target="../media/image347.png"/><Relationship Id="rId10" Type="http://schemas.openxmlformats.org/officeDocument/2006/relationships/image" Target="../media/image352.png"/><Relationship Id="rId4" Type="http://schemas.openxmlformats.org/officeDocument/2006/relationships/image" Target="../media/image346.png"/><Relationship Id="rId9" Type="http://schemas.openxmlformats.org/officeDocument/2006/relationships/image" Target="../media/image3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365.png"/><Relationship Id="rId18" Type="http://schemas.openxmlformats.org/officeDocument/2006/relationships/image" Target="../media/image25.jpeg"/><Relationship Id="rId3" Type="http://schemas.openxmlformats.org/officeDocument/2006/relationships/image" Target="../media/image355.png"/><Relationship Id="rId7" Type="http://schemas.openxmlformats.org/officeDocument/2006/relationships/image" Target="../media/image359.png"/><Relationship Id="rId12" Type="http://schemas.openxmlformats.org/officeDocument/2006/relationships/image" Target="../media/image364.png"/><Relationship Id="rId17" Type="http://schemas.openxmlformats.org/officeDocument/2006/relationships/image" Target="../media/image369.png"/><Relationship Id="rId2" Type="http://schemas.openxmlformats.org/officeDocument/2006/relationships/image" Target="../media/image354.png"/><Relationship Id="rId16" Type="http://schemas.openxmlformats.org/officeDocument/2006/relationships/image" Target="../media/image36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8.png"/><Relationship Id="rId11" Type="http://schemas.openxmlformats.org/officeDocument/2006/relationships/image" Target="../media/image363.jpg"/><Relationship Id="rId5" Type="http://schemas.openxmlformats.org/officeDocument/2006/relationships/image" Target="../media/image357.jpg"/><Relationship Id="rId15" Type="http://schemas.openxmlformats.org/officeDocument/2006/relationships/image" Target="../media/image367.png"/><Relationship Id="rId10" Type="http://schemas.openxmlformats.org/officeDocument/2006/relationships/image" Target="../media/image362.png"/><Relationship Id="rId4" Type="http://schemas.openxmlformats.org/officeDocument/2006/relationships/image" Target="../media/image356.jpg"/><Relationship Id="rId9" Type="http://schemas.openxmlformats.org/officeDocument/2006/relationships/image" Target="../media/image361.png"/><Relationship Id="rId14" Type="http://schemas.openxmlformats.org/officeDocument/2006/relationships/image" Target="../media/image3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13" Type="http://schemas.openxmlformats.org/officeDocument/2006/relationships/image" Target="../media/image381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12" Type="http://schemas.openxmlformats.org/officeDocument/2006/relationships/image" Target="../media/image380.jp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4.jpg"/><Relationship Id="rId11" Type="http://schemas.openxmlformats.org/officeDocument/2006/relationships/image" Target="../media/image379.png"/><Relationship Id="rId5" Type="http://schemas.openxmlformats.org/officeDocument/2006/relationships/image" Target="../media/image373.png"/><Relationship Id="rId15" Type="http://schemas.openxmlformats.org/officeDocument/2006/relationships/image" Target="../media/image25.jpeg"/><Relationship Id="rId10" Type="http://schemas.openxmlformats.org/officeDocument/2006/relationships/image" Target="../media/image378.png"/><Relationship Id="rId4" Type="http://schemas.openxmlformats.org/officeDocument/2006/relationships/image" Target="../media/image372.png"/><Relationship Id="rId9" Type="http://schemas.openxmlformats.org/officeDocument/2006/relationships/image" Target="../media/image377.png"/><Relationship Id="rId14" Type="http://schemas.openxmlformats.org/officeDocument/2006/relationships/image" Target="../media/image3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3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390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385.emf"/><Relationship Id="rId21" Type="http://schemas.openxmlformats.org/officeDocument/2006/relationships/image" Target="../media/image394.emf"/><Relationship Id="rId7" Type="http://schemas.openxmlformats.org/officeDocument/2006/relationships/image" Target="../media/image387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392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389.emf"/><Relationship Id="rId5" Type="http://schemas.openxmlformats.org/officeDocument/2006/relationships/image" Target="../media/image386.emf"/><Relationship Id="rId15" Type="http://schemas.openxmlformats.org/officeDocument/2006/relationships/image" Target="../media/image391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393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388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image" Target="../media/image74.png"/><Relationship Id="rId50" Type="http://schemas.openxmlformats.org/officeDocument/2006/relationships/image" Target="../media/image77.png"/><Relationship Id="rId55" Type="http://schemas.openxmlformats.org/officeDocument/2006/relationships/image" Target="../media/image2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9" Type="http://schemas.openxmlformats.org/officeDocument/2006/relationships/image" Target="../media/image56.jp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jpg"/><Relationship Id="rId53" Type="http://schemas.openxmlformats.org/officeDocument/2006/relationships/image" Target="../media/image80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4" Type="http://schemas.openxmlformats.org/officeDocument/2006/relationships/image" Target="../media/image71.png"/><Relationship Id="rId52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43" Type="http://schemas.openxmlformats.org/officeDocument/2006/relationships/image" Target="../media/image70.png"/><Relationship Id="rId48" Type="http://schemas.openxmlformats.org/officeDocument/2006/relationships/image" Target="../media/image75.jpg"/><Relationship Id="rId8" Type="http://schemas.openxmlformats.org/officeDocument/2006/relationships/image" Target="../media/image35.png"/><Relationship Id="rId51" Type="http://schemas.openxmlformats.org/officeDocument/2006/relationships/image" Target="../media/image78.png"/><Relationship Id="rId3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7.png"/><Relationship Id="rId41" Type="http://schemas.openxmlformats.org/officeDocument/2006/relationships/image" Target="../media/image68.png"/><Relationship Id="rId54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5" Type="http://schemas.openxmlformats.org/officeDocument/2006/relationships/image" Target="../media/image42.jp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8" y="964002"/>
            <a:ext cx="8617744" cy="398661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dirty="0">
                <a:effectLst/>
              </a:rPr>
              <a:t>Уроки, на которых говорят по-английски. Как мотивировать учеников?</a:t>
            </a:r>
            <a:br>
              <a:rPr lang="ru-RU" dirty="0">
                <a:effectLst/>
              </a:rPr>
            </a:br>
            <a:r>
              <a:rPr lang="en-US" b="1" spc="75" dirty="0">
                <a:solidFill>
                  <a:srgbClr val="7030A0"/>
                </a:solidFill>
              </a:rPr>
              <a:t/>
            </a:r>
            <a:br>
              <a:rPr lang="en-US" b="1" spc="75" dirty="0">
                <a:solidFill>
                  <a:srgbClr val="7030A0"/>
                </a:solidFill>
              </a:rPr>
            </a:br>
            <a:r>
              <a:rPr lang="en-US" sz="1800" b="1" spc="75" dirty="0">
                <a:solidFill>
                  <a:srgbClr val="7030A0"/>
                </a:solidFill>
              </a:rPr>
              <a:t/>
            </a:r>
            <a:br>
              <a:rPr lang="en-US" sz="1800" b="1" spc="75" dirty="0">
                <a:solidFill>
                  <a:srgbClr val="7030A0"/>
                </a:solidFill>
              </a:rPr>
            </a:br>
            <a:r>
              <a:rPr lang="ru-RU" sz="3000" i="1" cap="none" spc="75" dirty="0"/>
              <a:t>Марианна Юрьевна Кауфман</a:t>
            </a:r>
            <a:br>
              <a:rPr lang="ru-RU" sz="3000" i="1" cap="none" spc="75" dirty="0"/>
            </a:br>
            <a:r>
              <a:rPr lang="ru-RU" sz="3000" i="1" cap="none" spc="75" dirty="0"/>
              <a:t>автор курса «</a:t>
            </a:r>
            <a:r>
              <a:rPr lang="en-US" sz="3000" i="1" cap="none" spc="75" dirty="0"/>
              <a:t>Happy English.ru</a:t>
            </a:r>
            <a:r>
              <a:rPr lang="ru-RU" sz="3000" i="1" cap="none" spc="75" dirty="0"/>
              <a:t>»</a:t>
            </a:r>
            <a:r>
              <a:rPr lang="en-US" sz="3000" i="1" cap="none" spc="75" dirty="0"/>
              <a:t/>
            </a:r>
            <a:br>
              <a:rPr lang="en-US" sz="3000" i="1" cap="none" spc="75" dirty="0"/>
            </a:br>
            <a:r>
              <a:rPr lang="en-US" sz="3000" i="1" cap="none" spc="75" dirty="0"/>
              <a:t>Master of Arts in Sociolinguistics</a:t>
            </a:r>
            <a:endParaRPr lang="ru-RU" sz="3000" i="1" spc="75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63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3344" y="4787006"/>
            <a:ext cx="148692" cy="99894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594" spc="2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594" spc="46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r>
              <a:rPr sz="594" spc="56" dirty="0">
                <a:solidFill>
                  <a:srgbClr val="231F20"/>
                </a:solidFill>
                <a:latin typeface="Calibri"/>
                <a:cs typeface="Calibri"/>
              </a:rPr>
              <a:t>9</a:t>
            </a:r>
            <a:endParaRPr sz="59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64463" y="3727848"/>
            <a:ext cx="13705" cy="3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 txBox="1"/>
          <p:nvPr/>
        </p:nvSpPr>
        <p:spPr>
          <a:xfrm>
            <a:off x="3157087" y="4021479"/>
            <a:ext cx="1133832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10.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9" dirty="0">
                <a:solidFill>
                  <a:srgbClr val="034EA2"/>
                </a:solidFill>
                <a:latin typeface="Calibri"/>
                <a:cs typeface="Calibri"/>
              </a:rPr>
              <a:t>изображение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в</a:t>
            </a:r>
            <a:r>
              <a:rPr sz="495" i="1" spc="-3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16" dirty="0">
                <a:solidFill>
                  <a:srgbClr val="034EA2"/>
                </a:solidFill>
                <a:latin typeface="Calibri"/>
                <a:cs typeface="Calibri"/>
              </a:rPr>
              <a:t>Хи-</a:t>
            </a:r>
            <a:endParaRPr sz="495">
              <a:latin typeface="Calibri"/>
              <a:cs typeface="Calibri"/>
            </a:endParaRPr>
          </a:p>
          <a:p>
            <a:pPr marL="566279"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троу  кьют  </a:t>
            </a:r>
            <a:r>
              <a:rPr sz="495" i="1" spc="-63" dirty="0">
                <a:solidFill>
                  <a:srgbClr val="034EA2"/>
                </a:solidFill>
                <a:latin typeface="Calibri"/>
                <a:cs typeface="Calibri"/>
              </a:rPr>
              <a:t>ищет  билет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65536" y="2706165"/>
            <a:ext cx="970480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9.  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Марк  </a:t>
            </a:r>
            <a:r>
              <a:rPr sz="495" i="1" spc="-36" dirty="0">
                <a:solidFill>
                  <a:srgbClr val="034EA2"/>
                </a:solidFill>
                <a:latin typeface="Calibri"/>
                <a:cs typeface="Calibri"/>
              </a:rPr>
              <a:t>и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Рози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10" y="1493590"/>
            <a:ext cx="245447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>
              <a:spcBef>
                <a:spcPts val="20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</a:t>
            </a:r>
            <a:r>
              <a:rPr sz="495" i="1" spc="-40" dirty="0">
                <a:solidFill>
                  <a:srgbClr val="034EA2"/>
                </a:solidFill>
                <a:latin typeface="Calibri"/>
                <a:cs typeface="Calibri"/>
              </a:rPr>
              <a:t>8.</a:t>
            </a:r>
            <a:r>
              <a:rPr sz="495" i="1" spc="-66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Описа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08515" y="1448833"/>
            <a:ext cx="1166502" cy="123967"/>
          </a:xfrm>
          <a:prstGeom prst="rect">
            <a:avLst/>
          </a:prstGeom>
        </p:spPr>
        <p:txBody>
          <a:bodyPr vert="horz" wrap="square" lIns="0" tIns="47330" rIns="0" bIns="0" rtlCol="0">
            <a:spAutoFit/>
          </a:bodyPr>
          <a:lstStyle/>
          <a:p>
            <a:pPr marL="748897">
              <a:spcBef>
                <a:spcPts val="373"/>
              </a:spcBef>
            </a:pP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ние</a:t>
            </a:r>
            <a:r>
              <a:rPr sz="495" i="1" spc="-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0326" y="1485344"/>
            <a:ext cx="69529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0" dirty="0">
                <a:solidFill>
                  <a:srgbClr val="034EA2"/>
                </a:solidFill>
                <a:latin typeface="Calibri"/>
                <a:cs typeface="Calibri"/>
              </a:rPr>
              <a:t>Р</a:t>
            </a:r>
            <a:r>
              <a:rPr sz="495" i="1" spc="-63" dirty="0">
                <a:solidFill>
                  <a:srgbClr val="034EA2"/>
                </a:solidFill>
                <a:latin typeface="Calibri"/>
                <a:cs typeface="Calibri"/>
              </a:rPr>
              <a:t>о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3204" y="1493590"/>
            <a:ext cx="36021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 marL="8377">
              <a:spcBef>
                <a:spcPts val="20"/>
              </a:spcBef>
            </a:pPr>
            <a:r>
              <a:rPr sz="495" i="1" spc="-73" dirty="0">
                <a:solidFill>
                  <a:srgbClr val="034EA2"/>
                </a:solidFill>
                <a:latin typeface="Calibri"/>
                <a:cs typeface="Calibri"/>
              </a:rPr>
              <a:t>б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62032" y="1876476"/>
            <a:ext cx="1068072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>
              <a:spcBef>
                <a:spcPts val="20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12.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</a:t>
            </a:r>
            <a:r>
              <a:rPr sz="495" i="1" spc="-7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покупает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82202" y="1955057"/>
            <a:ext cx="342202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>
              <a:spcBef>
                <a:spcPts val="20"/>
              </a:spcBef>
            </a:pP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сэндвич  в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кафе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8168" y="1225309"/>
            <a:ext cx="80436" cy="2502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" name="object 13"/>
          <p:cNvSpPr/>
          <p:nvPr/>
        </p:nvSpPr>
        <p:spPr>
          <a:xfrm>
            <a:off x="4427672" y="1225309"/>
            <a:ext cx="1850495" cy="1671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/>
          <p:nvPr/>
        </p:nvSpPr>
        <p:spPr>
          <a:xfrm>
            <a:off x="4704508" y="2893370"/>
            <a:ext cx="1573659" cy="834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" name="object 15"/>
          <p:cNvSpPr/>
          <p:nvPr/>
        </p:nvSpPr>
        <p:spPr>
          <a:xfrm>
            <a:off x="4863395" y="1898513"/>
            <a:ext cx="1065642" cy="60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" name="object 16"/>
          <p:cNvSpPr/>
          <p:nvPr/>
        </p:nvSpPr>
        <p:spPr>
          <a:xfrm>
            <a:off x="5584499" y="1973554"/>
            <a:ext cx="339839" cy="639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" name="object 17"/>
          <p:cNvSpPr txBox="1"/>
          <p:nvPr/>
        </p:nvSpPr>
        <p:spPr>
          <a:xfrm>
            <a:off x="5391154" y="1868204"/>
            <a:ext cx="546602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56" dirty="0">
                <a:solidFill>
                  <a:srgbClr val="6D79AA"/>
                </a:solidFill>
                <a:latin typeface="Calibri"/>
                <a:cs typeface="Calibri"/>
              </a:rPr>
              <a:t>р</a:t>
            </a:r>
            <a:endParaRPr sz="495">
              <a:latin typeface="Calibri"/>
              <a:cs typeface="Calibri"/>
            </a:endParaRPr>
          </a:p>
          <a:p>
            <a:pPr marR="3351" algn="r">
              <a:spcBef>
                <a:spcPts val="23"/>
              </a:spcBef>
            </a:pPr>
            <a:r>
              <a:rPr sz="495" i="1" spc="-53" dirty="0">
                <a:solidFill>
                  <a:srgbClr val="4F6B89"/>
                </a:solidFill>
                <a:latin typeface="Calibri"/>
                <a:cs typeface="Calibri"/>
              </a:rPr>
              <a:t>ка</a:t>
            </a:r>
            <a:r>
              <a:rPr sz="495" i="1" spc="-53" dirty="0">
                <a:solidFill>
                  <a:srgbClr val="516A89"/>
                </a:solidFill>
                <a:latin typeface="Calibri"/>
                <a:cs typeface="Calibri"/>
              </a:rPr>
              <a:t>ф</a:t>
            </a:r>
            <a:r>
              <a:rPr sz="495" i="1" dirty="0">
                <a:solidFill>
                  <a:srgbClr val="516A89"/>
                </a:solidFill>
                <a:latin typeface="Calibri"/>
                <a:cs typeface="Calibri"/>
              </a:rPr>
              <a:t> </a:t>
            </a:r>
            <a:r>
              <a:rPr sz="495" i="1" spc="-30" dirty="0">
                <a:solidFill>
                  <a:srgbClr val="034EA2"/>
                </a:solidFill>
                <a:latin typeface="Calibri"/>
                <a:cs typeface="Calibri"/>
              </a:rPr>
              <a:t>.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8528" y="119113"/>
            <a:ext cx="754436" cy="41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" name="object 19"/>
          <p:cNvSpPr/>
          <p:nvPr/>
        </p:nvSpPr>
        <p:spPr>
          <a:xfrm>
            <a:off x="3382963" y="109245"/>
            <a:ext cx="2410215" cy="845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/>
          <p:nvPr/>
        </p:nvSpPr>
        <p:spPr>
          <a:xfrm>
            <a:off x="4427672" y="193828"/>
            <a:ext cx="1358110" cy="9011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" name="object 21"/>
          <p:cNvSpPr/>
          <p:nvPr/>
        </p:nvSpPr>
        <p:spPr>
          <a:xfrm>
            <a:off x="6242549" y="737749"/>
            <a:ext cx="132399" cy="4875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2" name="object 22"/>
          <p:cNvSpPr/>
          <p:nvPr/>
        </p:nvSpPr>
        <p:spPr>
          <a:xfrm>
            <a:off x="6242549" y="1095004"/>
            <a:ext cx="116055" cy="1303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4427672" y="1095004"/>
            <a:ext cx="200621" cy="1303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/>
          <p:nvPr/>
        </p:nvSpPr>
        <p:spPr>
          <a:xfrm>
            <a:off x="3276189" y="1846642"/>
            <a:ext cx="1057014" cy="7728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5" name="object 25"/>
          <p:cNvSpPr/>
          <p:nvPr/>
        </p:nvSpPr>
        <p:spPr>
          <a:xfrm>
            <a:off x="4333204" y="1324385"/>
            <a:ext cx="215608" cy="15017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6" name="object 26"/>
          <p:cNvSpPr/>
          <p:nvPr/>
        </p:nvSpPr>
        <p:spPr>
          <a:xfrm>
            <a:off x="3366754" y="1092541"/>
            <a:ext cx="136101" cy="2318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7" name="object 27"/>
          <p:cNvSpPr/>
          <p:nvPr/>
        </p:nvSpPr>
        <p:spPr>
          <a:xfrm>
            <a:off x="3848660" y="1225309"/>
            <a:ext cx="579012" cy="990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8" name="object 28"/>
          <p:cNvSpPr/>
          <p:nvPr/>
        </p:nvSpPr>
        <p:spPr>
          <a:xfrm>
            <a:off x="2628528" y="119113"/>
            <a:ext cx="950232" cy="747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9" name="object 29"/>
          <p:cNvSpPr/>
          <p:nvPr/>
        </p:nvSpPr>
        <p:spPr>
          <a:xfrm>
            <a:off x="2628528" y="193828"/>
            <a:ext cx="754436" cy="51730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0" name="object 30"/>
          <p:cNvSpPr/>
          <p:nvPr/>
        </p:nvSpPr>
        <p:spPr>
          <a:xfrm>
            <a:off x="3578760" y="160689"/>
            <a:ext cx="848903" cy="331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1" name="object 31"/>
          <p:cNvSpPr/>
          <p:nvPr/>
        </p:nvSpPr>
        <p:spPr>
          <a:xfrm>
            <a:off x="3382963" y="193827"/>
            <a:ext cx="1044708" cy="10314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2" name="object 32"/>
          <p:cNvSpPr/>
          <p:nvPr/>
        </p:nvSpPr>
        <p:spPr>
          <a:xfrm>
            <a:off x="4333204" y="1095004"/>
            <a:ext cx="94467" cy="1303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3" name="object 33"/>
          <p:cNvSpPr/>
          <p:nvPr/>
        </p:nvSpPr>
        <p:spPr>
          <a:xfrm>
            <a:off x="3382963" y="160688"/>
            <a:ext cx="195796" cy="88172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4" name="object 34"/>
          <p:cNvSpPr/>
          <p:nvPr/>
        </p:nvSpPr>
        <p:spPr>
          <a:xfrm>
            <a:off x="3330230" y="1324384"/>
            <a:ext cx="1002974" cy="5222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5" name="object 35"/>
          <p:cNvSpPr/>
          <p:nvPr/>
        </p:nvSpPr>
        <p:spPr>
          <a:xfrm>
            <a:off x="3614395" y="1512264"/>
            <a:ext cx="718808" cy="635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6" name="object 36"/>
          <p:cNvSpPr/>
          <p:nvPr/>
        </p:nvSpPr>
        <p:spPr>
          <a:xfrm>
            <a:off x="4333204" y="1324384"/>
            <a:ext cx="94467" cy="52225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7" name="object 37"/>
          <p:cNvSpPr/>
          <p:nvPr/>
        </p:nvSpPr>
        <p:spPr>
          <a:xfrm>
            <a:off x="2628528" y="4827460"/>
            <a:ext cx="275194" cy="918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8" name="object 38"/>
          <p:cNvSpPr/>
          <p:nvPr/>
        </p:nvSpPr>
        <p:spPr>
          <a:xfrm>
            <a:off x="2628528" y="3071648"/>
            <a:ext cx="874328" cy="17558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9" name="object 39"/>
          <p:cNvSpPr/>
          <p:nvPr/>
        </p:nvSpPr>
        <p:spPr>
          <a:xfrm>
            <a:off x="4487660" y="2826161"/>
            <a:ext cx="216848" cy="72020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0" name="object 40"/>
          <p:cNvSpPr/>
          <p:nvPr/>
        </p:nvSpPr>
        <p:spPr>
          <a:xfrm>
            <a:off x="4487660" y="2826161"/>
            <a:ext cx="61152" cy="7869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1" name="object 41"/>
          <p:cNvSpPr/>
          <p:nvPr/>
        </p:nvSpPr>
        <p:spPr>
          <a:xfrm>
            <a:off x="2628528" y="1846642"/>
            <a:ext cx="701702" cy="9795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2" name="object 42"/>
          <p:cNvSpPr/>
          <p:nvPr/>
        </p:nvSpPr>
        <p:spPr>
          <a:xfrm>
            <a:off x="2628528" y="658385"/>
            <a:ext cx="780974" cy="118825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3" name="object 43"/>
          <p:cNvSpPr/>
          <p:nvPr/>
        </p:nvSpPr>
        <p:spPr>
          <a:xfrm>
            <a:off x="2793136" y="1324384"/>
            <a:ext cx="573609" cy="52225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4" name="object 44"/>
          <p:cNvSpPr/>
          <p:nvPr/>
        </p:nvSpPr>
        <p:spPr>
          <a:xfrm>
            <a:off x="2628528" y="2826161"/>
            <a:ext cx="244877" cy="26261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5" name="object 45"/>
          <p:cNvSpPr/>
          <p:nvPr/>
        </p:nvSpPr>
        <p:spPr>
          <a:xfrm>
            <a:off x="2793136" y="2826161"/>
            <a:ext cx="80268" cy="7869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6" name="object 46"/>
          <p:cNvSpPr/>
          <p:nvPr/>
        </p:nvSpPr>
        <p:spPr>
          <a:xfrm>
            <a:off x="5618032" y="3762780"/>
            <a:ext cx="683850" cy="106467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7" name="object 47"/>
          <p:cNvSpPr/>
          <p:nvPr/>
        </p:nvSpPr>
        <p:spPr>
          <a:xfrm>
            <a:off x="5102743" y="3727848"/>
            <a:ext cx="1175423" cy="108704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8" name="object 48"/>
          <p:cNvSpPr/>
          <p:nvPr/>
        </p:nvSpPr>
        <p:spPr>
          <a:xfrm>
            <a:off x="4656491" y="3534825"/>
            <a:ext cx="1607972" cy="19302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9" name="object 49"/>
          <p:cNvSpPr/>
          <p:nvPr/>
        </p:nvSpPr>
        <p:spPr>
          <a:xfrm>
            <a:off x="6325507" y="109245"/>
            <a:ext cx="89098" cy="3260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0" name="object 50"/>
          <p:cNvSpPr/>
          <p:nvPr/>
        </p:nvSpPr>
        <p:spPr>
          <a:xfrm>
            <a:off x="6321711" y="391944"/>
            <a:ext cx="53236" cy="4339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1" name="object 51"/>
          <p:cNvSpPr/>
          <p:nvPr/>
        </p:nvSpPr>
        <p:spPr>
          <a:xfrm>
            <a:off x="6242549" y="693737"/>
            <a:ext cx="172056" cy="440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2" name="object 52"/>
          <p:cNvSpPr/>
          <p:nvPr/>
        </p:nvSpPr>
        <p:spPr>
          <a:xfrm>
            <a:off x="5907525" y="452092"/>
            <a:ext cx="604403" cy="224923"/>
          </a:xfrm>
          <a:custGeom>
            <a:avLst/>
            <a:gdLst/>
            <a:ahLst/>
            <a:cxnLst/>
            <a:rect l="l" t="t" r="r" b="b"/>
            <a:pathLst>
              <a:path w="916304" h="340994">
                <a:moveTo>
                  <a:pt x="0" y="340944"/>
                </a:moveTo>
                <a:lnTo>
                  <a:pt x="916076" y="340944"/>
                </a:lnTo>
                <a:lnTo>
                  <a:pt x="916076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3" name="object 53"/>
          <p:cNvSpPr/>
          <p:nvPr/>
        </p:nvSpPr>
        <p:spPr>
          <a:xfrm>
            <a:off x="5923992" y="452092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8" y="340944"/>
                </a:moveTo>
                <a:lnTo>
                  <a:pt x="79886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4" name="object 54"/>
          <p:cNvSpPr/>
          <p:nvPr/>
        </p:nvSpPr>
        <p:spPr>
          <a:xfrm>
            <a:off x="5988103" y="452092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8" y="340944"/>
                </a:moveTo>
                <a:lnTo>
                  <a:pt x="79897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5" name="object 55"/>
          <p:cNvSpPr/>
          <p:nvPr/>
        </p:nvSpPr>
        <p:spPr>
          <a:xfrm>
            <a:off x="6052220" y="452092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8" y="340944"/>
                </a:moveTo>
                <a:lnTo>
                  <a:pt x="79886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6" name="object 56"/>
          <p:cNvSpPr/>
          <p:nvPr/>
        </p:nvSpPr>
        <p:spPr>
          <a:xfrm>
            <a:off x="6116330" y="452092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8" y="340944"/>
                </a:moveTo>
                <a:lnTo>
                  <a:pt x="79897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7" name="object 57"/>
          <p:cNvSpPr/>
          <p:nvPr/>
        </p:nvSpPr>
        <p:spPr>
          <a:xfrm>
            <a:off x="6173661" y="452092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4" h="340994">
                <a:moveTo>
                  <a:pt x="20579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7" y="340944"/>
                </a:lnTo>
                <a:lnTo>
                  <a:pt x="100424" y="167957"/>
                </a:lnTo>
                <a:lnTo>
                  <a:pt x="20579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8" name="object 58"/>
          <p:cNvSpPr/>
          <p:nvPr/>
        </p:nvSpPr>
        <p:spPr>
          <a:xfrm>
            <a:off x="6237779" y="452092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4" h="340994">
                <a:moveTo>
                  <a:pt x="20568" y="0"/>
                </a:moveTo>
                <a:lnTo>
                  <a:pt x="0" y="0"/>
                </a:lnTo>
                <a:lnTo>
                  <a:pt x="79939" y="168135"/>
                </a:lnTo>
                <a:lnTo>
                  <a:pt x="1518" y="340944"/>
                </a:lnTo>
                <a:lnTo>
                  <a:pt x="21927" y="340944"/>
                </a:lnTo>
                <a:lnTo>
                  <a:pt x="100424" y="167957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9" name="object 59"/>
          <p:cNvSpPr/>
          <p:nvPr/>
        </p:nvSpPr>
        <p:spPr>
          <a:xfrm>
            <a:off x="6301888" y="452092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4" h="340994">
                <a:moveTo>
                  <a:pt x="20579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7" y="340944"/>
                </a:lnTo>
                <a:lnTo>
                  <a:pt x="100424" y="167957"/>
                </a:lnTo>
                <a:lnTo>
                  <a:pt x="20579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0" name="object 60"/>
          <p:cNvSpPr/>
          <p:nvPr/>
        </p:nvSpPr>
        <p:spPr>
          <a:xfrm>
            <a:off x="6366006" y="452092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4" h="340994">
                <a:moveTo>
                  <a:pt x="20568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7" y="340944"/>
                </a:lnTo>
                <a:lnTo>
                  <a:pt x="100424" y="167957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1" name="object 61"/>
          <p:cNvSpPr/>
          <p:nvPr/>
        </p:nvSpPr>
        <p:spPr>
          <a:xfrm>
            <a:off x="6430122" y="452092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4" h="340994">
                <a:moveTo>
                  <a:pt x="20568" y="0"/>
                </a:moveTo>
                <a:lnTo>
                  <a:pt x="0" y="0"/>
                </a:lnTo>
                <a:lnTo>
                  <a:pt x="79928" y="168135"/>
                </a:lnTo>
                <a:lnTo>
                  <a:pt x="1517" y="340944"/>
                </a:lnTo>
                <a:lnTo>
                  <a:pt x="21916" y="340944"/>
                </a:lnTo>
                <a:lnTo>
                  <a:pt x="100413" y="167957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2" name="object 62"/>
          <p:cNvSpPr/>
          <p:nvPr/>
        </p:nvSpPr>
        <p:spPr>
          <a:xfrm>
            <a:off x="5890771" y="676596"/>
            <a:ext cx="621157" cy="0"/>
          </a:xfrm>
          <a:custGeom>
            <a:avLst/>
            <a:gdLst/>
            <a:ahLst/>
            <a:cxnLst/>
            <a:rect l="l" t="t" r="r" b="b"/>
            <a:pathLst>
              <a:path w="941704">
                <a:moveTo>
                  <a:pt x="0" y="0"/>
                </a:moveTo>
                <a:lnTo>
                  <a:pt x="941476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3" name="object 63"/>
          <p:cNvSpPr/>
          <p:nvPr/>
        </p:nvSpPr>
        <p:spPr>
          <a:xfrm>
            <a:off x="5907525" y="468846"/>
            <a:ext cx="0" cy="190996"/>
          </a:xfrm>
          <a:custGeom>
            <a:avLst/>
            <a:gdLst/>
            <a:ahLst/>
            <a:cxnLst/>
            <a:rect l="l" t="t" r="r" b="b"/>
            <a:pathLst>
              <a:path h="289559">
                <a:moveTo>
                  <a:pt x="0" y="0"/>
                </a:moveTo>
                <a:lnTo>
                  <a:pt x="0" y="28955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4" name="object 64"/>
          <p:cNvSpPr/>
          <p:nvPr/>
        </p:nvSpPr>
        <p:spPr>
          <a:xfrm>
            <a:off x="5890771" y="443714"/>
            <a:ext cx="621157" cy="0"/>
          </a:xfrm>
          <a:custGeom>
            <a:avLst/>
            <a:gdLst/>
            <a:ahLst/>
            <a:cxnLst/>
            <a:rect l="l" t="t" r="r" b="b"/>
            <a:pathLst>
              <a:path w="941704">
                <a:moveTo>
                  <a:pt x="0" y="0"/>
                </a:moveTo>
                <a:lnTo>
                  <a:pt x="94147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5" name="object 65"/>
          <p:cNvSpPr/>
          <p:nvPr/>
        </p:nvSpPr>
        <p:spPr>
          <a:xfrm>
            <a:off x="5907525" y="460469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6" name="object 66"/>
          <p:cNvSpPr/>
          <p:nvPr/>
        </p:nvSpPr>
        <p:spPr>
          <a:xfrm>
            <a:off x="5924280" y="460469"/>
            <a:ext cx="587649" cy="0"/>
          </a:xfrm>
          <a:custGeom>
            <a:avLst/>
            <a:gdLst/>
            <a:ahLst/>
            <a:cxnLst/>
            <a:rect l="l" t="t" r="r" b="b"/>
            <a:pathLst>
              <a:path w="890904">
                <a:moveTo>
                  <a:pt x="0" y="0"/>
                </a:moveTo>
                <a:lnTo>
                  <a:pt x="89067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7" name="object 67"/>
          <p:cNvSpPr/>
          <p:nvPr/>
        </p:nvSpPr>
        <p:spPr>
          <a:xfrm>
            <a:off x="5271298" y="2418207"/>
            <a:ext cx="345804" cy="39003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8" name="object 68"/>
          <p:cNvSpPr/>
          <p:nvPr/>
        </p:nvSpPr>
        <p:spPr>
          <a:xfrm>
            <a:off x="5331781" y="2478354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9" name="object 69"/>
          <p:cNvSpPr/>
          <p:nvPr/>
        </p:nvSpPr>
        <p:spPr>
          <a:xfrm>
            <a:off x="5331781" y="2613058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73545" y="0"/>
                </a:moveTo>
                <a:lnTo>
                  <a:pt x="0" y="82475"/>
                </a:lnTo>
                <a:lnTo>
                  <a:pt x="0" y="96405"/>
                </a:lnTo>
                <a:lnTo>
                  <a:pt x="340944" y="96405"/>
                </a:lnTo>
                <a:lnTo>
                  <a:pt x="340944" y="78750"/>
                </a:lnTo>
                <a:lnTo>
                  <a:pt x="173545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0" name="object 70"/>
          <p:cNvSpPr/>
          <p:nvPr/>
        </p:nvSpPr>
        <p:spPr>
          <a:xfrm>
            <a:off x="5331781" y="2613058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44" y="96405"/>
                </a:moveTo>
                <a:lnTo>
                  <a:pt x="340944" y="78750"/>
                </a:lnTo>
                <a:lnTo>
                  <a:pt x="173545" y="0"/>
                </a:lnTo>
                <a:lnTo>
                  <a:pt x="0" y="82475"/>
                </a:lnTo>
                <a:lnTo>
                  <a:pt x="0" y="96405"/>
                </a:lnTo>
                <a:lnTo>
                  <a:pt x="340944" y="9640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1" name="object 71"/>
          <p:cNvSpPr/>
          <p:nvPr/>
        </p:nvSpPr>
        <p:spPr>
          <a:xfrm>
            <a:off x="5331781" y="267612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65963" y="0"/>
                </a:moveTo>
                <a:lnTo>
                  <a:pt x="0" y="78906"/>
                </a:lnTo>
                <a:lnTo>
                  <a:pt x="0" y="96405"/>
                </a:lnTo>
                <a:lnTo>
                  <a:pt x="340944" y="96405"/>
                </a:lnTo>
                <a:lnTo>
                  <a:pt x="340944" y="79404"/>
                </a:lnTo>
                <a:lnTo>
                  <a:pt x="16596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2" name="object 72"/>
          <p:cNvSpPr/>
          <p:nvPr/>
        </p:nvSpPr>
        <p:spPr>
          <a:xfrm>
            <a:off x="5331781" y="267612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44" y="96405"/>
                </a:moveTo>
                <a:lnTo>
                  <a:pt x="340944" y="79404"/>
                </a:lnTo>
                <a:lnTo>
                  <a:pt x="165963" y="0"/>
                </a:lnTo>
                <a:lnTo>
                  <a:pt x="0" y="78906"/>
                </a:lnTo>
                <a:lnTo>
                  <a:pt x="0" y="96405"/>
                </a:lnTo>
                <a:lnTo>
                  <a:pt x="340944" y="9640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3" name="object 73"/>
          <p:cNvSpPr/>
          <p:nvPr/>
        </p:nvSpPr>
        <p:spPr>
          <a:xfrm>
            <a:off x="5331781" y="2549953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44" y="79404"/>
                </a:moveTo>
                <a:lnTo>
                  <a:pt x="165963" y="0"/>
                </a:lnTo>
                <a:lnTo>
                  <a:pt x="0" y="78906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4" name="object 74"/>
          <p:cNvSpPr/>
          <p:nvPr/>
        </p:nvSpPr>
        <p:spPr>
          <a:xfrm>
            <a:off x="5331781" y="2478354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5" name="object 75"/>
          <p:cNvSpPr/>
          <p:nvPr/>
        </p:nvSpPr>
        <p:spPr>
          <a:xfrm>
            <a:off x="3502856" y="2339304"/>
            <a:ext cx="345803" cy="28015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6" name="object 76"/>
          <p:cNvSpPr/>
          <p:nvPr/>
        </p:nvSpPr>
        <p:spPr>
          <a:xfrm>
            <a:off x="3563338" y="2399451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7" name="object 77"/>
          <p:cNvSpPr/>
          <p:nvPr/>
        </p:nvSpPr>
        <p:spPr>
          <a:xfrm>
            <a:off x="3563338" y="246841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944" y="0"/>
                </a:moveTo>
                <a:lnTo>
                  <a:pt x="0" y="0"/>
                </a:ln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8" name="object 78"/>
          <p:cNvSpPr/>
          <p:nvPr/>
        </p:nvSpPr>
        <p:spPr>
          <a:xfrm>
            <a:off x="3563338" y="246841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0" y="0"/>
                </a:move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9" name="object 79"/>
          <p:cNvSpPr/>
          <p:nvPr/>
        </p:nvSpPr>
        <p:spPr>
          <a:xfrm>
            <a:off x="3563338" y="2405349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944" y="0"/>
                </a:moveTo>
                <a:lnTo>
                  <a:pt x="0" y="0"/>
                </a:lnTo>
                <a:lnTo>
                  <a:pt x="0" y="17004"/>
                </a:lnTo>
                <a:lnTo>
                  <a:pt x="174967" y="96393"/>
                </a:lnTo>
                <a:lnTo>
                  <a:pt x="340944" y="17490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0" name="object 80"/>
          <p:cNvSpPr/>
          <p:nvPr/>
        </p:nvSpPr>
        <p:spPr>
          <a:xfrm>
            <a:off x="3563338" y="2405349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0" y="0"/>
                </a:moveTo>
                <a:lnTo>
                  <a:pt x="0" y="17004"/>
                </a:lnTo>
                <a:lnTo>
                  <a:pt x="174967" y="96393"/>
                </a:lnTo>
                <a:lnTo>
                  <a:pt x="340944" y="17490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1" name="object 81"/>
          <p:cNvSpPr/>
          <p:nvPr/>
        </p:nvSpPr>
        <p:spPr>
          <a:xfrm>
            <a:off x="3563338" y="2542725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4" h="80010">
                <a:moveTo>
                  <a:pt x="0" y="0"/>
                </a:moveTo>
                <a:lnTo>
                  <a:pt x="174967" y="79398"/>
                </a:lnTo>
                <a:lnTo>
                  <a:pt x="340944" y="48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2" name="object 82"/>
          <p:cNvSpPr/>
          <p:nvPr/>
        </p:nvSpPr>
        <p:spPr>
          <a:xfrm>
            <a:off x="3546584" y="2666678"/>
            <a:ext cx="258432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74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3" name="object 83"/>
          <p:cNvSpPr/>
          <p:nvPr/>
        </p:nvSpPr>
        <p:spPr>
          <a:xfrm>
            <a:off x="3563338" y="2416205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4" name="object 84"/>
          <p:cNvSpPr/>
          <p:nvPr/>
        </p:nvSpPr>
        <p:spPr>
          <a:xfrm>
            <a:off x="3546584" y="2407828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5" name="object 85"/>
          <p:cNvSpPr/>
          <p:nvPr/>
        </p:nvSpPr>
        <p:spPr>
          <a:xfrm>
            <a:off x="3546584" y="2391074"/>
            <a:ext cx="258432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74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6" name="object 86"/>
          <p:cNvSpPr/>
          <p:nvPr/>
        </p:nvSpPr>
        <p:spPr>
          <a:xfrm>
            <a:off x="3788227" y="2416205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7" name="object 87"/>
          <p:cNvSpPr/>
          <p:nvPr/>
        </p:nvSpPr>
        <p:spPr>
          <a:xfrm>
            <a:off x="3580092" y="2407828"/>
            <a:ext cx="224923" cy="0"/>
          </a:xfrm>
          <a:custGeom>
            <a:avLst/>
            <a:gdLst/>
            <a:ahLst/>
            <a:cxnLst/>
            <a:rect l="l" t="t" r="r" b="b"/>
            <a:pathLst>
              <a:path w="340994">
                <a:moveTo>
                  <a:pt x="0" y="0"/>
                </a:moveTo>
                <a:lnTo>
                  <a:pt x="34094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8" name="object 88"/>
          <p:cNvSpPr/>
          <p:nvPr/>
        </p:nvSpPr>
        <p:spPr>
          <a:xfrm>
            <a:off x="3563338" y="2407828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9" name="object 89"/>
          <p:cNvSpPr/>
          <p:nvPr/>
        </p:nvSpPr>
        <p:spPr>
          <a:xfrm>
            <a:off x="3502856" y="3684890"/>
            <a:ext cx="727336" cy="12764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0" name="object 90"/>
          <p:cNvSpPr/>
          <p:nvPr/>
        </p:nvSpPr>
        <p:spPr>
          <a:xfrm>
            <a:off x="3563338" y="3597577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0" y="405142"/>
                </a:moveTo>
                <a:lnTo>
                  <a:pt x="340944" y="405142"/>
                </a:lnTo>
                <a:lnTo>
                  <a:pt x="340944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1" name="object 91"/>
          <p:cNvSpPr/>
          <p:nvPr/>
        </p:nvSpPr>
        <p:spPr>
          <a:xfrm>
            <a:off x="3563338" y="3666528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944" y="0"/>
                </a:moveTo>
                <a:lnTo>
                  <a:pt x="0" y="0"/>
                </a:ln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2" name="object 92"/>
          <p:cNvSpPr/>
          <p:nvPr/>
        </p:nvSpPr>
        <p:spPr>
          <a:xfrm>
            <a:off x="3563338" y="3666528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0" y="0"/>
                </a:move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3" name="object 93"/>
          <p:cNvSpPr/>
          <p:nvPr/>
        </p:nvSpPr>
        <p:spPr>
          <a:xfrm>
            <a:off x="3563338" y="360346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944" y="0"/>
                </a:moveTo>
                <a:lnTo>
                  <a:pt x="0" y="0"/>
                </a:lnTo>
                <a:lnTo>
                  <a:pt x="0" y="17004"/>
                </a:lnTo>
                <a:lnTo>
                  <a:pt x="174967" y="96392"/>
                </a:lnTo>
                <a:lnTo>
                  <a:pt x="340944" y="17490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4" name="object 94"/>
          <p:cNvSpPr/>
          <p:nvPr/>
        </p:nvSpPr>
        <p:spPr>
          <a:xfrm>
            <a:off x="3563338" y="360346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0" y="0"/>
                </a:moveTo>
                <a:lnTo>
                  <a:pt x="0" y="17004"/>
                </a:lnTo>
                <a:lnTo>
                  <a:pt x="174967" y="96392"/>
                </a:lnTo>
                <a:lnTo>
                  <a:pt x="340944" y="17490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5" name="object 95"/>
          <p:cNvSpPr/>
          <p:nvPr/>
        </p:nvSpPr>
        <p:spPr>
          <a:xfrm>
            <a:off x="3563338" y="3740842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4" h="80010">
                <a:moveTo>
                  <a:pt x="0" y="0"/>
                </a:moveTo>
                <a:lnTo>
                  <a:pt x="174967" y="79398"/>
                </a:lnTo>
                <a:lnTo>
                  <a:pt x="340944" y="48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6" name="object 96"/>
          <p:cNvSpPr/>
          <p:nvPr/>
        </p:nvSpPr>
        <p:spPr>
          <a:xfrm>
            <a:off x="3563338" y="3597577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340944" y="0"/>
                </a:moveTo>
                <a:lnTo>
                  <a:pt x="0" y="0"/>
                </a:lnTo>
                <a:lnTo>
                  <a:pt x="0" y="405142"/>
                </a:lnTo>
                <a:lnTo>
                  <a:pt x="340944" y="405142"/>
                </a:lnTo>
                <a:lnTo>
                  <a:pt x="340944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7" name="object 97"/>
          <p:cNvSpPr/>
          <p:nvPr/>
        </p:nvSpPr>
        <p:spPr>
          <a:xfrm>
            <a:off x="3502855" y="1154782"/>
            <a:ext cx="345812" cy="39003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8" name="object 98"/>
          <p:cNvSpPr/>
          <p:nvPr/>
        </p:nvSpPr>
        <p:spPr>
          <a:xfrm>
            <a:off x="3563338" y="1262846"/>
            <a:ext cx="224923" cy="219478"/>
          </a:xfrm>
          <a:custGeom>
            <a:avLst/>
            <a:gdLst/>
            <a:ahLst/>
            <a:cxnLst/>
            <a:rect l="l" t="t" r="r" b="b"/>
            <a:pathLst>
              <a:path w="340994" h="332739">
                <a:moveTo>
                  <a:pt x="0" y="332511"/>
                </a:moveTo>
                <a:lnTo>
                  <a:pt x="340944" y="332511"/>
                </a:lnTo>
                <a:lnTo>
                  <a:pt x="340944" y="0"/>
                </a:lnTo>
                <a:lnTo>
                  <a:pt x="0" y="0"/>
                </a:lnTo>
                <a:lnTo>
                  <a:pt x="0" y="332511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9" name="object 99"/>
          <p:cNvSpPr/>
          <p:nvPr/>
        </p:nvSpPr>
        <p:spPr>
          <a:xfrm>
            <a:off x="3563338" y="128389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340944" y="0"/>
                </a:moveTo>
                <a:lnTo>
                  <a:pt x="0" y="0"/>
                </a:ln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0" name="object 100"/>
          <p:cNvSpPr/>
          <p:nvPr/>
        </p:nvSpPr>
        <p:spPr>
          <a:xfrm>
            <a:off x="3563338" y="128389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0" y="0"/>
                </a:moveTo>
                <a:lnTo>
                  <a:pt x="0" y="17652"/>
                </a:lnTo>
                <a:lnTo>
                  <a:pt x="167398" y="96393"/>
                </a:lnTo>
                <a:lnTo>
                  <a:pt x="340944" y="13922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1" name="object 101"/>
          <p:cNvSpPr/>
          <p:nvPr/>
        </p:nvSpPr>
        <p:spPr>
          <a:xfrm>
            <a:off x="3563338" y="1220827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340944" y="0"/>
                </a:moveTo>
                <a:lnTo>
                  <a:pt x="0" y="0"/>
                </a:lnTo>
                <a:lnTo>
                  <a:pt x="0" y="17004"/>
                </a:lnTo>
                <a:lnTo>
                  <a:pt x="174967" y="96393"/>
                </a:lnTo>
                <a:lnTo>
                  <a:pt x="340944" y="17490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2" name="object 102"/>
          <p:cNvSpPr/>
          <p:nvPr/>
        </p:nvSpPr>
        <p:spPr>
          <a:xfrm>
            <a:off x="3563338" y="1220827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0" y="0"/>
                </a:moveTo>
                <a:lnTo>
                  <a:pt x="0" y="17004"/>
                </a:lnTo>
                <a:lnTo>
                  <a:pt x="174967" y="96393"/>
                </a:lnTo>
                <a:lnTo>
                  <a:pt x="340944" y="17490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3" name="object 103"/>
          <p:cNvSpPr/>
          <p:nvPr/>
        </p:nvSpPr>
        <p:spPr>
          <a:xfrm>
            <a:off x="3563338" y="1358203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4" h="80010">
                <a:moveTo>
                  <a:pt x="0" y="0"/>
                </a:moveTo>
                <a:lnTo>
                  <a:pt x="174967" y="79398"/>
                </a:lnTo>
                <a:lnTo>
                  <a:pt x="340944" y="48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4" name="object 104"/>
          <p:cNvSpPr/>
          <p:nvPr/>
        </p:nvSpPr>
        <p:spPr>
          <a:xfrm>
            <a:off x="3563338" y="1214930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340944" y="0"/>
                </a:moveTo>
                <a:lnTo>
                  <a:pt x="0" y="0"/>
                </a:lnTo>
                <a:lnTo>
                  <a:pt x="0" y="405155"/>
                </a:lnTo>
                <a:lnTo>
                  <a:pt x="340944" y="405155"/>
                </a:lnTo>
                <a:lnTo>
                  <a:pt x="340944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5" name="object 105"/>
          <p:cNvSpPr/>
          <p:nvPr/>
        </p:nvSpPr>
        <p:spPr>
          <a:xfrm>
            <a:off x="2628528" y="265243"/>
            <a:ext cx="360505" cy="32569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6" name="object 106"/>
          <p:cNvSpPr/>
          <p:nvPr/>
        </p:nvSpPr>
        <p:spPr>
          <a:xfrm>
            <a:off x="2628528" y="325398"/>
            <a:ext cx="299897" cy="203981"/>
          </a:xfrm>
          <a:custGeom>
            <a:avLst/>
            <a:gdLst/>
            <a:ahLst/>
            <a:cxnLst/>
            <a:rect l="l" t="t" r="r" b="b"/>
            <a:pathLst>
              <a:path w="454659" h="309245">
                <a:moveTo>
                  <a:pt x="0" y="309194"/>
                </a:moveTo>
                <a:lnTo>
                  <a:pt x="454304" y="309194"/>
                </a:lnTo>
                <a:lnTo>
                  <a:pt x="454304" y="0"/>
                </a:lnTo>
                <a:lnTo>
                  <a:pt x="0" y="0"/>
                </a:lnTo>
                <a:lnTo>
                  <a:pt x="0" y="30919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7" name="object 107"/>
          <p:cNvSpPr/>
          <p:nvPr/>
        </p:nvSpPr>
        <p:spPr>
          <a:xfrm>
            <a:off x="2628528" y="399655"/>
            <a:ext cx="14660" cy="54032"/>
          </a:xfrm>
          <a:custGeom>
            <a:avLst/>
            <a:gdLst/>
            <a:ahLst/>
            <a:cxnLst/>
            <a:rect l="l" t="t" r="r" b="b"/>
            <a:pathLst>
              <a:path w="22225" h="81915">
                <a:moveTo>
                  <a:pt x="0" y="81594"/>
                </a:moveTo>
                <a:lnTo>
                  <a:pt x="22110" y="39847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8" name="object 108"/>
          <p:cNvSpPr/>
          <p:nvPr/>
        </p:nvSpPr>
        <p:spPr>
          <a:xfrm>
            <a:off x="2654344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9" y="309194"/>
                </a:moveTo>
                <a:lnTo>
                  <a:pt x="84584" y="152425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9" name="object 109"/>
          <p:cNvSpPr/>
          <p:nvPr/>
        </p:nvSpPr>
        <p:spPr>
          <a:xfrm>
            <a:off x="2721368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9" y="309194"/>
                </a:moveTo>
                <a:lnTo>
                  <a:pt x="84584" y="152425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0" name="object 110"/>
          <p:cNvSpPr/>
          <p:nvPr/>
        </p:nvSpPr>
        <p:spPr>
          <a:xfrm>
            <a:off x="2788393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9" y="309194"/>
                </a:moveTo>
                <a:lnTo>
                  <a:pt x="84584" y="152425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1" name="object 111"/>
          <p:cNvSpPr/>
          <p:nvPr/>
        </p:nvSpPr>
        <p:spPr>
          <a:xfrm>
            <a:off x="2855418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90" h="309245">
                <a:moveTo>
                  <a:pt x="1559" y="309194"/>
                </a:moveTo>
                <a:lnTo>
                  <a:pt x="84584" y="152425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2" name="object 112"/>
          <p:cNvSpPr/>
          <p:nvPr/>
        </p:nvSpPr>
        <p:spPr>
          <a:xfrm>
            <a:off x="2923471" y="520424"/>
            <a:ext cx="5026" cy="9215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0" y="13510"/>
                </a:moveTo>
                <a:lnTo>
                  <a:pt x="7155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3" name="object 113"/>
          <p:cNvSpPr/>
          <p:nvPr/>
        </p:nvSpPr>
        <p:spPr>
          <a:xfrm>
            <a:off x="2922442" y="325390"/>
            <a:ext cx="5864" cy="10471"/>
          </a:xfrm>
          <a:custGeom>
            <a:avLst/>
            <a:gdLst/>
            <a:ahLst/>
            <a:cxnLst/>
            <a:rect l="l" t="t" r="r" b="b"/>
            <a:pathLst>
              <a:path w="8890" h="15875">
                <a:moveTo>
                  <a:pt x="8714" y="15703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4" name="object 114"/>
          <p:cNvSpPr/>
          <p:nvPr/>
        </p:nvSpPr>
        <p:spPr>
          <a:xfrm>
            <a:off x="2628528" y="325389"/>
            <a:ext cx="299897" cy="0"/>
          </a:xfrm>
          <a:custGeom>
            <a:avLst/>
            <a:gdLst/>
            <a:ahLst/>
            <a:cxnLst/>
            <a:rect l="l" t="t" r="r" b="b"/>
            <a:pathLst>
              <a:path w="454659">
                <a:moveTo>
                  <a:pt x="454301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5" name="object 115"/>
          <p:cNvSpPr/>
          <p:nvPr/>
        </p:nvSpPr>
        <p:spPr>
          <a:xfrm>
            <a:off x="2628528" y="325389"/>
            <a:ext cx="299897" cy="203981"/>
          </a:xfrm>
          <a:custGeom>
            <a:avLst/>
            <a:gdLst/>
            <a:ahLst/>
            <a:cxnLst/>
            <a:rect l="l" t="t" r="r" b="b"/>
            <a:pathLst>
              <a:path w="454659" h="309245">
                <a:moveTo>
                  <a:pt x="0" y="309194"/>
                </a:moveTo>
                <a:lnTo>
                  <a:pt x="454301" y="309194"/>
                </a:lnTo>
                <a:lnTo>
                  <a:pt x="45430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6" name="object 116"/>
          <p:cNvSpPr/>
          <p:nvPr/>
        </p:nvSpPr>
        <p:spPr>
          <a:xfrm>
            <a:off x="2881790" y="2627834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6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501"/>
                </a:lnTo>
                <a:lnTo>
                  <a:pt x="2812" y="75941"/>
                </a:lnTo>
                <a:lnTo>
                  <a:pt x="0" y="180009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67" y="1589849"/>
                </a:lnTo>
                <a:lnTo>
                  <a:pt x="2345928" y="1587037"/>
                </a:lnTo>
                <a:lnTo>
                  <a:pt x="2399364" y="1567349"/>
                </a:lnTo>
                <a:lnTo>
                  <a:pt x="2419052" y="1513913"/>
                </a:lnTo>
                <a:lnTo>
                  <a:pt x="2421864" y="1409852"/>
                </a:lnTo>
                <a:lnTo>
                  <a:pt x="2421864" y="180009"/>
                </a:lnTo>
                <a:lnTo>
                  <a:pt x="2419052" y="75941"/>
                </a:lnTo>
                <a:lnTo>
                  <a:pt x="2399364" y="22501"/>
                </a:lnTo>
                <a:lnTo>
                  <a:pt x="2345928" y="2812"/>
                </a:lnTo>
                <a:lnTo>
                  <a:pt x="22418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7" name="object 117"/>
          <p:cNvSpPr/>
          <p:nvPr/>
        </p:nvSpPr>
        <p:spPr>
          <a:xfrm>
            <a:off x="2906277" y="2636211"/>
            <a:ext cx="1540922" cy="8986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8" name="object 118"/>
          <p:cNvSpPr/>
          <p:nvPr/>
        </p:nvSpPr>
        <p:spPr>
          <a:xfrm>
            <a:off x="2873419" y="2619457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39">
                <a:moveTo>
                  <a:pt x="192688" y="0"/>
                </a:moveTo>
                <a:lnTo>
                  <a:pt x="132087" y="10035"/>
                </a:lnTo>
                <a:lnTo>
                  <a:pt x="79032" y="34050"/>
                </a:lnTo>
                <a:lnTo>
                  <a:pt x="45037" y="62648"/>
                </a:lnTo>
                <a:lnTo>
                  <a:pt x="17762" y="103929"/>
                </a:lnTo>
                <a:lnTo>
                  <a:pt x="2119" y="159341"/>
                </a:lnTo>
                <a:lnTo>
                  <a:pt x="0" y="192570"/>
                </a:lnTo>
                <a:lnTo>
                  <a:pt x="57" y="1424038"/>
                </a:lnTo>
                <a:lnTo>
                  <a:pt x="10019" y="1483152"/>
                </a:lnTo>
                <a:lnTo>
                  <a:pt x="34041" y="1536208"/>
                </a:lnTo>
                <a:lnTo>
                  <a:pt x="62633" y="1570203"/>
                </a:lnTo>
                <a:lnTo>
                  <a:pt x="103914" y="1597477"/>
                </a:lnTo>
                <a:lnTo>
                  <a:pt x="159326" y="1613121"/>
                </a:lnTo>
                <a:lnTo>
                  <a:pt x="192688" y="1615249"/>
                </a:lnTo>
                <a:lnTo>
                  <a:pt x="2254558" y="1615249"/>
                </a:lnTo>
                <a:lnTo>
                  <a:pt x="2315166" y="1605221"/>
                </a:lnTo>
                <a:lnTo>
                  <a:pt x="2352989" y="1589849"/>
                </a:lnTo>
                <a:lnTo>
                  <a:pt x="192688" y="1589849"/>
                </a:lnTo>
                <a:lnTo>
                  <a:pt x="162679" y="1587936"/>
                </a:lnTo>
                <a:lnTo>
                  <a:pt x="114558" y="1574408"/>
                </a:lnTo>
                <a:lnTo>
                  <a:pt x="72749" y="1544607"/>
                </a:lnTo>
                <a:lnTo>
                  <a:pt x="42852" y="1499005"/>
                </a:lnTo>
                <a:lnTo>
                  <a:pt x="29153" y="1454821"/>
                </a:lnTo>
                <a:lnTo>
                  <a:pt x="25399" y="192570"/>
                </a:lnTo>
                <a:lnTo>
                  <a:pt x="27304" y="162699"/>
                </a:lnTo>
                <a:lnTo>
                  <a:pt x="40832" y="114569"/>
                </a:lnTo>
                <a:lnTo>
                  <a:pt x="70633" y="72763"/>
                </a:lnTo>
                <a:lnTo>
                  <a:pt x="116235" y="42862"/>
                </a:lnTo>
                <a:lnTo>
                  <a:pt x="160419" y="29171"/>
                </a:lnTo>
                <a:lnTo>
                  <a:pt x="192548" y="25400"/>
                </a:lnTo>
                <a:lnTo>
                  <a:pt x="192688" y="25400"/>
                </a:lnTo>
                <a:lnTo>
                  <a:pt x="192688" y="0"/>
                </a:lnTo>
                <a:close/>
              </a:path>
              <a:path w="2447290" h="1615439">
                <a:moveTo>
                  <a:pt x="2254558" y="0"/>
                </a:moveTo>
                <a:lnTo>
                  <a:pt x="192688" y="0"/>
                </a:lnTo>
                <a:lnTo>
                  <a:pt x="192688" y="25400"/>
                </a:lnTo>
                <a:lnTo>
                  <a:pt x="2254558" y="25400"/>
                </a:lnTo>
                <a:lnTo>
                  <a:pt x="2284570" y="27313"/>
                </a:lnTo>
                <a:lnTo>
                  <a:pt x="2332698" y="40846"/>
                </a:lnTo>
                <a:lnTo>
                  <a:pt x="2374497" y="70652"/>
                </a:lnTo>
                <a:lnTo>
                  <a:pt x="2404394" y="116246"/>
                </a:lnTo>
                <a:lnTo>
                  <a:pt x="2418099" y="160437"/>
                </a:lnTo>
                <a:lnTo>
                  <a:pt x="2421760" y="1424038"/>
                </a:lnTo>
                <a:lnTo>
                  <a:pt x="2419942" y="1452561"/>
                </a:lnTo>
                <a:lnTo>
                  <a:pt x="2406414" y="1500681"/>
                </a:lnTo>
                <a:lnTo>
                  <a:pt x="2376617" y="1542491"/>
                </a:lnTo>
                <a:lnTo>
                  <a:pt x="2331022" y="1572388"/>
                </a:lnTo>
                <a:lnTo>
                  <a:pt x="2286829" y="1586082"/>
                </a:lnTo>
                <a:lnTo>
                  <a:pt x="2254698" y="1589849"/>
                </a:lnTo>
                <a:lnTo>
                  <a:pt x="2352989" y="1589849"/>
                </a:lnTo>
                <a:lnTo>
                  <a:pt x="2385741" y="1568357"/>
                </a:lnTo>
                <a:lnTo>
                  <a:pt x="2417004" y="1533664"/>
                </a:lnTo>
                <a:lnTo>
                  <a:pt x="2439034" y="1485457"/>
                </a:lnTo>
                <a:lnTo>
                  <a:pt x="2447185" y="1424038"/>
                </a:lnTo>
                <a:lnTo>
                  <a:pt x="2447274" y="192570"/>
                </a:lnTo>
                <a:lnTo>
                  <a:pt x="2446881" y="184067"/>
                </a:lnTo>
                <a:lnTo>
                  <a:pt x="2437233" y="132102"/>
                </a:lnTo>
                <a:lnTo>
                  <a:pt x="2413212" y="79054"/>
                </a:lnTo>
                <a:lnTo>
                  <a:pt x="2384620" y="45059"/>
                </a:lnTo>
                <a:lnTo>
                  <a:pt x="2343337" y="17782"/>
                </a:lnTo>
                <a:lnTo>
                  <a:pt x="2287921" y="2130"/>
                </a:lnTo>
                <a:lnTo>
                  <a:pt x="2254558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9" name="object 119"/>
          <p:cNvSpPr/>
          <p:nvPr/>
        </p:nvSpPr>
        <p:spPr>
          <a:xfrm>
            <a:off x="5271298" y="1423551"/>
            <a:ext cx="345804" cy="20143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0" name="object 120"/>
          <p:cNvSpPr/>
          <p:nvPr/>
        </p:nvSpPr>
        <p:spPr>
          <a:xfrm>
            <a:off x="5331781" y="1295098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1" name="object 121"/>
          <p:cNvSpPr/>
          <p:nvPr/>
        </p:nvSpPr>
        <p:spPr>
          <a:xfrm>
            <a:off x="5331781" y="142980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73545" y="0"/>
                </a:moveTo>
                <a:lnTo>
                  <a:pt x="0" y="82475"/>
                </a:lnTo>
                <a:lnTo>
                  <a:pt x="0" y="96405"/>
                </a:lnTo>
                <a:lnTo>
                  <a:pt x="340944" y="96405"/>
                </a:lnTo>
                <a:lnTo>
                  <a:pt x="340944" y="78750"/>
                </a:lnTo>
                <a:lnTo>
                  <a:pt x="173545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2" name="object 122"/>
          <p:cNvSpPr/>
          <p:nvPr/>
        </p:nvSpPr>
        <p:spPr>
          <a:xfrm>
            <a:off x="5331781" y="1429809"/>
            <a:ext cx="224923" cy="54451"/>
          </a:xfrm>
          <a:custGeom>
            <a:avLst/>
            <a:gdLst/>
            <a:ahLst/>
            <a:cxnLst/>
            <a:rect l="l" t="t" r="r" b="b"/>
            <a:pathLst>
              <a:path w="340995" h="82550">
                <a:moveTo>
                  <a:pt x="340944" y="78740"/>
                </a:moveTo>
                <a:lnTo>
                  <a:pt x="173545" y="0"/>
                </a:lnTo>
                <a:lnTo>
                  <a:pt x="0" y="82464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3" name="object 123"/>
          <p:cNvSpPr/>
          <p:nvPr/>
        </p:nvSpPr>
        <p:spPr>
          <a:xfrm>
            <a:off x="5331781" y="1492863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65963" y="0"/>
                </a:moveTo>
                <a:lnTo>
                  <a:pt x="0" y="78906"/>
                </a:lnTo>
                <a:lnTo>
                  <a:pt x="0" y="96405"/>
                </a:lnTo>
                <a:lnTo>
                  <a:pt x="340944" y="96405"/>
                </a:lnTo>
                <a:lnTo>
                  <a:pt x="340944" y="79404"/>
                </a:lnTo>
                <a:lnTo>
                  <a:pt x="16596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4" name="object 124"/>
          <p:cNvSpPr/>
          <p:nvPr/>
        </p:nvSpPr>
        <p:spPr>
          <a:xfrm>
            <a:off x="5331781" y="1492863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340944" y="96405"/>
                </a:moveTo>
                <a:lnTo>
                  <a:pt x="340944" y="79404"/>
                </a:lnTo>
                <a:lnTo>
                  <a:pt x="165963" y="0"/>
                </a:lnTo>
                <a:lnTo>
                  <a:pt x="0" y="78906"/>
                </a:lnTo>
                <a:lnTo>
                  <a:pt x="0" y="96405"/>
                </a:lnTo>
                <a:lnTo>
                  <a:pt x="340944" y="9640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5" name="object 125"/>
          <p:cNvSpPr/>
          <p:nvPr/>
        </p:nvSpPr>
        <p:spPr>
          <a:xfrm>
            <a:off x="5331781" y="1366705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44" y="79394"/>
                </a:moveTo>
                <a:lnTo>
                  <a:pt x="165963" y="0"/>
                </a:lnTo>
                <a:lnTo>
                  <a:pt x="0" y="78896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6" name="object 126"/>
          <p:cNvSpPr/>
          <p:nvPr/>
        </p:nvSpPr>
        <p:spPr>
          <a:xfrm>
            <a:off x="5331781" y="1295098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7" name="object 127"/>
          <p:cNvSpPr/>
          <p:nvPr/>
        </p:nvSpPr>
        <p:spPr>
          <a:xfrm>
            <a:off x="4636671" y="154945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80009" y="0"/>
                </a:lnTo>
                <a:lnTo>
                  <a:pt x="75941" y="2812"/>
                </a:lnTo>
                <a:lnTo>
                  <a:pt x="22501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39"/>
                </a:lnTo>
                <a:lnTo>
                  <a:pt x="2812" y="1513907"/>
                </a:lnTo>
                <a:lnTo>
                  <a:pt x="22501" y="1567348"/>
                </a:lnTo>
                <a:lnTo>
                  <a:pt x="75941" y="1587036"/>
                </a:lnTo>
                <a:lnTo>
                  <a:pt x="180009" y="1589849"/>
                </a:lnTo>
                <a:lnTo>
                  <a:pt x="2241880" y="1589849"/>
                </a:lnTo>
                <a:lnTo>
                  <a:pt x="2345948" y="1587036"/>
                </a:lnTo>
                <a:lnTo>
                  <a:pt x="2399388" y="1567348"/>
                </a:lnTo>
                <a:lnTo>
                  <a:pt x="2419077" y="1513907"/>
                </a:lnTo>
                <a:lnTo>
                  <a:pt x="2421890" y="1409839"/>
                </a:lnTo>
                <a:lnTo>
                  <a:pt x="2421890" y="179997"/>
                </a:lnTo>
                <a:lnTo>
                  <a:pt x="2419077" y="75936"/>
                </a:lnTo>
                <a:lnTo>
                  <a:pt x="2399388" y="22499"/>
                </a:lnTo>
                <a:lnTo>
                  <a:pt x="2345948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8" name="object 128"/>
          <p:cNvSpPr/>
          <p:nvPr/>
        </p:nvSpPr>
        <p:spPr>
          <a:xfrm>
            <a:off x="4653425" y="1549458"/>
            <a:ext cx="1580747" cy="90296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9" name="object 129"/>
          <p:cNvSpPr/>
          <p:nvPr/>
        </p:nvSpPr>
        <p:spPr>
          <a:xfrm>
            <a:off x="4636671" y="154945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80009" y="0"/>
                </a:moveTo>
                <a:lnTo>
                  <a:pt x="75941" y="2812"/>
                </a:lnTo>
                <a:lnTo>
                  <a:pt x="22501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39"/>
                </a:lnTo>
                <a:lnTo>
                  <a:pt x="2812" y="1513907"/>
                </a:lnTo>
                <a:lnTo>
                  <a:pt x="22501" y="1567348"/>
                </a:lnTo>
                <a:lnTo>
                  <a:pt x="75941" y="1587036"/>
                </a:lnTo>
                <a:lnTo>
                  <a:pt x="180009" y="1589849"/>
                </a:lnTo>
                <a:lnTo>
                  <a:pt x="2241880" y="1589849"/>
                </a:lnTo>
                <a:lnTo>
                  <a:pt x="2345948" y="1587036"/>
                </a:lnTo>
                <a:lnTo>
                  <a:pt x="2399388" y="1567348"/>
                </a:lnTo>
                <a:lnTo>
                  <a:pt x="2419077" y="1513907"/>
                </a:lnTo>
                <a:lnTo>
                  <a:pt x="2421890" y="1409839"/>
                </a:lnTo>
                <a:lnTo>
                  <a:pt x="2421890" y="179997"/>
                </a:lnTo>
                <a:lnTo>
                  <a:pt x="2419077" y="75936"/>
                </a:lnTo>
                <a:lnTo>
                  <a:pt x="2399388" y="22499"/>
                </a:lnTo>
                <a:lnTo>
                  <a:pt x="2345948" y="2812"/>
                </a:lnTo>
                <a:lnTo>
                  <a:pt x="2241880" y="0"/>
                </a:lnTo>
                <a:lnTo>
                  <a:pt x="180009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0" name="object 130"/>
          <p:cNvSpPr/>
          <p:nvPr/>
        </p:nvSpPr>
        <p:spPr>
          <a:xfrm>
            <a:off x="2877041" y="1434760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6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67" y="1589849"/>
                </a:lnTo>
                <a:lnTo>
                  <a:pt x="2345935" y="1587037"/>
                </a:lnTo>
                <a:lnTo>
                  <a:pt x="2399376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6" y="22499"/>
                </a:lnTo>
                <a:lnTo>
                  <a:pt x="2345935" y="2812"/>
                </a:lnTo>
                <a:lnTo>
                  <a:pt x="22418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1" name="object 131"/>
          <p:cNvSpPr/>
          <p:nvPr/>
        </p:nvSpPr>
        <p:spPr>
          <a:xfrm>
            <a:off x="2877041" y="1434760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67" y="1589849"/>
                </a:lnTo>
                <a:lnTo>
                  <a:pt x="2345935" y="1587037"/>
                </a:lnTo>
                <a:lnTo>
                  <a:pt x="2399376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6" y="22499"/>
                </a:lnTo>
                <a:lnTo>
                  <a:pt x="2345935" y="2812"/>
                </a:lnTo>
                <a:lnTo>
                  <a:pt x="2241867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F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2" name="object 132"/>
          <p:cNvSpPr/>
          <p:nvPr/>
        </p:nvSpPr>
        <p:spPr>
          <a:xfrm>
            <a:off x="4636671" y="366495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80009" y="0"/>
                </a:lnTo>
                <a:lnTo>
                  <a:pt x="75941" y="2812"/>
                </a:lnTo>
                <a:lnTo>
                  <a:pt x="22501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501" y="1567349"/>
                </a:lnTo>
                <a:lnTo>
                  <a:pt x="75941" y="1587037"/>
                </a:lnTo>
                <a:lnTo>
                  <a:pt x="180009" y="1589849"/>
                </a:lnTo>
                <a:lnTo>
                  <a:pt x="2241880" y="1589849"/>
                </a:lnTo>
                <a:lnTo>
                  <a:pt x="2345948" y="1587037"/>
                </a:lnTo>
                <a:lnTo>
                  <a:pt x="2399388" y="1567349"/>
                </a:lnTo>
                <a:lnTo>
                  <a:pt x="2419077" y="1513913"/>
                </a:lnTo>
                <a:lnTo>
                  <a:pt x="2421890" y="1409852"/>
                </a:lnTo>
                <a:lnTo>
                  <a:pt x="2421890" y="179997"/>
                </a:lnTo>
                <a:lnTo>
                  <a:pt x="2419077" y="75936"/>
                </a:lnTo>
                <a:lnTo>
                  <a:pt x="2399388" y="22499"/>
                </a:lnTo>
                <a:lnTo>
                  <a:pt x="2345948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3" name="object 133"/>
          <p:cNvSpPr/>
          <p:nvPr/>
        </p:nvSpPr>
        <p:spPr>
          <a:xfrm>
            <a:off x="4645048" y="374872"/>
            <a:ext cx="1580747" cy="91796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4" name="object 134"/>
          <p:cNvSpPr/>
          <p:nvPr/>
        </p:nvSpPr>
        <p:spPr>
          <a:xfrm>
            <a:off x="4628367" y="358118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39">
                <a:moveTo>
                  <a:pt x="192596" y="0"/>
                </a:moveTo>
                <a:lnTo>
                  <a:pt x="131989" y="10033"/>
                </a:lnTo>
                <a:lnTo>
                  <a:pt x="78941" y="34050"/>
                </a:lnTo>
                <a:lnTo>
                  <a:pt x="44945" y="62648"/>
                </a:lnTo>
                <a:lnTo>
                  <a:pt x="17671" y="103928"/>
                </a:lnTo>
                <a:lnTo>
                  <a:pt x="2022" y="159335"/>
                </a:lnTo>
                <a:lnTo>
                  <a:pt x="0" y="1425028"/>
                </a:lnTo>
                <a:lnTo>
                  <a:pt x="281" y="1431187"/>
                </a:lnTo>
                <a:lnTo>
                  <a:pt x="9927" y="1483152"/>
                </a:lnTo>
                <a:lnTo>
                  <a:pt x="33944" y="1536208"/>
                </a:lnTo>
                <a:lnTo>
                  <a:pt x="62540" y="1570203"/>
                </a:lnTo>
                <a:lnTo>
                  <a:pt x="103823" y="1597477"/>
                </a:lnTo>
                <a:lnTo>
                  <a:pt x="159235" y="1613121"/>
                </a:lnTo>
                <a:lnTo>
                  <a:pt x="192596" y="1615249"/>
                </a:lnTo>
                <a:lnTo>
                  <a:pt x="2254467" y="1615249"/>
                </a:lnTo>
                <a:lnTo>
                  <a:pt x="2315074" y="1605216"/>
                </a:lnTo>
                <a:lnTo>
                  <a:pt x="2352898" y="1589849"/>
                </a:lnTo>
                <a:lnTo>
                  <a:pt x="192596" y="1589849"/>
                </a:lnTo>
                <a:lnTo>
                  <a:pt x="162586" y="1587935"/>
                </a:lnTo>
                <a:lnTo>
                  <a:pt x="114462" y="1574402"/>
                </a:lnTo>
                <a:lnTo>
                  <a:pt x="72657" y="1544602"/>
                </a:lnTo>
                <a:lnTo>
                  <a:pt x="42760" y="1499005"/>
                </a:lnTo>
                <a:lnTo>
                  <a:pt x="29060" y="1454816"/>
                </a:lnTo>
                <a:lnTo>
                  <a:pt x="25295" y="192557"/>
                </a:lnTo>
                <a:lnTo>
                  <a:pt x="27202" y="162693"/>
                </a:lnTo>
                <a:lnTo>
                  <a:pt x="40738" y="114569"/>
                </a:lnTo>
                <a:lnTo>
                  <a:pt x="70539" y="72758"/>
                </a:lnTo>
                <a:lnTo>
                  <a:pt x="116138" y="42860"/>
                </a:lnTo>
                <a:lnTo>
                  <a:pt x="160326" y="29167"/>
                </a:lnTo>
                <a:lnTo>
                  <a:pt x="192596" y="25400"/>
                </a:lnTo>
                <a:lnTo>
                  <a:pt x="192596" y="0"/>
                </a:lnTo>
                <a:close/>
              </a:path>
              <a:path w="2447290" h="1615439">
                <a:moveTo>
                  <a:pt x="2254467" y="0"/>
                </a:moveTo>
                <a:lnTo>
                  <a:pt x="192596" y="0"/>
                </a:lnTo>
                <a:lnTo>
                  <a:pt x="192596" y="25400"/>
                </a:lnTo>
                <a:lnTo>
                  <a:pt x="2254467" y="25400"/>
                </a:lnTo>
                <a:lnTo>
                  <a:pt x="2284477" y="27313"/>
                </a:lnTo>
                <a:lnTo>
                  <a:pt x="2332607" y="40846"/>
                </a:lnTo>
                <a:lnTo>
                  <a:pt x="2374411" y="70647"/>
                </a:lnTo>
                <a:lnTo>
                  <a:pt x="2404303" y="116244"/>
                </a:lnTo>
                <a:lnTo>
                  <a:pt x="2418003" y="160432"/>
                </a:lnTo>
                <a:lnTo>
                  <a:pt x="2421768" y="1422692"/>
                </a:lnTo>
                <a:lnTo>
                  <a:pt x="2419861" y="1452555"/>
                </a:lnTo>
                <a:lnTo>
                  <a:pt x="2406325" y="1500680"/>
                </a:lnTo>
                <a:lnTo>
                  <a:pt x="2376524" y="1542485"/>
                </a:lnTo>
                <a:lnTo>
                  <a:pt x="2330930" y="1572386"/>
                </a:lnTo>
                <a:lnTo>
                  <a:pt x="2286739" y="1586082"/>
                </a:lnTo>
                <a:lnTo>
                  <a:pt x="2254606" y="1589849"/>
                </a:lnTo>
                <a:lnTo>
                  <a:pt x="2352898" y="1589849"/>
                </a:lnTo>
                <a:lnTo>
                  <a:pt x="2385650" y="1568356"/>
                </a:lnTo>
                <a:lnTo>
                  <a:pt x="2416912" y="1533652"/>
                </a:lnTo>
                <a:lnTo>
                  <a:pt x="2438945" y="1485455"/>
                </a:lnTo>
                <a:lnTo>
                  <a:pt x="2447168" y="1422692"/>
                </a:lnTo>
                <a:lnTo>
                  <a:pt x="2447063" y="190220"/>
                </a:lnTo>
                <a:lnTo>
                  <a:pt x="2437136" y="132102"/>
                </a:lnTo>
                <a:lnTo>
                  <a:pt x="2413119" y="79048"/>
                </a:lnTo>
                <a:lnTo>
                  <a:pt x="2384523" y="45051"/>
                </a:lnTo>
                <a:lnTo>
                  <a:pt x="2343247" y="17777"/>
                </a:lnTo>
                <a:lnTo>
                  <a:pt x="2287835" y="2130"/>
                </a:lnTo>
                <a:lnTo>
                  <a:pt x="225446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5" name="object 135"/>
          <p:cNvSpPr/>
          <p:nvPr/>
        </p:nvSpPr>
        <p:spPr>
          <a:xfrm>
            <a:off x="4230192" y="3684891"/>
            <a:ext cx="187612" cy="13058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6" name="object 136"/>
          <p:cNvSpPr/>
          <p:nvPr/>
        </p:nvSpPr>
        <p:spPr>
          <a:xfrm>
            <a:off x="4333204" y="3546368"/>
            <a:ext cx="323286" cy="18148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7" name="object 137"/>
          <p:cNvSpPr/>
          <p:nvPr/>
        </p:nvSpPr>
        <p:spPr>
          <a:xfrm>
            <a:off x="4704508" y="3546368"/>
            <a:ext cx="398236" cy="57461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8" name="object 138"/>
          <p:cNvSpPr/>
          <p:nvPr/>
        </p:nvSpPr>
        <p:spPr>
          <a:xfrm>
            <a:off x="4391751" y="3727848"/>
            <a:ext cx="312756" cy="15056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9" name="object 139"/>
          <p:cNvSpPr/>
          <p:nvPr/>
        </p:nvSpPr>
        <p:spPr>
          <a:xfrm>
            <a:off x="4573792" y="4036090"/>
            <a:ext cx="130715" cy="8489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0" name="object 140"/>
          <p:cNvSpPr/>
          <p:nvPr/>
        </p:nvSpPr>
        <p:spPr>
          <a:xfrm>
            <a:off x="4417804" y="3546368"/>
            <a:ext cx="286704" cy="18148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1" name="object 141"/>
          <p:cNvSpPr/>
          <p:nvPr/>
        </p:nvSpPr>
        <p:spPr>
          <a:xfrm>
            <a:off x="4230192" y="3546369"/>
            <a:ext cx="240705" cy="121768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2" name="object 142"/>
          <p:cNvSpPr/>
          <p:nvPr/>
        </p:nvSpPr>
        <p:spPr>
          <a:xfrm>
            <a:off x="4230191" y="3546368"/>
            <a:ext cx="257468" cy="13852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3" name="object 143"/>
          <p:cNvSpPr/>
          <p:nvPr/>
        </p:nvSpPr>
        <p:spPr>
          <a:xfrm>
            <a:off x="4293078" y="3608920"/>
            <a:ext cx="748069" cy="595188"/>
          </a:xfrm>
          <a:custGeom>
            <a:avLst/>
            <a:gdLst/>
            <a:ahLst/>
            <a:cxnLst/>
            <a:rect l="l" t="t" r="r" b="b"/>
            <a:pathLst>
              <a:path w="1134110" h="902335">
                <a:moveTo>
                  <a:pt x="948334" y="0"/>
                </a:moveTo>
                <a:lnTo>
                  <a:pt x="0" y="615861"/>
                </a:lnTo>
                <a:lnTo>
                  <a:pt x="185686" y="901801"/>
                </a:lnTo>
                <a:lnTo>
                  <a:pt x="1134033" y="285940"/>
                </a:lnTo>
                <a:lnTo>
                  <a:pt x="94833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4" name="object 144"/>
          <p:cNvSpPr/>
          <p:nvPr/>
        </p:nvSpPr>
        <p:spPr>
          <a:xfrm>
            <a:off x="4378617" y="3952129"/>
            <a:ext cx="134870" cy="195604"/>
          </a:xfrm>
          <a:custGeom>
            <a:avLst/>
            <a:gdLst/>
            <a:ahLst/>
            <a:cxnLst/>
            <a:rect l="l" t="t" r="r" b="b"/>
            <a:pathLst>
              <a:path w="204469" h="296545">
                <a:moveTo>
                  <a:pt x="17432" y="0"/>
                </a:moveTo>
                <a:lnTo>
                  <a:pt x="0" y="11320"/>
                </a:lnTo>
                <a:lnTo>
                  <a:pt x="162316" y="106409"/>
                </a:lnTo>
                <a:lnTo>
                  <a:pt x="187048" y="296377"/>
                </a:lnTo>
                <a:lnTo>
                  <a:pt x="204326" y="285157"/>
                </a:lnTo>
                <a:lnTo>
                  <a:pt x="179563" y="94979"/>
                </a:lnTo>
                <a:lnTo>
                  <a:pt x="17432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5" name="object 145"/>
          <p:cNvSpPr/>
          <p:nvPr/>
        </p:nvSpPr>
        <p:spPr>
          <a:xfrm>
            <a:off x="4440583" y="3919356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68" y="285110"/>
                </a:moveTo>
                <a:lnTo>
                  <a:pt x="162214" y="95034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6" name="object 146"/>
          <p:cNvSpPr/>
          <p:nvPr/>
        </p:nvSpPr>
        <p:spPr>
          <a:xfrm>
            <a:off x="4496796" y="3882850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75" y="285106"/>
                </a:moveTo>
                <a:lnTo>
                  <a:pt x="162221" y="95032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7" name="object 147"/>
          <p:cNvSpPr/>
          <p:nvPr/>
        </p:nvSpPr>
        <p:spPr>
          <a:xfrm>
            <a:off x="4553013" y="3846342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65" y="285113"/>
                </a:moveTo>
                <a:lnTo>
                  <a:pt x="162212" y="95032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8" name="object 148"/>
          <p:cNvSpPr/>
          <p:nvPr/>
        </p:nvSpPr>
        <p:spPr>
          <a:xfrm>
            <a:off x="4609225" y="3809838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73" y="285108"/>
                </a:moveTo>
                <a:lnTo>
                  <a:pt x="162221" y="95042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9" name="object 149"/>
          <p:cNvSpPr/>
          <p:nvPr/>
        </p:nvSpPr>
        <p:spPr>
          <a:xfrm>
            <a:off x="4665441" y="3773329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65" y="285115"/>
                </a:moveTo>
                <a:lnTo>
                  <a:pt x="162211" y="95043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0" name="object 150"/>
          <p:cNvSpPr/>
          <p:nvPr/>
        </p:nvSpPr>
        <p:spPr>
          <a:xfrm>
            <a:off x="4721658" y="3736822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66" y="285114"/>
                </a:moveTo>
                <a:lnTo>
                  <a:pt x="162213" y="95044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1" name="object 151"/>
          <p:cNvSpPr/>
          <p:nvPr/>
        </p:nvSpPr>
        <p:spPr>
          <a:xfrm>
            <a:off x="4777866" y="3700319"/>
            <a:ext cx="123561" cy="188064"/>
          </a:xfrm>
          <a:custGeom>
            <a:avLst/>
            <a:gdLst/>
            <a:ahLst/>
            <a:cxnLst/>
            <a:rect l="l" t="t" r="r" b="b"/>
            <a:pathLst>
              <a:path w="187325" h="285114">
                <a:moveTo>
                  <a:pt x="186982" y="285105"/>
                </a:moveTo>
                <a:lnTo>
                  <a:pt x="162229" y="9503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2" name="object 152"/>
          <p:cNvSpPr/>
          <p:nvPr/>
        </p:nvSpPr>
        <p:spPr>
          <a:xfrm>
            <a:off x="4269899" y="3585740"/>
            <a:ext cx="794562" cy="641262"/>
          </a:xfrm>
          <a:custGeom>
            <a:avLst/>
            <a:gdLst/>
            <a:ahLst/>
            <a:cxnLst/>
            <a:rect l="l" t="t" r="r" b="b"/>
            <a:pathLst>
              <a:path w="1204595" h="972185">
                <a:moveTo>
                  <a:pt x="35140" y="651001"/>
                </a:moveTo>
                <a:lnTo>
                  <a:pt x="13830" y="664832"/>
                </a:lnTo>
                <a:lnTo>
                  <a:pt x="213359" y="972083"/>
                </a:lnTo>
                <a:lnTo>
                  <a:pt x="321583" y="901801"/>
                </a:lnTo>
                <a:lnTo>
                  <a:pt x="228295" y="901801"/>
                </a:lnTo>
                <a:lnTo>
                  <a:pt x="79258" y="672299"/>
                </a:lnTo>
                <a:lnTo>
                  <a:pt x="48971" y="672299"/>
                </a:lnTo>
                <a:lnTo>
                  <a:pt x="35140" y="651001"/>
                </a:lnTo>
                <a:close/>
              </a:path>
              <a:path w="1204595" h="972185">
                <a:moveTo>
                  <a:pt x="1036583" y="70281"/>
                </a:moveTo>
                <a:lnTo>
                  <a:pt x="976007" y="70281"/>
                </a:lnTo>
                <a:lnTo>
                  <a:pt x="1134033" y="313613"/>
                </a:lnTo>
                <a:lnTo>
                  <a:pt x="228295" y="901801"/>
                </a:lnTo>
                <a:lnTo>
                  <a:pt x="321583" y="901801"/>
                </a:lnTo>
                <a:lnTo>
                  <a:pt x="1204302" y="328548"/>
                </a:lnTo>
                <a:lnTo>
                  <a:pt x="1036583" y="70281"/>
                </a:lnTo>
                <a:close/>
              </a:path>
              <a:path w="1204595" h="972185">
                <a:moveTo>
                  <a:pt x="56438" y="637158"/>
                </a:moveTo>
                <a:lnTo>
                  <a:pt x="35140" y="651001"/>
                </a:lnTo>
                <a:lnTo>
                  <a:pt x="48971" y="672299"/>
                </a:lnTo>
                <a:lnTo>
                  <a:pt x="70274" y="658465"/>
                </a:lnTo>
                <a:lnTo>
                  <a:pt x="56438" y="637158"/>
                </a:lnTo>
                <a:close/>
              </a:path>
              <a:path w="1204595" h="972185">
                <a:moveTo>
                  <a:pt x="70274" y="658465"/>
                </a:moveTo>
                <a:lnTo>
                  <a:pt x="48971" y="672299"/>
                </a:lnTo>
                <a:lnTo>
                  <a:pt x="79258" y="672299"/>
                </a:lnTo>
                <a:lnTo>
                  <a:pt x="70274" y="658465"/>
                </a:lnTo>
                <a:close/>
              </a:path>
              <a:path w="1204595" h="972185">
                <a:moveTo>
                  <a:pt x="990942" y="0"/>
                </a:moveTo>
                <a:lnTo>
                  <a:pt x="0" y="643534"/>
                </a:lnTo>
                <a:lnTo>
                  <a:pt x="13830" y="664832"/>
                </a:lnTo>
                <a:lnTo>
                  <a:pt x="56438" y="637158"/>
                </a:lnTo>
                <a:lnTo>
                  <a:pt x="103084" y="637158"/>
                </a:lnTo>
                <a:lnTo>
                  <a:pt x="976007" y="70281"/>
                </a:lnTo>
                <a:lnTo>
                  <a:pt x="1036583" y="70281"/>
                </a:lnTo>
                <a:lnTo>
                  <a:pt x="990942" y="0"/>
                </a:lnTo>
                <a:close/>
              </a:path>
              <a:path w="1204595" h="972185">
                <a:moveTo>
                  <a:pt x="103084" y="637158"/>
                </a:moveTo>
                <a:lnTo>
                  <a:pt x="56438" y="637158"/>
                </a:lnTo>
                <a:lnTo>
                  <a:pt x="70274" y="658465"/>
                </a:lnTo>
                <a:lnTo>
                  <a:pt x="103084" y="63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3" name="object 153"/>
          <p:cNvSpPr/>
          <p:nvPr/>
        </p:nvSpPr>
        <p:spPr>
          <a:xfrm>
            <a:off x="4645475" y="2746880"/>
            <a:ext cx="1597492" cy="104867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4" name="object 154"/>
          <p:cNvSpPr/>
          <p:nvPr/>
        </p:nvSpPr>
        <p:spPr>
          <a:xfrm>
            <a:off x="4645474" y="2746880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39"/>
                </a:lnTo>
                <a:lnTo>
                  <a:pt x="2812" y="1513907"/>
                </a:lnTo>
                <a:lnTo>
                  <a:pt x="22499" y="1567348"/>
                </a:lnTo>
                <a:lnTo>
                  <a:pt x="75936" y="1587036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6"/>
                </a:lnTo>
                <a:lnTo>
                  <a:pt x="2399377" y="1567348"/>
                </a:lnTo>
                <a:lnTo>
                  <a:pt x="2419064" y="1513907"/>
                </a:lnTo>
                <a:lnTo>
                  <a:pt x="2421877" y="1409839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5" name="object 155"/>
          <p:cNvSpPr/>
          <p:nvPr/>
        </p:nvSpPr>
        <p:spPr>
          <a:xfrm>
            <a:off x="5793188" y="49869"/>
            <a:ext cx="558019" cy="5937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6" name="object 156"/>
          <p:cNvSpPr/>
          <p:nvPr/>
        </p:nvSpPr>
        <p:spPr>
          <a:xfrm>
            <a:off x="5785782" y="109245"/>
            <a:ext cx="564461" cy="28269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7" name="object 157"/>
          <p:cNvSpPr/>
          <p:nvPr/>
        </p:nvSpPr>
        <p:spPr>
          <a:xfrm>
            <a:off x="5771407" y="193828"/>
            <a:ext cx="506760" cy="198116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8" name="object 158"/>
          <p:cNvSpPr/>
          <p:nvPr/>
        </p:nvSpPr>
        <p:spPr>
          <a:xfrm>
            <a:off x="6205497" y="391945"/>
            <a:ext cx="120009" cy="6833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9" name="object 159"/>
          <p:cNvSpPr/>
          <p:nvPr/>
        </p:nvSpPr>
        <p:spPr>
          <a:xfrm>
            <a:off x="5766699" y="374873"/>
            <a:ext cx="453633" cy="767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0" name="object 160"/>
          <p:cNvSpPr/>
          <p:nvPr/>
        </p:nvSpPr>
        <p:spPr>
          <a:xfrm>
            <a:off x="5769940" y="358118"/>
            <a:ext cx="468142" cy="9502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1" name="object 161"/>
          <p:cNvSpPr/>
          <p:nvPr/>
        </p:nvSpPr>
        <p:spPr>
          <a:xfrm>
            <a:off x="2965000" y="2288338"/>
            <a:ext cx="1502421" cy="189740"/>
          </a:xfrm>
          <a:custGeom>
            <a:avLst/>
            <a:gdLst/>
            <a:ahLst/>
            <a:cxnLst/>
            <a:rect l="l" t="t" r="r" b="b"/>
            <a:pathLst>
              <a:path w="2277745" h="287654">
                <a:moveTo>
                  <a:pt x="2150376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60324"/>
                </a:lnTo>
                <a:lnTo>
                  <a:pt x="1984" y="233746"/>
                </a:lnTo>
                <a:lnTo>
                  <a:pt x="15875" y="271449"/>
                </a:lnTo>
                <a:lnTo>
                  <a:pt x="53578" y="285340"/>
                </a:lnTo>
                <a:lnTo>
                  <a:pt x="127000" y="287324"/>
                </a:lnTo>
                <a:lnTo>
                  <a:pt x="2150376" y="287324"/>
                </a:lnTo>
                <a:lnTo>
                  <a:pt x="2223798" y="285340"/>
                </a:lnTo>
                <a:lnTo>
                  <a:pt x="2261501" y="271449"/>
                </a:lnTo>
                <a:lnTo>
                  <a:pt x="2275392" y="233746"/>
                </a:lnTo>
                <a:lnTo>
                  <a:pt x="2277376" y="160324"/>
                </a:lnTo>
                <a:lnTo>
                  <a:pt x="2277376" y="127000"/>
                </a:lnTo>
                <a:lnTo>
                  <a:pt x="2275392" y="53578"/>
                </a:lnTo>
                <a:lnTo>
                  <a:pt x="2261501" y="15875"/>
                </a:lnTo>
                <a:lnTo>
                  <a:pt x="2223798" y="1984"/>
                </a:lnTo>
                <a:lnTo>
                  <a:pt x="2150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2" name="object 162"/>
          <p:cNvSpPr txBox="1"/>
          <p:nvPr/>
        </p:nvSpPr>
        <p:spPr>
          <a:xfrm>
            <a:off x="3115132" y="2320664"/>
            <a:ext cx="1305561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Tell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Rob</a:t>
            </a:r>
            <a:r>
              <a:rPr sz="627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MacWizard.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714359" y="2403112"/>
            <a:ext cx="1502421" cy="189740"/>
          </a:xfrm>
          <a:custGeom>
            <a:avLst/>
            <a:gdLst/>
            <a:ahLst/>
            <a:cxnLst/>
            <a:rect l="l" t="t" r="r" b="b"/>
            <a:pathLst>
              <a:path w="2277745" h="287654">
                <a:moveTo>
                  <a:pt x="2150376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60324"/>
                </a:lnTo>
                <a:lnTo>
                  <a:pt x="1984" y="233746"/>
                </a:lnTo>
                <a:lnTo>
                  <a:pt x="15875" y="271449"/>
                </a:lnTo>
                <a:lnTo>
                  <a:pt x="53578" y="285340"/>
                </a:lnTo>
                <a:lnTo>
                  <a:pt x="127000" y="287324"/>
                </a:lnTo>
                <a:lnTo>
                  <a:pt x="2150376" y="287324"/>
                </a:lnTo>
                <a:lnTo>
                  <a:pt x="2223798" y="285340"/>
                </a:lnTo>
                <a:lnTo>
                  <a:pt x="2261501" y="271449"/>
                </a:lnTo>
                <a:lnTo>
                  <a:pt x="2275392" y="233746"/>
                </a:lnTo>
                <a:lnTo>
                  <a:pt x="2277376" y="160324"/>
                </a:lnTo>
                <a:lnTo>
                  <a:pt x="2277376" y="127000"/>
                </a:lnTo>
                <a:lnTo>
                  <a:pt x="2275392" y="53578"/>
                </a:lnTo>
                <a:lnTo>
                  <a:pt x="2261501" y="15875"/>
                </a:lnTo>
                <a:lnTo>
                  <a:pt x="2223798" y="1984"/>
                </a:lnTo>
                <a:lnTo>
                  <a:pt x="2150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4" name="object 164"/>
          <p:cNvSpPr txBox="1"/>
          <p:nvPr/>
        </p:nvSpPr>
        <p:spPr>
          <a:xfrm>
            <a:off x="4949198" y="2430030"/>
            <a:ext cx="1133832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He’s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hungry. 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instructions.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4628294" y="2369051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80009" y="0"/>
                </a:moveTo>
                <a:lnTo>
                  <a:pt x="132156" y="6430"/>
                </a:lnTo>
                <a:lnTo>
                  <a:pt x="89155" y="24576"/>
                </a:lnTo>
                <a:lnTo>
                  <a:pt x="52724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6430" y="227850"/>
                </a:lnTo>
                <a:lnTo>
                  <a:pt x="24576" y="270851"/>
                </a:lnTo>
                <a:lnTo>
                  <a:pt x="52724" y="307282"/>
                </a:lnTo>
                <a:lnTo>
                  <a:pt x="89155" y="335430"/>
                </a:lnTo>
                <a:lnTo>
                  <a:pt x="132156" y="353576"/>
                </a:lnTo>
                <a:lnTo>
                  <a:pt x="180009" y="360006"/>
                </a:lnTo>
                <a:lnTo>
                  <a:pt x="227857" y="353576"/>
                </a:lnTo>
                <a:lnTo>
                  <a:pt x="270854" y="335430"/>
                </a:lnTo>
                <a:lnTo>
                  <a:pt x="307284" y="307282"/>
                </a:lnTo>
                <a:lnTo>
                  <a:pt x="335430" y="270851"/>
                </a:lnTo>
                <a:lnTo>
                  <a:pt x="353576" y="227850"/>
                </a:lnTo>
                <a:lnTo>
                  <a:pt x="360006" y="179997"/>
                </a:lnTo>
                <a:lnTo>
                  <a:pt x="353576" y="132149"/>
                </a:lnTo>
                <a:lnTo>
                  <a:pt x="335430" y="89152"/>
                </a:lnTo>
                <a:lnTo>
                  <a:pt x="307284" y="52722"/>
                </a:lnTo>
                <a:lnTo>
                  <a:pt x="270854" y="24576"/>
                </a:lnTo>
                <a:lnTo>
                  <a:pt x="227857" y="6430"/>
                </a:lnTo>
                <a:lnTo>
                  <a:pt x="180009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6" name="object 166"/>
          <p:cNvSpPr txBox="1"/>
          <p:nvPr/>
        </p:nvSpPr>
        <p:spPr>
          <a:xfrm>
            <a:off x="4656976" y="2381616"/>
            <a:ext cx="16963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69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1187"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4733132" y="3580756"/>
            <a:ext cx="1502421" cy="207750"/>
          </a:xfrm>
          <a:custGeom>
            <a:avLst/>
            <a:gdLst/>
            <a:ahLst/>
            <a:cxnLst/>
            <a:rect l="l" t="t" r="r" b="b"/>
            <a:pathLst>
              <a:path w="2277745" h="314960">
                <a:moveTo>
                  <a:pt x="2137664" y="0"/>
                </a:moveTo>
                <a:lnTo>
                  <a:pt x="139700" y="0"/>
                </a:lnTo>
                <a:lnTo>
                  <a:pt x="58935" y="2182"/>
                </a:lnTo>
                <a:lnTo>
                  <a:pt x="17462" y="17462"/>
                </a:lnTo>
                <a:lnTo>
                  <a:pt x="2182" y="58935"/>
                </a:lnTo>
                <a:lnTo>
                  <a:pt x="0" y="139699"/>
                </a:lnTo>
                <a:lnTo>
                  <a:pt x="0" y="174929"/>
                </a:lnTo>
                <a:lnTo>
                  <a:pt x="2182" y="255693"/>
                </a:lnTo>
                <a:lnTo>
                  <a:pt x="17462" y="297167"/>
                </a:lnTo>
                <a:lnTo>
                  <a:pt x="58935" y="312446"/>
                </a:lnTo>
                <a:lnTo>
                  <a:pt x="139700" y="314629"/>
                </a:lnTo>
                <a:lnTo>
                  <a:pt x="2137664" y="314629"/>
                </a:lnTo>
                <a:lnTo>
                  <a:pt x="2218428" y="312446"/>
                </a:lnTo>
                <a:lnTo>
                  <a:pt x="2259901" y="297167"/>
                </a:lnTo>
                <a:lnTo>
                  <a:pt x="2275181" y="255693"/>
                </a:lnTo>
                <a:lnTo>
                  <a:pt x="2277364" y="174929"/>
                </a:lnTo>
                <a:lnTo>
                  <a:pt x="2277364" y="139699"/>
                </a:lnTo>
                <a:lnTo>
                  <a:pt x="2275181" y="58935"/>
                </a:lnTo>
                <a:lnTo>
                  <a:pt x="2259901" y="17462"/>
                </a:lnTo>
                <a:lnTo>
                  <a:pt x="2218428" y="2182"/>
                </a:lnTo>
                <a:lnTo>
                  <a:pt x="2137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8" name="object 168"/>
          <p:cNvSpPr txBox="1"/>
          <p:nvPr/>
        </p:nvSpPr>
        <p:spPr>
          <a:xfrm>
            <a:off x="4875555" y="3578150"/>
            <a:ext cx="1308912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indent="19686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at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Heathrow Airport.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He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wants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check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in. 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</a:t>
            </a:r>
            <a:r>
              <a:rPr sz="627" spc="-6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instructions.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637098" y="3566473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6430" y="227850"/>
                </a:lnTo>
                <a:lnTo>
                  <a:pt x="24576" y="270851"/>
                </a:lnTo>
                <a:lnTo>
                  <a:pt x="52722" y="307282"/>
                </a:lnTo>
                <a:lnTo>
                  <a:pt x="89152" y="335430"/>
                </a:lnTo>
                <a:lnTo>
                  <a:pt x="132149" y="353576"/>
                </a:lnTo>
                <a:lnTo>
                  <a:pt x="179997" y="360006"/>
                </a:lnTo>
                <a:lnTo>
                  <a:pt x="227850" y="353576"/>
                </a:lnTo>
                <a:lnTo>
                  <a:pt x="270851" y="335430"/>
                </a:lnTo>
                <a:lnTo>
                  <a:pt x="307282" y="307282"/>
                </a:lnTo>
                <a:lnTo>
                  <a:pt x="335430" y="270851"/>
                </a:lnTo>
                <a:lnTo>
                  <a:pt x="353576" y="227850"/>
                </a:lnTo>
                <a:lnTo>
                  <a:pt x="360006" y="179997"/>
                </a:lnTo>
                <a:lnTo>
                  <a:pt x="353576" y="132149"/>
                </a:lnTo>
                <a:lnTo>
                  <a:pt x="335430" y="89152"/>
                </a:lnTo>
                <a:lnTo>
                  <a:pt x="307282" y="52722"/>
                </a:lnTo>
                <a:lnTo>
                  <a:pt x="270851" y="24576"/>
                </a:lnTo>
                <a:lnTo>
                  <a:pt x="227850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0" name="object 170"/>
          <p:cNvSpPr txBox="1"/>
          <p:nvPr/>
        </p:nvSpPr>
        <p:spPr>
          <a:xfrm>
            <a:off x="4669743" y="3579039"/>
            <a:ext cx="161677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132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endParaRPr sz="1187">
              <a:latin typeface="Arial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108515" y="1448834"/>
            <a:ext cx="1166075" cy="85533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2" name="object 172"/>
          <p:cNvSpPr/>
          <p:nvPr/>
        </p:nvSpPr>
        <p:spPr>
          <a:xfrm>
            <a:off x="2868664" y="2254352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6429" y="227857"/>
                </a:lnTo>
                <a:lnTo>
                  <a:pt x="24573" y="270854"/>
                </a:lnTo>
                <a:lnTo>
                  <a:pt x="52717" y="307284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4"/>
                </a:lnTo>
                <a:lnTo>
                  <a:pt x="335420" y="270854"/>
                </a:lnTo>
                <a:lnTo>
                  <a:pt x="353564" y="227857"/>
                </a:lnTo>
                <a:lnTo>
                  <a:pt x="359994" y="180009"/>
                </a:lnTo>
                <a:lnTo>
                  <a:pt x="353564" y="132156"/>
                </a:lnTo>
                <a:lnTo>
                  <a:pt x="335420" y="89155"/>
                </a:lnTo>
                <a:lnTo>
                  <a:pt x="307276" y="52724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3" name="object 173"/>
          <p:cNvSpPr txBox="1"/>
          <p:nvPr/>
        </p:nvSpPr>
        <p:spPr>
          <a:xfrm>
            <a:off x="2930794" y="2262043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1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187"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4641286" y="1192370"/>
            <a:ext cx="1574883" cy="214452"/>
          </a:xfrm>
          <a:custGeom>
            <a:avLst/>
            <a:gdLst/>
            <a:ahLst/>
            <a:cxnLst/>
            <a:rect l="l" t="t" r="r" b="b"/>
            <a:pathLst>
              <a:path w="2387600" h="325119">
                <a:moveTo>
                  <a:pt x="2247531" y="0"/>
                </a:moveTo>
                <a:lnTo>
                  <a:pt x="139700" y="0"/>
                </a:lnTo>
                <a:lnTo>
                  <a:pt x="58935" y="2182"/>
                </a:lnTo>
                <a:lnTo>
                  <a:pt x="17462" y="17462"/>
                </a:lnTo>
                <a:lnTo>
                  <a:pt x="2182" y="58935"/>
                </a:lnTo>
                <a:lnTo>
                  <a:pt x="0" y="139700"/>
                </a:lnTo>
                <a:lnTo>
                  <a:pt x="0" y="185356"/>
                </a:lnTo>
                <a:lnTo>
                  <a:pt x="2182" y="266120"/>
                </a:lnTo>
                <a:lnTo>
                  <a:pt x="17462" y="307594"/>
                </a:lnTo>
                <a:lnTo>
                  <a:pt x="58935" y="322873"/>
                </a:lnTo>
                <a:lnTo>
                  <a:pt x="139700" y="325056"/>
                </a:lnTo>
                <a:lnTo>
                  <a:pt x="2247531" y="325056"/>
                </a:lnTo>
                <a:lnTo>
                  <a:pt x="2328295" y="322873"/>
                </a:lnTo>
                <a:lnTo>
                  <a:pt x="2369769" y="307594"/>
                </a:lnTo>
                <a:lnTo>
                  <a:pt x="2385048" y="266120"/>
                </a:lnTo>
                <a:lnTo>
                  <a:pt x="2387231" y="185356"/>
                </a:lnTo>
                <a:lnTo>
                  <a:pt x="2387231" y="139700"/>
                </a:lnTo>
                <a:lnTo>
                  <a:pt x="2385048" y="58935"/>
                </a:lnTo>
                <a:lnTo>
                  <a:pt x="2369769" y="17462"/>
                </a:lnTo>
                <a:lnTo>
                  <a:pt x="2328295" y="2182"/>
                </a:lnTo>
                <a:lnTo>
                  <a:pt x="22475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5" name="object 175"/>
          <p:cNvSpPr/>
          <p:nvPr/>
        </p:nvSpPr>
        <p:spPr>
          <a:xfrm>
            <a:off x="4628294" y="1186096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80009" y="0"/>
                </a:moveTo>
                <a:lnTo>
                  <a:pt x="132156" y="6429"/>
                </a:lnTo>
                <a:lnTo>
                  <a:pt x="89155" y="24573"/>
                </a:lnTo>
                <a:lnTo>
                  <a:pt x="52724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6430" y="227845"/>
                </a:lnTo>
                <a:lnTo>
                  <a:pt x="24576" y="270842"/>
                </a:lnTo>
                <a:lnTo>
                  <a:pt x="52724" y="307271"/>
                </a:lnTo>
                <a:lnTo>
                  <a:pt x="89155" y="335417"/>
                </a:lnTo>
                <a:lnTo>
                  <a:pt x="132156" y="353564"/>
                </a:lnTo>
                <a:lnTo>
                  <a:pt x="180009" y="359994"/>
                </a:lnTo>
                <a:lnTo>
                  <a:pt x="227857" y="353564"/>
                </a:lnTo>
                <a:lnTo>
                  <a:pt x="270854" y="335417"/>
                </a:lnTo>
                <a:lnTo>
                  <a:pt x="307284" y="307271"/>
                </a:lnTo>
                <a:lnTo>
                  <a:pt x="335430" y="270842"/>
                </a:lnTo>
                <a:lnTo>
                  <a:pt x="353576" y="227845"/>
                </a:lnTo>
                <a:lnTo>
                  <a:pt x="360006" y="179997"/>
                </a:lnTo>
                <a:lnTo>
                  <a:pt x="353576" y="132144"/>
                </a:lnTo>
                <a:lnTo>
                  <a:pt x="335430" y="89146"/>
                </a:lnTo>
                <a:lnTo>
                  <a:pt x="307284" y="52717"/>
                </a:lnTo>
                <a:lnTo>
                  <a:pt x="270854" y="24573"/>
                </a:lnTo>
                <a:lnTo>
                  <a:pt x="227857" y="6429"/>
                </a:lnTo>
                <a:lnTo>
                  <a:pt x="180009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6" name="object 176"/>
          <p:cNvSpPr txBox="1"/>
          <p:nvPr/>
        </p:nvSpPr>
        <p:spPr>
          <a:xfrm>
            <a:off x="4656650" y="1198662"/>
            <a:ext cx="170054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66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1187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037001" y="1183373"/>
            <a:ext cx="812154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He’s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at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passport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control.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5090199" y="1275483"/>
            <a:ext cx="705765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</a:t>
            </a:r>
            <a:r>
              <a:rPr sz="627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instructions.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881790" y="382091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67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67" y="1589849"/>
                </a:lnTo>
                <a:lnTo>
                  <a:pt x="2345928" y="1587037"/>
                </a:lnTo>
                <a:lnTo>
                  <a:pt x="2399364" y="1567349"/>
                </a:lnTo>
                <a:lnTo>
                  <a:pt x="2419052" y="1513913"/>
                </a:lnTo>
                <a:lnTo>
                  <a:pt x="2421864" y="1409852"/>
                </a:lnTo>
                <a:lnTo>
                  <a:pt x="2421864" y="179997"/>
                </a:lnTo>
                <a:lnTo>
                  <a:pt x="2419052" y="75936"/>
                </a:lnTo>
                <a:lnTo>
                  <a:pt x="2399364" y="22499"/>
                </a:lnTo>
                <a:lnTo>
                  <a:pt x="2345928" y="2812"/>
                </a:lnTo>
                <a:lnTo>
                  <a:pt x="22418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0" name="object 180"/>
          <p:cNvSpPr/>
          <p:nvPr/>
        </p:nvSpPr>
        <p:spPr>
          <a:xfrm>
            <a:off x="2890922" y="3829293"/>
            <a:ext cx="1579976" cy="85017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1" name="object 181"/>
          <p:cNvSpPr/>
          <p:nvPr/>
        </p:nvSpPr>
        <p:spPr>
          <a:xfrm>
            <a:off x="2873419" y="3812539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40">
                <a:moveTo>
                  <a:pt x="192688" y="0"/>
                </a:moveTo>
                <a:lnTo>
                  <a:pt x="132087" y="10028"/>
                </a:lnTo>
                <a:lnTo>
                  <a:pt x="79032" y="34050"/>
                </a:lnTo>
                <a:lnTo>
                  <a:pt x="45037" y="62642"/>
                </a:lnTo>
                <a:lnTo>
                  <a:pt x="17762" y="103923"/>
                </a:lnTo>
                <a:lnTo>
                  <a:pt x="2119" y="159335"/>
                </a:lnTo>
                <a:lnTo>
                  <a:pt x="0" y="192557"/>
                </a:lnTo>
                <a:lnTo>
                  <a:pt x="57" y="1424025"/>
                </a:lnTo>
                <a:lnTo>
                  <a:pt x="10019" y="1483147"/>
                </a:lnTo>
                <a:lnTo>
                  <a:pt x="34041" y="1536195"/>
                </a:lnTo>
                <a:lnTo>
                  <a:pt x="62633" y="1570190"/>
                </a:lnTo>
                <a:lnTo>
                  <a:pt x="103914" y="1597466"/>
                </a:lnTo>
                <a:lnTo>
                  <a:pt x="159326" y="1613119"/>
                </a:lnTo>
                <a:lnTo>
                  <a:pt x="192688" y="1615249"/>
                </a:lnTo>
                <a:lnTo>
                  <a:pt x="2254558" y="1615249"/>
                </a:lnTo>
                <a:lnTo>
                  <a:pt x="2315166" y="1605214"/>
                </a:lnTo>
                <a:lnTo>
                  <a:pt x="2352989" y="1589849"/>
                </a:lnTo>
                <a:lnTo>
                  <a:pt x="192688" y="1589849"/>
                </a:lnTo>
                <a:lnTo>
                  <a:pt x="162679" y="1587935"/>
                </a:lnTo>
                <a:lnTo>
                  <a:pt x="114558" y="1574402"/>
                </a:lnTo>
                <a:lnTo>
                  <a:pt x="72749" y="1544602"/>
                </a:lnTo>
                <a:lnTo>
                  <a:pt x="42852" y="1499005"/>
                </a:lnTo>
                <a:lnTo>
                  <a:pt x="29153" y="1454811"/>
                </a:lnTo>
                <a:lnTo>
                  <a:pt x="25399" y="192557"/>
                </a:lnTo>
                <a:lnTo>
                  <a:pt x="27304" y="162688"/>
                </a:lnTo>
                <a:lnTo>
                  <a:pt x="40832" y="114567"/>
                </a:lnTo>
                <a:lnTo>
                  <a:pt x="70633" y="72758"/>
                </a:lnTo>
                <a:lnTo>
                  <a:pt x="116235" y="42860"/>
                </a:lnTo>
                <a:lnTo>
                  <a:pt x="160419" y="29162"/>
                </a:lnTo>
                <a:lnTo>
                  <a:pt x="192548" y="25400"/>
                </a:lnTo>
                <a:lnTo>
                  <a:pt x="192688" y="25400"/>
                </a:lnTo>
                <a:lnTo>
                  <a:pt x="192688" y="0"/>
                </a:lnTo>
                <a:close/>
              </a:path>
              <a:path w="2447290" h="1615440">
                <a:moveTo>
                  <a:pt x="2254558" y="0"/>
                </a:moveTo>
                <a:lnTo>
                  <a:pt x="192688" y="0"/>
                </a:lnTo>
                <a:lnTo>
                  <a:pt x="192688" y="25400"/>
                </a:lnTo>
                <a:lnTo>
                  <a:pt x="2254558" y="25400"/>
                </a:lnTo>
                <a:lnTo>
                  <a:pt x="2284570" y="27313"/>
                </a:lnTo>
                <a:lnTo>
                  <a:pt x="2332698" y="40841"/>
                </a:lnTo>
                <a:lnTo>
                  <a:pt x="2374497" y="70641"/>
                </a:lnTo>
                <a:lnTo>
                  <a:pt x="2404394" y="116244"/>
                </a:lnTo>
                <a:lnTo>
                  <a:pt x="2418099" y="160427"/>
                </a:lnTo>
                <a:lnTo>
                  <a:pt x="2421761" y="1424025"/>
                </a:lnTo>
                <a:lnTo>
                  <a:pt x="2419942" y="1452555"/>
                </a:lnTo>
                <a:lnTo>
                  <a:pt x="2406414" y="1500680"/>
                </a:lnTo>
                <a:lnTo>
                  <a:pt x="2376617" y="1542485"/>
                </a:lnTo>
                <a:lnTo>
                  <a:pt x="2331022" y="1572386"/>
                </a:lnTo>
                <a:lnTo>
                  <a:pt x="2286829" y="1586077"/>
                </a:lnTo>
                <a:lnTo>
                  <a:pt x="2254698" y="1589849"/>
                </a:lnTo>
                <a:lnTo>
                  <a:pt x="2352989" y="1589849"/>
                </a:lnTo>
                <a:lnTo>
                  <a:pt x="2385741" y="1568356"/>
                </a:lnTo>
                <a:lnTo>
                  <a:pt x="2417004" y="1533652"/>
                </a:lnTo>
                <a:lnTo>
                  <a:pt x="2439034" y="1485455"/>
                </a:lnTo>
                <a:lnTo>
                  <a:pt x="2447186" y="1424025"/>
                </a:lnTo>
                <a:lnTo>
                  <a:pt x="2447274" y="192557"/>
                </a:lnTo>
                <a:lnTo>
                  <a:pt x="2446881" y="184061"/>
                </a:lnTo>
                <a:lnTo>
                  <a:pt x="2437233" y="132096"/>
                </a:lnTo>
                <a:lnTo>
                  <a:pt x="2413212" y="79041"/>
                </a:lnTo>
                <a:lnTo>
                  <a:pt x="2384620" y="45046"/>
                </a:lnTo>
                <a:lnTo>
                  <a:pt x="2343337" y="17771"/>
                </a:lnTo>
                <a:lnTo>
                  <a:pt x="2287921" y="2128"/>
                </a:lnTo>
                <a:lnTo>
                  <a:pt x="2254558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2" name="object 182"/>
          <p:cNvSpPr/>
          <p:nvPr/>
        </p:nvSpPr>
        <p:spPr>
          <a:xfrm>
            <a:off x="2955433" y="4582205"/>
            <a:ext cx="1519594" cy="278955"/>
          </a:xfrm>
          <a:custGeom>
            <a:avLst/>
            <a:gdLst/>
            <a:ahLst/>
            <a:cxnLst/>
            <a:rect l="l" t="t" r="r" b="b"/>
            <a:pathLst>
              <a:path w="2303780" h="422909">
                <a:moveTo>
                  <a:pt x="2123211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42379"/>
                </a:lnTo>
                <a:lnTo>
                  <a:pt x="2812" y="346447"/>
                </a:lnTo>
                <a:lnTo>
                  <a:pt x="22499" y="399888"/>
                </a:lnTo>
                <a:lnTo>
                  <a:pt x="75936" y="419576"/>
                </a:lnTo>
                <a:lnTo>
                  <a:pt x="179997" y="422389"/>
                </a:lnTo>
                <a:lnTo>
                  <a:pt x="2123211" y="422389"/>
                </a:lnTo>
                <a:lnTo>
                  <a:pt x="2227272" y="419576"/>
                </a:lnTo>
                <a:lnTo>
                  <a:pt x="2280708" y="399888"/>
                </a:lnTo>
                <a:lnTo>
                  <a:pt x="2300396" y="346447"/>
                </a:lnTo>
                <a:lnTo>
                  <a:pt x="2303208" y="242379"/>
                </a:lnTo>
                <a:lnTo>
                  <a:pt x="2303208" y="179997"/>
                </a:lnTo>
                <a:lnTo>
                  <a:pt x="2300396" y="75936"/>
                </a:lnTo>
                <a:lnTo>
                  <a:pt x="2280708" y="22499"/>
                </a:lnTo>
                <a:lnTo>
                  <a:pt x="2227272" y="2812"/>
                </a:lnTo>
                <a:lnTo>
                  <a:pt x="2123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3" name="object 183"/>
          <p:cNvSpPr txBox="1"/>
          <p:nvPr/>
        </p:nvSpPr>
        <p:spPr>
          <a:xfrm>
            <a:off x="4303172" y="4579041"/>
            <a:ext cx="2932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52">
              <a:lnSpc>
                <a:spcPts val="696"/>
              </a:lnSpc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4269441" y="4671152"/>
            <a:ext cx="11560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6"/>
              </a:lnSpc>
            </a:pPr>
            <a:r>
              <a:rPr sz="627" spc="-56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2873405" y="4640509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6429" y="227857"/>
                </a:lnTo>
                <a:lnTo>
                  <a:pt x="24573" y="270854"/>
                </a:lnTo>
                <a:lnTo>
                  <a:pt x="52717" y="307284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4"/>
                </a:lnTo>
                <a:lnTo>
                  <a:pt x="335420" y="270854"/>
                </a:lnTo>
                <a:lnTo>
                  <a:pt x="353564" y="227857"/>
                </a:lnTo>
                <a:lnTo>
                  <a:pt x="359994" y="180009"/>
                </a:lnTo>
                <a:lnTo>
                  <a:pt x="353564" y="132156"/>
                </a:lnTo>
                <a:lnTo>
                  <a:pt x="335420" y="89155"/>
                </a:lnTo>
                <a:lnTo>
                  <a:pt x="307276" y="52724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AB4E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6" name="object 186"/>
          <p:cNvSpPr txBox="1"/>
          <p:nvPr/>
        </p:nvSpPr>
        <p:spPr>
          <a:xfrm>
            <a:off x="2900793" y="4653075"/>
            <a:ext cx="18052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49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187" spc="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87">
              <a:latin typeface="Arial"/>
              <a:cs typeface="Arial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4303172" y="4813512"/>
            <a:ext cx="1314860" cy="9960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8" name="object 188"/>
          <p:cNvSpPr/>
          <p:nvPr/>
        </p:nvSpPr>
        <p:spPr>
          <a:xfrm>
            <a:off x="4465402" y="4718768"/>
            <a:ext cx="239106" cy="10869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9" name="object 189"/>
          <p:cNvSpPr/>
          <p:nvPr/>
        </p:nvSpPr>
        <p:spPr>
          <a:xfrm>
            <a:off x="4704508" y="4120982"/>
            <a:ext cx="913524" cy="69391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0" name="object 190"/>
          <p:cNvSpPr/>
          <p:nvPr/>
        </p:nvSpPr>
        <p:spPr>
          <a:xfrm>
            <a:off x="4487660" y="4266122"/>
            <a:ext cx="216848" cy="54738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1" name="object 191"/>
          <p:cNvSpPr/>
          <p:nvPr/>
        </p:nvSpPr>
        <p:spPr>
          <a:xfrm>
            <a:off x="4487660" y="4120982"/>
            <a:ext cx="615084" cy="14514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2" name="object 192"/>
          <p:cNvSpPr/>
          <p:nvPr/>
        </p:nvSpPr>
        <p:spPr>
          <a:xfrm>
            <a:off x="4487660" y="4120982"/>
            <a:ext cx="86132" cy="55933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3" name="object 193"/>
          <p:cNvSpPr/>
          <p:nvPr/>
        </p:nvSpPr>
        <p:spPr>
          <a:xfrm>
            <a:off x="4303172" y="4807439"/>
            <a:ext cx="155025" cy="5378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4" name="object 194"/>
          <p:cNvSpPr/>
          <p:nvPr/>
        </p:nvSpPr>
        <p:spPr>
          <a:xfrm>
            <a:off x="4303173" y="4120982"/>
            <a:ext cx="167725" cy="55184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5" name="object 195"/>
          <p:cNvSpPr/>
          <p:nvPr/>
        </p:nvSpPr>
        <p:spPr>
          <a:xfrm>
            <a:off x="4303173" y="4120982"/>
            <a:ext cx="184487" cy="75699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6" name="object 196"/>
          <p:cNvSpPr/>
          <p:nvPr/>
        </p:nvSpPr>
        <p:spPr>
          <a:xfrm>
            <a:off x="4303173" y="4582205"/>
            <a:ext cx="171478" cy="27861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7" name="object 197"/>
          <p:cNvSpPr/>
          <p:nvPr/>
        </p:nvSpPr>
        <p:spPr>
          <a:xfrm>
            <a:off x="4303173" y="4683752"/>
            <a:ext cx="81374" cy="7881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8" name="object 198"/>
          <p:cNvSpPr txBox="1"/>
          <p:nvPr/>
        </p:nvSpPr>
        <p:spPr>
          <a:xfrm>
            <a:off x="3136527" y="4560978"/>
            <a:ext cx="1256555" cy="286222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indent="-419" algn="ctr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at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Heathrow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hasn’t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got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ticket. </a:t>
            </a:r>
            <a:r>
              <a:rPr sz="627" spc="49" dirty="0">
                <a:solidFill>
                  <a:srgbClr val="231F20"/>
                </a:solidFill>
                <a:latin typeface="Calibri"/>
                <a:cs typeface="Calibri"/>
              </a:rPr>
              <a:t>Go </a:t>
            </a:r>
            <a:r>
              <a:rPr sz="627" spc="10" dirty="0">
                <a:solidFill>
                  <a:srgbClr val="231F20"/>
                </a:solidFill>
                <a:latin typeface="Calibri"/>
                <a:cs typeface="Calibri"/>
              </a:rPr>
              <a:t>back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ho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627" spc="-7" dirty="0">
                <a:solidFill>
                  <a:srgbClr val="201D1F"/>
                </a:solidFill>
                <a:latin typeface="Calibri"/>
                <a:cs typeface="Calibri"/>
              </a:rPr>
              <a:t>.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(Square </a:t>
            </a:r>
            <a:r>
              <a:rPr sz="627" spc="10" dirty="0">
                <a:solidFill>
                  <a:srgbClr val="231F20"/>
                </a:solidFill>
                <a:latin typeface="Calibri"/>
                <a:cs typeface="Calibri"/>
              </a:rPr>
              <a:t>4)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4427672" y="4249168"/>
            <a:ext cx="1064302" cy="536549"/>
          </a:xfrm>
          <a:custGeom>
            <a:avLst/>
            <a:gdLst/>
            <a:ahLst/>
            <a:cxnLst/>
            <a:rect l="l" t="t" r="r" b="b"/>
            <a:pathLst>
              <a:path w="1613535" h="813434">
                <a:moveTo>
                  <a:pt x="712685" y="0"/>
                </a:moveTo>
                <a:lnTo>
                  <a:pt x="653680" y="2250"/>
                </a:lnTo>
                <a:lnTo>
                  <a:pt x="596926" y="8815"/>
                </a:lnTo>
                <a:lnTo>
                  <a:pt x="542878" y="19421"/>
                </a:lnTo>
                <a:lnTo>
                  <a:pt x="491990" y="33790"/>
                </a:lnTo>
                <a:lnTo>
                  <a:pt x="444717" y="51645"/>
                </a:lnTo>
                <a:lnTo>
                  <a:pt x="401512" y="72712"/>
                </a:lnTo>
                <a:lnTo>
                  <a:pt x="362831" y="96713"/>
                </a:lnTo>
                <a:lnTo>
                  <a:pt x="329126" y="123372"/>
                </a:lnTo>
                <a:lnTo>
                  <a:pt x="300853" y="152412"/>
                </a:lnTo>
                <a:lnTo>
                  <a:pt x="278466" y="183559"/>
                </a:lnTo>
                <a:lnTo>
                  <a:pt x="262420" y="216535"/>
                </a:lnTo>
                <a:lnTo>
                  <a:pt x="210847" y="232495"/>
                </a:lnTo>
                <a:lnTo>
                  <a:pt x="167273" y="255859"/>
                </a:lnTo>
                <a:lnTo>
                  <a:pt x="133687" y="285418"/>
                </a:lnTo>
                <a:lnTo>
                  <a:pt x="112077" y="319965"/>
                </a:lnTo>
                <a:lnTo>
                  <a:pt x="104432" y="358292"/>
                </a:lnTo>
                <a:lnTo>
                  <a:pt x="105392" y="370983"/>
                </a:lnTo>
                <a:lnTo>
                  <a:pt x="108115" y="383327"/>
                </a:lnTo>
                <a:lnTo>
                  <a:pt x="112361" y="395332"/>
                </a:lnTo>
                <a:lnTo>
                  <a:pt x="117894" y="407009"/>
                </a:lnTo>
                <a:lnTo>
                  <a:pt x="68413" y="441380"/>
                </a:lnTo>
                <a:lnTo>
                  <a:pt x="31338" y="479637"/>
                </a:lnTo>
                <a:lnTo>
                  <a:pt x="8067" y="521109"/>
                </a:lnTo>
                <a:lnTo>
                  <a:pt x="0" y="565124"/>
                </a:lnTo>
                <a:lnTo>
                  <a:pt x="4007" y="596257"/>
                </a:lnTo>
                <a:lnTo>
                  <a:pt x="34618" y="654827"/>
                </a:lnTo>
                <a:lnTo>
                  <a:pt x="92146" y="706922"/>
                </a:lnTo>
                <a:lnTo>
                  <a:pt x="129798" y="729959"/>
                </a:lnTo>
                <a:lnTo>
                  <a:pt x="172734" y="750680"/>
                </a:lnTo>
                <a:lnTo>
                  <a:pt x="220470" y="768851"/>
                </a:lnTo>
                <a:lnTo>
                  <a:pt x="272526" y="784239"/>
                </a:lnTo>
                <a:lnTo>
                  <a:pt x="328418" y="796613"/>
                </a:lnTo>
                <a:lnTo>
                  <a:pt x="387666" y="805740"/>
                </a:lnTo>
                <a:lnTo>
                  <a:pt x="449787" y="811386"/>
                </a:lnTo>
                <a:lnTo>
                  <a:pt x="514299" y="813320"/>
                </a:lnTo>
                <a:lnTo>
                  <a:pt x="564722" y="812125"/>
                </a:lnTo>
                <a:lnTo>
                  <a:pt x="613730" y="808622"/>
                </a:lnTo>
                <a:lnTo>
                  <a:pt x="661114" y="802937"/>
                </a:lnTo>
                <a:lnTo>
                  <a:pt x="706665" y="795195"/>
                </a:lnTo>
                <a:lnTo>
                  <a:pt x="750176" y="785520"/>
                </a:lnTo>
                <a:lnTo>
                  <a:pt x="989711" y="785520"/>
                </a:lnTo>
                <a:lnTo>
                  <a:pt x="1000059" y="781780"/>
                </a:lnTo>
                <a:lnTo>
                  <a:pt x="1034237" y="762990"/>
                </a:lnTo>
                <a:lnTo>
                  <a:pt x="1257218" y="762990"/>
                </a:lnTo>
                <a:lnTo>
                  <a:pt x="1327964" y="751268"/>
                </a:lnTo>
                <a:lnTo>
                  <a:pt x="1381925" y="737286"/>
                </a:lnTo>
                <a:lnTo>
                  <a:pt x="1431622" y="719953"/>
                </a:lnTo>
                <a:lnTo>
                  <a:pt x="1476500" y="699557"/>
                </a:lnTo>
                <a:lnTo>
                  <a:pt x="1516001" y="676384"/>
                </a:lnTo>
                <a:lnTo>
                  <a:pt x="1549569" y="650721"/>
                </a:lnTo>
                <a:lnTo>
                  <a:pt x="1576646" y="622857"/>
                </a:lnTo>
                <a:lnTo>
                  <a:pt x="1609103" y="561674"/>
                </a:lnTo>
                <a:lnTo>
                  <a:pt x="1613369" y="528929"/>
                </a:lnTo>
                <a:lnTo>
                  <a:pt x="1607029" y="489312"/>
                </a:lnTo>
                <a:lnTo>
                  <a:pt x="1588727" y="451800"/>
                </a:lnTo>
                <a:lnTo>
                  <a:pt x="1559539" y="416878"/>
                </a:lnTo>
                <a:lnTo>
                  <a:pt x="1520545" y="385025"/>
                </a:lnTo>
                <a:lnTo>
                  <a:pt x="1531128" y="367493"/>
                </a:lnTo>
                <a:lnTo>
                  <a:pt x="1538946" y="349407"/>
                </a:lnTo>
                <a:lnTo>
                  <a:pt x="1543789" y="330813"/>
                </a:lnTo>
                <a:lnTo>
                  <a:pt x="1545450" y="311759"/>
                </a:lnTo>
                <a:lnTo>
                  <a:pt x="1541375" y="281352"/>
                </a:lnTo>
                <a:lnTo>
                  <a:pt x="1510370" y="224535"/>
                </a:lnTo>
                <a:lnTo>
                  <a:pt x="1452437" y="174829"/>
                </a:lnTo>
                <a:lnTo>
                  <a:pt x="1414703" y="153309"/>
                </a:lnTo>
                <a:lnTo>
                  <a:pt x="1371833" y="134368"/>
                </a:lnTo>
                <a:lnTo>
                  <a:pt x="1324359" y="118272"/>
                </a:lnTo>
                <a:lnTo>
                  <a:pt x="1272812" y="105289"/>
                </a:lnTo>
                <a:lnTo>
                  <a:pt x="1217725" y="95684"/>
                </a:lnTo>
                <a:lnTo>
                  <a:pt x="1159630" y="89726"/>
                </a:lnTo>
                <a:lnTo>
                  <a:pt x="1139299" y="89039"/>
                </a:lnTo>
                <a:lnTo>
                  <a:pt x="1050798" y="89039"/>
                </a:lnTo>
                <a:lnTo>
                  <a:pt x="1012519" y="66900"/>
                </a:lnTo>
                <a:lnTo>
                  <a:pt x="970256" y="47488"/>
                </a:lnTo>
                <a:lnTo>
                  <a:pt x="924394" y="31052"/>
                </a:lnTo>
                <a:lnTo>
                  <a:pt x="875320" y="17837"/>
                </a:lnTo>
                <a:lnTo>
                  <a:pt x="823419" y="8092"/>
                </a:lnTo>
                <a:lnTo>
                  <a:pt x="769079" y="2064"/>
                </a:lnTo>
                <a:lnTo>
                  <a:pt x="712685" y="0"/>
                </a:lnTo>
                <a:close/>
              </a:path>
              <a:path w="1613535" h="813434">
                <a:moveTo>
                  <a:pt x="989711" y="785520"/>
                </a:moveTo>
                <a:lnTo>
                  <a:pt x="750176" y="785520"/>
                </a:lnTo>
                <a:lnTo>
                  <a:pt x="777492" y="795003"/>
                </a:lnTo>
                <a:lnTo>
                  <a:pt x="806762" y="802122"/>
                </a:lnTo>
                <a:lnTo>
                  <a:pt x="837749" y="806598"/>
                </a:lnTo>
                <a:lnTo>
                  <a:pt x="870216" y="808151"/>
                </a:lnTo>
                <a:lnTo>
                  <a:pt x="917117" y="805006"/>
                </a:lnTo>
                <a:lnTo>
                  <a:pt x="960708" y="796001"/>
                </a:lnTo>
                <a:lnTo>
                  <a:pt x="989711" y="785520"/>
                </a:lnTo>
                <a:close/>
              </a:path>
              <a:path w="1613535" h="813434">
                <a:moveTo>
                  <a:pt x="1257218" y="762990"/>
                </a:moveTo>
                <a:lnTo>
                  <a:pt x="1034237" y="762990"/>
                </a:lnTo>
                <a:lnTo>
                  <a:pt x="1061421" y="766045"/>
                </a:lnTo>
                <a:lnTo>
                  <a:pt x="1089131" y="768319"/>
                </a:lnTo>
                <a:lnTo>
                  <a:pt x="1117352" y="769739"/>
                </a:lnTo>
                <a:lnTo>
                  <a:pt x="1146073" y="770229"/>
                </a:lnTo>
                <a:lnTo>
                  <a:pt x="1209481" y="768026"/>
                </a:lnTo>
                <a:lnTo>
                  <a:pt x="1257218" y="762990"/>
                </a:lnTo>
                <a:close/>
              </a:path>
              <a:path w="1613535" h="813434">
                <a:moveTo>
                  <a:pt x="1099058" y="87680"/>
                </a:moveTo>
                <a:lnTo>
                  <a:pt x="1086863" y="87773"/>
                </a:lnTo>
                <a:lnTo>
                  <a:pt x="1074756" y="88041"/>
                </a:lnTo>
                <a:lnTo>
                  <a:pt x="1062735" y="88468"/>
                </a:lnTo>
                <a:lnTo>
                  <a:pt x="1050798" y="89039"/>
                </a:lnTo>
                <a:lnTo>
                  <a:pt x="1139299" y="89039"/>
                </a:lnTo>
                <a:lnTo>
                  <a:pt x="1099058" y="876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0" name="object 200"/>
          <p:cNvSpPr txBox="1"/>
          <p:nvPr/>
        </p:nvSpPr>
        <p:spPr>
          <a:xfrm>
            <a:off x="4620838" y="4327326"/>
            <a:ext cx="689430" cy="410097"/>
          </a:xfrm>
          <a:prstGeom prst="rect">
            <a:avLst/>
          </a:prstGeom>
        </p:spPr>
        <p:txBody>
          <a:bodyPr vert="horz" wrap="square" lIns="0" tIns="25131" rIns="0" bIns="0" rtlCol="0">
            <a:spAutoFit/>
          </a:bodyPr>
          <a:lstStyle/>
          <a:p>
            <a:pPr marL="8377" marR="3351" algn="ctr">
              <a:lnSpc>
                <a:spcPts val="989"/>
              </a:lnSpc>
              <a:spcBef>
                <a:spcPts val="198"/>
              </a:spcBef>
            </a:pPr>
            <a:r>
              <a:rPr sz="923" spc="26" dirty="0">
                <a:solidFill>
                  <a:srgbClr val="0095DA"/>
                </a:solidFill>
                <a:latin typeface="Calibri"/>
                <a:cs typeface="Calibri"/>
              </a:rPr>
              <a:t>Agent </a:t>
            </a:r>
            <a:r>
              <a:rPr sz="923" spc="16" dirty="0">
                <a:solidFill>
                  <a:srgbClr val="0095DA"/>
                </a:solidFill>
                <a:latin typeface="Calibri"/>
                <a:cs typeface="Calibri"/>
              </a:rPr>
              <a:t>Cute</a:t>
            </a:r>
            <a:r>
              <a:rPr sz="923" spc="26" dirty="0">
                <a:solidFill>
                  <a:srgbClr val="0095DA"/>
                </a:solidFill>
                <a:latin typeface="Calibri"/>
                <a:cs typeface="Calibri"/>
              </a:rPr>
              <a:t> </a:t>
            </a:r>
            <a:r>
              <a:rPr sz="923" spc="-3" dirty="0">
                <a:solidFill>
                  <a:srgbClr val="0095DA"/>
                </a:solidFill>
                <a:latin typeface="Calibri"/>
                <a:cs typeface="Calibri"/>
              </a:rPr>
              <a:t>is  </a:t>
            </a:r>
            <a:r>
              <a:rPr sz="923" dirty="0">
                <a:solidFill>
                  <a:srgbClr val="0095DA"/>
                </a:solidFill>
                <a:latin typeface="Calibri"/>
                <a:cs typeface="Calibri"/>
              </a:rPr>
              <a:t>at </a:t>
            </a:r>
            <a:r>
              <a:rPr sz="923" spc="16" dirty="0">
                <a:solidFill>
                  <a:srgbClr val="0095DA"/>
                </a:solidFill>
                <a:latin typeface="Calibri"/>
                <a:cs typeface="Calibri"/>
              </a:rPr>
              <a:t>Heathrow  Airport</a:t>
            </a:r>
            <a:endParaRPr sz="923">
              <a:latin typeface="Calibri"/>
              <a:cs typeface="Calibri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955433" y="3466970"/>
            <a:ext cx="1511636" cy="201049"/>
          </a:xfrm>
          <a:custGeom>
            <a:avLst/>
            <a:gdLst/>
            <a:ahLst/>
            <a:cxnLst/>
            <a:rect l="l" t="t" r="r" b="b"/>
            <a:pathLst>
              <a:path w="2291715" h="304800">
                <a:moveTo>
                  <a:pt x="2164575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77520"/>
                </a:lnTo>
                <a:lnTo>
                  <a:pt x="1984" y="250942"/>
                </a:lnTo>
                <a:lnTo>
                  <a:pt x="15875" y="288645"/>
                </a:lnTo>
                <a:lnTo>
                  <a:pt x="53578" y="302536"/>
                </a:lnTo>
                <a:lnTo>
                  <a:pt x="127000" y="304520"/>
                </a:lnTo>
                <a:lnTo>
                  <a:pt x="2164575" y="304520"/>
                </a:lnTo>
                <a:lnTo>
                  <a:pt x="2237997" y="302536"/>
                </a:lnTo>
                <a:lnTo>
                  <a:pt x="2275700" y="288645"/>
                </a:lnTo>
                <a:lnTo>
                  <a:pt x="2289590" y="250942"/>
                </a:lnTo>
                <a:lnTo>
                  <a:pt x="2291575" y="177520"/>
                </a:lnTo>
                <a:lnTo>
                  <a:pt x="2291575" y="127000"/>
                </a:lnTo>
                <a:lnTo>
                  <a:pt x="2289590" y="53578"/>
                </a:lnTo>
                <a:lnTo>
                  <a:pt x="2275700" y="15875"/>
                </a:lnTo>
                <a:lnTo>
                  <a:pt x="2237997" y="1984"/>
                </a:lnTo>
                <a:lnTo>
                  <a:pt x="2164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2" name="object 202"/>
          <p:cNvSpPr txBox="1"/>
          <p:nvPr/>
        </p:nvSpPr>
        <p:spPr>
          <a:xfrm>
            <a:off x="3247884" y="3457035"/>
            <a:ext cx="916867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Tell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sz="627" spc="6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Rob’s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3406902" y="3549146"/>
            <a:ext cx="598539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brother  </a:t>
            </a: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627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sister.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2873405" y="3447436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5" name="object 205"/>
          <p:cNvSpPr txBox="1"/>
          <p:nvPr/>
        </p:nvSpPr>
        <p:spPr>
          <a:xfrm>
            <a:off x="2935542" y="3455116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1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187">
              <a:latin typeface="Arial"/>
              <a:cs typeface="Arial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6414605" y="468845"/>
            <a:ext cx="97173" cy="19138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7" name="object 207"/>
          <p:cNvSpPr/>
          <p:nvPr/>
        </p:nvSpPr>
        <p:spPr>
          <a:xfrm>
            <a:off x="6414605" y="1"/>
            <a:ext cx="97173" cy="2760727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8" name="object 208"/>
          <p:cNvSpPr txBox="1"/>
          <p:nvPr/>
        </p:nvSpPr>
        <p:spPr>
          <a:xfrm>
            <a:off x="5326302" y="4785901"/>
            <a:ext cx="558329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2884831" y="248538"/>
            <a:ext cx="1597501" cy="1048679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0" name="object 210"/>
          <p:cNvSpPr/>
          <p:nvPr/>
        </p:nvSpPr>
        <p:spPr>
          <a:xfrm>
            <a:off x="2884839" y="24853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67" y="1589849"/>
                </a:lnTo>
                <a:lnTo>
                  <a:pt x="2345935" y="1587037"/>
                </a:lnTo>
                <a:lnTo>
                  <a:pt x="2399376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6" y="22499"/>
                </a:lnTo>
                <a:lnTo>
                  <a:pt x="2345935" y="2812"/>
                </a:lnTo>
                <a:lnTo>
                  <a:pt x="2241867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1" name="object 211"/>
          <p:cNvSpPr/>
          <p:nvPr/>
        </p:nvSpPr>
        <p:spPr>
          <a:xfrm>
            <a:off x="2939776" y="1099335"/>
            <a:ext cx="1529228" cy="189740"/>
          </a:xfrm>
          <a:custGeom>
            <a:avLst/>
            <a:gdLst/>
            <a:ahLst/>
            <a:cxnLst/>
            <a:rect l="l" t="t" r="r" b="b"/>
            <a:pathLst>
              <a:path w="2318385" h="287655">
                <a:moveTo>
                  <a:pt x="2191194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60324"/>
                </a:lnTo>
                <a:lnTo>
                  <a:pt x="1984" y="233746"/>
                </a:lnTo>
                <a:lnTo>
                  <a:pt x="15875" y="271449"/>
                </a:lnTo>
                <a:lnTo>
                  <a:pt x="53578" y="285340"/>
                </a:lnTo>
                <a:lnTo>
                  <a:pt x="127000" y="287324"/>
                </a:lnTo>
                <a:lnTo>
                  <a:pt x="2191194" y="287324"/>
                </a:lnTo>
                <a:lnTo>
                  <a:pt x="2264616" y="285340"/>
                </a:lnTo>
                <a:lnTo>
                  <a:pt x="2302319" y="271449"/>
                </a:lnTo>
                <a:lnTo>
                  <a:pt x="2316210" y="233746"/>
                </a:lnTo>
                <a:lnTo>
                  <a:pt x="2318194" y="160324"/>
                </a:lnTo>
                <a:lnTo>
                  <a:pt x="2318194" y="127000"/>
                </a:lnTo>
                <a:lnTo>
                  <a:pt x="2316210" y="53578"/>
                </a:lnTo>
                <a:lnTo>
                  <a:pt x="2302319" y="15875"/>
                </a:lnTo>
                <a:lnTo>
                  <a:pt x="2264616" y="1984"/>
                </a:lnTo>
                <a:lnTo>
                  <a:pt x="2191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2" name="object 212"/>
          <p:cNvSpPr/>
          <p:nvPr/>
        </p:nvSpPr>
        <p:spPr>
          <a:xfrm>
            <a:off x="2868664" y="1061278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9"/>
                </a:lnTo>
                <a:lnTo>
                  <a:pt x="335420" y="89152"/>
                </a:lnTo>
                <a:lnTo>
                  <a:pt x="307276" y="52722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3" name="object 213"/>
          <p:cNvSpPr txBox="1"/>
          <p:nvPr/>
        </p:nvSpPr>
        <p:spPr>
          <a:xfrm>
            <a:off x="2933988" y="1069688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1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187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3200699" y="1123017"/>
            <a:ext cx="1098648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Tell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Misha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Inin.</a:t>
            </a:r>
            <a:endParaRPr sz="627">
              <a:latin typeface="Calibri"/>
              <a:cs typeface="Calibri"/>
            </a:endParaRPr>
          </a:p>
        </p:txBody>
      </p:sp>
      <p:pic>
        <p:nvPicPr>
          <p:cNvPr id="215" name="Picture 2" descr="V:\pubs_new\Oblogki wse\HappyEng.ru\5(4) class\HEruSB5(4)_coverFGOS.jpg">
            <a:extLst>
              <a:ext uri="{FF2B5EF4-FFF2-40B4-BE49-F238E27FC236}">
                <a16:creationId xmlns:a16="http://schemas.microsoft.com/office/drawing/2014/main" id="{34F584AA-09BD-9A40-9E2E-C88D6CCC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/>
          <a:srcRect/>
          <a:stretch>
            <a:fillRect/>
          </a:stretch>
        </p:blipFill>
        <p:spPr bwMode="auto">
          <a:xfrm>
            <a:off x="98885" y="48914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716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9499" y="552817"/>
            <a:ext cx="170271" cy="1040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" name="object 3"/>
          <p:cNvSpPr/>
          <p:nvPr/>
        </p:nvSpPr>
        <p:spPr>
          <a:xfrm>
            <a:off x="2763775" y="1533282"/>
            <a:ext cx="757233" cy="448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/>
          <p:nvPr/>
        </p:nvSpPr>
        <p:spPr>
          <a:xfrm>
            <a:off x="4483086" y="1533283"/>
            <a:ext cx="344455" cy="60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/>
          <p:nvPr/>
        </p:nvSpPr>
        <p:spPr>
          <a:xfrm>
            <a:off x="2763774" y="1973563"/>
            <a:ext cx="3391527" cy="2853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 txBox="1"/>
          <p:nvPr/>
        </p:nvSpPr>
        <p:spPr>
          <a:xfrm>
            <a:off x="4982584" y="2903519"/>
            <a:ext cx="921055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18. 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Agent 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Cute  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is  </a:t>
            </a: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at </a:t>
            </a:r>
            <a:r>
              <a:rPr sz="495" i="1" spc="-46" dirty="0">
                <a:solidFill>
                  <a:srgbClr val="034EA2"/>
                </a:solidFill>
                <a:latin typeface="Palatino Linotype"/>
                <a:cs typeface="Palatino Linotype"/>
              </a:rPr>
              <a:t>Sheremetyevo</a:t>
            </a:r>
            <a:r>
              <a:rPr sz="495" i="1" spc="-89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Airport.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7038" y="2903519"/>
            <a:ext cx="196023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Help</a:t>
            </a:r>
            <a:r>
              <a:rPr sz="495" i="1" spc="-63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him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0658" y="2982248"/>
            <a:ext cx="665974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translate the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word 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“автобусы”.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0891" y="2982246"/>
            <a:ext cx="192253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23" dirty="0">
                <a:solidFill>
                  <a:srgbClr val="034EA2"/>
                </a:solidFill>
                <a:latin typeface="Palatino Linotype"/>
                <a:cs typeface="Palatino Linotype"/>
              </a:rPr>
              <a:t>(</a:t>
            </a:r>
            <a:r>
              <a:rPr sz="495" i="1" spc="26" dirty="0">
                <a:solidFill>
                  <a:srgbClr val="034EA2"/>
                </a:solidFill>
                <a:latin typeface="Palatino Linotype"/>
                <a:cs typeface="Palatino Linotype"/>
              </a:rPr>
              <a:t>b</a:t>
            </a:r>
            <a:r>
              <a:rPr sz="495" i="1" spc="23" dirty="0">
                <a:solidFill>
                  <a:srgbClr val="034EA2"/>
                </a:solidFill>
                <a:latin typeface="Palatino Linotype"/>
                <a:cs typeface="Palatino Linotype"/>
              </a:rPr>
              <a:t>u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s</a:t>
            </a:r>
            <a:r>
              <a:rPr sz="495" i="1" spc="10" dirty="0">
                <a:solidFill>
                  <a:srgbClr val="034EA2"/>
                </a:solidFill>
                <a:latin typeface="Palatino Linotype"/>
                <a:cs typeface="Palatino Linotype"/>
              </a:rPr>
              <a:t>e</a:t>
            </a:r>
            <a:r>
              <a:rPr sz="495" i="1" spc="-20" dirty="0">
                <a:solidFill>
                  <a:srgbClr val="034EA2"/>
                </a:solidFill>
                <a:latin typeface="Palatino Linotype"/>
                <a:cs typeface="Palatino Linotype"/>
              </a:rPr>
              <a:t>s</a:t>
            </a:r>
            <a:r>
              <a:rPr sz="495" i="1" spc="10" dirty="0">
                <a:solidFill>
                  <a:srgbClr val="034EA2"/>
                </a:solidFill>
                <a:latin typeface="Palatino Linotype"/>
                <a:cs typeface="Palatino Linotype"/>
              </a:rPr>
              <a:t>)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4072" y="4074988"/>
            <a:ext cx="1105769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63" dirty="0">
                <a:solidFill>
                  <a:srgbClr val="034EA2"/>
                </a:solidFill>
                <a:latin typeface="Palatino Linotype"/>
                <a:cs typeface="Palatino Linotype"/>
              </a:rPr>
              <a:t>17. 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Agent 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Cute  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is </a:t>
            </a: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at </a:t>
            </a:r>
            <a:r>
              <a:rPr sz="495" i="1" spc="-46" dirty="0">
                <a:solidFill>
                  <a:srgbClr val="034EA2"/>
                </a:solidFill>
                <a:latin typeface="Palatino Linotype"/>
                <a:cs typeface="Palatino Linotype"/>
              </a:rPr>
              <a:t>Sheremetyevo 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Airport. 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Help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him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87299" y="4153717"/>
            <a:ext cx="589324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translate the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word  </a:t>
            </a:r>
            <a:r>
              <a:rPr sz="495" i="1" spc="-63" dirty="0">
                <a:solidFill>
                  <a:srgbClr val="034EA2"/>
                </a:solidFill>
                <a:latin typeface="Palatino Linotype"/>
                <a:cs typeface="Palatino Linotype"/>
              </a:rPr>
              <a:t>“такси”.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91031" y="4153716"/>
            <a:ext cx="148692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23" dirty="0">
                <a:solidFill>
                  <a:srgbClr val="034EA2"/>
                </a:solidFill>
                <a:latin typeface="Palatino Linotype"/>
                <a:cs typeface="Palatino Linotype"/>
              </a:rPr>
              <a:t>(</a:t>
            </a:r>
            <a:r>
              <a:rPr sz="495" i="1" spc="7" dirty="0">
                <a:solidFill>
                  <a:srgbClr val="034EA2"/>
                </a:solidFill>
                <a:latin typeface="Palatino Linotype"/>
                <a:cs typeface="Palatino Linotype"/>
              </a:rPr>
              <a:t>t</a:t>
            </a:r>
            <a:r>
              <a:rPr sz="495" i="1" spc="56" dirty="0">
                <a:solidFill>
                  <a:srgbClr val="034EA2"/>
                </a:solidFill>
                <a:latin typeface="Palatino Linotype"/>
                <a:cs typeface="Palatino Linotype"/>
              </a:rPr>
              <a:t>a</a:t>
            </a:r>
            <a:r>
              <a:rPr sz="495" i="1" spc="10" dirty="0">
                <a:solidFill>
                  <a:srgbClr val="034EA2"/>
                </a:solidFill>
                <a:latin typeface="Palatino Linotype"/>
                <a:cs typeface="Palatino Linotype"/>
              </a:rPr>
              <a:t>x</a:t>
            </a:r>
            <a:r>
              <a:rPr sz="495" i="1" spc="-16" dirty="0">
                <a:solidFill>
                  <a:srgbClr val="034EA2"/>
                </a:solidFill>
                <a:latin typeface="Palatino Linotype"/>
                <a:cs typeface="Palatino Linotype"/>
              </a:rPr>
              <a:t>i</a:t>
            </a:r>
            <a:r>
              <a:rPr sz="495" i="1" spc="10" dirty="0">
                <a:solidFill>
                  <a:srgbClr val="034EA2"/>
                </a:solidFill>
                <a:latin typeface="Palatino Linotype"/>
                <a:cs typeface="Palatino Linotype"/>
              </a:rPr>
              <a:t>)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96574" y="1587997"/>
            <a:ext cx="906814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19. 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Agent 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Cute  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is  </a:t>
            </a: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at </a:t>
            </a:r>
            <a:r>
              <a:rPr sz="495" i="1" spc="-46" dirty="0">
                <a:solidFill>
                  <a:srgbClr val="034EA2"/>
                </a:solidFill>
                <a:latin typeface="Palatino Linotype"/>
                <a:cs typeface="Palatino Linotype"/>
              </a:rPr>
              <a:t>Sheremetyevo</a:t>
            </a:r>
            <a:r>
              <a:rPr sz="495" i="1" spc="-86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Airport.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03336" y="1587997"/>
            <a:ext cx="105551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 marL="6283">
              <a:spcBef>
                <a:spcPts val="23"/>
              </a:spcBef>
            </a:pPr>
            <a:r>
              <a:rPr sz="495" i="1" spc="-86" dirty="0">
                <a:solidFill>
                  <a:srgbClr val="034EA2"/>
                </a:solidFill>
                <a:latin typeface="Palatino Linotype"/>
                <a:cs typeface="Palatino Linotype"/>
              </a:rPr>
              <a:t>H</a:t>
            </a:r>
            <a:r>
              <a:rPr sz="495" i="1" spc="-26" dirty="0">
                <a:solidFill>
                  <a:srgbClr val="034EA2"/>
                </a:solidFill>
                <a:latin typeface="Palatino Linotype"/>
                <a:cs typeface="Palatino Linotype"/>
              </a:rPr>
              <a:t>e</a:t>
            </a: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l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p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98462" y="1666726"/>
            <a:ext cx="924825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him  </a:t>
            </a: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translate the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word  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“стойка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информац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3337" y="1666726"/>
            <a:ext cx="100943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 marL="19686"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495" i="1" spc="-73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495" i="1" spc="-89" dirty="0">
                <a:solidFill>
                  <a:srgbClr val="034EA2"/>
                </a:solidFill>
                <a:latin typeface="Palatino Linotype"/>
                <a:cs typeface="Palatino Linotype"/>
              </a:rPr>
              <a:t>”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7677" y="1658479"/>
            <a:ext cx="29320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97271" y="1745453"/>
            <a:ext cx="406286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16" dirty="0">
                <a:solidFill>
                  <a:srgbClr val="034EA2"/>
                </a:solidFill>
                <a:latin typeface="Palatino Linotype"/>
                <a:cs typeface="Palatino Linotype"/>
              </a:rPr>
              <a:t>(information</a:t>
            </a:r>
            <a:r>
              <a:rPr sz="495" i="1" spc="-13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23" dirty="0">
                <a:solidFill>
                  <a:srgbClr val="034EA2"/>
                </a:solidFill>
                <a:latin typeface="Palatino Linotype"/>
                <a:cs typeface="Palatino Linotype"/>
              </a:rPr>
              <a:t>d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03336" y="1745453"/>
            <a:ext cx="105551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26" dirty="0">
                <a:solidFill>
                  <a:srgbClr val="034EA2"/>
                </a:solidFill>
                <a:latin typeface="Palatino Linotype"/>
                <a:cs typeface="Palatino Linotype"/>
              </a:rPr>
              <a:t>e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s</a:t>
            </a:r>
            <a:r>
              <a:rPr sz="495" i="1" spc="10" dirty="0">
                <a:solidFill>
                  <a:srgbClr val="034EA2"/>
                </a:solidFill>
                <a:latin typeface="Palatino Linotype"/>
                <a:cs typeface="Palatino Linotype"/>
              </a:rPr>
              <a:t>k)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67409" y="1126233"/>
            <a:ext cx="1162314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5.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14.  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иллюстрации:  </a:t>
            </a:r>
            <a:r>
              <a:rPr sz="495" i="1" spc="-46" dirty="0">
                <a:solidFill>
                  <a:srgbClr val="034EA2"/>
                </a:solidFill>
                <a:latin typeface="Palatino Linotype"/>
                <a:cs typeface="Palatino Linotype"/>
              </a:rPr>
              <a:t>Агента 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кьюта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про-</a:t>
            </a:r>
            <a:endParaRPr sz="495">
              <a:latin typeface="Palatino Linotype"/>
              <a:cs typeface="Palatino Linotype"/>
            </a:endParaRPr>
          </a:p>
          <a:p>
            <a:pPr marL="755598">
              <a:spcBef>
                <a:spcPts val="23"/>
              </a:spcBef>
            </a:pP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веряет</a:t>
            </a:r>
            <a:r>
              <a:rPr sz="495" i="1" spc="-66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охранник.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20657" y="1856425"/>
            <a:ext cx="1117915" cy="242292"/>
          </a:xfrm>
          <a:prstGeom prst="rect">
            <a:avLst/>
          </a:prstGeom>
        </p:spPr>
        <p:txBody>
          <a:bodyPr vert="horz" wrap="square" lIns="0" tIns="7539" rIns="0" bIns="0" rtlCol="0">
            <a:spAutoFit/>
          </a:bodyPr>
          <a:lstStyle/>
          <a:p>
            <a:pPr marL="8377" marR="3351" indent="64921" algn="r">
              <a:lnSpc>
                <a:spcPct val="104200"/>
              </a:lnSpc>
              <a:spcBef>
                <a:spcPts val="59"/>
              </a:spcBef>
            </a:pP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5.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15. 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Описание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иллюстрации: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6" dirty="0">
                <a:solidFill>
                  <a:srgbClr val="034EA2"/>
                </a:solidFill>
                <a:latin typeface="Palatino Linotype"/>
                <a:cs typeface="Palatino Linotype"/>
              </a:rPr>
              <a:t>Агента</a:t>
            </a:r>
            <a:r>
              <a:rPr sz="495" i="1" spc="-3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кьюта 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Palatino Linotype"/>
                <a:cs typeface="Palatino Linotype"/>
              </a:rPr>
              <a:t>встречают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цветами  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и  </a:t>
            </a:r>
            <a:r>
              <a:rPr sz="495" i="1" spc="-63" dirty="0">
                <a:solidFill>
                  <a:srgbClr val="034EA2"/>
                </a:solidFill>
                <a:latin typeface="Palatino Linotype"/>
                <a:cs typeface="Palatino Linotype"/>
              </a:rPr>
              <a:t>шампанским 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при  </a:t>
            </a:r>
            <a:r>
              <a:rPr sz="495" i="1" spc="-33" dirty="0">
                <a:solidFill>
                  <a:srgbClr val="034EA2"/>
                </a:solidFill>
                <a:latin typeface="Palatino Linotype"/>
                <a:cs typeface="Palatino Linotype"/>
              </a:rPr>
              <a:t>входе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7" dirty="0">
                <a:solidFill>
                  <a:srgbClr val="034EA2"/>
                </a:solidFill>
                <a:latin typeface="Palatino Linotype"/>
                <a:cs typeface="Palatino Linotype"/>
              </a:rPr>
              <a:t>в</a:t>
            </a:r>
            <a:endParaRPr sz="495">
              <a:latin typeface="Palatino Linotype"/>
              <a:cs typeface="Palatino Linotype"/>
            </a:endParaRPr>
          </a:p>
          <a:p>
            <a:pPr marR="3351" algn="r">
              <a:spcBef>
                <a:spcPts val="23"/>
              </a:spcBef>
            </a:pPr>
            <a:r>
              <a:rPr sz="495" i="1" spc="-26" dirty="0">
                <a:solidFill>
                  <a:srgbClr val="034EA2"/>
                </a:solidFill>
                <a:latin typeface="Palatino Linotype"/>
                <a:cs typeface="Palatino Linotype"/>
              </a:rPr>
              <a:t>с</a:t>
            </a: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а</a:t>
            </a:r>
            <a:r>
              <a:rPr sz="495" i="1" spc="-86" dirty="0">
                <a:solidFill>
                  <a:srgbClr val="034EA2"/>
                </a:solidFill>
                <a:latin typeface="Palatino Linotype"/>
                <a:cs typeface="Palatino Linotype"/>
              </a:rPr>
              <a:t>м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о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лет.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87211" y="3339658"/>
            <a:ext cx="1326504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16.  </a:t>
            </a:r>
            <a:r>
              <a:rPr sz="495" i="1" spc="-59" dirty="0">
                <a:solidFill>
                  <a:srgbClr val="034EA2"/>
                </a:solidFill>
                <a:latin typeface="Palatino Linotype"/>
                <a:cs typeface="Palatino Linotype"/>
              </a:rPr>
              <a:t>Agent 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Cute  </a:t>
            </a: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is  </a:t>
            </a:r>
            <a:r>
              <a:rPr sz="495" i="1" spc="-30" dirty="0">
                <a:solidFill>
                  <a:srgbClr val="034EA2"/>
                </a:solidFill>
                <a:latin typeface="Palatino Linotype"/>
                <a:cs typeface="Palatino Linotype"/>
              </a:rPr>
              <a:t>at </a:t>
            </a:r>
            <a:r>
              <a:rPr sz="495" i="1" spc="-109" dirty="0">
                <a:solidFill>
                  <a:srgbClr val="034EA2"/>
                </a:solidFill>
                <a:latin typeface="Palatino Linotype"/>
                <a:cs typeface="Palatino Linotype"/>
              </a:rPr>
              <a:t>Shere</a:t>
            </a:r>
            <a:r>
              <a:rPr sz="742" i="1" spc="-163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2</a:t>
            </a:r>
            <a:r>
              <a:rPr sz="495" i="1" spc="-109" dirty="0">
                <a:solidFill>
                  <a:srgbClr val="034EA2"/>
                </a:solidFill>
                <a:latin typeface="Palatino Linotype"/>
                <a:cs typeface="Palatino Linotype"/>
              </a:rPr>
              <a:t>m</a:t>
            </a:r>
            <a:r>
              <a:rPr sz="742" i="1" spc="-163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3  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e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с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t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о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y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о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e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т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vo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ве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A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т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ir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с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p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т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o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в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rt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у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.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ю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H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щ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el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p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м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h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im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зн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t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а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r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к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a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а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n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м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sl</a:t>
            </a:r>
            <a:r>
              <a:rPr sz="742" i="1" spc="-202" baseline="7407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495" i="1" spc="-135" dirty="0">
                <a:solidFill>
                  <a:srgbClr val="034EA2"/>
                </a:solidFill>
                <a:latin typeface="Palatino Linotype"/>
                <a:cs typeface="Palatino Linotype"/>
              </a:rPr>
              <a:t>ate</a:t>
            </a:r>
            <a:endParaRPr sz="495">
              <a:latin typeface="Palatino Linotype"/>
              <a:cs typeface="Palatino Linotype"/>
            </a:endParaRPr>
          </a:p>
          <a:p>
            <a:pPr marL="786593">
              <a:spcBef>
                <a:spcPts val="23"/>
              </a:spcBef>
            </a:pPr>
            <a:r>
              <a:rPr sz="495" i="1" spc="-36" dirty="0">
                <a:solidFill>
                  <a:srgbClr val="034EA2"/>
                </a:solidFill>
                <a:latin typeface="Palatino Linotype"/>
                <a:cs typeface="Palatino Linotype"/>
              </a:rPr>
              <a:t>the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word  </a:t>
            </a:r>
            <a:r>
              <a:rPr sz="495" i="1" spc="-56" dirty="0">
                <a:solidFill>
                  <a:srgbClr val="034EA2"/>
                </a:solidFill>
                <a:latin typeface="Palatino Linotype"/>
                <a:cs typeface="Palatino Linotype"/>
              </a:rPr>
              <a:t>“выход”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dirty="0">
                <a:solidFill>
                  <a:srgbClr val="034EA2"/>
                </a:solidFill>
                <a:latin typeface="Palatino Linotype"/>
                <a:cs typeface="Palatino Linotype"/>
              </a:rPr>
              <a:t>(exit)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18360" y="4785423"/>
            <a:ext cx="795818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  <a:tabLst>
                <a:tab pos="245444" algn="l"/>
              </a:tabLst>
            </a:pPr>
            <a:r>
              <a:rPr sz="890" spc="64" baseline="3086" dirty="0">
                <a:solidFill>
                  <a:srgbClr val="231F20"/>
                </a:solidFill>
                <a:latin typeface="Calibri"/>
                <a:cs typeface="Calibri"/>
              </a:rPr>
              <a:t>140	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40387" y="1688333"/>
            <a:ext cx="271390" cy="1385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5" name="object 25"/>
          <p:cNvSpPr/>
          <p:nvPr/>
        </p:nvSpPr>
        <p:spPr>
          <a:xfrm>
            <a:off x="4494169" y="3330634"/>
            <a:ext cx="1661133" cy="1861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6" name="object 26"/>
          <p:cNvSpPr/>
          <p:nvPr/>
        </p:nvSpPr>
        <p:spPr>
          <a:xfrm>
            <a:off x="4989771" y="224002"/>
            <a:ext cx="1522006" cy="13693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7" name="object 27"/>
          <p:cNvSpPr/>
          <p:nvPr/>
        </p:nvSpPr>
        <p:spPr>
          <a:xfrm>
            <a:off x="5903336" y="1405758"/>
            <a:ext cx="608441" cy="2825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8" name="object 28"/>
          <p:cNvSpPr/>
          <p:nvPr/>
        </p:nvSpPr>
        <p:spPr>
          <a:xfrm>
            <a:off x="2739523" y="88185"/>
            <a:ext cx="2162339" cy="8336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9" name="object 29"/>
          <p:cNvSpPr/>
          <p:nvPr/>
        </p:nvSpPr>
        <p:spPr>
          <a:xfrm>
            <a:off x="2739524" y="1267680"/>
            <a:ext cx="148910" cy="2656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0" name="object 30"/>
          <p:cNvSpPr/>
          <p:nvPr/>
        </p:nvSpPr>
        <p:spPr>
          <a:xfrm>
            <a:off x="6155302" y="3074196"/>
            <a:ext cx="356476" cy="1799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1" name="object 31"/>
          <p:cNvSpPr/>
          <p:nvPr/>
        </p:nvSpPr>
        <p:spPr>
          <a:xfrm>
            <a:off x="2876865" y="3526757"/>
            <a:ext cx="298783" cy="12881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2" name="object 32"/>
          <p:cNvSpPr/>
          <p:nvPr/>
        </p:nvSpPr>
        <p:spPr>
          <a:xfrm>
            <a:off x="4364803" y="3516772"/>
            <a:ext cx="1790499" cy="12981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3" name="object 33"/>
          <p:cNvSpPr/>
          <p:nvPr/>
        </p:nvSpPr>
        <p:spPr>
          <a:xfrm>
            <a:off x="3037611" y="4316168"/>
            <a:ext cx="1331178" cy="4987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4" name="object 34"/>
          <p:cNvSpPr/>
          <p:nvPr/>
        </p:nvSpPr>
        <p:spPr>
          <a:xfrm>
            <a:off x="4938168" y="4094016"/>
            <a:ext cx="1101303" cy="635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5" name="object 35"/>
          <p:cNvSpPr txBox="1"/>
          <p:nvPr/>
        </p:nvSpPr>
        <p:spPr>
          <a:xfrm>
            <a:off x="5260641" y="4066742"/>
            <a:ext cx="157488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56" dirty="0">
                <a:solidFill>
                  <a:srgbClr val="707CAC"/>
                </a:solidFill>
                <a:latin typeface="Palatino Linotype"/>
                <a:cs typeface="Palatino Linotype"/>
              </a:rPr>
              <a:t>s </a:t>
            </a:r>
            <a:r>
              <a:rPr sz="495" i="1" spc="-30" dirty="0">
                <a:solidFill>
                  <a:srgbClr val="727DAC"/>
                </a:solidFill>
                <a:latin typeface="Palatino Linotype"/>
                <a:cs typeface="Palatino Linotype"/>
              </a:rPr>
              <a:t>at</a:t>
            </a:r>
            <a:r>
              <a:rPr sz="495" i="1" spc="-23" dirty="0">
                <a:solidFill>
                  <a:srgbClr val="727DAC"/>
                </a:solidFill>
                <a:latin typeface="Palatino Linotype"/>
                <a:cs typeface="Palatino Linotype"/>
              </a:rPr>
              <a:t> </a:t>
            </a:r>
            <a:r>
              <a:rPr sz="495" i="1" spc="-59" dirty="0">
                <a:solidFill>
                  <a:srgbClr val="727EAD"/>
                </a:solidFill>
                <a:latin typeface="Palatino Linotype"/>
                <a:cs typeface="Palatino Linotype"/>
              </a:rPr>
              <a:t>Sh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90640" y="4172609"/>
            <a:ext cx="585965" cy="476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7" name="object 37"/>
          <p:cNvSpPr/>
          <p:nvPr/>
        </p:nvSpPr>
        <p:spPr>
          <a:xfrm>
            <a:off x="5896267" y="4172811"/>
            <a:ext cx="140457" cy="577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8" name="object 38"/>
          <p:cNvSpPr txBox="1"/>
          <p:nvPr/>
        </p:nvSpPr>
        <p:spPr>
          <a:xfrm>
            <a:off x="5442399" y="4066742"/>
            <a:ext cx="605660" cy="163168"/>
          </a:xfrm>
          <a:prstGeom prst="rect">
            <a:avLst/>
          </a:prstGeom>
        </p:spPr>
        <p:txBody>
          <a:bodyPr vert="horz" wrap="square" lIns="0" tIns="7539" rIns="0" bIns="0" rtlCol="0">
            <a:spAutoFit/>
          </a:bodyPr>
          <a:lstStyle/>
          <a:p>
            <a:pPr marL="8377" marR="3351" indent="62408">
              <a:lnSpc>
                <a:spcPct val="104400"/>
              </a:lnSpc>
              <a:spcBef>
                <a:spcPts val="59"/>
              </a:spcBef>
              <a:tabLst>
                <a:tab pos="216543" algn="l"/>
                <a:tab pos="573819" algn="l"/>
              </a:tabLst>
            </a:pPr>
            <a:r>
              <a:rPr sz="495" i="1" spc="-46" dirty="0">
                <a:solidFill>
                  <a:srgbClr val="707CAC"/>
                </a:solidFill>
                <a:latin typeface="Palatino Linotype"/>
                <a:cs typeface="Palatino Linotype"/>
              </a:rPr>
              <a:t>ety	</a:t>
            </a:r>
            <a:r>
              <a:rPr sz="495" i="1" spc="-43" dirty="0">
                <a:solidFill>
                  <a:srgbClr val="6E7DAC"/>
                </a:solidFill>
                <a:latin typeface="Palatino Linotype"/>
                <a:cs typeface="Palatino Linotype"/>
              </a:rPr>
              <a:t>Ai</a:t>
            </a:r>
            <a:r>
              <a:rPr sz="495" i="1" spc="-43" dirty="0">
                <a:solidFill>
                  <a:srgbClr val="6E7BAB"/>
                </a:solidFill>
                <a:latin typeface="Palatino Linotype"/>
                <a:cs typeface="Palatino Linotype"/>
              </a:rPr>
              <a:t>rpo</a:t>
            </a:r>
            <a:r>
              <a:rPr sz="495" i="1" spc="-43" dirty="0">
                <a:solidFill>
                  <a:srgbClr val="6E7BAA"/>
                </a:solidFill>
                <a:latin typeface="Palatino Linotype"/>
                <a:cs typeface="Palatino Linotype"/>
              </a:rPr>
              <a:t>rt.</a:t>
            </a:r>
            <a:r>
              <a:rPr sz="495" i="1" spc="-23" dirty="0">
                <a:solidFill>
                  <a:srgbClr val="6E7BAA"/>
                </a:solidFill>
                <a:latin typeface="Palatino Linotype"/>
                <a:cs typeface="Palatino Linotype"/>
              </a:rPr>
              <a:t> </a:t>
            </a:r>
            <a:r>
              <a:rPr sz="495" i="1" spc="-49" dirty="0">
                <a:solidFill>
                  <a:srgbClr val="6E7BAA"/>
                </a:solidFill>
                <a:latin typeface="Palatino Linotype"/>
                <a:cs typeface="Palatino Linotype"/>
              </a:rPr>
              <a:t>He</a:t>
            </a:r>
            <a:r>
              <a:rPr sz="495" i="1" spc="-49" dirty="0">
                <a:solidFill>
                  <a:srgbClr val="717DAD"/>
                </a:solidFill>
                <a:latin typeface="Palatino Linotype"/>
                <a:cs typeface="Palatino Linotype"/>
              </a:rPr>
              <a:t>lp</a:t>
            </a:r>
            <a:r>
              <a:rPr sz="495" i="1" spc="-23" dirty="0">
                <a:solidFill>
                  <a:srgbClr val="717DAD"/>
                </a:solidFill>
                <a:latin typeface="Palatino Linotype"/>
                <a:cs typeface="Palatino Linotype"/>
              </a:rPr>
              <a:t> </a:t>
            </a:r>
            <a:r>
              <a:rPr sz="495" i="1" spc="-43" dirty="0">
                <a:solidFill>
                  <a:srgbClr val="6E7CAB"/>
                </a:solidFill>
                <a:latin typeface="Palatino Linotype"/>
                <a:cs typeface="Palatino Linotype"/>
              </a:rPr>
              <a:t>him </a:t>
            </a:r>
            <a:r>
              <a:rPr sz="495" i="1" spc="-20" dirty="0">
                <a:solidFill>
                  <a:srgbClr val="6E7CAB"/>
                </a:solidFill>
                <a:latin typeface="Palatino Linotype"/>
                <a:cs typeface="Palatino Linotype"/>
              </a:rPr>
              <a:t> </a:t>
            </a:r>
            <a:r>
              <a:rPr sz="495" i="1" spc="-30" dirty="0">
                <a:solidFill>
                  <a:srgbClr val="7681B0"/>
                </a:solidFill>
                <a:latin typeface="Palatino Linotype"/>
                <a:cs typeface="Palatino Linotype"/>
              </a:rPr>
              <a:t>e</a:t>
            </a:r>
            <a:r>
              <a:rPr sz="495" i="1" dirty="0">
                <a:solidFill>
                  <a:srgbClr val="7681B0"/>
                </a:solidFill>
                <a:latin typeface="Palatino Linotype"/>
                <a:cs typeface="Palatino Linotype"/>
              </a:rPr>
              <a:t> </a:t>
            </a:r>
            <a:r>
              <a:rPr sz="495" i="1" spc="-10" dirty="0">
                <a:solidFill>
                  <a:srgbClr val="7681B0"/>
                </a:solidFill>
                <a:latin typeface="Palatino Linotype"/>
                <a:cs typeface="Palatino Linotype"/>
              </a:rPr>
              <a:t> </a:t>
            </a:r>
            <a:r>
              <a:rPr sz="495" i="1" spc="-36" dirty="0">
                <a:solidFill>
                  <a:srgbClr val="717DAC"/>
                </a:solidFill>
                <a:latin typeface="Palatino Linotype"/>
                <a:cs typeface="Palatino Linotype"/>
              </a:rPr>
              <a:t>h</a:t>
            </a:r>
            <a:r>
              <a:rPr sz="495" i="1" dirty="0">
                <a:solidFill>
                  <a:srgbClr val="717DAC"/>
                </a:solidFill>
                <a:latin typeface="Palatino Linotype"/>
                <a:cs typeface="Palatino Linotype"/>
              </a:rPr>
              <a:t>    </a:t>
            </a:r>
            <a:r>
              <a:rPr sz="495" i="1" spc="-63" dirty="0">
                <a:solidFill>
                  <a:srgbClr val="717DAC"/>
                </a:solidFill>
                <a:latin typeface="Palatino Linotype"/>
                <a:cs typeface="Palatino Linotype"/>
              </a:rPr>
              <a:t> </a:t>
            </a:r>
            <a:r>
              <a:rPr sz="495" i="1" spc="-26" dirty="0">
                <a:solidFill>
                  <a:srgbClr val="717DAD"/>
                </a:solidFill>
                <a:latin typeface="Palatino Linotype"/>
                <a:cs typeface="Palatino Linotype"/>
              </a:rPr>
              <a:t>o</a:t>
            </a:r>
            <a:r>
              <a:rPr sz="495" i="1" spc="-43" dirty="0">
                <a:solidFill>
                  <a:srgbClr val="717DAD"/>
                </a:solidFill>
                <a:latin typeface="Palatino Linotype"/>
                <a:cs typeface="Palatino Linotype"/>
              </a:rPr>
              <a:t>r</a:t>
            </a:r>
            <a:r>
              <a:rPr sz="495" i="1" spc="-46" dirty="0">
                <a:solidFill>
                  <a:srgbClr val="717DAD"/>
                </a:solidFill>
                <a:latin typeface="Palatino Linotype"/>
                <a:cs typeface="Palatino Linotype"/>
              </a:rPr>
              <a:t>d</a:t>
            </a:r>
            <a:r>
              <a:rPr sz="495" i="1" spc="-13" dirty="0">
                <a:solidFill>
                  <a:srgbClr val="717DAD"/>
                </a:solidFill>
                <a:latin typeface="Palatino Linotype"/>
                <a:cs typeface="Palatino Linotype"/>
              </a:rPr>
              <a:t> </a:t>
            </a:r>
            <a:r>
              <a:rPr sz="495" i="1" spc="-75" dirty="0">
                <a:solidFill>
                  <a:srgbClr val="6E7CAB"/>
                </a:solidFill>
                <a:latin typeface="Palatino Linotype"/>
                <a:cs typeface="Palatino Linotype"/>
              </a:rPr>
              <a:t>“т</a:t>
            </a:r>
            <a:r>
              <a:rPr sz="495" i="1" dirty="0">
                <a:solidFill>
                  <a:srgbClr val="6E7CAB"/>
                </a:solidFill>
                <a:latin typeface="Palatino Linotype"/>
                <a:cs typeface="Palatino Linotype"/>
              </a:rPr>
              <a:t>    </a:t>
            </a:r>
            <a:r>
              <a:rPr sz="495" i="1" spc="-43" dirty="0">
                <a:solidFill>
                  <a:srgbClr val="6E7CAB"/>
                </a:solidFill>
                <a:latin typeface="Palatino Linotype"/>
                <a:cs typeface="Palatino Linotype"/>
              </a:rPr>
              <a:t> </a:t>
            </a:r>
            <a:r>
              <a:rPr sz="495" i="1" spc="-92" dirty="0">
                <a:solidFill>
                  <a:srgbClr val="6F7BAB"/>
                </a:solidFill>
                <a:latin typeface="Palatino Linotype"/>
                <a:cs typeface="Palatino Linotype"/>
              </a:rPr>
              <a:t>и</a:t>
            </a:r>
            <a:r>
              <a:rPr sz="495" i="1" spc="-79" dirty="0">
                <a:solidFill>
                  <a:srgbClr val="6F7BAB"/>
                </a:solidFill>
                <a:latin typeface="Palatino Linotype"/>
                <a:cs typeface="Palatino Linotype"/>
              </a:rPr>
              <a:t>”</a:t>
            </a:r>
            <a:r>
              <a:rPr sz="495" i="1" spc="-30" dirty="0">
                <a:solidFill>
                  <a:srgbClr val="6F7BAB"/>
                </a:solidFill>
                <a:latin typeface="Palatino Linotype"/>
                <a:cs typeface="Palatino Linotype"/>
              </a:rPr>
              <a:t>.</a:t>
            </a:r>
            <a:r>
              <a:rPr sz="495" i="1" spc="-40" dirty="0">
                <a:solidFill>
                  <a:srgbClr val="6F7BAB"/>
                </a:solidFill>
                <a:latin typeface="Palatino Linotype"/>
                <a:cs typeface="Palatino Linotype"/>
              </a:rPr>
              <a:t> </a:t>
            </a:r>
            <a:r>
              <a:rPr sz="495" i="1" spc="-16" dirty="0">
                <a:solidFill>
                  <a:srgbClr val="6F7DAD"/>
                </a:solidFill>
                <a:latin typeface="Palatino Linotype"/>
                <a:cs typeface="Palatino Linotype"/>
              </a:rPr>
              <a:t>(</a:t>
            </a:r>
            <a:r>
              <a:rPr sz="495" i="1" dirty="0">
                <a:solidFill>
                  <a:srgbClr val="6F7DAD"/>
                </a:solidFill>
                <a:latin typeface="Palatino Linotype"/>
                <a:cs typeface="Palatino Linotype"/>
              </a:rPr>
              <a:t>t	</a:t>
            </a:r>
            <a:r>
              <a:rPr sz="495" i="1" spc="-13" dirty="0">
                <a:solidFill>
                  <a:srgbClr val="6D7BAB"/>
                </a:solidFill>
                <a:latin typeface="Palatino Linotype"/>
                <a:cs typeface="Palatino Linotype"/>
              </a:rPr>
              <a:t>)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903337" y="3516772"/>
            <a:ext cx="251964" cy="763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0" name="object 40"/>
          <p:cNvSpPr/>
          <p:nvPr/>
        </p:nvSpPr>
        <p:spPr>
          <a:xfrm>
            <a:off x="6155301" y="3516772"/>
            <a:ext cx="108834" cy="12981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1" name="object 41"/>
          <p:cNvSpPr/>
          <p:nvPr/>
        </p:nvSpPr>
        <p:spPr>
          <a:xfrm>
            <a:off x="4304412" y="1593354"/>
            <a:ext cx="1598925" cy="145082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2" name="object 42"/>
          <p:cNvSpPr/>
          <p:nvPr/>
        </p:nvSpPr>
        <p:spPr>
          <a:xfrm>
            <a:off x="4014550" y="2894459"/>
            <a:ext cx="292953" cy="3562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3" name="object 43"/>
          <p:cNvSpPr/>
          <p:nvPr/>
        </p:nvSpPr>
        <p:spPr>
          <a:xfrm>
            <a:off x="4304412" y="3041090"/>
            <a:ext cx="1598925" cy="2895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4" name="object 44"/>
          <p:cNvSpPr/>
          <p:nvPr/>
        </p:nvSpPr>
        <p:spPr>
          <a:xfrm>
            <a:off x="4986680" y="2922538"/>
            <a:ext cx="916657" cy="635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5" name="object 45"/>
          <p:cNvSpPr txBox="1"/>
          <p:nvPr/>
        </p:nvSpPr>
        <p:spPr>
          <a:xfrm>
            <a:off x="5049555" y="2895272"/>
            <a:ext cx="355605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  <a:tabLst>
                <a:tab pos="304920" algn="l"/>
              </a:tabLst>
            </a:pPr>
            <a:r>
              <a:rPr sz="495" i="1" spc="-106" dirty="0">
                <a:solidFill>
                  <a:srgbClr val="2765B0"/>
                </a:solidFill>
                <a:latin typeface="Palatino Linotype"/>
                <a:cs typeface="Palatino Linotype"/>
              </a:rPr>
              <a:t>A</a:t>
            </a:r>
            <a:r>
              <a:rPr sz="495" i="1" spc="-66" dirty="0">
                <a:solidFill>
                  <a:srgbClr val="2765B0"/>
                </a:solidFill>
                <a:latin typeface="Palatino Linotype"/>
                <a:cs typeface="Palatino Linotype"/>
              </a:rPr>
              <a:t>g</a:t>
            </a:r>
            <a:r>
              <a:rPr sz="495" i="1" spc="-26" dirty="0">
                <a:solidFill>
                  <a:srgbClr val="2A65AF"/>
                </a:solidFill>
                <a:latin typeface="Palatino Linotype"/>
                <a:cs typeface="Palatino Linotype"/>
              </a:rPr>
              <a:t>e</a:t>
            </a:r>
            <a:r>
              <a:rPr sz="495" i="1" spc="-63" dirty="0">
                <a:solidFill>
                  <a:srgbClr val="2A65AF"/>
                </a:solidFill>
                <a:latin typeface="Palatino Linotype"/>
                <a:cs typeface="Palatino Linotype"/>
              </a:rPr>
              <a:t>n</a:t>
            </a:r>
            <a:r>
              <a:rPr sz="495" i="1" spc="-36" dirty="0">
                <a:solidFill>
                  <a:srgbClr val="2A65AF"/>
                </a:solidFill>
                <a:latin typeface="Palatino Linotype"/>
                <a:cs typeface="Palatino Linotype"/>
              </a:rPr>
              <a:t>t</a:t>
            </a:r>
            <a:r>
              <a:rPr sz="495" i="1" spc="-13" dirty="0">
                <a:solidFill>
                  <a:srgbClr val="2A65AF"/>
                </a:solidFill>
                <a:latin typeface="Palatino Linotype"/>
                <a:cs typeface="Palatino Linotype"/>
              </a:rPr>
              <a:t> </a:t>
            </a:r>
            <a:r>
              <a:rPr sz="495" i="1" spc="-63" dirty="0">
                <a:solidFill>
                  <a:srgbClr val="2865AF"/>
                </a:solidFill>
                <a:latin typeface="Palatino Linotype"/>
                <a:cs typeface="Palatino Linotype"/>
              </a:rPr>
              <a:t>Cu</a:t>
            </a:r>
            <a:r>
              <a:rPr sz="495" i="1" dirty="0">
                <a:solidFill>
                  <a:srgbClr val="2865AF"/>
                </a:solidFill>
                <a:latin typeface="Palatino Linotype"/>
                <a:cs typeface="Palatino Linotype"/>
              </a:rPr>
              <a:t>	</a:t>
            </a:r>
            <a:r>
              <a:rPr sz="495" i="1" spc="-30" dirty="0">
                <a:solidFill>
                  <a:srgbClr val="2766B1"/>
                </a:solidFill>
                <a:latin typeface="Palatino Linotype"/>
                <a:cs typeface="Palatino Linotype"/>
              </a:rPr>
              <a:t>at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224043" y="3000972"/>
            <a:ext cx="662439" cy="6387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7" name="object 47"/>
          <p:cNvSpPr/>
          <p:nvPr/>
        </p:nvSpPr>
        <p:spPr>
          <a:xfrm>
            <a:off x="5000309" y="1688333"/>
            <a:ext cx="903027" cy="6099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8" name="object 48"/>
          <p:cNvSpPr/>
          <p:nvPr/>
        </p:nvSpPr>
        <p:spPr>
          <a:xfrm>
            <a:off x="5502504" y="1764480"/>
            <a:ext cx="400833" cy="6357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9" name="object 49"/>
          <p:cNvSpPr txBox="1"/>
          <p:nvPr/>
        </p:nvSpPr>
        <p:spPr>
          <a:xfrm>
            <a:off x="5508938" y="1737206"/>
            <a:ext cx="123561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7" dirty="0">
                <a:solidFill>
                  <a:srgbClr val="6670A2"/>
                </a:solidFill>
                <a:latin typeface="Palatino Linotype"/>
                <a:cs typeface="Palatino Linotype"/>
              </a:rPr>
              <a:t>i</a:t>
            </a:r>
            <a:r>
              <a:rPr sz="495" i="1" spc="3" dirty="0">
                <a:solidFill>
                  <a:srgbClr val="6770A2"/>
                </a:solidFill>
                <a:latin typeface="Palatino Linotype"/>
                <a:cs typeface="Palatino Linotype"/>
              </a:rPr>
              <a:t>nf</a:t>
            </a:r>
            <a:r>
              <a:rPr sz="495" i="1" spc="33" dirty="0">
                <a:solidFill>
                  <a:srgbClr val="6770A3"/>
                </a:solidFill>
                <a:latin typeface="Palatino Linotype"/>
                <a:cs typeface="Palatino Linotype"/>
              </a:rPr>
              <a:t>o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03939" y="1737206"/>
            <a:ext cx="53613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10" dirty="0">
                <a:solidFill>
                  <a:srgbClr val="6870A1"/>
                </a:solidFill>
                <a:latin typeface="Palatino Linotype"/>
                <a:cs typeface="Palatino Linotype"/>
              </a:rPr>
              <a:t>n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03336" y="1688333"/>
            <a:ext cx="337050" cy="164230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2" name="object 52"/>
          <p:cNvSpPr/>
          <p:nvPr/>
        </p:nvSpPr>
        <p:spPr>
          <a:xfrm>
            <a:off x="5903336" y="2922538"/>
            <a:ext cx="189539" cy="635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3" name="object 53"/>
          <p:cNvSpPr txBox="1"/>
          <p:nvPr/>
        </p:nvSpPr>
        <p:spPr>
          <a:xfrm>
            <a:off x="5558538" y="2895273"/>
            <a:ext cx="446077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  <a:tabLst>
                <a:tab pos="153716" algn="l"/>
                <a:tab pos="411726" algn="l"/>
              </a:tabLst>
            </a:pPr>
            <a:r>
              <a:rPr sz="495" i="1" spc="-30" dirty="0">
                <a:solidFill>
                  <a:srgbClr val="2E5CA2"/>
                </a:solidFill>
                <a:latin typeface="Palatino Linotype"/>
                <a:cs typeface="Palatino Linotype"/>
              </a:rPr>
              <a:t>e	</a:t>
            </a:r>
            <a:r>
              <a:rPr sz="495" i="1" spc="-86" dirty="0">
                <a:solidFill>
                  <a:srgbClr val="5E6A92"/>
                </a:solidFill>
                <a:latin typeface="Palatino Linotype"/>
                <a:cs typeface="Palatino Linotype"/>
              </a:rPr>
              <a:t>A</a:t>
            </a:r>
            <a:r>
              <a:rPr sz="495" i="1" spc="-33" dirty="0">
                <a:solidFill>
                  <a:srgbClr val="5E6A92"/>
                </a:solidFill>
                <a:latin typeface="Palatino Linotype"/>
                <a:cs typeface="Palatino Linotype"/>
              </a:rPr>
              <a:t>i</a:t>
            </a:r>
            <a:r>
              <a:rPr sz="495" i="1" spc="-33" dirty="0">
                <a:solidFill>
                  <a:srgbClr val="5E6992"/>
                </a:solidFill>
                <a:latin typeface="Palatino Linotype"/>
                <a:cs typeface="Palatino Linotype"/>
              </a:rPr>
              <a:t>r</a:t>
            </a:r>
            <a:r>
              <a:rPr sz="495" i="1" spc="-36" dirty="0">
                <a:solidFill>
                  <a:srgbClr val="5E6992"/>
                </a:solidFill>
                <a:latin typeface="Palatino Linotype"/>
                <a:cs typeface="Palatino Linotype"/>
              </a:rPr>
              <a:t>po</a:t>
            </a:r>
            <a:r>
              <a:rPr sz="495" i="1" dirty="0">
                <a:solidFill>
                  <a:srgbClr val="5E6992"/>
                </a:solidFill>
                <a:latin typeface="Palatino Linotype"/>
                <a:cs typeface="Palatino Linotype"/>
              </a:rPr>
              <a:t>	</a:t>
            </a:r>
            <a:r>
              <a:rPr sz="495" i="1" spc="-49" dirty="0">
                <a:solidFill>
                  <a:srgbClr val="656C90"/>
                </a:solidFill>
                <a:latin typeface="Palatino Linotype"/>
                <a:cs typeface="Palatino Linotype"/>
              </a:rPr>
              <a:t>p</a:t>
            </a:r>
            <a:endParaRPr sz="495">
              <a:latin typeface="Palatino Linotype"/>
              <a:cs typeface="Palatino Linotype"/>
            </a:endParaRPr>
          </a:p>
          <a:p>
            <a:pPr marL="78324">
              <a:spcBef>
                <a:spcPts val="23"/>
              </a:spcBef>
              <a:tabLst>
                <a:tab pos="195182" algn="l"/>
              </a:tabLst>
            </a:pPr>
            <a:r>
              <a:rPr sz="495" i="1" spc="-20" dirty="0">
                <a:solidFill>
                  <a:srgbClr val="707292"/>
                </a:solidFill>
                <a:latin typeface="Palatino Linotype"/>
                <a:cs typeface="Palatino Linotype"/>
              </a:rPr>
              <a:t>а	</a:t>
            </a:r>
            <a:r>
              <a:rPr sz="495" i="1" spc="-56" dirty="0">
                <a:solidFill>
                  <a:srgbClr val="717394"/>
                </a:solidFill>
                <a:latin typeface="Palatino Linotype"/>
                <a:cs typeface="Palatino Linotype"/>
              </a:rPr>
              <a:t>бус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906127" y="3001282"/>
            <a:ext cx="183993" cy="5779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5" name="object 55"/>
          <p:cNvSpPr/>
          <p:nvPr/>
        </p:nvSpPr>
        <p:spPr>
          <a:xfrm>
            <a:off x="5903337" y="1688333"/>
            <a:ext cx="100700" cy="6099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6" name="object 56"/>
          <p:cNvSpPr/>
          <p:nvPr/>
        </p:nvSpPr>
        <p:spPr>
          <a:xfrm>
            <a:off x="5903337" y="1764480"/>
            <a:ext cx="102660" cy="6357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7" name="object 57"/>
          <p:cNvSpPr/>
          <p:nvPr/>
        </p:nvSpPr>
        <p:spPr>
          <a:xfrm>
            <a:off x="4989771" y="1593354"/>
            <a:ext cx="913566" cy="9497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8" name="object 58"/>
          <p:cNvSpPr/>
          <p:nvPr/>
        </p:nvSpPr>
        <p:spPr>
          <a:xfrm>
            <a:off x="5000309" y="1607026"/>
            <a:ext cx="903027" cy="8130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9" name="object 59"/>
          <p:cNvSpPr/>
          <p:nvPr/>
        </p:nvSpPr>
        <p:spPr>
          <a:xfrm>
            <a:off x="5903336" y="1593354"/>
            <a:ext cx="337050" cy="9497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0" name="object 60"/>
          <p:cNvSpPr/>
          <p:nvPr/>
        </p:nvSpPr>
        <p:spPr>
          <a:xfrm>
            <a:off x="5903337" y="1607026"/>
            <a:ext cx="105433" cy="8130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1" name="object 61"/>
          <p:cNvSpPr/>
          <p:nvPr/>
        </p:nvSpPr>
        <p:spPr>
          <a:xfrm>
            <a:off x="6155302" y="3074196"/>
            <a:ext cx="85085" cy="25643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2" name="object 62"/>
          <p:cNvSpPr/>
          <p:nvPr/>
        </p:nvSpPr>
        <p:spPr>
          <a:xfrm>
            <a:off x="2742455" y="552817"/>
            <a:ext cx="2159407" cy="98046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3" name="object 63"/>
          <p:cNvSpPr/>
          <p:nvPr/>
        </p:nvSpPr>
        <p:spPr>
          <a:xfrm>
            <a:off x="2763775" y="921876"/>
            <a:ext cx="124658" cy="433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4" name="object 64"/>
          <p:cNvSpPr/>
          <p:nvPr/>
        </p:nvSpPr>
        <p:spPr>
          <a:xfrm>
            <a:off x="2763775" y="1223668"/>
            <a:ext cx="124658" cy="4401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5" name="object 65"/>
          <p:cNvSpPr/>
          <p:nvPr/>
        </p:nvSpPr>
        <p:spPr>
          <a:xfrm>
            <a:off x="2628528" y="982023"/>
            <a:ext cx="464507" cy="224923"/>
          </a:xfrm>
          <a:custGeom>
            <a:avLst/>
            <a:gdLst/>
            <a:ahLst/>
            <a:cxnLst/>
            <a:rect l="l" t="t" r="r" b="b"/>
            <a:pathLst>
              <a:path w="704215" h="340994">
                <a:moveTo>
                  <a:pt x="0" y="340944"/>
                </a:moveTo>
                <a:lnTo>
                  <a:pt x="704202" y="340944"/>
                </a:lnTo>
                <a:lnTo>
                  <a:pt x="704202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6" name="object 66"/>
          <p:cNvSpPr/>
          <p:nvPr/>
        </p:nvSpPr>
        <p:spPr>
          <a:xfrm>
            <a:off x="2628528" y="982023"/>
            <a:ext cx="58639" cy="224923"/>
          </a:xfrm>
          <a:custGeom>
            <a:avLst/>
            <a:gdLst/>
            <a:ahLst/>
            <a:cxnLst/>
            <a:rect l="l" t="t" r="r" b="b"/>
            <a:pathLst>
              <a:path w="88900" h="340994">
                <a:moveTo>
                  <a:pt x="8661" y="0"/>
                </a:moveTo>
                <a:lnTo>
                  <a:pt x="0" y="0"/>
                </a:lnTo>
                <a:lnTo>
                  <a:pt x="0" y="25066"/>
                </a:lnTo>
                <a:lnTo>
                  <a:pt x="68021" y="168135"/>
                </a:lnTo>
                <a:lnTo>
                  <a:pt x="0" y="318046"/>
                </a:lnTo>
                <a:lnTo>
                  <a:pt x="0" y="340944"/>
                </a:lnTo>
                <a:lnTo>
                  <a:pt x="10008" y="340944"/>
                </a:lnTo>
                <a:lnTo>
                  <a:pt x="88506" y="167957"/>
                </a:lnTo>
                <a:lnTo>
                  <a:pt x="8661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7" name="object 67"/>
          <p:cNvSpPr/>
          <p:nvPr/>
        </p:nvSpPr>
        <p:spPr>
          <a:xfrm>
            <a:off x="2755680" y="982023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7" y="340944"/>
                </a:moveTo>
                <a:lnTo>
                  <a:pt x="79886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8" name="object 68"/>
          <p:cNvSpPr/>
          <p:nvPr/>
        </p:nvSpPr>
        <p:spPr>
          <a:xfrm>
            <a:off x="2819799" y="982023"/>
            <a:ext cx="52775" cy="224923"/>
          </a:xfrm>
          <a:custGeom>
            <a:avLst/>
            <a:gdLst/>
            <a:ahLst/>
            <a:cxnLst/>
            <a:rect l="l" t="t" r="r" b="b"/>
            <a:pathLst>
              <a:path w="80010" h="340994">
                <a:moveTo>
                  <a:pt x="1437" y="340944"/>
                </a:moveTo>
                <a:lnTo>
                  <a:pt x="79897" y="168046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9" name="object 69"/>
          <p:cNvSpPr/>
          <p:nvPr/>
        </p:nvSpPr>
        <p:spPr>
          <a:xfrm>
            <a:off x="2877121" y="982023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5" h="340994">
                <a:moveTo>
                  <a:pt x="20568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6" y="340944"/>
                </a:lnTo>
                <a:lnTo>
                  <a:pt x="100424" y="167957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0" name="object 70"/>
          <p:cNvSpPr/>
          <p:nvPr/>
        </p:nvSpPr>
        <p:spPr>
          <a:xfrm>
            <a:off x="2941230" y="982023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5" h="340994">
                <a:moveTo>
                  <a:pt x="20568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6" y="340944"/>
                </a:lnTo>
                <a:lnTo>
                  <a:pt x="100424" y="167957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1" name="object 71"/>
          <p:cNvSpPr/>
          <p:nvPr/>
        </p:nvSpPr>
        <p:spPr>
          <a:xfrm>
            <a:off x="3005348" y="982023"/>
            <a:ext cx="66597" cy="224923"/>
          </a:xfrm>
          <a:custGeom>
            <a:avLst/>
            <a:gdLst/>
            <a:ahLst/>
            <a:cxnLst/>
            <a:rect l="l" t="t" r="r" b="b"/>
            <a:pathLst>
              <a:path w="100965" h="340994">
                <a:moveTo>
                  <a:pt x="20579" y="0"/>
                </a:moveTo>
                <a:lnTo>
                  <a:pt x="0" y="0"/>
                </a:lnTo>
                <a:lnTo>
                  <a:pt x="79939" y="168135"/>
                </a:lnTo>
                <a:lnTo>
                  <a:pt x="1528" y="340944"/>
                </a:lnTo>
                <a:lnTo>
                  <a:pt x="21926" y="340944"/>
                </a:lnTo>
                <a:lnTo>
                  <a:pt x="100424" y="167957"/>
                </a:lnTo>
                <a:lnTo>
                  <a:pt x="20579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2" name="object 72"/>
          <p:cNvSpPr/>
          <p:nvPr/>
        </p:nvSpPr>
        <p:spPr>
          <a:xfrm>
            <a:off x="3069466" y="982023"/>
            <a:ext cx="23875" cy="224923"/>
          </a:xfrm>
          <a:custGeom>
            <a:avLst/>
            <a:gdLst/>
            <a:ahLst/>
            <a:cxnLst/>
            <a:rect l="l" t="t" r="r" b="b"/>
            <a:pathLst>
              <a:path w="36195" h="340994">
                <a:moveTo>
                  <a:pt x="35717" y="265594"/>
                </a:moveTo>
                <a:lnTo>
                  <a:pt x="1528" y="340944"/>
                </a:lnTo>
                <a:lnTo>
                  <a:pt x="21926" y="340944"/>
                </a:lnTo>
                <a:lnTo>
                  <a:pt x="35717" y="310552"/>
                </a:lnTo>
                <a:lnTo>
                  <a:pt x="35717" y="265594"/>
                </a:lnTo>
                <a:close/>
              </a:path>
              <a:path w="36195" h="340994">
                <a:moveTo>
                  <a:pt x="20568" y="0"/>
                </a:moveTo>
                <a:lnTo>
                  <a:pt x="0" y="0"/>
                </a:lnTo>
                <a:lnTo>
                  <a:pt x="35717" y="75124"/>
                </a:lnTo>
                <a:lnTo>
                  <a:pt x="35717" y="31862"/>
                </a:lnTo>
                <a:lnTo>
                  <a:pt x="20568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3" name="object 73"/>
          <p:cNvSpPr/>
          <p:nvPr/>
        </p:nvSpPr>
        <p:spPr>
          <a:xfrm>
            <a:off x="2628528" y="1206527"/>
            <a:ext cx="481261" cy="0"/>
          </a:xfrm>
          <a:custGeom>
            <a:avLst/>
            <a:gdLst/>
            <a:ahLst/>
            <a:cxnLst/>
            <a:rect l="l" t="t" r="r" b="b"/>
            <a:pathLst>
              <a:path w="729615">
                <a:moveTo>
                  <a:pt x="0" y="0"/>
                </a:moveTo>
                <a:lnTo>
                  <a:pt x="72960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4" name="object 74"/>
          <p:cNvSpPr/>
          <p:nvPr/>
        </p:nvSpPr>
        <p:spPr>
          <a:xfrm>
            <a:off x="3093027" y="998777"/>
            <a:ext cx="0" cy="190996"/>
          </a:xfrm>
          <a:custGeom>
            <a:avLst/>
            <a:gdLst/>
            <a:ahLst/>
            <a:cxnLst/>
            <a:rect l="l" t="t" r="r" b="b"/>
            <a:pathLst>
              <a:path h="289560">
                <a:moveTo>
                  <a:pt x="0" y="0"/>
                </a:moveTo>
                <a:lnTo>
                  <a:pt x="0" y="28956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5" name="object 75"/>
          <p:cNvSpPr/>
          <p:nvPr/>
        </p:nvSpPr>
        <p:spPr>
          <a:xfrm>
            <a:off x="2628528" y="982023"/>
            <a:ext cx="481261" cy="0"/>
          </a:xfrm>
          <a:custGeom>
            <a:avLst/>
            <a:gdLst/>
            <a:ahLst/>
            <a:cxnLst/>
            <a:rect l="l" t="t" r="r" b="b"/>
            <a:pathLst>
              <a:path w="729615">
                <a:moveTo>
                  <a:pt x="0" y="0"/>
                </a:moveTo>
                <a:lnTo>
                  <a:pt x="72960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6" name="object 76"/>
          <p:cNvSpPr/>
          <p:nvPr/>
        </p:nvSpPr>
        <p:spPr>
          <a:xfrm>
            <a:off x="3583586" y="2821562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0" y="405142"/>
                </a:moveTo>
                <a:lnTo>
                  <a:pt x="340944" y="405142"/>
                </a:lnTo>
                <a:lnTo>
                  <a:pt x="340944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7" name="object 77"/>
          <p:cNvSpPr/>
          <p:nvPr/>
        </p:nvSpPr>
        <p:spPr>
          <a:xfrm>
            <a:off x="3583586" y="2890513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944" y="0"/>
                </a:moveTo>
                <a:lnTo>
                  <a:pt x="0" y="0"/>
                </a:lnTo>
                <a:lnTo>
                  <a:pt x="0" y="17652"/>
                </a:lnTo>
                <a:lnTo>
                  <a:pt x="167398" y="96393"/>
                </a:lnTo>
                <a:lnTo>
                  <a:pt x="340944" y="13928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8" name="object 78"/>
          <p:cNvSpPr/>
          <p:nvPr/>
        </p:nvSpPr>
        <p:spPr>
          <a:xfrm>
            <a:off x="3583586" y="2892914"/>
            <a:ext cx="224923" cy="68273"/>
          </a:xfrm>
          <a:custGeom>
            <a:avLst/>
            <a:gdLst/>
            <a:ahLst/>
            <a:cxnLst/>
            <a:rect l="l" t="t" r="r" b="b"/>
            <a:pathLst>
              <a:path w="340994" h="103504">
                <a:moveTo>
                  <a:pt x="0" y="3742"/>
                </a:moveTo>
                <a:lnTo>
                  <a:pt x="0" y="24277"/>
                </a:lnTo>
                <a:lnTo>
                  <a:pt x="167424" y="103027"/>
                </a:lnTo>
                <a:lnTo>
                  <a:pt x="210663" y="82478"/>
                </a:lnTo>
                <a:lnTo>
                  <a:pt x="167385" y="82478"/>
                </a:lnTo>
                <a:lnTo>
                  <a:pt x="0" y="3742"/>
                </a:lnTo>
                <a:close/>
              </a:path>
              <a:path w="340994" h="103504">
                <a:moveTo>
                  <a:pt x="340944" y="0"/>
                </a:moveTo>
                <a:lnTo>
                  <a:pt x="167385" y="82478"/>
                </a:lnTo>
                <a:lnTo>
                  <a:pt x="210663" y="82478"/>
                </a:lnTo>
                <a:lnTo>
                  <a:pt x="340944" y="20566"/>
                </a:lnTo>
                <a:lnTo>
                  <a:pt x="340944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9" name="object 79"/>
          <p:cNvSpPr/>
          <p:nvPr/>
        </p:nvSpPr>
        <p:spPr>
          <a:xfrm>
            <a:off x="3583586" y="2958095"/>
            <a:ext cx="224923" cy="66179"/>
          </a:xfrm>
          <a:custGeom>
            <a:avLst/>
            <a:gdLst/>
            <a:ahLst/>
            <a:cxnLst/>
            <a:rect l="l" t="t" r="r" b="b"/>
            <a:pathLst>
              <a:path w="340994" h="100329">
                <a:moveTo>
                  <a:pt x="0" y="0"/>
                </a:moveTo>
                <a:lnTo>
                  <a:pt x="0" y="20415"/>
                </a:lnTo>
                <a:lnTo>
                  <a:pt x="175069" y="99853"/>
                </a:lnTo>
                <a:lnTo>
                  <a:pt x="218181" y="79355"/>
                </a:lnTo>
                <a:lnTo>
                  <a:pt x="174891" y="79355"/>
                </a:lnTo>
                <a:lnTo>
                  <a:pt x="0" y="0"/>
                </a:lnTo>
                <a:close/>
              </a:path>
              <a:path w="340994" h="100329">
                <a:moveTo>
                  <a:pt x="340944" y="417"/>
                </a:moveTo>
                <a:lnTo>
                  <a:pt x="174891" y="79355"/>
                </a:lnTo>
                <a:lnTo>
                  <a:pt x="218181" y="79355"/>
                </a:lnTo>
                <a:lnTo>
                  <a:pt x="340944" y="20988"/>
                </a:lnTo>
                <a:lnTo>
                  <a:pt x="340944" y="417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0" name="object 80"/>
          <p:cNvSpPr/>
          <p:nvPr/>
        </p:nvSpPr>
        <p:spPr>
          <a:xfrm>
            <a:off x="3566831" y="3088789"/>
            <a:ext cx="258432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744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1" name="object 81"/>
          <p:cNvSpPr/>
          <p:nvPr/>
        </p:nvSpPr>
        <p:spPr>
          <a:xfrm>
            <a:off x="3583585" y="2838315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2" name="object 82"/>
          <p:cNvSpPr/>
          <p:nvPr/>
        </p:nvSpPr>
        <p:spPr>
          <a:xfrm>
            <a:off x="3808475" y="2838315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3" name="object 83"/>
          <p:cNvSpPr/>
          <p:nvPr/>
        </p:nvSpPr>
        <p:spPr>
          <a:xfrm>
            <a:off x="3600340" y="2829938"/>
            <a:ext cx="224923" cy="0"/>
          </a:xfrm>
          <a:custGeom>
            <a:avLst/>
            <a:gdLst/>
            <a:ahLst/>
            <a:cxnLst/>
            <a:rect l="l" t="t" r="r" b="b"/>
            <a:pathLst>
              <a:path w="340994">
                <a:moveTo>
                  <a:pt x="0" y="0"/>
                </a:moveTo>
                <a:lnTo>
                  <a:pt x="34094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4" name="object 84"/>
          <p:cNvSpPr/>
          <p:nvPr/>
        </p:nvSpPr>
        <p:spPr>
          <a:xfrm>
            <a:off x="3583585" y="2829938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5" name="object 85"/>
          <p:cNvSpPr/>
          <p:nvPr/>
        </p:nvSpPr>
        <p:spPr>
          <a:xfrm>
            <a:off x="3521009" y="1682168"/>
            <a:ext cx="786494" cy="14685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6" name="object 86"/>
          <p:cNvSpPr/>
          <p:nvPr/>
        </p:nvSpPr>
        <p:spPr>
          <a:xfrm>
            <a:off x="3581491" y="1610092"/>
            <a:ext cx="229112" cy="267646"/>
          </a:xfrm>
          <a:custGeom>
            <a:avLst/>
            <a:gdLst/>
            <a:ahLst/>
            <a:cxnLst/>
            <a:rect l="l" t="t" r="r" b="b"/>
            <a:pathLst>
              <a:path w="347344" h="405764">
                <a:moveTo>
                  <a:pt x="0" y="405142"/>
                </a:moveTo>
                <a:lnTo>
                  <a:pt x="347294" y="405142"/>
                </a:lnTo>
                <a:lnTo>
                  <a:pt x="347294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7" name="object 87"/>
          <p:cNvSpPr/>
          <p:nvPr/>
        </p:nvSpPr>
        <p:spPr>
          <a:xfrm>
            <a:off x="3581491" y="1679060"/>
            <a:ext cx="229112" cy="63665"/>
          </a:xfrm>
          <a:custGeom>
            <a:avLst/>
            <a:gdLst/>
            <a:ahLst/>
            <a:cxnLst/>
            <a:rect l="l" t="t" r="r" b="b"/>
            <a:pathLst>
              <a:path w="347344" h="96519">
                <a:moveTo>
                  <a:pt x="347306" y="0"/>
                </a:moveTo>
                <a:lnTo>
                  <a:pt x="0" y="0"/>
                </a:lnTo>
                <a:lnTo>
                  <a:pt x="0" y="17702"/>
                </a:lnTo>
                <a:lnTo>
                  <a:pt x="170522" y="96405"/>
                </a:lnTo>
                <a:lnTo>
                  <a:pt x="347306" y="13975"/>
                </a:lnTo>
                <a:lnTo>
                  <a:pt x="34730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8" name="object 88"/>
          <p:cNvSpPr/>
          <p:nvPr/>
        </p:nvSpPr>
        <p:spPr>
          <a:xfrm>
            <a:off x="3581491" y="1679060"/>
            <a:ext cx="229112" cy="63665"/>
          </a:xfrm>
          <a:custGeom>
            <a:avLst/>
            <a:gdLst/>
            <a:ahLst/>
            <a:cxnLst/>
            <a:rect l="l" t="t" r="r" b="b"/>
            <a:pathLst>
              <a:path w="347344" h="96519">
                <a:moveTo>
                  <a:pt x="0" y="0"/>
                </a:moveTo>
                <a:lnTo>
                  <a:pt x="0" y="17702"/>
                </a:lnTo>
                <a:lnTo>
                  <a:pt x="170522" y="96405"/>
                </a:lnTo>
                <a:lnTo>
                  <a:pt x="347306" y="13975"/>
                </a:lnTo>
                <a:lnTo>
                  <a:pt x="347306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9" name="object 89"/>
          <p:cNvSpPr/>
          <p:nvPr/>
        </p:nvSpPr>
        <p:spPr>
          <a:xfrm>
            <a:off x="3581491" y="1753409"/>
            <a:ext cx="229112" cy="52356"/>
          </a:xfrm>
          <a:custGeom>
            <a:avLst/>
            <a:gdLst/>
            <a:ahLst/>
            <a:cxnLst/>
            <a:rect l="l" t="t" r="r" b="b"/>
            <a:pathLst>
              <a:path w="347344" h="79375">
                <a:moveTo>
                  <a:pt x="0" y="0"/>
                </a:moveTo>
                <a:lnTo>
                  <a:pt x="178244" y="79358"/>
                </a:lnTo>
                <a:lnTo>
                  <a:pt x="347306" y="494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0" name="object 90"/>
          <p:cNvSpPr/>
          <p:nvPr/>
        </p:nvSpPr>
        <p:spPr>
          <a:xfrm>
            <a:off x="3581491" y="1610092"/>
            <a:ext cx="229112" cy="267646"/>
          </a:xfrm>
          <a:custGeom>
            <a:avLst/>
            <a:gdLst/>
            <a:ahLst/>
            <a:cxnLst/>
            <a:rect l="l" t="t" r="r" b="b"/>
            <a:pathLst>
              <a:path w="347344" h="405764">
                <a:moveTo>
                  <a:pt x="347294" y="0"/>
                </a:moveTo>
                <a:lnTo>
                  <a:pt x="0" y="0"/>
                </a:lnTo>
                <a:lnTo>
                  <a:pt x="0" y="405142"/>
                </a:lnTo>
                <a:lnTo>
                  <a:pt x="347294" y="405142"/>
                </a:lnTo>
                <a:lnTo>
                  <a:pt x="347294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1" name="object 91"/>
          <p:cNvSpPr/>
          <p:nvPr/>
        </p:nvSpPr>
        <p:spPr>
          <a:xfrm>
            <a:off x="4503157" y="3781503"/>
            <a:ext cx="411832" cy="3457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2" name="object 92"/>
          <p:cNvSpPr/>
          <p:nvPr/>
        </p:nvSpPr>
        <p:spPr>
          <a:xfrm>
            <a:off x="4307997" y="3841650"/>
            <a:ext cx="546183" cy="224923"/>
          </a:xfrm>
          <a:custGeom>
            <a:avLst/>
            <a:gdLst/>
            <a:ahLst/>
            <a:cxnLst/>
            <a:rect l="l" t="t" r="r" b="b"/>
            <a:pathLst>
              <a:path w="828039" h="340995">
                <a:moveTo>
                  <a:pt x="0" y="340944"/>
                </a:moveTo>
                <a:lnTo>
                  <a:pt x="828001" y="340944"/>
                </a:lnTo>
                <a:lnTo>
                  <a:pt x="828001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3" name="object 93"/>
          <p:cNvSpPr/>
          <p:nvPr/>
        </p:nvSpPr>
        <p:spPr>
          <a:xfrm>
            <a:off x="4312535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28" y="340956"/>
                </a:moveTo>
                <a:lnTo>
                  <a:pt x="8429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4" name="object 94"/>
          <p:cNvSpPr/>
          <p:nvPr/>
        </p:nvSpPr>
        <p:spPr>
          <a:xfrm>
            <a:off x="4379560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28" y="340956"/>
                </a:moveTo>
                <a:lnTo>
                  <a:pt x="8429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5" name="object 95"/>
          <p:cNvSpPr/>
          <p:nvPr/>
        </p:nvSpPr>
        <p:spPr>
          <a:xfrm>
            <a:off x="4513618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28" y="340956"/>
                </a:moveTo>
                <a:lnTo>
                  <a:pt x="8429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6" name="object 96"/>
          <p:cNvSpPr/>
          <p:nvPr/>
        </p:nvSpPr>
        <p:spPr>
          <a:xfrm>
            <a:off x="4580651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28" y="340956"/>
                </a:moveTo>
                <a:lnTo>
                  <a:pt x="8429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7" name="object 97"/>
          <p:cNvSpPr/>
          <p:nvPr/>
        </p:nvSpPr>
        <p:spPr>
          <a:xfrm>
            <a:off x="4714707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28" y="340956"/>
                </a:moveTo>
                <a:lnTo>
                  <a:pt x="8428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8" name="object 98"/>
          <p:cNvSpPr/>
          <p:nvPr/>
        </p:nvSpPr>
        <p:spPr>
          <a:xfrm>
            <a:off x="4781733" y="38416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5">
                <a:moveTo>
                  <a:pt x="1528" y="340956"/>
                </a:moveTo>
                <a:lnTo>
                  <a:pt x="84293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9" name="object 99"/>
          <p:cNvSpPr/>
          <p:nvPr/>
        </p:nvSpPr>
        <p:spPr>
          <a:xfrm>
            <a:off x="4849767" y="4057372"/>
            <a:ext cx="4607" cy="9215"/>
          </a:xfrm>
          <a:custGeom>
            <a:avLst/>
            <a:gdLst/>
            <a:ahLst/>
            <a:cxnLst/>
            <a:rect l="l" t="t" r="r" b="b"/>
            <a:pathLst>
              <a:path w="6985" h="13970">
                <a:moveTo>
                  <a:pt x="0" y="13899"/>
                </a:moveTo>
                <a:lnTo>
                  <a:pt x="6653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0" name="object 100"/>
          <p:cNvSpPr/>
          <p:nvPr/>
        </p:nvSpPr>
        <p:spPr>
          <a:xfrm>
            <a:off x="4848758" y="3841641"/>
            <a:ext cx="5445" cy="1089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8182" y="16315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1" name="object 101"/>
          <p:cNvSpPr/>
          <p:nvPr/>
        </p:nvSpPr>
        <p:spPr>
          <a:xfrm>
            <a:off x="4307997" y="3841650"/>
            <a:ext cx="546183" cy="224923"/>
          </a:xfrm>
          <a:custGeom>
            <a:avLst/>
            <a:gdLst/>
            <a:ahLst/>
            <a:cxnLst/>
            <a:rect l="l" t="t" r="r" b="b"/>
            <a:pathLst>
              <a:path w="828039" h="340995">
                <a:moveTo>
                  <a:pt x="828001" y="0"/>
                </a:moveTo>
                <a:lnTo>
                  <a:pt x="0" y="0"/>
                </a:lnTo>
                <a:lnTo>
                  <a:pt x="0" y="340944"/>
                </a:lnTo>
                <a:lnTo>
                  <a:pt x="828001" y="340944"/>
                </a:lnTo>
                <a:lnTo>
                  <a:pt x="828001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2" name="object 102"/>
          <p:cNvSpPr/>
          <p:nvPr/>
        </p:nvSpPr>
        <p:spPr>
          <a:xfrm>
            <a:off x="5280245" y="2356058"/>
            <a:ext cx="345812" cy="39003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3" name="object 103"/>
          <p:cNvSpPr/>
          <p:nvPr/>
        </p:nvSpPr>
        <p:spPr>
          <a:xfrm>
            <a:off x="5340735" y="2416205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4" name="object 104"/>
          <p:cNvSpPr/>
          <p:nvPr/>
        </p:nvSpPr>
        <p:spPr>
          <a:xfrm>
            <a:off x="5340727" y="255091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73558" y="0"/>
                </a:moveTo>
                <a:lnTo>
                  <a:pt x="0" y="82470"/>
                </a:lnTo>
                <a:lnTo>
                  <a:pt x="0" y="96392"/>
                </a:lnTo>
                <a:lnTo>
                  <a:pt x="340956" y="96392"/>
                </a:lnTo>
                <a:lnTo>
                  <a:pt x="340956" y="78740"/>
                </a:lnTo>
                <a:lnTo>
                  <a:pt x="173558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5" name="object 105"/>
          <p:cNvSpPr/>
          <p:nvPr/>
        </p:nvSpPr>
        <p:spPr>
          <a:xfrm>
            <a:off x="5340727" y="255091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56" y="96392"/>
                </a:moveTo>
                <a:lnTo>
                  <a:pt x="340956" y="78740"/>
                </a:lnTo>
                <a:lnTo>
                  <a:pt x="173558" y="0"/>
                </a:lnTo>
                <a:lnTo>
                  <a:pt x="0" y="82470"/>
                </a:lnTo>
                <a:lnTo>
                  <a:pt x="0" y="96392"/>
                </a:lnTo>
                <a:lnTo>
                  <a:pt x="340956" y="9639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6" name="object 106"/>
          <p:cNvSpPr/>
          <p:nvPr/>
        </p:nvSpPr>
        <p:spPr>
          <a:xfrm>
            <a:off x="5340727" y="261397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65976" y="0"/>
                </a:move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  <a:lnTo>
                  <a:pt x="340956" y="79404"/>
                </a:lnTo>
                <a:lnTo>
                  <a:pt x="16597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7" name="object 107"/>
          <p:cNvSpPr/>
          <p:nvPr/>
        </p:nvSpPr>
        <p:spPr>
          <a:xfrm>
            <a:off x="5340727" y="2613970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56" y="96405"/>
                </a:moveTo>
                <a:lnTo>
                  <a:pt x="340956" y="79404"/>
                </a:lnTo>
                <a:lnTo>
                  <a:pt x="165976" y="0"/>
                </a:ln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8" name="object 108"/>
          <p:cNvSpPr/>
          <p:nvPr/>
        </p:nvSpPr>
        <p:spPr>
          <a:xfrm>
            <a:off x="5340727" y="2487812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4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9" name="object 109"/>
          <p:cNvSpPr/>
          <p:nvPr/>
        </p:nvSpPr>
        <p:spPr>
          <a:xfrm>
            <a:off x="5340735" y="2416205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0" name="object 110"/>
          <p:cNvSpPr/>
          <p:nvPr/>
        </p:nvSpPr>
        <p:spPr>
          <a:xfrm>
            <a:off x="5273962" y="3554175"/>
            <a:ext cx="357866" cy="39004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1" name="object 111"/>
          <p:cNvSpPr/>
          <p:nvPr/>
        </p:nvSpPr>
        <p:spPr>
          <a:xfrm>
            <a:off x="5334452" y="3614331"/>
            <a:ext cx="237489" cy="267646"/>
          </a:xfrm>
          <a:custGeom>
            <a:avLst/>
            <a:gdLst/>
            <a:ahLst/>
            <a:cxnLst/>
            <a:rect l="l" t="t" r="r" b="b"/>
            <a:pathLst>
              <a:path w="360045" h="405764">
                <a:moveTo>
                  <a:pt x="0" y="405142"/>
                </a:moveTo>
                <a:lnTo>
                  <a:pt x="359994" y="405142"/>
                </a:lnTo>
                <a:lnTo>
                  <a:pt x="359994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2" name="object 112"/>
          <p:cNvSpPr/>
          <p:nvPr/>
        </p:nvSpPr>
        <p:spPr>
          <a:xfrm>
            <a:off x="5334444" y="3748967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183248" y="0"/>
                </a:moveTo>
                <a:lnTo>
                  <a:pt x="0" y="82340"/>
                </a:lnTo>
                <a:lnTo>
                  <a:pt x="0" y="96418"/>
                </a:lnTo>
                <a:lnTo>
                  <a:pt x="360006" y="96418"/>
                </a:lnTo>
                <a:lnTo>
                  <a:pt x="360006" y="78619"/>
                </a:lnTo>
                <a:lnTo>
                  <a:pt x="183248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3" name="object 113"/>
          <p:cNvSpPr/>
          <p:nvPr/>
        </p:nvSpPr>
        <p:spPr>
          <a:xfrm>
            <a:off x="5334444" y="3748967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360006" y="96418"/>
                </a:moveTo>
                <a:lnTo>
                  <a:pt x="360006" y="78619"/>
                </a:lnTo>
                <a:lnTo>
                  <a:pt x="183248" y="0"/>
                </a:lnTo>
                <a:lnTo>
                  <a:pt x="0" y="82340"/>
                </a:lnTo>
                <a:lnTo>
                  <a:pt x="0" y="96418"/>
                </a:lnTo>
                <a:lnTo>
                  <a:pt x="360006" y="96418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4" name="object 114"/>
          <p:cNvSpPr/>
          <p:nvPr/>
        </p:nvSpPr>
        <p:spPr>
          <a:xfrm>
            <a:off x="5334444" y="3812028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175234" y="0"/>
                </a:moveTo>
                <a:lnTo>
                  <a:pt x="0" y="78776"/>
                </a:lnTo>
                <a:lnTo>
                  <a:pt x="0" y="96418"/>
                </a:lnTo>
                <a:lnTo>
                  <a:pt x="360006" y="96418"/>
                </a:lnTo>
                <a:lnTo>
                  <a:pt x="360006" y="79276"/>
                </a:lnTo>
                <a:lnTo>
                  <a:pt x="17523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5" name="object 115"/>
          <p:cNvSpPr/>
          <p:nvPr/>
        </p:nvSpPr>
        <p:spPr>
          <a:xfrm>
            <a:off x="5334444" y="3812028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360006" y="96418"/>
                </a:moveTo>
                <a:lnTo>
                  <a:pt x="360006" y="79276"/>
                </a:lnTo>
                <a:lnTo>
                  <a:pt x="175234" y="0"/>
                </a:lnTo>
                <a:lnTo>
                  <a:pt x="0" y="78776"/>
                </a:lnTo>
                <a:lnTo>
                  <a:pt x="0" y="96418"/>
                </a:lnTo>
                <a:lnTo>
                  <a:pt x="360006" y="96418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6" name="object 116"/>
          <p:cNvSpPr/>
          <p:nvPr/>
        </p:nvSpPr>
        <p:spPr>
          <a:xfrm>
            <a:off x="5334444" y="3685871"/>
            <a:ext cx="237489" cy="52356"/>
          </a:xfrm>
          <a:custGeom>
            <a:avLst/>
            <a:gdLst/>
            <a:ahLst/>
            <a:cxnLst/>
            <a:rect l="l" t="t" r="r" b="b"/>
            <a:pathLst>
              <a:path w="360045" h="79375">
                <a:moveTo>
                  <a:pt x="360006" y="79276"/>
                </a:moveTo>
                <a:lnTo>
                  <a:pt x="175234" y="0"/>
                </a:lnTo>
                <a:lnTo>
                  <a:pt x="0" y="78776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7" name="object 117"/>
          <p:cNvSpPr/>
          <p:nvPr/>
        </p:nvSpPr>
        <p:spPr>
          <a:xfrm>
            <a:off x="5334452" y="3614331"/>
            <a:ext cx="237489" cy="267646"/>
          </a:xfrm>
          <a:custGeom>
            <a:avLst/>
            <a:gdLst/>
            <a:ahLst/>
            <a:cxnLst/>
            <a:rect l="l" t="t" r="r" b="b"/>
            <a:pathLst>
              <a:path w="360045" h="405764">
                <a:moveTo>
                  <a:pt x="0" y="405155"/>
                </a:moveTo>
                <a:lnTo>
                  <a:pt x="359994" y="405155"/>
                </a:lnTo>
                <a:lnTo>
                  <a:pt x="35999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8" name="object 118"/>
          <p:cNvSpPr/>
          <p:nvPr/>
        </p:nvSpPr>
        <p:spPr>
          <a:xfrm>
            <a:off x="5280245" y="1154774"/>
            <a:ext cx="345812" cy="39004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9" name="object 119"/>
          <p:cNvSpPr/>
          <p:nvPr/>
        </p:nvSpPr>
        <p:spPr>
          <a:xfrm>
            <a:off x="5340735" y="1214930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0" name="object 120"/>
          <p:cNvSpPr/>
          <p:nvPr/>
        </p:nvSpPr>
        <p:spPr>
          <a:xfrm>
            <a:off x="5340727" y="134964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73558" y="0"/>
                </a:moveTo>
                <a:lnTo>
                  <a:pt x="0" y="82470"/>
                </a:lnTo>
                <a:lnTo>
                  <a:pt x="0" y="96392"/>
                </a:lnTo>
                <a:lnTo>
                  <a:pt x="340956" y="96392"/>
                </a:lnTo>
                <a:lnTo>
                  <a:pt x="340956" y="78740"/>
                </a:lnTo>
                <a:lnTo>
                  <a:pt x="173558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1" name="object 121"/>
          <p:cNvSpPr/>
          <p:nvPr/>
        </p:nvSpPr>
        <p:spPr>
          <a:xfrm>
            <a:off x="5340727" y="134964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340956" y="96392"/>
                </a:moveTo>
                <a:lnTo>
                  <a:pt x="340956" y="78740"/>
                </a:lnTo>
                <a:lnTo>
                  <a:pt x="173558" y="0"/>
                </a:lnTo>
                <a:lnTo>
                  <a:pt x="0" y="82470"/>
                </a:lnTo>
                <a:lnTo>
                  <a:pt x="0" y="96392"/>
                </a:lnTo>
                <a:lnTo>
                  <a:pt x="340956" y="9639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2" name="object 122"/>
          <p:cNvSpPr/>
          <p:nvPr/>
        </p:nvSpPr>
        <p:spPr>
          <a:xfrm>
            <a:off x="5340727" y="1412695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65976" y="0"/>
                </a:move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  <a:lnTo>
                  <a:pt x="340956" y="79404"/>
                </a:lnTo>
                <a:lnTo>
                  <a:pt x="16597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3" name="object 123"/>
          <p:cNvSpPr/>
          <p:nvPr/>
        </p:nvSpPr>
        <p:spPr>
          <a:xfrm>
            <a:off x="5340727" y="1412703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4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4" name="object 124"/>
          <p:cNvSpPr/>
          <p:nvPr/>
        </p:nvSpPr>
        <p:spPr>
          <a:xfrm>
            <a:off x="5340727" y="1286537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4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5" name="object 125"/>
          <p:cNvSpPr/>
          <p:nvPr/>
        </p:nvSpPr>
        <p:spPr>
          <a:xfrm>
            <a:off x="5340735" y="1214938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42"/>
                </a:moveTo>
                <a:lnTo>
                  <a:pt x="340944" y="405142"/>
                </a:lnTo>
                <a:lnTo>
                  <a:pt x="340944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6" name="object 126"/>
          <p:cNvSpPr/>
          <p:nvPr/>
        </p:nvSpPr>
        <p:spPr>
          <a:xfrm>
            <a:off x="6160009" y="254771"/>
            <a:ext cx="351768" cy="34581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7" name="object 127"/>
          <p:cNvSpPr/>
          <p:nvPr/>
        </p:nvSpPr>
        <p:spPr>
          <a:xfrm>
            <a:off x="6220492" y="314927"/>
            <a:ext cx="291520" cy="224923"/>
          </a:xfrm>
          <a:custGeom>
            <a:avLst/>
            <a:gdLst/>
            <a:ahLst/>
            <a:cxnLst/>
            <a:rect l="l" t="t" r="r" b="b"/>
            <a:pathLst>
              <a:path w="441960" h="340994">
                <a:moveTo>
                  <a:pt x="0" y="340944"/>
                </a:moveTo>
                <a:lnTo>
                  <a:pt x="441604" y="340944"/>
                </a:lnTo>
                <a:lnTo>
                  <a:pt x="441604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8" name="object 128"/>
          <p:cNvSpPr/>
          <p:nvPr/>
        </p:nvSpPr>
        <p:spPr>
          <a:xfrm>
            <a:off x="6225030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9" name="object 129"/>
          <p:cNvSpPr/>
          <p:nvPr/>
        </p:nvSpPr>
        <p:spPr>
          <a:xfrm>
            <a:off x="6292063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0" name="object 130"/>
          <p:cNvSpPr/>
          <p:nvPr/>
        </p:nvSpPr>
        <p:spPr>
          <a:xfrm>
            <a:off x="6359088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1" name="object 131"/>
          <p:cNvSpPr/>
          <p:nvPr/>
        </p:nvSpPr>
        <p:spPr>
          <a:xfrm>
            <a:off x="6426119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82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2" name="object 132"/>
          <p:cNvSpPr/>
          <p:nvPr/>
        </p:nvSpPr>
        <p:spPr>
          <a:xfrm>
            <a:off x="6494157" y="502997"/>
            <a:ext cx="18011" cy="36859"/>
          </a:xfrm>
          <a:custGeom>
            <a:avLst/>
            <a:gdLst/>
            <a:ahLst/>
            <a:cxnLst/>
            <a:rect l="l" t="t" r="r" b="b"/>
            <a:pathLst>
              <a:path w="27304" h="55880">
                <a:moveTo>
                  <a:pt x="0" y="55806"/>
                </a:moveTo>
                <a:lnTo>
                  <a:pt x="26714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3" name="object 133"/>
          <p:cNvSpPr/>
          <p:nvPr/>
        </p:nvSpPr>
        <p:spPr>
          <a:xfrm>
            <a:off x="6493146" y="314918"/>
            <a:ext cx="18848" cy="37278"/>
          </a:xfrm>
          <a:custGeom>
            <a:avLst/>
            <a:gdLst/>
            <a:ahLst/>
            <a:cxnLst/>
            <a:rect l="l" t="t" r="r" b="b"/>
            <a:pathLst>
              <a:path w="28575" h="56515">
                <a:moveTo>
                  <a:pt x="28247" y="56318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4" name="object 134"/>
          <p:cNvSpPr/>
          <p:nvPr/>
        </p:nvSpPr>
        <p:spPr>
          <a:xfrm>
            <a:off x="6220491" y="314918"/>
            <a:ext cx="291520" cy="224923"/>
          </a:xfrm>
          <a:custGeom>
            <a:avLst/>
            <a:gdLst/>
            <a:ahLst/>
            <a:cxnLst/>
            <a:rect l="l" t="t" r="r" b="b"/>
            <a:pathLst>
              <a:path w="441960" h="340994">
                <a:moveTo>
                  <a:pt x="441605" y="0"/>
                </a:moveTo>
                <a:lnTo>
                  <a:pt x="0" y="0"/>
                </a:lnTo>
                <a:lnTo>
                  <a:pt x="0" y="340944"/>
                </a:lnTo>
                <a:lnTo>
                  <a:pt x="441605" y="34094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5" name="object 135"/>
          <p:cNvSpPr/>
          <p:nvPr/>
        </p:nvSpPr>
        <p:spPr>
          <a:xfrm>
            <a:off x="2897288" y="3259111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6" name="object 136"/>
          <p:cNvSpPr/>
          <p:nvPr/>
        </p:nvSpPr>
        <p:spPr>
          <a:xfrm>
            <a:off x="2905656" y="3267488"/>
            <a:ext cx="1580726" cy="94703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7" name="object 137"/>
          <p:cNvSpPr/>
          <p:nvPr/>
        </p:nvSpPr>
        <p:spPr>
          <a:xfrm>
            <a:off x="2888954" y="3250734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40">
                <a:moveTo>
                  <a:pt x="192630" y="0"/>
                </a:moveTo>
                <a:lnTo>
                  <a:pt x="132030" y="10035"/>
                </a:lnTo>
                <a:lnTo>
                  <a:pt x="78974" y="34050"/>
                </a:lnTo>
                <a:lnTo>
                  <a:pt x="44979" y="62648"/>
                </a:lnTo>
                <a:lnTo>
                  <a:pt x="17705" y="103928"/>
                </a:lnTo>
                <a:lnTo>
                  <a:pt x="2061" y="159335"/>
                </a:lnTo>
                <a:lnTo>
                  <a:pt x="0" y="1424038"/>
                </a:lnTo>
                <a:lnTo>
                  <a:pt x="320" y="1431187"/>
                </a:lnTo>
                <a:lnTo>
                  <a:pt x="9961" y="1483152"/>
                </a:lnTo>
                <a:lnTo>
                  <a:pt x="33983" y="1536208"/>
                </a:lnTo>
                <a:lnTo>
                  <a:pt x="62576" y="1570203"/>
                </a:lnTo>
                <a:lnTo>
                  <a:pt x="103856" y="1597477"/>
                </a:lnTo>
                <a:lnTo>
                  <a:pt x="159269" y="1613121"/>
                </a:lnTo>
                <a:lnTo>
                  <a:pt x="192630" y="1615249"/>
                </a:lnTo>
                <a:lnTo>
                  <a:pt x="2254513" y="1615249"/>
                </a:lnTo>
                <a:lnTo>
                  <a:pt x="2315108" y="1605221"/>
                </a:lnTo>
                <a:lnTo>
                  <a:pt x="2352932" y="1589849"/>
                </a:lnTo>
                <a:lnTo>
                  <a:pt x="192630" y="1589849"/>
                </a:lnTo>
                <a:lnTo>
                  <a:pt x="162627" y="1587935"/>
                </a:lnTo>
                <a:lnTo>
                  <a:pt x="114502" y="1574402"/>
                </a:lnTo>
                <a:lnTo>
                  <a:pt x="72691" y="1544602"/>
                </a:lnTo>
                <a:lnTo>
                  <a:pt x="42794" y="1499005"/>
                </a:lnTo>
                <a:lnTo>
                  <a:pt x="29100" y="1454821"/>
                </a:lnTo>
                <a:lnTo>
                  <a:pt x="25342" y="192557"/>
                </a:lnTo>
                <a:lnTo>
                  <a:pt x="27246" y="162693"/>
                </a:lnTo>
                <a:lnTo>
                  <a:pt x="40774" y="114569"/>
                </a:lnTo>
                <a:lnTo>
                  <a:pt x="70575" y="72763"/>
                </a:lnTo>
                <a:lnTo>
                  <a:pt x="116177" y="42862"/>
                </a:lnTo>
                <a:lnTo>
                  <a:pt x="160361" y="29171"/>
                </a:lnTo>
                <a:lnTo>
                  <a:pt x="192490" y="25400"/>
                </a:lnTo>
                <a:lnTo>
                  <a:pt x="192630" y="25400"/>
                </a:lnTo>
                <a:lnTo>
                  <a:pt x="192630" y="0"/>
                </a:lnTo>
                <a:close/>
              </a:path>
              <a:path w="2447290" h="1615440">
                <a:moveTo>
                  <a:pt x="2254513" y="0"/>
                </a:moveTo>
                <a:lnTo>
                  <a:pt x="192630" y="0"/>
                </a:lnTo>
                <a:lnTo>
                  <a:pt x="192630" y="25400"/>
                </a:lnTo>
                <a:lnTo>
                  <a:pt x="2254513" y="25400"/>
                </a:lnTo>
                <a:lnTo>
                  <a:pt x="2284517" y="27313"/>
                </a:lnTo>
                <a:lnTo>
                  <a:pt x="2332641" y="40846"/>
                </a:lnTo>
                <a:lnTo>
                  <a:pt x="2374447" y="70647"/>
                </a:lnTo>
                <a:lnTo>
                  <a:pt x="2404348" y="116244"/>
                </a:lnTo>
                <a:lnTo>
                  <a:pt x="2418038" y="160437"/>
                </a:lnTo>
                <a:lnTo>
                  <a:pt x="2421747" y="190220"/>
                </a:lnTo>
                <a:lnTo>
                  <a:pt x="2421715" y="1424038"/>
                </a:lnTo>
                <a:lnTo>
                  <a:pt x="2414570" y="1478470"/>
                </a:lnTo>
                <a:lnTo>
                  <a:pt x="2395813" y="1519567"/>
                </a:lnTo>
                <a:lnTo>
                  <a:pt x="2354415" y="1559837"/>
                </a:lnTo>
                <a:lnTo>
                  <a:pt x="2307815" y="1580896"/>
                </a:lnTo>
                <a:lnTo>
                  <a:pt x="2269664" y="1588744"/>
                </a:lnTo>
                <a:lnTo>
                  <a:pt x="2254653" y="1589849"/>
                </a:lnTo>
                <a:lnTo>
                  <a:pt x="2352932" y="1589849"/>
                </a:lnTo>
                <a:lnTo>
                  <a:pt x="2385684" y="1568357"/>
                </a:lnTo>
                <a:lnTo>
                  <a:pt x="2416946" y="1533664"/>
                </a:lnTo>
                <a:lnTo>
                  <a:pt x="2438979" y="1485457"/>
                </a:lnTo>
                <a:lnTo>
                  <a:pt x="2447115" y="1424038"/>
                </a:lnTo>
                <a:lnTo>
                  <a:pt x="2447097" y="190220"/>
                </a:lnTo>
                <a:lnTo>
                  <a:pt x="2437175" y="132102"/>
                </a:lnTo>
                <a:lnTo>
                  <a:pt x="2413160" y="79054"/>
                </a:lnTo>
                <a:lnTo>
                  <a:pt x="2384562" y="45059"/>
                </a:lnTo>
                <a:lnTo>
                  <a:pt x="2343281" y="17782"/>
                </a:lnTo>
                <a:lnTo>
                  <a:pt x="2287874" y="2130"/>
                </a:lnTo>
                <a:lnTo>
                  <a:pt x="2254513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8" name="object 138"/>
          <p:cNvSpPr/>
          <p:nvPr/>
        </p:nvSpPr>
        <p:spPr>
          <a:xfrm>
            <a:off x="4654429" y="381253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9" name="object 139"/>
          <p:cNvSpPr/>
          <p:nvPr/>
        </p:nvSpPr>
        <p:spPr>
          <a:xfrm>
            <a:off x="4706426" y="3812540"/>
            <a:ext cx="1534329" cy="91915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0" name="object 140"/>
          <p:cNvSpPr/>
          <p:nvPr/>
        </p:nvSpPr>
        <p:spPr>
          <a:xfrm>
            <a:off x="4654429" y="381253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1" name="object 141"/>
          <p:cNvSpPr/>
          <p:nvPr/>
        </p:nvSpPr>
        <p:spPr>
          <a:xfrm>
            <a:off x="4654429" y="2613057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2" name="object 142"/>
          <p:cNvSpPr/>
          <p:nvPr/>
        </p:nvSpPr>
        <p:spPr>
          <a:xfrm>
            <a:off x="4687938" y="2613057"/>
            <a:ext cx="1526161" cy="83065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3" name="object 143"/>
          <p:cNvSpPr/>
          <p:nvPr/>
        </p:nvSpPr>
        <p:spPr>
          <a:xfrm>
            <a:off x="4654429" y="2613057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4" name="object 144"/>
          <p:cNvSpPr/>
          <p:nvPr/>
        </p:nvSpPr>
        <p:spPr>
          <a:xfrm>
            <a:off x="4654429" y="140952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5" name="object 145"/>
          <p:cNvSpPr/>
          <p:nvPr/>
        </p:nvSpPr>
        <p:spPr>
          <a:xfrm>
            <a:off x="4683130" y="1409528"/>
            <a:ext cx="1568793" cy="89940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6" name="object 146"/>
          <p:cNvSpPr/>
          <p:nvPr/>
        </p:nvSpPr>
        <p:spPr>
          <a:xfrm>
            <a:off x="4654429" y="140952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7" name="object 147"/>
          <p:cNvSpPr/>
          <p:nvPr/>
        </p:nvSpPr>
        <p:spPr>
          <a:xfrm>
            <a:off x="4654429" y="22246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8" name="object 148"/>
          <p:cNvSpPr/>
          <p:nvPr/>
        </p:nvSpPr>
        <p:spPr>
          <a:xfrm>
            <a:off x="4655486" y="222469"/>
            <a:ext cx="1579540" cy="84667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9" name="object 149"/>
          <p:cNvSpPr/>
          <p:nvPr/>
        </p:nvSpPr>
        <p:spPr>
          <a:xfrm>
            <a:off x="4677802" y="959849"/>
            <a:ext cx="1562736" cy="299060"/>
          </a:xfrm>
          <a:custGeom>
            <a:avLst/>
            <a:gdLst/>
            <a:ahLst/>
            <a:cxnLst/>
            <a:rect l="l" t="t" r="r" b="b"/>
            <a:pathLst>
              <a:path w="2369185" h="453389">
                <a:moveTo>
                  <a:pt x="2216404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300990"/>
                </a:lnTo>
                <a:lnTo>
                  <a:pt x="2381" y="389096"/>
                </a:lnTo>
                <a:lnTo>
                  <a:pt x="19050" y="434340"/>
                </a:lnTo>
                <a:lnTo>
                  <a:pt x="64293" y="451008"/>
                </a:lnTo>
                <a:lnTo>
                  <a:pt x="152400" y="453390"/>
                </a:lnTo>
                <a:lnTo>
                  <a:pt x="2216404" y="453390"/>
                </a:lnTo>
                <a:lnTo>
                  <a:pt x="2304510" y="451008"/>
                </a:lnTo>
                <a:lnTo>
                  <a:pt x="2349754" y="434340"/>
                </a:lnTo>
                <a:lnTo>
                  <a:pt x="2366422" y="389096"/>
                </a:lnTo>
                <a:lnTo>
                  <a:pt x="2368804" y="300990"/>
                </a:lnTo>
                <a:lnTo>
                  <a:pt x="2368804" y="152400"/>
                </a:lnTo>
                <a:lnTo>
                  <a:pt x="2366422" y="64293"/>
                </a:lnTo>
                <a:lnTo>
                  <a:pt x="2349754" y="19050"/>
                </a:lnTo>
                <a:lnTo>
                  <a:pt x="2304510" y="2381"/>
                </a:lnTo>
                <a:lnTo>
                  <a:pt x="2216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0" name="object 150"/>
          <p:cNvSpPr/>
          <p:nvPr/>
        </p:nvSpPr>
        <p:spPr>
          <a:xfrm>
            <a:off x="2897288" y="1837402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39"/>
                </a:lnTo>
                <a:lnTo>
                  <a:pt x="2812" y="1513907"/>
                </a:lnTo>
                <a:lnTo>
                  <a:pt x="22499" y="1567348"/>
                </a:lnTo>
                <a:lnTo>
                  <a:pt x="75936" y="1587036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6"/>
                </a:lnTo>
                <a:lnTo>
                  <a:pt x="2399377" y="1567348"/>
                </a:lnTo>
                <a:lnTo>
                  <a:pt x="2419064" y="1513907"/>
                </a:lnTo>
                <a:lnTo>
                  <a:pt x="2421877" y="1409839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1" name="object 151"/>
          <p:cNvSpPr/>
          <p:nvPr/>
        </p:nvSpPr>
        <p:spPr>
          <a:xfrm>
            <a:off x="2958826" y="1845779"/>
            <a:ext cx="1469491" cy="76234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2" name="object 152"/>
          <p:cNvSpPr/>
          <p:nvPr/>
        </p:nvSpPr>
        <p:spPr>
          <a:xfrm>
            <a:off x="4014550" y="2861671"/>
            <a:ext cx="413767" cy="1602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3" name="object 153"/>
          <p:cNvSpPr/>
          <p:nvPr/>
        </p:nvSpPr>
        <p:spPr>
          <a:xfrm>
            <a:off x="2888954" y="1829025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39">
                <a:moveTo>
                  <a:pt x="192630" y="0"/>
                </a:moveTo>
                <a:lnTo>
                  <a:pt x="132030" y="10028"/>
                </a:lnTo>
                <a:lnTo>
                  <a:pt x="78974" y="34044"/>
                </a:lnTo>
                <a:lnTo>
                  <a:pt x="44979" y="62640"/>
                </a:lnTo>
                <a:lnTo>
                  <a:pt x="17705" y="103923"/>
                </a:lnTo>
                <a:lnTo>
                  <a:pt x="2061" y="159335"/>
                </a:lnTo>
                <a:lnTo>
                  <a:pt x="0" y="1424025"/>
                </a:lnTo>
                <a:lnTo>
                  <a:pt x="320" y="1431182"/>
                </a:lnTo>
                <a:lnTo>
                  <a:pt x="9961" y="1483147"/>
                </a:lnTo>
                <a:lnTo>
                  <a:pt x="33983" y="1536195"/>
                </a:lnTo>
                <a:lnTo>
                  <a:pt x="62576" y="1570190"/>
                </a:lnTo>
                <a:lnTo>
                  <a:pt x="103857" y="1597466"/>
                </a:lnTo>
                <a:lnTo>
                  <a:pt x="159269" y="1613113"/>
                </a:lnTo>
                <a:lnTo>
                  <a:pt x="192630" y="1615236"/>
                </a:lnTo>
                <a:lnTo>
                  <a:pt x="2254513" y="1615236"/>
                </a:lnTo>
                <a:lnTo>
                  <a:pt x="2315108" y="1605208"/>
                </a:lnTo>
                <a:lnTo>
                  <a:pt x="2352933" y="1589836"/>
                </a:lnTo>
                <a:lnTo>
                  <a:pt x="192630" y="1589836"/>
                </a:lnTo>
                <a:lnTo>
                  <a:pt x="162627" y="1587928"/>
                </a:lnTo>
                <a:lnTo>
                  <a:pt x="114502" y="1574397"/>
                </a:lnTo>
                <a:lnTo>
                  <a:pt x="72691" y="1544596"/>
                </a:lnTo>
                <a:lnTo>
                  <a:pt x="42794" y="1498998"/>
                </a:lnTo>
                <a:lnTo>
                  <a:pt x="29100" y="1454810"/>
                </a:lnTo>
                <a:lnTo>
                  <a:pt x="25342" y="192557"/>
                </a:lnTo>
                <a:lnTo>
                  <a:pt x="27246" y="162686"/>
                </a:lnTo>
                <a:lnTo>
                  <a:pt x="40774" y="114562"/>
                </a:lnTo>
                <a:lnTo>
                  <a:pt x="70575" y="72758"/>
                </a:lnTo>
                <a:lnTo>
                  <a:pt x="116177" y="42860"/>
                </a:lnTo>
                <a:lnTo>
                  <a:pt x="160361" y="29160"/>
                </a:lnTo>
                <a:lnTo>
                  <a:pt x="192490" y="25400"/>
                </a:lnTo>
                <a:lnTo>
                  <a:pt x="192630" y="25400"/>
                </a:lnTo>
                <a:lnTo>
                  <a:pt x="192630" y="0"/>
                </a:lnTo>
                <a:close/>
              </a:path>
              <a:path w="2447290" h="1615439">
                <a:moveTo>
                  <a:pt x="2254513" y="0"/>
                </a:moveTo>
                <a:lnTo>
                  <a:pt x="192630" y="0"/>
                </a:lnTo>
                <a:lnTo>
                  <a:pt x="192630" y="25400"/>
                </a:lnTo>
                <a:lnTo>
                  <a:pt x="2254513" y="25400"/>
                </a:lnTo>
                <a:lnTo>
                  <a:pt x="2284517" y="27313"/>
                </a:lnTo>
                <a:lnTo>
                  <a:pt x="2332641" y="40841"/>
                </a:lnTo>
                <a:lnTo>
                  <a:pt x="2374447" y="70640"/>
                </a:lnTo>
                <a:lnTo>
                  <a:pt x="2404348" y="116238"/>
                </a:lnTo>
                <a:lnTo>
                  <a:pt x="2418038" y="160427"/>
                </a:lnTo>
                <a:lnTo>
                  <a:pt x="2421747" y="190207"/>
                </a:lnTo>
                <a:lnTo>
                  <a:pt x="2421716" y="1424025"/>
                </a:lnTo>
                <a:lnTo>
                  <a:pt x="2414570" y="1478468"/>
                </a:lnTo>
                <a:lnTo>
                  <a:pt x="2395813" y="1519567"/>
                </a:lnTo>
                <a:lnTo>
                  <a:pt x="2354415" y="1559831"/>
                </a:lnTo>
                <a:lnTo>
                  <a:pt x="2307815" y="1580883"/>
                </a:lnTo>
                <a:lnTo>
                  <a:pt x="2269664" y="1588744"/>
                </a:lnTo>
                <a:lnTo>
                  <a:pt x="2255351" y="1589836"/>
                </a:lnTo>
                <a:lnTo>
                  <a:pt x="2352933" y="1589836"/>
                </a:lnTo>
                <a:lnTo>
                  <a:pt x="2385684" y="1568349"/>
                </a:lnTo>
                <a:lnTo>
                  <a:pt x="2416946" y="1533652"/>
                </a:lnTo>
                <a:lnTo>
                  <a:pt x="2438979" y="1485449"/>
                </a:lnTo>
                <a:lnTo>
                  <a:pt x="2447115" y="1424025"/>
                </a:lnTo>
                <a:lnTo>
                  <a:pt x="2447097" y="190207"/>
                </a:lnTo>
                <a:lnTo>
                  <a:pt x="2437175" y="132094"/>
                </a:lnTo>
                <a:lnTo>
                  <a:pt x="2413160" y="79041"/>
                </a:lnTo>
                <a:lnTo>
                  <a:pt x="2384562" y="45046"/>
                </a:lnTo>
                <a:lnTo>
                  <a:pt x="2343281" y="17771"/>
                </a:lnTo>
                <a:lnTo>
                  <a:pt x="2287875" y="2128"/>
                </a:lnTo>
                <a:lnTo>
                  <a:pt x="2254513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4" name="object 154"/>
          <p:cNvSpPr/>
          <p:nvPr/>
        </p:nvSpPr>
        <p:spPr>
          <a:xfrm>
            <a:off x="2910909" y="2593958"/>
            <a:ext cx="1562317" cy="283563"/>
          </a:xfrm>
          <a:custGeom>
            <a:avLst/>
            <a:gdLst/>
            <a:ahLst/>
            <a:cxnLst/>
            <a:rect l="l" t="t" r="r" b="b"/>
            <a:pathLst>
              <a:path w="2368550" h="429895">
                <a:moveTo>
                  <a:pt x="2215997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276961"/>
                </a:lnTo>
                <a:lnTo>
                  <a:pt x="2381" y="365067"/>
                </a:lnTo>
                <a:lnTo>
                  <a:pt x="19050" y="410311"/>
                </a:lnTo>
                <a:lnTo>
                  <a:pt x="64293" y="426980"/>
                </a:lnTo>
                <a:lnTo>
                  <a:pt x="152400" y="429361"/>
                </a:lnTo>
                <a:lnTo>
                  <a:pt x="2215997" y="429361"/>
                </a:lnTo>
                <a:lnTo>
                  <a:pt x="2304103" y="426980"/>
                </a:lnTo>
                <a:lnTo>
                  <a:pt x="2349347" y="410311"/>
                </a:lnTo>
                <a:lnTo>
                  <a:pt x="2366016" y="365067"/>
                </a:lnTo>
                <a:lnTo>
                  <a:pt x="2368397" y="276961"/>
                </a:lnTo>
                <a:lnTo>
                  <a:pt x="2368397" y="152400"/>
                </a:lnTo>
                <a:lnTo>
                  <a:pt x="2366016" y="64293"/>
                </a:lnTo>
                <a:lnTo>
                  <a:pt x="2349347" y="19050"/>
                </a:lnTo>
                <a:lnTo>
                  <a:pt x="2304103" y="2381"/>
                </a:lnTo>
                <a:lnTo>
                  <a:pt x="2215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5" name="object 155"/>
          <p:cNvSpPr txBox="1"/>
          <p:nvPr/>
        </p:nvSpPr>
        <p:spPr>
          <a:xfrm>
            <a:off x="3187504" y="2583729"/>
            <a:ext cx="1065978" cy="292990"/>
          </a:xfrm>
          <a:prstGeom prst="rect">
            <a:avLst/>
          </a:prstGeom>
        </p:spPr>
        <p:txBody>
          <a:bodyPr vert="horz" wrap="square" lIns="0" tIns="23456" rIns="0" bIns="0" rtlCol="0">
            <a:spAutoFit/>
          </a:bodyPr>
          <a:lstStyle/>
          <a:p>
            <a:pPr marL="8377" marR="3351" algn="ctr">
              <a:lnSpc>
                <a:spcPts val="660"/>
              </a:lnSpc>
              <a:spcBef>
                <a:spcPts val="185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 first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passenger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British  </a:t>
            </a: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Airways</a:t>
            </a:r>
            <a:r>
              <a:rPr sz="627" spc="10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plane.</a:t>
            </a:r>
            <a:endParaRPr sz="627">
              <a:latin typeface="Calibri"/>
              <a:cs typeface="Calibri"/>
            </a:endParaRPr>
          </a:p>
          <a:p>
            <a:pPr algn="ctr">
              <a:lnSpc>
                <a:spcPts val="653"/>
              </a:lnSpc>
            </a:pPr>
            <a:r>
              <a:rPr sz="627" spc="49" dirty="0">
                <a:solidFill>
                  <a:srgbClr val="231F20"/>
                </a:solidFill>
                <a:latin typeface="Calibri"/>
                <a:cs typeface="Calibri"/>
              </a:rPr>
              <a:t>Go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square</a:t>
            </a:r>
            <a:r>
              <a:rPr sz="627" spc="-5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21.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888433" y="63348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7" name="object 157"/>
          <p:cNvSpPr/>
          <p:nvPr/>
        </p:nvSpPr>
        <p:spPr>
          <a:xfrm>
            <a:off x="2923106" y="633488"/>
            <a:ext cx="1560038" cy="90002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8" name="object 158"/>
          <p:cNvSpPr/>
          <p:nvPr/>
        </p:nvSpPr>
        <p:spPr>
          <a:xfrm>
            <a:off x="2888433" y="633488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9" name="object 159"/>
          <p:cNvSpPr/>
          <p:nvPr/>
        </p:nvSpPr>
        <p:spPr>
          <a:xfrm>
            <a:off x="2628528" y="1267680"/>
            <a:ext cx="113928" cy="10992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0" name="object 160"/>
          <p:cNvSpPr/>
          <p:nvPr/>
        </p:nvSpPr>
        <p:spPr>
          <a:xfrm>
            <a:off x="2628528" y="998777"/>
            <a:ext cx="113928" cy="19138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1" name="object 161"/>
          <p:cNvSpPr/>
          <p:nvPr/>
        </p:nvSpPr>
        <p:spPr>
          <a:xfrm>
            <a:off x="2628528" y="830441"/>
            <a:ext cx="113928" cy="9143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2" name="object 162"/>
          <p:cNvSpPr/>
          <p:nvPr/>
        </p:nvSpPr>
        <p:spPr>
          <a:xfrm>
            <a:off x="2628528" y="921876"/>
            <a:ext cx="113928" cy="34580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3" name="object 163"/>
          <p:cNvSpPr/>
          <p:nvPr/>
        </p:nvSpPr>
        <p:spPr>
          <a:xfrm>
            <a:off x="2888911" y="2656995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6429" y="227850"/>
                </a:lnTo>
                <a:lnTo>
                  <a:pt x="24573" y="270851"/>
                </a:lnTo>
                <a:lnTo>
                  <a:pt x="52717" y="307282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2"/>
                </a:lnTo>
                <a:lnTo>
                  <a:pt x="335420" y="270851"/>
                </a:lnTo>
                <a:lnTo>
                  <a:pt x="353564" y="227850"/>
                </a:lnTo>
                <a:lnTo>
                  <a:pt x="359994" y="179997"/>
                </a:lnTo>
                <a:lnTo>
                  <a:pt x="353564" y="132149"/>
                </a:lnTo>
                <a:lnTo>
                  <a:pt x="335420" y="89152"/>
                </a:lnTo>
                <a:lnTo>
                  <a:pt x="307276" y="52722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AD7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4" name="object 164"/>
          <p:cNvSpPr txBox="1"/>
          <p:nvPr/>
        </p:nvSpPr>
        <p:spPr>
          <a:xfrm>
            <a:off x="2914980" y="2669560"/>
            <a:ext cx="167960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82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187">
              <a:latin typeface="Arial"/>
              <a:cs typeface="Arial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4646053" y="1042070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7" y="0"/>
                </a:move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50" y="353564"/>
                </a:lnTo>
                <a:lnTo>
                  <a:pt x="270851" y="335420"/>
                </a:lnTo>
                <a:lnTo>
                  <a:pt x="307282" y="307276"/>
                </a:lnTo>
                <a:lnTo>
                  <a:pt x="335430" y="270847"/>
                </a:lnTo>
                <a:lnTo>
                  <a:pt x="353576" y="227849"/>
                </a:lnTo>
                <a:lnTo>
                  <a:pt x="360006" y="179997"/>
                </a:lnTo>
                <a:lnTo>
                  <a:pt x="353576" y="132144"/>
                </a:lnTo>
                <a:lnTo>
                  <a:pt x="335430" y="89146"/>
                </a:lnTo>
                <a:lnTo>
                  <a:pt x="307282" y="52717"/>
                </a:lnTo>
                <a:lnTo>
                  <a:pt x="270851" y="24573"/>
                </a:lnTo>
                <a:lnTo>
                  <a:pt x="227850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6" name="object 166"/>
          <p:cNvSpPr txBox="1"/>
          <p:nvPr/>
        </p:nvSpPr>
        <p:spPr>
          <a:xfrm>
            <a:off x="4654430" y="222469"/>
            <a:ext cx="1593731" cy="1051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26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726">
              <a:latin typeface="Times New Roman"/>
              <a:cs typeface="Times New Roman"/>
            </a:endParaRPr>
          </a:p>
          <a:p>
            <a:pPr marL="56125" algn="ctr">
              <a:lnSpc>
                <a:spcPts val="425"/>
              </a:lnSpc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Airport.</a:t>
            </a:r>
            <a:endParaRPr sz="627">
              <a:latin typeface="Calibri"/>
              <a:cs typeface="Calibri"/>
            </a:endParaRPr>
          </a:p>
          <a:p>
            <a:pPr marL="21360">
              <a:lnSpc>
                <a:spcPts val="996"/>
              </a:lnSpc>
              <a:tabLst>
                <a:tab pos="358951" algn="l"/>
              </a:tabLst>
            </a:pPr>
            <a:r>
              <a:rPr sz="1781" spc="-5" baseline="-26234" dirty="0">
                <a:solidFill>
                  <a:srgbClr val="FFFFFF"/>
                </a:solidFill>
                <a:latin typeface="Arial"/>
                <a:cs typeface="Arial"/>
              </a:rPr>
              <a:t>20	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words</a:t>
            </a:r>
            <a:endParaRPr sz="627">
              <a:latin typeface="Calibri"/>
              <a:cs typeface="Calibri"/>
            </a:endParaRPr>
          </a:p>
          <a:p>
            <a:pPr marL="56125" algn="ctr">
              <a:lnSpc>
                <a:spcPts val="650"/>
              </a:lnSpc>
            </a:pP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“ресторан,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кафе”.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2915852" y="4079215"/>
            <a:ext cx="1555197" cy="222410"/>
          </a:xfrm>
          <a:custGeom>
            <a:avLst/>
            <a:gdLst/>
            <a:ahLst/>
            <a:cxnLst/>
            <a:rect l="l" t="t" r="r" b="b"/>
            <a:pathLst>
              <a:path w="2357755" h="337184">
                <a:moveTo>
                  <a:pt x="2204897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184645"/>
                </a:lnTo>
                <a:lnTo>
                  <a:pt x="2381" y="272751"/>
                </a:lnTo>
                <a:lnTo>
                  <a:pt x="19050" y="317995"/>
                </a:lnTo>
                <a:lnTo>
                  <a:pt x="64293" y="334664"/>
                </a:lnTo>
                <a:lnTo>
                  <a:pt x="152400" y="337045"/>
                </a:lnTo>
                <a:lnTo>
                  <a:pt x="2204897" y="337045"/>
                </a:lnTo>
                <a:lnTo>
                  <a:pt x="2293004" y="334664"/>
                </a:lnTo>
                <a:lnTo>
                  <a:pt x="2338247" y="317995"/>
                </a:lnTo>
                <a:lnTo>
                  <a:pt x="2354916" y="272751"/>
                </a:lnTo>
                <a:lnTo>
                  <a:pt x="2357297" y="184645"/>
                </a:lnTo>
                <a:lnTo>
                  <a:pt x="2357297" y="152400"/>
                </a:lnTo>
                <a:lnTo>
                  <a:pt x="2354916" y="64293"/>
                </a:lnTo>
                <a:lnTo>
                  <a:pt x="2338247" y="19050"/>
                </a:lnTo>
                <a:lnTo>
                  <a:pt x="2293004" y="2381"/>
                </a:lnTo>
                <a:lnTo>
                  <a:pt x="22048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8" name="object 168"/>
          <p:cNvSpPr txBox="1"/>
          <p:nvPr/>
        </p:nvSpPr>
        <p:spPr>
          <a:xfrm>
            <a:off x="3155376" y="4075671"/>
            <a:ext cx="1275404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36021" marR="3351" indent="-28063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at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word</a:t>
            </a:r>
            <a:r>
              <a:rPr sz="627" spc="-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“выход”.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888911" y="4078712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0" name="object 170"/>
          <p:cNvSpPr txBox="1"/>
          <p:nvPr/>
        </p:nvSpPr>
        <p:spPr>
          <a:xfrm>
            <a:off x="2914980" y="4091277"/>
            <a:ext cx="167960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82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1187">
              <a:latin typeface="Arial"/>
              <a:cs typeface="Arial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800206" y="2835149"/>
            <a:ext cx="1214343" cy="69160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2" name="object 172"/>
          <p:cNvSpPr/>
          <p:nvPr/>
        </p:nvSpPr>
        <p:spPr>
          <a:xfrm>
            <a:off x="3523103" y="2894450"/>
            <a:ext cx="345804" cy="25699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3" name="object 173"/>
          <p:cNvSpPr/>
          <p:nvPr/>
        </p:nvSpPr>
        <p:spPr>
          <a:xfrm>
            <a:off x="3600339" y="2914446"/>
            <a:ext cx="191382" cy="15759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4" name="object 174"/>
          <p:cNvSpPr/>
          <p:nvPr/>
        </p:nvSpPr>
        <p:spPr>
          <a:xfrm>
            <a:off x="3600339" y="2894450"/>
            <a:ext cx="191382" cy="5286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5" name="object 175"/>
          <p:cNvSpPr/>
          <p:nvPr/>
        </p:nvSpPr>
        <p:spPr>
          <a:xfrm>
            <a:off x="3600339" y="2900876"/>
            <a:ext cx="191382" cy="5999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6" name="object 176"/>
          <p:cNvSpPr/>
          <p:nvPr/>
        </p:nvSpPr>
        <p:spPr>
          <a:xfrm>
            <a:off x="3600339" y="2965697"/>
            <a:ext cx="191382" cy="5826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7" name="object 177"/>
          <p:cNvSpPr/>
          <p:nvPr/>
        </p:nvSpPr>
        <p:spPr>
          <a:xfrm>
            <a:off x="2905657" y="3267488"/>
            <a:ext cx="1108893" cy="25926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8" name="object 178"/>
          <p:cNvSpPr/>
          <p:nvPr/>
        </p:nvSpPr>
        <p:spPr>
          <a:xfrm>
            <a:off x="2888903" y="3250726"/>
            <a:ext cx="1125647" cy="27603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9" name="object 179"/>
          <p:cNvSpPr/>
          <p:nvPr/>
        </p:nvSpPr>
        <p:spPr>
          <a:xfrm>
            <a:off x="3011375" y="2877168"/>
            <a:ext cx="1003175" cy="22838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0" name="object 180"/>
          <p:cNvSpPr/>
          <p:nvPr/>
        </p:nvSpPr>
        <p:spPr>
          <a:xfrm>
            <a:off x="3069361" y="2835141"/>
            <a:ext cx="945189" cy="4202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1" name="object 181"/>
          <p:cNvSpPr/>
          <p:nvPr/>
        </p:nvSpPr>
        <p:spPr>
          <a:xfrm>
            <a:off x="2904827" y="2835149"/>
            <a:ext cx="205623" cy="5930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2" name="object 182"/>
          <p:cNvSpPr/>
          <p:nvPr/>
        </p:nvSpPr>
        <p:spPr>
          <a:xfrm>
            <a:off x="2874511" y="2913131"/>
            <a:ext cx="1064302" cy="536549"/>
          </a:xfrm>
          <a:custGeom>
            <a:avLst/>
            <a:gdLst/>
            <a:ahLst/>
            <a:cxnLst/>
            <a:rect l="l" t="t" r="r" b="b"/>
            <a:pathLst>
              <a:path w="1613535" h="813435">
                <a:moveTo>
                  <a:pt x="712673" y="0"/>
                </a:moveTo>
                <a:lnTo>
                  <a:pt x="653670" y="2250"/>
                </a:lnTo>
                <a:lnTo>
                  <a:pt x="596919" y="8815"/>
                </a:lnTo>
                <a:lnTo>
                  <a:pt x="542873" y="19421"/>
                </a:lnTo>
                <a:lnTo>
                  <a:pt x="491987" y="33790"/>
                </a:lnTo>
                <a:lnTo>
                  <a:pt x="444714" y="51647"/>
                </a:lnTo>
                <a:lnTo>
                  <a:pt x="401509" y="72714"/>
                </a:lnTo>
                <a:lnTo>
                  <a:pt x="362827" y="96716"/>
                </a:lnTo>
                <a:lnTo>
                  <a:pt x="329121" y="123377"/>
                </a:lnTo>
                <a:lnTo>
                  <a:pt x="300846" y="152419"/>
                </a:lnTo>
                <a:lnTo>
                  <a:pt x="278457" y="183568"/>
                </a:lnTo>
                <a:lnTo>
                  <a:pt x="262407" y="216547"/>
                </a:lnTo>
                <a:lnTo>
                  <a:pt x="210839" y="232508"/>
                </a:lnTo>
                <a:lnTo>
                  <a:pt x="167266" y="255872"/>
                </a:lnTo>
                <a:lnTo>
                  <a:pt x="133678" y="285431"/>
                </a:lnTo>
                <a:lnTo>
                  <a:pt x="112065" y="319978"/>
                </a:lnTo>
                <a:lnTo>
                  <a:pt x="104419" y="358305"/>
                </a:lnTo>
                <a:lnTo>
                  <a:pt x="105381" y="370991"/>
                </a:lnTo>
                <a:lnTo>
                  <a:pt x="108107" y="383335"/>
                </a:lnTo>
                <a:lnTo>
                  <a:pt x="112354" y="395343"/>
                </a:lnTo>
                <a:lnTo>
                  <a:pt x="117881" y="407022"/>
                </a:lnTo>
                <a:lnTo>
                  <a:pt x="68403" y="441391"/>
                </a:lnTo>
                <a:lnTo>
                  <a:pt x="31332" y="479645"/>
                </a:lnTo>
                <a:lnTo>
                  <a:pt x="8065" y="521116"/>
                </a:lnTo>
                <a:lnTo>
                  <a:pt x="0" y="565137"/>
                </a:lnTo>
                <a:lnTo>
                  <a:pt x="4006" y="596269"/>
                </a:lnTo>
                <a:lnTo>
                  <a:pt x="34616" y="654840"/>
                </a:lnTo>
                <a:lnTo>
                  <a:pt x="92142" y="706935"/>
                </a:lnTo>
                <a:lnTo>
                  <a:pt x="129793" y="729972"/>
                </a:lnTo>
                <a:lnTo>
                  <a:pt x="172727" y="750693"/>
                </a:lnTo>
                <a:lnTo>
                  <a:pt x="220462" y="768863"/>
                </a:lnTo>
                <a:lnTo>
                  <a:pt x="272516" y="784252"/>
                </a:lnTo>
                <a:lnTo>
                  <a:pt x="328408" y="796626"/>
                </a:lnTo>
                <a:lnTo>
                  <a:pt x="387654" y="805753"/>
                </a:lnTo>
                <a:lnTo>
                  <a:pt x="449774" y="811399"/>
                </a:lnTo>
                <a:lnTo>
                  <a:pt x="514286" y="813333"/>
                </a:lnTo>
                <a:lnTo>
                  <a:pt x="564709" y="812138"/>
                </a:lnTo>
                <a:lnTo>
                  <a:pt x="613717" y="808635"/>
                </a:lnTo>
                <a:lnTo>
                  <a:pt x="661101" y="802950"/>
                </a:lnTo>
                <a:lnTo>
                  <a:pt x="706653" y="795207"/>
                </a:lnTo>
                <a:lnTo>
                  <a:pt x="750163" y="785533"/>
                </a:lnTo>
                <a:lnTo>
                  <a:pt x="989679" y="785533"/>
                </a:lnTo>
                <a:lnTo>
                  <a:pt x="1000054" y="781782"/>
                </a:lnTo>
                <a:lnTo>
                  <a:pt x="1034224" y="762990"/>
                </a:lnTo>
                <a:lnTo>
                  <a:pt x="1257323" y="762990"/>
                </a:lnTo>
                <a:lnTo>
                  <a:pt x="1327959" y="751279"/>
                </a:lnTo>
                <a:lnTo>
                  <a:pt x="1381921" y="737296"/>
                </a:lnTo>
                <a:lnTo>
                  <a:pt x="1431620" y="719962"/>
                </a:lnTo>
                <a:lnTo>
                  <a:pt x="1476498" y="699565"/>
                </a:lnTo>
                <a:lnTo>
                  <a:pt x="1516000" y="676391"/>
                </a:lnTo>
                <a:lnTo>
                  <a:pt x="1549568" y="650728"/>
                </a:lnTo>
                <a:lnTo>
                  <a:pt x="1576646" y="622864"/>
                </a:lnTo>
                <a:lnTo>
                  <a:pt x="1609103" y="561684"/>
                </a:lnTo>
                <a:lnTo>
                  <a:pt x="1613369" y="528942"/>
                </a:lnTo>
                <a:lnTo>
                  <a:pt x="1607027" y="489322"/>
                </a:lnTo>
                <a:lnTo>
                  <a:pt x="1588720" y="451807"/>
                </a:lnTo>
                <a:lnTo>
                  <a:pt x="1559529" y="416880"/>
                </a:lnTo>
                <a:lnTo>
                  <a:pt x="1520532" y="385025"/>
                </a:lnTo>
                <a:lnTo>
                  <a:pt x="1531118" y="367495"/>
                </a:lnTo>
                <a:lnTo>
                  <a:pt x="1538939" y="349411"/>
                </a:lnTo>
                <a:lnTo>
                  <a:pt x="1543787" y="330819"/>
                </a:lnTo>
                <a:lnTo>
                  <a:pt x="1545450" y="311759"/>
                </a:lnTo>
                <a:lnTo>
                  <a:pt x="1541375" y="281355"/>
                </a:lnTo>
                <a:lnTo>
                  <a:pt x="1510369" y="224542"/>
                </a:lnTo>
                <a:lnTo>
                  <a:pt x="1452436" y="174839"/>
                </a:lnTo>
                <a:lnTo>
                  <a:pt x="1414702" y="153320"/>
                </a:lnTo>
                <a:lnTo>
                  <a:pt x="1371831" y="134380"/>
                </a:lnTo>
                <a:lnTo>
                  <a:pt x="1324355" y="118284"/>
                </a:lnTo>
                <a:lnTo>
                  <a:pt x="1272807" y="105301"/>
                </a:lnTo>
                <a:lnTo>
                  <a:pt x="1217718" y="95697"/>
                </a:lnTo>
                <a:lnTo>
                  <a:pt x="1159620" y="89738"/>
                </a:lnTo>
                <a:lnTo>
                  <a:pt x="1139288" y="89052"/>
                </a:lnTo>
                <a:lnTo>
                  <a:pt x="1050785" y="89052"/>
                </a:lnTo>
                <a:lnTo>
                  <a:pt x="1012507" y="66912"/>
                </a:lnTo>
                <a:lnTo>
                  <a:pt x="970246" y="47499"/>
                </a:lnTo>
                <a:lnTo>
                  <a:pt x="924385" y="31059"/>
                </a:lnTo>
                <a:lnTo>
                  <a:pt x="875312" y="17842"/>
                </a:lnTo>
                <a:lnTo>
                  <a:pt x="823412" y="8095"/>
                </a:lnTo>
                <a:lnTo>
                  <a:pt x="769070" y="2065"/>
                </a:lnTo>
                <a:lnTo>
                  <a:pt x="712673" y="0"/>
                </a:lnTo>
                <a:close/>
              </a:path>
              <a:path w="1613535" h="813435">
                <a:moveTo>
                  <a:pt x="989679" y="785533"/>
                </a:moveTo>
                <a:lnTo>
                  <a:pt x="750163" y="785533"/>
                </a:lnTo>
                <a:lnTo>
                  <a:pt x="777487" y="795016"/>
                </a:lnTo>
                <a:lnTo>
                  <a:pt x="806759" y="802135"/>
                </a:lnTo>
                <a:lnTo>
                  <a:pt x="837744" y="806610"/>
                </a:lnTo>
                <a:lnTo>
                  <a:pt x="870204" y="808164"/>
                </a:lnTo>
                <a:lnTo>
                  <a:pt x="917111" y="805017"/>
                </a:lnTo>
                <a:lnTo>
                  <a:pt x="960705" y="796007"/>
                </a:lnTo>
                <a:lnTo>
                  <a:pt x="989679" y="785533"/>
                </a:lnTo>
                <a:close/>
              </a:path>
              <a:path w="1613535" h="813435">
                <a:moveTo>
                  <a:pt x="1257323" y="762990"/>
                </a:moveTo>
                <a:lnTo>
                  <a:pt x="1034224" y="762990"/>
                </a:lnTo>
                <a:lnTo>
                  <a:pt x="1061414" y="766052"/>
                </a:lnTo>
                <a:lnTo>
                  <a:pt x="1089123" y="768330"/>
                </a:lnTo>
                <a:lnTo>
                  <a:pt x="1117342" y="769752"/>
                </a:lnTo>
                <a:lnTo>
                  <a:pt x="1146060" y="770242"/>
                </a:lnTo>
                <a:lnTo>
                  <a:pt x="1209472" y="768039"/>
                </a:lnTo>
                <a:lnTo>
                  <a:pt x="1257323" y="762990"/>
                </a:lnTo>
                <a:close/>
              </a:path>
              <a:path w="1613535" h="813435">
                <a:moveTo>
                  <a:pt x="1099045" y="87693"/>
                </a:moveTo>
                <a:lnTo>
                  <a:pt x="1086852" y="87784"/>
                </a:lnTo>
                <a:lnTo>
                  <a:pt x="1074748" y="88049"/>
                </a:lnTo>
                <a:lnTo>
                  <a:pt x="1062728" y="88475"/>
                </a:lnTo>
                <a:lnTo>
                  <a:pt x="1050785" y="89052"/>
                </a:lnTo>
                <a:lnTo>
                  <a:pt x="1139288" y="89052"/>
                </a:lnTo>
                <a:lnTo>
                  <a:pt x="1099045" y="87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3" name="object 183"/>
          <p:cNvSpPr txBox="1"/>
          <p:nvPr/>
        </p:nvSpPr>
        <p:spPr>
          <a:xfrm>
            <a:off x="3013292" y="3016914"/>
            <a:ext cx="820112" cy="150485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923" spc="26" dirty="0">
                <a:solidFill>
                  <a:srgbClr val="0095DA"/>
                </a:solidFill>
                <a:latin typeface="Calibri"/>
                <a:cs typeface="Calibri"/>
              </a:rPr>
              <a:t>Agent </a:t>
            </a:r>
            <a:r>
              <a:rPr sz="923" spc="16" dirty="0">
                <a:solidFill>
                  <a:srgbClr val="0095DA"/>
                </a:solidFill>
                <a:latin typeface="Calibri"/>
                <a:cs typeface="Calibri"/>
              </a:rPr>
              <a:t>Cute </a:t>
            </a:r>
            <a:r>
              <a:rPr sz="923" spc="-3" dirty="0">
                <a:solidFill>
                  <a:srgbClr val="0095DA"/>
                </a:solidFill>
                <a:latin typeface="Calibri"/>
                <a:cs typeface="Calibri"/>
              </a:rPr>
              <a:t>is</a:t>
            </a:r>
            <a:r>
              <a:rPr sz="923" spc="69" dirty="0">
                <a:solidFill>
                  <a:srgbClr val="0095DA"/>
                </a:solidFill>
                <a:latin typeface="Calibri"/>
                <a:cs typeface="Calibri"/>
              </a:rPr>
              <a:t> </a:t>
            </a:r>
            <a:r>
              <a:rPr sz="923" dirty="0">
                <a:solidFill>
                  <a:srgbClr val="0095DA"/>
                </a:solidFill>
                <a:latin typeface="Calibri"/>
                <a:cs typeface="Calibri"/>
              </a:rPr>
              <a:t>at</a:t>
            </a:r>
            <a:endParaRPr sz="923">
              <a:latin typeface="Calibri"/>
              <a:cs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3071395" y="3142519"/>
            <a:ext cx="704090" cy="150485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923" spc="26" dirty="0">
                <a:solidFill>
                  <a:srgbClr val="0095DA"/>
                </a:solidFill>
                <a:latin typeface="Calibri"/>
                <a:cs typeface="Calibri"/>
              </a:rPr>
              <a:t>Domodedovo</a:t>
            </a:r>
            <a:endParaRPr sz="923">
              <a:latin typeface="Calibri"/>
              <a:cs typeface="Calibri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3141472" y="3202733"/>
            <a:ext cx="1231843" cy="150549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495" i="1" spc="-40" dirty="0">
                <a:solidFill>
                  <a:srgbClr val="034EA2"/>
                </a:solidFill>
                <a:latin typeface="Palatino Linotype"/>
                <a:cs typeface="Palatino Linotype"/>
              </a:rPr>
              <a:t>5.  </a:t>
            </a:r>
            <a:r>
              <a:rPr sz="495" i="1" spc="-158" dirty="0">
                <a:solidFill>
                  <a:srgbClr val="034EA2"/>
                </a:solidFill>
                <a:latin typeface="Palatino Linotype"/>
                <a:cs typeface="Palatino Linotype"/>
              </a:rPr>
              <a:t>22</a:t>
            </a:r>
            <a:r>
              <a:rPr sz="1385" spc="-237" baseline="-31746" dirty="0">
                <a:solidFill>
                  <a:srgbClr val="0095DA"/>
                </a:solidFill>
                <a:latin typeface="Calibri"/>
                <a:cs typeface="Calibri"/>
              </a:rPr>
              <a:t>A</a:t>
            </a:r>
            <a:r>
              <a:rPr sz="495" i="1" spc="-158" dirty="0">
                <a:solidFill>
                  <a:srgbClr val="034EA2"/>
                </a:solidFill>
                <a:latin typeface="Palatino Linotype"/>
                <a:cs typeface="Palatino Linotype"/>
              </a:rPr>
              <a:t>.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162" dirty="0">
                <a:solidFill>
                  <a:srgbClr val="034EA2"/>
                </a:solidFill>
                <a:latin typeface="Palatino Linotype"/>
                <a:cs typeface="Palatino Linotype"/>
              </a:rPr>
              <a:t>Оп</a:t>
            </a:r>
            <a:r>
              <a:rPr sz="1385" spc="-242" baseline="-31746" dirty="0">
                <a:solidFill>
                  <a:srgbClr val="0095DA"/>
                </a:solidFill>
                <a:latin typeface="Calibri"/>
                <a:cs typeface="Calibri"/>
              </a:rPr>
              <a:t>i</a:t>
            </a:r>
            <a:r>
              <a:rPr sz="495" i="1" spc="-162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1385" spc="-242" baseline="-31746" dirty="0">
                <a:solidFill>
                  <a:srgbClr val="0095DA"/>
                </a:solidFill>
                <a:latin typeface="Calibri"/>
                <a:cs typeface="Calibri"/>
              </a:rPr>
              <a:t>r</a:t>
            </a:r>
            <a:r>
              <a:rPr sz="495" i="1" spc="-162" dirty="0">
                <a:solidFill>
                  <a:srgbClr val="034EA2"/>
                </a:solidFill>
                <a:latin typeface="Palatino Linotype"/>
                <a:cs typeface="Palatino Linotype"/>
              </a:rPr>
              <a:t>са</a:t>
            </a:r>
            <a:r>
              <a:rPr sz="1385" spc="-242" baseline="-31746" dirty="0">
                <a:solidFill>
                  <a:srgbClr val="0095DA"/>
                </a:solidFill>
                <a:latin typeface="Calibri"/>
                <a:cs typeface="Calibri"/>
              </a:rPr>
              <a:t>p</a:t>
            </a:r>
            <a:r>
              <a:rPr sz="495" i="1" spc="-162" dirty="0">
                <a:solidFill>
                  <a:srgbClr val="034EA2"/>
                </a:solidFill>
                <a:latin typeface="Palatino Linotype"/>
                <a:cs typeface="Palatino Linotype"/>
              </a:rPr>
              <a:t>ни</a:t>
            </a:r>
            <a:r>
              <a:rPr sz="1385" spc="-242" baseline="-31746" dirty="0">
                <a:solidFill>
                  <a:srgbClr val="0095DA"/>
                </a:solidFill>
                <a:latin typeface="Calibri"/>
                <a:cs typeface="Calibri"/>
              </a:rPr>
              <a:t>o</a:t>
            </a:r>
            <a:r>
              <a:rPr sz="495" i="1" spc="-162" dirty="0">
                <a:solidFill>
                  <a:srgbClr val="034EA2"/>
                </a:solidFill>
                <a:latin typeface="Palatino Linotype"/>
                <a:cs typeface="Palatino Linotype"/>
              </a:rPr>
              <a:t>е</a:t>
            </a:r>
            <a:r>
              <a:rPr sz="495" i="1" spc="-10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89" dirty="0">
                <a:solidFill>
                  <a:srgbClr val="034EA2"/>
                </a:solidFill>
                <a:latin typeface="Palatino Linotype"/>
                <a:cs typeface="Palatino Linotype"/>
              </a:rPr>
              <a:t>и</a:t>
            </a:r>
            <a:r>
              <a:rPr sz="1385" spc="-133" baseline="-31746" dirty="0">
                <a:solidFill>
                  <a:srgbClr val="0095DA"/>
                </a:solidFill>
                <a:latin typeface="Calibri"/>
                <a:cs typeface="Calibri"/>
              </a:rPr>
              <a:t>r</a:t>
            </a:r>
            <a:r>
              <a:rPr sz="495" i="1" spc="-89" dirty="0">
                <a:solidFill>
                  <a:srgbClr val="034EA2"/>
                </a:solidFill>
                <a:latin typeface="Palatino Linotype"/>
                <a:cs typeface="Palatino Linotype"/>
              </a:rPr>
              <a:t>лл</a:t>
            </a:r>
            <a:r>
              <a:rPr sz="1385" spc="-133" baseline="-31746" dirty="0">
                <a:solidFill>
                  <a:srgbClr val="0095DA"/>
                </a:solidFill>
                <a:latin typeface="Calibri"/>
                <a:cs typeface="Calibri"/>
              </a:rPr>
              <a:t>t</a:t>
            </a:r>
            <a:r>
              <a:rPr sz="495" i="1" spc="-89" dirty="0">
                <a:solidFill>
                  <a:srgbClr val="034EA2"/>
                </a:solidFill>
                <a:latin typeface="Palatino Linotype"/>
                <a:cs typeface="Palatino Linotype"/>
              </a:rPr>
              <a:t>юстрации:   </a:t>
            </a:r>
            <a:r>
              <a:rPr sz="495" i="1" spc="-53" dirty="0">
                <a:solidFill>
                  <a:srgbClr val="034EA2"/>
                </a:solidFill>
                <a:latin typeface="Palatino Linotype"/>
                <a:cs typeface="Palatino Linotype"/>
              </a:rPr>
              <a:t>оформить  </a:t>
            </a:r>
            <a:r>
              <a:rPr sz="495" i="1" spc="-66" dirty="0">
                <a:solidFill>
                  <a:srgbClr val="034EA2"/>
                </a:solidFill>
                <a:latin typeface="Palatino Linotype"/>
                <a:cs typeface="Palatino Linotype"/>
              </a:rPr>
              <a:t>пункты</a:t>
            </a:r>
            <a:r>
              <a:rPr sz="495" i="1" spc="-82" dirty="0">
                <a:solidFill>
                  <a:srgbClr val="034EA2"/>
                </a:solidFill>
                <a:latin typeface="Palatino Linotype"/>
                <a:cs typeface="Palatino Linotype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Palatino Linotype"/>
                <a:cs typeface="Palatino Linotype"/>
              </a:rPr>
              <a:t>18-</a:t>
            </a:r>
            <a:endParaRPr sz="495">
              <a:latin typeface="Palatino Linotype"/>
              <a:cs typeface="Palatino Linotype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2939600" y="1468310"/>
            <a:ext cx="1531741" cy="209007"/>
          </a:xfrm>
          <a:custGeom>
            <a:avLst/>
            <a:gdLst/>
            <a:ahLst/>
            <a:cxnLst/>
            <a:rect l="l" t="t" r="r" b="b"/>
            <a:pathLst>
              <a:path w="2322195" h="316864">
                <a:moveTo>
                  <a:pt x="2182291" y="0"/>
                </a:moveTo>
                <a:lnTo>
                  <a:pt x="139700" y="0"/>
                </a:lnTo>
                <a:lnTo>
                  <a:pt x="58935" y="2182"/>
                </a:lnTo>
                <a:lnTo>
                  <a:pt x="17462" y="17462"/>
                </a:lnTo>
                <a:lnTo>
                  <a:pt x="2182" y="58935"/>
                </a:lnTo>
                <a:lnTo>
                  <a:pt x="0" y="139700"/>
                </a:lnTo>
                <a:lnTo>
                  <a:pt x="0" y="177101"/>
                </a:lnTo>
                <a:lnTo>
                  <a:pt x="2182" y="257865"/>
                </a:lnTo>
                <a:lnTo>
                  <a:pt x="17462" y="299339"/>
                </a:lnTo>
                <a:lnTo>
                  <a:pt x="58935" y="314618"/>
                </a:lnTo>
                <a:lnTo>
                  <a:pt x="139700" y="316801"/>
                </a:lnTo>
                <a:lnTo>
                  <a:pt x="2182291" y="316801"/>
                </a:lnTo>
                <a:lnTo>
                  <a:pt x="2263055" y="314618"/>
                </a:lnTo>
                <a:lnTo>
                  <a:pt x="2304529" y="299339"/>
                </a:lnTo>
                <a:lnTo>
                  <a:pt x="2319808" y="257865"/>
                </a:lnTo>
                <a:lnTo>
                  <a:pt x="2321991" y="177101"/>
                </a:lnTo>
                <a:lnTo>
                  <a:pt x="2321991" y="139700"/>
                </a:lnTo>
                <a:lnTo>
                  <a:pt x="2319808" y="58935"/>
                </a:lnTo>
                <a:lnTo>
                  <a:pt x="2304529" y="17462"/>
                </a:lnTo>
                <a:lnTo>
                  <a:pt x="2263055" y="2182"/>
                </a:lnTo>
                <a:lnTo>
                  <a:pt x="2182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7" name="object 187"/>
          <p:cNvSpPr txBox="1"/>
          <p:nvPr/>
        </p:nvSpPr>
        <p:spPr>
          <a:xfrm>
            <a:off x="3159444" y="1451749"/>
            <a:ext cx="1073935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 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security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control.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3343501" y="1543860"/>
            <a:ext cx="705765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Give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</a:t>
            </a:r>
            <a:r>
              <a:rPr sz="627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instructions.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2880057" y="1453089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5"/>
                </a:lnTo>
                <a:lnTo>
                  <a:pt x="24573" y="270842"/>
                </a:lnTo>
                <a:lnTo>
                  <a:pt x="52717" y="307271"/>
                </a:lnTo>
                <a:lnTo>
                  <a:pt x="89146" y="335417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17"/>
                </a:lnTo>
                <a:lnTo>
                  <a:pt x="307276" y="307271"/>
                </a:lnTo>
                <a:lnTo>
                  <a:pt x="335420" y="270842"/>
                </a:lnTo>
                <a:lnTo>
                  <a:pt x="353564" y="227845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0" name="object 190"/>
          <p:cNvSpPr txBox="1"/>
          <p:nvPr/>
        </p:nvSpPr>
        <p:spPr>
          <a:xfrm>
            <a:off x="2906128" y="1465654"/>
            <a:ext cx="167960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82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1187">
              <a:latin typeface="Arial"/>
              <a:cs typeface="Arial"/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4668302" y="2176412"/>
            <a:ext cx="1563993" cy="278955"/>
          </a:xfrm>
          <a:custGeom>
            <a:avLst/>
            <a:gdLst/>
            <a:ahLst/>
            <a:cxnLst/>
            <a:rect l="l" t="t" r="r" b="b"/>
            <a:pathLst>
              <a:path w="2371090" h="422910">
                <a:moveTo>
                  <a:pt x="2190496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42392"/>
                </a:lnTo>
                <a:lnTo>
                  <a:pt x="2812" y="346453"/>
                </a:lnTo>
                <a:lnTo>
                  <a:pt x="22499" y="399889"/>
                </a:lnTo>
                <a:lnTo>
                  <a:pt x="75936" y="419576"/>
                </a:lnTo>
                <a:lnTo>
                  <a:pt x="179997" y="422389"/>
                </a:lnTo>
                <a:lnTo>
                  <a:pt x="2190496" y="422389"/>
                </a:lnTo>
                <a:lnTo>
                  <a:pt x="2294564" y="419576"/>
                </a:lnTo>
                <a:lnTo>
                  <a:pt x="2348004" y="399889"/>
                </a:lnTo>
                <a:lnTo>
                  <a:pt x="2367693" y="346453"/>
                </a:lnTo>
                <a:lnTo>
                  <a:pt x="2370505" y="242392"/>
                </a:lnTo>
                <a:lnTo>
                  <a:pt x="2370505" y="179997"/>
                </a:lnTo>
                <a:lnTo>
                  <a:pt x="2367693" y="75936"/>
                </a:lnTo>
                <a:lnTo>
                  <a:pt x="2348004" y="22499"/>
                </a:lnTo>
                <a:lnTo>
                  <a:pt x="2294564" y="2812"/>
                </a:lnTo>
                <a:lnTo>
                  <a:pt x="2190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2" name="object 192"/>
          <p:cNvSpPr/>
          <p:nvPr/>
        </p:nvSpPr>
        <p:spPr>
          <a:xfrm>
            <a:off x="4646053" y="2229130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50" y="353564"/>
                </a:lnTo>
                <a:lnTo>
                  <a:pt x="270851" y="335420"/>
                </a:lnTo>
                <a:lnTo>
                  <a:pt x="307282" y="307276"/>
                </a:lnTo>
                <a:lnTo>
                  <a:pt x="335430" y="270847"/>
                </a:lnTo>
                <a:lnTo>
                  <a:pt x="353576" y="227849"/>
                </a:lnTo>
                <a:lnTo>
                  <a:pt x="360006" y="179997"/>
                </a:lnTo>
                <a:lnTo>
                  <a:pt x="353576" y="132144"/>
                </a:lnTo>
                <a:lnTo>
                  <a:pt x="335430" y="89146"/>
                </a:lnTo>
                <a:lnTo>
                  <a:pt x="307282" y="52717"/>
                </a:lnTo>
                <a:lnTo>
                  <a:pt x="270851" y="24573"/>
                </a:lnTo>
                <a:lnTo>
                  <a:pt x="227850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3" name="object 193"/>
          <p:cNvSpPr txBox="1"/>
          <p:nvPr/>
        </p:nvSpPr>
        <p:spPr>
          <a:xfrm>
            <a:off x="4674702" y="2241695"/>
            <a:ext cx="16963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69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endParaRPr sz="1187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5022358" y="2166494"/>
            <a:ext cx="1005244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</a:t>
            </a:r>
            <a:r>
              <a:rPr sz="627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4930493" y="2250231"/>
            <a:ext cx="1188701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27" spc="-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word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5261500" y="2333968"/>
            <a:ext cx="526916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“информация”.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4676051" y="4649079"/>
            <a:ext cx="1554778" cy="210264"/>
          </a:xfrm>
          <a:custGeom>
            <a:avLst/>
            <a:gdLst/>
            <a:ahLst/>
            <a:cxnLst/>
            <a:rect l="l" t="t" r="r" b="b"/>
            <a:pathLst>
              <a:path w="2357120" h="318770">
                <a:moveTo>
                  <a:pt x="2217356" y="0"/>
                </a:moveTo>
                <a:lnTo>
                  <a:pt x="139700" y="0"/>
                </a:lnTo>
                <a:lnTo>
                  <a:pt x="58935" y="2182"/>
                </a:lnTo>
                <a:lnTo>
                  <a:pt x="17462" y="17462"/>
                </a:lnTo>
                <a:lnTo>
                  <a:pt x="2182" y="58935"/>
                </a:lnTo>
                <a:lnTo>
                  <a:pt x="0" y="139700"/>
                </a:lnTo>
                <a:lnTo>
                  <a:pt x="0" y="178879"/>
                </a:lnTo>
                <a:lnTo>
                  <a:pt x="2182" y="259643"/>
                </a:lnTo>
                <a:lnTo>
                  <a:pt x="17462" y="301117"/>
                </a:lnTo>
                <a:lnTo>
                  <a:pt x="58935" y="316396"/>
                </a:lnTo>
                <a:lnTo>
                  <a:pt x="139700" y="318579"/>
                </a:lnTo>
                <a:lnTo>
                  <a:pt x="2217356" y="318579"/>
                </a:lnTo>
                <a:lnTo>
                  <a:pt x="2298120" y="316396"/>
                </a:lnTo>
                <a:lnTo>
                  <a:pt x="2339594" y="301117"/>
                </a:lnTo>
                <a:lnTo>
                  <a:pt x="2354873" y="259643"/>
                </a:lnTo>
                <a:lnTo>
                  <a:pt x="2357056" y="178879"/>
                </a:lnTo>
                <a:lnTo>
                  <a:pt x="2357056" y="139700"/>
                </a:lnTo>
                <a:lnTo>
                  <a:pt x="2354873" y="58935"/>
                </a:lnTo>
                <a:lnTo>
                  <a:pt x="2339594" y="17462"/>
                </a:lnTo>
                <a:lnTo>
                  <a:pt x="2298120" y="2182"/>
                </a:lnTo>
                <a:lnTo>
                  <a:pt x="22173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8" name="object 198"/>
          <p:cNvSpPr/>
          <p:nvPr/>
        </p:nvSpPr>
        <p:spPr>
          <a:xfrm>
            <a:off x="4646053" y="4632132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4"/>
                </a:lnTo>
                <a:lnTo>
                  <a:pt x="24576" y="89155"/>
                </a:lnTo>
                <a:lnTo>
                  <a:pt x="6430" y="132156"/>
                </a:lnTo>
                <a:lnTo>
                  <a:pt x="0" y="180009"/>
                </a:lnTo>
                <a:lnTo>
                  <a:pt x="6430" y="227857"/>
                </a:lnTo>
                <a:lnTo>
                  <a:pt x="24576" y="270854"/>
                </a:lnTo>
                <a:lnTo>
                  <a:pt x="52722" y="307284"/>
                </a:lnTo>
                <a:lnTo>
                  <a:pt x="89152" y="335430"/>
                </a:lnTo>
                <a:lnTo>
                  <a:pt x="132149" y="353576"/>
                </a:lnTo>
                <a:lnTo>
                  <a:pt x="179997" y="360006"/>
                </a:lnTo>
                <a:lnTo>
                  <a:pt x="227850" y="353576"/>
                </a:lnTo>
                <a:lnTo>
                  <a:pt x="270851" y="335430"/>
                </a:lnTo>
                <a:lnTo>
                  <a:pt x="307282" y="307284"/>
                </a:lnTo>
                <a:lnTo>
                  <a:pt x="335430" y="270854"/>
                </a:lnTo>
                <a:lnTo>
                  <a:pt x="353576" y="227857"/>
                </a:lnTo>
                <a:lnTo>
                  <a:pt x="360006" y="180009"/>
                </a:lnTo>
                <a:lnTo>
                  <a:pt x="353576" y="132156"/>
                </a:lnTo>
                <a:lnTo>
                  <a:pt x="335430" y="89155"/>
                </a:lnTo>
                <a:lnTo>
                  <a:pt x="307282" y="52724"/>
                </a:lnTo>
                <a:lnTo>
                  <a:pt x="270851" y="24576"/>
                </a:lnTo>
                <a:lnTo>
                  <a:pt x="227850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9" name="object 199"/>
          <p:cNvSpPr txBox="1"/>
          <p:nvPr/>
        </p:nvSpPr>
        <p:spPr>
          <a:xfrm>
            <a:off x="4672122" y="4644698"/>
            <a:ext cx="167960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82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1187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4680968" y="3420227"/>
            <a:ext cx="1554778" cy="240002"/>
          </a:xfrm>
          <a:custGeom>
            <a:avLst/>
            <a:gdLst/>
            <a:ahLst/>
            <a:cxnLst/>
            <a:rect l="l" t="t" r="r" b="b"/>
            <a:pathLst>
              <a:path w="2357120" h="363854">
                <a:moveTo>
                  <a:pt x="2191956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198475"/>
                </a:lnTo>
                <a:lnTo>
                  <a:pt x="2579" y="293924"/>
                </a:lnTo>
                <a:lnTo>
                  <a:pt x="20637" y="342938"/>
                </a:lnTo>
                <a:lnTo>
                  <a:pt x="69651" y="360995"/>
                </a:lnTo>
                <a:lnTo>
                  <a:pt x="165100" y="363575"/>
                </a:lnTo>
                <a:lnTo>
                  <a:pt x="2191956" y="363575"/>
                </a:lnTo>
                <a:lnTo>
                  <a:pt x="2287404" y="360995"/>
                </a:lnTo>
                <a:lnTo>
                  <a:pt x="2336419" y="342938"/>
                </a:lnTo>
                <a:lnTo>
                  <a:pt x="2354476" y="293924"/>
                </a:lnTo>
                <a:lnTo>
                  <a:pt x="2357056" y="198475"/>
                </a:lnTo>
                <a:lnTo>
                  <a:pt x="2357056" y="165100"/>
                </a:lnTo>
                <a:lnTo>
                  <a:pt x="2354476" y="69651"/>
                </a:lnTo>
                <a:lnTo>
                  <a:pt x="2336419" y="20637"/>
                </a:lnTo>
                <a:lnTo>
                  <a:pt x="2287404" y="2579"/>
                </a:lnTo>
                <a:lnTo>
                  <a:pt x="2191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1" name="object 201"/>
          <p:cNvSpPr/>
          <p:nvPr/>
        </p:nvSpPr>
        <p:spPr>
          <a:xfrm>
            <a:off x="4646053" y="3432650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4"/>
                </a:lnTo>
                <a:lnTo>
                  <a:pt x="24576" y="89155"/>
                </a:lnTo>
                <a:lnTo>
                  <a:pt x="6430" y="132156"/>
                </a:lnTo>
                <a:lnTo>
                  <a:pt x="0" y="180009"/>
                </a:lnTo>
                <a:lnTo>
                  <a:pt x="6430" y="227857"/>
                </a:lnTo>
                <a:lnTo>
                  <a:pt x="24576" y="270854"/>
                </a:lnTo>
                <a:lnTo>
                  <a:pt x="52722" y="307284"/>
                </a:lnTo>
                <a:lnTo>
                  <a:pt x="89152" y="335430"/>
                </a:lnTo>
                <a:lnTo>
                  <a:pt x="132149" y="353576"/>
                </a:lnTo>
                <a:lnTo>
                  <a:pt x="179997" y="360006"/>
                </a:lnTo>
                <a:lnTo>
                  <a:pt x="227850" y="353576"/>
                </a:lnTo>
                <a:lnTo>
                  <a:pt x="270851" y="335430"/>
                </a:lnTo>
                <a:lnTo>
                  <a:pt x="307282" y="307284"/>
                </a:lnTo>
                <a:lnTo>
                  <a:pt x="335430" y="270854"/>
                </a:lnTo>
                <a:lnTo>
                  <a:pt x="353576" y="227857"/>
                </a:lnTo>
                <a:lnTo>
                  <a:pt x="360006" y="180009"/>
                </a:lnTo>
                <a:lnTo>
                  <a:pt x="353576" y="132156"/>
                </a:lnTo>
                <a:lnTo>
                  <a:pt x="335430" y="89155"/>
                </a:lnTo>
                <a:lnTo>
                  <a:pt x="307282" y="52724"/>
                </a:lnTo>
                <a:lnTo>
                  <a:pt x="270851" y="24576"/>
                </a:lnTo>
                <a:lnTo>
                  <a:pt x="227850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2" name="object 202"/>
          <p:cNvSpPr txBox="1"/>
          <p:nvPr/>
        </p:nvSpPr>
        <p:spPr>
          <a:xfrm>
            <a:off x="4674551" y="3445215"/>
            <a:ext cx="170054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66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1187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4874707" y="4635131"/>
            <a:ext cx="1334462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indent="29319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at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word</a:t>
            </a:r>
            <a:r>
              <a:rPr sz="627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“автобусы”.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4902373" y="3416760"/>
            <a:ext cx="1275404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Airport.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4937099" y="3508871"/>
            <a:ext cx="1205874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word</a:t>
            </a:r>
            <a:r>
              <a:rPr sz="627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“такси”.</a:t>
            </a:r>
            <a:endParaRPr sz="627">
              <a:latin typeface="Calibri"/>
              <a:cs typeface="Calibri"/>
            </a:endParaRPr>
          </a:p>
        </p:txBody>
      </p:sp>
      <p:pic>
        <p:nvPicPr>
          <p:cNvPr id="206" name="Picture 2" descr="V:\pubs_new\Oblogki wse\HappyEng.ru\5(4) class\HEruSB5(4)_coverFGOS.jpg">
            <a:extLst>
              <a:ext uri="{FF2B5EF4-FFF2-40B4-BE49-F238E27FC236}">
                <a16:creationId xmlns:a16="http://schemas.microsoft.com/office/drawing/2014/main" id="{FC445F25-D9BB-DA4A-9679-F8E25D46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/>
          <a:srcRect/>
          <a:stretch>
            <a:fillRect/>
          </a:stretch>
        </p:blipFill>
        <p:spPr bwMode="auto">
          <a:xfrm>
            <a:off x="79339" y="552817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672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5549" y="4797947"/>
            <a:ext cx="12314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3"/>
              </a:lnSpc>
            </a:pPr>
            <a:r>
              <a:rPr sz="594" spc="20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594" spc="16" dirty="0">
                <a:solidFill>
                  <a:srgbClr val="231F20"/>
                </a:solidFill>
                <a:latin typeface="Calibri"/>
                <a:cs typeface="Calibri"/>
              </a:rPr>
              <a:t>41</a:t>
            </a:r>
            <a:endParaRPr sz="59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61" y="552817"/>
            <a:ext cx="474810" cy="857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/>
          <p:nvPr/>
        </p:nvSpPr>
        <p:spPr>
          <a:xfrm>
            <a:off x="6228089" y="552817"/>
            <a:ext cx="50078" cy="4274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" name="object 5"/>
          <p:cNvSpPr/>
          <p:nvPr/>
        </p:nvSpPr>
        <p:spPr>
          <a:xfrm>
            <a:off x="4268139" y="1385906"/>
            <a:ext cx="159532" cy="1272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" name="object 6"/>
          <p:cNvSpPr/>
          <p:nvPr/>
        </p:nvSpPr>
        <p:spPr>
          <a:xfrm>
            <a:off x="4307520" y="1490568"/>
            <a:ext cx="120152" cy="514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" name="object 7"/>
          <p:cNvSpPr/>
          <p:nvPr/>
        </p:nvSpPr>
        <p:spPr>
          <a:xfrm>
            <a:off x="4458006" y="2300049"/>
            <a:ext cx="201710" cy="774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" name="object 8"/>
          <p:cNvSpPr/>
          <p:nvPr/>
        </p:nvSpPr>
        <p:spPr>
          <a:xfrm>
            <a:off x="4427672" y="210482"/>
            <a:ext cx="1833389" cy="2089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" name="object 9"/>
          <p:cNvSpPr/>
          <p:nvPr/>
        </p:nvSpPr>
        <p:spPr>
          <a:xfrm>
            <a:off x="4427671" y="1451958"/>
            <a:ext cx="399903" cy="8480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" name="object 10"/>
          <p:cNvSpPr txBox="1"/>
          <p:nvPr/>
        </p:nvSpPr>
        <p:spPr>
          <a:xfrm>
            <a:off x="5180657" y="2717538"/>
            <a:ext cx="735504" cy="160731"/>
          </a:xfrm>
          <a:prstGeom prst="rect">
            <a:avLst/>
          </a:prstGeom>
        </p:spPr>
        <p:txBody>
          <a:bodyPr vert="horz" wrap="square" lIns="0" tIns="7539" rIns="0" bIns="0" rtlCol="0">
            <a:spAutoFit/>
          </a:bodyPr>
          <a:lstStyle/>
          <a:p>
            <a:pPr marL="8377" marR="3351" indent="30995">
              <a:lnSpc>
                <a:spcPct val="104400"/>
              </a:lnSpc>
              <a:spcBef>
                <a:spcPts val="59"/>
              </a:spcBef>
            </a:pPr>
            <a:r>
              <a:rPr sz="495" i="1" spc="-33" dirty="0">
                <a:solidFill>
                  <a:srgbClr val="034EA2"/>
                </a:solidFill>
                <a:latin typeface="Cambria"/>
                <a:cs typeface="Cambria"/>
              </a:rPr>
              <a:t>5. 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26.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Описание </a:t>
            </a: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Нарисовать  </a:t>
            </a:r>
            <a:r>
              <a:rPr sz="495" i="1" spc="-69" dirty="0">
                <a:solidFill>
                  <a:srgbClr val="034EA2"/>
                </a:solidFill>
                <a:latin typeface="Cambria"/>
                <a:cs typeface="Cambria"/>
              </a:rPr>
              <a:t>Кьюта 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в 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Обнинске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5626" y="308878"/>
            <a:ext cx="868280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21.  Agent  </a:t>
            </a:r>
            <a:r>
              <a:rPr sz="495" i="1" spc="-40" dirty="0">
                <a:solidFill>
                  <a:srgbClr val="034EA2"/>
                </a:solidFill>
                <a:latin typeface="Cambria"/>
                <a:cs typeface="Cambria"/>
              </a:rPr>
              <a:t>Cute  </a:t>
            </a:r>
            <a:r>
              <a:rPr sz="495" i="1" spc="-36" dirty="0">
                <a:solidFill>
                  <a:srgbClr val="034EA2"/>
                </a:solidFill>
                <a:latin typeface="Cambria"/>
                <a:cs typeface="Cambria"/>
              </a:rPr>
              <a:t>is  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at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Sheremetyevo</a:t>
            </a:r>
            <a:r>
              <a:rPr sz="495" i="1" spc="-16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Cambria"/>
                <a:cs typeface="Cambria"/>
              </a:rPr>
              <a:t>Airpor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43083" y="387606"/>
            <a:ext cx="576758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the  </a:t>
            </a:r>
            <a:r>
              <a:rPr sz="495" i="1" spc="-63" dirty="0">
                <a:solidFill>
                  <a:srgbClr val="034EA2"/>
                </a:solidFill>
                <a:latin typeface="Cambria"/>
                <a:cs typeface="Cambria"/>
              </a:rPr>
              <a:t>word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“обмен 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69" dirty="0">
                <a:solidFill>
                  <a:srgbClr val="034EA2"/>
                </a:solidFill>
                <a:latin typeface="Cambria"/>
                <a:cs typeface="Cambria"/>
              </a:rPr>
              <a:t>валюты”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4509" y="387587"/>
            <a:ext cx="128588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 marL="18848">
              <a:spcBef>
                <a:spcPts val="23"/>
              </a:spcBef>
            </a:pPr>
            <a:r>
              <a:rPr sz="495" i="1" spc="-33" dirty="0">
                <a:solidFill>
                  <a:srgbClr val="034EA2"/>
                </a:solidFill>
                <a:latin typeface="Cambria"/>
                <a:cs typeface="Cambria"/>
              </a:rPr>
              <a:t>(</a:t>
            </a:r>
            <a:r>
              <a:rPr sz="495" i="1" spc="-3" dirty="0">
                <a:solidFill>
                  <a:srgbClr val="034EA2"/>
                </a:solidFill>
                <a:latin typeface="Cambria"/>
                <a:cs typeface="Cambria"/>
              </a:rPr>
              <a:t>c</a:t>
            </a:r>
            <a:r>
              <a:rPr sz="495" i="1" spc="7" dirty="0">
                <a:solidFill>
                  <a:srgbClr val="034EA2"/>
                </a:solidFill>
                <a:latin typeface="Cambria"/>
                <a:cs typeface="Cambria"/>
              </a:rPr>
              <a:t>ur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5015" y="3729880"/>
            <a:ext cx="359375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 marL="419">
              <a:spcBef>
                <a:spcPts val="23"/>
              </a:spcBef>
            </a:pP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ranslate  </a:t>
            </a:r>
            <a:r>
              <a:rPr sz="495" i="1" spc="-43" dirty="0">
                <a:solidFill>
                  <a:srgbClr val="034EA2"/>
                </a:solidFill>
                <a:latin typeface="Cambria"/>
                <a:cs typeface="Cambria"/>
              </a:rPr>
              <a:t>into</a:t>
            </a:r>
            <a:r>
              <a:rPr sz="495" i="1" spc="-16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Rus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6194" y="3721634"/>
            <a:ext cx="473303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sian 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“Where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can  </a:t>
            </a:r>
            <a:r>
              <a:rPr sz="495" i="1" spc="-23" dirty="0">
                <a:solidFill>
                  <a:srgbClr val="034EA2"/>
                </a:solidFill>
                <a:latin typeface="Cambria"/>
                <a:cs typeface="Cambria"/>
              </a:rPr>
              <a:t>I</a:t>
            </a:r>
            <a:r>
              <a:rPr sz="495" i="1" spc="-30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66" dirty="0">
                <a:solidFill>
                  <a:srgbClr val="034EA2"/>
                </a:solidFill>
                <a:latin typeface="Cambria"/>
                <a:cs typeface="Cambria"/>
              </a:rPr>
              <a:t>get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95779" y="3808608"/>
            <a:ext cx="286913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my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63" dirty="0">
                <a:solidFill>
                  <a:srgbClr val="034EA2"/>
                </a:solidFill>
                <a:latin typeface="Cambria"/>
                <a:cs typeface="Cambria"/>
              </a:rPr>
              <a:t>baggage?”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15070" y="2670781"/>
            <a:ext cx="114765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 marL="5864">
              <a:spcBef>
                <a:spcPts val="23"/>
              </a:spcBef>
            </a:pPr>
            <a:r>
              <a:rPr sz="495" i="1" spc="-3" dirty="0">
                <a:solidFill>
                  <a:srgbClr val="034EA2"/>
                </a:solidFill>
                <a:latin typeface="Cambria"/>
                <a:cs typeface="Cambria"/>
              </a:rPr>
              <a:t>.</a:t>
            </a: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63" dirty="0">
                <a:solidFill>
                  <a:srgbClr val="034EA2"/>
                </a:solidFill>
                <a:latin typeface="Cambria"/>
                <a:cs typeface="Cambria"/>
              </a:rPr>
              <a:t>Tra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9731" y="2670781"/>
            <a:ext cx="241259" cy="79135"/>
          </a:xfrm>
          <a:prstGeom prst="rect">
            <a:avLst/>
          </a:prstGeom>
        </p:spPr>
        <p:txBody>
          <a:bodyPr vert="horz" wrap="square" lIns="0" tIns="2932" rIns="0" bIns="0" rtlCol="0">
            <a:spAutoFit/>
          </a:bodyPr>
          <a:lstStyle/>
          <a:p>
            <a:pPr>
              <a:spcBef>
                <a:spcPts val="23"/>
              </a:spcBef>
            </a:pP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nslate</a:t>
            </a:r>
            <a:r>
              <a:rPr sz="495" i="1" spc="-36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43" dirty="0">
                <a:solidFill>
                  <a:srgbClr val="034EA2"/>
                </a:solidFill>
                <a:latin typeface="Cambria"/>
                <a:cs typeface="Cambria"/>
              </a:rPr>
              <a:t>into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34679" y="4802156"/>
            <a:ext cx="541575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89"/>
              </a:lnSpc>
            </a:pP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90878" y="4873785"/>
            <a:ext cx="641052" cy="150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" name="object 21"/>
          <p:cNvSpPr/>
          <p:nvPr/>
        </p:nvSpPr>
        <p:spPr>
          <a:xfrm>
            <a:off x="3629584" y="935120"/>
            <a:ext cx="665581" cy="1754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2" name="object 22"/>
          <p:cNvSpPr/>
          <p:nvPr/>
        </p:nvSpPr>
        <p:spPr>
          <a:xfrm>
            <a:off x="3629584" y="2753406"/>
            <a:ext cx="421449" cy="3207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4040025" y="1390118"/>
            <a:ext cx="424569" cy="16840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/>
          <p:nvPr/>
        </p:nvSpPr>
        <p:spPr>
          <a:xfrm>
            <a:off x="3629584" y="2689707"/>
            <a:ext cx="689639" cy="636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5" name="object 25"/>
          <p:cNvSpPr/>
          <p:nvPr/>
        </p:nvSpPr>
        <p:spPr>
          <a:xfrm>
            <a:off x="3814246" y="2768568"/>
            <a:ext cx="504666" cy="635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6" name="object 26"/>
          <p:cNvSpPr txBox="1"/>
          <p:nvPr/>
        </p:nvSpPr>
        <p:spPr>
          <a:xfrm>
            <a:off x="3803608" y="2662535"/>
            <a:ext cx="521889" cy="160731"/>
          </a:xfrm>
          <a:prstGeom prst="rect">
            <a:avLst/>
          </a:prstGeom>
        </p:spPr>
        <p:txBody>
          <a:bodyPr vert="horz" wrap="square" lIns="0" tIns="7539" rIns="0" bIns="0" rtlCol="0">
            <a:spAutoFit/>
          </a:bodyPr>
          <a:lstStyle/>
          <a:p>
            <a:pPr marL="8377" marR="3351" indent="42722">
              <a:lnSpc>
                <a:spcPct val="104400"/>
              </a:lnSpc>
              <a:spcBef>
                <a:spcPts val="59"/>
              </a:spcBef>
            </a:pP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Russian </a:t>
            </a:r>
            <a:r>
              <a:rPr sz="495" i="1" spc="-82" dirty="0">
                <a:solidFill>
                  <a:srgbClr val="034EA2"/>
                </a:solidFill>
                <a:latin typeface="Cambria"/>
                <a:cs typeface="Cambria"/>
              </a:rPr>
              <a:t>“Wh</a:t>
            </a:r>
            <a:r>
              <a:rPr sz="495" i="1" spc="-82" dirty="0">
                <a:solidFill>
                  <a:srgbClr val="AACECC"/>
                </a:solidFill>
                <a:latin typeface="Cambria"/>
                <a:cs typeface="Cambria"/>
              </a:rPr>
              <a:t>h</a:t>
            </a:r>
            <a:r>
              <a:rPr sz="495" i="1" spc="-82" dirty="0">
                <a:solidFill>
                  <a:srgbClr val="034EA2"/>
                </a:solidFill>
                <a:latin typeface="Cambria"/>
                <a:cs typeface="Cambria"/>
              </a:rPr>
              <a:t>ere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can </a:t>
            </a:r>
            <a:r>
              <a:rPr sz="495" i="1" spc="-23" dirty="0">
                <a:solidFill>
                  <a:srgbClr val="034EA2"/>
                </a:solidFill>
                <a:latin typeface="Cambria"/>
                <a:cs typeface="Cambria"/>
              </a:rPr>
              <a:t>I  </a:t>
            </a:r>
            <a:r>
              <a:rPr sz="495" i="1" spc="-56" dirty="0">
                <a:solidFill>
                  <a:srgbClr val="034EA2"/>
                </a:solidFill>
                <a:latin typeface="Cambria"/>
                <a:cs typeface="Cambria"/>
              </a:rPr>
              <a:t>exchange  </a:t>
            </a:r>
            <a:r>
              <a:rPr sz="495" i="1" spc="-86" dirty="0">
                <a:solidFill>
                  <a:srgbClr val="B9E1D1"/>
                </a:solidFill>
                <a:latin typeface="Cambria"/>
                <a:cs typeface="Cambria"/>
              </a:rPr>
              <a:t>s</a:t>
            </a:r>
            <a:r>
              <a:rPr sz="495" i="1" spc="-86" dirty="0">
                <a:solidFill>
                  <a:srgbClr val="034EA2"/>
                </a:solidFill>
                <a:latin typeface="Cambria"/>
                <a:cs typeface="Cambria"/>
              </a:rPr>
              <a:t>some  </a:t>
            </a:r>
            <a:r>
              <a:rPr sz="495" i="1" spc="-69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mone</a:t>
            </a:r>
            <a:r>
              <a:rPr sz="495" i="1" spc="-53" dirty="0">
                <a:solidFill>
                  <a:srgbClr val="7EA2BF"/>
                </a:solidFill>
                <a:latin typeface="Cambria"/>
                <a:cs typeface="Cambria"/>
              </a:rPr>
              <a:t>y</a:t>
            </a:r>
            <a:r>
              <a:rPr sz="495" i="1" spc="-53" dirty="0">
                <a:solidFill>
                  <a:srgbClr val="7497BC"/>
                </a:solidFill>
                <a:latin typeface="Cambria"/>
                <a:cs typeface="Cambria"/>
              </a:rPr>
              <a:t>?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”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676159" y="4873785"/>
            <a:ext cx="664827" cy="1589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8" name="object 28"/>
          <p:cNvSpPr/>
          <p:nvPr/>
        </p:nvSpPr>
        <p:spPr>
          <a:xfrm>
            <a:off x="3952862" y="926525"/>
            <a:ext cx="354658" cy="5640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9" name="object 29"/>
          <p:cNvSpPr/>
          <p:nvPr/>
        </p:nvSpPr>
        <p:spPr>
          <a:xfrm>
            <a:off x="4295164" y="1480733"/>
            <a:ext cx="177831" cy="15934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0" name="object 30"/>
          <p:cNvSpPr/>
          <p:nvPr/>
        </p:nvSpPr>
        <p:spPr>
          <a:xfrm>
            <a:off x="2628528" y="1688333"/>
            <a:ext cx="305083" cy="13858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1" name="object 31"/>
          <p:cNvSpPr/>
          <p:nvPr/>
        </p:nvSpPr>
        <p:spPr>
          <a:xfrm>
            <a:off x="2888484" y="1688333"/>
            <a:ext cx="741099" cy="13858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2" name="object 32"/>
          <p:cNvSpPr/>
          <p:nvPr/>
        </p:nvSpPr>
        <p:spPr>
          <a:xfrm>
            <a:off x="3104184" y="2689707"/>
            <a:ext cx="525399" cy="6369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3" name="object 33"/>
          <p:cNvSpPr txBox="1"/>
          <p:nvPr/>
        </p:nvSpPr>
        <p:spPr>
          <a:xfrm>
            <a:off x="3095651" y="2662567"/>
            <a:ext cx="433093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6" dirty="0">
                <a:solidFill>
                  <a:srgbClr val="9CA9AE"/>
                </a:solidFill>
                <a:latin typeface="Cambria"/>
                <a:cs typeface="Cambria"/>
              </a:rPr>
              <a:t>2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3.  He</a:t>
            </a:r>
            <a:r>
              <a:rPr sz="495" i="1" spc="-46" dirty="0">
                <a:solidFill>
                  <a:srgbClr val="B6C9BB"/>
                </a:solidFill>
                <a:latin typeface="Cambria"/>
                <a:cs typeface="Cambria"/>
              </a:rPr>
              <a:t>lp  </a:t>
            </a:r>
            <a:r>
              <a:rPr sz="495" i="1" spc="-112" dirty="0">
                <a:solidFill>
                  <a:srgbClr val="BACEBE"/>
                </a:solidFill>
                <a:latin typeface="Cambria"/>
                <a:cs typeface="Cambria"/>
              </a:rPr>
              <a:t>a</a:t>
            </a:r>
            <a:r>
              <a:rPr sz="495" i="1" spc="-112" dirty="0">
                <a:solidFill>
                  <a:srgbClr val="034EA2"/>
                </a:solidFill>
                <a:latin typeface="Cambria"/>
                <a:cs typeface="Cambria"/>
              </a:rPr>
              <a:t>age</a:t>
            </a:r>
            <a:r>
              <a:rPr sz="495" i="1" spc="-112" dirty="0">
                <a:solidFill>
                  <a:srgbClr val="B9CEBB"/>
                </a:solidFill>
                <a:latin typeface="Cambria"/>
                <a:cs typeface="Cambria"/>
              </a:rPr>
              <a:t>e</a:t>
            </a:r>
            <a:r>
              <a:rPr sz="495" i="1" spc="-112" dirty="0">
                <a:solidFill>
                  <a:srgbClr val="034EA2"/>
                </a:solidFill>
                <a:latin typeface="Cambria"/>
                <a:cs typeface="Cambria"/>
              </a:rPr>
              <a:t>nt</a:t>
            </a:r>
            <a:r>
              <a:rPr sz="495" i="1" spc="-69" dirty="0">
                <a:solidFill>
                  <a:srgbClr val="AFC6B3"/>
                </a:solidFill>
                <a:latin typeface="Cambria"/>
                <a:cs typeface="Cambria"/>
              </a:rPr>
              <a:t> </a:t>
            </a:r>
            <a:r>
              <a:rPr sz="495" i="1" spc="-40" dirty="0">
                <a:solidFill>
                  <a:srgbClr val="AFC6B3"/>
                </a:solidFill>
                <a:latin typeface="Cambria"/>
                <a:cs typeface="Cambria"/>
              </a:rPr>
              <a:t>C</a:t>
            </a:r>
            <a:r>
              <a:rPr sz="495" i="1" spc="-40" dirty="0">
                <a:solidFill>
                  <a:srgbClr val="034EA2"/>
                </a:solidFill>
                <a:latin typeface="Cambria"/>
                <a:cs typeface="Cambria"/>
              </a:rPr>
              <a:t>ute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80107" y="1688333"/>
            <a:ext cx="61931" cy="13858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5" name="object 35"/>
          <p:cNvSpPr/>
          <p:nvPr/>
        </p:nvSpPr>
        <p:spPr>
          <a:xfrm>
            <a:off x="2628528" y="224002"/>
            <a:ext cx="1324334" cy="11817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6" name="object 36"/>
          <p:cNvSpPr/>
          <p:nvPr/>
        </p:nvSpPr>
        <p:spPr>
          <a:xfrm>
            <a:off x="3085788" y="327877"/>
            <a:ext cx="867073" cy="6358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7" name="object 37"/>
          <p:cNvSpPr txBox="1"/>
          <p:nvPr/>
        </p:nvSpPr>
        <p:spPr>
          <a:xfrm>
            <a:off x="3803701" y="300612"/>
            <a:ext cx="598120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130261">
              <a:spcBef>
                <a:spcPts val="86"/>
              </a:spcBef>
            </a:pPr>
            <a:r>
              <a:rPr sz="495" i="1" spc="-30" dirty="0">
                <a:solidFill>
                  <a:srgbClr val="1651A2"/>
                </a:solidFill>
                <a:latin typeface="Cambria"/>
                <a:cs typeface="Cambria"/>
              </a:rPr>
              <a:t>r</a:t>
            </a:r>
            <a:r>
              <a:rPr sz="495" i="1" spc="-30" dirty="0">
                <a:solidFill>
                  <a:srgbClr val="034EA2"/>
                </a:solidFill>
                <a:latin typeface="Cambria"/>
                <a:cs typeface="Cambria"/>
              </a:rPr>
              <a:t>t. 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Help 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him</a:t>
            </a:r>
            <a:r>
              <a:rPr sz="495" i="1" spc="-7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translate</a:t>
            </a:r>
            <a:endParaRPr sz="495">
              <a:latin typeface="Cambria"/>
              <a:cs typeface="Cambria"/>
            </a:endParaRPr>
          </a:p>
          <a:p>
            <a:pPr marL="8377">
              <a:spcBef>
                <a:spcPts val="23"/>
              </a:spcBef>
              <a:tabLst>
                <a:tab pos="150366" algn="l"/>
              </a:tabLst>
            </a:pPr>
            <a:r>
              <a:rPr sz="495" i="1" spc="-3" dirty="0">
                <a:solidFill>
                  <a:srgbClr val="034EA2"/>
                </a:solidFill>
                <a:latin typeface="Cambria"/>
                <a:cs typeface="Cambria"/>
              </a:rPr>
              <a:t>.	</a:t>
            </a:r>
            <a:r>
              <a:rPr sz="495" i="1" dirty="0">
                <a:solidFill>
                  <a:srgbClr val="034EA2"/>
                </a:solidFill>
                <a:latin typeface="Cambria"/>
                <a:cs typeface="Cambria"/>
              </a:rPr>
              <a:t>rency</a:t>
            </a:r>
            <a:r>
              <a:rPr sz="495" i="1" spc="3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dirty="0">
                <a:solidFill>
                  <a:srgbClr val="034EA2"/>
                </a:solidFill>
                <a:latin typeface="Cambria"/>
                <a:cs typeface="Cambria"/>
              </a:rPr>
              <a:t>exchange)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46451" y="406320"/>
            <a:ext cx="573341" cy="4793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9" name="object 39"/>
          <p:cNvSpPr/>
          <p:nvPr/>
        </p:nvSpPr>
        <p:spPr>
          <a:xfrm>
            <a:off x="3824509" y="406613"/>
            <a:ext cx="128353" cy="6357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0" name="object 40"/>
          <p:cNvSpPr/>
          <p:nvPr/>
        </p:nvSpPr>
        <p:spPr>
          <a:xfrm>
            <a:off x="2956103" y="854516"/>
            <a:ext cx="996758" cy="83381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1" name="object 41"/>
          <p:cNvSpPr/>
          <p:nvPr/>
        </p:nvSpPr>
        <p:spPr>
          <a:xfrm>
            <a:off x="2947508" y="844606"/>
            <a:ext cx="1005353" cy="5611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2" name="object 42"/>
          <p:cNvSpPr/>
          <p:nvPr/>
        </p:nvSpPr>
        <p:spPr>
          <a:xfrm>
            <a:off x="2628528" y="1405758"/>
            <a:ext cx="318980" cy="28257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3" name="object 43"/>
          <p:cNvSpPr/>
          <p:nvPr/>
        </p:nvSpPr>
        <p:spPr>
          <a:xfrm>
            <a:off x="2910331" y="1405758"/>
            <a:ext cx="719252" cy="28257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4" name="object 44"/>
          <p:cNvSpPr/>
          <p:nvPr/>
        </p:nvSpPr>
        <p:spPr>
          <a:xfrm>
            <a:off x="2901903" y="1405758"/>
            <a:ext cx="54199" cy="2825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5" name="object 45"/>
          <p:cNvSpPr/>
          <p:nvPr/>
        </p:nvSpPr>
        <p:spPr>
          <a:xfrm>
            <a:off x="5871194" y="4827460"/>
            <a:ext cx="389867" cy="4632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6" name="object 46"/>
          <p:cNvSpPr/>
          <p:nvPr/>
        </p:nvSpPr>
        <p:spPr>
          <a:xfrm>
            <a:off x="4340987" y="4827460"/>
            <a:ext cx="1000008" cy="46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7" name="object 47"/>
          <p:cNvSpPr/>
          <p:nvPr/>
        </p:nvSpPr>
        <p:spPr>
          <a:xfrm>
            <a:off x="2628528" y="4827460"/>
            <a:ext cx="1047632" cy="4632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8" name="object 48"/>
          <p:cNvSpPr/>
          <p:nvPr/>
        </p:nvSpPr>
        <p:spPr>
          <a:xfrm>
            <a:off x="5996423" y="4827460"/>
            <a:ext cx="99904" cy="4331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9" name="object 49"/>
          <p:cNvSpPr/>
          <p:nvPr/>
        </p:nvSpPr>
        <p:spPr>
          <a:xfrm>
            <a:off x="5974299" y="3074196"/>
            <a:ext cx="286762" cy="175326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0" name="object 50"/>
          <p:cNvSpPr/>
          <p:nvPr/>
        </p:nvSpPr>
        <p:spPr>
          <a:xfrm>
            <a:off x="2628528" y="3593162"/>
            <a:ext cx="466801" cy="123429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1" name="object 51"/>
          <p:cNvSpPr/>
          <p:nvPr/>
        </p:nvSpPr>
        <p:spPr>
          <a:xfrm>
            <a:off x="5622882" y="3491716"/>
            <a:ext cx="355463" cy="25705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2" name="object 52"/>
          <p:cNvSpPr/>
          <p:nvPr/>
        </p:nvSpPr>
        <p:spPr>
          <a:xfrm>
            <a:off x="4880685" y="3491716"/>
            <a:ext cx="384330" cy="25705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3" name="object 53"/>
          <p:cNvSpPr/>
          <p:nvPr/>
        </p:nvSpPr>
        <p:spPr>
          <a:xfrm>
            <a:off x="4819466" y="3812481"/>
            <a:ext cx="1158878" cy="101497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4" name="object 54"/>
          <p:cNvSpPr/>
          <p:nvPr/>
        </p:nvSpPr>
        <p:spPr>
          <a:xfrm>
            <a:off x="3091283" y="3906011"/>
            <a:ext cx="291746" cy="92144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5" name="object 55"/>
          <p:cNvSpPr/>
          <p:nvPr/>
        </p:nvSpPr>
        <p:spPr>
          <a:xfrm>
            <a:off x="4531773" y="4514653"/>
            <a:ext cx="291746" cy="31280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6" name="object 56"/>
          <p:cNvSpPr/>
          <p:nvPr/>
        </p:nvSpPr>
        <p:spPr>
          <a:xfrm>
            <a:off x="3378976" y="4560684"/>
            <a:ext cx="236265" cy="26677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7" name="object 57"/>
          <p:cNvSpPr/>
          <p:nvPr/>
        </p:nvSpPr>
        <p:spPr>
          <a:xfrm>
            <a:off x="4357623" y="4699165"/>
            <a:ext cx="178205" cy="12829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8" name="object 58"/>
          <p:cNvSpPr/>
          <p:nvPr/>
        </p:nvSpPr>
        <p:spPr>
          <a:xfrm>
            <a:off x="5996423" y="4814233"/>
            <a:ext cx="99904" cy="132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9" name="object 59"/>
          <p:cNvSpPr/>
          <p:nvPr/>
        </p:nvSpPr>
        <p:spPr>
          <a:xfrm>
            <a:off x="4442239" y="3074196"/>
            <a:ext cx="443530" cy="97250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0" name="object 60"/>
          <p:cNvSpPr/>
          <p:nvPr/>
        </p:nvSpPr>
        <p:spPr>
          <a:xfrm>
            <a:off x="4388870" y="4392507"/>
            <a:ext cx="460946" cy="36357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1" name="object 61"/>
          <p:cNvSpPr/>
          <p:nvPr/>
        </p:nvSpPr>
        <p:spPr>
          <a:xfrm>
            <a:off x="4793623" y="3748774"/>
            <a:ext cx="1288597" cy="6370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2" name="object 62"/>
          <p:cNvSpPr txBox="1"/>
          <p:nvPr/>
        </p:nvSpPr>
        <p:spPr>
          <a:xfrm>
            <a:off x="4785087" y="3721634"/>
            <a:ext cx="492989" cy="87171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25.</a:t>
            </a:r>
            <a:r>
              <a:rPr sz="495" i="1" spc="-59" dirty="0">
                <a:solidFill>
                  <a:srgbClr val="8B8AB2"/>
                </a:solidFill>
                <a:latin typeface="Cambria"/>
                <a:cs typeface="Cambria"/>
              </a:rPr>
              <a:t>.  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Hel</a:t>
            </a:r>
            <a:r>
              <a:rPr sz="495" i="1" spc="-46" dirty="0">
                <a:solidFill>
                  <a:srgbClr val="8B89B2"/>
                </a:solidFill>
                <a:latin typeface="Cambria"/>
                <a:cs typeface="Cambria"/>
              </a:rPr>
              <a:t>p  </a:t>
            </a: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agent  </a:t>
            </a:r>
            <a:r>
              <a:rPr sz="495" i="1" spc="-33" dirty="0">
                <a:solidFill>
                  <a:srgbClr val="034EA2"/>
                </a:solidFill>
                <a:latin typeface="Cambria"/>
                <a:cs typeface="Cambria"/>
              </a:rPr>
              <a:t>Cute.</a:t>
            </a:r>
            <a:r>
              <a:rPr sz="495" i="1" spc="-13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36" dirty="0">
                <a:solidFill>
                  <a:srgbClr val="034EA2"/>
                </a:solidFill>
                <a:latin typeface="Cambria"/>
                <a:cs typeface="Cambria"/>
              </a:rPr>
              <a:t>T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798700" y="3827627"/>
            <a:ext cx="283956" cy="6358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4" name="object 64"/>
          <p:cNvSpPr/>
          <p:nvPr/>
        </p:nvSpPr>
        <p:spPr>
          <a:xfrm>
            <a:off x="5340995" y="4816561"/>
            <a:ext cx="530199" cy="5722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5" name="object 65"/>
          <p:cNvSpPr/>
          <p:nvPr/>
        </p:nvSpPr>
        <p:spPr>
          <a:xfrm>
            <a:off x="3628469" y="4827460"/>
            <a:ext cx="720358" cy="4632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6" name="object 66"/>
          <p:cNvSpPr/>
          <p:nvPr/>
        </p:nvSpPr>
        <p:spPr>
          <a:xfrm>
            <a:off x="3023212" y="3074196"/>
            <a:ext cx="1074631" cy="89228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7" name="object 67"/>
          <p:cNvSpPr/>
          <p:nvPr/>
        </p:nvSpPr>
        <p:spPr>
          <a:xfrm>
            <a:off x="3129098" y="4001258"/>
            <a:ext cx="1251813" cy="82620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8" name="object 68"/>
          <p:cNvSpPr/>
          <p:nvPr/>
        </p:nvSpPr>
        <p:spPr>
          <a:xfrm>
            <a:off x="4051031" y="3074196"/>
            <a:ext cx="410500" cy="97250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9" name="object 69"/>
          <p:cNvSpPr/>
          <p:nvPr/>
        </p:nvSpPr>
        <p:spPr>
          <a:xfrm>
            <a:off x="4112762" y="4079985"/>
            <a:ext cx="304480" cy="61615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0" name="object 70"/>
          <p:cNvSpPr/>
          <p:nvPr/>
        </p:nvSpPr>
        <p:spPr>
          <a:xfrm>
            <a:off x="3118115" y="3937559"/>
            <a:ext cx="1219470" cy="6369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1" name="object 71"/>
          <p:cNvSpPr/>
          <p:nvPr/>
        </p:nvSpPr>
        <p:spPr>
          <a:xfrm>
            <a:off x="3748210" y="4016411"/>
            <a:ext cx="591427" cy="63573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2" name="object 72"/>
          <p:cNvSpPr txBox="1"/>
          <p:nvPr/>
        </p:nvSpPr>
        <p:spPr>
          <a:xfrm>
            <a:off x="3109581" y="3910410"/>
            <a:ext cx="1236869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24.  Help  </a:t>
            </a:r>
            <a:r>
              <a:rPr sz="495" i="1" spc="-59" dirty="0">
                <a:solidFill>
                  <a:srgbClr val="034EA2"/>
                </a:solidFill>
                <a:latin typeface="Cambria"/>
                <a:cs typeface="Cambria"/>
              </a:rPr>
              <a:t>agent  </a:t>
            </a:r>
            <a:r>
              <a:rPr sz="495" i="1" spc="-33" dirty="0">
                <a:solidFill>
                  <a:srgbClr val="034EA2"/>
                </a:solidFill>
                <a:latin typeface="Cambria"/>
                <a:cs typeface="Cambria"/>
              </a:rPr>
              <a:t>Cute.  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Translate  </a:t>
            </a:r>
            <a:r>
              <a:rPr sz="495" i="1" spc="-43" dirty="0">
                <a:solidFill>
                  <a:srgbClr val="034EA2"/>
                </a:solidFill>
                <a:latin typeface="Cambria"/>
                <a:cs typeface="Cambria"/>
              </a:rPr>
              <a:t>into  </a:t>
            </a:r>
            <a:r>
              <a:rPr sz="495" i="1" spc="-46" dirty="0">
                <a:solidFill>
                  <a:srgbClr val="034EA2"/>
                </a:solidFill>
                <a:latin typeface="Cambria"/>
                <a:cs typeface="Cambria"/>
              </a:rPr>
              <a:t>Russian  </a:t>
            </a:r>
            <a:r>
              <a:rPr sz="495" i="1" spc="-23" dirty="0">
                <a:solidFill>
                  <a:srgbClr val="034EA2"/>
                </a:solidFill>
                <a:latin typeface="Cambria"/>
                <a:cs typeface="Cambria"/>
              </a:rPr>
              <a:t>“</a:t>
            </a:r>
            <a:r>
              <a:rPr sz="495" i="1" spc="-23" dirty="0">
                <a:solidFill>
                  <a:srgbClr val="D0D9D2"/>
                </a:solidFill>
                <a:latin typeface="Cambria"/>
                <a:cs typeface="Cambria"/>
              </a:rPr>
              <a:t>I</a:t>
            </a:r>
            <a:r>
              <a:rPr sz="495" i="1" spc="-23" dirty="0">
                <a:solidFill>
                  <a:srgbClr val="CDD6D1"/>
                </a:solidFill>
                <a:latin typeface="Cambria"/>
                <a:cs typeface="Cambria"/>
              </a:rPr>
              <a:t> </a:t>
            </a:r>
            <a:r>
              <a:rPr sz="495" i="1" spc="-86" dirty="0">
                <a:solidFill>
                  <a:srgbClr val="CDD6D1"/>
                </a:solidFill>
                <a:latin typeface="Cambria"/>
                <a:cs typeface="Cambria"/>
              </a:rPr>
              <a:t>d</a:t>
            </a:r>
            <a:r>
              <a:rPr sz="495" i="1" spc="-86" dirty="0">
                <a:solidFill>
                  <a:srgbClr val="C9D1CF"/>
                </a:solidFill>
                <a:latin typeface="Cambria"/>
                <a:cs typeface="Cambria"/>
              </a:rPr>
              <a:t>o</a:t>
            </a:r>
            <a:r>
              <a:rPr sz="495" i="1" spc="-86" dirty="0">
                <a:solidFill>
                  <a:srgbClr val="034EA2"/>
                </a:solidFill>
                <a:latin typeface="Cambria"/>
                <a:cs typeface="Cambria"/>
              </a:rPr>
              <a:t>n</a:t>
            </a:r>
            <a:r>
              <a:rPr sz="495" i="1" spc="-86" dirty="0">
                <a:solidFill>
                  <a:srgbClr val="C4CCCE"/>
                </a:solidFill>
                <a:latin typeface="Cambria"/>
                <a:cs typeface="Cambria"/>
              </a:rPr>
              <a:t>n</a:t>
            </a:r>
            <a:r>
              <a:rPr sz="495" i="1" spc="-86" dirty="0">
                <a:solidFill>
                  <a:srgbClr val="034EA2"/>
                </a:solidFill>
                <a:latin typeface="Cambria"/>
                <a:cs typeface="Cambria"/>
              </a:rPr>
              <a:t>’t   </a:t>
            </a:r>
            <a:r>
              <a:rPr sz="495" i="1" spc="-75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86" dirty="0">
                <a:solidFill>
                  <a:srgbClr val="034EA2"/>
                </a:solidFill>
                <a:latin typeface="Cambria"/>
                <a:cs typeface="Cambria"/>
              </a:rPr>
              <a:t>spe</a:t>
            </a:r>
            <a:r>
              <a:rPr sz="495" i="1" spc="-86" dirty="0">
                <a:solidFill>
                  <a:srgbClr val="B0AFB9"/>
                </a:solidFill>
                <a:latin typeface="Cambria"/>
                <a:cs typeface="Cambria"/>
              </a:rPr>
              <a:t>e</a:t>
            </a:r>
            <a:r>
              <a:rPr sz="495" i="1" spc="-86" dirty="0">
                <a:solidFill>
                  <a:srgbClr val="034EA2"/>
                </a:solidFill>
                <a:latin typeface="Cambria"/>
                <a:cs typeface="Cambria"/>
              </a:rPr>
              <a:t>a</a:t>
            </a:r>
            <a:r>
              <a:rPr sz="495" i="1" spc="-86" dirty="0">
                <a:solidFill>
                  <a:srgbClr val="A8A7B9"/>
                </a:solidFill>
                <a:latin typeface="Cambria"/>
                <a:cs typeface="Cambria"/>
              </a:rPr>
              <a:t>k</a:t>
            </a:r>
            <a:endParaRPr sz="495">
              <a:latin typeface="Cambria"/>
              <a:cs typeface="Cambria"/>
            </a:endParaRPr>
          </a:p>
          <a:p>
            <a:pPr marL="637902">
              <a:spcBef>
                <a:spcPts val="23"/>
              </a:spcBef>
            </a:pPr>
            <a:r>
              <a:rPr sz="495" i="1" spc="-40" dirty="0">
                <a:solidFill>
                  <a:srgbClr val="034EA2"/>
                </a:solidFill>
                <a:latin typeface="Cambria"/>
                <a:cs typeface="Cambria"/>
              </a:rPr>
              <a:t>Russian.  </a:t>
            </a:r>
            <a:r>
              <a:rPr sz="495" i="1" spc="-36" dirty="0">
                <a:solidFill>
                  <a:srgbClr val="034EA2"/>
                </a:solidFill>
                <a:latin typeface="Cambria"/>
                <a:cs typeface="Cambria"/>
              </a:rPr>
              <a:t>Can </a:t>
            </a:r>
            <a:r>
              <a:rPr sz="495" i="1" spc="-49" dirty="0">
                <a:solidFill>
                  <a:srgbClr val="034EA2"/>
                </a:solidFill>
                <a:latin typeface="Cambria"/>
                <a:cs typeface="Cambria"/>
              </a:rPr>
              <a:t>you  </a:t>
            </a:r>
            <a:r>
              <a:rPr sz="495" i="1" spc="-119" dirty="0">
                <a:solidFill>
                  <a:srgbClr val="034EA2"/>
                </a:solidFill>
                <a:latin typeface="Cambria"/>
                <a:cs typeface="Cambria"/>
              </a:rPr>
              <a:t>h</a:t>
            </a:r>
            <a:r>
              <a:rPr sz="495" i="1" spc="-119" dirty="0">
                <a:solidFill>
                  <a:srgbClr val="B7C0C9"/>
                </a:solidFill>
                <a:latin typeface="Cambria"/>
                <a:cs typeface="Cambria"/>
              </a:rPr>
              <a:t>e</a:t>
            </a:r>
            <a:r>
              <a:rPr sz="495" i="1" spc="-119" dirty="0">
                <a:solidFill>
                  <a:srgbClr val="034EA2"/>
                </a:solidFill>
                <a:latin typeface="Cambria"/>
                <a:cs typeface="Cambria"/>
              </a:rPr>
              <a:t>e</a:t>
            </a:r>
            <a:r>
              <a:rPr sz="495" i="1" spc="-119" dirty="0">
                <a:solidFill>
                  <a:srgbClr val="B7C0C9"/>
                </a:solidFill>
                <a:latin typeface="Cambria"/>
                <a:cs typeface="Cambria"/>
              </a:rPr>
              <a:t>l</a:t>
            </a:r>
            <a:r>
              <a:rPr sz="495" i="1" spc="-119" dirty="0">
                <a:solidFill>
                  <a:srgbClr val="034EA2"/>
                </a:solidFill>
                <a:latin typeface="Cambria"/>
                <a:cs typeface="Cambria"/>
              </a:rPr>
              <a:t>l</a:t>
            </a:r>
            <a:r>
              <a:rPr sz="495" i="1" spc="-119" dirty="0">
                <a:solidFill>
                  <a:srgbClr val="B7C0C9"/>
                </a:solidFill>
                <a:latin typeface="Cambria"/>
                <a:cs typeface="Cambria"/>
              </a:rPr>
              <a:t>p</a:t>
            </a:r>
            <a:r>
              <a:rPr sz="495" i="1" spc="-119" dirty="0">
                <a:solidFill>
                  <a:srgbClr val="034EA2"/>
                </a:solidFill>
                <a:latin typeface="Cambria"/>
                <a:cs typeface="Cambria"/>
              </a:rPr>
              <a:t>p</a:t>
            </a:r>
            <a:r>
              <a:rPr sz="495" i="1" spc="-10" dirty="0">
                <a:solidFill>
                  <a:srgbClr val="034EA2"/>
                </a:solidFill>
                <a:latin typeface="Cambria"/>
                <a:cs typeface="Cambria"/>
              </a:rPr>
              <a:t> </a:t>
            </a:r>
            <a:r>
              <a:rPr sz="495" i="1" spc="-53" dirty="0">
                <a:solidFill>
                  <a:srgbClr val="034EA2"/>
                </a:solidFill>
                <a:latin typeface="Cambria"/>
                <a:cs typeface="Cambria"/>
              </a:rPr>
              <a:t>me?”</a:t>
            </a:r>
            <a:endParaRPr sz="495">
              <a:latin typeface="Cambria"/>
              <a:cs typeface="Cambria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615242" y="4827460"/>
            <a:ext cx="75636" cy="4632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4" name="object 74"/>
          <p:cNvSpPr/>
          <p:nvPr/>
        </p:nvSpPr>
        <p:spPr>
          <a:xfrm>
            <a:off x="3014659" y="3593171"/>
            <a:ext cx="103456" cy="40127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5" name="object 75"/>
          <p:cNvSpPr/>
          <p:nvPr/>
        </p:nvSpPr>
        <p:spPr>
          <a:xfrm>
            <a:off x="4331931" y="4696141"/>
            <a:ext cx="56938" cy="17764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6" name="object 76"/>
          <p:cNvSpPr/>
          <p:nvPr/>
        </p:nvSpPr>
        <p:spPr>
          <a:xfrm>
            <a:off x="4433862" y="3074196"/>
            <a:ext cx="36046" cy="97250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7" name="object 77"/>
          <p:cNvSpPr/>
          <p:nvPr/>
        </p:nvSpPr>
        <p:spPr>
          <a:xfrm>
            <a:off x="4380911" y="4392506"/>
            <a:ext cx="44733" cy="306658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8" name="object 78"/>
          <p:cNvSpPr/>
          <p:nvPr/>
        </p:nvSpPr>
        <p:spPr>
          <a:xfrm>
            <a:off x="3118115" y="3966484"/>
            <a:ext cx="510354" cy="86097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9" name="object 79"/>
          <p:cNvSpPr/>
          <p:nvPr/>
        </p:nvSpPr>
        <p:spPr>
          <a:xfrm>
            <a:off x="2628528" y="3074196"/>
            <a:ext cx="386131" cy="51897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0" name="object 80"/>
          <p:cNvSpPr/>
          <p:nvPr/>
        </p:nvSpPr>
        <p:spPr>
          <a:xfrm>
            <a:off x="2942038" y="3074196"/>
            <a:ext cx="687545" cy="51897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1" name="object 81"/>
          <p:cNvSpPr/>
          <p:nvPr/>
        </p:nvSpPr>
        <p:spPr>
          <a:xfrm>
            <a:off x="2933611" y="3074196"/>
            <a:ext cx="89601" cy="51897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2" name="object 82"/>
          <p:cNvSpPr/>
          <p:nvPr/>
        </p:nvSpPr>
        <p:spPr>
          <a:xfrm>
            <a:off x="4849816" y="4046703"/>
            <a:ext cx="50865" cy="34580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3" name="object 83"/>
          <p:cNvSpPr/>
          <p:nvPr/>
        </p:nvSpPr>
        <p:spPr>
          <a:xfrm>
            <a:off x="4233199" y="4046703"/>
            <a:ext cx="642100" cy="34580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4" name="object 84"/>
          <p:cNvSpPr/>
          <p:nvPr/>
        </p:nvSpPr>
        <p:spPr>
          <a:xfrm>
            <a:off x="4293681" y="4106850"/>
            <a:ext cx="546183" cy="224923"/>
          </a:xfrm>
          <a:custGeom>
            <a:avLst/>
            <a:gdLst/>
            <a:ahLst/>
            <a:cxnLst/>
            <a:rect l="l" t="t" r="r" b="b"/>
            <a:pathLst>
              <a:path w="828039" h="340995">
                <a:moveTo>
                  <a:pt x="0" y="340944"/>
                </a:moveTo>
                <a:lnTo>
                  <a:pt x="828001" y="340944"/>
                </a:lnTo>
                <a:lnTo>
                  <a:pt x="828001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5" name="object 85"/>
          <p:cNvSpPr/>
          <p:nvPr/>
        </p:nvSpPr>
        <p:spPr>
          <a:xfrm>
            <a:off x="4298219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6" name="object 86"/>
          <p:cNvSpPr/>
          <p:nvPr/>
        </p:nvSpPr>
        <p:spPr>
          <a:xfrm>
            <a:off x="4365252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7" name="object 87"/>
          <p:cNvSpPr/>
          <p:nvPr/>
        </p:nvSpPr>
        <p:spPr>
          <a:xfrm>
            <a:off x="4499310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8" name="object 88"/>
          <p:cNvSpPr/>
          <p:nvPr/>
        </p:nvSpPr>
        <p:spPr>
          <a:xfrm>
            <a:off x="4566334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9" name="object 89"/>
          <p:cNvSpPr/>
          <p:nvPr/>
        </p:nvSpPr>
        <p:spPr>
          <a:xfrm>
            <a:off x="4700392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0" name="object 90"/>
          <p:cNvSpPr/>
          <p:nvPr/>
        </p:nvSpPr>
        <p:spPr>
          <a:xfrm>
            <a:off x="4767417" y="4106842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5">
                <a:moveTo>
                  <a:pt x="1533" y="340956"/>
                </a:moveTo>
                <a:lnTo>
                  <a:pt x="84294" y="168071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1" name="object 91"/>
          <p:cNvSpPr/>
          <p:nvPr/>
        </p:nvSpPr>
        <p:spPr>
          <a:xfrm>
            <a:off x="4835462" y="4322595"/>
            <a:ext cx="4607" cy="9215"/>
          </a:xfrm>
          <a:custGeom>
            <a:avLst/>
            <a:gdLst/>
            <a:ahLst/>
            <a:cxnLst/>
            <a:rect l="l" t="t" r="r" b="b"/>
            <a:pathLst>
              <a:path w="6985" h="13970">
                <a:moveTo>
                  <a:pt x="0" y="13863"/>
                </a:moveTo>
                <a:lnTo>
                  <a:pt x="6636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2" name="object 92"/>
          <p:cNvSpPr/>
          <p:nvPr/>
        </p:nvSpPr>
        <p:spPr>
          <a:xfrm>
            <a:off x="4834450" y="4106842"/>
            <a:ext cx="5445" cy="1089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8170" y="16290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3" name="object 93"/>
          <p:cNvSpPr/>
          <p:nvPr/>
        </p:nvSpPr>
        <p:spPr>
          <a:xfrm>
            <a:off x="4293681" y="4106850"/>
            <a:ext cx="546183" cy="224923"/>
          </a:xfrm>
          <a:custGeom>
            <a:avLst/>
            <a:gdLst/>
            <a:ahLst/>
            <a:cxnLst/>
            <a:rect l="l" t="t" r="r" b="b"/>
            <a:pathLst>
              <a:path w="828039" h="340995">
                <a:moveTo>
                  <a:pt x="828001" y="0"/>
                </a:moveTo>
                <a:lnTo>
                  <a:pt x="0" y="0"/>
                </a:lnTo>
                <a:lnTo>
                  <a:pt x="0" y="340944"/>
                </a:lnTo>
                <a:lnTo>
                  <a:pt x="828001" y="340944"/>
                </a:lnTo>
                <a:lnTo>
                  <a:pt x="828001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4" name="object 94"/>
          <p:cNvSpPr/>
          <p:nvPr/>
        </p:nvSpPr>
        <p:spPr>
          <a:xfrm>
            <a:off x="5361117" y="2222193"/>
            <a:ext cx="166284" cy="267646"/>
          </a:xfrm>
          <a:custGeom>
            <a:avLst/>
            <a:gdLst/>
            <a:ahLst/>
            <a:cxnLst/>
            <a:rect l="l" t="t" r="r" b="b"/>
            <a:pathLst>
              <a:path w="252095" h="405764">
                <a:moveTo>
                  <a:pt x="0" y="405155"/>
                </a:moveTo>
                <a:lnTo>
                  <a:pt x="251993" y="405155"/>
                </a:lnTo>
                <a:lnTo>
                  <a:pt x="251993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5" name="object 95"/>
          <p:cNvSpPr/>
          <p:nvPr/>
        </p:nvSpPr>
        <p:spPr>
          <a:xfrm>
            <a:off x="5361117" y="2357423"/>
            <a:ext cx="166284" cy="63665"/>
          </a:xfrm>
          <a:custGeom>
            <a:avLst/>
            <a:gdLst/>
            <a:ahLst/>
            <a:cxnLst/>
            <a:rect l="l" t="t" r="r" b="b"/>
            <a:pathLst>
              <a:path w="252095" h="96520">
                <a:moveTo>
                  <a:pt x="128282" y="0"/>
                </a:moveTo>
                <a:lnTo>
                  <a:pt x="0" y="83482"/>
                </a:lnTo>
                <a:lnTo>
                  <a:pt x="0" y="96202"/>
                </a:lnTo>
                <a:lnTo>
                  <a:pt x="251993" y="96202"/>
                </a:lnTo>
                <a:lnTo>
                  <a:pt x="251993" y="79692"/>
                </a:lnTo>
                <a:lnTo>
                  <a:pt x="128282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6" name="object 96"/>
          <p:cNvSpPr/>
          <p:nvPr/>
        </p:nvSpPr>
        <p:spPr>
          <a:xfrm>
            <a:off x="5361117" y="2357423"/>
            <a:ext cx="166284" cy="63665"/>
          </a:xfrm>
          <a:custGeom>
            <a:avLst/>
            <a:gdLst/>
            <a:ahLst/>
            <a:cxnLst/>
            <a:rect l="l" t="t" r="r" b="b"/>
            <a:pathLst>
              <a:path w="252095" h="96520">
                <a:moveTo>
                  <a:pt x="251993" y="96202"/>
                </a:moveTo>
                <a:lnTo>
                  <a:pt x="251993" y="79692"/>
                </a:lnTo>
                <a:lnTo>
                  <a:pt x="128282" y="0"/>
                </a:lnTo>
                <a:lnTo>
                  <a:pt x="0" y="83482"/>
                </a:lnTo>
                <a:lnTo>
                  <a:pt x="0" y="96202"/>
                </a:lnTo>
                <a:lnTo>
                  <a:pt x="251993" y="962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7" name="object 97"/>
          <p:cNvSpPr/>
          <p:nvPr/>
        </p:nvSpPr>
        <p:spPr>
          <a:xfrm>
            <a:off x="5361117" y="2294303"/>
            <a:ext cx="166284" cy="53194"/>
          </a:xfrm>
          <a:custGeom>
            <a:avLst/>
            <a:gdLst/>
            <a:ahLst/>
            <a:cxnLst/>
            <a:rect l="l" t="t" r="r" b="b"/>
            <a:pathLst>
              <a:path w="252095" h="80645">
                <a:moveTo>
                  <a:pt x="251993" y="80283"/>
                </a:moveTo>
                <a:lnTo>
                  <a:pt x="122745" y="0"/>
                </a:lnTo>
                <a:lnTo>
                  <a:pt x="0" y="79879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8" name="object 98"/>
          <p:cNvSpPr/>
          <p:nvPr/>
        </p:nvSpPr>
        <p:spPr>
          <a:xfrm>
            <a:off x="5265016" y="3491716"/>
            <a:ext cx="357858" cy="28361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9" name="object 99"/>
          <p:cNvSpPr/>
          <p:nvPr/>
        </p:nvSpPr>
        <p:spPr>
          <a:xfrm>
            <a:off x="5325498" y="3445442"/>
            <a:ext cx="237489" cy="267646"/>
          </a:xfrm>
          <a:custGeom>
            <a:avLst/>
            <a:gdLst/>
            <a:ahLst/>
            <a:cxnLst/>
            <a:rect l="l" t="t" r="r" b="b"/>
            <a:pathLst>
              <a:path w="360045" h="405764">
                <a:moveTo>
                  <a:pt x="0" y="405155"/>
                </a:moveTo>
                <a:lnTo>
                  <a:pt x="359994" y="405155"/>
                </a:lnTo>
                <a:lnTo>
                  <a:pt x="35999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0" name="object 100"/>
          <p:cNvSpPr/>
          <p:nvPr/>
        </p:nvSpPr>
        <p:spPr>
          <a:xfrm>
            <a:off x="5325498" y="3580085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183235" y="0"/>
                </a:moveTo>
                <a:lnTo>
                  <a:pt x="0" y="82334"/>
                </a:lnTo>
                <a:lnTo>
                  <a:pt x="0" y="96418"/>
                </a:lnTo>
                <a:lnTo>
                  <a:pt x="359994" y="96418"/>
                </a:lnTo>
                <a:lnTo>
                  <a:pt x="359994" y="78614"/>
                </a:lnTo>
                <a:lnTo>
                  <a:pt x="183235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1" name="object 101"/>
          <p:cNvSpPr/>
          <p:nvPr/>
        </p:nvSpPr>
        <p:spPr>
          <a:xfrm>
            <a:off x="5325498" y="3580085"/>
            <a:ext cx="237489" cy="63665"/>
          </a:xfrm>
          <a:custGeom>
            <a:avLst/>
            <a:gdLst/>
            <a:ahLst/>
            <a:cxnLst/>
            <a:rect l="l" t="t" r="r" b="b"/>
            <a:pathLst>
              <a:path w="360045" h="96520">
                <a:moveTo>
                  <a:pt x="359994" y="96418"/>
                </a:moveTo>
                <a:lnTo>
                  <a:pt x="359994" y="78614"/>
                </a:lnTo>
                <a:lnTo>
                  <a:pt x="183235" y="0"/>
                </a:lnTo>
                <a:lnTo>
                  <a:pt x="0" y="82334"/>
                </a:lnTo>
                <a:lnTo>
                  <a:pt x="0" y="96418"/>
                </a:lnTo>
                <a:lnTo>
                  <a:pt x="359994" y="96418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2" name="object 102"/>
          <p:cNvSpPr/>
          <p:nvPr/>
        </p:nvSpPr>
        <p:spPr>
          <a:xfrm>
            <a:off x="5325498" y="3516982"/>
            <a:ext cx="237489" cy="52356"/>
          </a:xfrm>
          <a:custGeom>
            <a:avLst/>
            <a:gdLst/>
            <a:ahLst/>
            <a:cxnLst/>
            <a:rect l="l" t="t" r="r" b="b"/>
            <a:pathLst>
              <a:path w="360045" h="79375">
                <a:moveTo>
                  <a:pt x="359994" y="79276"/>
                </a:moveTo>
                <a:lnTo>
                  <a:pt x="175221" y="0"/>
                </a:lnTo>
                <a:lnTo>
                  <a:pt x="0" y="78771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3" name="object 103"/>
          <p:cNvSpPr/>
          <p:nvPr/>
        </p:nvSpPr>
        <p:spPr>
          <a:xfrm>
            <a:off x="5325498" y="3445442"/>
            <a:ext cx="237489" cy="267646"/>
          </a:xfrm>
          <a:custGeom>
            <a:avLst/>
            <a:gdLst/>
            <a:ahLst/>
            <a:cxnLst/>
            <a:rect l="l" t="t" r="r" b="b"/>
            <a:pathLst>
              <a:path w="360045" h="405764">
                <a:moveTo>
                  <a:pt x="0" y="405155"/>
                </a:moveTo>
                <a:lnTo>
                  <a:pt x="359994" y="405155"/>
                </a:lnTo>
                <a:lnTo>
                  <a:pt x="35999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4" name="object 104"/>
          <p:cNvSpPr/>
          <p:nvPr/>
        </p:nvSpPr>
        <p:spPr>
          <a:xfrm>
            <a:off x="3629584" y="2330927"/>
            <a:ext cx="231290" cy="39003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5" name="object 105"/>
          <p:cNvSpPr/>
          <p:nvPr/>
        </p:nvSpPr>
        <p:spPr>
          <a:xfrm>
            <a:off x="3515070" y="2330927"/>
            <a:ext cx="114513" cy="39003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6" name="object 106"/>
          <p:cNvSpPr/>
          <p:nvPr/>
        </p:nvSpPr>
        <p:spPr>
          <a:xfrm>
            <a:off x="3575552" y="2391074"/>
            <a:ext cx="223667" cy="267646"/>
          </a:xfrm>
          <a:custGeom>
            <a:avLst/>
            <a:gdLst/>
            <a:ahLst/>
            <a:cxnLst/>
            <a:rect l="l" t="t" r="r" b="b"/>
            <a:pathLst>
              <a:path w="339089" h="405764">
                <a:moveTo>
                  <a:pt x="0" y="405155"/>
                </a:moveTo>
                <a:lnTo>
                  <a:pt x="338823" y="405155"/>
                </a:lnTo>
                <a:lnTo>
                  <a:pt x="338823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7" name="object 107"/>
          <p:cNvSpPr/>
          <p:nvPr/>
        </p:nvSpPr>
        <p:spPr>
          <a:xfrm>
            <a:off x="3575551" y="2460026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338823" y="0"/>
                </a:moveTo>
                <a:lnTo>
                  <a:pt x="0" y="0"/>
                </a:lnTo>
                <a:lnTo>
                  <a:pt x="0" y="17634"/>
                </a:lnTo>
                <a:lnTo>
                  <a:pt x="166357" y="96393"/>
                </a:lnTo>
                <a:lnTo>
                  <a:pt x="338823" y="13909"/>
                </a:lnTo>
                <a:lnTo>
                  <a:pt x="33882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8" name="object 108"/>
          <p:cNvSpPr/>
          <p:nvPr/>
        </p:nvSpPr>
        <p:spPr>
          <a:xfrm>
            <a:off x="3575551" y="2460026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0" y="0"/>
                </a:moveTo>
                <a:lnTo>
                  <a:pt x="0" y="17634"/>
                </a:lnTo>
                <a:lnTo>
                  <a:pt x="166357" y="96393"/>
                </a:lnTo>
                <a:lnTo>
                  <a:pt x="338823" y="13909"/>
                </a:lnTo>
                <a:lnTo>
                  <a:pt x="338823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9" name="object 109"/>
          <p:cNvSpPr/>
          <p:nvPr/>
        </p:nvSpPr>
        <p:spPr>
          <a:xfrm>
            <a:off x="3575551" y="2396963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338823" y="0"/>
                </a:moveTo>
                <a:lnTo>
                  <a:pt x="0" y="0"/>
                </a:lnTo>
                <a:lnTo>
                  <a:pt x="0" y="16986"/>
                </a:lnTo>
                <a:lnTo>
                  <a:pt x="173888" y="96393"/>
                </a:lnTo>
                <a:lnTo>
                  <a:pt x="338823" y="17476"/>
                </a:lnTo>
                <a:lnTo>
                  <a:pt x="33882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0" name="object 110"/>
          <p:cNvSpPr/>
          <p:nvPr/>
        </p:nvSpPr>
        <p:spPr>
          <a:xfrm>
            <a:off x="3575551" y="2396963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0" y="0"/>
                </a:moveTo>
                <a:lnTo>
                  <a:pt x="0" y="16986"/>
                </a:lnTo>
                <a:lnTo>
                  <a:pt x="173888" y="96393"/>
                </a:lnTo>
                <a:lnTo>
                  <a:pt x="338823" y="17476"/>
                </a:lnTo>
                <a:lnTo>
                  <a:pt x="338823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1" name="object 111"/>
          <p:cNvSpPr/>
          <p:nvPr/>
        </p:nvSpPr>
        <p:spPr>
          <a:xfrm>
            <a:off x="3575551" y="2534327"/>
            <a:ext cx="223667" cy="52775"/>
          </a:xfrm>
          <a:custGeom>
            <a:avLst/>
            <a:gdLst/>
            <a:ahLst/>
            <a:cxnLst/>
            <a:rect l="l" t="t" r="r" b="b"/>
            <a:pathLst>
              <a:path w="339089" h="80010">
                <a:moveTo>
                  <a:pt x="0" y="0"/>
                </a:moveTo>
                <a:lnTo>
                  <a:pt x="173888" y="79416"/>
                </a:lnTo>
                <a:lnTo>
                  <a:pt x="338823" y="489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2" name="object 112"/>
          <p:cNvSpPr/>
          <p:nvPr/>
        </p:nvSpPr>
        <p:spPr>
          <a:xfrm>
            <a:off x="3575552" y="2391074"/>
            <a:ext cx="223667" cy="267646"/>
          </a:xfrm>
          <a:custGeom>
            <a:avLst/>
            <a:gdLst/>
            <a:ahLst/>
            <a:cxnLst/>
            <a:rect l="l" t="t" r="r" b="b"/>
            <a:pathLst>
              <a:path w="339089" h="405764">
                <a:moveTo>
                  <a:pt x="338823" y="0"/>
                </a:moveTo>
                <a:lnTo>
                  <a:pt x="0" y="0"/>
                </a:lnTo>
                <a:lnTo>
                  <a:pt x="0" y="405155"/>
                </a:lnTo>
                <a:lnTo>
                  <a:pt x="338823" y="405155"/>
                </a:lnTo>
                <a:lnTo>
                  <a:pt x="338823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3" name="object 113"/>
          <p:cNvSpPr/>
          <p:nvPr/>
        </p:nvSpPr>
        <p:spPr>
          <a:xfrm>
            <a:off x="3513670" y="3530192"/>
            <a:ext cx="345804" cy="39003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4" name="object 114"/>
          <p:cNvSpPr/>
          <p:nvPr/>
        </p:nvSpPr>
        <p:spPr>
          <a:xfrm>
            <a:off x="3513670" y="3530192"/>
            <a:ext cx="115921" cy="6297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5" name="object 115"/>
          <p:cNvSpPr/>
          <p:nvPr/>
        </p:nvSpPr>
        <p:spPr>
          <a:xfrm>
            <a:off x="3574152" y="3590331"/>
            <a:ext cx="223667" cy="267646"/>
          </a:xfrm>
          <a:custGeom>
            <a:avLst/>
            <a:gdLst/>
            <a:ahLst/>
            <a:cxnLst/>
            <a:rect l="l" t="t" r="r" b="b"/>
            <a:pathLst>
              <a:path w="339089" h="405764">
                <a:moveTo>
                  <a:pt x="0" y="405155"/>
                </a:moveTo>
                <a:lnTo>
                  <a:pt x="338823" y="405155"/>
                </a:lnTo>
                <a:lnTo>
                  <a:pt x="338823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6" name="object 116"/>
          <p:cNvSpPr/>
          <p:nvPr/>
        </p:nvSpPr>
        <p:spPr>
          <a:xfrm>
            <a:off x="3574152" y="3659282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338836" y="0"/>
                </a:moveTo>
                <a:lnTo>
                  <a:pt x="0" y="0"/>
                </a:lnTo>
                <a:lnTo>
                  <a:pt x="0" y="17634"/>
                </a:lnTo>
                <a:lnTo>
                  <a:pt x="166357" y="96393"/>
                </a:lnTo>
                <a:lnTo>
                  <a:pt x="338836" y="13903"/>
                </a:lnTo>
                <a:lnTo>
                  <a:pt x="33883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7" name="object 117"/>
          <p:cNvSpPr/>
          <p:nvPr/>
        </p:nvSpPr>
        <p:spPr>
          <a:xfrm>
            <a:off x="3574152" y="3659282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0" y="0"/>
                </a:moveTo>
                <a:lnTo>
                  <a:pt x="0" y="17634"/>
                </a:lnTo>
                <a:lnTo>
                  <a:pt x="166357" y="96393"/>
                </a:lnTo>
                <a:lnTo>
                  <a:pt x="338836" y="13903"/>
                </a:lnTo>
                <a:lnTo>
                  <a:pt x="338836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8" name="object 118"/>
          <p:cNvSpPr/>
          <p:nvPr/>
        </p:nvSpPr>
        <p:spPr>
          <a:xfrm>
            <a:off x="3574152" y="3596220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338836" y="0"/>
                </a:moveTo>
                <a:lnTo>
                  <a:pt x="0" y="0"/>
                </a:lnTo>
                <a:lnTo>
                  <a:pt x="0" y="16986"/>
                </a:lnTo>
                <a:lnTo>
                  <a:pt x="173888" y="96392"/>
                </a:lnTo>
                <a:lnTo>
                  <a:pt x="338836" y="17470"/>
                </a:lnTo>
                <a:lnTo>
                  <a:pt x="33883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9" name="object 119"/>
          <p:cNvSpPr/>
          <p:nvPr/>
        </p:nvSpPr>
        <p:spPr>
          <a:xfrm>
            <a:off x="3574152" y="3596220"/>
            <a:ext cx="223667" cy="63665"/>
          </a:xfrm>
          <a:custGeom>
            <a:avLst/>
            <a:gdLst/>
            <a:ahLst/>
            <a:cxnLst/>
            <a:rect l="l" t="t" r="r" b="b"/>
            <a:pathLst>
              <a:path w="339089" h="96520">
                <a:moveTo>
                  <a:pt x="0" y="0"/>
                </a:moveTo>
                <a:lnTo>
                  <a:pt x="0" y="16986"/>
                </a:lnTo>
                <a:lnTo>
                  <a:pt x="173888" y="96392"/>
                </a:lnTo>
                <a:lnTo>
                  <a:pt x="338836" y="17470"/>
                </a:lnTo>
                <a:lnTo>
                  <a:pt x="338836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0" name="object 120"/>
          <p:cNvSpPr/>
          <p:nvPr/>
        </p:nvSpPr>
        <p:spPr>
          <a:xfrm>
            <a:off x="3574152" y="3733590"/>
            <a:ext cx="223667" cy="52775"/>
          </a:xfrm>
          <a:custGeom>
            <a:avLst/>
            <a:gdLst/>
            <a:ahLst/>
            <a:cxnLst/>
            <a:rect l="l" t="t" r="r" b="b"/>
            <a:pathLst>
              <a:path w="339089" h="80010">
                <a:moveTo>
                  <a:pt x="0" y="0"/>
                </a:moveTo>
                <a:lnTo>
                  <a:pt x="173888" y="79406"/>
                </a:lnTo>
                <a:lnTo>
                  <a:pt x="338836" y="483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1" name="object 121"/>
          <p:cNvSpPr/>
          <p:nvPr/>
        </p:nvSpPr>
        <p:spPr>
          <a:xfrm>
            <a:off x="3574152" y="3590331"/>
            <a:ext cx="223667" cy="267646"/>
          </a:xfrm>
          <a:custGeom>
            <a:avLst/>
            <a:gdLst/>
            <a:ahLst/>
            <a:cxnLst/>
            <a:rect l="l" t="t" r="r" b="b"/>
            <a:pathLst>
              <a:path w="339089" h="405764">
                <a:moveTo>
                  <a:pt x="338823" y="0"/>
                </a:moveTo>
                <a:lnTo>
                  <a:pt x="0" y="0"/>
                </a:lnTo>
                <a:lnTo>
                  <a:pt x="0" y="405155"/>
                </a:lnTo>
                <a:lnTo>
                  <a:pt x="338823" y="405155"/>
                </a:lnTo>
                <a:lnTo>
                  <a:pt x="338823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2" name="object 122"/>
          <p:cNvSpPr/>
          <p:nvPr/>
        </p:nvSpPr>
        <p:spPr>
          <a:xfrm>
            <a:off x="3514198" y="1129651"/>
            <a:ext cx="345804" cy="39003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3" name="object 123"/>
          <p:cNvSpPr/>
          <p:nvPr/>
        </p:nvSpPr>
        <p:spPr>
          <a:xfrm>
            <a:off x="3514198" y="1405758"/>
            <a:ext cx="115393" cy="11392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4" name="object 124"/>
          <p:cNvSpPr/>
          <p:nvPr/>
        </p:nvSpPr>
        <p:spPr>
          <a:xfrm>
            <a:off x="3574681" y="1189799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0" y="405155"/>
                </a:moveTo>
                <a:lnTo>
                  <a:pt x="340944" y="405155"/>
                </a:lnTo>
                <a:lnTo>
                  <a:pt x="340944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5" name="object 125"/>
          <p:cNvSpPr/>
          <p:nvPr/>
        </p:nvSpPr>
        <p:spPr>
          <a:xfrm>
            <a:off x="3574681" y="1258759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340944" y="0"/>
                </a:moveTo>
                <a:lnTo>
                  <a:pt x="0" y="0"/>
                </a:lnTo>
                <a:lnTo>
                  <a:pt x="0" y="17651"/>
                </a:lnTo>
                <a:lnTo>
                  <a:pt x="167411" y="96393"/>
                </a:lnTo>
                <a:lnTo>
                  <a:pt x="340944" y="13929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6" name="object 126"/>
          <p:cNvSpPr/>
          <p:nvPr/>
        </p:nvSpPr>
        <p:spPr>
          <a:xfrm>
            <a:off x="3574681" y="1258759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0" y="0"/>
                </a:moveTo>
                <a:lnTo>
                  <a:pt x="0" y="17651"/>
                </a:lnTo>
                <a:lnTo>
                  <a:pt x="167411" y="96393"/>
                </a:lnTo>
                <a:lnTo>
                  <a:pt x="340944" y="13929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7" name="object 127"/>
          <p:cNvSpPr/>
          <p:nvPr/>
        </p:nvSpPr>
        <p:spPr>
          <a:xfrm>
            <a:off x="3574681" y="119569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340944" y="0"/>
                </a:moveTo>
                <a:lnTo>
                  <a:pt x="0" y="0"/>
                </a:lnTo>
                <a:lnTo>
                  <a:pt x="0" y="16998"/>
                </a:lnTo>
                <a:lnTo>
                  <a:pt x="174980" y="96393"/>
                </a:lnTo>
                <a:lnTo>
                  <a:pt x="340944" y="17496"/>
                </a:lnTo>
                <a:lnTo>
                  <a:pt x="340944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8" name="object 128"/>
          <p:cNvSpPr/>
          <p:nvPr/>
        </p:nvSpPr>
        <p:spPr>
          <a:xfrm>
            <a:off x="3574681" y="1195696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19">
                <a:moveTo>
                  <a:pt x="0" y="0"/>
                </a:moveTo>
                <a:lnTo>
                  <a:pt x="0" y="16998"/>
                </a:lnTo>
                <a:lnTo>
                  <a:pt x="174980" y="96393"/>
                </a:lnTo>
                <a:lnTo>
                  <a:pt x="340944" y="17496"/>
                </a:lnTo>
                <a:lnTo>
                  <a:pt x="340944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9" name="object 129"/>
          <p:cNvSpPr/>
          <p:nvPr/>
        </p:nvSpPr>
        <p:spPr>
          <a:xfrm>
            <a:off x="3574681" y="1333068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4" h="80010">
                <a:moveTo>
                  <a:pt x="0" y="0"/>
                </a:moveTo>
                <a:lnTo>
                  <a:pt x="174980" y="79404"/>
                </a:lnTo>
                <a:lnTo>
                  <a:pt x="340944" y="497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0" name="object 130"/>
          <p:cNvSpPr/>
          <p:nvPr/>
        </p:nvSpPr>
        <p:spPr>
          <a:xfrm>
            <a:off x="3574681" y="1189799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340944" y="0"/>
                </a:moveTo>
                <a:lnTo>
                  <a:pt x="0" y="0"/>
                </a:lnTo>
                <a:lnTo>
                  <a:pt x="0" y="405155"/>
                </a:lnTo>
                <a:lnTo>
                  <a:pt x="340944" y="405155"/>
                </a:lnTo>
                <a:lnTo>
                  <a:pt x="340944" y="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1" name="object 131"/>
          <p:cNvSpPr/>
          <p:nvPr/>
        </p:nvSpPr>
        <p:spPr>
          <a:xfrm>
            <a:off x="2628528" y="254771"/>
            <a:ext cx="352128" cy="34581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2" name="object 132"/>
          <p:cNvSpPr/>
          <p:nvPr/>
        </p:nvSpPr>
        <p:spPr>
          <a:xfrm>
            <a:off x="2628528" y="314927"/>
            <a:ext cx="291520" cy="224923"/>
          </a:xfrm>
          <a:custGeom>
            <a:avLst/>
            <a:gdLst/>
            <a:ahLst/>
            <a:cxnLst/>
            <a:rect l="l" t="t" r="r" b="b"/>
            <a:pathLst>
              <a:path w="441959" h="340994">
                <a:moveTo>
                  <a:pt x="0" y="340944"/>
                </a:moveTo>
                <a:lnTo>
                  <a:pt x="441604" y="340944"/>
                </a:lnTo>
                <a:lnTo>
                  <a:pt x="441604" y="0"/>
                </a:lnTo>
                <a:lnTo>
                  <a:pt x="0" y="0"/>
                </a:lnTo>
                <a:lnTo>
                  <a:pt x="0" y="34094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3" name="object 133"/>
          <p:cNvSpPr/>
          <p:nvPr/>
        </p:nvSpPr>
        <p:spPr>
          <a:xfrm>
            <a:off x="2628528" y="413111"/>
            <a:ext cx="6702" cy="25969"/>
          </a:xfrm>
          <a:custGeom>
            <a:avLst/>
            <a:gdLst/>
            <a:ahLst/>
            <a:cxnLst/>
            <a:rect l="l" t="t" r="r" b="b"/>
            <a:pathLst>
              <a:path w="10160" h="39370">
                <a:moveTo>
                  <a:pt x="0" y="39302"/>
                </a:moveTo>
                <a:lnTo>
                  <a:pt x="9626" y="19193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4" name="object 134"/>
          <p:cNvSpPr/>
          <p:nvPr/>
        </p:nvSpPr>
        <p:spPr>
          <a:xfrm>
            <a:off x="2646310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5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5" name="object 135"/>
          <p:cNvSpPr/>
          <p:nvPr/>
        </p:nvSpPr>
        <p:spPr>
          <a:xfrm>
            <a:off x="2713335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6" name="object 136"/>
          <p:cNvSpPr/>
          <p:nvPr/>
        </p:nvSpPr>
        <p:spPr>
          <a:xfrm>
            <a:off x="2780360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7" name="object 137"/>
          <p:cNvSpPr/>
          <p:nvPr/>
        </p:nvSpPr>
        <p:spPr>
          <a:xfrm>
            <a:off x="2847384" y="314918"/>
            <a:ext cx="55707" cy="224923"/>
          </a:xfrm>
          <a:custGeom>
            <a:avLst/>
            <a:gdLst/>
            <a:ahLst/>
            <a:cxnLst/>
            <a:rect l="l" t="t" r="r" b="b"/>
            <a:pathLst>
              <a:path w="84454" h="340994">
                <a:moveTo>
                  <a:pt x="1532" y="340944"/>
                </a:moveTo>
                <a:lnTo>
                  <a:pt x="84293" y="168059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8" name="object 138"/>
          <p:cNvSpPr/>
          <p:nvPr/>
        </p:nvSpPr>
        <p:spPr>
          <a:xfrm>
            <a:off x="2915420" y="530628"/>
            <a:ext cx="4607" cy="9215"/>
          </a:xfrm>
          <a:custGeom>
            <a:avLst/>
            <a:gdLst/>
            <a:ahLst/>
            <a:cxnLst/>
            <a:rect l="l" t="t" r="r" b="b"/>
            <a:pathLst>
              <a:path w="6984" h="13969">
                <a:moveTo>
                  <a:pt x="0" y="13916"/>
                </a:moveTo>
                <a:lnTo>
                  <a:pt x="6661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9" name="object 139"/>
          <p:cNvSpPr/>
          <p:nvPr/>
        </p:nvSpPr>
        <p:spPr>
          <a:xfrm>
            <a:off x="2914409" y="314918"/>
            <a:ext cx="5445" cy="10890"/>
          </a:xfrm>
          <a:custGeom>
            <a:avLst/>
            <a:gdLst/>
            <a:ahLst/>
            <a:cxnLst/>
            <a:rect l="l" t="t" r="r" b="b"/>
            <a:pathLst>
              <a:path w="8254" h="16509">
                <a:moveTo>
                  <a:pt x="8194" y="16338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0" name="object 140"/>
          <p:cNvSpPr/>
          <p:nvPr/>
        </p:nvSpPr>
        <p:spPr>
          <a:xfrm>
            <a:off x="2628528" y="314918"/>
            <a:ext cx="291520" cy="0"/>
          </a:xfrm>
          <a:custGeom>
            <a:avLst/>
            <a:gdLst/>
            <a:ahLst/>
            <a:cxnLst/>
            <a:rect l="l" t="t" r="r" b="b"/>
            <a:pathLst>
              <a:path w="441959">
                <a:moveTo>
                  <a:pt x="441601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1" name="object 141"/>
          <p:cNvSpPr/>
          <p:nvPr/>
        </p:nvSpPr>
        <p:spPr>
          <a:xfrm>
            <a:off x="2628528" y="314918"/>
            <a:ext cx="291520" cy="224923"/>
          </a:xfrm>
          <a:custGeom>
            <a:avLst/>
            <a:gdLst/>
            <a:ahLst/>
            <a:cxnLst/>
            <a:rect l="l" t="t" r="r" b="b"/>
            <a:pathLst>
              <a:path w="441959" h="340994">
                <a:moveTo>
                  <a:pt x="0" y="340944"/>
                </a:moveTo>
                <a:lnTo>
                  <a:pt x="441601" y="340944"/>
                </a:lnTo>
                <a:lnTo>
                  <a:pt x="44160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2" name="object 142"/>
          <p:cNvSpPr/>
          <p:nvPr/>
        </p:nvSpPr>
        <p:spPr>
          <a:xfrm>
            <a:off x="4641286" y="1862475"/>
            <a:ext cx="1605459" cy="1113726"/>
          </a:xfrm>
          <a:custGeom>
            <a:avLst/>
            <a:gdLst/>
            <a:ahLst/>
            <a:cxnLst/>
            <a:rect l="l" t="t" r="r" b="b"/>
            <a:pathLst>
              <a:path w="2433954" h="1688464">
                <a:moveTo>
                  <a:pt x="1216799" y="0"/>
                </a:moveTo>
                <a:lnTo>
                  <a:pt x="1159519" y="918"/>
                </a:lnTo>
                <a:lnTo>
                  <a:pt x="1102920" y="3647"/>
                </a:lnTo>
                <a:lnTo>
                  <a:pt x="1047061" y="8146"/>
                </a:lnTo>
                <a:lnTo>
                  <a:pt x="992001" y="14374"/>
                </a:lnTo>
                <a:lnTo>
                  <a:pt x="937798" y="22290"/>
                </a:lnTo>
                <a:lnTo>
                  <a:pt x="884510" y="31855"/>
                </a:lnTo>
                <a:lnTo>
                  <a:pt x="832196" y="43028"/>
                </a:lnTo>
                <a:lnTo>
                  <a:pt x="780914" y="55767"/>
                </a:lnTo>
                <a:lnTo>
                  <a:pt x="730723" y="70034"/>
                </a:lnTo>
                <a:lnTo>
                  <a:pt x="681681" y="85786"/>
                </a:lnTo>
                <a:lnTo>
                  <a:pt x="633847" y="102984"/>
                </a:lnTo>
                <a:lnTo>
                  <a:pt x="587278" y="121587"/>
                </a:lnTo>
                <a:lnTo>
                  <a:pt x="542034" y="141554"/>
                </a:lnTo>
                <a:lnTo>
                  <a:pt x="498173" y="162846"/>
                </a:lnTo>
                <a:lnTo>
                  <a:pt x="455753" y="185420"/>
                </a:lnTo>
                <a:lnTo>
                  <a:pt x="414832" y="209238"/>
                </a:lnTo>
                <a:lnTo>
                  <a:pt x="375470" y="234258"/>
                </a:lnTo>
                <a:lnTo>
                  <a:pt x="337725" y="260440"/>
                </a:lnTo>
                <a:lnTo>
                  <a:pt x="301654" y="287744"/>
                </a:lnTo>
                <a:lnTo>
                  <a:pt x="267317" y="316128"/>
                </a:lnTo>
                <a:lnTo>
                  <a:pt x="234771" y="345552"/>
                </a:lnTo>
                <a:lnTo>
                  <a:pt x="204076" y="375976"/>
                </a:lnTo>
                <a:lnTo>
                  <a:pt x="175289" y="407360"/>
                </a:lnTo>
                <a:lnTo>
                  <a:pt x="148470" y="439662"/>
                </a:lnTo>
                <a:lnTo>
                  <a:pt x="123676" y="472842"/>
                </a:lnTo>
                <a:lnTo>
                  <a:pt x="100967" y="506860"/>
                </a:lnTo>
                <a:lnTo>
                  <a:pt x="80399" y="541675"/>
                </a:lnTo>
                <a:lnTo>
                  <a:pt x="62033" y="577247"/>
                </a:lnTo>
                <a:lnTo>
                  <a:pt x="45925" y="613535"/>
                </a:lnTo>
                <a:lnTo>
                  <a:pt x="32136" y="650498"/>
                </a:lnTo>
                <a:lnTo>
                  <a:pt x="20723" y="688096"/>
                </a:lnTo>
                <a:lnTo>
                  <a:pt x="11744" y="726289"/>
                </a:lnTo>
                <a:lnTo>
                  <a:pt x="5258" y="765036"/>
                </a:lnTo>
                <a:lnTo>
                  <a:pt x="1324" y="804296"/>
                </a:lnTo>
                <a:lnTo>
                  <a:pt x="0" y="844029"/>
                </a:lnTo>
                <a:lnTo>
                  <a:pt x="1324" y="883761"/>
                </a:lnTo>
                <a:lnTo>
                  <a:pt x="5258" y="923020"/>
                </a:lnTo>
                <a:lnTo>
                  <a:pt x="11744" y="961766"/>
                </a:lnTo>
                <a:lnTo>
                  <a:pt x="20723" y="999958"/>
                </a:lnTo>
                <a:lnTo>
                  <a:pt x="32136" y="1037556"/>
                </a:lnTo>
                <a:lnTo>
                  <a:pt x="45925" y="1074519"/>
                </a:lnTo>
                <a:lnTo>
                  <a:pt x="62033" y="1110806"/>
                </a:lnTo>
                <a:lnTo>
                  <a:pt x="80399" y="1146377"/>
                </a:lnTo>
                <a:lnTo>
                  <a:pt x="100967" y="1181192"/>
                </a:lnTo>
                <a:lnTo>
                  <a:pt x="123676" y="1215210"/>
                </a:lnTo>
                <a:lnTo>
                  <a:pt x="148470" y="1248390"/>
                </a:lnTo>
                <a:lnTo>
                  <a:pt x="175289" y="1280692"/>
                </a:lnTo>
                <a:lnTo>
                  <a:pt x="204076" y="1312076"/>
                </a:lnTo>
                <a:lnTo>
                  <a:pt x="234771" y="1342500"/>
                </a:lnTo>
                <a:lnTo>
                  <a:pt x="267317" y="1371925"/>
                </a:lnTo>
                <a:lnTo>
                  <a:pt x="301654" y="1400309"/>
                </a:lnTo>
                <a:lnTo>
                  <a:pt x="337725" y="1427612"/>
                </a:lnTo>
                <a:lnTo>
                  <a:pt x="375470" y="1453795"/>
                </a:lnTo>
                <a:lnTo>
                  <a:pt x="414832" y="1478815"/>
                </a:lnTo>
                <a:lnTo>
                  <a:pt x="455753" y="1502633"/>
                </a:lnTo>
                <a:lnTo>
                  <a:pt x="498173" y="1525208"/>
                </a:lnTo>
                <a:lnTo>
                  <a:pt x="542034" y="1546500"/>
                </a:lnTo>
                <a:lnTo>
                  <a:pt x="587278" y="1566468"/>
                </a:lnTo>
                <a:lnTo>
                  <a:pt x="633847" y="1585071"/>
                </a:lnTo>
                <a:lnTo>
                  <a:pt x="681681" y="1602269"/>
                </a:lnTo>
                <a:lnTo>
                  <a:pt x="730723" y="1618022"/>
                </a:lnTo>
                <a:lnTo>
                  <a:pt x="780914" y="1632289"/>
                </a:lnTo>
                <a:lnTo>
                  <a:pt x="832196" y="1645029"/>
                </a:lnTo>
                <a:lnTo>
                  <a:pt x="884510" y="1656201"/>
                </a:lnTo>
                <a:lnTo>
                  <a:pt x="937798" y="1665766"/>
                </a:lnTo>
                <a:lnTo>
                  <a:pt x="992001" y="1673683"/>
                </a:lnTo>
                <a:lnTo>
                  <a:pt x="1047061" y="1679912"/>
                </a:lnTo>
                <a:lnTo>
                  <a:pt x="1102920" y="1684410"/>
                </a:lnTo>
                <a:lnTo>
                  <a:pt x="1159519" y="1687139"/>
                </a:lnTo>
                <a:lnTo>
                  <a:pt x="1216799" y="1688058"/>
                </a:lnTo>
                <a:lnTo>
                  <a:pt x="1274080" y="1687139"/>
                </a:lnTo>
                <a:lnTo>
                  <a:pt x="1330678" y="1684410"/>
                </a:lnTo>
                <a:lnTo>
                  <a:pt x="1386537" y="1679912"/>
                </a:lnTo>
                <a:lnTo>
                  <a:pt x="1441597" y="1673683"/>
                </a:lnTo>
                <a:lnTo>
                  <a:pt x="1495800" y="1665766"/>
                </a:lnTo>
                <a:lnTo>
                  <a:pt x="1549088" y="1656201"/>
                </a:lnTo>
                <a:lnTo>
                  <a:pt x="1601402" y="1645029"/>
                </a:lnTo>
                <a:lnTo>
                  <a:pt x="1652684" y="1632289"/>
                </a:lnTo>
                <a:lnTo>
                  <a:pt x="1702875" y="1618022"/>
                </a:lnTo>
                <a:lnTo>
                  <a:pt x="1751917" y="1602269"/>
                </a:lnTo>
                <a:lnTo>
                  <a:pt x="1799752" y="1585071"/>
                </a:lnTo>
                <a:lnTo>
                  <a:pt x="1846320" y="1566468"/>
                </a:lnTo>
                <a:lnTo>
                  <a:pt x="1891564" y="1546500"/>
                </a:lnTo>
                <a:lnTo>
                  <a:pt x="1935426" y="1525208"/>
                </a:lnTo>
                <a:lnTo>
                  <a:pt x="1977846" y="1502633"/>
                </a:lnTo>
                <a:lnTo>
                  <a:pt x="2018766" y="1478815"/>
                </a:lnTo>
                <a:lnTo>
                  <a:pt x="2058128" y="1453795"/>
                </a:lnTo>
                <a:lnTo>
                  <a:pt x="2095874" y="1427612"/>
                </a:lnTo>
                <a:lnTo>
                  <a:pt x="2131945" y="1400309"/>
                </a:lnTo>
                <a:lnTo>
                  <a:pt x="2166282" y="1371925"/>
                </a:lnTo>
                <a:lnTo>
                  <a:pt x="2198827" y="1342500"/>
                </a:lnTo>
                <a:lnTo>
                  <a:pt x="2229522" y="1312076"/>
                </a:lnTo>
                <a:lnTo>
                  <a:pt x="2258309" y="1280692"/>
                </a:lnTo>
                <a:lnTo>
                  <a:pt x="2285128" y="1248390"/>
                </a:lnTo>
                <a:lnTo>
                  <a:pt x="2309922" y="1215210"/>
                </a:lnTo>
                <a:lnTo>
                  <a:pt x="2332632" y="1181192"/>
                </a:lnTo>
                <a:lnTo>
                  <a:pt x="2353199" y="1146377"/>
                </a:lnTo>
                <a:lnTo>
                  <a:pt x="2371566" y="1110806"/>
                </a:lnTo>
                <a:lnTo>
                  <a:pt x="2387673" y="1074519"/>
                </a:lnTo>
                <a:lnTo>
                  <a:pt x="2401462" y="1037556"/>
                </a:lnTo>
                <a:lnTo>
                  <a:pt x="2412876" y="999958"/>
                </a:lnTo>
                <a:lnTo>
                  <a:pt x="2421854" y="961766"/>
                </a:lnTo>
                <a:lnTo>
                  <a:pt x="2428340" y="923020"/>
                </a:lnTo>
                <a:lnTo>
                  <a:pt x="2432274" y="883761"/>
                </a:lnTo>
                <a:lnTo>
                  <a:pt x="2433599" y="844029"/>
                </a:lnTo>
                <a:lnTo>
                  <a:pt x="2432274" y="804296"/>
                </a:lnTo>
                <a:lnTo>
                  <a:pt x="2428340" y="765036"/>
                </a:lnTo>
                <a:lnTo>
                  <a:pt x="2421854" y="726289"/>
                </a:lnTo>
                <a:lnTo>
                  <a:pt x="2412876" y="688096"/>
                </a:lnTo>
                <a:lnTo>
                  <a:pt x="2401462" y="650498"/>
                </a:lnTo>
                <a:lnTo>
                  <a:pt x="2387673" y="613535"/>
                </a:lnTo>
                <a:lnTo>
                  <a:pt x="2371566" y="577247"/>
                </a:lnTo>
                <a:lnTo>
                  <a:pt x="2353199" y="541675"/>
                </a:lnTo>
                <a:lnTo>
                  <a:pt x="2332632" y="506860"/>
                </a:lnTo>
                <a:lnTo>
                  <a:pt x="2309922" y="472842"/>
                </a:lnTo>
                <a:lnTo>
                  <a:pt x="2285128" y="439662"/>
                </a:lnTo>
                <a:lnTo>
                  <a:pt x="2258309" y="407360"/>
                </a:lnTo>
                <a:lnTo>
                  <a:pt x="2229522" y="375976"/>
                </a:lnTo>
                <a:lnTo>
                  <a:pt x="2198827" y="345552"/>
                </a:lnTo>
                <a:lnTo>
                  <a:pt x="2166282" y="316128"/>
                </a:lnTo>
                <a:lnTo>
                  <a:pt x="2131945" y="287744"/>
                </a:lnTo>
                <a:lnTo>
                  <a:pt x="2095874" y="260440"/>
                </a:lnTo>
                <a:lnTo>
                  <a:pt x="2058128" y="234258"/>
                </a:lnTo>
                <a:lnTo>
                  <a:pt x="2018766" y="209238"/>
                </a:lnTo>
                <a:lnTo>
                  <a:pt x="1977846" y="185420"/>
                </a:lnTo>
                <a:lnTo>
                  <a:pt x="1935426" y="162846"/>
                </a:lnTo>
                <a:lnTo>
                  <a:pt x="1891564" y="141554"/>
                </a:lnTo>
                <a:lnTo>
                  <a:pt x="1846320" y="121587"/>
                </a:lnTo>
                <a:lnTo>
                  <a:pt x="1799752" y="102984"/>
                </a:lnTo>
                <a:lnTo>
                  <a:pt x="1751917" y="85786"/>
                </a:lnTo>
                <a:lnTo>
                  <a:pt x="1702875" y="70034"/>
                </a:lnTo>
                <a:lnTo>
                  <a:pt x="1652684" y="55767"/>
                </a:lnTo>
                <a:lnTo>
                  <a:pt x="1601402" y="43028"/>
                </a:lnTo>
                <a:lnTo>
                  <a:pt x="1549088" y="31855"/>
                </a:lnTo>
                <a:lnTo>
                  <a:pt x="1495800" y="22290"/>
                </a:lnTo>
                <a:lnTo>
                  <a:pt x="1441597" y="14374"/>
                </a:lnTo>
                <a:lnTo>
                  <a:pt x="1386537" y="8146"/>
                </a:lnTo>
                <a:lnTo>
                  <a:pt x="1330678" y="3647"/>
                </a:lnTo>
                <a:lnTo>
                  <a:pt x="1274080" y="918"/>
                </a:lnTo>
                <a:lnTo>
                  <a:pt x="1216799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3" name="object 143"/>
          <p:cNvSpPr txBox="1"/>
          <p:nvPr/>
        </p:nvSpPr>
        <p:spPr>
          <a:xfrm>
            <a:off x="5161098" y="2011054"/>
            <a:ext cx="575084" cy="302412"/>
          </a:xfrm>
          <a:prstGeom prst="rect">
            <a:avLst/>
          </a:prstGeom>
        </p:spPr>
        <p:txBody>
          <a:bodyPr vert="horz" wrap="square" lIns="0" tIns="7958" rIns="0" bIns="0" rtlCol="0">
            <a:spAutoFit/>
          </a:bodyPr>
          <a:lstStyle/>
          <a:p>
            <a:pPr marL="8377">
              <a:spcBef>
                <a:spcPts val="63"/>
              </a:spcBef>
            </a:pPr>
            <a:r>
              <a:rPr sz="1913" spc="-23" dirty="0">
                <a:solidFill>
                  <a:srgbClr val="FFFFFF"/>
                </a:solidFill>
                <a:latin typeface="Calibri"/>
                <a:cs typeface="Calibri"/>
              </a:rPr>
              <a:t>Finish</a:t>
            </a:r>
            <a:endParaRPr sz="1913">
              <a:latin typeface="Calibri"/>
              <a:cs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4645474" y="244303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501"/>
                </a:lnTo>
                <a:lnTo>
                  <a:pt x="2812" y="75941"/>
                </a:lnTo>
                <a:lnTo>
                  <a:pt x="0" y="180009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80009"/>
                </a:lnTo>
                <a:lnTo>
                  <a:pt x="2419064" y="75941"/>
                </a:lnTo>
                <a:lnTo>
                  <a:pt x="2399377" y="22501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5" name="object 145"/>
          <p:cNvSpPr/>
          <p:nvPr/>
        </p:nvSpPr>
        <p:spPr>
          <a:xfrm>
            <a:off x="4645475" y="2443037"/>
            <a:ext cx="1583921" cy="95717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6" name="object 146"/>
          <p:cNvSpPr/>
          <p:nvPr/>
        </p:nvSpPr>
        <p:spPr>
          <a:xfrm>
            <a:off x="4645474" y="244303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501"/>
                </a:lnTo>
                <a:lnTo>
                  <a:pt x="2812" y="75941"/>
                </a:lnTo>
                <a:lnTo>
                  <a:pt x="0" y="180009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80009"/>
                </a:lnTo>
                <a:lnTo>
                  <a:pt x="2419064" y="75941"/>
                </a:lnTo>
                <a:lnTo>
                  <a:pt x="2399377" y="22501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7" name="object 147"/>
          <p:cNvSpPr/>
          <p:nvPr/>
        </p:nvSpPr>
        <p:spPr>
          <a:xfrm>
            <a:off x="2888383" y="22246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8" name="object 148"/>
          <p:cNvSpPr/>
          <p:nvPr/>
        </p:nvSpPr>
        <p:spPr>
          <a:xfrm>
            <a:off x="2888384" y="222469"/>
            <a:ext cx="1597492" cy="879220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9" name="object 149"/>
          <p:cNvSpPr/>
          <p:nvPr/>
        </p:nvSpPr>
        <p:spPr>
          <a:xfrm>
            <a:off x="2888383" y="22246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0" name="object 150"/>
          <p:cNvSpPr/>
          <p:nvPr/>
        </p:nvSpPr>
        <p:spPr>
          <a:xfrm>
            <a:off x="2888383" y="1421281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1" name="object 151"/>
          <p:cNvSpPr/>
          <p:nvPr/>
        </p:nvSpPr>
        <p:spPr>
          <a:xfrm>
            <a:off x="2964790" y="1421282"/>
            <a:ext cx="1492143" cy="77669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2" name="object 152"/>
          <p:cNvSpPr/>
          <p:nvPr/>
        </p:nvSpPr>
        <p:spPr>
          <a:xfrm>
            <a:off x="2888383" y="1421281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3" name="object 153"/>
          <p:cNvSpPr/>
          <p:nvPr/>
        </p:nvSpPr>
        <p:spPr>
          <a:xfrm>
            <a:off x="2880007" y="2240882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5"/>
                </a:lnTo>
                <a:lnTo>
                  <a:pt x="24573" y="270842"/>
                </a:lnTo>
                <a:lnTo>
                  <a:pt x="52717" y="307271"/>
                </a:lnTo>
                <a:lnTo>
                  <a:pt x="89146" y="335417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17"/>
                </a:lnTo>
                <a:lnTo>
                  <a:pt x="307276" y="307271"/>
                </a:lnTo>
                <a:lnTo>
                  <a:pt x="335420" y="270842"/>
                </a:lnTo>
                <a:lnTo>
                  <a:pt x="353564" y="227845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4" name="object 154"/>
          <p:cNvSpPr txBox="1"/>
          <p:nvPr/>
        </p:nvSpPr>
        <p:spPr>
          <a:xfrm>
            <a:off x="2908630" y="2248564"/>
            <a:ext cx="172148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>
              <a:spcBef>
                <a:spcPts val="66"/>
              </a:spcBef>
            </a:pPr>
            <a:r>
              <a:rPr sz="1187" spc="-16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1187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3145877" y="2227780"/>
            <a:ext cx="1280011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204816" marR="3351" indent="-205235">
              <a:lnSpc>
                <a:spcPts val="726"/>
              </a:lnSpc>
              <a:spcBef>
                <a:spcPts val="132"/>
              </a:spcBef>
            </a:pP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Cute.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Translate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Russian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“Where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I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get 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627" spc="4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taxi?”.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888383" y="2621434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7" name="object 157"/>
          <p:cNvSpPr/>
          <p:nvPr/>
        </p:nvSpPr>
        <p:spPr>
          <a:xfrm>
            <a:off x="2973644" y="2621435"/>
            <a:ext cx="1479778" cy="95093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8" name="object 158"/>
          <p:cNvSpPr/>
          <p:nvPr/>
        </p:nvSpPr>
        <p:spPr>
          <a:xfrm>
            <a:off x="2888383" y="2621434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9" name="object 159"/>
          <p:cNvSpPr/>
          <p:nvPr/>
        </p:nvSpPr>
        <p:spPr>
          <a:xfrm>
            <a:off x="2888383" y="382091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0" name="object 160"/>
          <p:cNvSpPr/>
          <p:nvPr/>
        </p:nvSpPr>
        <p:spPr>
          <a:xfrm>
            <a:off x="2888384" y="3820917"/>
            <a:ext cx="1597492" cy="793045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1" name="object 161"/>
          <p:cNvSpPr/>
          <p:nvPr/>
        </p:nvSpPr>
        <p:spPr>
          <a:xfrm>
            <a:off x="2888383" y="382091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2" name="object 162"/>
          <p:cNvSpPr/>
          <p:nvPr/>
        </p:nvSpPr>
        <p:spPr>
          <a:xfrm>
            <a:off x="4645474" y="366703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3" name="object 163"/>
          <p:cNvSpPr/>
          <p:nvPr/>
        </p:nvSpPr>
        <p:spPr>
          <a:xfrm>
            <a:off x="4677190" y="3667039"/>
            <a:ext cx="1562911" cy="93306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4" name="object 164"/>
          <p:cNvSpPr/>
          <p:nvPr/>
        </p:nvSpPr>
        <p:spPr>
          <a:xfrm>
            <a:off x="4645474" y="3667039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5" name="object 165"/>
          <p:cNvSpPr/>
          <p:nvPr/>
        </p:nvSpPr>
        <p:spPr>
          <a:xfrm>
            <a:off x="4838834" y="4482251"/>
            <a:ext cx="1354566" cy="202724"/>
          </a:xfrm>
          <a:custGeom>
            <a:avLst/>
            <a:gdLst/>
            <a:ahLst/>
            <a:cxnLst/>
            <a:rect l="l" t="t" r="r" b="b"/>
            <a:pathLst>
              <a:path w="2053589" h="307340">
                <a:moveTo>
                  <a:pt x="0" y="307174"/>
                </a:moveTo>
                <a:lnTo>
                  <a:pt x="2052993" y="307174"/>
                </a:lnTo>
                <a:lnTo>
                  <a:pt x="2052993" y="0"/>
                </a:lnTo>
                <a:lnTo>
                  <a:pt x="0" y="0"/>
                </a:lnTo>
                <a:lnTo>
                  <a:pt x="0" y="307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6" name="object 166"/>
          <p:cNvSpPr txBox="1"/>
          <p:nvPr/>
        </p:nvSpPr>
        <p:spPr>
          <a:xfrm>
            <a:off x="4871814" y="4477802"/>
            <a:ext cx="1288388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95078" marR="3351" indent="-87120">
              <a:lnSpc>
                <a:spcPts val="726"/>
              </a:lnSpc>
              <a:spcBef>
                <a:spcPts val="132"/>
              </a:spcBef>
            </a:pP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Cute.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Translate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Russian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“Where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I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get 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my</a:t>
            </a:r>
            <a:r>
              <a:rPr sz="627" spc="5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baggage?”.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4637098" y="4486640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29"/>
                </a:lnTo>
                <a:lnTo>
                  <a:pt x="89152" y="24573"/>
                </a:lnTo>
                <a:lnTo>
                  <a:pt x="52722" y="52717"/>
                </a:lnTo>
                <a:lnTo>
                  <a:pt x="24576" y="89146"/>
                </a:lnTo>
                <a:lnTo>
                  <a:pt x="6430" y="132144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50" y="353564"/>
                </a:lnTo>
                <a:lnTo>
                  <a:pt x="270851" y="335420"/>
                </a:lnTo>
                <a:lnTo>
                  <a:pt x="307282" y="307276"/>
                </a:lnTo>
                <a:lnTo>
                  <a:pt x="335430" y="270847"/>
                </a:lnTo>
                <a:lnTo>
                  <a:pt x="353576" y="227849"/>
                </a:lnTo>
                <a:lnTo>
                  <a:pt x="360006" y="179997"/>
                </a:lnTo>
                <a:lnTo>
                  <a:pt x="353576" y="132144"/>
                </a:lnTo>
                <a:lnTo>
                  <a:pt x="335430" y="89146"/>
                </a:lnTo>
                <a:lnTo>
                  <a:pt x="307282" y="52717"/>
                </a:lnTo>
                <a:lnTo>
                  <a:pt x="270851" y="24573"/>
                </a:lnTo>
                <a:lnTo>
                  <a:pt x="227850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8" name="object 168"/>
          <p:cNvSpPr txBox="1"/>
          <p:nvPr/>
        </p:nvSpPr>
        <p:spPr>
          <a:xfrm>
            <a:off x="4657354" y="4494321"/>
            <a:ext cx="18052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i="1" spc="-16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1187">
              <a:latin typeface="Arial"/>
              <a:cs typeface="Arial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912124" y="996399"/>
            <a:ext cx="1555197" cy="270997"/>
          </a:xfrm>
          <a:custGeom>
            <a:avLst/>
            <a:gdLst/>
            <a:ahLst/>
            <a:cxnLst/>
            <a:rect l="l" t="t" r="r" b="b"/>
            <a:pathLst>
              <a:path w="2357755" h="410844">
                <a:moveTo>
                  <a:pt x="217730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30301"/>
                </a:lnTo>
                <a:lnTo>
                  <a:pt x="2812" y="334362"/>
                </a:lnTo>
                <a:lnTo>
                  <a:pt x="22499" y="387799"/>
                </a:lnTo>
                <a:lnTo>
                  <a:pt x="75936" y="407486"/>
                </a:lnTo>
                <a:lnTo>
                  <a:pt x="179997" y="410298"/>
                </a:lnTo>
                <a:lnTo>
                  <a:pt x="2177300" y="410298"/>
                </a:lnTo>
                <a:lnTo>
                  <a:pt x="2281361" y="407486"/>
                </a:lnTo>
                <a:lnTo>
                  <a:pt x="2334798" y="387799"/>
                </a:lnTo>
                <a:lnTo>
                  <a:pt x="2354485" y="334362"/>
                </a:lnTo>
                <a:lnTo>
                  <a:pt x="2357297" y="230301"/>
                </a:lnTo>
                <a:lnTo>
                  <a:pt x="2357297" y="179997"/>
                </a:lnTo>
                <a:lnTo>
                  <a:pt x="2354485" y="75936"/>
                </a:lnTo>
                <a:lnTo>
                  <a:pt x="2334798" y="22499"/>
                </a:lnTo>
                <a:lnTo>
                  <a:pt x="2281361" y="2812"/>
                </a:lnTo>
                <a:lnTo>
                  <a:pt x="21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0" name="object 170"/>
          <p:cNvSpPr txBox="1"/>
          <p:nvPr/>
        </p:nvSpPr>
        <p:spPr>
          <a:xfrm>
            <a:off x="3230221" y="971350"/>
            <a:ext cx="1005244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</a:t>
            </a:r>
            <a:r>
              <a:rPr sz="627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Domodedovo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3123662" y="1055087"/>
            <a:ext cx="1218021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translate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627" spc="-6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words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3440713" y="1138824"/>
            <a:ext cx="583879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“обмен</a:t>
            </a:r>
            <a:r>
              <a:rPr sz="627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валюты”.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2880007" y="1042070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4" name="object 174"/>
          <p:cNvSpPr txBox="1"/>
          <p:nvPr/>
        </p:nvSpPr>
        <p:spPr>
          <a:xfrm>
            <a:off x="2912974" y="1045612"/>
            <a:ext cx="16963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69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1187">
              <a:latin typeface="Arial"/>
              <a:cs typeface="Arial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2912124" y="3443976"/>
            <a:ext cx="1555197" cy="222410"/>
          </a:xfrm>
          <a:custGeom>
            <a:avLst/>
            <a:gdLst/>
            <a:ahLst/>
            <a:cxnLst/>
            <a:rect l="l" t="t" r="r" b="b"/>
            <a:pathLst>
              <a:path w="2357755" h="337185">
                <a:moveTo>
                  <a:pt x="2204897" y="0"/>
                </a:moveTo>
                <a:lnTo>
                  <a:pt x="152400" y="0"/>
                </a:lnTo>
                <a:lnTo>
                  <a:pt x="64293" y="2381"/>
                </a:lnTo>
                <a:lnTo>
                  <a:pt x="19050" y="19050"/>
                </a:lnTo>
                <a:lnTo>
                  <a:pt x="2381" y="64293"/>
                </a:lnTo>
                <a:lnTo>
                  <a:pt x="0" y="152400"/>
                </a:lnTo>
                <a:lnTo>
                  <a:pt x="0" y="184302"/>
                </a:lnTo>
                <a:lnTo>
                  <a:pt x="2381" y="272408"/>
                </a:lnTo>
                <a:lnTo>
                  <a:pt x="19050" y="317652"/>
                </a:lnTo>
                <a:lnTo>
                  <a:pt x="64293" y="334321"/>
                </a:lnTo>
                <a:lnTo>
                  <a:pt x="152400" y="336702"/>
                </a:lnTo>
                <a:lnTo>
                  <a:pt x="2204897" y="336702"/>
                </a:lnTo>
                <a:lnTo>
                  <a:pt x="2293004" y="334321"/>
                </a:lnTo>
                <a:lnTo>
                  <a:pt x="2338247" y="317652"/>
                </a:lnTo>
                <a:lnTo>
                  <a:pt x="2354916" y="272408"/>
                </a:lnTo>
                <a:lnTo>
                  <a:pt x="2357297" y="184302"/>
                </a:lnTo>
                <a:lnTo>
                  <a:pt x="2357297" y="152400"/>
                </a:lnTo>
                <a:lnTo>
                  <a:pt x="2354916" y="64293"/>
                </a:lnTo>
                <a:lnTo>
                  <a:pt x="2338247" y="19050"/>
                </a:lnTo>
                <a:lnTo>
                  <a:pt x="2293004" y="2381"/>
                </a:lnTo>
                <a:lnTo>
                  <a:pt x="22048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6" name="object 176"/>
          <p:cNvSpPr/>
          <p:nvPr/>
        </p:nvSpPr>
        <p:spPr>
          <a:xfrm>
            <a:off x="2880007" y="3441027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6429" y="227857"/>
                </a:lnTo>
                <a:lnTo>
                  <a:pt x="24573" y="270854"/>
                </a:lnTo>
                <a:lnTo>
                  <a:pt x="52717" y="307284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4"/>
                </a:lnTo>
                <a:lnTo>
                  <a:pt x="335420" y="270854"/>
                </a:lnTo>
                <a:lnTo>
                  <a:pt x="353564" y="227857"/>
                </a:lnTo>
                <a:lnTo>
                  <a:pt x="359994" y="180009"/>
                </a:lnTo>
                <a:lnTo>
                  <a:pt x="353564" y="132156"/>
                </a:lnTo>
                <a:lnTo>
                  <a:pt x="335420" y="89155"/>
                </a:lnTo>
                <a:lnTo>
                  <a:pt x="307276" y="52724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7" name="object 177"/>
          <p:cNvSpPr txBox="1"/>
          <p:nvPr/>
        </p:nvSpPr>
        <p:spPr>
          <a:xfrm>
            <a:off x="2900750" y="3371890"/>
            <a:ext cx="1530903" cy="273156"/>
          </a:xfrm>
          <a:prstGeom prst="rect">
            <a:avLst/>
          </a:prstGeom>
        </p:spPr>
        <p:txBody>
          <a:bodyPr vert="horz" wrap="square" lIns="0" tIns="37278" rIns="0" bIns="0" rtlCol="0">
            <a:spAutoFit/>
          </a:bodyPr>
          <a:lstStyle/>
          <a:p>
            <a:pPr marL="219056" marR="3351" indent="-211098">
              <a:lnSpc>
                <a:spcPct val="83900"/>
              </a:lnSpc>
              <a:spcBef>
                <a:spcPts val="294"/>
              </a:spcBef>
            </a:pPr>
            <a:r>
              <a:rPr sz="1781" spc="5" baseline="-27777" dirty="0">
                <a:solidFill>
                  <a:srgbClr val="FFFFFF"/>
                </a:solidFill>
                <a:latin typeface="Arial"/>
                <a:cs typeface="Arial"/>
              </a:rPr>
              <a:t>23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Cute.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Translate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Russian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“Where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I  </a:t>
            </a: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exchange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some</a:t>
            </a:r>
            <a:r>
              <a:rPr sz="627" spc="4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money?”.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4673052" y="3297453"/>
            <a:ext cx="1557291" cy="184295"/>
          </a:xfrm>
          <a:custGeom>
            <a:avLst/>
            <a:gdLst/>
            <a:ahLst/>
            <a:cxnLst/>
            <a:rect l="l" t="t" r="r" b="b"/>
            <a:pathLst>
              <a:path w="2360929" h="279400">
                <a:moveTo>
                  <a:pt x="2246376" y="0"/>
                </a:moveTo>
                <a:lnTo>
                  <a:pt x="114300" y="0"/>
                </a:lnTo>
                <a:lnTo>
                  <a:pt x="48220" y="1785"/>
                </a:lnTo>
                <a:lnTo>
                  <a:pt x="14287" y="14287"/>
                </a:lnTo>
                <a:lnTo>
                  <a:pt x="1785" y="48220"/>
                </a:lnTo>
                <a:lnTo>
                  <a:pt x="0" y="114300"/>
                </a:lnTo>
                <a:lnTo>
                  <a:pt x="0" y="164693"/>
                </a:lnTo>
                <a:lnTo>
                  <a:pt x="1785" y="230773"/>
                </a:lnTo>
                <a:lnTo>
                  <a:pt x="14287" y="264706"/>
                </a:lnTo>
                <a:lnTo>
                  <a:pt x="48220" y="277207"/>
                </a:lnTo>
                <a:lnTo>
                  <a:pt x="114300" y="278993"/>
                </a:lnTo>
                <a:lnTo>
                  <a:pt x="2246376" y="278993"/>
                </a:lnTo>
                <a:lnTo>
                  <a:pt x="2312455" y="277207"/>
                </a:lnTo>
                <a:lnTo>
                  <a:pt x="2346388" y="264706"/>
                </a:lnTo>
                <a:lnTo>
                  <a:pt x="2358890" y="230773"/>
                </a:lnTo>
                <a:lnTo>
                  <a:pt x="2360676" y="164693"/>
                </a:lnTo>
                <a:lnTo>
                  <a:pt x="2360676" y="114300"/>
                </a:lnTo>
                <a:lnTo>
                  <a:pt x="2358890" y="48220"/>
                </a:lnTo>
                <a:lnTo>
                  <a:pt x="2346388" y="14287"/>
                </a:lnTo>
                <a:lnTo>
                  <a:pt x="2312455" y="1785"/>
                </a:lnTo>
                <a:lnTo>
                  <a:pt x="2246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9" name="object 179"/>
          <p:cNvSpPr/>
          <p:nvPr/>
        </p:nvSpPr>
        <p:spPr>
          <a:xfrm>
            <a:off x="4637098" y="3262638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50" y="353564"/>
                </a:lnTo>
                <a:lnTo>
                  <a:pt x="270851" y="335420"/>
                </a:lnTo>
                <a:lnTo>
                  <a:pt x="307282" y="307276"/>
                </a:lnTo>
                <a:lnTo>
                  <a:pt x="335430" y="270847"/>
                </a:lnTo>
                <a:lnTo>
                  <a:pt x="353576" y="227849"/>
                </a:lnTo>
                <a:lnTo>
                  <a:pt x="360006" y="179997"/>
                </a:lnTo>
                <a:lnTo>
                  <a:pt x="353576" y="132149"/>
                </a:lnTo>
                <a:lnTo>
                  <a:pt x="335430" y="89152"/>
                </a:lnTo>
                <a:lnTo>
                  <a:pt x="307282" y="52722"/>
                </a:lnTo>
                <a:lnTo>
                  <a:pt x="270851" y="24576"/>
                </a:lnTo>
                <a:lnTo>
                  <a:pt x="227850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0" name="object 180"/>
          <p:cNvSpPr txBox="1"/>
          <p:nvPr/>
        </p:nvSpPr>
        <p:spPr>
          <a:xfrm>
            <a:off x="4662480" y="3325915"/>
            <a:ext cx="1235613" cy="121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77">
              <a:lnSpc>
                <a:spcPts val="920"/>
              </a:lnSpc>
              <a:tabLst>
                <a:tab pos="399160" algn="l"/>
              </a:tabLst>
            </a:pPr>
            <a:r>
              <a:rPr sz="1187" spc="-3" dirty="0">
                <a:solidFill>
                  <a:srgbClr val="FFFFFF"/>
                </a:solidFill>
                <a:latin typeface="Arial"/>
                <a:cs typeface="Arial"/>
              </a:rPr>
              <a:t>26	</a:t>
            </a:r>
            <a:r>
              <a:rPr sz="660" spc="-16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60" spc="-20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60" spc="-26" dirty="0">
                <a:solidFill>
                  <a:srgbClr val="231F20"/>
                </a:solidFill>
                <a:latin typeface="Calibri"/>
                <a:cs typeface="Calibri"/>
              </a:rPr>
              <a:t>is  </a:t>
            </a:r>
            <a:r>
              <a:rPr sz="660" spc="-30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660" spc="4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0" spc="-13" dirty="0">
                <a:solidFill>
                  <a:srgbClr val="231F20"/>
                </a:solidFill>
                <a:latin typeface="Calibri"/>
                <a:cs typeface="Calibri"/>
              </a:rPr>
              <a:t>Obninsk.</a:t>
            </a:r>
            <a:endParaRPr sz="660">
              <a:latin typeface="Calibri"/>
              <a:cs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912124" y="4585665"/>
            <a:ext cx="1555197" cy="273091"/>
          </a:xfrm>
          <a:custGeom>
            <a:avLst/>
            <a:gdLst/>
            <a:ahLst/>
            <a:cxnLst/>
            <a:rect l="l" t="t" r="r" b="b"/>
            <a:pathLst>
              <a:path w="2357755" h="414020">
                <a:moveTo>
                  <a:pt x="217730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501"/>
                </a:lnTo>
                <a:lnTo>
                  <a:pt x="2812" y="75941"/>
                </a:lnTo>
                <a:lnTo>
                  <a:pt x="0" y="180009"/>
                </a:lnTo>
                <a:lnTo>
                  <a:pt x="0" y="233997"/>
                </a:lnTo>
                <a:lnTo>
                  <a:pt x="2812" y="338065"/>
                </a:lnTo>
                <a:lnTo>
                  <a:pt x="22499" y="391506"/>
                </a:lnTo>
                <a:lnTo>
                  <a:pt x="75936" y="411194"/>
                </a:lnTo>
                <a:lnTo>
                  <a:pt x="179997" y="414007"/>
                </a:lnTo>
                <a:lnTo>
                  <a:pt x="2177300" y="414007"/>
                </a:lnTo>
                <a:lnTo>
                  <a:pt x="2281361" y="411194"/>
                </a:lnTo>
                <a:lnTo>
                  <a:pt x="2334798" y="391506"/>
                </a:lnTo>
                <a:lnTo>
                  <a:pt x="2354485" y="338065"/>
                </a:lnTo>
                <a:lnTo>
                  <a:pt x="2357297" y="233997"/>
                </a:lnTo>
                <a:lnTo>
                  <a:pt x="2357297" y="180009"/>
                </a:lnTo>
                <a:lnTo>
                  <a:pt x="2354485" y="75941"/>
                </a:lnTo>
                <a:lnTo>
                  <a:pt x="2334798" y="22501"/>
                </a:lnTo>
                <a:lnTo>
                  <a:pt x="2281361" y="2812"/>
                </a:lnTo>
                <a:lnTo>
                  <a:pt x="21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2" name="object 182"/>
          <p:cNvSpPr/>
          <p:nvPr/>
        </p:nvSpPr>
        <p:spPr>
          <a:xfrm>
            <a:off x="2880007" y="4640509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6429" y="227857"/>
                </a:lnTo>
                <a:lnTo>
                  <a:pt x="24573" y="270854"/>
                </a:lnTo>
                <a:lnTo>
                  <a:pt x="52717" y="307284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4"/>
                </a:lnTo>
                <a:lnTo>
                  <a:pt x="335420" y="270854"/>
                </a:lnTo>
                <a:lnTo>
                  <a:pt x="353564" y="227857"/>
                </a:lnTo>
                <a:lnTo>
                  <a:pt x="359994" y="180009"/>
                </a:lnTo>
                <a:lnTo>
                  <a:pt x="353564" y="132156"/>
                </a:lnTo>
                <a:lnTo>
                  <a:pt x="335420" y="89155"/>
                </a:lnTo>
                <a:lnTo>
                  <a:pt x="307276" y="52724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3" name="object 183"/>
          <p:cNvSpPr txBox="1"/>
          <p:nvPr/>
        </p:nvSpPr>
        <p:spPr>
          <a:xfrm>
            <a:off x="2905382" y="4636320"/>
            <a:ext cx="180525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-16" dirty="0">
                <a:solidFill>
                  <a:srgbClr val="FFFFFF"/>
                </a:solidFill>
                <a:latin typeface="Arial"/>
                <a:cs typeface="Arial"/>
              </a:rPr>
              <a:t>24</a:t>
            </a:r>
            <a:endParaRPr sz="1187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3233710" y="4562159"/>
            <a:ext cx="1026606" cy="292990"/>
          </a:xfrm>
          <a:prstGeom prst="rect">
            <a:avLst/>
          </a:prstGeom>
        </p:spPr>
        <p:txBody>
          <a:bodyPr vert="horz" wrap="square" lIns="0" tIns="23456" rIns="0" bIns="0" rtlCol="0">
            <a:spAutoFit/>
          </a:bodyPr>
          <a:lstStyle/>
          <a:p>
            <a:pPr marL="8377" marR="3351" algn="ctr">
              <a:lnSpc>
                <a:spcPts val="660"/>
              </a:lnSpc>
              <a:spcBef>
                <a:spcPts val="185"/>
              </a:spcBef>
            </a:pP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Cute.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Translate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into 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Russian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“I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don’t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speak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Russian.</a:t>
            </a:r>
            <a:endParaRPr sz="627">
              <a:latin typeface="Calibri"/>
              <a:cs typeface="Calibri"/>
            </a:endParaRPr>
          </a:p>
          <a:p>
            <a:pPr algn="ctr">
              <a:lnSpc>
                <a:spcPts val="719"/>
              </a:lnSpc>
            </a:pP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you help</a:t>
            </a:r>
            <a:r>
              <a:rPr sz="627" spc="6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me?”.</a:t>
            </a:r>
            <a:endParaRPr sz="627">
              <a:latin typeface="Calibri"/>
              <a:cs typeface="Calibri"/>
            </a:endParaRPr>
          </a:p>
        </p:txBody>
      </p:sp>
      <p:pic>
        <p:nvPicPr>
          <p:cNvPr id="185" name="Picture 2" descr="V:\pubs_new\Oblogki wse\HappyEng.ru\5(4) class\HEruSB5(4)_coverFGOS.jpg">
            <a:extLst>
              <a:ext uri="{FF2B5EF4-FFF2-40B4-BE49-F238E27FC236}">
                <a16:creationId xmlns:a16="http://schemas.microsoft.com/office/drawing/2014/main" id="{CBB7A295-B26B-8E47-B505-ED59DF57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/>
          <a:srcRect/>
          <a:stretch>
            <a:fillRect/>
          </a:stretch>
        </p:blipFill>
        <p:spPr bwMode="auto">
          <a:xfrm>
            <a:off x="107504" y="549069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86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1X2fxQ2rp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12994" y="221877"/>
            <a:ext cx="3504500" cy="4632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65244" y="2433251"/>
            <a:ext cx="18262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8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pubs_new\happy_english.ru\Webinar\2019\0104\Songs&amp;Poems\Cove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928" y="483518"/>
            <a:ext cx="6585086" cy="4221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60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 a world full of apples and kisses and shoes, Lester wasted his wishes on  wishing.&amp;quot; -Shel Silverstein | Word nerd, Words, Poems">
            <a:extLst>
              <a:ext uri="{FF2B5EF4-FFF2-40B4-BE49-F238E27FC236}">
                <a16:creationId xmlns:a16="http://schemas.microsoft.com/office/drawing/2014/main" id="{FFE4D7C8-E58A-3B46-93B8-D14058E5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3156247" cy="473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81X2fxQ2rpL.jpg">
            <a:extLst>
              <a:ext uri="{FF2B5EF4-FFF2-40B4-BE49-F238E27FC236}">
                <a16:creationId xmlns:a16="http://schemas.microsoft.com/office/drawing/2014/main" id="{9044039E-5BBA-CC49-8B81-D756EDE03318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847922"/>
            <a:ext cx="2296991" cy="3036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14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83BF46-AD61-9D4F-9952-C5ED08543575}"/>
              </a:ext>
            </a:extLst>
          </p:cNvPr>
          <p:cNvSpPr/>
          <p:nvPr/>
        </p:nvSpPr>
        <p:spPr>
          <a:xfrm>
            <a:off x="2771800" y="483518"/>
            <a:ext cx="408620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Helvetica" pitchFamily="2" charset="0"/>
              </a:rPr>
              <a:t>ЛЕСТЕР</a:t>
            </a:r>
          </a:p>
          <a:p>
            <a:r>
              <a:rPr lang="ru-RU" sz="900" dirty="0" err="1">
                <a:latin typeface="Helvetica" pitchFamily="2" charset="0"/>
              </a:rPr>
              <a:t>Лестер</a:t>
            </a:r>
            <a:r>
              <a:rPr lang="ru-RU" sz="900" dirty="0">
                <a:latin typeface="Helvetica" pitchFamily="2" charset="0"/>
              </a:rPr>
              <a:t> гоблина нашёл в баньяне,</a:t>
            </a:r>
          </a:p>
          <a:p>
            <a:r>
              <a:rPr lang="ru-RU" sz="900" dirty="0">
                <a:latin typeface="Helvetica" pitchFamily="2" charset="0"/>
              </a:rPr>
              <a:t>Тот исполнить обещал желанье.</a:t>
            </a:r>
          </a:p>
          <a:p>
            <a:r>
              <a:rPr lang="ru-RU" sz="900" dirty="0" err="1">
                <a:latin typeface="Helvetica" pitchFamily="2" charset="0"/>
              </a:rPr>
              <a:t>Лестер</a:t>
            </a:r>
            <a:r>
              <a:rPr lang="ru-RU" sz="900" dirty="0">
                <a:latin typeface="Helvetica" pitchFamily="2" charset="0"/>
              </a:rPr>
              <a:t> смекнул, как использовать приз.</a:t>
            </a:r>
          </a:p>
          <a:p>
            <a:r>
              <a:rPr lang="ru-RU" sz="900" dirty="0">
                <a:latin typeface="Helvetica" pitchFamily="2" charset="0"/>
              </a:rPr>
              <a:t>Желаю: «Пусть станет желаний три».</a:t>
            </a:r>
          </a:p>
          <a:p>
            <a:r>
              <a:rPr lang="ru-RU" sz="900" dirty="0">
                <a:latin typeface="Helvetica" pitchFamily="2" charset="0"/>
              </a:rPr>
              <a:t>Потом с каждым новым желаньем опять</a:t>
            </a:r>
          </a:p>
          <a:p>
            <a:r>
              <a:rPr lang="ru-RU" sz="900" dirty="0">
                <a:latin typeface="Helvetica" pitchFamily="2" charset="0"/>
              </a:rPr>
              <a:t>Желал он желанья на три умножать.</a:t>
            </a:r>
          </a:p>
          <a:p>
            <a:r>
              <a:rPr lang="ru-RU" sz="900" dirty="0">
                <a:latin typeface="Helvetica" pitchFamily="2" charset="0"/>
              </a:rPr>
              <a:t>Три старых желанья плюс новеньких девять.</a:t>
            </a:r>
          </a:p>
          <a:p>
            <a:r>
              <a:rPr lang="ru-RU" sz="900" dirty="0">
                <a:latin typeface="Helvetica" pitchFamily="2" charset="0"/>
              </a:rPr>
              <a:t>В итоге двенадцать — извольте проверить.</a:t>
            </a:r>
          </a:p>
          <a:p>
            <a:r>
              <a:rPr lang="ru-RU" sz="900" dirty="0">
                <a:latin typeface="Helvetica" pitchFamily="2" charset="0"/>
              </a:rPr>
              <a:t>Потом он истратил все эти двенадцать,</a:t>
            </a:r>
          </a:p>
          <a:p>
            <a:r>
              <a:rPr lang="ru-RU" sz="900" dirty="0">
                <a:latin typeface="Helvetica" pitchFamily="2" charset="0"/>
              </a:rPr>
              <a:t>Чтоб дальше желанья могли умножаться.</a:t>
            </a:r>
          </a:p>
          <a:p>
            <a:r>
              <a:rPr lang="ru-RU" sz="900" dirty="0">
                <a:latin typeface="Helvetica" pitchFamily="2" charset="0"/>
              </a:rPr>
              <a:t>Но </a:t>
            </a:r>
            <a:r>
              <a:rPr lang="ru-RU" sz="900" dirty="0" err="1">
                <a:latin typeface="Helvetica" pitchFamily="2" charset="0"/>
              </a:rPr>
              <a:t>Лестер</a:t>
            </a:r>
            <a:r>
              <a:rPr lang="ru-RU" sz="900" dirty="0">
                <a:latin typeface="Helvetica" pitchFamily="2" charset="0"/>
              </a:rPr>
              <a:t> на этом не бросил желать —</a:t>
            </a:r>
          </a:p>
          <a:p>
            <a:r>
              <a:rPr lang="ru-RU" sz="900" dirty="0">
                <a:latin typeface="Helvetica" pitchFamily="2" charset="0"/>
              </a:rPr>
              <a:t>Их стал триллион двадцать тысяч и пять.</a:t>
            </a:r>
          </a:p>
          <a:p>
            <a:r>
              <a:rPr lang="ru-RU" sz="900" dirty="0">
                <a:latin typeface="Helvetica" pitchFamily="2" charset="0"/>
              </a:rPr>
              <a:t>Он стопками их на земле разложил,</a:t>
            </a:r>
          </a:p>
          <a:p>
            <a:r>
              <a:rPr lang="ru-RU" sz="900" dirty="0">
                <a:latin typeface="Helvetica" pitchFamily="2" charset="0"/>
              </a:rPr>
              <a:t>Он хлопал в ладоши, кричал и вопил,</a:t>
            </a:r>
          </a:p>
          <a:p>
            <a:r>
              <a:rPr lang="ru-RU" sz="900" dirty="0">
                <a:latin typeface="Helvetica" pitchFamily="2" charset="0"/>
              </a:rPr>
              <a:t>Он прыгал и пел, но потом вдруг опять</a:t>
            </a:r>
          </a:p>
          <a:p>
            <a:r>
              <a:rPr lang="ru-RU" sz="900" dirty="0">
                <a:latin typeface="Helvetica" pitchFamily="2" charset="0"/>
              </a:rPr>
              <a:t>Он сел и продолжил желать и желать.</a:t>
            </a:r>
          </a:p>
          <a:p>
            <a:r>
              <a:rPr lang="ru-RU" sz="900" dirty="0">
                <a:latin typeface="Helvetica" pitchFamily="2" charset="0"/>
              </a:rPr>
              <a:t>Желал и желал, и они умножались,</a:t>
            </a:r>
          </a:p>
          <a:p>
            <a:r>
              <a:rPr lang="ru-RU" sz="900" dirty="0">
                <a:latin typeface="Helvetica" pitchFamily="2" charset="0"/>
              </a:rPr>
              <a:t>А люди в то время грустили, смеялись,</a:t>
            </a:r>
          </a:p>
          <a:p>
            <a:r>
              <a:rPr lang="ru-RU" sz="900" dirty="0">
                <a:latin typeface="Helvetica" pitchFamily="2" charset="0"/>
              </a:rPr>
              <a:t>Влюблялись, гуляли под первым дождём,</a:t>
            </a:r>
          </a:p>
          <a:p>
            <a:r>
              <a:rPr lang="ru-RU" sz="900" dirty="0">
                <a:latin typeface="Helvetica" pitchFamily="2" charset="0"/>
              </a:rPr>
              <a:t>А </a:t>
            </a:r>
            <a:r>
              <a:rPr lang="ru-RU" sz="900" dirty="0" err="1">
                <a:latin typeface="Helvetica" pitchFamily="2" charset="0"/>
              </a:rPr>
              <a:t>Лестер</a:t>
            </a:r>
            <a:r>
              <a:rPr lang="ru-RU" sz="900" dirty="0">
                <a:latin typeface="Helvetica" pitchFamily="2" charset="0"/>
              </a:rPr>
              <a:t> сидел на богатстве своём.</a:t>
            </a:r>
          </a:p>
          <a:p>
            <a:r>
              <a:rPr lang="ru-RU" sz="900" dirty="0">
                <a:latin typeface="Helvetica" pitchFamily="2" charset="0"/>
              </a:rPr>
              <a:t>Желанья сверкали, росли, словно ком,</a:t>
            </a:r>
          </a:p>
          <a:p>
            <a:r>
              <a:rPr lang="ru-RU" sz="900" dirty="0">
                <a:latin typeface="Helvetica" pitchFamily="2" charset="0"/>
              </a:rPr>
              <a:t>А он всё считал их и стал стариком.</a:t>
            </a:r>
          </a:p>
          <a:p>
            <a:r>
              <a:rPr lang="ru-RU" sz="900" dirty="0" err="1">
                <a:latin typeface="Helvetica" pitchFamily="2" charset="0"/>
              </a:rPr>
              <a:t>Лестер</a:t>
            </a:r>
            <a:r>
              <a:rPr lang="ru-RU" sz="900" dirty="0">
                <a:latin typeface="Helvetica" pitchFamily="2" charset="0"/>
              </a:rPr>
              <a:t> был найден в пещере у скал.</a:t>
            </a:r>
          </a:p>
          <a:p>
            <a:r>
              <a:rPr lang="ru-RU" sz="900" dirty="0">
                <a:latin typeface="Helvetica" pitchFamily="2" charset="0"/>
              </a:rPr>
              <a:t>Он мёртвым на куче желаний лежал.</a:t>
            </a:r>
          </a:p>
          <a:p>
            <a:r>
              <a:rPr lang="ru-RU" sz="900" dirty="0">
                <a:latin typeface="Helvetica" pitchFamily="2" charset="0"/>
              </a:rPr>
              <a:t>Их вновь посчитали, и кто‑то заметил,</a:t>
            </a:r>
          </a:p>
          <a:p>
            <a:r>
              <a:rPr lang="ru-RU" sz="900" dirty="0">
                <a:latin typeface="Helvetica" pitchFamily="2" charset="0"/>
              </a:rPr>
              <a:t>Что все до единого были на месте.</a:t>
            </a:r>
          </a:p>
          <a:p>
            <a:r>
              <a:rPr lang="ru-RU" sz="900" dirty="0">
                <a:latin typeface="Helvetica" pitchFamily="2" charset="0"/>
              </a:rPr>
              <a:t>Теперь раздают их — бери же скорей,</a:t>
            </a:r>
          </a:p>
          <a:p>
            <a:r>
              <a:rPr lang="ru-RU" sz="900" dirty="0">
                <a:latin typeface="Helvetica" pitchFamily="2" charset="0"/>
              </a:rPr>
              <a:t>Подумай о </a:t>
            </a:r>
            <a:r>
              <a:rPr lang="ru-RU" sz="900" dirty="0" err="1">
                <a:latin typeface="Helvetica" pitchFamily="2" charset="0"/>
              </a:rPr>
              <a:t>Лестере</a:t>
            </a:r>
            <a:r>
              <a:rPr lang="ru-RU" sz="900" dirty="0">
                <a:latin typeface="Helvetica" pitchFamily="2" charset="0"/>
              </a:rPr>
              <a:t> и пожалей.</a:t>
            </a:r>
          </a:p>
          <a:p>
            <a:r>
              <a:rPr lang="ru-RU" sz="900" dirty="0">
                <a:latin typeface="Helvetica" pitchFamily="2" charset="0"/>
              </a:rPr>
              <a:t>Ведь в яблочном мире цветов и мечтаний</a:t>
            </a:r>
          </a:p>
          <a:p>
            <a:r>
              <a:rPr lang="ru-RU" sz="900" dirty="0">
                <a:latin typeface="Helvetica" pitchFamily="2" charset="0"/>
              </a:rPr>
              <a:t>Он всё разменял на желанье желаний.</a:t>
            </a:r>
            <a:endParaRPr lang="ru-RU" sz="900" dirty="0">
              <a:effectLst/>
              <a:latin typeface="Helvetica" pitchFamily="2" charset="0"/>
            </a:endParaRPr>
          </a:p>
        </p:txBody>
      </p:sp>
      <p:pic>
        <p:nvPicPr>
          <p:cNvPr id="3" name="Picture 2" descr="V:\pubs_new\happy_english.ru\Webinar\2019\0104\Songs&amp;Poems\Cover1.jpg">
            <a:extLst>
              <a:ext uri="{FF2B5EF4-FFF2-40B4-BE49-F238E27FC236}">
                <a16:creationId xmlns:a16="http://schemas.microsoft.com/office/drawing/2014/main" id="{6EE3F153-E8F6-B940-981B-902FF7B9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5" y="752748"/>
            <a:ext cx="2448272" cy="1569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584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D4AB6-B4E7-DD45-8118-6E8913A6A10B}"/>
              </a:ext>
            </a:extLst>
          </p:cNvPr>
          <p:cNvSpPr txBox="1"/>
          <p:nvPr/>
        </p:nvSpPr>
        <p:spPr>
          <a:xfrm>
            <a:off x="2934325" y="2675744"/>
            <a:ext cx="1688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11 класс </a:t>
            </a:r>
            <a:r>
              <a:rPr lang="ru-RU" sz="1350" dirty="0" err="1"/>
              <a:t>стр</a:t>
            </a:r>
            <a:r>
              <a:rPr lang="ru-RU" sz="1350" dirty="0"/>
              <a:t> 112-117</a:t>
            </a:r>
          </a:p>
        </p:txBody>
      </p:sp>
      <p:pic>
        <p:nvPicPr>
          <p:cNvPr id="7" name="Рисунок 6" descr="HEru11SB_p112-1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54" y="199251"/>
            <a:ext cx="7151024" cy="4746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V:\pubs_new\happy_english.ru\Webinar\2017\Cover\HERU11SB_cover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555526"/>
            <a:ext cx="1154430" cy="1505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0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D4AB6-B4E7-DD45-8118-6E8913A6A10B}"/>
              </a:ext>
            </a:extLst>
          </p:cNvPr>
          <p:cNvSpPr txBox="1"/>
          <p:nvPr/>
        </p:nvSpPr>
        <p:spPr>
          <a:xfrm>
            <a:off x="2934325" y="2675744"/>
            <a:ext cx="1688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11 класс </a:t>
            </a:r>
            <a:r>
              <a:rPr lang="ru-RU" sz="1350" dirty="0" err="1"/>
              <a:t>стр</a:t>
            </a:r>
            <a:r>
              <a:rPr lang="ru-RU" sz="1350" dirty="0"/>
              <a:t> 112-117</a:t>
            </a:r>
          </a:p>
        </p:txBody>
      </p:sp>
      <p:pic>
        <p:nvPicPr>
          <p:cNvPr id="5" name="Рисунок 4" descr="HEru11SB_p114-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97" y="193803"/>
            <a:ext cx="7151024" cy="4746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V:\pubs_new\happy_english.ru\Webinar\2017\Cover\HERU11SB_cover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627534"/>
            <a:ext cx="1154430" cy="1505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07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D4AB6-B4E7-DD45-8118-6E8913A6A10B}"/>
              </a:ext>
            </a:extLst>
          </p:cNvPr>
          <p:cNvSpPr txBox="1"/>
          <p:nvPr/>
        </p:nvSpPr>
        <p:spPr>
          <a:xfrm>
            <a:off x="2934325" y="2675744"/>
            <a:ext cx="1688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11 класс </a:t>
            </a:r>
            <a:r>
              <a:rPr lang="ru-RU" sz="1350" dirty="0" err="1"/>
              <a:t>стр</a:t>
            </a:r>
            <a:r>
              <a:rPr lang="ru-RU" sz="1350" dirty="0"/>
              <a:t> 112-117</a:t>
            </a:r>
          </a:p>
        </p:txBody>
      </p:sp>
      <p:pic>
        <p:nvPicPr>
          <p:cNvPr id="7" name="Рисунок 6" descr="HEru11SB_p116-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72" y="199251"/>
            <a:ext cx="7173788" cy="4761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 descr="V:\pubs_new\happy_english.ru\Webinar\2017\Cover\HERU11SB_cover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68" y="555526"/>
            <a:ext cx="1154430" cy="1505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55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33" y="3206076"/>
            <a:ext cx="1132791" cy="15087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7" y="952028"/>
            <a:ext cx="1273629" cy="175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40" y="3211358"/>
            <a:ext cx="1096769" cy="15090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05" y="952030"/>
            <a:ext cx="1273594" cy="175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94" y="951524"/>
            <a:ext cx="1273844" cy="175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65" y="952028"/>
            <a:ext cx="1280024" cy="175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99" y="3202777"/>
            <a:ext cx="1042814" cy="15238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17" y="3209918"/>
            <a:ext cx="1133938" cy="1509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823606" y="343284"/>
            <a:ext cx="177770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09" y="3211357"/>
            <a:ext cx="1139976" cy="15087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9" y="3205768"/>
            <a:ext cx="1145000" cy="15091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0733" y="451735"/>
            <a:ext cx="1837086" cy="2527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Y:\Delo-New\Oblozhki\Titul\Kaufman_OGE_label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-528" r="4014" b="528"/>
          <a:stretch/>
        </p:blipFill>
        <p:spPr bwMode="auto">
          <a:xfrm>
            <a:off x="7552135" y="3211357"/>
            <a:ext cx="1024375" cy="15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71764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8224" y="4811952"/>
            <a:ext cx="159860" cy="106283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5" spc="50" dirty="0">
                <a:solidFill>
                  <a:srgbClr val="231F20"/>
                </a:solidFill>
                <a:latin typeface="Calibri"/>
                <a:cs typeface="Calibri"/>
              </a:rPr>
              <a:t>118</a:t>
            </a:r>
            <a:endParaRPr sz="63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6995" y="4812100"/>
            <a:ext cx="744175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7" dirty="0">
                <a:solidFill>
                  <a:srgbClr val="6D6E71"/>
                </a:solidFill>
                <a:latin typeface="Arial Narrow"/>
                <a:cs typeface="Arial Narrow"/>
              </a:rPr>
              <a:t>4, </a:t>
            </a:r>
            <a:r>
              <a:rPr sz="668" spc="34" dirty="0">
                <a:solidFill>
                  <a:srgbClr val="6D6E71"/>
                </a:solidFill>
                <a:latin typeface="Arial Narrow"/>
                <a:cs typeface="Arial Narrow"/>
              </a:rPr>
              <a:t>5,</a:t>
            </a:r>
            <a:r>
              <a:rPr sz="668" spc="4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6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36821" y="396199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936821" y="2505076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 txBox="1"/>
          <p:nvPr/>
        </p:nvSpPr>
        <p:spPr>
          <a:xfrm>
            <a:off x="2928224" y="244579"/>
            <a:ext cx="3137832" cy="4455713"/>
          </a:xfrm>
          <a:prstGeom prst="rect">
            <a:avLst/>
          </a:prstGeom>
        </p:spPr>
        <p:txBody>
          <a:bodyPr vert="horz" wrap="square" lIns="0" tIns="28835" rIns="0" bIns="0" rtlCol="0">
            <a:spAutoFit/>
          </a:bodyPr>
          <a:lstStyle/>
          <a:p>
            <a:pPr marL="224748" marR="972353" indent="-176830">
              <a:lnSpc>
                <a:spcPts val="788"/>
              </a:lnSpc>
              <a:spcBef>
                <a:spcPts val="224"/>
              </a:spcBef>
              <a:buAutoNum type="arabicPlain" startAt="10"/>
              <a:tabLst>
                <a:tab pos="225173" algn="l"/>
              </a:tabLst>
            </a:pP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Choose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between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noun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verb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brackets 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change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form if</a:t>
            </a:r>
            <a:r>
              <a:rPr sz="701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necessary.</a:t>
            </a:r>
            <a:endParaRPr sz="701" dirty="0">
              <a:latin typeface="Calibri"/>
              <a:cs typeface="Calibri"/>
            </a:endParaRPr>
          </a:p>
          <a:p>
            <a:pPr marL="321008" marR="1017303" lvl="1" indent="-96260">
              <a:lnSpc>
                <a:spcPct val="104200"/>
              </a:lnSpc>
              <a:spcBef>
                <a:spcPts val="164"/>
              </a:spcBef>
              <a:buAutoNum type="arabicPeriod"/>
              <a:tabLst>
                <a:tab pos="321008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Western countries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open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schools (education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educate) children from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developing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countries.</a:t>
            </a:r>
            <a:endParaRPr sz="668" dirty="0">
              <a:latin typeface="Book Antiqua"/>
              <a:cs typeface="Book Antiqua"/>
            </a:endParaRPr>
          </a:p>
          <a:p>
            <a:pPr marL="321008" marR="965569" lvl="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This organisation will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help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improve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(communication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communicate)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between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two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countries.</a:t>
            </a:r>
            <a:endParaRPr sz="668" dirty="0">
              <a:latin typeface="Book Antiqua"/>
              <a:cs typeface="Book Antiqua"/>
            </a:endParaRPr>
          </a:p>
          <a:p>
            <a:pPr marL="321008" marR="1034690" lvl="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scientists (achievement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achieve) more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could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ever hope </a:t>
            </a:r>
            <a:r>
              <a:rPr sz="668" spc="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for.</a:t>
            </a:r>
            <a:endParaRPr sz="668" dirty="0">
              <a:latin typeface="Book Antiqua"/>
              <a:cs typeface="Book Antiqua"/>
            </a:endParaRPr>
          </a:p>
          <a:p>
            <a:pPr marL="321008" marR="890511" lvl="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village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shop couldn’t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(competition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  compete) with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big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supermarket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which opened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last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year.</a:t>
            </a:r>
            <a:endParaRPr sz="668" dirty="0">
              <a:latin typeface="Book Antiqua"/>
              <a:cs typeface="Book Antiqua"/>
            </a:endParaRPr>
          </a:p>
          <a:p>
            <a:pPr marL="321008" marR="876941" lvl="1" indent="-96260">
              <a:lnSpc>
                <a:spcPct val="104200"/>
              </a:lnSpc>
              <a:buAutoNum type="arabicPeriod"/>
              <a:tabLst>
                <a:tab pos="321008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believe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(knowledge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know)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should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shared and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exchanged.</a:t>
            </a:r>
            <a:endParaRPr sz="668" dirty="0">
              <a:latin typeface="Book Antiqua"/>
              <a:cs typeface="Book Antiqua"/>
            </a:endParaRPr>
          </a:p>
          <a:p>
            <a:pPr marL="321008" marR="1027481" lvl="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It’s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important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(information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inform)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about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opportunities they  have.</a:t>
            </a:r>
            <a:endParaRPr sz="668" dirty="0">
              <a:latin typeface="Book Antiqua"/>
              <a:cs typeface="Book Antiqua"/>
            </a:endParaRPr>
          </a:p>
          <a:p>
            <a:pPr marL="321008" marR="1049955" lvl="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still no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(solution 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solve)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problems.</a:t>
            </a:r>
            <a:endParaRPr sz="668" dirty="0">
              <a:latin typeface="Book Antiqua"/>
              <a:cs typeface="Book Antiqua"/>
            </a:endParaRPr>
          </a:p>
          <a:p>
            <a:pPr marL="8481">
              <a:spcBef>
                <a:spcPts val="398"/>
              </a:spcBef>
            </a:pPr>
            <a:r>
              <a:rPr sz="734" spc="-7" dirty="0">
                <a:solidFill>
                  <a:srgbClr val="0093D5"/>
                </a:solidFill>
                <a:latin typeface="Calibri"/>
                <a:cs typeface="Calibri"/>
              </a:rPr>
              <a:t>Statement</a:t>
            </a:r>
            <a:r>
              <a:rPr sz="734" spc="83" dirty="0">
                <a:solidFill>
                  <a:srgbClr val="0093D5"/>
                </a:solidFill>
                <a:latin typeface="Calibri"/>
                <a:cs typeface="Calibri"/>
              </a:rPr>
              <a:t> </a:t>
            </a:r>
            <a:r>
              <a:rPr sz="734" dirty="0">
                <a:solidFill>
                  <a:srgbClr val="0093D5"/>
                </a:solidFill>
                <a:latin typeface="Calibri"/>
                <a:cs typeface="Calibri"/>
              </a:rPr>
              <a:t>transformation</a:t>
            </a:r>
            <a:endParaRPr sz="734" dirty="0">
              <a:latin typeface="Calibri"/>
              <a:cs typeface="Calibri"/>
            </a:endParaRPr>
          </a:p>
          <a:p>
            <a:pPr marL="224748" marR="848954" indent="-176830">
              <a:lnSpc>
                <a:spcPts val="788"/>
              </a:lnSpc>
              <a:spcBef>
                <a:spcPts val="223"/>
              </a:spcBef>
              <a:buAutoNum type="arabicPlain" startAt="11"/>
              <a:tabLst>
                <a:tab pos="225173" algn="l"/>
              </a:tabLst>
            </a:pP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Write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sentences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similar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meanings using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words 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in</a:t>
            </a:r>
            <a:r>
              <a:rPr sz="70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brackets.</a:t>
            </a:r>
            <a:endParaRPr sz="701" dirty="0">
              <a:latin typeface="Calibri"/>
              <a:cs typeface="Calibri"/>
            </a:endParaRPr>
          </a:p>
          <a:p>
            <a:pPr marL="537275" marR="932069" indent="-312951">
              <a:lnSpc>
                <a:spcPct val="103699"/>
              </a:lnSpc>
              <a:spcBef>
                <a:spcPts val="134"/>
              </a:spcBef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Model: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solve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problem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immediately.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(deal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with)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— </a:t>
            </a:r>
            <a:r>
              <a:rPr sz="668" i="1" spc="-10" dirty="0">
                <a:solidFill>
                  <a:srgbClr val="231F20"/>
                </a:solidFill>
                <a:latin typeface="Book Antiqua"/>
                <a:cs typeface="Book Antiqua"/>
              </a:rPr>
              <a:t>I </a:t>
            </a:r>
            <a:r>
              <a:rPr sz="668" i="1" spc="23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i="1" spc="17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i="1" spc="23" dirty="0">
                <a:solidFill>
                  <a:srgbClr val="231F20"/>
                </a:solidFill>
                <a:latin typeface="Book Antiqua"/>
                <a:cs typeface="Book Antiqua"/>
              </a:rPr>
              <a:t>need  </a:t>
            </a:r>
            <a:r>
              <a:rPr sz="668" i="1" spc="20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i="1" spc="34" dirty="0">
                <a:solidFill>
                  <a:srgbClr val="231F20"/>
                </a:solidFill>
                <a:latin typeface="Book Antiqua"/>
                <a:cs typeface="Book Antiqua"/>
              </a:rPr>
              <a:t>deal </a:t>
            </a:r>
            <a:r>
              <a:rPr sz="668" i="1" spc="17" dirty="0">
                <a:solidFill>
                  <a:srgbClr val="231F20"/>
                </a:solidFill>
                <a:latin typeface="Book Antiqua"/>
                <a:cs typeface="Book Antiqua"/>
              </a:rPr>
              <a:t>with this </a:t>
            </a:r>
            <a:r>
              <a:rPr sz="668" i="1" spc="23" dirty="0">
                <a:solidFill>
                  <a:srgbClr val="231F20"/>
                </a:solidFill>
                <a:latin typeface="Book Antiqua"/>
                <a:cs typeface="Book Antiqua"/>
              </a:rPr>
              <a:t>problem</a:t>
            </a:r>
            <a:r>
              <a:rPr sz="668" i="1" spc="1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i="1" spc="17" dirty="0">
                <a:solidFill>
                  <a:srgbClr val="231F20"/>
                </a:solidFill>
                <a:latin typeface="Book Antiqua"/>
                <a:cs typeface="Book Antiqua"/>
              </a:rPr>
              <a:t>immediately.</a:t>
            </a:r>
            <a:endParaRPr sz="668" dirty="0">
              <a:latin typeface="Book Antiqua"/>
              <a:cs typeface="Book Antiqua"/>
            </a:endParaRPr>
          </a:p>
          <a:p>
            <a:pPr marL="368926" marR="886695" lvl="1" indent="-94564">
              <a:lnSpc>
                <a:spcPct val="104200"/>
              </a:lnSpc>
              <a:spcBef>
                <a:spcPts val="281"/>
              </a:spcBef>
              <a:buAutoNum type="arabicPeriod"/>
              <a:tabLst>
                <a:tab pos="369350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technology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invented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should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tested in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our laboratory.</a:t>
            </a:r>
            <a:r>
              <a:rPr sz="668" spc="7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(innovation)</a:t>
            </a:r>
            <a:endParaRPr sz="668" dirty="0">
              <a:latin typeface="Book Antiqua"/>
              <a:cs typeface="Book Antiqua"/>
            </a:endParaRPr>
          </a:p>
          <a:p>
            <a:pPr marL="368926" marR="899417" lvl="1" indent="-98381">
              <a:lnSpc>
                <a:spcPct val="104200"/>
              </a:lnSpc>
              <a:buAutoNum type="arabicPeriod"/>
              <a:tabLst>
                <a:tab pos="369350" algn="l"/>
              </a:tabLst>
            </a:pP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Let’s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send 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results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colleagues and they  will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send 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results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us.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(exchange)</a:t>
            </a:r>
            <a:endParaRPr sz="668" dirty="0">
              <a:latin typeface="Book Antiqua"/>
              <a:cs typeface="Book Antiqua"/>
            </a:endParaRPr>
          </a:p>
          <a:p>
            <a:pPr marL="368926" lvl="1" indent="-95836">
              <a:spcBef>
                <a:spcPts val="34"/>
              </a:spcBef>
              <a:buAutoNum type="arabicPeriod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sometimes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find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boring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spend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time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with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age.</a:t>
            </a:r>
            <a:r>
              <a:rPr sz="668" spc="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(peers)</a:t>
            </a:r>
            <a:endParaRPr sz="668" dirty="0">
              <a:latin typeface="Book Antiqua"/>
              <a:cs typeface="Book Antiqua"/>
            </a:endParaRPr>
          </a:p>
          <a:p>
            <a:pPr marL="368926" marR="109830" lvl="1" indent="-95836">
              <a:lnSpc>
                <a:spcPct val="104200"/>
              </a:lnSpc>
              <a:buAutoNum type="arabicPeriod"/>
              <a:tabLst>
                <a:tab pos="369350" algn="l"/>
              </a:tabLst>
            </a:pP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We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need 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patient and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understanding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with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him.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tired.  (tolerant)</a:t>
            </a:r>
            <a:endParaRPr sz="668" dirty="0">
              <a:latin typeface="Book Antiqua"/>
              <a:cs typeface="Book Antiqua"/>
            </a:endParaRPr>
          </a:p>
          <a:p>
            <a:pPr marL="368926" lvl="1" indent="-95412">
              <a:spcBef>
                <a:spcPts val="34"/>
              </a:spcBef>
              <a:buAutoNum type="arabicPeriod"/>
              <a:tabLst>
                <a:tab pos="369350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Communication is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quick nowadays.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(instant)</a:t>
            </a:r>
            <a:endParaRPr sz="668" dirty="0">
              <a:latin typeface="Book Antiqua"/>
              <a:cs typeface="Book Antiqua"/>
            </a:endParaRPr>
          </a:p>
          <a:p>
            <a:pPr marL="368926" lvl="1" indent="-96684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animal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species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very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difficult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find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nowadays.</a:t>
            </a:r>
            <a:r>
              <a:rPr sz="668" spc="-4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(disappear)</a:t>
            </a:r>
            <a:endParaRPr sz="668" dirty="0">
              <a:latin typeface="Book Antiqua"/>
              <a:cs typeface="Book Antiqua"/>
            </a:endParaRPr>
          </a:p>
          <a:p>
            <a:pPr marL="368926" lvl="1" indent="-87355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 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should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take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part in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meeting.</a:t>
            </a: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(participate)</a:t>
            </a:r>
            <a:endParaRPr sz="668" dirty="0">
              <a:latin typeface="Book Antiqua"/>
              <a:cs typeface="Book Antiqua"/>
            </a:endParaRPr>
          </a:p>
          <a:p>
            <a:pPr marL="368926" marR="92444" lvl="1" indent="-97109">
              <a:lnSpc>
                <a:spcPct val="104200"/>
              </a:lnSpc>
              <a:buAutoNum type="arabicPeriod"/>
              <a:tabLst>
                <a:tab pos="369350" algn="l"/>
              </a:tabLst>
            </a:pP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They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gave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us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access to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secret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information on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their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space programme.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(make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available)</a:t>
            </a:r>
            <a:endParaRPr sz="668" dirty="0">
              <a:latin typeface="Book Antiqua"/>
              <a:cs typeface="Book Antiqua"/>
            </a:endParaRPr>
          </a:p>
          <a:p>
            <a:pPr marL="368926" lvl="1" indent="-91595">
              <a:spcBef>
                <a:spcPts val="34"/>
              </a:spcBef>
              <a:buAutoNum type="arabicPeriod"/>
              <a:tabLst>
                <a:tab pos="369350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new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corporation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was founded yesterday. 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(establish)</a:t>
            </a:r>
            <a:endParaRPr sz="668" dirty="0">
              <a:latin typeface="Book Antiqua"/>
              <a:cs typeface="Book Antiqua"/>
            </a:endParaRPr>
          </a:p>
          <a:p>
            <a:pPr marL="368926" lvl="1" indent="-139937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This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means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transportation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slow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expensive.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(inefficient)</a:t>
            </a:r>
            <a:endParaRPr sz="668" dirty="0">
              <a:latin typeface="Book Antiqua"/>
              <a:cs typeface="Book Antiqua"/>
            </a:endParaRPr>
          </a:p>
          <a:p>
            <a:pPr marL="368926" lvl="1" indent="-138665">
              <a:spcBef>
                <a:spcPts val="30"/>
              </a:spcBef>
              <a:buAutoNum type="arabicPeriod"/>
              <a:tabLst>
                <a:tab pos="369350" algn="l"/>
              </a:tabLst>
            </a:pP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Have  you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got any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local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money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you?</a:t>
            </a:r>
            <a:r>
              <a:rPr sz="668" spc="-7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(currency)</a:t>
            </a:r>
            <a:endParaRPr sz="668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93248" y="2448704"/>
            <a:ext cx="902390" cy="968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5293248" y="1194700"/>
            <a:ext cx="902390" cy="1203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5293248" y="302088"/>
            <a:ext cx="902390" cy="8508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10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2091B333-E68D-9C40-8A2D-C3C65D3C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843558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605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8224" y="4811952"/>
            <a:ext cx="159860" cy="106283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5" spc="23" dirty="0">
                <a:solidFill>
                  <a:srgbClr val="231F20"/>
                </a:solidFill>
                <a:latin typeface="Tahoma"/>
                <a:cs typeface="Tahoma"/>
              </a:rPr>
              <a:t>120</a:t>
            </a:r>
            <a:endParaRPr sz="635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6995" y="4812100"/>
            <a:ext cx="744175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7" dirty="0">
                <a:solidFill>
                  <a:srgbClr val="6D6E71"/>
                </a:solidFill>
                <a:latin typeface="Arial Narrow"/>
                <a:cs typeface="Arial Narrow"/>
              </a:rPr>
              <a:t>4, </a:t>
            </a:r>
            <a:r>
              <a:rPr sz="668" spc="34" dirty="0">
                <a:solidFill>
                  <a:srgbClr val="6D6E71"/>
                </a:solidFill>
                <a:latin typeface="Arial Narrow"/>
                <a:cs typeface="Arial Narrow"/>
              </a:rPr>
              <a:t>5,</a:t>
            </a:r>
            <a:r>
              <a:rPr sz="668" spc="4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6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36821" y="405510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2928224" y="253884"/>
            <a:ext cx="3039457" cy="1098640"/>
          </a:xfrm>
          <a:prstGeom prst="rect">
            <a:avLst/>
          </a:prstGeom>
        </p:spPr>
        <p:txBody>
          <a:bodyPr vert="horz" wrap="square" lIns="0" tIns="28835" rIns="0" bIns="0" rtlCol="0">
            <a:spAutoFit/>
          </a:bodyPr>
          <a:lstStyle/>
          <a:p>
            <a:pPr marL="8481">
              <a:spcBef>
                <a:spcPts val="227"/>
              </a:spcBef>
            </a:pPr>
            <a:r>
              <a:rPr sz="734" dirty="0">
                <a:solidFill>
                  <a:srgbClr val="0093D5"/>
                </a:solidFill>
                <a:latin typeface="Calibri"/>
                <a:cs typeface="Calibri"/>
              </a:rPr>
              <a:t>Listening  </a:t>
            </a:r>
            <a:r>
              <a:rPr sz="734" spc="27" dirty="0">
                <a:solidFill>
                  <a:srgbClr val="0093D5"/>
                </a:solidFill>
                <a:latin typeface="Calibri"/>
                <a:cs typeface="Calibri"/>
              </a:rPr>
              <a:t>and</a:t>
            </a:r>
            <a:r>
              <a:rPr sz="734" spc="-20" dirty="0">
                <a:solidFill>
                  <a:srgbClr val="0093D5"/>
                </a:solidFill>
                <a:latin typeface="Calibri"/>
                <a:cs typeface="Calibri"/>
              </a:rPr>
              <a:t> </a:t>
            </a:r>
            <a:r>
              <a:rPr sz="734" spc="3" dirty="0">
                <a:solidFill>
                  <a:srgbClr val="0093D5"/>
                </a:solidFill>
                <a:latin typeface="Calibri"/>
                <a:cs typeface="Calibri"/>
              </a:rPr>
              <a:t>matching</a:t>
            </a:r>
            <a:endParaRPr sz="734">
              <a:latin typeface="Calibri"/>
              <a:cs typeface="Calibri"/>
            </a:endParaRPr>
          </a:p>
          <a:p>
            <a:pPr marL="47918">
              <a:spcBef>
                <a:spcPts val="153"/>
              </a:spcBef>
            </a:pPr>
            <a:r>
              <a:rPr sz="701" spc="37" dirty="0">
                <a:solidFill>
                  <a:srgbClr val="231F20"/>
                </a:solidFill>
                <a:latin typeface="Tahoma"/>
                <a:cs typeface="Tahoma"/>
              </a:rPr>
              <a:t>14 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Six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teenagers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from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different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countries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were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asked </a:t>
            </a:r>
            <a:r>
              <a:rPr sz="701" spc="-30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following</a:t>
            </a:r>
            <a:r>
              <a:rPr sz="701" spc="-9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questions:</a:t>
            </a:r>
            <a:endParaRPr sz="701">
              <a:latin typeface="Tahoma"/>
              <a:cs typeface="Tahoma"/>
            </a:endParaRPr>
          </a:p>
          <a:p>
            <a:pPr marL="321008" marR="85659" indent="-96260">
              <a:lnSpc>
                <a:spcPct val="104200"/>
              </a:lnSpc>
              <a:spcBef>
                <a:spcPts val="170"/>
              </a:spcBef>
              <a:buAutoNum type="arabicPeriod"/>
              <a:tabLst>
                <a:tab pos="321432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Can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say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already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 village? What makes 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</a:t>
            </a: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so?</a:t>
            </a:r>
            <a:endParaRPr sz="668">
              <a:latin typeface="Book Antiqua"/>
              <a:cs typeface="Book Antiqua"/>
            </a:endParaRPr>
          </a:p>
          <a:p>
            <a:pPr marL="320584" indent="-95836">
              <a:spcBef>
                <a:spcPts val="30"/>
              </a:spcBef>
              <a:buAutoNum type="arabicPeriod"/>
              <a:tabLst>
                <a:tab pos="321008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What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does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living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 village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mean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you?</a:t>
            </a:r>
            <a:endParaRPr sz="668">
              <a:latin typeface="Book Antiqua"/>
              <a:cs typeface="Book Antiqua"/>
            </a:endParaRPr>
          </a:p>
          <a:p>
            <a:pPr marL="321008" marR="120431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30" dirty="0">
                <a:solidFill>
                  <a:srgbClr val="231F20"/>
                </a:solidFill>
                <a:latin typeface="Book Antiqua"/>
                <a:cs typeface="Book Antiqua"/>
              </a:rPr>
              <a:t>How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would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countries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have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change 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become part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</a:t>
            </a:r>
            <a:r>
              <a:rPr sz="668" spc="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village?</a:t>
            </a:r>
            <a:endParaRPr sz="668">
              <a:latin typeface="Book Antiqua"/>
              <a:cs typeface="Book Antiqua"/>
            </a:endParaRPr>
          </a:p>
          <a:p>
            <a:pPr marL="320584" indent="-95836">
              <a:spcBef>
                <a:spcPts val="34"/>
              </a:spcBef>
              <a:buAutoNum type="arabicPeriod"/>
              <a:tabLst>
                <a:tab pos="321008" algn="l"/>
              </a:tabLst>
            </a:pP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globalisation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good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bad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thing?</a:t>
            </a:r>
            <a:endParaRPr sz="668">
              <a:latin typeface="Book Antiqua"/>
              <a:cs typeface="Book Antiqua"/>
            </a:endParaRPr>
          </a:p>
          <a:p>
            <a:pPr marL="8481">
              <a:spcBef>
                <a:spcPts val="398"/>
              </a:spcBef>
            </a:pPr>
            <a:r>
              <a:rPr sz="734" dirty="0">
                <a:solidFill>
                  <a:srgbClr val="0093D5"/>
                </a:solidFill>
                <a:latin typeface="Calibri"/>
                <a:cs typeface="Calibri"/>
              </a:rPr>
              <a:t>Listening  </a:t>
            </a:r>
            <a:r>
              <a:rPr sz="734" spc="27" dirty="0">
                <a:solidFill>
                  <a:srgbClr val="0093D5"/>
                </a:solidFill>
                <a:latin typeface="Calibri"/>
                <a:cs typeface="Calibri"/>
              </a:rPr>
              <a:t>and</a:t>
            </a:r>
            <a:r>
              <a:rPr sz="734" spc="-20" dirty="0">
                <a:solidFill>
                  <a:srgbClr val="0093D5"/>
                </a:solidFill>
                <a:latin typeface="Calibri"/>
                <a:cs typeface="Calibri"/>
              </a:rPr>
              <a:t> </a:t>
            </a:r>
            <a:r>
              <a:rPr sz="734" spc="3" dirty="0">
                <a:solidFill>
                  <a:srgbClr val="0093D5"/>
                </a:solidFill>
                <a:latin typeface="Calibri"/>
                <a:cs typeface="Calibri"/>
              </a:rPr>
              <a:t>matching</a:t>
            </a:r>
            <a:endParaRPr sz="734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36821" y="1352533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 txBox="1"/>
          <p:nvPr/>
        </p:nvSpPr>
        <p:spPr>
          <a:xfrm>
            <a:off x="2967763" y="1352932"/>
            <a:ext cx="125513" cy="116414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701" spc="37" dirty="0">
                <a:solidFill>
                  <a:srgbClr val="231F20"/>
                </a:solidFill>
                <a:latin typeface="Tahoma"/>
                <a:cs typeface="Tahoma"/>
              </a:rPr>
              <a:t>15</a:t>
            </a:r>
            <a:endParaRPr sz="701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4502" y="1351418"/>
            <a:ext cx="2997902" cy="426639"/>
          </a:xfrm>
          <a:prstGeom prst="rect">
            <a:avLst/>
          </a:prstGeom>
        </p:spPr>
        <p:txBody>
          <a:bodyPr vert="horz" wrap="square" lIns="0" tIns="16113" rIns="0" bIns="0" rtlCol="0">
            <a:spAutoFit/>
          </a:bodyPr>
          <a:lstStyle/>
          <a:p>
            <a:pPr marL="8481" marR="3392" indent="-424">
              <a:lnSpc>
                <a:spcPts val="801"/>
              </a:lnSpc>
              <a:spcBef>
                <a:spcPts val="127"/>
              </a:spcBef>
            </a:pPr>
            <a:r>
              <a:rPr sz="701" spc="-30" dirty="0">
                <a:solidFill>
                  <a:srgbClr val="231F20"/>
                </a:solidFill>
                <a:latin typeface="Tahoma"/>
                <a:cs typeface="Tahoma"/>
              </a:rPr>
              <a:t>Listen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sz="701" spc="-30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teenagers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answering </a:t>
            </a:r>
            <a:r>
              <a:rPr sz="701" spc="-30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questions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match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their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answers</a:t>
            </a:r>
            <a:r>
              <a:rPr sz="70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Tahoma"/>
                <a:cs typeface="Tahoma"/>
              </a:rPr>
              <a:t>(1–6) 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where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come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from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57" dirty="0">
                <a:solidFill>
                  <a:srgbClr val="231F20"/>
                </a:solidFill>
                <a:latin typeface="Tahoma"/>
                <a:cs typeface="Tahoma"/>
              </a:rPr>
              <a:t>(A–</a:t>
            </a:r>
            <a:r>
              <a:rPr sz="701" spc="-13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G).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There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one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extra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place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with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 match.</a:t>
            </a:r>
            <a:endParaRPr sz="701">
              <a:latin typeface="Tahoma"/>
              <a:cs typeface="Tahoma"/>
            </a:endParaRPr>
          </a:p>
          <a:p>
            <a:pPr marL="8481" marR="63184">
              <a:lnSpc>
                <a:spcPts val="801"/>
              </a:lnSpc>
            </a:pPr>
            <a:r>
              <a:rPr sz="701" spc="23" dirty="0">
                <a:solidFill>
                  <a:srgbClr val="231F20"/>
                </a:solidFill>
                <a:latin typeface="Tahoma"/>
                <a:cs typeface="Tahoma"/>
              </a:rPr>
              <a:t>Mark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7" dirty="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think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they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already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live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0" dirty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global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village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and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4" dirty="0">
                <a:solidFill>
                  <a:srgbClr val="231F20"/>
                </a:solidFill>
                <a:latin typeface="Tahoma"/>
                <a:cs typeface="Tahoma"/>
              </a:rPr>
              <a:t>which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of  </a:t>
            </a:r>
            <a:r>
              <a:rPr sz="701" spc="-37" dirty="0">
                <a:solidFill>
                  <a:srgbClr val="231F20"/>
                </a:solidFill>
                <a:latin typeface="Tahoma"/>
                <a:cs typeface="Tahoma"/>
              </a:rPr>
              <a:t>them</a:t>
            </a:r>
            <a:r>
              <a:rPr sz="701" spc="-8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don’t.</a:t>
            </a:r>
            <a:endParaRPr sz="701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40714" y="2082248"/>
            <a:ext cx="1113837" cy="835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2936703" y="2968058"/>
            <a:ext cx="787299" cy="1370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4588084" y="2968058"/>
            <a:ext cx="787299" cy="13702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3764666" y="2968058"/>
            <a:ext cx="787299" cy="13702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5416047" y="2968058"/>
            <a:ext cx="787299" cy="1370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4085667" y="2082248"/>
            <a:ext cx="1036909" cy="835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5156490" y="2082062"/>
            <a:ext cx="1047722" cy="8356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937661" y="4382948"/>
            <a:ext cx="354491" cy="2215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2937661" y="4382949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4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4589042" y="4384925"/>
            <a:ext cx="354108" cy="2137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4589042" y="4382949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4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3765625" y="4382948"/>
            <a:ext cx="354490" cy="2215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3765625" y="4382949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4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2" name="object 22"/>
          <p:cNvSpPr/>
          <p:nvPr/>
        </p:nvSpPr>
        <p:spPr>
          <a:xfrm>
            <a:off x="5416997" y="4382948"/>
            <a:ext cx="354491" cy="2215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3" name="object 23"/>
          <p:cNvSpPr/>
          <p:nvPr/>
        </p:nvSpPr>
        <p:spPr>
          <a:xfrm>
            <a:off x="5416997" y="4382949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4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4" name="object 24"/>
          <p:cNvSpPr txBox="1"/>
          <p:nvPr/>
        </p:nvSpPr>
        <p:spPr>
          <a:xfrm>
            <a:off x="3309125" y="4493028"/>
            <a:ext cx="348554" cy="238435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93292" marR="3392" indent="-85235">
              <a:lnSpc>
                <a:spcPct val="118200"/>
              </a:lnSpc>
              <a:spcBef>
                <a:spcPts val="67"/>
              </a:spcBef>
            </a:pPr>
            <a:r>
              <a:rPr sz="668" spc="3" dirty="0">
                <a:solidFill>
                  <a:srgbClr val="0072BC"/>
                </a:solidFill>
                <a:latin typeface="Tahoma"/>
                <a:cs typeface="Tahoma"/>
              </a:rPr>
              <a:t>D</a:t>
            </a:r>
            <a:r>
              <a:rPr sz="668" spc="-50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spc="-37" dirty="0">
                <a:solidFill>
                  <a:srgbClr val="231F20"/>
                </a:solidFill>
                <a:latin typeface="Tahoma"/>
                <a:cs typeface="Tahoma"/>
              </a:rPr>
              <a:t>Tomsk,  </a:t>
            </a:r>
            <a:r>
              <a:rPr sz="668" spc="-20" dirty="0">
                <a:solidFill>
                  <a:srgbClr val="231F20"/>
                </a:solidFill>
                <a:latin typeface="Tahoma"/>
                <a:cs typeface="Tahoma"/>
              </a:rPr>
              <a:t>Russia</a:t>
            </a:r>
            <a:endParaRPr sz="668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60486" y="4498964"/>
            <a:ext cx="432088" cy="238435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76330" marR="3392" indent="-67849">
              <a:lnSpc>
                <a:spcPct val="118200"/>
              </a:lnSpc>
              <a:spcBef>
                <a:spcPts val="67"/>
              </a:spcBef>
            </a:pPr>
            <a:r>
              <a:rPr sz="668" spc="-30" dirty="0">
                <a:solidFill>
                  <a:srgbClr val="0072BC"/>
                </a:solidFill>
                <a:latin typeface="Tahoma"/>
                <a:cs typeface="Tahoma"/>
              </a:rPr>
              <a:t>F</a:t>
            </a:r>
            <a:r>
              <a:rPr sz="668" spc="-57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Tahoma"/>
                <a:cs typeface="Tahoma"/>
              </a:rPr>
              <a:t>Frankfurt,  </a:t>
            </a:r>
            <a:r>
              <a:rPr sz="668" dirty="0">
                <a:solidFill>
                  <a:srgbClr val="231F20"/>
                </a:solidFill>
                <a:latin typeface="Tahoma"/>
                <a:cs typeface="Tahoma"/>
              </a:rPr>
              <a:t>Germany</a:t>
            </a:r>
            <a:endParaRPr sz="668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7032" y="4512619"/>
            <a:ext cx="318447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spc="-20" dirty="0">
                <a:solidFill>
                  <a:srgbClr val="0072BC"/>
                </a:solidFill>
                <a:latin typeface="Tahoma"/>
                <a:cs typeface="Tahoma"/>
              </a:rPr>
              <a:t>E</a:t>
            </a:r>
            <a:r>
              <a:rPr sz="668" spc="74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dirty="0">
                <a:solidFill>
                  <a:srgbClr val="231F20"/>
                </a:solidFill>
                <a:latin typeface="Tahoma"/>
                <a:cs typeface="Tahoma"/>
              </a:rPr>
              <a:t>China</a:t>
            </a:r>
            <a:endParaRPr sz="668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88393" y="4512619"/>
            <a:ext cx="389261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spc="87" dirty="0">
                <a:solidFill>
                  <a:srgbClr val="0072BC"/>
                </a:solidFill>
                <a:latin typeface="Tahoma"/>
                <a:cs typeface="Tahoma"/>
              </a:rPr>
              <a:t>G</a:t>
            </a:r>
            <a:r>
              <a:rPr sz="668" spc="70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spc="-14" dirty="0">
                <a:solidFill>
                  <a:srgbClr val="231F20"/>
                </a:solidFill>
                <a:latin typeface="Tahoma"/>
                <a:cs typeface="Tahoma"/>
              </a:rPr>
              <a:t>Estonia</a:t>
            </a:r>
            <a:endParaRPr sz="668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39060" y="1818578"/>
            <a:ext cx="354491" cy="2215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9" name="object 29"/>
          <p:cNvSpPr/>
          <p:nvPr/>
        </p:nvSpPr>
        <p:spPr>
          <a:xfrm>
            <a:off x="2939060" y="1818578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5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0" name="object 30"/>
          <p:cNvSpPr/>
          <p:nvPr/>
        </p:nvSpPr>
        <p:spPr>
          <a:xfrm>
            <a:off x="4089423" y="1818578"/>
            <a:ext cx="354491" cy="2215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1" name="object 31"/>
          <p:cNvSpPr/>
          <p:nvPr/>
        </p:nvSpPr>
        <p:spPr>
          <a:xfrm>
            <a:off x="4089423" y="1818578"/>
            <a:ext cx="354491" cy="221768"/>
          </a:xfrm>
          <a:custGeom>
            <a:avLst/>
            <a:gdLst/>
            <a:ahLst/>
            <a:cxnLst/>
            <a:rect l="l" t="t" r="r" b="b"/>
            <a:pathLst>
              <a:path w="530860" h="332105">
                <a:moveTo>
                  <a:pt x="530860" y="0"/>
                </a:moveTo>
                <a:lnTo>
                  <a:pt x="0" y="0"/>
                </a:lnTo>
                <a:lnTo>
                  <a:pt x="0" y="331787"/>
                </a:lnTo>
                <a:lnTo>
                  <a:pt x="530860" y="331787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2" name="object 32"/>
          <p:cNvSpPr/>
          <p:nvPr/>
        </p:nvSpPr>
        <p:spPr>
          <a:xfrm>
            <a:off x="5158847" y="1853500"/>
            <a:ext cx="354491" cy="18664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3" name="object 33"/>
          <p:cNvSpPr/>
          <p:nvPr/>
        </p:nvSpPr>
        <p:spPr>
          <a:xfrm>
            <a:off x="5158847" y="1853500"/>
            <a:ext cx="354491" cy="186998"/>
          </a:xfrm>
          <a:custGeom>
            <a:avLst/>
            <a:gdLst/>
            <a:ahLst/>
            <a:cxnLst/>
            <a:rect l="l" t="t" r="r" b="b"/>
            <a:pathLst>
              <a:path w="530860" h="280035">
                <a:moveTo>
                  <a:pt x="530860" y="0"/>
                </a:moveTo>
                <a:lnTo>
                  <a:pt x="0" y="0"/>
                </a:lnTo>
                <a:lnTo>
                  <a:pt x="0" y="279501"/>
                </a:lnTo>
                <a:lnTo>
                  <a:pt x="530860" y="279501"/>
                </a:lnTo>
                <a:lnTo>
                  <a:pt x="530860" y="0"/>
                </a:lnTo>
                <a:close/>
              </a:path>
            </a:pathLst>
          </a:custGeom>
          <a:ln w="424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4" name="object 34"/>
          <p:cNvSpPr txBox="1"/>
          <p:nvPr/>
        </p:nvSpPr>
        <p:spPr>
          <a:xfrm>
            <a:off x="3310528" y="1948269"/>
            <a:ext cx="372724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spc="67" dirty="0">
                <a:solidFill>
                  <a:srgbClr val="0072BC"/>
                </a:solidFill>
                <a:latin typeface="Tahoma"/>
                <a:cs typeface="Tahoma"/>
              </a:rPr>
              <a:t>A</a:t>
            </a:r>
            <a:r>
              <a:rPr sz="668" spc="74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dirty="0">
                <a:solidFill>
                  <a:srgbClr val="231F20"/>
                </a:solidFill>
                <a:latin typeface="Tahoma"/>
                <a:cs typeface="Tahoma"/>
              </a:rPr>
              <a:t>Poland</a:t>
            </a:r>
            <a:endParaRPr sz="668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60933" y="1948269"/>
            <a:ext cx="354066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spc="-20" dirty="0">
                <a:solidFill>
                  <a:srgbClr val="0072BC"/>
                </a:solidFill>
                <a:latin typeface="Tahoma"/>
                <a:cs typeface="Tahoma"/>
              </a:rPr>
              <a:t>B</a:t>
            </a:r>
            <a:r>
              <a:rPr sz="668" spc="67" dirty="0">
                <a:solidFill>
                  <a:srgbClr val="0072BC"/>
                </a:solidFill>
                <a:latin typeface="Tahoma"/>
                <a:cs typeface="Tahom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Tahoma"/>
                <a:cs typeface="Tahoma"/>
              </a:rPr>
              <a:t>France</a:t>
            </a:r>
            <a:endParaRPr sz="668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38838" y="1948269"/>
            <a:ext cx="434632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spc="37" dirty="0">
                <a:solidFill>
                  <a:srgbClr val="0072BC"/>
                </a:solidFill>
                <a:latin typeface="Tahoma"/>
                <a:cs typeface="Tahoma"/>
              </a:rPr>
              <a:t>С </a:t>
            </a:r>
            <a:r>
              <a:rPr sz="668" spc="-40" dirty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sz="668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668" spc="27" dirty="0">
                <a:solidFill>
                  <a:srgbClr val="231F20"/>
                </a:solidFill>
                <a:latin typeface="Tahoma"/>
                <a:cs typeface="Tahoma"/>
              </a:rPr>
              <a:t>USA</a:t>
            </a:r>
            <a:endParaRPr sz="668">
              <a:latin typeface="Tahoma"/>
              <a:cs typeface="Tahoma"/>
            </a:endParaRPr>
          </a:p>
        </p:txBody>
      </p:sp>
      <p:pic>
        <p:nvPicPr>
          <p:cNvPr id="37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C219F587-3E14-554D-A930-BD7F8032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51520" y="540131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16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55012" y="4811952"/>
            <a:ext cx="159860" cy="106283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35" spc="50" dirty="0">
                <a:solidFill>
                  <a:srgbClr val="231F20"/>
                </a:solidFill>
                <a:latin typeface="Calibri"/>
                <a:cs typeface="Calibri"/>
              </a:rPr>
              <a:t>121</a:t>
            </a:r>
            <a:endParaRPr sz="63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5650" y="4812100"/>
            <a:ext cx="744175" cy="111349"/>
          </a:xfrm>
          <a:prstGeom prst="rect">
            <a:avLst/>
          </a:prstGeom>
        </p:spPr>
        <p:txBody>
          <a:bodyPr vert="horz" wrap="square" lIns="0" tIns="8481" rIns="0" bIns="0" rtlCol="0">
            <a:spAutoFit/>
          </a:bodyPr>
          <a:lstStyle/>
          <a:p>
            <a:pPr marL="8481">
              <a:spcBef>
                <a:spcPts val="67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7" dirty="0">
                <a:solidFill>
                  <a:srgbClr val="6D6E71"/>
                </a:solidFill>
                <a:latin typeface="Arial Narrow"/>
                <a:cs typeface="Arial Narrow"/>
              </a:rPr>
              <a:t>4, </a:t>
            </a:r>
            <a:r>
              <a:rPr sz="668" spc="34" dirty="0">
                <a:solidFill>
                  <a:srgbClr val="6D6E71"/>
                </a:solidFill>
                <a:latin typeface="Arial Narrow"/>
                <a:cs typeface="Arial Narrow"/>
              </a:rPr>
              <a:t>5,</a:t>
            </a:r>
            <a:r>
              <a:rPr sz="668" spc="3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6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36821" y="398971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936821" y="2083818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6034252" y="2542789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6034252" y="2754805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6034252" y="2966820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6034252" y="3178836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6034252" y="3390851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6034252" y="3602867"/>
            <a:ext cx="164100" cy="92015"/>
          </a:xfrm>
          <a:custGeom>
            <a:avLst/>
            <a:gdLst/>
            <a:ahLst/>
            <a:cxnLst/>
            <a:rect l="l" t="t" r="r" b="b"/>
            <a:pathLst>
              <a:path w="245745" h="137795">
                <a:moveTo>
                  <a:pt x="245656" y="0"/>
                </a:moveTo>
                <a:lnTo>
                  <a:pt x="0" y="0"/>
                </a:lnTo>
                <a:lnTo>
                  <a:pt x="0" y="137655"/>
                </a:lnTo>
                <a:lnTo>
                  <a:pt x="245656" y="137655"/>
                </a:lnTo>
                <a:lnTo>
                  <a:pt x="245656" y="0"/>
                </a:lnTo>
                <a:close/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3709491" y="3906711"/>
            <a:ext cx="2438604" cy="0"/>
          </a:xfrm>
          <a:custGeom>
            <a:avLst/>
            <a:gdLst/>
            <a:ahLst/>
            <a:cxnLst/>
            <a:rect l="l" t="t" r="r" b="b"/>
            <a:pathLst>
              <a:path w="3651885">
                <a:moveTo>
                  <a:pt x="0" y="0"/>
                </a:moveTo>
                <a:lnTo>
                  <a:pt x="3651440" y="0"/>
                </a:lnTo>
              </a:path>
            </a:pathLst>
          </a:custGeom>
          <a:ln w="38100">
            <a:solidFill>
              <a:srgbClr val="BABCBE"/>
            </a:solidFill>
            <a:prstDash val="dot"/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3632081" y="3906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BABCBE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6186504" y="3906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BABCBE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2936711" y="3829240"/>
            <a:ext cx="668010" cy="155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936821" y="4174428"/>
            <a:ext cx="189949" cy="1346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 txBox="1"/>
          <p:nvPr/>
        </p:nvSpPr>
        <p:spPr>
          <a:xfrm>
            <a:off x="2936711" y="398971"/>
            <a:ext cx="3205656" cy="3337073"/>
          </a:xfrm>
          <a:prstGeom prst="rect">
            <a:avLst/>
          </a:prstGeom>
        </p:spPr>
        <p:txBody>
          <a:bodyPr vert="horz" wrap="square" lIns="0" tIns="28835" rIns="0" bIns="0" rtlCol="0">
            <a:spAutoFit/>
          </a:bodyPr>
          <a:lstStyle/>
          <a:p>
            <a:pPr marL="224748" marR="198033" indent="-176830">
              <a:lnSpc>
                <a:spcPts val="788"/>
              </a:lnSpc>
              <a:spcBef>
                <a:spcPts val="224"/>
              </a:spcBef>
              <a:buAutoNum type="arabicPlain" startAt="16"/>
              <a:tabLst>
                <a:tab pos="225173" algn="l"/>
              </a:tabLst>
            </a:pP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701" spc="-14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teenagers </a:t>
            </a:r>
            <a:r>
              <a:rPr sz="701" spc="34" dirty="0">
                <a:solidFill>
                  <a:srgbClr val="231F20"/>
                </a:solidFill>
                <a:latin typeface="Calibri"/>
                <a:cs typeface="Calibri"/>
              </a:rPr>
              <a:t>again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match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answers 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(1–6)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following </a:t>
            </a:r>
            <a:r>
              <a:rPr sz="701" spc="-14" dirty="0">
                <a:solidFill>
                  <a:srgbClr val="231F20"/>
                </a:solidFill>
                <a:latin typeface="Calibri"/>
                <a:cs typeface="Calibri"/>
              </a:rPr>
              <a:t>statements 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(A— </a:t>
            </a:r>
            <a:r>
              <a:rPr sz="701" spc="50" dirty="0">
                <a:solidFill>
                  <a:srgbClr val="231F20"/>
                </a:solidFill>
                <a:latin typeface="Calibri"/>
                <a:cs typeface="Calibri"/>
              </a:rPr>
              <a:t>G).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one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extra </a:t>
            </a:r>
            <a:r>
              <a:rPr sz="701" spc="-14" dirty="0">
                <a:solidFill>
                  <a:srgbClr val="231F20"/>
                </a:solidFill>
                <a:latin typeface="Calibri"/>
                <a:cs typeface="Calibri"/>
              </a:rPr>
              <a:t>statement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no 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match.</a:t>
            </a:r>
            <a:endParaRPr sz="701" dirty="0">
              <a:latin typeface="Calibri"/>
              <a:cs typeface="Calibri"/>
            </a:endParaRPr>
          </a:p>
          <a:p>
            <a:pPr marL="321008" marR="78450" indent="-96260">
              <a:lnSpc>
                <a:spcPct val="104200"/>
              </a:lnSpc>
              <a:spcBef>
                <a:spcPts val="164"/>
              </a:spcBef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 live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 village, because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over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world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city.</a:t>
            </a:r>
            <a:endParaRPr sz="668" dirty="0">
              <a:latin typeface="Book Antiqua"/>
              <a:cs typeface="Book Antiqua"/>
            </a:endParaRPr>
          </a:p>
          <a:p>
            <a:pPr marL="224748">
              <a:spcBef>
                <a:spcPts val="3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just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can’t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peace,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because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they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are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so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different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racism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exists.</a:t>
            </a:r>
            <a:endParaRPr sz="668" dirty="0">
              <a:latin typeface="Book Antiqua"/>
              <a:cs typeface="Book Antiqua"/>
            </a:endParaRPr>
          </a:p>
          <a:p>
            <a:pPr marL="321008" marR="166652" indent="-96260">
              <a:lnSpc>
                <a:spcPct val="104200"/>
              </a:lnSpc>
            </a:pPr>
            <a:r>
              <a:rPr sz="668" spc="-40" dirty="0">
                <a:solidFill>
                  <a:srgbClr val="231F20"/>
                </a:solidFill>
                <a:latin typeface="Book Antiqua"/>
                <a:cs typeface="Book Antiqua"/>
              </a:rPr>
              <a:t>C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Globalisation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may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change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forever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all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our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customs and  traditions will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lost.</a:t>
            </a:r>
            <a:endParaRPr sz="668" dirty="0">
              <a:latin typeface="Book Antiqua"/>
              <a:cs typeface="Book Antiqua"/>
            </a:endParaRPr>
          </a:p>
          <a:p>
            <a:pPr marL="321008" marR="70393" indent="-96260">
              <a:lnSpc>
                <a:spcPct val="104200"/>
              </a:lnSpc>
            </a:pPr>
            <a:r>
              <a:rPr sz="668" spc="-44" dirty="0">
                <a:solidFill>
                  <a:srgbClr val="231F20"/>
                </a:solidFill>
                <a:latin typeface="Book Antiqua"/>
                <a:cs typeface="Book Antiqua"/>
              </a:rPr>
              <a:t>D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Globalisation allows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learn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about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different cultures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without leaving 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home</a:t>
            </a:r>
            <a:r>
              <a:rPr sz="668" spc="5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town.</a:t>
            </a:r>
            <a:endParaRPr sz="668" dirty="0">
              <a:latin typeface="Book Antiqua"/>
              <a:cs typeface="Book Antiqua"/>
            </a:endParaRPr>
          </a:p>
          <a:p>
            <a:pPr marL="321008" marR="117887" lvl="1" indent="-96260">
              <a:lnSpc>
                <a:spcPct val="104200"/>
              </a:lnSpc>
              <a:buAutoNum type="alphaUcPeriod" startAt="5"/>
              <a:tabLst>
                <a:tab pos="321432" algn="l"/>
              </a:tabLst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most important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part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living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 village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understanding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world’s 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problems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working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solve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them.</a:t>
            </a:r>
            <a:endParaRPr sz="668" dirty="0">
              <a:latin typeface="Book Antiqua"/>
              <a:cs typeface="Book Antiqua"/>
            </a:endParaRPr>
          </a:p>
          <a:p>
            <a:pPr marL="321008" marR="279451" lvl="1" indent="-96260">
              <a:lnSpc>
                <a:spcPct val="104200"/>
              </a:lnSpc>
              <a:buAutoNum type="alphaUcPeriod" startAt="5"/>
              <a:tabLst>
                <a:tab pos="321432" algn="l"/>
              </a:tabLst>
            </a:pP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Living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 village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means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countries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helping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  exchanging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goods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and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services.</a:t>
            </a:r>
            <a:endParaRPr sz="668" dirty="0">
              <a:latin typeface="Book Antiqua"/>
              <a:cs typeface="Book Antiqua"/>
            </a:endParaRPr>
          </a:p>
          <a:p>
            <a:pPr marL="224748">
              <a:spcBef>
                <a:spcPts val="30"/>
              </a:spcBef>
            </a:pPr>
            <a:r>
              <a:rPr sz="668" spc="-34" dirty="0">
                <a:solidFill>
                  <a:srgbClr val="231F20"/>
                </a:solidFill>
                <a:latin typeface="Book Antiqua"/>
                <a:cs typeface="Book Antiqua"/>
              </a:rPr>
              <a:t>G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population of </a:t>
            </a:r>
            <a:r>
              <a:rPr sz="668" spc="-23" dirty="0">
                <a:solidFill>
                  <a:srgbClr val="231F20"/>
                </a:solidFill>
                <a:latin typeface="Book Antiqua"/>
                <a:cs typeface="Book Antiqua"/>
              </a:rPr>
              <a:t>my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city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doesn’t 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include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lot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foreigners.</a:t>
            </a:r>
            <a:endParaRPr sz="668" dirty="0">
              <a:latin typeface="Book Antiqua"/>
              <a:cs typeface="Book Antiqua"/>
            </a:endParaRPr>
          </a:p>
          <a:p>
            <a:pPr marL="8481">
              <a:spcBef>
                <a:spcPts val="398"/>
              </a:spcBef>
            </a:pPr>
            <a:r>
              <a:rPr sz="734" dirty="0">
                <a:solidFill>
                  <a:srgbClr val="0093D5"/>
                </a:solidFill>
                <a:latin typeface="Calibri"/>
                <a:cs typeface="Calibri"/>
              </a:rPr>
              <a:t>Listening  </a:t>
            </a:r>
            <a:r>
              <a:rPr sz="734" spc="3" dirty="0">
                <a:solidFill>
                  <a:srgbClr val="0093D5"/>
                </a:solidFill>
                <a:latin typeface="Calibri"/>
                <a:cs typeface="Calibri"/>
              </a:rPr>
              <a:t>for </a:t>
            </a:r>
            <a:r>
              <a:rPr sz="734" spc="10" dirty="0">
                <a:solidFill>
                  <a:srgbClr val="0093D5"/>
                </a:solidFill>
                <a:latin typeface="Calibri"/>
                <a:cs typeface="Calibri"/>
              </a:rPr>
              <a:t>specific</a:t>
            </a:r>
            <a:r>
              <a:rPr sz="734" spc="57" dirty="0">
                <a:solidFill>
                  <a:srgbClr val="0093D5"/>
                </a:solidFill>
                <a:latin typeface="Calibri"/>
                <a:cs typeface="Calibri"/>
              </a:rPr>
              <a:t> </a:t>
            </a:r>
            <a:r>
              <a:rPr sz="734" dirty="0">
                <a:solidFill>
                  <a:srgbClr val="0093D5"/>
                </a:solidFill>
                <a:latin typeface="Calibri"/>
                <a:cs typeface="Calibri"/>
              </a:rPr>
              <a:t>information</a:t>
            </a:r>
            <a:endParaRPr sz="734" dirty="0">
              <a:latin typeface="Calibri"/>
              <a:cs typeface="Calibri"/>
            </a:endParaRPr>
          </a:p>
          <a:p>
            <a:pPr marL="224748" marR="140362" indent="-176830">
              <a:lnSpc>
                <a:spcPts val="788"/>
              </a:lnSpc>
              <a:spcBef>
                <a:spcPts val="223"/>
              </a:spcBef>
              <a:buAutoNum type="arabicPlain" startAt="17"/>
              <a:tabLst>
                <a:tab pos="225173" algn="l"/>
              </a:tabLst>
            </a:pP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Listen </a:t>
            </a:r>
            <a:r>
              <a:rPr sz="701" spc="-14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teenagers once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mark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sz="701" spc="-14" dirty="0">
                <a:solidFill>
                  <a:srgbClr val="231F20"/>
                </a:solidFill>
                <a:latin typeface="Calibri"/>
                <a:cs typeface="Calibri"/>
              </a:rPr>
              <a:t>statements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True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or False.  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01" spc="34" dirty="0">
                <a:solidFill>
                  <a:srgbClr val="231F20"/>
                </a:solidFill>
                <a:latin typeface="Calibri"/>
                <a:cs typeface="Calibri"/>
              </a:rPr>
              <a:t>agree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opinions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expressed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01" spc="-17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statements?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Why?/</a:t>
            </a:r>
            <a:endParaRPr sz="701" dirty="0">
              <a:latin typeface="Calibri"/>
              <a:cs typeface="Calibri"/>
            </a:endParaRPr>
          </a:p>
          <a:p>
            <a:pPr marL="224748">
              <a:lnSpc>
                <a:spcPts val="785"/>
              </a:lnSpc>
            </a:pP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Why</a:t>
            </a:r>
            <a:r>
              <a:rPr sz="701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not?</a:t>
            </a:r>
            <a:endParaRPr sz="701" dirty="0">
              <a:latin typeface="Calibri"/>
              <a:cs typeface="Calibri"/>
            </a:endParaRPr>
          </a:p>
          <a:p>
            <a:pPr marL="321008" marR="464338" indent="-96260">
              <a:lnSpc>
                <a:spcPct val="104200"/>
              </a:lnSpc>
              <a:spcBef>
                <a:spcPts val="180"/>
              </a:spcBef>
              <a:buAutoNum type="arabicPeriod"/>
              <a:tabLst>
                <a:tab pos="321432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girl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Poland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some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international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corporations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wealthier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than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some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countries.</a:t>
            </a:r>
            <a:endParaRPr sz="668" dirty="0">
              <a:latin typeface="Book Antiqua"/>
              <a:cs typeface="Book Antiqua"/>
            </a:endParaRPr>
          </a:p>
          <a:p>
            <a:pPr marL="321008" marR="332882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boy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China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argues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people holding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different beliefs will  soon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learn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respect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each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other’s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points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4" dirty="0">
                <a:solidFill>
                  <a:srgbClr val="231F20"/>
                </a:solidFill>
                <a:latin typeface="Book Antiqua"/>
                <a:cs typeface="Book Antiqua"/>
              </a:rPr>
              <a:t>view.</a:t>
            </a:r>
            <a:endParaRPr sz="668" dirty="0">
              <a:latin typeface="Book Antiqua"/>
              <a:cs typeface="Book Antiqua"/>
            </a:endParaRPr>
          </a:p>
          <a:p>
            <a:pPr marL="321008" marR="675941" indent="-96260">
              <a:lnSpc>
                <a:spcPct val="104200"/>
              </a:lnSpc>
              <a:buAutoNum type="arabicPeriod"/>
              <a:tabLst>
                <a:tab pos="321008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Russian girl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necessary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speak English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to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be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part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of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global</a:t>
            </a:r>
            <a:r>
              <a:rPr sz="668" spc="3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village.</a:t>
            </a:r>
            <a:endParaRPr sz="668" dirty="0">
              <a:latin typeface="Book Antiqua"/>
              <a:cs typeface="Book Antiqua"/>
            </a:endParaRPr>
          </a:p>
          <a:p>
            <a:pPr marL="347300" marR="322280" indent="-122552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boy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France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believes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if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watch foreign films and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foreign food, </a:t>
            </a:r>
            <a:r>
              <a:rPr sz="668" spc="-17" dirty="0">
                <a:solidFill>
                  <a:srgbClr val="231F20"/>
                </a:solidFill>
                <a:latin typeface="Book Antiqua"/>
                <a:cs typeface="Book Antiqua"/>
              </a:rPr>
              <a:t>you  don’t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need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to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travel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9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world.</a:t>
            </a:r>
            <a:endParaRPr sz="668" dirty="0">
              <a:latin typeface="Book Antiqua"/>
              <a:cs typeface="Book Antiqua"/>
            </a:endParaRPr>
          </a:p>
          <a:p>
            <a:pPr marL="321008" marR="433382" indent="-96260">
              <a:lnSpc>
                <a:spcPct val="104200"/>
              </a:lnSpc>
              <a:buAutoNum type="arabicPeriod"/>
              <a:tabLst>
                <a:tab pos="321008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girl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Frankfurt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believes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her city has lost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its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identity,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because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there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so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many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different cultures represented 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there.</a:t>
            </a:r>
            <a:endParaRPr sz="668" dirty="0">
              <a:latin typeface="Book Antiqua"/>
              <a:cs typeface="Book Antiqua"/>
            </a:endParaRPr>
          </a:p>
          <a:p>
            <a:pPr marL="321008" marR="366382" indent="-96260">
              <a:lnSpc>
                <a:spcPct val="104200"/>
              </a:lnSpc>
              <a:buAutoNum type="arabicPeriod"/>
              <a:tabLst>
                <a:tab pos="321432" algn="l"/>
              </a:tabLst>
            </a:pP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boy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from Estonia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thinks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many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countries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live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 peace with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each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other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because they 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are</a:t>
            </a:r>
            <a:r>
              <a:rPr sz="668" spc="6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interdependent.</a:t>
            </a:r>
            <a:endParaRPr sz="668" dirty="0">
              <a:latin typeface="Book Antiqua"/>
              <a:cs typeface="Book Antiqua"/>
            </a:endParaRPr>
          </a:p>
        </p:txBody>
      </p:sp>
      <p:pic>
        <p:nvPicPr>
          <p:cNvPr id="18" name="Picture 8" descr="V:\pubs_new\Oblogki wse\HappyEng.ru\11 class\HEru11SB_cover_FGOS.jpg">
            <a:extLst>
              <a:ext uri="{FF2B5EF4-FFF2-40B4-BE49-F238E27FC236}">
                <a16:creationId xmlns:a16="http://schemas.microsoft.com/office/drawing/2014/main" id="{24784B59-B17D-284B-AA71-8B189AC53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8" y="62753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408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V:\pubs_new\happy_english.ru\Webinar\2017\Cover\HERU11SB_cover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4" y="627534"/>
            <a:ext cx="1099207" cy="1433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1117677" y="283028"/>
            <a:ext cx="7118577" cy="4626429"/>
            <a:chOff x="1639757" y="0"/>
            <a:chExt cx="10552243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HEru11SB_p16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9757" y="0"/>
              <a:ext cx="5167800" cy="6858000"/>
            </a:xfrm>
            <a:prstGeom prst="rect">
              <a:avLst/>
            </a:prstGeom>
          </p:spPr>
        </p:pic>
        <p:pic>
          <p:nvPicPr>
            <p:cNvPr id="6" name="Рисунок 5" descr="HEru11SB_p17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4200" y="0"/>
              <a:ext cx="51678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618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7282" y="273288"/>
            <a:ext cx="921055" cy="1198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5744468" y="3110626"/>
            <a:ext cx="123868" cy="1611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4947281" y="3017110"/>
            <a:ext cx="801113" cy="1704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191417" y="216917"/>
            <a:ext cx="2755864" cy="4608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4794057" y="2674221"/>
            <a:ext cx="153224" cy="2047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4609074" y="273288"/>
            <a:ext cx="338207" cy="11984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2240878" y="298288"/>
            <a:ext cx="2621885" cy="44472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 txBox="1"/>
          <p:nvPr/>
        </p:nvSpPr>
        <p:spPr>
          <a:xfrm>
            <a:off x="2292176" y="457840"/>
            <a:ext cx="2363126" cy="4371379"/>
          </a:xfrm>
          <a:prstGeom prst="rect">
            <a:avLst/>
          </a:prstGeom>
        </p:spPr>
        <p:txBody>
          <a:bodyPr vert="horz" wrap="square" lIns="0" tIns="33074" rIns="0" bIns="0" rtlCol="0">
            <a:spAutoFit/>
          </a:bodyPr>
          <a:lstStyle/>
          <a:p>
            <a:pPr marL="224748">
              <a:spcBef>
                <a:spcPts val="260"/>
              </a:spcBef>
            </a:pPr>
            <a:r>
              <a:rPr sz="801" spc="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01" spc="37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801" spc="5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Forever</a:t>
            </a:r>
            <a:endParaRPr sz="801">
              <a:latin typeface="Calibri"/>
              <a:cs typeface="Calibri"/>
            </a:endParaRPr>
          </a:p>
          <a:p>
            <a:pPr marL="332882" marR="703504" indent="-108134">
              <a:lnSpc>
                <a:spcPct val="102800"/>
              </a:lnSpc>
              <a:spcBef>
                <a:spcPts val="170"/>
              </a:spcBef>
              <a:buAutoNum type="arabicPeriod"/>
              <a:tabLst>
                <a:tab pos="333305" algn="l"/>
              </a:tabLst>
            </a:pP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Days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yore,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Britain’s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shore, 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Wolfe,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dauntless hero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came,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planted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firm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Britannia’s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flag,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Canada’s 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fair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domain.</a:t>
            </a:r>
            <a:endParaRPr sz="668">
              <a:latin typeface="Calibri"/>
              <a:cs typeface="Calibri"/>
            </a:endParaRPr>
          </a:p>
          <a:p>
            <a:pPr marL="332882" marR="578832">
              <a:lnSpc>
                <a:spcPts val="835"/>
              </a:lnSpc>
              <a:spcBef>
                <a:spcPts val="23"/>
              </a:spcBef>
            </a:pP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Here may </a:t>
            </a:r>
            <a:r>
              <a:rPr sz="668" spc="-4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wave,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boast,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pride,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joined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love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together,</a:t>
            </a:r>
            <a:endParaRPr sz="668">
              <a:latin typeface="Calibri"/>
              <a:cs typeface="Calibri"/>
            </a:endParaRPr>
          </a:p>
          <a:p>
            <a:pPr marL="332882" marR="742517">
              <a:lnSpc>
                <a:spcPts val="835"/>
              </a:lnSpc>
            </a:pP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thistle,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shamrock,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rose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entwine,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609363"/>
            <a:r>
              <a:rPr sz="668" i="1" spc="20" dirty="0">
                <a:solidFill>
                  <a:srgbClr val="231F20"/>
                </a:solidFill>
                <a:latin typeface="Arial Narrow"/>
                <a:cs typeface="Arial Narrow"/>
              </a:rPr>
              <a:t>Chorus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:</a:t>
            </a:r>
            <a:endParaRPr sz="668">
              <a:latin typeface="Calibri"/>
              <a:cs typeface="Calibri"/>
            </a:endParaRPr>
          </a:p>
          <a:p>
            <a:pPr marL="609363" marR="486389">
              <a:spcBef>
                <a:spcPts val="30"/>
              </a:spcBef>
            </a:pP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Leaf,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emblem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dear,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609363" marR="3392">
              <a:lnSpc>
                <a:spcPts val="835"/>
              </a:lnSpc>
              <a:spcBef>
                <a:spcPts val="23"/>
              </a:spcBef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save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King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(Queen), and Heaven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bless,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555933" indent="-108134">
              <a:lnSpc>
                <a:spcPct val="104200"/>
              </a:lnSpc>
              <a:spcBef>
                <a:spcPts val="57"/>
              </a:spcBef>
              <a:buAutoNum type="arabicPeriod" startAt="2"/>
              <a:tabLst>
                <a:tab pos="333305" algn="l"/>
              </a:tabLst>
            </a:pP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Queenston Heights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Lundy’s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Lane,  </a:t>
            </a: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brave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fathers,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side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by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side,</a:t>
            </a:r>
            <a:endParaRPr sz="668">
              <a:latin typeface="Calibri"/>
              <a:cs typeface="Calibri"/>
            </a:endParaRPr>
          </a:p>
          <a:p>
            <a:pPr marL="332882" marR="475363"/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For freedom, homes,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loved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ones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dear, 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Firmly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stood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nobly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died;</a:t>
            </a:r>
            <a:endParaRPr sz="668">
              <a:latin typeface="Calibri"/>
              <a:cs typeface="Calibri"/>
            </a:endParaRPr>
          </a:p>
          <a:p>
            <a:pPr marL="332882" marR="384192">
              <a:lnSpc>
                <a:spcPts val="835"/>
              </a:lnSpc>
              <a:spcBef>
                <a:spcPts val="27"/>
              </a:spcBef>
            </a:pP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those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dear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rights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maintained,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swear 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yield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them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never!</a:t>
            </a:r>
            <a:endParaRPr sz="668">
              <a:latin typeface="Calibri"/>
              <a:cs typeface="Calibri"/>
            </a:endParaRPr>
          </a:p>
          <a:p>
            <a:pPr marL="332882" marR="761175">
              <a:lnSpc>
                <a:spcPts val="835"/>
              </a:lnSpc>
            </a:pP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watchword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evermore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shall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be,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741245" indent="-108134">
              <a:lnSpc>
                <a:spcPct val="102099"/>
              </a:lnSpc>
              <a:spcBef>
                <a:spcPts val="174"/>
              </a:spcBef>
              <a:buAutoNum type="arabicPeriod" startAt="3"/>
              <a:tabLst>
                <a:tab pos="333305" algn="l"/>
              </a:tabLst>
            </a:pP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fair Dominion now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extends 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668" spc="43" dirty="0">
                <a:solidFill>
                  <a:srgbClr val="231F20"/>
                </a:solidFill>
                <a:latin typeface="Calibri"/>
                <a:cs typeface="Calibri"/>
              </a:rPr>
              <a:t>Cape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Race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Nootka </a:t>
            </a:r>
            <a:r>
              <a:rPr sz="668" spc="10" dirty="0">
                <a:solidFill>
                  <a:srgbClr val="231F20"/>
                </a:solidFill>
                <a:latin typeface="Calibri"/>
                <a:cs typeface="Calibri"/>
              </a:rPr>
              <a:t>Sound;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peace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 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lot,</a:t>
            </a:r>
            <a:endParaRPr sz="668">
              <a:latin typeface="Calibri"/>
              <a:cs typeface="Calibri"/>
            </a:endParaRPr>
          </a:p>
          <a:p>
            <a:pPr marL="332882">
              <a:spcBef>
                <a:spcPts val="23"/>
              </a:spcBef>
            </a:pP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plenteous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store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abound:</a:t>
            </a:r>
            <a:endParaRPr sz="668">
              <a:latin typeface="Calibri"/>
              <a:cs typeface="Calibri"/>
            </a:endParaRPr>
          </a:p>
          <a:p>
            <a:pPr marL="332882" marR="765416">
              <a:lnSpc>
                <a:spcPts val="835"/>
              </a:lnSpc>
              <a:spcBef>
                <a:spcPts val="30"/>
              </a:spcBef>
            </a:pP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those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ties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love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ours 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discord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cannot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sever,</a:t>
            </a:r>
            <a:endParaRPr sz="668">
              <a:latin typeface="Calibri"/>
              <a:cs typeface="Calibri"/>
            </a:endParaRPr>
          </a:p>
          <a:p>
            <a:pPr marL="332882" marR="594522">
              <a:lnSpc>
                <a:spcPts val="835"/>
              </a:lnSpc>
            </a:pP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flourish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green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o’er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freedom’s </a:t>
            </a:r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home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 marL="332882" marR="708169" indent="-108134">
              <a:lnSpc>
                <a:spcPct val="102200"/>
              </a:lnSpc>
              <a:spcBef>
                <a:spcPts val="136"/>
              </a:spcBef>
              <a:buSzPct val="105000"/>
              <a:buAutoNum type="arabicPeriod" startAt="4"/>
              <a:tabLst>
                <a:tab pos="333305" algn="l"/>
              </a:tabLst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merry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England’s </a:t>
            </a:r>
            <a:r>
              <a:rPr sz="668" spc="-13" dirty="0">
                <a:solidFill>
                  <a:srgbClr val="231F20"/>
                </a:solidFill>
                <a:latin typeface="Calibri"/>
                <a:cs typeface="Calibri"/>
              </a:rPr>
              <a:t>far-famed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land,  </a:t>
            </a:r>
            <a:r>
              <a:rPr sz="668" spc="4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kind </a:t>
            </a:r>
            <a:r>
              <a:rPr sz="668" spc="17" dirty="0">
                <a:solidFill>
                  <a:srgbClr val="231F20"/>
                </a:solidFill>
                <a:latin typeface="Calibri"/>
                <a:cs typeface="Calibri"/>
              </a:rPr>
              <a:t>Heaven </a:t>
            </a:r>
            <a:r>
              <a:rPr sz="668" spc="-7" dirty="0">
                <a:solidFill>
                  <a:srgbClr val="231F20"/>
                </a:solidFill>
                <a:latin typeface="Calibri"/>
                <a:cs typeface="Calibri"/>
              </a:rPr>
              <a:t>sweetly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smile;  </a:t>
            </a: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bless </a:t>
            </a:r>
            <a:r>
              <a:rPr sz="668" spc="27" dirty="0">
                <a:solidFill>
                  <a:srgbClr val="231F20"/>
                </a:solidFill>
                <a:latin typeface="Calibri"/>
                <a:cs typeface="Calibri"/>
              </a:rPr>
              <a:t>Old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Scotland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evermore,  </a:t>
            </a:r>
            <a:r>
              <a:rPr sz="668" spc="2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Ireland’s  Emer’ld</a:t>
            </a:r>
            <a:r>
              <a:rPr sz="668" spc="2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Isle!</a:t>
            </a:r>
            <a:endParaRPr sz="668">
              <a:latin typeface="Calibri"/>
              <a:cs typeface="Calibri"/>
            </a:endParaRPr>
          </a:p>
          <a:p>
            <a:pPr marL="332882" marR="539819"/>
            <a:r>
              <a:rPr sz="668" spc="-27" dirty="0">
                <a:solidFill>
                  <a:srgbClr val="231F20"/>
                </a:solidFill>
                <a:latin typeface="Calibri"/>
                <a:cs typeface="Calibri"/>
              </a:rPr>
              <a:t>Then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swell </a:t>
            </a:r>
            <a:r>
              <a:rPr sz="668" spc="-37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song,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both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loud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long, 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Till 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rocks 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668" spc="-30" dirty="0">
                <a:solidFill>
                  <a:srgbClr val="231F20"/>
                </a:solidFill>
                <a:latin typeface="Calibri"/>
                <a:cs typeface="Calibri"/>
              </a:rPr>
              <a:t>forest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Calibri"/>
                <a:cs typeface="Calibri"/>
              </a:rPr>
              <a:t>quiver,</a:t>
            </a:r>
            <a:endParaRPr sz="668">
              <a:latin typeface="Calibri"/>
              <a:cs typeface="Calibri"/>
            </a:endParaRPr>
          </a:p>
          <a:p>
            <a:pPr marL="332882" marR="305318">
              <a:lnSpc>
                <a:spcPts val="835"/>
              </a:lnSpc>
              <a:spcBef>
                <a:spcPts val="27"/>
              </a:spcBef>
            </a:pPr>
            <a:r>
              <a:rPr sz="668" spc="33" dirty="0">
                <a:solidFill>
                  <a:srgbClr val="231F20"/>
                </a:solidFill>
                <a:latin typeface="Calibri"/>
                <a:cs typeface="Calibri"/>
              </a:rPr>
              <a:t>God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save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our </a:t>
            </a:r>
            <a:r>
              <a:rPr sz="668" spc="7" dirty="0">
                <a:solidFill>
                  <a:srgbClr val="231F20"/>
                </a:solidFill>
                <a:latin typeface="Calibri"/>
                <a:cs typeface="Calibri"/>
              </a:rPr>
              <a:t>King </a:t>
            </a:r>
            <a:r>
              <a:rPr sz="668" spc="-3" dirty="0">
                <a:solidFill>
                  <a:srgbClr val="231F20"/>
                </a:solidFill>
                <a:latin typeface="Calibri"/>
                <a:cs typeface="Calibri"/>
              </a:rPr>
              <a:t>(Queen), </a:t>
            </a:r>
            <a:r>
              <a:rPr sz="668" dirty="0">
                <a:solidFill>
                  <a:srgbClr val="231F20"/>
                </a:solidFill>
                <a:latin typeface="Calibri"/>
                <a:cs typeface="Calibri"/>
              </a:rPr>
              <a:t>and Heaven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bless  </a:t>
            </a:r>
            <a:r>
              <a:rPr sz="668" spc="-23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668" spc="3" dirty="0">
                <a:solidFill>
                  <a:srgbClr val="231F20"/>
                </a:solidFill>
                <a:latin typeface="Calibri"/>
                <a:cs typeface="Calibri"/>
              </a:rPr>
              <a:t>Maple </a:t>
            </a:r>
            <a:r>
              <a:rPr sz="668" spc="-10" dirty="0">
                <a:solidFill>
                  <a:srgbClr val="231F20"/>
                </a:solidFill>
                <a:latin typeface="Calibri"/>
                <a:cs typeface="Calibri"/>
              </a:rPr>
              <a:t>Leaf</a:t>
            </a:r>
            <a:r>
              <a:rPr sz="668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Calibri"/>
                <a:cs typeface="Calibri"/>
              </a:rPr>
              <a:t>forever!</a:t>
            </a:r>
            <a:endParaRPr sz="668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1">
              <a:latin typeface="Times New Roman"/>
              <a:cs typeface="Times New Roman"/>
            </a:endParaRPr>
          </a:p>
          <a:p>
            <a:pPr marL="8481">
              <a:spcBef>
                <a:spcPts val="618"/>
              </a:spcBef>
            </a:pPr>
            <a:r>
              <a:rPr sz="634" spc="17" dirty="0">
                <a:solidFill>
                  <a:srgbClr val="231F20"/>
                </a:solidFill>
                <a:latin typeface="Century Gothic"/>
                <a:cs typeface="Century Gothic"/>
              </a:rPr>
              <a:t>122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</a:t>
            </a:r>
            <a:r>
              <a:rPr sz="668" spc="17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7282" y="1471727"/>
            <a:ext cx="921055" cy="16388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4814245" y="1471728"/>
            <a:ext cx="133035" cy="15453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4692881" y="1471728"/>
            <a:ext cx="173068" cy="12024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13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33FB57D3-3187-9B4F-A7F9-0536AD8F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3399" y="699542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146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2370" y="273288"/>
            <a:ext cx="959554" cy="593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958006" y="273288"/>
            <a:ext cx="276163" cy="202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002371" y="862582"/>
            <a:ext cx="307046" cy="609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002371" y="3110626"/>
            <a:ext cx="933815" cy="16111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2936185" y="475585"/>
            <a:ext cx="2698875" cy="4359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/>
          <p:nvPr/>
        </p:nvSpPr>
        <p:spPr>
          <a:xfrm>
            <a:off x="2936185" y="3110626"/>
            <a:ext cx="180179" cy="16111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8" name="object 8"/>
          <p:cNvSpPr/>
          <p:nvPr/>
        </p:nvSpPr>
        <p:spPr>
          <a:xfrm>
            <a:off x="2936186" y="475585"/>
            <a:ext cx="297983" cy="147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3017922" y="556956"/>
            <a:ext cx="2587856" cy="4200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2300774" y="387013"/>
            <a:ext cx="189949" cy="1346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 txBox="1"/>
          <p:nvPr/>
        </p:nvSpPr>
        <p:spPr>
          <a:xfrm>
            <a:off x="2292177" y="216984"/>
            <a:ext cx="3286667" cy="475036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8481">
              <a:spcBef>
                <a:spcPts val="297"/>
              </a:spcBef>
            </a:pPr>
            <a:r>
              <a:rPr sz="735" spc="3" dirty="0">
                <a:solidFill>
                  <a:srgbClr val="00A88E"/>
                </a:solidFill>
                <a:latin typeface="Calibri"/>
                <a:cs typeface="Calibri"/>
              </a:rPr>
              <a:t>Self-assessment</a:t>
            </a:r>
            <a:endParaRPr sz="735">
              <a:latin typeface="Calibri"/>
              <a:cs typeface="Calibri"/>
            </a:endParaRPr>
          </a:p>
          <a:p>
            <a:pPr marL="73785">
              <a:spcBef>
                <a:spcPts val="237"/>
              </a:spcBef>
              <a:tabLst>
                <a:tab pos="224324" algn="l"/>
              </a:tabLst>
            </a:pPr>
            <a:r>
              <a:rPr sz="701" spc="73" dirty="0">
                <a:solidFill>
                  <a:srgbClr val="231F20"/>
                </a:solidFill>
                <a:latin typeface="Calibri"/>
                <a:cs typeface="Calibri"/>
              </a:rPr>
              <a:t>5	</a:t>
            </a:r>
            <a:r>
              <a:rPr sz="701" spc="37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Russian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translation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song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check </a:t>
            </a:r>
            <a:r>
              <a:rPr sz="701" spc="3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sz="701" spc="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answers.</a:t>
            </a:r>
            <a:endParaRPr sz="701">
              <a:latin typeface="Calibri"/>
              <a:cs typeface="Calibri"/>
            </a:endParaRPr>
          </a:p>
          <a:p>
            <a:pPr>
              <a:spcBef>
                <a:spcPts val="27"/>
              </a:spcBef>
            </a:pPr>
            <a:endParaRPr sz="801">
              <a:latin typeface="Times New Roman"/>
              <a:cs typeface="Times New Roman"/>
            </a:endParaRPr>
          </a:p>
          <a:p>
            <a:pPr marL="1067765">
              <a:spcBef>
                <a:spcPts val="3"/>
              </a:spcBef>
            </a:pPr>
            <a:r>
              <a:rPr sz="801" spc="20" dirty="0">
                <a:solidFill>
                  <a:srgbClr val="231F20"/>
                </a:solidFill>
                <a:latin typeface="Calibri"/>
                <a:cs typeface="Calibri"/>
              </a:rPr>
              <a:t>Кленовый </a:t>
            </a:r>
            <a:r>
              <a:rPr sz="801" spc="3" dirty="0">
                <a:solidFill>
                  <a:srgbClr val="231F20"/>
                </a:solidFill>
                <a:latin typeface="Calibri"/>
                <a:cs typeface="Calibri"/>
              </a:rPr>
              <a:t>лист</a:t>
            </a:r>
            <a:r>
              <a:rPr sz="801" spc="3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1" spc="27" dirty="0">
                <a:solidFill>
                  <a:srgbClr val="231F20"/>
                </a:solidFill>
                <a:latin typeface="Calibri"/>
                <a:cs typeface="Calibri"/>
              </a:rPr>
              <a:t>навеки</a:t>
            </a:r>
            <a:endParaRPr sz="801">
              <a:latin typeface="Calibri"/>
              <a:cs typeface="Calibri"/>
            </a:endParaRPr>
          </a:p>
          <a:p>
            <a:pPr marL="1188197" marR="970657" indent="-108134">
              <a:spcBef>
                <a:spcPts val="163"/>
              </a:spcBef>
              <a:buAutoNum type="arabicPeriod"/>
              <a:tabLst>
                <a:tab pos="1188621" algn="l"/>
              </a:tabLst>
            </a:pP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славу </a:t>
            </a:r>
            <a:r>
              <a:rPr sz="668" spc="-50" dirty="0">
                <a:solidFill>
                  <a:srgbClr val="231F20"/>
                </a:solidFill>
                <a:latin typeface="Arial"/>
                <a:cs typeface="Arial"/>
              </a:rPr>
              <a:t>Вольфу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пропоем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Отважному</a:t>
            </a:r>
            <a:r>
              <a:rPr sz="668" spc="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герою.</a:t>
            </a:r>
            <a:endParaRPr sz="668">
              <a:latin typeface="Arial"/>
              <a:cs typeface="Arial"/>
            </a:endParaRPr>
          </a:p>
          <a:p>
            <a:pPr marL="1188197" marR="933765"/>
            <a:r>
              <a:rPr sz="668" dirty="0">
                <a:solidFill>
                  <a:srgbClr val="231F20"/>
                </a:solidFill>
                <a:latin typeface="Arial"/>
                <a:cs typeface="Arial"/>
              </a:rPr>
              <a:t>Он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водрузил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британский </a:t>
            </a:r>
            <a:r>
              <a:rPr sz="668" spc="-43" dirty="0">
                <a:solidFill>
                  <a:srgbClr val="231F20"/>
                </a:solidFill>
                <a:latin typeface="Arial"/>
                <a:cs typeface="Arial"/>
              </a:rPr>
              <a:t>флаг 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Над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нашею</a:t>
            </a:r>
            <a:r>
              <a:rPr sz="668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землею.</a:t>
            </a:r>
            <a:endParaRPr sz="668">
              <a:latin typeface="Arial"/>
              <a:cs typeface="Arial"/>
            </a:endParaRPr>
          </a:p>
          <a:p>
            <a:pPr marL="1188197" marR="1054620"/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Трилистник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чертополох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нем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любви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сердечной,  </a:t>
            </a:r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розы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стебли оплели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08982" algn="ctr"/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Припев:</a:t>
            </a:r>
            <a:endParaRPr sz="668">
              <a:latin typeface="Arial"/>
              <a:cs typeface="Arial"/>
            </a:endParaRPr>
          </a:p>
          <a:p>
            <a:pPr marL="1548642" marR="365110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добрый </a:t>
            </a:r>
            <a:r>
              <a:rPr sz="668" spc="-3" dirty="0">
                <a:solidFill>
                  <a:srgbClr val="231F20"/>
                </a:solidFill>
                <a:latin typeface="Arial"/>
                <a:cs typeface="Arial"/>
              </a:rPr>
              <a:t>знак,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 </a:t>
            </a:r>
            <a:r>
              <a:rPr sz="668" spc="-130" dirty="0">
                <a:solidFill>
                  <a:srgbClr val="231F20"/>
                </a:solidFill>
                <a:latin typeface="Arial"/>
                <a:cs typeface="Arial"/>
              </a:rPr>
              <a:t>—  </a:t>
            </a:r>
            <a:r>
              <a:rPr sz="668" spc="-9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вперед!</a:t>
            </a:r>
            <a:endParaRPr sz="668">
              <a:latin typeface="Arial"/>
              <a:cs typeface="Arial"/>
            </a:endParaRPr>
          </a:p>
          <a:p>
            <a:pPr marL="1548642" marR="570351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вечно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царствует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монарх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клена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цветет!</a:t>
            </a:r>
            <a:endParaRPr sz="668">
              <a:latin typeface="Arial"/>
              <a:cs typeface="Arial"/>
            </a:endParaRPr>
          </a:p>
          <a:p>
            <a:pPr marL="1188197" marR="779833" indent="-108134">
              <a:buAutoNum type="arabicPeriod" startAt="2"/>
              <a:tabLst>
                <a:tab pos="1188621" algn="l"/>
              </a:tabLst>
            </a:pPr>
            <a:r>
              <a:rPr sz="668" spc="-7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боях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при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Лунди,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Квинстон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Хайтс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Отцы наши</a:t>
            </a:r>
            <a:r>
              <a:rPr sz="668" spc="4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стояли,</a:t>
            </a:r>
            <a:endParaRPr sz="668">
              <a:latin typeface="Arial"/>
              <a:cs typeface="Arial"/>
            </a:endParaRPr>
          </a:p>
          <a:p>
            <a:pPr marL="1188197" marR="1080911"/>
            <a:r>
              <a:rPr sz="668" dirty="0">
                <a:solidFill>
                  <a:srgbClr val="231F20"/>
                </a:solidFill>
                <a:latin typeface="Arial"/>
                <a:cs typeface="Arial"/>
              </a:rPr>
              <a:t>За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дом,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свободу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любовь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Дрались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668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умирали.</a:t>
            </a:r>
            <a:endParaRPr sz="668">
              <a:latin typeface="Arial"/>
              <a:cs typeface="Arial"/>
            </a:endParaRPr>
          </a:p>
          <a:p>
            <a:pPr marL="1188197" marR="978290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то, </a:t>
            </a:r>
            <a:r>
              <a:rPr sz="668" spc="-3" dirty="0">
                <a:solidFill>
                  <a:srgbClr val="231F20"/>
                </a:solidFill>
                <a:latin typeface="Arial"/>
                <a:cs typeface="Arial"/>
              </a:rPr>
              <a:t>за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что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лилась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их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кровь, 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Хранить  клянемся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вечно;</a:t>
            </a:r>
            <a:endParaRPr sz="668">
              <a:latin typeface="Arial"/>
              <a:cs typeface="Arial"/>
            </a:endParaRPr>
          </a:p>
          <a:p>
            <a:pPr marL="1188197" marR="1073278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тот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же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все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у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нас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пароль: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188197" marR="965145" indent="-108134">
              <a:spcBef>
                <a:spcPts val="93"/>
              </a:spcBef>
              <a:buAutoNum type="arabicPeriod" startAt="3"/>
              <a:tabLst>
                <a:tab pos="1188621" algn="l"/>
              </a:tabLst>
            </a:pP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пролива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Нутка </a:t>
            </a:r>
            <a:r>
              <a:rPr sz="668" spc="3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мысу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Рейс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Раскинулась</a:t>
            </a:r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Канада,</a:t>
            </a:r>
            <a:endParaRPr sz="668">
              <a:latin typeface="Arial"/>
              <a:cs typeface="Arial"/>
            </a:endParaRPr>
          </a:p>
          <a:p>
            <a:pPr marL="1188197" marR="919771"/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будет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мирным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удел,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большего  не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надо.</a:t>
            </a:r>
            <a:endParaRPr sz="668">
              <a:latin typeface="Arial"/>
              <a:cs typeface="Arial"/>
            </a:endParaRPr>
          </a:p>
          <a:p>
            <a:pPr marL="1188197" marR="865492"/>
            <a:r>
              <a:rPr sz="668" spc="17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6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33" dirty="0">
                <a:solidFill>
                  <a:srgbClr val="231F20"/>
                </a:solidFill>
                <a:latin typeface="Arial"/>
                <a:cs typeface="Arial"/>
              </a:rPr>
              <a:t>будем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жить </a:t>
            </a:r>
            <a:r>
              <a:rPr sz="668" spc="-53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любви,  </a:t>
            </a:r>
            <a:r>
              <a:rPr sz="668" spc="-70" dirty="0">
                <a:solidFill>
                  <a:srgbClr val="231F20"/>
                </a:solidFill>
                <a:latin typeface="Arial"/>
                <a:cs typeface="Arial"/>
              </a:rPr>
              <a:t>В 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спокойствии</a:t>
            </a:r>
            <a:r>
              <a:rPr sz="668" spc="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беспечном;</a:t>
            </a:r>
            <a:endParaRPr sz="668">
              <a:latin typeface="Arial"/>
              <a:cs typeface="Arial"/>
            </a:endParaRPr>
          </a:p>
          <a:p>
            <a:pPr marL="1188197" marR="1157665"/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Наш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дом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свободы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осени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навечно!</a:t>
            </a:r>
            <a:endParaRPr sz="668">
              <a:latin typeface="Arial"/>
              <a:cs typeface="Arial"/>
            </a:endParaRPr>
          </a:p>
          <a:p>
            <a:pPr marL="1188197" marR="814182" indent="-108134">
              <a:spcBef>
                <a:spcPts val="93"/>
              </a:spcBef>
              <a:buAutoNum type="arabicPeriod" startAt="4"/>
              <a:tabLst>
                <a:tab pos="1188621" algn="l"/>
              </a:tabLst>
            </a:pP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Господь,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храни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наш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дальний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дом,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Его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солдат,</a:t>
            </a:r>
            <a:r>
              <a:rPr sz="668" spc="-6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матросов,</a:t>
            </a:r>
            <a:endParaRPr sz="668">
              <a:latin typeface="Arial"/>
              <a:cs typeface="Arial"/>
            </a:endParaRPr>
          </a:p>
          <a:p>
            <a:pPr marL="1188197" marR="1182683"/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Шотландию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благослови 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и  Изумрудный</a:t>
            </a:r>
            <a:r>
              <a:rPr sz="668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20" dirty="0">
                <a:solidFill>
                  <a:srgbClr val="231F20"/>
                </a:solidFill>
                <a:latin typeface="Arial"/>
                <a:cs typeface="Arial"/>
              </a:rPr>
              <a:t>остров.</a:t>
            </a:r>
            <a:endParaRPr sz="668">
              <a:latin typeface="Arial"/>
              <a:cs typeface="Arial"/>
            </a:endParaRPr>
          </a:p>
          <a:p>
            <a:pPr marL="1188197" marR="904505"/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Мы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вместе </a:t>
            </a:r>
            <a:r>
              <a:rPr sz="668" spc="-23" dirty="0">
                <a:solidFill>
                  <a:srgbClr val="231F20"/>
                </a:solidFill>
                <a:latin typeface="Arial"/>
                <a:cs typeface="Arial"/>
              </a:rPr>
              <a:t>песню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пропоем,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</a:t>
            </a:r>
            <a:r>
              <a:rPr sz="668" spc="-47" dirty="0">
                <a:solidFill>
                  <a:srgbClr val="231F20"/>
                </a:solidFill>
                <a:latin typeface="Arial"/>
                <a:cs typeface="Arial"/>
              </a:rPr>
              <a:t>слышат </a:t>
            </a:r>
            <a:r>
              <a:rPr sz="668" spc="-17" dirty="0">
                <a:solidFill>
                  <a:srgbClr val="231F20"/>
                </a:solidFill>
                <a:latin typeface="Arial"/>
                <a:cs typeface="Arial"/>
              </a:rPr>
              <a:t>горы, </a:t>
            </a:r>
            <a:r>
              <a:rPr sz="668" spc="-37" dirty="0">
                <a:solidFill>
                  <a:srgbClr val="231F20"/>
                </a:solidFill>
                <a:latin typeface="Arial"/>
                <a:cs typeface="Arial"/>
              </a:rPr>
              <a:t>реки…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Пусть вечно </a:t>
            </a:r>
            <a:r>
              <a:rPr sz="668" spc="-27" dirty="0">
                <a:solidFill>
                  <a:srgbClr val="231F20"/>
                </a:solidFill>
                <a:latin typeface="Arial"/>
                <a:cs typeface="Arial"/>
              </a:rPr>
              <a:t>царствует </a:t>
            </a:r>
            <a:r>
              <a:rPr sz="668" spc="-10" dirty="0">
                <a:solidFill>
                  <a:srgbClr val="231F20"/>
                </a:solidFill>
                <a:latin typeface="Arial"/>
                <a:cs typeface="Arial"/>
              </a:rPr>
              <a:t>монарх,  </a:t>
            </a:r>
            <a:r>
              <a:rPr sz="668" spc="-30" dirty="0">
                <a:solidFill>
                  <a:srgbClr val="231F20"/>
                </a:solidFill>
                <a:latin typeface="Arial"/>
                <a:cs typeface="Arial"/>
              </a:rPr>
              <a:t>Кленовый  </a:t>
            </a:r>
            <a:r>
              <a:rPr sz="668" spc="-40" dirty="0">
                <a:solidFill>
                  <a:srgbClr val="231F20"/>
                </a:solidFill>
                <a:latin typeface="Arial"/>
                <a:cs typeface="Arial"/>
              </a:rPr>
              <a:t>лист</a:t>
            </a:r>
            <a:r>
              <a:rPr sz="668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spc="-13" dirty="0">
                <a:solidFill>
                  <a:srgbClr val="231F20"/>
                </a:solidFill>
                <a:latin typeface="Arial"/>
                <a:cs typeface="Arial"/>
              </a:rPr>
              <a:t>навеки!</a:t>
            </a:r>
            <a:endParaRPr sz="668">
              <a:latin typeface="Arial"/>
              <a:cs typeface="Arial"/>
            </a:endParaRPr>
          </a:p>
          <a:p>
            <a:pPr marL="1921384">
              <a:spcBef>
                <a:spcPts val="30"/>
              </a:spcBef>
            </a:pPr>
            <a:r>
              <a:rPr sz="668" i="1" spc="-37" dirty="0">
                <a:solidFill>
                  <a:srgbClr val="231F20"/>
                </a:solidFill>
                <a:latin typeface="Arial"/>
                <a:cs typeface="Arial"/>
              </a:rPr>
              <a:t>Перевод  </a:t>
            </a:r>
            <a:r>
              <a:rPr sz="668" i="1" spc="-30" dirty="0">
                <a:solidFill>
                  <a:srgbClr val="231F20"/>
                </a:solidFill>
                <a:latin typeface="Arial"/>
                <a:cs typeface="Arial"/>
              </a:rPr>
              <a:t>Марианны</a:t>
            </a:r>
            <a:r>
              <a:rPr sz="668" i="1" spc="-5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668" i="1" spc="-43" dirty="0">
                <a:solidFill>
                  <a:srgbClr val="231F20"/>
                </a:solidFill>
                <a:latin typeface="Arial"/>
                <a:cs typeface="Arial"/>
              </a:rPr>
              <a:t>Кауфман</a:t>
            </a:r>
            <a:endParaRPr sz="668">
              <a:latin typeface="Arial"/>
              <a:cs typeface="Arial"/>
            </a:endParaRPr>
          </a:p>
          <a:p>
            <a:pPr>
              <a:spcBef>
                <a:spcPts val="17"/>
              </a:spcBef>
            </a:pPr>
            <a:endParaRPr sz="1035">
              <a:latin typeface="Times New Roman"/>
              <a:cs typeface="Times New Roman"/>
            </a:endParaRPr>
          </a:p>
          <a:p>
            <a:pPr marR="3392" algn="r"/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r>
              <a:rPr sz="668" spc="21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123</a:t>
            </a:r>
            <a:endParaRPr sz="634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54279" y="654781"/>
            <a:ext cx="805379" cy="8169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2309416" y="1770161"/>
            <a:ext cx="899794" cy="0"/>
          </a:xfrm>
          <a:custGeom>
            <a:avLst/>
            <a:gdLst/>
            <a:ahLst/>
            <a:cxnLst/>
            <a:rect l="l" t="t" r="r" b="b"/>
            <a:pathLst>
              <a:path w="1347470">
                <a:moveTo>
                  <a:pt x="0" y="0"/>
                </a:moveTo>
                <a:lnTo>
                  <a:pt x="1347152" y="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2317897" y="639693"/>
            <a:ext cx="0" cy="1121987"/>
          </a:xfrm>
          <a:custGeom>
            <a:avLst/>
            <a:gdLst/>
            <a:ahLst/>
            <a:cxnLst/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2309416" y="635453"/>
            <a:ext cx="8481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309416" y="626972"/>
            <a:ext cx="899794" cy="0"/>
          </a:xfrm>
          <a:custGeom>
            <a:avLst/>
            <a:gdLst/>
            <a:ahLst/>
            <a:cxnLst/>
            <a:rect l="l" t="t" r="r" b="b"/>
            <a:pathLst>
              <a:path w="1347470">
                <a:moveTo>
                  <a:pt x="0" y="0"/>
                </a:moveTo>
                <a:lnTo>
                  <a:pt x="1347152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3200518" y="639693"/>
            <a:ext cx="0" cy="1121987"/>
          </a:xfrm>
          <a:custGeom>
            <a:avLst/>
            <a:gdLst/>
            <a:ahLst/>
            <a:cxnLst/>
            <a:rect l="l" t="t" r="r" b="b"/>
            <a:pathLst>
              <a:path h="1680210">
                <a:moveTo>
                  <a:pt x="0" y="0"/>
                </a:moveTo>
                <a:lnTo>
                  <a:pt x="0" y="1680210"/>
                </a:lnTo>
              </a:path>
            </a:pathLst>
          </a:custGeom>
          <a:ln w="254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2326378" y="635453"/>
            <a:ext cx="882833" cy="0"/>
          </a:xfrm>
          <a:custGeom>
            <a:avLst/>
            <a:gdLst/>
            <a:ahLst/>
            <a:cxnLst/>
            <a:rect l="l" t="t" r="r" b="b"/>
            <a:pathLst>
              <a:path w="1322070">
                <a:moveTo>
                  <a:pt x="0" y="0"/>
                </a:moveTo>
                <a:lnTo>
                  <a:pt x="1321752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2317897" y="635453"/>
            <a:ext cx="8481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E4AB7B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2002371" y="1471727"/>
            <a:ext cx="933815" cy="16388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2936185" y="1778633"/>
            <a:ext cx="189366" cy="13319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2" name="object 22"/>
          <p:cNvSpPr/>
          <p:nvPr/>
        </p:nvSpPr>
        <p:spPr>
          <a:xfrm>
            <a:off x="3105043" y="1471727"/>
            <a:ext cx="168857" cy="16388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3" name="object 23"/>
          <p:cNvSpPr/>
          <p:nvPr/>
        </p:nvSpPr>
        <p:spPr>
          <a:xfrm>
            <a:off x="2326377" y="1471727"/>
            <a:ext cx="865660" cy="2899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4" name="object 24"/>
          <p:cNvSpPr/>
          <p:nvPr/>
        </p:nvSpPr>
        <p:spPr>
          <a:xfrm>
            <a:off x="2354279" y="1471727"/>
            <a:ext cx="805379" cy="2648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5" name="object 25"/>
          <p:cNvSpPr/>
          <p:nvPr/>
        </p:nvSpPr>
        <p:spPr>
          <a:xfrm>
            <a:off x="2309416" y="1471727"/>
            <a:ext cx="899582" cy="3069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26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A1403416-9D80-0543-AC2F-E42FC041F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68032" y="584789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6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2804" y="1153467"/>
            <a:ext cx="3341791" cy="1653722"/>
          </a:xfrm>
          <a:custGeom>
            <a:avLst/>
            <a:gdLst/>
            <a:ahLst/>
            <a:cxnLst/>
            <a:rect l="l" t="t" r="r" b="b"/>
            <a:pathLst>
              <a:path w="5004435" h="2476500">
                <a:moveTo>
                  <a:pt x="1159876" y="2463799"/>
                </a:moveTo>
                <a:lnTo>
                  <a:pt x="857666" y="2463799"/>
                </a:lnTo>
                <a:lnTo>
                  <a:pt x="908597" y="2476499"/>
                </a:lnTo>
                <a:lnTo>
                  <a:pt x="1111027" y="2476499"/>
                </a:lnTo>
                <a:lnTo>
                  <a:pt x="1159876" y="2463799"/>
                </a:lnTo>
                <a:close/>
              </a:path>
              <a:path w="5004435" h="2476500">
                <a:moveTo>
                  <a:pt x="1308164" y="2438399"/>
                </a:moveTo>
                <a:lnTo>
                  <a:pt x="653720" y="2438399"/>
                </a:lnTo>
                <a:lnTo>
                  <a:pt x="704597" y="2451099"/>
                </a:lnTo>
                <a:lnTo>
                  <a:pt x="755595" y="2451099"/>
                </a:lnTo>
                <a:lnTo>
                  <a:pt x="806642" y="2463799"/>
                </a:lnTo>
                <a:lnTo>
                  <a:pt x="1208536" y="2463799"/>
                </a:lnTo>
                <a:lnTo>
                  <a:pt x="1308164" y="2438399"/>
                </a:lnTo>
                <a:close/>
              </a:path>
              <a:path w="5004435" h="2476500">
                <a:moveTo>
                  <a:pt x="2598561" y="2425699"/>
                </a:moveTo>
                <a:lnTo>
                  <a:pt x="1990137" y="2425699"/>
                </a:lnTo>
                <a:lnTo>
                  <a:pt x="2039967" y="2438399"/>
                </a:lnTo>
                <a:lnTo>
                  <a:pt x="2089741" y="2438399"/>
                </a:lnTo>
                <a:lnTo>
                  <a:pt x="2193149" y="2451099"/>
                </a:lnTo>
                <a:lnTo>
                  <a:pt x="2246833" y="2451099"/>
                </a:lnTo>
                <a:lnTo>
                  <a:pt x="2300559" y="2463799"/>
                </a:lnTo>
                <a:lnTo>
                  <a:pt x="2462276" y="2463799"/>
                </a:lnTo>
                <a:lnTo>
                  <a:pt x="2554221" y="2438399"/>
                </a:lnTo>
                <a:lnTo>
                  <a:pt x="2598561" y="2425699"/>
                </a:lnTo>
                <a:close/>
              </a:path>
              <a:path w="5004435" h="2476500">
                <a:moveTo>
                  <a:pt x="2657239" y="2400299"/>
                </a:moveTo>
                <a:lnTo>
                  <a:pt x="397312" y="2400299"/>
                </a:lnTo>
                <a:lnTo>
                  <a:pt x="449530" y="2412999"/>
                </a:lnTo>
                <a:lnTo>
                  <a:pt x="502527" y="2412999"/>
                </a:lnTo>
                <a:lnTo>
                  <a:pt x="603035" y="2438399"/>
                </a:lnTo>
                <a:lnTo>
                  <a:pt x="1360820" y="2438399"/>
                </a:lnTo>
                <a:lnTo>
                  <a:pt x="1413890" y="2425699"/>
                </a:lnTo>
                <a:lnTo>
                  <a:pt x="2598561" y="2425699"/>
                </a:lnTo>
                <a:lnTo>
                  <a:pt x="2657239" y="2400299"/>
                </a:lnTo>
                <a:close/>
              </a:path>
              <a:path w="5004435" h="2476500">
                <a:moveTo>
                  <a:pt x="2903157" y="76199"/>
                </a:moveTo>
                <a:lnTo>
                  <a:pt x="817220" y="76199"/>
                </a:lnTo>
                <a:lnTo>
                  <a:pt x="799598" y="88899"/>
                </a:lnTo>
                <a:lnTo>
                  <a:pt x="787631" y="101599"/>
                </a:lnTo>
                <a:lnTo>
                  <a:pt x="778228" y="114299"/>
                </a:lnTo>
                <a:lnTo>
                  <a:pt x="768300" y="126999"/>
                </a:lnTo>
                <a:lnTo>
                  <a:pt x="753452" y="139699"/>
                </a:lnTo>
                <a:lnTo>
                  <a:pt x="735146" y="152399"/>
                </a:lnTo>
                <a:lnTo>
                  <a:pt x="720822" y="165099"/>
                </a:lnTo>
                <a:lnTo>
                  <a:pt x="717919" y="190499"/>
                </a:lnTo>
                <a:lnTo>
                  <a:pt x="1061378" y="647699"/>
                </a:lnTo>
                <a:lnTo>
                  <a:pt x="1059912" y="660399"/>
                </a:lnTo>
                <a:lnTo>
                  <a:pt x="1006412" y="736599"/>
                </a:lnTo>
                <a:lnTo>
                  <a:pt x="978143" y="787399"/>
                </a:lnTo>
                <a:lnTo>
                  <a:pt x="964794" y="812799"/>
                </a:lnTo>
                <a:lnTo>
                  <a:pt x="939733" y="850899"/>
                </a:lnTo>
                <a:lnTo>
                  <a:pt x="912150" y="901699"/>
                </a:lnTo>
                <a:lnTo>
                  <a:pt x="882691" y="939799"/>
                </a:lnTo>
                <a:lnTo>
                  <a:pt x="852005" y="990599"/>
                </a:lnTo>
                <a:lnTo>
                  <a:pt x="820738" y="1028699"/>
                </a:lnTo>
                <a:lnTo>
                  <a:pt x="788049" y="1066799"/>
                </a:lnTo>
                <a:lnTo>
                  <a:pt x="752232" y="1104899"/>
                </a:lnTo>
                <a:lnTo>
                  <a:pt x="715266" y="1130299"/>
                </a:lnTo>
                <a:lnTo>
                  <a:pt x="679131" y="1168399"/>
                </a:lnTo>
                <a:lnTo>
                  <a:pt x="645808" y="1206499"/>
                </a:lnTo>
                <a:lnTo>
                  <a:pt x="617070" y="1244599"/>
                </a:lnTo>
                <a:lnTo>
                  <a:pt x="531724" y="1358899"/>
                </a:lnTo>
                <a:lnTo>
                  <a:pt x="511581" y="1384299"/>
                </a:lnTo>
                <a:lnTo>
                  <a:pt x="480836" y="1447799"/>
                </a:lnTo>
                <a:lnTo>
                  <a:pt x="470294" y="1485899"/>
                </a:lnTo>
                <a:lnTo>
                  <a:pt x="466708" y="1523999"/>
                </a:lnTo>
                <a:lnTo>
                  <a:pt x="466442" y="1536699"/>
                </a:lnTo>
                <a:lnTo>
                  <a:pt x="448522" y="1612899"/>
                </a:lnTo>
                <a:lnTo>
                  <a:pt x="427871" y="1650999"/>
                </a:lnTo>
                <a:lnTo>
                  <a:pt x="402689" y="1689099"/>
                </a:lnTo>
                <a:lnTo>
                  <a:pt x="373920" y="1714499"/>
                </a:lnTo>
                <a:lnTo>
                  <a:pt x="342505" y="1739899"/>
                </a:lnTo>
                <a:lnTo>
                  <a:pt x="309386" y="1765299"/>
                </a:lnTo>
                <a:lnTo>
                  <a:pt x="275504" y="1790699"/>
                </a:lnTo>
                <a:lnTo>
                  <a:pt x="241802" y="1828799"/>
                </a:lnTo>
                <a:lnTo>
                  <a:pt x="209221" y="1854199"/>
                </a:lnTo>
                <a:lnTo>
                  <a:pt x="178702" y="1892299"/>
                </a:lnTo>
                <a:lnTo>
                  <a:pt x="154568" y="1930399"/>
                </a:lnTo>
                <a:lnTo>
                  <a:pt x="128045" y="1993899"/>
                </a:lnTo>
                <a:lnTo>
                  <a:pt x="102632" y="2044699"/>
                </a:lnTo>
                <a:lnTo>
                  <a:pt x="81827" y="2082799"/>
                </a:lnTo>
                <a:lnTo>
                  <a:pt x="66764" y="2120899"/>
                </a:lnTo>
                <a:lnTo>
                  <a:pt x="59036" y="2158999"/>
                </a:lnTo>
                <a:lnTo>
                  <a:pt x="50913" y="2197099"/>
                </a:lnTo>
                <a:lnTo>
                  <a:pt x="34666" y="2235199"/>
                </a:lnTo>
                <a:lnTo>
                  <a:pt x="2566" y="2273299"/>
                </a:lnTo>
                <a:lnTo>
                  <a:pt x="0" y="2285999"/>
                </a:lnTo>
                <a:lnTo>
                  <a:pt x="2923" y="2311399"/>
                </a:lnTo>
                <a:lnTo>
                  <a:pt x="5668" y="2324099"/>
                </a:lnTo>
                <a:lnTo>
                  <a:pt x="2566" y="2336799"/>
                </a:lnTo>
                <a:lnTo>
                  <a:pt x="8875" y="2349499"/>
                </a:lnTo>
                <a:lnTo>
                  <a:pt x="35901" y="2374899"/>
                </a:lnTo>
                <a:lnTo>
                  <a:pt x="78420" y="2400299"/>
                </a:lnTo>
                <a:lnTo>
                  <a:pt x="131208" y="2412999"/>
                </a:lnTo>
                <a:lnTo>
                  <a:pt x="293773" y="2412999"/>
                </a:lnTo>
                <a:lnTo>
                  <a:pt x="345512" y="2400299"/>
                </a:lnTo>
                <a:lnTo>
                  <a:pt x="2657239" y="2400299"/>
                </a:lnTo>
                <a:lnTo>
                  <a:pt x="2686578" y="2387599"/>
                </a:lnTo>
                <a:lnTo>
                  <a:pt x="2731298" y="2374899"/>
                </a:lnTo>
                <a:lnTo>
                  <a:pt x="2777186" y="2349499"/>
                </a:lnTo>
                <a:lnTo>
                  <a:pt x="2826482" y="2349499"/>
                </a:lnTo>
                <a:lnTo>
                  <a:pt x="2875798" y="2336799"/>
                </a:lnTo>
                <a:lnTo>
                  <a:pt x="3434245" y="2336799"/>
                </a:lnTo>
                <a:lnTo>
                  <a:pt x="3448373" y="2324099"/>
                </a:lnTo>
                <a:lnTo>
                  <a:pt x="3462146" y="2311399"/>
                </a:lnTo>
                <a:lnTo>
                  <a:pt x="3474327" y="2311399"/>
                </a:lnTo>
                <a:lnTo>
                  <a:pt x="3482241" y="2298699"/>
                </a:lnTo>
                <a:lnTo>
                  <a:pt x="3494978" y="2298699"/>
                </a:lnTo>
                <a:lnTo>
                  <a:pt x="3500984" y="2285999"/>
                </a:lnTo>
                <a:lnTo>
                  <a:pt x="3506498" y="2285999"/>
                </a:lnTo>
                <a:lnTo>
                  <a:pt x="3511843" y="2273299"/>
                </a:lnTo>
                <a:lnTo>
                  <a:pt x="3517340" y="2260599"/>
                </a:lnTo>
                <a:lnTo>
                  <a:pt x="3523311" y="2260599"/>
                </a:lnTo>
                <a:lnTo>
                  <a:pt x="3529188" y="2247899"/>
                </a:lnTo>
                <a:lnTo>
                  <a:pt x="3538755" y="2247899"/>
                </a:lnTo>
                <a:lnTo>
                  <a:pt x="3548544" y="2235199"/>
                </a:lnTo>
                <a:lnTo>
                  <a:pt x="3555086" y="2235199"/>
                </a:lnTo>
                <a:lnTo>
                  <a:pt x="3562461" y="2222499"/>
                </a:lnTo>
                <a:lnTo>
                  <a:pt x="3577939" y="2222499"/>
                </a:lnTo>
                <a:lnTo>
                  <a:pt x="3585071" y="2209799"/>
                </a:lnTo>
                <a:lnTo>
                  <a:pt x="3598221" y="2209799"/>
                </a:lnTo>
                <a:lnTo>
                  <a:pt x="3624506" y="2184399"/>
                </a:lnTo>
                <a:lnTo>
                  <a:pt x="3637306" y="2171699"/>
                </a:lnTo>
                <a:lnTo>
                  <a:pt x="3668195" y="2133599"/>
                </a:lnTo>
                <a:lnTo>
                  <a:pt x="3696864" y="2108199"/>
                </a:lnTo>
                <a:lnTo>
                  <a:pt x="3723268" y="2070099"/>
                </a:lnTo>
                <a:lnTo>
                  <a:pt x="3747364" y="2031999"/>
                </a:lnTo>
                <a:lnTo>
                  <a:pt x="3765340" y="2006599"/>
                </a:lnTo>
                <a:lnTo>
                  <a:pt x="3785121" y="1993899"/>
                </a:lnTo>
                <a:lnTo>
                  <a:pt x="3804893" y="1968499"/>
                </a:lnTo>
                <a:lnTo>
                  <a:pt x="3822840" y="1943099"/>
                </a:lnTo>
                <a:lnTo>
                  <a:pt x="3836255" y="1917699"/>
                </a:lnTo>
                <a:lnTo>
                  <a:pt x="3848164" y="1904999"/>
                </a:lnTo>
                <a:lnTo>
                  <a:pt x="3860588" y="1879599"/>
                </a:lnTo>
                <a:lnTo>
                  <a:pt x="3875545" y="1866899"/>
                </a:lnTo>
                <a:lnTo>
                  <a:pt x="3904524" y="1816099"/>
                </a:lnTo>
                <a:lnTo>
                  <a:pt x="3930563" y="1777999"/>
                </a:lnTo>
                <a:lnTo>
                  <a:pt x="3954486" y="1739899"/>
                </a:lnTo>
                <a:lnTo>
                  <a:pt x="3977118" y="1701799"/>
                </a:lnTo>
                <a:lnTo>
                  <a:pt x="3999281" y="1650999"/>
                </a:lnTo>
                <a:lnTo>
                  <a:pt x="4023839" y="1600199"/>
                </a:lnTo>
                <a:lnTo>
                  <a:pt x="4049502" y="1562099"/>
                </a:lnTo>
                <a:lnTo>
                  <a:pt x="4076051" y="1511299"/>
                </a:lnTo>
                <a:lnTo>
                  <a:pt x="4103266" y="1473199"/>
                </a:lnTo>
                <a:lnTo>
                  <a:pt x="4130927" y="1422399"/>
                </a:lnTo>
                <a:lnTo>
                  <a:pt x="4158816" y="1384299"/>
                </a:lnTo>
                <a:lnTo>
                  <a:pt x="4186711" y="1333499"/>
                </a:lnTo>
                <a:lnTo>
                  <a:pt x="4214394" y="1295399"/>
                </a:lnTo>
                <a:lnTo>
                  <a:pt x="4240489" y="1257299"/>
                </a:lnTo>
                <a:lnTo>
                  <a:pt x="4267269" y="1206499"/>
                </a:lnTo>
                <a:lnTo>
                  <a:pt x="4294878" y="1168399"/>
                </a:lnTo>
                <a:lnTo>
                  <a:pt x="4323463" y="1130299"/>
                </a:lnTo>
                <a:lnTo>
                  <a:pt x="4353167" y="1092199"/>
                </a:lnTo>
                <a:lnTo>
                  <a:pt x="4381841" y="1054099"/>
                </a:lnTo>
                <a:lnTo>
                  <a:pt x="4409387" y="1015999"/>
                </a:lnTo>
                <a:lnTo>
                  <a:pt x="4436312" y="965199"/>
                </a:lnTo>
                <a:lnTo>
                  <a:pt x="4463122" y="927099"/>
                </a:lnTo>
                <a:lnTo>
                  <a:pt x="4490322" y="888999"/>
                </a:lnTo>
                <a:lnTo>
                  <a:pt x="4518419" y="850899"/>
                </a:lnTo>
                <a:lnTo>
                  <a:pt x="4551221" y="812799"/>
                </a:lnTo>
                <a:lnTo>
                  <a:pt x="4582905" y="761999"/>
                </a:lnTo>
                <a:lnTo>
                  <a:pt x="4612886" y="711199"/>
                </a:lnTo>
                <a:lnTo>
                  <a:pt x="4640580" y="660399"/>
                </a:lnTo>
                <a:lnTo>
                  <a:pt x="4655720" y="634999"/>
                </a:lnTo>
                <a:lnTo>
                  <a:pt x="4668000" y="596899"/>
                </a:lnTo>
                <a:lnTo>
                  <a:pt x="4680118" y="558799"/>
                </a:lnTo>
                <a:lnTo>
                  <a:pt x="4694771" y="520699"/>
                </a:lnTo>
                <a:lnTo>
                  <a:pt x="4705710" y="507999"/>
                </a:lnTo>
                <a:lnTo>
                  <a:pt x="4717250" y="495299"/>
                </a:lnTo>
                <a:lnTo>
                  <a:pt x="4728086" y="482599"/>
                </a:lnTo>
                <a:lnTo>
                  <a:pt x="4736910" y="457199"/>
                </a:lnTo>
                <a:lnTo>
                  <a:pt x="4741851" y="444499"/>
                </a:lnTo>
                <a:lnTo>
                  <a:pt x="4746606" y="419099"/>
                </a:lnTo>
                <a:lnTo>
                  <a:pt x="4755960" y="393699"/>
                </a:lnTo>
                <a:lnTo>
                  <a:pt x="4761691" y="380999"/>
                </a:lnTo>
                <a:lnTo>
                  <a:pt x="4767860" y="355599"/>
                </a:lnTo>
                <a:lnTo>
                  <a:pt x="4774334" y="342899"/>
                </a:lnTo>
                <a:lnTo>
                  <a:pt x="4780979" y="330199"/>
                </a:lnTo>
                <a:lnTo>
                  <a:pt x="4783664" y="317499"/>
                </a:lnTo>
                <a:lnTo>
                  <a:pt x="4787569" y="304799"/>
                </a:lnTo>
                <a:lnTo>
                  <a:pt x="4791500" y="304799"/>
                </a:lnTo>
                <a:lnTo>
                  <a:pt x="4794263" y="292099"/>
                </a:lnTo>
                <a:lnTo>
                  <a:pt x="4803483" y="279399"/>
                </a:lnTo>
                <a:lnTo>
                  <a:pt x="4814164" y="266699"/>
                </a:lnTo>
                <a:lnTo>
                  <a:pt x="4824988" y="241299"/>
                </a:lnTo>
                <a:lnTo>
                  <a:pt x="4834636" y="228599"/>
                </a:lnTo>
                <a:lnTo>
                  <a:pt x="4838257" y="215899"/>
                </a:lnTo>
                <a:lnTo>
                  <a:pt x="4840652" y="203199"/>
                </a:lnTo>
                <a:lnTo>
                  <a:pt x="4843211" y="203199"/>
                </a:lnTo>
                <a:lnTo>
                  <a:pt x="4847324" y="190499"/>
                </a:lnTo>
                <a:lnTo>
                  <a:pt x="4864964" y="165099"/>
                </a:lnTo>
                <a:lnTo>
                  <a:pt x="4888704" y="152399"/>
                </a:lnTo>
                <a:lnTo>
                  <a:pt x="4414622" y="152399"/>
                </a:lnTo>
                <a:lnTo>
                  <a:pt x="4427819" y="126999"/>
                </a:lnTo>
                <a:lnTo>
                  <a:pt x="4442065" y="114299"/>
                </a:lnTo>
                <a:lnTo>
                  <a:pt x="4454775" y="101599"/>
                </a:lnTo>
                <a:lnTo>
                  <a:pt x="4463365" y="88899"/>
                </a:lnTo>
                <a:lnTo>
                  <a:pt x="2949164" y="88899"/>
                </a:lnTo>
                <a:lnTo>
                  <a:pt x="2903157" y="76199"/>
                </a:lnTo>
                <a:close/>
              </a:path>
              <a:path w="5004435" h="2476500">
                <a:moveTo>
                  <a:pt x="5003889" y="12699"/>
                </a:moveTo>
                <a:lnTo>
                  <a:pt x="4956391" y="25399"/>
                </a:lnTo>
                <a:lnTo>
                  <a:pt x="4907870" y="25399"/>
                </a:lnTo>
                <a:lnTo>
                  <a:pt x="4762399" y="63499"/>
                </a:lnTo>
                <a:lnTo>
                  <a:pt x="4711718" y="63499"/>
                </a:lnTo>
                <a:lnTo>
                  <a:pt x="4559986" y="101599"/>
                </a:lnTo>
                <a:lnTo>
                  <a:pt x="4521301" y="101599"/>
                </a:lnTo>
                <a:lnTo>
                  <a:pt x="4451400" y="126999"/>
                </a:lnTo>
                <a:lnTo>
                  <a:pt x="4414622" y="152399"/>
                </a:lnTo>
                <a:lnTo>
                  <a:pt x="4888704" y="152399"/>
                </a:lnTo>
                <a:lnTo>
                  <a:pt x="4913286" y="139699"/>
                </a:lnTo>
                <a:lnTo>
                  <a:pt x="4933455" y="114299"/>
                </a:lnTo>
                <a:lnTo>
                  <a:pt x="4948563" y="88899"/>
                </a:lnTo>
                <a:lnTo>
                  <a:pt x="4962819" y="63499"/>
                </a:lnTo>
                <a:lnTo>
                  <a:pt x="4980002" y="38099"/>
                </a:lnTo>
                <a:lnTo>
                  <a:pt x="5003889" y="12699"/>
                </a:lnTo>
                <a:close/>
              </a:path>
              <a:path w="5004435" h="2476500">
                <a:moveTo>
                  <a:pt x="4416474" y="76199"/>
                </a:moveTo>
                <a:lnTo>
                  <a:pt x="3839200" y="76199"/>
                </a:lnTo>
                <a:lnTo>
                  <a:pt x="3789207" y="88899"/>
                </a:lnTo>
                <a:lnTo>
                  <a:pt x="4463365" y="88899"/>
                </a:lnTo>
                <a:lnTo>
                  <a:pt x="4416474" y="76199"/>
                </a:lnTo>
                <a:close/>
              </a:path>
              <a:path w="5004435" h="2476500">
                <a:moveTo>
                  <a:pt x="2843175" y="63499"/>
                </a:moveTo>
                <a:lnTo>
                  <a:pt x="1846115" y="63499"/>
                </a:lnTo>
                <a:lnTo>
                  <a:pt x="1795716" y="76199"/>
                </a:lnTo>
                <a:lnTo>
                  <a:pt x="2857912" y="76199"/>
                </a:lnTo>
                <a:lnTo>
                  <a:pt x="2843175" y="63499"/>
                </a:lnTo>
                <a:close/>
              </a:path>
              <a:path w="5004435" h="2476500">
                <a:moveTo>
                  <a:pt x="2706007" y="12699"/>
                </a:moveTo>
                <a:lnTo>
                  <a:pt x="2196354" y="12699"/>
                </a:lnTo>
                <a:lnTo>
                  <a:pt x="2145947" y="25399"/>
                </a:lnTo>
                <a:lnTo>
                  <a:pt x="2095427" y="25399"/>
                </a:lnTo>
                <a:lnTo>
                  <a:pt x="1946081" y="63499"/>
                </a:lnTo>
                <a:lnTo>
                  <a:pt x="2831771" y="63499"/>
                </a:lnTo>
                <a:lnTo>
                  <a:pt x="2821561" y="50799"/>
                </a:lnTo>
                <a:lnTo>
                  <a:pt x="2812173" y="50799"/>
                </a:lnTo>
                <a:lnTo>
                  <a:pt x="2803233" y="38099"/>
                </a:lnTo>
                <a:lnTo>
                  <a:pt x="2706007" y="12699"/>
                </a:lnTo>
                <a:close/>
              </a:path>
              <a:path w="5004435" h="2476500">
                <a:moveTo>
                  <a:pt x="2604926" y="0"/>
                </a:moveTo>
                <a:lnTo>
                  <a:pt x="2451019" y="0"/>
                </a:lnTo>
                <a:lnTo>
                  <a:pt x="2348590" y="12699"/>
                </a:lnTo>
                <a:lnTo>
                  <a:pt x="2655807" y="12699"/>
                </a:lnTo>
                <a:lnTo>
                  <a:pt x="2604926" y="0"/>
                </a:lnTo>
                <a:close/>
              </a:path>
            </a:pathLst>
          </a:custGeom>
          <a:solidFill>
            <a:srgbClr val="F6E4D3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302580" y="409852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2580" y="1009873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 txBox="1"/>
          <p:nvPr/>
        </p:nvSpPr>
        <p:spPr>
          <a:xfrm>
            <a:off x="2293983" y="239820"/>
            <a:ext cx="3180235" cy="990035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224748" indent="-150963">
              <a:lnSpc>
                <a:spcPts val="821"/>
              </a:lnSpc>
              <a:spcBef>
                <a:spcPts val="237"/>
              </a:spcBef>
              <a:buAutoNum type="arabicPlain" startAt="6"/>
              <a:tabLst>
                <a:tab pos="224324" algn="l"/>
                <a:tab pos="225172" algn="l"/>
              </a:tabLst>
            </a:pPr>
            <a:endParaRPr lang="ru-RU" sz="701" spc="83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224748" indent="-150963">
              <a:lnSpc>
                <a:spcPts val="821"/>
              </a:lnSpc>
              <a:spcBef>
                <a:spcPts val="237"/>
              </a:spcBef>
              <a:buAutoNum type="arabicPlain" startAt="6"/>
              <a:tabLst>
                <a:tab pos="224324" algn="l"/>
                <a:tab pos="225172" algn="l"/>
              </a:tabLst>
            </a:pPr>
            <a:endParaRPr lang="ru-DE" sz="701" spc="83" dirty="0">
              <a:solidFill>
                <a:srgbClr val="231F20"/>
              </a:solidFill>
              <a:latin typeface="Tahoma"/>
              <a:cs typeface="Tahoma"/>
            </a:endParaRPr>
          </a:p>
          <a:p>
            <a:pPr marL="224748" indent="-150963">
              <a:lnSpc>
                <a:spcPts val="821"/>
              </a:lnSpc>
              <a:spcBef>
                <a:spcPts val="237"/>
              </a:spcBef>
              <a:buAutoNum type="arabicPlain" startAt="6"/>
              <a:tabLst>
                <a:tab pos="224324" algn="l"/>
                <a:tab pos="225172" algn="l"/>
              </a:tabLst>
            </a:pPr>
            <a:r>
              <a:rPr sz="701" spc="83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701" spc="-76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competition.</a:t>
            </a:r>
            <a:endParaRPr sz="701" dirty="0">
              <a:latin typeface="Tahoma"/>
              <a:cs typeface="Tahoma"/>
            </a:endParaRPr>
          </a:p>
          <a:p>
            <a:pPr marL="224748" marR="3392">
              <a:lnSpc>
                <a:spcPts val="801"/>
              </a:lnSpc>
              <a:spcBef>
                <a:spcPts val="40"/>
              </a:spcBef>
            </a:pP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Look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closely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at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words of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think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about why </a:t>
            </a:r>
            <a:r>
              <a:rPr sz="701" spc="-27" dirty="0">
                <a:solidFill>
                  <a:srgbClr val="231F20"/>
                </a:solidFill>
                <a:latin typeface="Tahoma"/>
                <a:cs typeface="Tahoma"/>
              </a:rPr>
              <a:t>this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never 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became </a:t>
            </a:r>
            <a:r>
              <a:rPr sz="701" spc="23" dirty="0">
                <a:solidFill>
                  <a:srgbClr val="231F20"/>
                </a:solidFill>
                <a:latin typeface="Tahoma"/>
                <a:cs typeface="Tahoma"/>
              </a:rPr>
              <a:t>Canada’s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official national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anthem?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Be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first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write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701" spc="-12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answer 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pass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it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</a:t>
            </a:r>
            <a:r>
              <a:rPr sz="701" spc="-11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teacher.</a:t>
            </a:r>
            <a:endParaRPr sz="701" dirty="0">
              <a:latin typeface="Tahoma"/>
              <a:cs typeface="Tahoma"/>
            </a:endParaRPr>
          </a:p>
          <a:p>
            <a:pPr marL="8481">
              <a:spcBef>
                <a:spcPts val="340"/>
              </a:spcBef>
            </a:pP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Information  </a:t>
            </a:r>
            <a:r>
              <a:rPr sz="735" spc="50" dirty="0">
                <a:solidFill>
                  <a:srgbClr val="00A88E"/>
                </a:solidFill>
                <a:latin typeface="Calibri"/>
                <a:cs typeface="Calibri"/>
              </a:rPr>
              <a:t>gap</a:t>
            </a:r>
            <a:r>
              <a:rPr sz="735" spc="-7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completion</a:t>
            </a:r>
            <a:endParaRPr sz="735" dirty="0">
              <a:latin typeface="Calibri"/>
              <a:cs typeface="Calibri"/>
            </a:endParaRPr>
          </a:p>
          <a:p>
            <a:pPr marL="224748" indent="-150963">
              <a:spcBef>
                <a:spcPts val="234"/>
              </a:spcBef>
              <a:buAutoNum type="arabicPlain" startAt="7"/>
              <a:tabLst>
                <a:tab pos="224324" algn="l"/>
                <a:tab pos="225172" algn="l"/>
              </a:tabLst>
            </a:pP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Fill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in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gaps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with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the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right</a:t>
            </a:r>
            <a:r>
              <a:rPr sz="701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facts.</a:t>
            </a:r>
            <a:endParaRPr sz="701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02580" y="4215049"/>
            <a:ext cx="189949" cy="134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 txBox="1"/>
          <p:nvPr/>
        </p:nvSpPr>
        <p:spPr>
          <a:xfrm>
            <a:off x="2292177" y="2840039"/>
            <a:ext cx="3256985" cy="207853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226444">
              <a:spcBef>
                <a:spcPts val="80"/>
              </a:spcBef>
            </a:pP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Sergey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Mikhalkov,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Sergey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Mikhalkov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and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G.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El-Registan,</a:t>
            </a:r>
            <a:r>
              <a:rPr sz="668" spc="-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Stalin,</a:t>
            </a:r>
            <a:endParaRPr sz="668">
              <a:latin typeface="Book Antiqua"/>
              <a:cs typeface="Book Antiqua"/>
            </a:endParaRPr>
          </a:p>
          <a:p>
            <a:pPr marL="226444" marR="145026" indent="-424">
              <a:lnSpc>
                <a:spcPct val="104200"/>
              </a:lnSpc>
            </a:pPr>
            <a:r>
              <a:rPr sz="668" spc="50" dirty="0">
                <a:solidFill>
                  <a:srgbClr val="231F20"/>
                </a:solidFill>
                <a:latin typeface="Book Antiqua"/>
                <a:cs typeface="Book Antiqua"/>
              </a:rPr>
              <a:t>2000, </a:t>
            </a:r>
            <a:r>
              <a:rPr sz="668" i="1" spc="17" dirty="0">
                <a:solidFill>
                  <a:srgbClr val="231F20"/>
                </a:solidFill>
                <a:latin typeface="Cambria"/>
                <a:cs typeface="Cambria"/>
              </a:rPr>
              <a:t>The </a:t>
            </a:r>
            <a:r>
              <a:rPr sz="668" i="1" spc="27" dirty="0">
                <a:solidFill>
                  <a:srgbClr val="231F20"/>
                </a:solidFill>
                <a:latin typeface="Cambria"/>
                <a:cs typeface="Cambria"/>
              </a:rPr>
              <a:t>Russian </a:t>
            </a:r>
            <a:r>
              <a:rPr sz="668" i="1" spc="3" dirty="0">
                <a:solidFill>
                  <a:srgbClr val="231F20"/>
                </a:solidFill>
                <a:latin typeface="Cambria"/>
                <a:cs typeface="Cambria"/>
              </a:rPr>
              <a:t>People’s </a:t>
            </a:r>
            <a:r>
              <a:rPr sz="668" i="1" spc="7" dirty="0">
                <a:solidFill>
                  <a:srgbClr val="231F20"/>
                </a:solidFill>
                <a:latin typeface="Cambria"/>
                <a:cs typeface="Cambria"/>
              </a:rPr>
              <a:t>Prayer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,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after 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October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Socialist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Revolution,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until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220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 was 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wrote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modern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State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of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Russian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Federation.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0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modern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adopted.</a:t>
            </a:r>
            <a:endParaRPr sz="668">
              <a:latin typeface="Book Antiqua"/>
              <a:cs typeface="Book Antiqua"/>
            </a:endParaRPr>
          </a:p>
          <a:p>
            <a:pPr marL="334578" marR="27563" indent="-108134">
              <a:lnSpc>
                <a:spcPct val="104099"/>
              </a:lnSpc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is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 used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national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before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October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Socialist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Revolution.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This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song was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known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everybody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 </a:t>
            </a:r>
            <a:r>
              <a:rPr sz="668" spc="-20" dirty="0">
                <a:solidFill>
                  <a:srgbClr val="231F20"/>
                </a:solidFill>
                <a:latin typeface="Book Antiqua"/>
                <a:cs typeface="Book Antiqua"/>
              </a:rPr>
              <a:t>“God 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Save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Tsar!”.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“The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Internationale”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chosen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anthem.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not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that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“The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Internationale”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replaced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10" dirty="0">
                <a:solidFill>
                  <a:srgbClr val="231F20"/>
                </a:solidFill>
                <a:latin typeface="Book Antiqua"/>
                <a:cs typeface="Book Antiqua"/>
              </a:rPr>
              <a:t>by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anthem.</a:t>
            </a:r>
            <a:endParaRPr sz="668">
              <a:latin typeface="Book Antiqua"/>
              <a:cs typeface="Book Antiqua"/>
            </a:endParaRPr>
          </a:p>
          <a:p>
            <a:pPr marL="335002" indent="-108558">
              <a:spcBef>
                <a:spcPts val="33"/>
              </a:spcBef>
              <a:buAutoNum type="arabicPeriod"/>
              <a:tabLst>
                <a:tab pos="335425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 was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approved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334578" indent="-108134">
              <a:spcBef>
                <a:spcPts val="33"/>
              </a:spcBef>
              <a:buAutoNum type="arabicPeriod"/>
              <a:tabLst>
                <a:tab pos="335002" algn="l"/>
              </a:tabLst>
            </a:pP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It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was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…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who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wrote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lyrics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for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the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anthem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</a:t>
            </a:r>
            <a:r>
              <a:rPr sz="668" spc="4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1944.</a:t>
            </a:r>
            <a:endParaRPr sz="668">
              <a:latin typeface="Book Antiqua"/>
              <a:cs typeface="Book Antiqua"/>
            </a:endParaRPr>
          </a:p>
          <a:p>
            <a:pPr marL="10177">
              <a:spcBef>
                <a:spcPts val="371"/>
              </a:spcBef>
            </a:pP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Presenting  </a:t>
            </a:r>
            <a:r>
              <a:rPr sz="735" spc="27" dirty="0">
                <a:solidFill>
                  <a:srgbClr val="00A88E"/>
                </a:solidFill>
                <a:latin typeface="Calibri"/>
                <a:cs typeface="Calibri"/>
              </a:rPr>
              <a:t>and </a:t>
            </a:r>
            <a:r>
              <a:rPr sz="735" spc="7" dirty="0">
                <a:solidFill>
                  <a:srgbClr val="00A88E"/>
                </a:solidFill>
                <a:latin typeface="Calibri"/>
                <a:cs typeface="Calibri"/>
              </a:rPr>
              <a:t>discussing</a:t>
            </a:r>
            <a:r>
              <a:rPr sz="735" spc="-17" dirty="0">
                <a:solidFill>
                  <a:srgbClr val="00A88E"/>
                </a:solidFill>
                <a:latin typeface="Calibri"/>
                <a:cs typeface="Calibri"/>
              </a:rPr>
              <a:t> </a:t>
            </a:r>
            <a:r>
              <a:rPr sz="735" dirty="0">
                <a:solidFill>
                  <a:srgbClr val="00A88E"/>
                </a:solidFill>
                <a:latin typeface="Calibri"/>
                <a:cs typeface="Calibri"/>
              </a:rPr>
              <a:t>information</a:t>
            </a:r>
            <a:endParaRPr sz="735">
              <a:latin typeface="Calibri"/>
              <a:cs typeface="Calibri"/>
            </a:endParaRPr>
          </a:p>
          <a:p>
            <a:pPr marL="226444" marR="3392" indent="-150963">
              <a:lnSpc>
                <a:spcPts val="801"/>
              </a:lnSpc>
              <a:spcBef>
                <a:spcPts val="297"/>
              </a:spcBef>
              <a:tabLst>
                <a:tab pos="226444" algn="l"/>
              </a:tabLst>
            </a:pPr>
            <a:r>
              <a:rPr sz="701" spc="50" dirty="0">
                <a:solidFill>
                  <a:srgbClr val="231F20"/>
                </a:solidFill>
                <a:latin typeface="Tahoma"/>
                <a:cs typeface="Tahoma"/>
              </a:rPr>
              <a:t>8	</a:t>
            </a:r>
            <a:r>
              <a:rPr sz="701" spc="20" dirty="0">
                <a:solidFill>
                  <a:srgbClr val="231F20"/>
                </a:solidFill>
                <a:latin typeface="Tahoma"/>
                <a:cs typeface="Tahoma"/>
              </a:rPr>
              <a:t>Group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work.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Talk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about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Russia.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What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is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anthem?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27" dirty="0">
                <a:solidFill>
                  <a:srgbClr val="231F20"/>
                </a:solidFill>
                <a:latin typeface="Tahoma"/>
                <a:cs typeface="Tahoma"/>
              </a:rPr>
              <a:t>Who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wrote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it?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Did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our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country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use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have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any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other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anthems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0" dirty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the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last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50" dirty="0">
                <a:solidFill>
                  <a:srgbClr val="231F20"/>
                </a:solidFill>
                <a:latin typeface="Tahoma"/>
                <a:cs typeface="Tahoma"/>
              </a:rPr>
              <a:t>100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years?  </a:t>
            </a:r>
            <a:r>
              <a:rPr sz="701" spc="10" dirty="0">
                <a:solidFill>
                  <a:srgbClr val="231F20"/>
                </a:solidFill>
                <a:latin typeface="Tahoma"/>
                <a:cs typeface="Tahoma"/>
              </a:rPr>
              <a:t>What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your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favourite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Russian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patriotic song? </a:t>
            </a:r>
            <a:r>
              <a:rPr sz="701" spc="20" dirty="0">
                <a:solidFill>
                  <a:srgbClr val="231F20"/>
                </a:solidFill>
                <a:latin typeface="Tahoma"/>
                <a:cs typeface="Tahoma"/>
              </a:rPr>
              <a:t>Why? </a:t>
            </a:r>
            <a:r>
              <a:rPr sz="701" spc="-53" dirty="0">
                <a:solidFill>
                  <a:srgbClr val="231F20"/>
                </a:solidFill>
                <a:latin typeface="Tahoma"/>
                <a:cs typeface="Tahoma"/>
              </a:rPr>
              <a:t>Is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there </a:t>
            </a:r>
            <a:r>
              <a:rPr sz="701" spc="33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song which 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could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be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called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3" dirty="0">
                <a:solidFill>
                  <a:srgbClr val="231F20"/>
                </a:solidFill>
                <a:latin typeface="Tahoma"/>
                <a:cs typeface="Tahoma"/>
              </a:rPr>
              <a:t>an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unofficial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national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7" dirty="0">
                <a:solidFill>
                  <a:srgbClr val="231F20"/>
                </a:solidFill>
                <a:latin typeface="Tahoma"/>
                <a:cs typeface="Tahoma"/>
              </a:rPr>
              <a:t>anthem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13" dirty="0">
                <a:solidFill>
                  <a:srgbClr val="231F20"/>
                </a:solidFill>
                <a:latin typeface="Tahoma"/>
                <a:cs typeface="Tahoma"/>
              </a:rPr>
              <a:t>Russia?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23" dirty="0">
                <a:solidFill>
                  <a:srgbClr val="231F20"/>
                </a:solidFill>
                <a:latin typeface="Tahoma"/>
                <a:cs typeface="Tahoma"/>
              </a:rPr>
              <a:t>Give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7" dirty="0">
                <a:solidFill>
                  <a:srgbClr val="231F20"/>
                </a:solidFill>
                <a:latin typeface="Tahoma"/>
                <a:cs typeface="Tahoma"/>
              </a:rPr>
              <a:t>reasons</a:t>
            </a:r>
            <a:r>
              <a:rPr sz="701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dirty="0">
                <a:solidFill>
                  <a:srgbClr val="231F20"/>
                </a:solidFill>
                <a:latin typeface="Tahoma"/>
                <a:cs typeface="Tahoma"/>
              </a:rPr>
              <a:t>for</a:t>
            </a:r>
            <a:endParaRPr sz="701">
              <a:latin typeface="Tahoma"/>
              <a:cs typeface="Tahoma"/>
            </a:endParaRPr>
          </a:p>
          <a:p>
            <a:pPr marL="226444">
              <a:lnSpc>
                <a:spcPts val="781"/>
              </a:lnSpc>
            </a:pPr>
            <a:r>
              <a:rPr sz="701" spc="7" dirty="0">
                <a:solidFill>
                  <a:srgbClr val="231F20"/>
                </a:solidFill>
                <a:latin typeface="Tahoma"/>
                <a:cs typeface="Tahoma"/>
              </a:rPr>
              <a:t>and </a:t>
            </a:r>
            <a:r>
              <a:rPr sz="701" spc="-3" dirty="0">
                <a:solidFill>
                  <a:srgbClr val="231F20"/>
                </a:solidFill>
                <a:latin typeface="Tahoma"/>
                <a:cs typeface="Tahoma"/>
              </a:rPr>
              <a:t>against</a:t>
            </a:r>
            <a:r>
              <a:rPr sz="701" spc="-93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701" spc="-23" dirty="0">
                <a:solidFill>
                  <a:srgbClr val="231F20"/>
                </a:solidFill>
                <a:latin typeface="Tahoma"/>
                <a:cs typeface="Tahoma"/>
              </a:rPr>
              <a:t>it.</a:t>
            </a:r>
            <a:endParaRPr sz="701">
              <a:latin typeface="Tahoma"/>
              <a:cs typeface="Tahoma"/>
            </a:endParaRPr>
          </a:p>
          <a:p>
            <a:pPr marL="8481">
              <a:spcBef>
                <a:spcPts val="611"/>
              </a:spcBef>
            </a:pPr>
            <a:r>
              <a:rPr sz="634" spc="23" dirty="0">
                <a:solidFill>
                  <a:srgbClr val="231F20"/>
                </a:solidFill>
                <a:latin typeface="Tahoma"/>
                <a:cs typeface="Tahoma"/>
              </a:rPr>
              <a:t>124  </a:t>
            </a: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</a:t>
            </a:r>
            <a:r>
              <a:rPr sz="668" spc="-110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endParaRPr sz="668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87408" y="1231523"/>
            <a:ext cx="244589" cy="448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9" name="object 9"/>
          <p:cNvSpPr/>
          <p:nvPr/>
        </p:nvSpPr>
        <p:spPr>
          <a:xfrm>
            <a:off x="5290738" y="1231637"/>
            <a:ext cx="41009" cy="15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0" name="object 10"/>
          <p:cNvSpPr/>
          <p:nvPr/>
        </p:nvSpPr>
        <p:spPr>
          <a:xfrm>
            <a:off x="3992379" y="1230666"/>
            <a:ext cx="1640034" cy="449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1" name="object 11"/>
          <p:cNvSpPr/>
          <p:nvPr/>
        </p:nvSpPr>
        <p:spPr>
          <a:xfrm>
            <a:off x="3966335" y="1679927"/>
            <a:ext cx="1589651" cy="1072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2" name="object 12"/>
          <p:cNvSpPr/>
          <p:nvPr/>
        </p:nvSpPr>
        <p:spPr>
          <a:xfrm>
            <a:off x="3201103" y="2767534"/>
            <a:ext cx="572281" cy="134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3" name="object 13"/>
          <p:cNvSpPr/>
          <p:nvPr/>
        </p:nvSpPr>
        <p:spPr>
          <a:xfrm>
            <a:off x="2429926" y="2754719"/>
            <a:ext cx="363581" cy="26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4" name="object 14"/>
          <p:cNvSpPr/>
          <p:nvPr/>
        </p:nvSpPr>
        <p:spPr>
          <a:xfrm>
            <a:off x="2429926" y="1199678"/>
            <a:ext cx="621630" cy="1273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5" name="object 15"/>
          <p:cNvSpPr/>
          <p:nvPr/>
        </p:nvSpPr>
        <p:spPr>
          <a:xfrm>
            <a:off x="3248637" y="1199678"/>
            <a:ext cx="262747" cy="22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6" name="object 16"/>
          <p:cNvSpPr/>
          <p:nvPr/>
        </p:nvSpPr>
        <p:spPr>
          <a:xfrm>
            <a:off x="2429926" y="1199678"/>
            <a:ext cx="1536409" cy="1581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7" name="object 17"/>
          <p:cNvSpPr/>
          <p:nvPr/>
        </p:nvSpPr>
        <p:spPr>
          <a:xfrm>
            <a:off x="3835497" y="1679927"/>
            <a:ext cx="130839" cy="10727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8" name="object 18"/>
          <p:cNvSpPr/>
          <p:nvPr/>
        </p:nvSpPr>
        <p:spPr>
          <a:xfrm>
            <a:off x="3841662" y="1256227"/>
            <a:ext cx="847401" cy="844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19" name="object 19"/>
          <p:cNvSpPr/>
          <p:nvPr/>
        </p:nvSpPr>
        <p:spPr>
          <a:xfrm>
            <a:off x="3833181" y="1247754"/>
            <a:ext cx="864600" cy="864600"/>
          </a:xfrm>
          <a:custGeom>
            <a:avLst/>
            <a:gdLst/>
            <a:ahLst/>
            <a:cxnLst/>
            <a:rect l="l" t="t" r="r" b="b"/>
            <a:pathLst>
              <a:path w="1294764" h="1294764">
                <a:moveTo>
                  <a:pt x="647204" y="0"/>
                </a:moveTo>
                <a:lnTo>
                  <a:pt x="598903" y="1775"/>
                </a:lnTo>
                <a:lnTo>
                  <a:pt x="551565" y="7017"/>
                </a:lnTo>
                <a:lnTo>
                  <a:pt x="505317" y="15600"/>
                </a:lnTo>
                <a:lnTo>
                  <a:pt x="460284" y="27400"/>
                </a:lnTo>
                <a:lnTo>
                  <a:pt x="416590" y="42292"/>
                </a:lnTo>
                <a:lnTo>
                  <a:pt x="374361" y="60150"/>
                </a:lnTo>
                <a:lnTo>
                  <a:pt x="333722" y="80849"/>
                </a:lnTo>
                <a:lnTo>
                  <a:pt x="294798" y="104264"/>
                </a:lnTo>
                <a:lnTo>
                  <a:pt x="257713" y="130270"/>
                </a:lnTo>
                <a:lnTo>
                  <a:pt x="222595" y="158742"/>
                </a:lnTo>
                <a:lnTo>
                  <a:pt x="189566" y="189555"/>
                </a:lnTo>
                <a:lnTo>
                  <a:pt x="158753" y="222583"/>
                </a:lnTo>
                <a:lnTo>
                  <a:pt x="130281" y="257702"/>
                </a:lnTo>
                <a:lnTo>
                  <a:pt x="104274" y="294785"/>
                </a:lnTo>
                <a:lnTo>
                  <a:pt x="80858" y="333710"/>
                </a:lnTo>
                <a:lnTo>
                  <a:pt x="60158" y="374349"/>
                </a:lnTo>
                <a:lnTo>
                  <a:pt x="42299" y="416578"/>
                </a:lnTo>
                <a:lnTo>
                  <a:pt x="27406" y="460271"/>
                </a:lnTo>
                <a:lnTo>
                  <a:pt x="15605" y="505305"/>
                </a:lnTo>
                <a:lnTo>
                  <a:pt x="7020" y="551553"/>
                </a:lnTo>
                <a:lnTo>
                  <a:pt x="1776" y="598890"/>
                </a:lnTo>
                <a:lnTo>
                  <a:pt x="0" y="647191"/>
                </a:lnTo>
                <a:lnTo>
                  <a:pt x="1776" y="695495"/>
                </a:lnTo>
                <a:lnTo>
                  <a:pt x="7020" y="742833"/>
                </a:lnTo>
                <a:lnTo>
                  <a:pt x="15605" y="789082"/>
                </a:lnTo>
                <a:lnTo>
                  <a:pt x="27406" y="834116"/>
                </a:lnTo>
                <a:lnTo>
                  <a:pt x="42299" y="877811"/>
                </a:lnTo>
                <a:lnTo>
                  <a:pt x="60158" y="920040"/>
                </a:lnTo>
                <a:lnTo>
                  <a:pt x="80858" y="960680"/>
                </a:lnTo>
                <a:lnTo>
                  <a:pt x="104274" y="999604"/>
                </a:lnTo>
                <a:lnTo>
                  <a:pt x="130281" y="1036688"/>
                </a:lnTo>
                <a:lnTo>
                  <a:pt x="158753" y="1071806"/>
                </a:lnTo>
                <a:lnTo>
                  <a:pt x="189566" y="1104834"/>
                </a:lnTo>
                <a:lnTo>
                  <a:pt x="222595" y="1135647"/>
                </a:lnTo>
                <a:lnTo>
                  <a:pt x="257713" y="1164119"/>
                </a:lnTo>
                <a:lnTo>
                  <a:pt x="294798" y="1190125"/>
                </a:lnTo>
                <a:lnTo>
                  <a:pt x="333722" y="1213541"/>
                </a:lnTo>
                <a:lnTo>
                  <a:pt x="374361" y="1234240"/>
                </a:lnTo>
                <a:lnTo>
                  <a:pt x="416590" y="1252098"/>
                </a:lnTo>
                <a:lnTo>
                  <a:pt x="460284" y="1266991"/>
                </a:lnTo>
                <a:lnTo>
                  <a:pt x="505317" y="1278792"/>
                </a:lnTo>
                <a:lnTo>
                  <a:pt x="551565" y="1287376"/>
                </a:lnTo>
                <a:lnTo>
                  <a:pt x="598903" y="1292620"/>
                </a:lnTo>
                <a:lnTo>
                  <a:pt x="647204" y="1294396"/>
                </a:lnTo>
                <a:lnTo>
                  <a:pt x="647204" y="1268996"/>
                </a:lnTo>
                <a:lnTo>
                  <a:pt x="596199" y="1266932"/>
                </a:lnTo>
                <a:lnTo>
                  <a:pt x="546335" y="1260854"/>
                </a:lnTo>
                <a:lnTo>
                  <a:pt x="497770" y="1250922"/>
                </a:lnTo>
                <a:lnTo>
                  <a:pt x="450664" y="1237295"/>
                </a:lnTo>
                <a:lnTo>
                  <a:pt x="405174" y="1220133"/>
                </a:lnTo>
                <a:lnTo>
                  <a:pt x="361460" y="1199595"/>
                </a:lnTo>
                <a:lnTo>
                  <a:pt x="319680" y="1175841"/>
                </a:lnTo>
                <a:lnTo>
                  <a:pt x="279992" y="1149031"/>
                </a:lnTo>
                <a:lnTo>
                  <a:pt x="242556" y="1119323"/>
                </a:lnTo>
                <a:lnTo>
                  <a:pt x="207530" y="1086878"/>
                </a:lnTo>
                <a:lnTo>
                  <a:pt x="175082" y="1051849"/>
                </a:lnTo>
                <a:lnTo>
                  <a:pt x="145372" y="1014411"/>
                </a:lnTo>
                <a:lnTo>
                  <a:pt x="118559" y="974723"/>
                </a:lnTo>
                <a:lnTo>
                  <a:pt x="94803" y="932942"/>
                </a:lnTo>
                <a:lnTo>
                  <a:pt x="74264" y="889228"/>
                </a:lnTo>
                <a:lnTo>
                  <a:pt x="57101" y="843738"/>
                </a:lnTo>
                <a:lnTo>
                  <a:pt x="43474" y="796631"/>
                </a:lnTo>
                <a:lnTo>
                  <a:pt x="33541" y="748066"/>
                </a:lnTo>
                <a:lnTo>
                  <a:pt x="27463" y="698200"/>
                </a:lnTo>
                <a:lnTo>
                  <a:pt x="25400" y="647191"/>
                </a:lnTo>
                <a:lnTo>
                  <a:pt x="27463" y="596186"/>
                </a:lnTo>
                <a:lnTo>
                  <a:pt x="33541" y="546322"/>
                </a:lnTo>
                <a:lnTo>
                  <a:pt x="43474" y="497758"/>
                </a:lnTo>
                <a:lnTo>
                  <a:pt x="57101" y="450651"/>
                </a:lnTo>
                <a:lnTo>
                  <a:pt x="74264" y="405161"/>
                </a:lnTo>
                <a:lnTo>
                  <a:pt x="94803" y="361447"/>
                </a:lnTo>
                <a:lnTo>
                  <a:pt x="118559" y="319667"/>
                </a:lnTo>
                <a:lnTo>
                  <a:pt x="145372" y="279979"/>
                </a:lnTo>
                <a:lnTo>
                  <a:pt x="175082" y="242543"/>
                </a:lnTo>
                <a:lnTo>
                  <a:pt x="207530" y="207517"/>
                </a:lnTo>
                <a:lnTo>
                  <a:pt x="242556" y="175069"/>
                </a:lnTo>
                <a:lnTo>
                  <a:pt x="279992" y="145359"/>
                </a:lnTo>
                <a:lnTo>
                  <a:pt x="319680" y="118547"/>
                </a:lnTo>
                <a:lnTo>
                  <a:pt x="361460" y="94791"/>
                </a:lnTo>
                <a:lnTo>
                  <a:pt x="405174" y="74253"/>
                </a:lnTo>
                <a:lnTo>
                  <a:pt x="450664" y="57091"/>
                </a:lnTo>
                <a:lnTo>
                  <a:pt x="497770" y="43466"/>
                </a:lnTo>
                <a:lnTo>
                  <a:pt x="546335" y="33535"/>
                </a:lnTo>
                <a:lnTo>
                  <a:pt x="596199" y="27460"/>
                </a:lnTo>
                <a:lnTo>
                  <a:pt x="647204" y="25399"/>
                </a:lnTo>
                <a:lnTo>
                  <a:pt x="826488" y="25399"/>
                </a:lnTo>
                <a:lnTo>
                  <a:pt x="789091" y="15600"/>
                </a:lnTo>
                <a:lnTo>
                  <a:pt x="742843" y="7017"/>
                </a:lnTo>
                <a:lnTo>
                  <a:pt x="695506" y="1775"/>
                </a:lnTo>
                <a:lnTo>
                  <a:pt x="647204" y="0"/>
                </a:lnTo>
                <a:close/>
              </a:path>
              <a:path w="1294764" h="1294764">
                <a:moveTo>
                  <a:pt x="826488" y="25399"/>
                </a:moveTo>
                <a:lnTo>
                  <a:pt x="647204" y="25399"/>
                </a:lnTo>
                <a:lnTo>
                  <a:pt x="698209" y="27460"/>
                </a:lnTo>
                <a:lnTo>
                  <a:pt x="748073" y="33535"/>
                </a:lnTo>
                <a:lnTo>
                  <a:pt x="796638" y="43466"/>
                </a:lnTo>
                <a:lnTo>
                  <a:pt x="843745" y="57091"/>
                </a:lnTo>
                <a:lnTo>
                  <a:pt x="889234" y="74253"/>
                </a:lnTo>
                <a:lnTo>
                  <a:pt x="932949" y="94791"/>
                </a:lnTo>
                <a:lnTo>
                  <a:pt x="974729" y="118547"/>
                </a:lnTo>
                <a:lnTo>
                  <a:pt x="1014416" y="145359"/>
                </a:lnTo>
                <a:lnTo>
                  <a:pt x="1051852" y="175069"/>
                </a:lnTo>
                <a:lnTo>
                  <a:pt x="1086878" y="207517"/>
                </a:lnTo>
                <a:lnTo>
                  <a:pt x="1119327" y="242543"/>
                </a:lnTo>
                <a:lnTo>
                  <a:pt x="1149037" y="279979"/>
                </a:lnTo>
                <a:lnTo>
                  <a:pt x="1175849" y="319667"/>
                </a:lnTo>
                <a:lnTo>
                  <a:pt x="1199605" y="361447"/>
                </a:lnTo>
                <a:lnTo>
                  <a:pt x="1220144" y="405161"/>
                </a:lnTo>
                <a:lnTo>
                  <a:pt x="1237307" y="450651"/>
                </a:lnTo>
                <a:lnTo>
                  <a:pt x="1250935" y="497758"/>
                </a:lnTo>
                <a:lnTo>
                  <a:pt x="1260867" y="546322"/>
                </a:lnTo>
                <a:lnTo>
                  <a:pt x="1266945" y="596186"/>
                </a:lnTo>
                <a:lnTo>
                  <a:pt x="1269009" y="647191"/>
                </a:lnTo>
                <a:lnTo>
                  <a:pt x="1266945" y="698200"/>
                </a:lnTo>
                <a:lnTo>
                  <a:pt x="1260867" y="748066"/>
                </a:lnTo>
                <a:lnTo>
                  <a:pt x="1250935" y="796631"/>
                </a:lnTo>
                <a:lnTo>
                  <a:pt x="1237307" y="843738"/>
                </a:lnTo>
                <a:lnTo>
                  <a:pt x="1220144" y="889228"/>
                </a:lnTo>
                <a:lnTo>
                  <a:pt x="1199605" y="932942"/>
                </a:lnTo>
                <a:lnTo>
                  <a:pt x="1175849" y="974723"/>
                </a:lnTo>
                <a:lnTo>
                  <a:pt x="1149037" y="1014411"/>
                </a:lnTo>
                <a:lnTo>
                  <a:pt x="1119327" y="1051849"/>
                </a:lnTo>
                <a:lnTo>
                  <a:pt x="1086878" y="1086878"/>
                </a:lnTo>
                <a:lnTo>
                  <a:pt x="1051852" y="1119323"/>
                </a:lnTo>
                <a:lnTo>
                  <a:pt x="1014416" y="1149031"/>
                </a:lnTo>
                <a:lnTo>
                  <a:pt x="974729" y="1175841"/>
                </a:lnTo>
                <a:lnTo>
                  <a:pt x="932949" y="1199595"/>
                </a:lnTo>
                <a:lnTo>
                  <a:pt x="889234" y="1220133"/>
                </a:lnTo>
                <a:lnTo>
                  <a:pt x="843745" y="1237295"/>
                </a:lnTo>
                <a:lnTo>
                  <a:pt x="796638" y="1250922"/>
                </a:lnTo>
                <a:lnTo>
                  <a:pt x="748073" y="1260854"/>
                </a:lnTo>
                <a:lnTo>
                  <a:pt x="698209" y="1266932"/>
                </a:lnTo>
                <a:lnTo>
                  <a:pt x="647204" y="1268996"/>
                </a:lnTo>
                <a:lnTo>
                  <a:pt x="647204" y="1294396"/>
                </a:lnTo>
                <a:lnTo>
                  <a:pt x="695506" y="1292620"/>
                </a:lnTo>
                <a:lnTo>
                  <a:pt x="742843" y="1287376"/>
                </a:lnTo>
                <a:lnTo>
                  <a:pt x="789091" y="1278792"/>
                </a:lnTo>
                <a:lnTo>
                  <a:pt x="834125" y="1266991"/>
                </a:lnTo>
                <a:lnTo>
                  <a:pt x="877818" y="1252098"/>
                </a:lnTo>
                <a:lnTo>
                  <a:pt x="920047" y="1234240"/>
                </a:lnTo>
                <a:lnTo>
                  <a:pt x="960687" y="1213541"/>
                </a:lnTo>
                <a:lnTo>
                  <a:pt x="999611" y="1190125"/>
                </a:lnTo>
                <a:lnTo>
                  <a:pt x="1036695" y="1164119"/>
                </a:lnTo>
                <a:lnTo>
                  <a:pt x="1071814" y="1135647"/>
                </a:lnTo>
                <a:lnTo>
                  <a:pt x="1104842" y="1104834"/>
                </a:lnTo>
                <a:lnTo>
                  <a:pt x="1135655" y="1071806"/>
                </a:lnTo>
                <a:lnTo>
                  <a:pt x="1164128" y="1036688"/>
                </a:lnTo>
                <a:lnTo>
                  <a:pt x="1190135" y="999604"/>
                </a:lnTo>
                <a:lnTo>
                  <a:pt x="1213551" y="960680"/>
                </a:lnTo>
                <a:lnTo>
                  <a:pt x="1234251" y="920040"/>
                </a:lnTo>
                <a:lnTo>
                  <a:pt x="1252110" y="877811"/>
                </a:lnTo>
                <a:lnTo>
                  <a:pt x="1267002" y="834116"/>
                </a:lnTo>
                <a:lnTo>
                  <a:pt x="1278804" y="789082"/>
                </a:lnTo>
                <a:lnTo>
                  <a:pt x="1287389" y="742833"/>
                </a:lnTo>
                <a:lnTo>
                  <a:pt x="1292632" y="695495"/>
                </a:lnTo>
                <a:lnTo>
                  <a:pt x="1294409" y="647191"/>
                </a:lnTo>
                <a:lnTo>
                  <a:pt x="1292632" y="598890"/>
                </a:lnTo>
                <a:lnTo>
                  <a:pt x="1287389" y="551553"/>
                </a:lnTo>
                <a:lnTo>
                  <a:pt x="1278804" y="505305"/>
                </a:lnTo>
                <a:lnTo>
                  <a:pt x="1267002" y="460271"/>
                </a:lnTo>
                <a:lnTo>
                  <a:pt x="1252110" y="416578"/>
                </a:lnTo>
                <a:lnTo>
                  <a:pt x="1234251" y="374349"/>
                </a:lnTo>
                <a:lnTo>
                  <a:pt x="1213551" y="333710"/>
                </a:lnTo>
                <a:lnTo>
                  <a:pt x="1190135" y="294785"/>
                </a:lnTo>
                <a:lnTo>
                  <a:pt x="1164128" y="257702"/>
                </a:lnTo>
                <a:lnTo>
                  <a:pt x="1135655" y="222583"/>
                </a:lnTo>
                <a:lnTo>
                  <a:pt x="1104842" y="189555"/>
                </a:lnTo>
                <a:lnTo>
                  <a:pt x="1071814" y="158742"/>
                </a:lnTo>
                <a:lnTo>
                  <a:pt x="1036695" y="130270"/>
                </a:lnTo>
                <a:lnTo>
                  <a:pt x="999611" y="104264"/>
                </a:lnTo>
                <a:lnTo>
                  <a:pt x="960687" y="80849"/>
                </a:lnTo>
                <a:lnTo>
                  <a:pt x="920047" y="60150"/>
                </a:lnTo>
                <a:lnTo>
                  <a:pt x="877818" y="42292"/>
                </a:lnTo>
                <a:lnTo>
                  <a:pt x="834125" y="27400"/>
                </a:lnTo>
                <a:lnTo>
                  <a:pt x="826488" y="25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0" name="object 20"/>
          <p:cNvSpPr/>
          <p:nvPr/>
        </p:nvSpPr>
        <p:spPr>
          <a:xfrm>
            <a:off x="3330187" y="1714646"/>
            <a:ext cx="1085079" cy="108434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21" name="object 21"/>
          <p:cNvSpPr/>
          <p:nvPr/>
        </p:nvSpPr>
        <p:spPr>
          <a:xfrm>
            <a:off x="3322342" y="1706802"/>
            <a:ext cx="1100785" cy="1100785"/>
          </a:xfrm>
          <a:custGeom>
            <a:avLst/>
            <a:gdLst/>
            <a:ahLst/>
            <a:cxnLst/>
            <a:rect l="l" t="t" r="r" b="b"/>
            <a:pathLst>
              <a:path w="1648460" h="1648460">
                <a:moveTo>
                  <a:pt x="824217" y="0"/>
                </a:moveTo>
                <a:lnTo>
                  <a:pt x="775787" y="1399"/>
                </a:lnTo>
                <a:lnTo>
                  <a:pt x="728095" y="5545"/>
                </a:lnTo>
                <a:lnTo>
                  <a:pt x="681217" y="12360"/>
                </a:lnTo>
                <a:lnTo>
                  <a:pt x="635230" y="21767"/>
                </a:lnTo>
                <a:lnTo>
                  <a:pt x="590212" y="33690"/>
                </a:lnTo>
                <a:lnTo>
                  <a:pt x="546241" y="48050"/>
                </a:lnTo>
                <a:lnTo>
                  <a:pt x="503393" y="64770"/>
                </a:lnTo>
                <a:lnTo>
                  <a:pt x="461745" y="83773"/>
                </a:lnTo>
                <a:lnTo>
                  <a:pt x="421376" y="104982"/>
                </a:lnTo>
                <a:lnTo>
                  <a:pt x="382362" y="128319"/>
                </a:lnTo>
                <a:lnTo>
                  <a:pt x="344781" y="153708"/>
                </a:lnTo>
                <a:lnTo>
                  <a:pt x="308709" y="181070"/>
                </a:lnTo>
                <a:lnTo>
                  <a:pt x="274225" y="210328"/>
                </a:lnTo>
                <a:lnTo>
                  <a:pt x="241406" y="241406"/>
                </a:lnTo>
                <a:lnTo>
                  <a:pt x="210328" y="274225"/>
                </a:lnTo>
                <a:lnTo>
                  <a:pt x="181070" y="308709"/>
                </a:lnTo>
                <a:lnTo>
                  <a:pt x="153708" y="344781"/>
                </a:lnTo>
                <a:lnTo>
                  <a:pt x="128319" y="382362"/>
                </a:lnTo>
                <a:lnTo>
                  <a:pt x="104982" y="421376"/>
                </a:lnTo>
                <a:lnTo>
                  <a:pt x="83773" y="461745"/>
                </a:lnTo>
                <a:lnTo>
                  <a:pt x="64770" y="503393"/>
                </a:lnTo>
                <a:lnTo>
                  <a:pt x="48050" y="546241"/>
                </a:lnTo>
                <a:lnTo>
                  <a:pt x="33690" y="590212"/>
                </a:lnTo>
                <a:lnTo>
                  <a:pt x="21767" y="635230"/>
                </a:lnTo>
                <a:lnTo>
                  <a:pt x="12360" y="681217"/>
                </a:lnTo>
                <a:lnTo>
                  <a:pt x="5545" y="728095"/>
                </a:lnTo>
                <a:lnTo>
                  <a:pt x="1399" y="775787"/>
                </a:lnTo>
                <a:lnTo>
                  <a:pt x="0" y="824217"/>
                </a:lnTo>
                <a:lnTo>
                  <a:pt x="1399" y="872646"/>
                </a:lnTo>
                <a:lnTo>
                  <a:pt x="5545" y="920338"/>
                </a:lnTo>
                <a:lnTo>
                  <a:pt x="12360" y="967216"/>
                </a:lnTo>
                <a:lnTo>
                  <a:pt x="21767" y="1013203"/>
                </a:lnTo>
                <a:lnTo>
                  <a:pt x="33690" y="1058220"/>
                </a:lnTo>
                <a:lnTo>
                  <a:pt x="48050" y="1102191"/>
                </a:lnTo>
                <a:lnTo>
                  <a:pt x="64770" y="1145039"/>
                </a:lnTo>
                <a:lnTo>
                  <a:pt x="83773" y="1186686"/>
                </a:lnTo>
                <a:lnTo>
                  <a:pt x="104982" y="1227055"/>
                </a:lnTo>
                <a:lnTo>
                  <a:pt x="128319" y="1266068"/>
                </a:lnTo>
                <a:lnTo>
                  <a:pt x="153708" y="1303649"/>
                </a:lnTo>
                <a:lnTo>
                  <a:pt x="181070" y="1339720"/>
                </a:lnTo>
                <a:lnTo>
                  <a:pt x="210328" y="1374204"/>
                </a:lnTo>
                <a:lnTo>
                  <a:pt x="241406" y="1407023"/>
                </a:lnTo>
                <a:lnTo>
                  <a:pt x="274225" y="1438100"/>
                </a:lnTo>
                <a:lnTo>
                  <a:pt x="308709" y="1467359"/>
                </a:lnTo>
                <a:lnTo>
                  <a:pt x="344781" y="1494720"/>
                </a:lnTo>
                <a:lnTo>
                  <a:pt x="382362" y="1520109"/>
                </a:lnTo>
                <a:lnTo>
                  <a:pt x="421376" y="1543446"/>
                </a:lnTo>
                <a:lnTo>
                  <a:pt x="461745" y="1564655"/>
                </a:lnTo>
                <a:lnTo>
                  <a:pt x="503393" y="1583658"/>
                </a:lnTo>
                <a:lnTo>
                  <a:pt x="546241" y="1600379"/>
                </a:lnTo>
                <a:lnTo>
                  <a:pt x="590212" y="1614739"/>
                </a:lnTo>
                <a:lnTo>
                  <a:pt x="635230" y="1626662"/>
                </a:lnTo>
                <a:lnTo>
                  <a:pt x="681217" y="1636070"/>
                </a:lnTo>
                <a:lnTo>
                  <a:pt x="728095" y="1642887"/>
                </a:lnTo>
                <a:lnTo>
                  <a:pt x="775787" y="1647034"/>
                </a:lnTo>
                <a:lnTo>
                  <a:pt x="824217" y="1648434"/>
                </a:lnTo>
                <a:lnTo>
                  <a:pt x="824217" y="1624939"/>
                </a:lnTo>
                <a:lnTo>
                  <a:pt x="773572" y="1623361"/>
                </a:lnTo>
                <a:lnTo>
                  <a:pt x="723768" y="1618697"/>
                </a:lnTo>
                <a:lnTo>
                  <a:pt x="674896" y="1611039"/>
                </a:lnTo>
                <a:lnTo>
                  <a:pt x="627051" y="1600481"/>
                </a:lnTo>
                <a:lnTo>
                  <a:pt x="580326" y="1587117"/>
                </a:lnTo>
                <a:lnTo>
                  <a:pt x="534813" y="1571040"/>
                </a:lnTo>
                <a:lnTo>
                  <a:pt x="490607" y="1552344"/>
                </a:lnTo>
                <a:lnTo>
                  <a:pt x="447801" y="1531123"/>
                </a:lnTo>
                <a:lnTo>
                  <a:pt x="406487" y="1507470"/>
                </a:lnTo>
                <a:lnTo>
                  <a:pt x="366760" y="1481478"/>
                </a:lnTo>
                <a:lnTo>
                  <a:pt x="328711" y="1453241"/>
                </a:lnTo>
                <a:lnTo>
                  <a:pt x="292435" y="1422854"/>
                </a:lnTo>
                <a:lnTo>
                  <a:pt x="258025" y="1390408"/>
                </a:lnTo>
                <a:lnTo>
                  <a:pt x="225577" y="1355998"/>
                </a:lnTo>
                <a:lnTo>
                  <a:pt x="195187" y="1319722"/>
                </a:lnTo>
                <a:lnTo>
                  <a:pt x="166949" y="1281674"/>
                </a:lnTo>
                <a:lnTo>
                  <a:pt x="140956" y="1241946"/>
                </a:lnTo>
                <a:lnTo>
                  <a:pt x="117302" y="1200633"/>
                </a:lnTo>
                <a:lnTo>
                  <a:pt x="96080" y="1157826"/>
                </a:lnTo>
                <a:lnTo>
                  <a:pt x="77384" y="1113620"/>
                </a:lnTo>
                <a:lnTo>
                  <a:pt x="61308" y="1068108"/>
                </a:lnTo>
                <a:lnTo>
                  <a:pt x="47944" y="1021383"/>
                </a:lnTo>
                <a:lnTo>
                  <a:pt x="37388" y="973538"/>
                </a:lnTo>
                <a:lnTo>
                  <a:pt x="29732" y="924666"/>
                </a:lnTo>
                <a:lnTo>
                  <a:pt x="25069" y="874861"/>
                </a:lnTo>
                <a:lnTo>
                  <a:pt x="23495" y="824217"/>
                </a:lnTo>
                <a:lnTo>
                  <a:pt x="25069" y="773570"/>
                </a:lnTo>
                <a:lnTo>
                  <a:pt x="29732" y="723763"/>
                </a:lnTo>
                <a:lnTo>
                  <a:pt x="37388" y="674891"/>
                </a:lnTo>
                <a:lnTo>
                  <a:pt x="47944" y="627045"/>
                </a:lnTo>
                <a:lnTo>
                  <a:pt x="61308" y="580319"/>
                </a:lnTo>
                <a:lnTo>
                  <a:pt x="77384" y="534807"/>
                </a:lnTo>
                <a:lnTo>
                  <a:pt x="96080" y="490601"/>
                </a:lnTo>
                <a:lnTo>
                  <a:pt x="117302" y="447794"/>
                </a:lnTo>
                <a:lnTo>
                  <a:pt x="140956" y="406480"/>
                </a:lnTo>
                <a:lnTo>
                  <a:pt x="166949" y="366752"/>
                </a:lnTo>
                <a:lnTo>
                  <a:pt x="195187" y="328703"/>
                </a:lnTo>
                <a:lnTo>
                  <a:pt x="225577" y="292425"/>
                </a:lnTo>
                <a:lnTo>
                  <a:pt x="258025" y="258013"/>
                </a:lnTo>
                <a:lnTo>
                  <a:pt x="292435" y="225567"/>
                </a:lnTo>
                <a:lnTo>
                  <a:pt x="328710" y="195180"/>
                </a:lnTo>
                <a:lnTo>
                  <a:pt x="366758" y="166943"/>
                </a:lnTo>
                <a:lnTo>
                  <a:pt x="406485" y="140952"/>
                </a:lnTo>
                <a:lnTo>
                  <a:pt x="447797" y="117299"/>
                </a:lnTo>
                <a:lnTo>
                  <a:pt x="490603" y="96078"/>
                </a:lnTo>
                <a:lnTo>
                  <a:pt x="534808" y="77383"/>
                </a:lnTo>
                <a:lnTo>
                  <a:pt x="580320" y="61307"/>
                </a:lnTo>
                <a:lnTo>
                  <a:pt x="627045" y="47944"/>
                </a:lnTo>
                <a:lnTo>
                  <a:pt x="674891" y="37388"/>
                </a:lnTo>
                <a:lnTo>
                  <a:pt x="723763" y="29732"/>
                </a:lnTo>
                <a:lnTo>
                  <a:pt x="773570" y="25069"/>
                </a:lnTo>
                <a:lnTo>
                  <a:pt x="824217" y="23494"/>
                </a:lnTo>
                <a:lnTo>
                  <a:pt x="1019724" y="23494"/>
                </a:lnTo>
                <a:lnTo>
                  <a:pt x="1013203" y="21767"/>
                </a:lnTo>
                <a:lnTo>
                  <a:pt x="967217" y="12360"/>
                </a:lnTo>
                <a:lnTo>
                  <a:pt x="920339" y="5545"/>
                </a:lnTo>
                <a:lnTo>
                  <a:pt x="872646" y="1399"/>
                </a:lnTo>
                <a:lnTo>
                  <a:pt x="824217" y="0"/>
                </a:lnTo>
                <a:close/>
              </a:path>
              <a:path w="1648460" h="1648460">
                <a:moveTo>
                  <a:pt x="1019724" y="23494"/>
                </a:moveTo>
                <a:lnTo>
                  <a:pt x="824217" y="23494"/>
                </a:lnTo>
                <a:lnTo>
                  <a:pt x="874861" y="25069"/>
                </a:lnTo>
                <a:lnTo>
                  <a:pt x="924666" y="29732"/>
                </a:lnTo>
                <a:lnTo>
                  <a:pt x="973538" y="37388"/>
                </a:lnTo>
                <a:lnTo>
                  <a:pt x="1021383" y="47944"/>
                </a:lnTo>
                <a:lnTo>
                  <a:pt x="1068108" y="61307"/>
                </a:lnTo>
                <a:lnTo>
                  <a:pt x="1113620" y="77383"/>
                </a:lnTo>
                <a:lnTo>
                  <a:pt x="1157826" y="96078"/>
                </a:lnTo>
                <a:lnTo>
                  <a:pt x="1200633" y="117299"/>
                </a:lnTo>
                <a:lnTo>
                  <a:pt x="1241946" y="140952"/>
                </a:lnTo>
                <a:lnTo>
                  <a:pt x="1281674" y="166943"/>
                </a:lnTo>
                <a:lnTo>
                  <a:pt x="1319722" y="195180"/>
                </a:lnTo>
                <a:lnTo>
                  <a:pt x="1355998" y="225567"/>
                </a:lnTo>
                <a:lnTo>
                  <a:pt x="1390408" y="258013"/>
                </a:lnTo>
                <a:lnTo>
                  <a:pt x="1422856" y="292425"/>
                </a:lnTo>
                <a:lnTo>
                  <a:pt x="1453246" y="328703"/>
                </a:lnTo>
                <a:lnTo>
                  <a:pt x="1481485" y="366752"/>
                </a:lnTo>
                <a:lnTo>
                  <a:pt x="1507478" y="406480"/>
                </a:lnTo>
                <a:lnTo>
                  <a:pt x="1531132" y="447794"/>
                </a:lnTo>
                <a:lnTo>
                  <a:pt x="1552354" y="490601"/>
                </a:lnTo>
                <a:lnTo>
                  <a:pt x="1571050" y="534807"/>
                </a:lnTo>
                <a:lnTo>
                  <a:pt x="1587126" y="580319"/>
                </a:lnTo>
                <a:lnTo>
                  <a:pt x="1600489" y="627045"/>
                </a:lnTo>
                <a:lnTo>
                  <a:pt x="1611046" y="674891"/>
                </a:lnTo>
                <a:lnTo>
                  <a:pt x="1618702" y="723763"/>
                </a:lnTo>
                <a:lnTo>
                  <a:pt x="1623364" y="773570"/>
                </a:lnTo>
                <a:lnTo>
                  <a:pt x="1624939" y="824217"/>
                </a:lnTo>
                <a:lnTo>
                  <a:pt x="1623364" y="874861"/>
                </a:lnTo>
                <a:lnTo>
                  <a:pt x="1618702" y="924666"/>
                </a:lnTo>
                <a:lnTo>
                  <a:pt x="1611046" y="973538"/>
                </a:lnTo>
                <a:lnTo>
                  <a:pt x="1600489" y="1021383"/>
                </a:lnTo>
                <a:lnTo>
                  <a:pt x="1587126" y="1068108"/>
                </a:lnTo>
                <a:lnTo>
                  <a:pt x="1571050" y="1113620"/>
                </a:lnTo>
                <a:lnTo>
                  <a:pt x="1552354" y="1157826"/>
                </a:lnTo>
                <a:lnTo>
                  <a:pt x="1531132" y="1200633"/>
                </a:lnTo>
                <a:lnTo>
                  <a:pt x="1507478" y="1241946"/>
                </a:lnTo>
                <a:lnTo>
                  <a:pt x="1481485" y="1281674"/>
                </a:lnTo>
                <a:lnTo>
                  <a:pt x="1453246" y="1319722"/>
                </a:lnTo>
                <a:lnTo>
                  <a:pt x="1422856" y="1355998"/>
                </a:lnTo>
                <a:lnTo>
                  <a:pt x="1390408" y="1390408"/>
                </a:lnTo>
                <a:lnTo>
                  <a:pt x="1355998" y="1422854"/>
                </a:lnTo>
                <a:lnTo>
                  <a:pt x="1319722" y="1453241"/>
                </a:lnTo>
                <a:lnTo>
                  <a:pt x="1281674" y="1481478"/>
                </a:lnTo>
                <a:lnTo>
                  <a:pt x="1241946" y="1507470"/>
                </a:lnTo>
                <a:lnTo>
                  <a:pt x="1200633" y="1531123"/>
                </a:lnTo>
                <a:lnTo>
                  <a:pt x="1157826" y="1552344"/>
                </a:lnTo>
                <a:lnTo>
                  <a:pt x="1113620" y="1571040"/>
                </a:lnTo>
                <a:lnTo>
                  <a:pt x="1068108" y="1587117"/>
                </a:lnTo>
                <a:lnTo>
                  <a:pt x="1021383" y="1600481"/>
                </a:lnTo>
                <a:lnTo>
                  <a:pt x="973538" y="1611039"/>
                </a:lnTo>
                <a:lnTo>
                  <a:pt x="924666" y="1618697"/>
                </a:lnTo>
                <a:lnTo>
                  <a:pt x="874861" y="1623361"/>
                </a:lnTo>
                <a:lnTo>
                  <a:pt x="824217" y="1624939"/>
                </a:lnTo>
                <a:lnTo>
                  <a:pt x="824217" y="1648434"/>
                </a:lnTo>
                <a:lnTo>
                  <a:pt x="872646" y="1647034"/>
                </a:lnTo>
                <a:lnTo>
                  <a:pt x="920339" y="1642887"/>
                </a:lnTo>
                <a:lnTo>
                  <a:pt x="967217" y="1636070"/>
                </a:lnTo>
                <a:lnTo>
                  <a:pt x="1013203" y="1626662"/>
                </a:lnTo>
                <a:lnTo>
                  <a:pt x="1058221" y="1614739"/>
                </a:lnTo>
                <a:lnTo>
                  <a:pt x="1102193" y="1600379"/>
                </a:lnTo>
                <a:lnTo>
                  <a:pt x="1145041" y="1583658"/>
                </a:lnTo>
                <a:lnTo>
                  <a:pt x="1186688" y="1564655"/>
                </a:lnTo>
                <a:lnTo>
                  <a:pt x="1227058" y="1543446"/>
                </a:lnTo>
                <a:lnTo>
                  <a:pt x="1266071" y="1520109"/>
                </a:lnTo>
                <a:lnTo>
                  <a:pt x="1303653" y="1494720"/>
                </a:lnTo>
                <a:lnTo>
                  <a:pt x="1339724" y="1467359"/>
                </a:lnTo>
                <a:lnTo>
                  <a:pt x="1374208" y="1438100"/>
                </a:lnTo>
                <a:lnTo>
                  <a:pt x="1407028" y="1407023"/>
                </a:lnTo>
                <a:lnTo>
                  <a:pt x="1438105" y="1374204"/>
                </a:lnTo>
                <a:lnTo>
                  <a:pt x="1467364" y="1339720"/>
                </a:lnTo>
                <a:lnTo>
                  <a:pt x="1494726" y="1303649"/>
                </a:lnTo>
                <a:lnTo>
                  <a:pt x="1520114" y="1266068"/>
                </a:lnTo>
                <a:lnTo>
                  <a:pt x="1543451" y="1227055"/>
                </a:lnTo>
                <a:lnTo>
                  <a:pt x="1564660" y="1186686"/>
                </a:lnTo>
                <a:lnTo>
                  <a:pt x="1583664" y="1145039"/>
                </a:lnTo>
                <a:lnTo>
                  <a:pt x="1600384" y="1102191"/>
                </a:lnTo>
                <a:lnTo>
                  <a:pt x="1614744" y="1058220"/>
                </a:lnTo>
                <a:lnTo>
                  <a:pt x="1626666" y="1013203"/>
                </a:lnTo>
                <a:lnTo>
                  <a:pt x="1636074" y="967216"/>
                </a:lnTo>
                <a:lnTo>
                  <a:pt x="1642889" y="920338"/>
                </a:lnTo>
                <a:lnTo>
                  <a:pt x="1647035" y="872646"/>
                </a:lnTo>
                <a:lnTo>
                  <a:pt x="1648434" y="824217"/>
                </a:lnTo>
                <a:lnTo>
                  <a:pt x="1647035" y="775787"/>
                </a:lnTo>
                <a:lnTo>
                  <a:pt x="1642889" y="728095"/>
                </a:lnTo>
                <a:lnTo>
                  <a:pt x="1636074" y="681217"/>
                </a:lnTo>
                <a:lnTo>
                  <a:pt x="1626666" y="635230"/>
                </a:lnTo>
                <a:lnTo>
                  <a:pt x="1614744" y="590212"/>
                </a:lnTo>
                <a:lnTo>
                  <a:pt x="1600384" y="546241"/>
                </a:lnTo>
                <a:lnTo>
                  <a:pt x="1583664" y="503393"/>
                </a:lnTo>
                <a:lnTo>
                  <a:pt x="1564660" y="461745"/>
                </a:lnTo>
                <a:lnTo>
                  <a:pt x="1543451" y="421376"/>
                </a:lnTo>
                <a:lnTo>
                  <a:pt x="1520114" y="382362"/>
                </a:lnTo>
                <a:lnTo>
                  <a:pt x="1494726" y="344781"/>
                </a:lnTo>
                <a:lnTo>
                  <a:pt x="1467364" y="308709"/>
                </a:lnTo>
                <a:lnTo>
                  <a:pt x="1438105" y="274225"/>
                </a:lnTo>
                <a:lnTo>
                  <a:pt x="1407028" y="241406"/>
                </a:lnTo>
                <a:lnTo>
                  <a:pt x="1374208" y="210328"/>
                </a:lnTo>
                <a:lnTo>
                  <a:pt x="1339724" y="181070"/>
                </a:lnTo>
                <a:lnTo>
                  <a:pt x="1303653" y="153708"/>
                </a:lnTo>
                <a:lnTo>
                  <a:pt x="1266071" y="128319"/>
                </a:lnTo>
                <a:lnTo>
                  <a:pt x="1227058" y="104982"/>
                </a:lnTo>
                <a:lnTo>
                  <a:pt x="1186688" y="83773"/>
                </a:lnTo>
                <a:lnTo>
                  <a:pt x="1145041" y="64770"/>
                </a:lnTo>
                <a:lnTo>
                  <a:pt x="1102193" y="48050"/>
                </a:lnTo>
                <a:lnTo>
                  <a:pt x="1058221" y="33690"/>
                </a:lnTo>
                <a:lnTo>
                  <a:pt x="1019724" y="234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pic>
        <p:nvPicPr>
          <p:cNvPr id="22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30166FA6-43A6-944A-AFA0-E44A4AC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32592" y="57079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224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2737" y="610478"/>
            <a:ext cx="3427530" cy="2360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3" name="object 3"/>
          <p:cNvSpPr/>
          <p:nvPr/>
        </p:nvSpPr>
        <p:spPr>
          <a:xfrm>
            <a:off x="2294448" y="691841"/>
            <a:ext cx="3265889" cy="2200299"/>
          </a:xfrm>
          <a:custGeom>
            <a:avLst/>
            <a:gdLst/>
            <a:ahLst/>
            <a:cxnLst/>
            <a:rect l="l" t="t" r="r" b="b"/>
            <a:pathLst>
              <a:path w="4890770" h="3295015">
                <a:moveTo>
                  <a:pt x="0" y="3294786"/>
                </a:moveTo>
                <a:lnTo>
                  <a:pt x="4890503" y="3294786"/>
                </a:lnTo>
                <a:lnTo>
                  <a:pt x="4890503" y="0"/>
                </a:lnTo>
                <a:lnTo>
                  <a:pt x="0" y="0"/>
                </a:lnTo>
                <a:lnTo>
                  <a:pt x="0" y="32947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4" name="object 4"/>
          <p:cNvSpPr/>
          <p:nvPr/>
        </p:nvSpPr>
        <p:spPr>
          <a:xfrm>
            <a:off x="2300656" y="878287"/>
            <a:ext cx="3269706" cy="0"/>
          </a:xfrm>
          <a:custGeom>
            <a:avLst/>
            <a:gdLst/>
            <a:ahLst/>
            <a:cxnLst/>
            <a:rect l="l" t="t" r="r" b="b"/>
            <a:pathLst>
              <a:path w="4896485">
                <a:moveTo>
                  <a:pt x="0" y="0"/>
                </a:moveTo>
                <a:lnTo>
                  <a:pt x="4896015" y="0"/>
                </a:lnTo>
              </a:path>
            </a:pathLst>
          </a:custGeom>
          <a:ln w="12700">
            <a:solidFill>
              <a:srgbClr val="8B85C0"/>
            </a:solidFill>
          </a:ln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5" name="object 5"/>
          <p:cNvSpPr/>
          <p:nvPr/>
        </p:nvSpPr>
        <p:spPr>
          <a:xfrm>
            <a:off x="2300774" y="407121"/>
            <a:ext cx="189949" cy="134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6" name="object 6"/>
          <p:cNvSpPr/>
          <p:nvPr/>
        </p:nvSpPr>
        <p:spPr>
          <a:xfrm>
            <a:off x="2300774" y="3105342"/>
            <a:ext cx="189949" cy="134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2"/>
          </a:p>
        </p:txBody>
      </p:sp>
      <p:sp>
        <p:nvSpPr>
          <p:cNvPr id="7" name="object 7"/>
          <p:cNvSpPr txBox="1"/>
          <p:nvPr/>
        </p:nvSpPr>
        <p:spPr>
          <a:xfrm>
            <a:off x="2498684" y="541745"/>
            <a:ext cx="3585484" cy="2966110"/>
          </a:xfrm>
          <a:prstGeom prst="rect">
            <a:avLst/>
          </a:prstGeom>
        </p:spPr>
        <p:txBody>
          <a:bodyPr vert="horz" wrap="square" lIns="0" tIns="37739" rIns="0" bIns="0" rtlCol="0">
            <a:spAutoFit/>
          </a:bodyPr>
          <a:lstStyle/>
          <a:p>
            <a:pPr marL="224748" marR="114494" indent="-150963">
              <a:lnSpc>
                <a:spcPts val="801"/>
              </a:lnSpc>
              <a:spcBef>
                <a:spcPts val="297"/>
              </a:spcBef>
              <a:buAutoNum type="arabicPlain" startAt="9"/>
              <a:tabLst>
                <a:tab pos="224324" algn="l"/>
                <a:tab pos="225172" algn="l"/>
              </a:tabLst>
            </a:pP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Discuss </a:t>
            </a:r>
            <a:r>
              <a:rPr sz="701" spc="20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answers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spc="40" dirty="0">
                <a:solidFill>
                  <a:srgbClr val="231F20"/>
                </a:solidFill>
                <a:latin typeface="Calibri"/>
                <a:cs typeface="Calibri"/>
              </a:rPr>
              <a:t>Ex. 6.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teacher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tell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whose answers 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correct.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Then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read </a:t>
            </a:r>
            <a:r>
              <a:rPr sz="701" spc="-13" dirty="0">
                <a:solidFill>
                  <a:srgbClr val="231F20"/>
                </a:solidFill>
                <a:latin typeface="Calibri"/>
                <a:cs typeface="Calibri"/>
              </a:rPr>
              <a:t>this 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piece on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political</a:t>
            </a:r>
            <a:r>
              <a:rPr sz="701" spc="10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correctness.</a:t>
            </a:r>
            <a:endParaRPr sz="701" dirty="0">
              <a:latin typeface="Calibri"/>
              <a:cs typeface="Calibri"/>
            </a:endParaRPr>
          </a:p>
          <a:p>
            <a:pPr>
              <a:spcBef>
                <a:spcPts val="23"/>
              </a:spcBef>
              <a:buClr>
                <a:srgbClr val="231F20"/>
              </a:buClr>
              <a:buFont typeface="Calibri"/>
              <a:buAutoNum type="arabicPlain" startAt="9"/>
            </a:pPr>
            <a:endParaRPr sz="801" dirty="0">
              <a:latin typeface="Times New Roman"/>
              <a:cs typeface="Times New Roman"/>
            </a:endParaRPr>
          </a:p>
          <a:p>
            <a:pPr marL="128488" algn="just"/>
            <a:r>
              <a:rPr sz="801" spc="17" dirty="0">
                <a:solidFill>
                  <a:srgbClr val="7D77B7"/>
                </a:solidFill>
                <a:latin typeface="Calibri"/>
                <a:cs typeface="Calibri"/>
              </a:rPr>
              <a:t>For your </a:t>
            </a:r>
            <a:r>
              <a:rPr sz="801" dirty="0">
                <a:solidFill>
                  <a:srgbClr val="7D77B7"/>
                </a:solidFill>
                <a:latin typeface="Calibri"/>
                <a:cs typeface="Calibri"/>
              </a:rPr>
              <a:t>information</a:t>
            </a:r>
            <a:endParaRPr sz="801" dirty="0">
              <a:latin typeface="Calibri"/>
              <a:cs typeface="Calibri"/>
            </a:endParaRPr>
          </a:p>
          <a:p>
            <a:pPr marL="128488" marR="3392" algn="just">
              <a:lnSpc>
                <a:spcPts val="835"/>
              </a:lnSpc>
              <a:spcBef>
                <a:spcPts val="571"/>
              </a:spcBef>
            </a:pP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47" dirty="0">
                <a:solidFill>
                  <a:srgbClr val="231F20"/>
                </a:solidFill>
                <a:latin typeface="Calibri"/>
                <a:cs typeface="Calibri"/>
              </a:rPr>
              <a:t>term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“political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correctness” or </a:t>
            </a:r>
            <a:r>
              <a:rPr sz="735" spc="27" dirty="0">
                <a:solidFill>
                  <a:srgbClr val="231F20"/>
                </a:solidFill>
                <a:latin typeface="Calibri"/>
                <a:cs typeface="Calibri"/>
              </a:rPr>
              <a:t>PC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Western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particularly  American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society. 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correct means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behave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speak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such  </a:t>
            </a:r>
            <a:r>
              <a:rPr sz="735" spc="17" dirty="0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don’t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anyone.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example,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man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wouldn’t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tell 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dirty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joke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women in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woman or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wouldn’t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make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fun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particular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ethnic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group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person who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was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part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ethnicity.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past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we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politeness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nowadays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it’s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“political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correctness”.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idea 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show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respect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everybody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17" dirty="0">
                <a:solidFill>
                  <a:srgbClr val="231F20"/>
                </a:solidFill>
                <a:latin typeface="Calibri"/>
                <a:cs typeface="Calibri"/>
              </a:rPr>
              <a:t>good,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sz="735" spc="-5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often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happens, people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soon 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started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overdo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it.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American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men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never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open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woman,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or 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offer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20" dirty="0">
                <a:solidFill>
                  <a:srgbClr val="231F20"/>
                </a:solidFill>
                <a:latin typeface="Calibri"/>
                <a:cs typeface="Calibri"/>
              </a:rPr>
              <a:t>pay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her in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restaurant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anymore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because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don’t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want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her.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ask: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735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opening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anybody?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women 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think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man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opens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door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woman,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he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demonstrates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her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he 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thinks 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she 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weak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can’t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take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care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735" spc="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herself.</a:t>
            </a:r>
            <a:endParaRPr sz="735" dirty="0">
              <a:latin typeface="Calibri"/>
              <a:cs typeface="Calibri"/>
            </a:endParaRPr>
          </a:p>
          <a:p>
            <a:pPr marL="128488" marR="3392" indent="95836" algn="just">
              <a:lnSpc>
                <a:spcPts val="835"/>
              </a:lnSpc>
            </a:pP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Political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changed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language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too.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Older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people are </a:t>
            </a:r>
            <a:r>
              <a:rPr sz="735" spc="-37" dirty="0">
                <a:solidFill>
                  <a:srgbClr val="231F20"/>
                </a:solidFill>
                <a:latin typeface="Calibri"/>
                <a:cs typeface="Calibri"/>
              </a:rPr>
              <a:t>not 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“old”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anymore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because </a:t>
            </a:r>
            <a:r>
              <a:rPr sz="735" spc="-5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offend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them,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 </a:t>
            </a:r>
            <a:r>
              <a:rPr sz="735" spc="-27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officially </a:t>
            </a:r>
            <a:r>
              <a:rPr sz="735" spc="3" dirty="0">
                <a:solidFill>
                  <a:srgbClr val="231F20"/>
                </a:solidFill>
                <a:latin typeface="Calibri"/>
                <a:cs typeface="Calibri"/>
              </a:rPr>
              <a:t>called 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“senior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citizens”. </a:t>
            </a:r>
            <a:r>
              <a:rPr sz="735" spc="-43" dirty="0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sz="735" spc="4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35" spc="-33" dirty="0">
                <a:solidFill>
                  <a:srgbClr val="231F20"/>
                </a:solidFill>
                <a:latin typeface="Calibri"/>
                <a:cs typeface="Calibri"/>
              </a:rPr>
              <a:t>lot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think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political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correctness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nonsense.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fact, 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735" spc="-47" dirty="0">
                <a:solidFill>
                  <a:srgbClr val="231F20"/>
                </a:solidFill>
                <a:latin typeface="Calibri"/>
                <a:cs typeface="Calibri"/>
              </a:rPr>
              <a:t>term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35" spc="-30" dirty="0">
                <a:solidFill>
                  <a:srgbClr val="231F20"/>
                </a:solidFill>
                <a:latin typeface="Calibri"/>
                <a:cs typeface="Calibri"/>
              </a:rPr>
              <a:t>sometimes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ironically, especially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when </a:t>
            </a:r>
            <a:r>
              <a:rPr sz="735" spc="-7" dirty="0">
                <a:solidFill>
                  <a:srgbClr val="231F20"/>
                </a:solidFill>
                <a:latin typeface="Calibri"/>
                <a:cs typeface="Calibri"/>
              </a:rPr>
              <a:t>somebody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uses </a:t>
            </a:r>
            <a:r>
              <a:rPr sz="735" dirty="0">
                <a:solidFill>
                  <a:srgbClr val="231F20"/>
                </a:solidFill>
                <a:latin typeface="Calibri"/>
                <a:cs typeface="Calibri"/>
              </a:rPr>
              <a:t>awkward  </a:t>
            </a:r>
            <a:r>
              <a:rPr sz="735" spc="10" dirty="0">
                <a:solidFill>
                  <a:srgbClr val="231F20"/>
                </a:solidFill>
                <a:latin typeface="Calibri"/>
                <a:cs typeface="Calibri"/>
              </a:rPr>
              <a:t>language </a:t>
            </a:r>
            <a:r>
              <a:rPr sz="735" spc="-13" dirty="0">
                <a:solidFill>
                  <a:srgbClr val="231F20"/>
                </a:solidFill>
                <a:latin typeface="Calibri"/>
                <a:cs typeface="Calibri"/>
              </a:rPr>
              <a:t>instead </a:t>
            </a:r>
            <a:r>
              <a:rPr sz="735" spc="-20" dirty="0">
                <a:solidFill>
                  <a:srgbClr val="231F20"/>
                </a:solidFill>
                <a:latin typeface="Calibri"/>
                <a:cs typeface="Calibri"/>
              </a:rPr>
              <a:t>of  </a:t>
            </a:r>
            <a:r>
              <a:rPr sz="735" spc="-23" dirty="0">
                <a:solidFill>
                  <a:srgbClr val="231F20"/>
                </a:solidFill>
                <a:latin typeface="Calibri"/>
                <a:cs typeface="Calibri"/>
              </a:rPr>
              <a:t>more 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traditional  </a:t>
            </a:r>
            <a:r>
              <a:rPr sz="735" spc="-10" dirty="0">
                <a:solidFill>
                  <a:srgbClr val="231F20"/>
                </a:solidFill>
                <a:latin typeface="Calibri"/>
                <a:cs typeface="Calibri"/>
              </a:rPr>
              <a:t>words </a:t>
            </a:r>
            <a:r>
              <a:rPr sz="735" spc="-40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735" spc="-3" dirty="0">
                <a:solidFill>
                  <a:srgbClr val="231F20"/>
                </a:solidFill>
                <a:latin typeface="Calibri"/>
                <a:cs typeface="Calibri"/>
              </a:rPr>
              <a:t>describe</a:t>
            </a:r>
            <a:r>
              <a:rPr sz="735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35" spc="-17" dirty="0">
                <a:solidFill>
                  <a:srgbClr val="231F20"/>
                </a:solidFill>
                <a:latin typeface="Calibri"/>
                <a:cs typeface="Calibri"/>
              </a:rPr>
              <a:t>someone.</a:t>
            </a:r>
            <a:endParaRPr sz="735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801" dirty="0">
              <a:latin typeface="Times New Roman"/>
              <a:cs typeface="Times New Roman"/>
            </a:endParaRPr>
          </a:p>
          <a:p>
            <a:pPr marL="8481">
              <a:spcBef>
                <a:spcPts val="680"/>
              </a:spcBef>
            </a:pPr>
            <a:r>
              <a:rPr sz="735" spc="-7" dirty="0">
                <a:solidFill>
                  <a:srgbClr val="00A88E"/>
                </a:solidFill>
                <a:latin typeface="Tahoma"/>
                <a:cs typeface="Tahoma"/>
              </a:rPr>
              <a:t>Guessing</a:t>
            </a:r>
            <a:r>
              <a:rPr sz="735" spc="7" dirty="0">
                <a:solidFill>
                  <a:srgbClr val="00A88E"/>
                </a:solidFill>
                <a:latin typeface="Tahoma"/>
                <a:cs typeface="Tahoma"/>
              </a:rPr>
              <a:t> </a:t>
            </a:r>
            <a:r>
              <a:rPr sz="735" spc="-13" dirty="0">
                <a:solidFill>
                  <a:srgbClr val="00A88E"/>
                </a:solidFill>
                <a:latin typeface="Tahoma"/>
                <a:cs typeface="Tahoma"/>
              </a:rPr>
              <a:t>meaning</a:t>
            </a:r>
            <a:endParaRPr sz="735" dirty="0">
              <a:latin typeface="Tahoma"/>
              <a:cs typeface="Tahoma"/>
            </a:endParaRPr>
          </a:p>
          <a:p>
            <a:pPr marL="224748" marR="37741" indent="-175982">
              <a:lnSpc>
                <a:spcPts val="801"/>
              </a:lnSpc>
              <a:spcBef>
                <a:spcPts val="487"/>
              </a:spcBef>
              <a:buAutoNum type="arabicPlain" startAt="10"/>
              <a:tabLst>
                <a:tab pos="225172" algn="l"/>
              </a:tabLst>
            </a:pP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701" spc="67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1" spc="-10" dirty="0">
                <a:solidFill>
                  <a:srgbClr val="231F20"/>
                </a:solidFill>
                <a:latin typeface="Calibri"/>
                <a:cs typeface="Calibri"/>
              </a:rPr>
              <a:t>list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politically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correct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which </a:t>
            </a:r>
            <a:r>
              <a:rPr sz="701" spc="33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701" spc="27" dirty="0">
                <a:solidFill>
                  <a:srgbClr val="231F20"/>
                </a:solidFill>
                <a:latin typeface="Calibri"/>
                <a:cs typeface="Calibri"/>
              </a:rPr>
              <a:t>generally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modern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English. Try </a:t>
            </a:r>
            <a:r>
              <a:rPr sz="701" spc="-7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1" dirty="0">
                <a:solidFill>
                  <a:srgbClr val="231F20"/>
                </a:solidFill>
                <a:latin typeface="Calibri"/>
                <a:cs typeface="Calibri"/>
              </a:rPr>
              <a:t>match these </a:t>
            </a:r>
            <a:r>
              <a:rPr sz="701" spc="17" dirty="0">
                <a:solidFill>
                  <a:srgbClr val="231F20"/>
                </a:solidFill>
                <a:latin typeface="Calibri"/>
                <a:cs typeface="Calibri"/>
              </a:rPr>
              <a:t>expressions </a:t>
            </a:r>
            <a:r>
              <a:rPr sz="701" spc="-3" dirty="0">
                <a:solidFill>
                  <a:srgbClr val="231F20"/>
                </a:solidFill>
                <a:latin typeface="Calibri"/>
                <a:cs typeface="Calibri"/>
              </a:rPr>
              <a:t>with their </a:t>
            </a:r>
            <a:r>
              <a:rPr sz="701" spc="7" dirty="0">
                <a:solidFill>
                  <a:srgbClr val="231F20"/>
                </a:solidFill>
                <a:latin typeface="Calibri"/>
                <a:cs typeface="Calibri"/>
              </a:rPr>
              <a:t>more traditional  </a:t>
            </a:r>
            <a:r>
              <a:rPr sz="701" spc="10" dirty="0">
                <a:solidFill>
                  <a:srgbClr val="231F20"/>
                </a:solidFill>
                <a:latin typeface="Calibri"/>
                <a:cs typeface="Calibri"/>
              </a:rPr>
              <a:t>equivalents.</a:t>
            </a:r>
            <a:endParaRPr sz="701" dirty="0">
              <a:latin typeface="Calibri"/>
              <a:cs typeface="Calibri"/>
            </a:endParaRPr>
          </a:p>
          <a:p>
            <a:pPr marL="224748">
              <a:spcBef>
                <a:spcPts val="160"/>
              </a:spcBef>
            </a:pPr>
            <a:r>
              <a:rPr sz="701" spc="23" dirty="0">
                <a:solidFill>
                  <a:srgbClr val="231F20"/>
                </a:solidFill>
                <a:latin typeface="Calibri"/>
                <a:cs typeface="Calibri"/>
              </a:rPr>
              <a:t>Model: 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old 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—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senior</a:t>
            </a:r>
            <a:r>
              <a:rPr sz="668" spc="-8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citizen</a:t>
            </a:r>
            <a:endParaRPr sz="668" dirty="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8684" y="3572764"/>
            <a:ext cx="1552803" cy="1140907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62412" indent="-107709">
              <a:spcBef>
                <a:spcPts val="80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peacekeeper</a:t>
            </a:r>
            <a:endParaRPr sz="668">
              <a:latin typeface="Book Antiqua"/>
              <a:cs typeface="Book Antiqua"/>
            </a:endParaRPr>
          </a:p>
          <a:p>
            <a:pPr marL="162412" indent="-111950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rainforest</a:t>
            </a:r>
            <a:endParaRPr sz="668">
              <a:latin typeface="Book Antiqua"/>
              <a:cs typeface="Book Antiqua"/>
            </a:endParaRPr>
          </a:p>
          <a:p>
            <a:pPr marL="162412" indent="-109406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African</a:t>
            </a:r>
            <a:r>
              <a:rPr sz="668" spc="8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endParaRPr sz="668">
              <a:latin typeface="Book Antiqua"/>
              <a:cs typeface="Book Antiqua"/>
            </a:endParaRPr>
          </a:p>
          <a:p>
            <a:pPr marL="162412" indent="-108982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law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enforcement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officer</a:t>
            </a:r>
            <a:endParaRPr sz="668">
              <a:latin typeface="Book Antiqua"/>
              <a:cs typeface="Book Antiqua"/>
            </a:endParaRPr>
          </a:p>
          <a:p>
            <a:pPr marL="162412" indent="-108558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differently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abled</a:t>
            </a:r>
            <a:r>
              <a:rPr sz="668" spc="8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10254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Native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American</a:t>
            </a:r>
            <a:r>
              <a:rPr sz="668" spc="10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3" dirty="0">
                <a:solidFill>
                  <a:srgbClr val="231F20"/>
                </a:solidFill>
                <a:latin typeface="Book Antiqua"/>
                <a:cs typeface="Book Antiqua"/>
              </a:rPr>
              <a:t>(US)</a:t>
            </a:r>
            <a:endParaRPr sz="668">
              <a:latin typeface="Book Antiqua"/>
              <a:cs typeface="Book Antiqua"/>
            </a:endParaRPr>
          </a:p>
          <a:p>
            <a:pPr marL="162412" indent="-100501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differently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sized</a:t>
            </a:r>
            <a:r>
              <a:rPr sz="668" spc="9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10254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mentally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challenged</a:t>
            </a:r>
            <a:r>
              <a:rPr sz="668" spc="11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05165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intellectually challenged</a:t>
            </a:r>
            <a:r>
              <a:rPr sz="668" spc="134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62412" indent="-153931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letter</a:t>
            </a:r>
            <a:r>
              <a:rPr sz="668" spc="4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carrier</a:t>
            </a:r>
            <a:endParaRPr sz="668">
              <a:latin typeface="Book Antiqua"/>
              <a:cs typeface="Book Antiqua"/>
            </a:endParaRPr>
          </a:p>
          <a:p>
            <a:pPr marL="162412" indent="-152659">
              <a:spcBef>
                <a:spcPts val="33"/>
              </a:spcBef>
              <a:buAutoNum type="arabicPeriod"/>
              <a:tabLst>
                <a:tab pos="16283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newcomer</a:t>
            </a:r>
            <a:endParaRPr sz="668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58297" y="3572764"/>
            <a:ext cx="1320433" cy="1320635"/>
          </a:xfrm>
          <a:prstGeom prst="rect">
            <a:avLst/>
          </a:prstGeom>
        </p:spPr>
        <p:txBody>
          <a:bodyPr vert="horz" wrap="square" lIns="0" tIns="10177" rIns="0" bIns="0" rtlCol="0">
            <a:spAutoFit/>
          </a:bodyPr>
          <a:lstStyle/>
          <a:p>
            <a:pPr marL="145026" indent="-128912">
              <a:spcBef>
                <a:spcPts val="80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soldier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on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mission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abroad</a:t>
            </a:r>
            <a:endParaRPr sz="668">
              <a:latin typeface="Book Antiqua"/>
              <a:cs typeface="Book Antiqua"/>
            </a:endParaRPr>
          </a:p>
          <a:p>
            <a:pPr marL="145450" indent="-130184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postman</a:t>
            </a:r>
            <a:endParaRPr sz="668">
              <a:latin typeface="Book Antiqua"/>
              <a:cs typeface="Book Antiqua"/>
            </a:endParaRPr>
          </a:p>
          <a:p>
            <a:pPr marL="145026" indent="-122551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invalid</a:t>
            </a:r>
            <a:endParaRPr sz="668">
              <a:latin typeface="Book Antiqua"/>
              <a:cs typeface="Book Antiqua"/>
            </a:endParaRPr>
          </a:p>
          <a:p>
            <a:pPr marL="145026" indent="-136545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slow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10" dirty="0">
                <a:solidFill>
                  <a:srgbClr val="231F20"/>
                </a:solidFill>
                <a:latin typeface="Book Antiqua"/>
                <a:cs typeface="Book Antiqua"/>
              </a:rPr>
              <a:t>learner</a:t>
            </a:r>
            <a:endParaRPr sz="668">
              <a:latin typeface="Book Antiqua"/>
              <a:cs typeface="Book Antiqua"/>
            </a:endParaRPr>
          </a:p>
          <a:p>
            <a:pPr marL="145450" indent="-125944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mad</a:t>
            </a:r>
            <a:r>
              <a:rPr sz="668" spc="2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45450" indent="-122127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3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-7" dirty="0">
                <a:solidFill>
                  <a:srgbClr val="231F20"/>
                </a:solidFill>
                <a:latin typeface="Book Antiqua"/>
                <a:cs typeface="Book Antiqua"/>
              </a:rPr>
              <a:t>Negro</a:t>
            </a:r>
            <a:endParaRPr sz="668">
              <a:latin typeface="Book Antiqua"/>
              <a:cs typeface="Book Antiqua"/>
            </a:endParaRPr>
          </a:p>
          <a:p>
            <a:pPr marL="144602" indent="-134425">
              <a:spcBef>
                <a:spcPts val="33"/>
              </a:spcBef>
              <a:buAutoNum type="alphaLcParenR"/>
              <a:tabLst>
                <a:tab pos="145026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jungle</a:t>
            </a:r>
            <a:endParaRPr sz="668">
              <a:latin typeface="Book Antiqua"/>
              <a:cs typeface="Book Antiqua"/>
            </a:endParaRPr>
          </a:p>
          <a:p>
            <a:pPr marL="145026" indent="-134001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fat</a:t>
            </a:r>
            <a:r>
              <a:rPr sz="668" spc="20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person</a:t>
            </a:r>
            <a:endParaRPr sz="668">
              <a:latin typeface="Book Antiqua"/>
              <a:cs typeface="Book Antiqua"/>
            </a:endParaRPr>
          </a:p>
          <a:p>
            <a:pPr marL="145450" indent="-112798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Indian</a:t>
            </a:r>
            <a:endParaRPr sz="668">
              <a:latin typeface="Book Antiqua"/>
              <a:cs typeface="Book Antiqua"/>
            </a:endParaRPr>
          </a:p>
          <a:p>
            <a:pPr marL="145450" indent="-111526">
              <a:spcBef>
                <a:spcPts val="33"/>
              </a:spcBef>
              <a:buAutoNum type="alphaLcParenR"/>
              <a:tabLst>
                <a:tab pos="145874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an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spc="7" dirty="0">
                <a:solidFill>
                  <a:srgbClr val="231F20"/>
                </a:solidFill>
                <a:latin typeface="Book Antiqua"/>
                <a:cs typeface="Book Antiqua"/>
              </a:rPr>
              <a:t>immigrant</a:t>
            </a:r>
            <a:endParaRPr sz="668">
              <a:latin typeface="Book Antiqua"/>
              <a:cs typeface="Book Antiqua"/>
            </a:endParaRPr>
          </a:p>
          <a:p>
            <a:pPr marL="145026" indent="-131032">
              <a:spcBef>
                <a:spcPts val="33"/>
              </a:spcBef>
              <a:buAutoNum type="alphaLcParenR"/>
              <a:tabLst>
                <a:tab pos="145450" algn="l"/>
              </a:tabLst>
            </a:pP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 </a:t>
            </a:r>
            <a:r>
              <a:rPr sz="668" spc="3" dirty="0">
                <a:solidFill>
                  <a:srgbClr val="231F20"/>
                </a:solidFill>
                <a:latin typeface="Book Antiqua"/>
                <a:cs typeface="Book Antiqua"/>
              </a:rPr>
              <a:t>policeman </a:t>
            </a:r>
            <a:r>
              <a:rPr sz="668" spc="-27" dirty="0">
                <a:solidFill>
                  <a:srgbClr val="231F20"/>
                </a:solidFill>
                <a:latin typeface="Book Antiqua"/>
                <a:cs typeface="Book Antiqua"/>
              </a:rPr>
              <a:t>/ </a:t>
            </a:r>
            <a:r>
              <a:rPr sz="668" spc="17" dirty="0">
                <a:solidFill>
                  <a:srgbClr val="231F20"/>
                </a:solidFill>
                <a:latin typeface="Book Antiqua"/>
                <a:cs typeface="Book Antiqua"/>
              </a:rPr>
              <a:t>a</a:t>
            </a:r>
            <a:r>
              <a:rPr sz="668" spc="-57" dirty="0">
                <a:solidFill>
                  <a:srgbClr val="231F20"/>
                </a:solidFill>
                <a:latin typeface="Book Antiqua"/>
                <a:cs typeface="Book Antiqua"/>
              </a:rPr>
              <a:t> </a:t>
            </a:r>
            <a:r>
              <a:rPr sz="668" dirty="0">
                <a:solidFill>
                  <a:srgbClr val="231F20"/>
                </a:solidFill>
                <a:latin typeface="Book Antiqua"/>
                <a:cs typeface="Book Antiqua"/>
              </a:rPr>
              <a:t>policewoman</a:t>
            </a:r>
            <a:endParaRPr sz="668">
              <a:latin typeface="Book Antiqua"/>
              <a:cs typeface="Book Antiqua"/>
            </a:endParaRPr>
          </a:p>
          <a:p>
            <a:pPr marL="370198">
              <a:spcBef>
                <a:spcPts val="564"/>
              </a:spcBef>
            </a:pPr>
            <a:r>
              <a:rPr sz="668" dirty="0">
                <a:solidFill>
                  <a:srgbClr val="6D6E71"/>
                </a:solidFill>
                <a:latin typeface="Arial Narrow"/>
                <a:cs typeface="Arial Narrow"/>
              </a:rPr>
              <a:t>Unit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3  </a:t>
            </a:r>
            <a:r>
              <a:rPr sz="668" spc="-17" dirty="0">
                <a:solidFill>
                  <a:srgbClr val="6D6E71"/>
                </a:solidFill>
                <a:latin typeface="Arial Narrow"/>
                <a:cs typeface="Arial Narrow"/>
              </a:rPr>
              <a:t>Lessons </a:t>
            </a:r>
            <a:r>
              <a:rPr sz="668" spc="33" dirty="0">
                <a:solidFill>
                  <a:srgbClr val="6D6E71"/>
                </a:solidFill>
                <a:latin typeface="Arial Narrow"/>
                <a:cs typeface="Arial Narrow"/>
              </a:rPr>
              <a:t>5, 6, </a:t>
            </a:r>
            <a:r>
              <a:rPr sz="668" spc="67" dirty="0">
                <a:solidFill>
                  <a:srgbClr val="6D6E71"/>
                </a:solidFill>
                <a:latin typeface="Arial Narrow"/>
                <a:cs typeface="Arial Narrow"/>
              </a:rPr>
              <a:t>7</a:t>
            </a:r>
            <a:r>
              <a:rPr sz="668" spc="217" dirty="0">
                <a:solidFill>
                  <a:srgbClr val="6D6E71"/>
                </a:solidFill>
                <a:latin typeface="Arial Narrow"/>
                <a:cs typeface="Arial Narrow"/>
              </a:rPr>
              <a:t> </a:t>
            </a:r>
            <a:r>
              <a:rPr sz="634" spc="50" dirty="0">
                <a:solidFill>
                  <a:srgbClr val="231F20"/>
                </a:solidFill>
                <a:latin typeface="Calibri"/>
                <a:cs typeface="Calibri"/>
              </a:rPr>
              <a:t>125</a:t>
            </a:r>
            <a:endParaRPr sz="634">
              <a:latin typeface="Calibri"/>
              <a:cs typeface="Calibri"/>
            </a:endParaRPr>
          </a:p>
        </p:txBody>
      </p:sp>
      <p:pic>
        <p:nvPicPr>
          <p:cNvPr id="10" name="Picture 7" descr="V:\pubs_new\Oblogki wse\HappyEng.ru\10 class\Heru10_SB_FGOS.jpg">
            <a:extLst>
              <a:ext uri="{FF2B5EF4-FFF2-40B4-BE49-F238E27FC236}">
                <a16:creationId xmlns:a16="http://schemas.microsoft.com/office/drawing/2014/main" id="{41A1C5F7-5D62-7140-93F7-9BC97244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691841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187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sz="1800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1138998"/>
            <a:ext cx="2075690" cy="1373514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2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59" y="1138248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4" y="702286"/>
            <a:ext cx="26761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0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6" y="277898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0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59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6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3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09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92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810004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Единицей деятельности говорения является речевое действие, входящее в структуру говорения. Если продуктом деятельности говорения является целое высказывание (текст), то речевыми действиями, создающими этот продукт, являются фразы как относительно законченные коммуникативные смысловые образования. </a:t>
            </a:r>
            <a:endParaRPr lang="ru-RU" sz="825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602255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  <a:cs typeface="Times New Roman" charset="0"/>
              </a:rPr>
              <a:t>В плане содержания говорение можно разбить на следующие иерархические единицы</a:t>
            </a:r>
          </a:p>
          <a:p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  <a:cs typeface="Times New Roman" charset="0"/>
              </a:rPr>
              <a:t>: 1) логико-синтаксические структуры; 2) лексические «функции» (или се</a:t>
            </a:r>
            <a:r>
              <a:rPr lang="ru-RU" sz="1350" dirty="0">
                <a:solidFill>
                  <a:srgbClr val="333333"/>
                </a:solidFill>
                <a:latin typeface="Arial" charset="0"/>
                <a:ea typeface="Times New Roman" charset="0"/>
                <a:cs typeface="Times New Roman" charset="0"/>
              </a:rPr>
              <a:t>мантические связи слов); 3) грамматические структуры (или модели); 4) лексические единицы – значимые слова.</a:t>
            </a:r>
            <a:endParaRPr lang="ru-RU" sz="825" dirty="0"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0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71257"/>
            <a:ext cx="4572000" cy="3624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При овладении родным языком ребенок интуитивно овладевает всеми четырьмя уровнями единиц в процессе общения. Л. С. Выготский : «Ребенок  идет «снизу вверх»: от речевых реализаций и отдельных слов к грамматическим структурам (моделям), к </a:t>
            </a:r>
            <a:r>
              <a:rPr lang="ru-RU" sz="1350" dirty="0" err="1">
                <a:solidFill>
                  <a:srgbClr val="333333"/>
                </a:solidFill>
                <a:latin typeface="Arial" charset="0"/>
                <a:ea typeface="Calibri" charset="0"/>
              </a:rPr>
              <a:t>операциональному</a:t>
            </a:r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 выявлению лексических функций и к уяснению (интуитивному) основных логико-синтаксических структур.» Школьное обучение помогает ему осознать то, чем он уже владеет.</a:t>
            </a:r>
            <a:endParaRPr lang="ru-RU" sz="825" dirty="0">
              <a:latin typeface="Times New Roman" charset="0"/>
              <a:ea typeface="Calibri" charset="0"/>
            </a:endParaRPr>
          </a:p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Овладевая иностранным языком, человек, как отметил Л. С. Выготский, идет «сверху вниз». Этот путь –путь осознания иерархии самих единиц. </a:t>
            </a:r>
          </a:p>
          <a:p>
            <a:pPr marL="107156"/>
            <a:r>
              <a:rPr lang="ru-RU" sz="1350" dirty="0">
                <a:solidFill>
                  <a:srgbClr val="333333"/>
                </a:solidFill>
                <a:latin typeface="Arial" charset="0"/>
                <a:ea typeface="Calibri" charset="0"/>
              </a:rPr>
              <a:t>Таким образом становится очевидно, что овладение единицей деятельности говорения – речевым поступком – предполагает отработку многих единиц логического, семантического, грамматического и фонационного уровней.</a:t>
            </a:r>
            <a:endParaRPr lang="ru-RU" sz="825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7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8004" y="1810004"/>
            <a:ext cx="70187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Стимулировать у учащегося возникновение мысли – предмета высказывания. </a:t>
            </a:r>
          </a:p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Создать мотивирующую обстановку.</a:t>
            </a:r>
            <a:endParaRPr lang="ru-RU" sz="2100" dirty="0">
              <a:latin typeface="Times New Roman" charset="0"/>
              <a:ea typeface="Calibri" charset="0"/>
            </a:endParaRPr>
          </a:p>
          <a:p>
            <a:pPr marL="450056" indent="-342900">
              <a:buFont typeface="Arial" charset="0"/>
              <a:buChar char="•"/>
            </a:pPr>
            <a:r>
              <a:rPr lang="ru-RU" sz="2100" dirty="0">
                <a:solidFill>
                  <a:srgbClr val="333333"/>
                </a:solidFill>
                <a:latin typeface="Arial" charset="0"/>
                <a:ea typeface="Calibri" charset="0"/>
              </a:rPr>
              <a:t>Обеспечить учащихся  инструментами для организации и соподчинения всех единиц говорения для обучения выражению мысли, реализующей речевой поступок на иностранном языке. </a:t>
            </a:r>
            <a:endParaRPr lang="ru-RU" sz="2100" dirty="0">
              <a:latin typeface="Times New Roman" charset="0"/>
              <a:ea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1786" y="555526"/>
            <a:ext cx="4051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Возможные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109513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pubs_new\happy_english.ru\Webinar\2019\0104\Songs&amp;Poems\HEru4SB_p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0579" y="0"/>
            <a:ext cx="3728832" cy="5126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3518"/>
            <a:ext cx="1046262" cy="1441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038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9191" y="193820"/>
            <a:ext cx="103908" cy="455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" name="object 3"/>
          <p:cNvSpPr/>
          <p:nvPr/>
        </p:nvSpPr>
        <p:spPr>
          <a:xfrm>
            <a:off x="2789191" y="4585640"/>
            <a:ext cx="1887664" cy="241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" name="object 4"/>
          <p:cNvSpPr txBox="1"/>
          <p:nvPr/>
        </p:nvSpPr>
        <p:spPr>
          <a:xfrm>
            <a:off x="3161542" y="3620976"/>
            <a:ext cx="1155611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>
              <a:spcBef>
                <a:spcPts val="20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5.2.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покупает</a:t>
            </a:r>
            <a:r>
              <a:rPr sz="495" i="1" spc="7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фут-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62524" y="3699557"/>
            <a:ext cx="655084" cy="78712"/>
          </a:xfrm>
          <a:prstGeom prst="rect">
            <a:avLst/>
          </a:prstGeom>
        </p:spPr>
        <p:txBody>
          <a:bodyPr vert="horz" wrap="square" lIns="0" tIns="2513" rIns="0" bIns="0" rtlCol="0">
            <a:spAutoFit/>
          </a:bodyPr>
          <a:lstStyle/>
          <a:p>
            <a:pPr>
              <a:spcBef>
                <a:spcPts val="20"/>
              </a:spcBef>
            </a:pP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болки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в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сувенирном</a:t>
            </a:r>
            <a:r>
              <a:rPr sz="495" i="1" spc="-3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магаизне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7529" y="4126191"/>
            <a:ext cx="1200010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5.  3.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</a:t>
            </a:r>
            <a:r>
              <a:rPr sz="495" i="1" spc="-2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рассматривает</a:t>
            </a:r>
            <a:endParaRPr sz="495">
              <a:latin typeface="Calibri"/>
              <a:cs typeface="Calibri"/>
            </a:endParaRPr>
          </a:p>
          <a:p>
            <a:pPr marL="689002">
              <a:spcBef>
                <a:spcPts val="23"/>
              </a:spcBef>
            </a:pP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Мишину</a:t>
            </a: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63" dirty="0">
                <a:solidFill>
                  <a:srgbClr val="034EA2"/>
                </a:solidFill>
                <a:latin typeface="Calibri"/>
                <a:cs typeface="Calibri"/>
              </a:rPr>
              <a:t>фотографию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6879" y="267931"/>
            <a:ext cx="985977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5.  6.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  </a:t>
            </a:r>
            <a:r>
              <a:rPr sz="495" i="1" spc="-73" dirty="0">
                <a:solidFill>
                  <a:srgbClr val="034EA2"/>
                </a:solidFill>
                <a:latin typeface="Calibri"/>
                <a:cs typeface="Calibri"/>
              </a:rPr>
              <a:t>едет </a:t>
            </a:r>
            <a:r>
              <a:rPr sz="495" i="1" spc="-66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в</a:t>
            </a:r>
            <a:endParaRPr sz="495">
              <a:latin typeface="Calibri"/>
              <a:cs typeface="Calibri"/>
            </a:endParaRPr>
          </a:p>
          <a:p>
            <a:pPr marL="378218"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машине  за  </a:t>
            </a:r>
            <a:r>
              <a:rPr sz="495" i="1" spc="-63" dirty="0">
                <a:solidFill>
                  <a:srgbClr val="034EA2"/>
                </a:solidFill>
                <a:latin typeface="Calibri"/>
                <a:cs typeface="Calibri"/>
              </a:rPr>
              <a:t>рулем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мужчина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90027" y="1788146"/>
            <a:ext cx="1077287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R="3351" algn="r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5.  5.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</a:t>
            </a:r>
            <a:r>
              <a:rPr sz="495" i="1" spc="-30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пытается</a:t>
            </a:r>
            <a:endParaRPr sz="495">
              <a:latin typeface="Calibri"/>
              <a:cs typeface="Calibri"/>
            </a:endParaRPr>
          </a:p>
          <a:p>
            <a:pPr marR="3351" algn="r">
              <a:spcBef>
                <a:spcPts val="23"/>
              </a:spcBef>
            </a:pP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ловить</a:t>
            </a:r>
            <a:r>
              <a:rPr sz="495" i="1" spc="-2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такси.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13306" y="2619794"/>
            <a:ext cx="1002731" cy="163346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495" i="1" spc="-43" dirty="0">
                <a:solidFill>
                  <a:srgbClr val="034EA2"/>
                </a:solidFill>
                <a:latin typeface="Calibri"/>
                <a:cs typeface="Calibri"/>
              </a:rPr>
              <a:t>5.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1.  </a:t>
            </a:r>
            <a:r>
              <a:rPr sz="495" i="1" spc="-46" dirty="0">
                <a:solidFill>
                  <a:srgbClr val="034EA2"/>
                </a:solidFill>
                <a:latin typeface="Calibri"/>
                <a:cs typeface="Calibri"/>
              </a:rPr>
              <a:t>Описание 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иллюстрации:  </a:t>
            </a:r>
            <a:r>
              <a:rPr sz="495" i="1" spc="-56" dirty="0">
                <a:solidFill>
                  <a:srgbClr val="034EA2"/>
                </a:solidFill>
                <a:latin typeface="Calibri"/>
                <a:cs typeface="Calibri"/>
              </a:rPr>
              <a:t>Кьют</a:t>
            </a:r>
            <a:r>
              <a:rPr sz="495" i="1" spc="-30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пакует</a:t>
            </a:r>
            <a:endParaRPr sz="495">
              <a:latin typeface="Calibri"/>
              <a:cs typeface="Calibri"/>
            </a:endParaRPr>
          </a:p>
          <a:p>
            <a:pPr marL="311203">
              <a:spcBef>
                <a:spcPts val="23"/>
              </a:spcBef>
            </a:pP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рюкзак  </a:t>
            </a:r>
            <a:r>
              <a:rPr sz="495" i="1" spc="-40" dirty="0">
                <a:solidFill>
                  <a:srgbClr val="034EA2"/>
                </a:solidFill>
                <a:latin typeface="Calibri"/>
                <a:cs typeface="Calibri"/>
              </a:rPr>
              <a:t>у  </a:t>
            </a:r>
            <a:r>
              <a:rPr sz="495" i="1" spc="-59" dirty="0">
                <a:solidFill>
                  <a:srgbClr val="034EA2"/>
                </a:solidFill>
                <a:latin typeface="Calibri"/>
                <a:cs typeface="Calibri"/>
              </a:rPr>
              <a:t>себя  </a:t>
            </a:r>
            <a:r>
              <a:rPr sz="495" i="1" spc="-66" dirty="0">
                <a:solidFill>
                  <a:srgbClr val="034EA2"/>
                </a:solidFill>
                <a:latin typeface="Calibri"/>
                <a:cs typeface="Calibri"/>
              </a:rPr>
              <a:t>дома   </a:t>
            </a:r>
            <a:r>
              <a:rPr sz="495" i="1" spc="-49" dirty="0">
                <a:solidFill>
                  <a:srgbClr val="034EA2"/>
                </a:solidFill>
                <a:latin typeface="Calibri"/>
                <a:cs typeface="Calibri"/>
              </a:rPr>
              <a:t>в</a:t>
            </a:r>
            <a:r>
              <a:rPr sz="495" i="1" spc="-73" dirty="0">
                <a:solidFill>
                  <a:srgbClr val="034EA2"/>
                </a:solidFill>
                <a:latin typeface="Calibri"/>
                <a:cs typeface="Calibri"/>
              </a:rPr>
              <a:t> </a:t>
            </a:r>
            <a:r>
              <a:rPr sz="495" i="1" spc="-53" dirty="0">
                <a:solidFill>
                  <a:srgbClr val="034EA2"/>
                </a:solidFill>
                <a:latin typeface="Calibri"/>
                <a:cs typeface="Calibri"/>
              </a:rPr>
              <a:t>Оксворде</a:t>
            </a:r>
            <a:endParaRPr sz="49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8360" y="4785423"/>
            <a:ext cx="795818" cy="104960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  <a:tabLst>
                <a:tab pos="245444" algn="l"/>
              </a:tabLst>
            </a:pPr>
            <a:r>
              <a:rPr sz="890" spc="24" baseline="3086" dirty="0">
                <a:solidFill>
                  <a:srgbClr val="231F20"/>
                </a:solidFill>
                <a:latin typeface="Century Gothic"/>
                <a:cs typeface="Century Gothic"/>
              </a:rPr>
              <a:t>138	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Unit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5 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Lesson</a:t>
            </a:r>
            <a:r>
              <a:rPr sz="627" spc="2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33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92098" y="119122"/>
            <a:ext cx="1719679" cy="114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" name="object 12"/>
          <p:cNvSpPr/>
          <p:nvPr/>
        </p:nvSpPr>
        <p:spPr>
          <a:xfrm>
            <a:off x="6066253" y="193820"/>
            <a:ext cx="445524" cy="71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" name="object 13"/>
          <p:cNvSpPr/>
          <p:nvPr/>
        </p:nvSpPr>
        <p:spPr>
          <a:xfrm>
            <a:off x="6215867" y="4827460"/>
            <a:ext cx="295910" cy="91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4" name="object 14"/>
          <p:cNvSpPr/>
          <p:nvPr/>
        </p:nvSpPr>
        <p:spPr>
          <a:xfrm>
            <a:off x="6224496" y="3070586"/>
            <a:ext cx="287282" cy="1756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" name="object 15"/>
          <p:cNvSpPr/>
          <p:nvPr/>
        </p:nvSpPr>
        <p:spPr>
          <a:xfrm>
            <a:off x="2789191" y="2253507"/>
            <a:ext cx="282189" cy="25588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" name="object 16"/>
          <p:cNvSpPr/>
          <p:nvPr/>
        </p:nvSpPr>
        <p:spPr>
          <a:xfrm>
            <a:off x="4484577" y="2933152"/>
            <a:ext cx="1700295" cy="7462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" name="object 17"/>
          <p:cNvSpPr/>
          <p:nvPr/>
        </p:nvSpPr>
        <p:spPr>
          <a:xfrm>
            <a:off x="3067627" y="3196040"/>
            <a:ext cx="1420694" cy="16188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8" name="object 18"/>
          <p:cNvSpPr/>
          <p:nvPr/>
        </p:nvSpPr>
        <p:spPr>
          <a:xfrm>
            <a:off x="4484577" y="3675676"/>
            <a:ext cx="792727" cy="1452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9" name="object 19"/>
          <p:cNvSpPr/>
          <p:nvPr/>
        </p:nvSpPr>
        <p:spPr>
          <a:xfrm>
            <a:off x="5623108" y="3675676"/>
            <a:ext cx="561764" cy="15601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0" name="object 20"/>
          <p:cNvSpPr/>
          <p:nvPr/>
        </p:nvSpPr>
        <p:spPr>
          <a:xfrm>
            <a:off x="4484577" y="4117665"/>
            <a:ext cx="184185" cy="6972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1" name="object 21"/>
          <p:cNvSpPr/>
          <p:nvPr/>
        </p:nvSpPr>
        <p:spPr>
          <a:xfrm>
            <a:off x="3162915" y="3639964"/>
            <a:ext cx="1152060" cy="634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2" name="object 22"/>
          <p:cNvSpPr/>
          <p:nvPr/>
        </p:nvSpPr>
        <p:spPr>
          <a:xfrm>
            <a:off x="3665203" y="3718248"/>
            <a:ext cx="651138" cy="637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3" name="object 23"/>
          <p:cNvSpPr/>
          <p:nvPr/>
        </p:nvSpPr>
        <p:spPr>
          <a:xfrm>
            <a:off x="6184872" y="3051335"/>
            <a:ext cx="275185" cy="17352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4" name="object 24"/>
          <p:cNvSpPr/>
          <p:nvPr/>
        </p:nvSpPr>
        <p:spPr>
          <a:xfrm>
            <a:off x="6424581" y="1846642"/>
            <a:ext cx="87196" cy="9795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5" name="object 25"/>
          <p:cNvSpPr/>
          <p:nvPr/>
        </p:nvSpPr>
        <p:spPr>
          <a:xfrm>
            <a:off x="4905280" y="1298734"/>
            <a:ext cx="1055456" cy="8269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6" name="object 26"/>
          <p:cNvSpPr/>
          <p:nvPr/>
        </p:nvSpPr>
        <p:spPr>
          <a:xfrm>
            <a:off x="5899316" y="1298734"/>
            <a:ext cx="286293" cy="8269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7" name="object 27"/>
          <p:cNvSpPr/>
          <p:nvPr/>
        </p:nvSpPr>
        <p:spPr>
          <a:xfrm>
            <a:off x="6162497" y="1846643"/>
            <a:ext cx="288103" cy="3278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8" name="object 28"/>
          <p:cNvSpPr/>
          <p:nvPr/>
        </p:nvSpPr>
        <p:spPr>
          <a:xfrm>
            <a:off x="4999782" y="1818479"/>
            <a:ext cx="1059695" cy="6018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29" name="object 29"/>
          <p:cNvSpPr/>
          <p:nvPr/>
        </p:nvSpPr>
        <p:spPr>
          <a:xfrm>
            <a:off x="5721874" y="1911137"/>
            <a:ext cx="332225" cy="304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0" name="object 30"/>
          <p:cNvSpPr/>
          <p:nvPr/>
        </p:nvSpPr>
        <p:spPr>
          <a:xfrm>
            <a:off x="6066253" y="1042413"/>
            <a:ext cx="445524" cy="80422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1" name="object 31"/>
          <p:cNvSpPr/>
          <p:nvPr/>
        </p:nvSpPr>
        <p:spPr>
          <a:xfrm>
            <a:off x="6253229" y="590942"/>
            <a:ext cx="258548" cy="45147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2" name="object 32"/>
          <p:cNvSpPr/>
          <p:nvPr/>
        </p:nvSpPr>
        <p:spPr>
          <a:xfrm>
            <a:off x="6460058" y="2826161"/>
            <a:ext cx="51719" cy="2480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3" name="object 33"/>
          <p:cNvSpPr/>
          <p:nvPr/>
        </p:nvSpPr>
        <p:spPr>
          <a:xfrm>
            <a:off x="4492033" y="2125656"/>
            <a:ext cx="1968025" cy="92567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4" name="object 34"/>
          <p:cNvSpPr/>
          <p:nvPr/>
        </p:nvSpPr>
        <p:spPr>
          <a:xfrm>
            <a:off x="6184872" y="2826160"/>
            <a:ext cx="275185" cy="24442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5" name="object 35"/>
          <p:cNvSpPr/>
          <p:nvPr/>
        </p:nvSpPr>
        <p:spPr>
          <a:xfrm>
            <a:off x="2893100" y="101312"/>
            <a:ext cx="1898998" cy="9250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6" name="object 36"/>
          <p:cNvSpPr/>
          <p:nvPr/>
        </p:nvSpPr>
        <p:spPr>
          <a:xfrm>
            <a:off x="2893100" y="193820"/>
            <a:ext cx="1605869" cy="45531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7" name="object 37"/>
          <p:cNvSpPr/>
          <p:nvPr/>
        </p:nvSpPr>
        <p:spPr>
          <a:xfrm>
            <a:off x="4498969" y="119122"/>
            <a:ext cx="293129" cy="53001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8" name="object 38"/>
          <p:cNvSpPr/>
          <p:nvPr/>
        </p:nvSpPr>
        <p:spPr>
          <a:xfrm>
            <a:off x="4240746" y="3791966"/>
            <a:ext cx="667482" cy="32569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39" name="object 39"/>
          <p:cNvSpPr/>
          <p:nvPr/>
        </p:nvSpPr>
        <p:spPr>
          <a:xfrm>
            <a:off x="4301228" y="3852113"/>
            <a:ext cx="546183" cy="203981"/>
          </a:xfrm>
          <a:custGeom>
            <a:avLst/>
            <a:gdLst/>
            <a:ahLst/>
            <a:cxnLst/>
            <a:rect l="l" t="t" r="r" b="b"/>
            <a:pathLst>
              <a:path w="828039" h="309245">
                <a:moveTo>
                  <a:pt x="0" y="309206"/>
                </a:moveTo>
                <a:lnTo>
                  <a:pt x="828001" y="309206"/>
                </a:lnTo>
                <a:lnTo>
                  <a:pt x="828001" y="0"/>
                </a:lnTo>
                <a:lnTo>
                  <a:pt x="0" y="0"/>
                </a:lnTo>
                <a:lnTo>
                  <a:pt x="0" y="309206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0" name="object 40"/>
          <p:cNvSpPr/>
          <p:nvPr/>
        </p:nvSpPr>
        <p:spPr>
          <a:xfrm>
            <a:off x="4305428" y="3852113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66" y="309206"/>
                </a:moveTo>
                <a:lnTo>
                  <a:pt x="84591" y="152438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1" name="object 41"/>
          <p:cNvSpPr/>
          <p:nvPr/>
        </p:nvSpPr>
        <p:spPr>
          <a:xfrm>
            <a:off x="4372460" y="3852113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66" y="309206"/>
                </a:moveTo>
                <a:lnTo>
                  <a:pt x="84580" y="152438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2" name="object 42"/>
          <p:cNvSpPr/>
          <p:nvPr/>
        </p:nvSpPr>
        <p:spPr>
          <a:xfrm>
            <a:off x="4439485" y="3852113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66" y="309206"/>
                </a:moveTo>
                <a:lnTo>
                  <a:pt x="84591" y="152438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3" name="object 43"/>
          <p:cNvSpPr/>
          <p:nvPr/>
        </p:nvSpPr>
        <p:spPr>
          <a:xfrm>
            <a:off x="4506517" y="3852113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66" y="309206"/>
                </a:moveTo>
                <a:lnTo>
                  <a:pt x="84580" y="152438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4" name="object 44"/>
          <p:cNvSpPr/>
          <p:nvPr/>
        </p:nvSpPr>
        <p:spPr>
          <a:xfrm>
            <a:off x="4573543" y="3852113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66" y="309206"/>
                </a:moveTo>
                <a:lnTo>
                  <a:pt x="84591" y="152438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5" name="object 45"/>
          <p:cNvSpPr/>
          <p:nvPr/>
        </p:nvSpPr>
        <p:spPr>
          <a:xfrm>
            <a:off x="4633564" y="3852113"/>
            <a:ext cx="69948" cy="203981"/>
          </a:xfrm>
          <a:custGeom>
            <a:avLst/>
            <a:gdLst/>
            <a:ahLst/>
            <a:cxnLst/>
            <a:rect l="l" t="t" r="r" b="b"/>
            <a:pathLst>
              <a:path w="106044" h="309245">
                <a:moveTo>
                  <a:pt x="21247" y="0"/>
                </a:moveTo>
                <a:lnTo>
                  <a:pt x="0" y="0"/>
                </a:lnTo>
                <a:lnTo>
                  <a:pt x="84644" y="152552"/>
                </a:lnTo>
                <a:lnTo>
                  <a:pt x="1680" y="309206"/>
                </a:lnTo>
                <a:lnTo>
                  <a:pt x="22701" y="309206"/>
                </a:lnTo>
                <a:lnTo>
                  <a:pt x="105776" y="152336"/>
                </a:lnTo>
                <a:lnTo>
                  <a:pt x="21247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6" name="object 46"/>
          <p:cNvSpPr/>
          <p:nvPr/>
        </p:nvSpPr>
        <p:spPr>
          <a:xfrm>
            <a:off x="4700590" y="3852113"/>
            <a:ext cx="69948" cy="203981"/>
          </a:xfrm>
          <a:custGeom>
            <a:avLst/>
            <a:gdLst/>
            <a:ahLst/>
            <a:cxnLst/>
            <a:rect l="l" t="t" r="r" b="b"/>
            <a:pathLst>
              <a:path w="106044" h="309245">
                <a:moveTo>
                  <a:pt x="21245" y="0"/>
                </a:moveTo>
                <a:lnTo>
                  <a:pt x="0" y="0"/>
                </a:lnTo>
                <a:lnTo>
                  <a:pt x="84654" y="152552"/>
                </a:lnTo>
                <a:lnTo>
                  <a:pt x="1680" y="309206"/>
                </a:lnTo>
                <a:lnTo>
                  <a:pt x="22699" y="309206"/>
                </a:lnTo>
                <a:lnTo>
                  <a:pt x="105775" y="152336"/>
                </a:lnTo>
                <a:lnTo>
                  <a:pt x="21245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7" name="object 47"/>
          <p:cNvSpPr/>
          <p:nvPr/>
        </p:nvSpPr>
        <p:spPr>
          <a:xfrm>
            <a:off x="4767621" y="3852113"/>
            <a:ext cx="69948" cy="203981"/>
          </a:xfrm>
          <a:custGeom>
            <a:avLst/>
            <a:gdLst/>
            <a:ahLst/>
            <a:cxnLst/>
            <a:rect l="l" t="t" r="r" b="b"/>
            <a:pathLst>
              <a:path w="106045" h="309245">
                <a:moveTo>
                  <a:pt x="21247" y="0"/>
                </a:moveTo>
                <a:lnTo>
                  <a:pt x="0" y="0"/>
                </a:lnTo>
                <a:lnTo>
                  <a:pt x="84644" y="152552"/>
                </a:lnTo>
                <a:lnTo>
                  <a:pt x="1680" y="309206"/>
                </a:lnTo>
                <a:lnTo>
                  <a:pt x="22701" y="309206"/>
                </a:lnTo>
                <a:lnTo>
                  <a:pt x="105776" y="152336"/>
                </a:lnTo>
                <a:lnTo>
                  <a:pt x="21247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8" name="object 48"/>
          <p:cNvSpPr/>
          <p:nvPr/>
        </p:nvSpPr>
        <p:spPr>
          <a:xfrm>
            <a:off x="4834646" y="3852113"/>
            <a:ext cx="12984" cy="203981"/>
          </a:xfrm>
          <a:custGeom>
            <a:avLst/>
            <a:gdLst/>
            <a:ahLst/>
            <a:cxnLst/>
            <a:rect l="l" t="t" r="r" b="b"/>
            <a:pathLst>
              <a:path w="19685" h="309245">
                <a:moveTo>
                  <a:pt x="19315" y="0"/>
                </a:moveTo>
                <a:lnTo>
                  <a:pt x="0" y="0"/>
                </a:lnTo>
                <a:lnTo>
                  <a:pt x="19315" y="34811"/>
                </a:lnTo>
                <a:lnTo>
                  <a:pt x="19315" y="0"/>
                </a:lnTo>
                <a:close/>
              </a:path>
              <a:path w="19685" h="309245">
                <a:moveTo>
                  <a:pt x="19315" y="275908"/>
                </a:moveTo>
                <a:lnTo>
                  <a:pt x="1680" y="309206"/>
                </a:lnTo>
                <a:lnTo>
                  <a:pt x="19315" y="309206"/>
                </a:lnTo>
                <a:lnTo>
                  <a:pt x="19315" y="275908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49" name="object 49"/>
          <p:cNvSpPr/>
          <p:nvPr/>
        </p:nvSpPr>
        <p:spPr>
          <a:xfrm>
            <a:off x="4284474" y="4055675"/>
            <a:ext cx="579691" cy="0"/>
          </a:xfrm>
          <a:custGeom>
            <a:avLst/>
            <a:gdLst/>
            <a:ahLst/>
            <a:cxnLst/>
            <a:rect l="l" t="t" r="r" b="b"/>
            <a:pathLst>
              <a:path w="878839">
                <a:moveTo>
                  <a:pt x="0" y="0"/>
                </a:moveTo>
                <a:lnTo>
                  <a:pt x="878801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0" name="object 50"/>
          <p:cNvSpPr/>
          <p:nvPr/>
        </p:nvSpPr>
        <p:spPr>
          <a:xfrm>
            <a:off x="4301228" y="3868867"/>
            <a:ext cx="0" cy="170054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81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1" name="object 51"/>
          <p:cNvSpPr/>
          <p:nvPr/>
        </p:nvSpPr>
        <p:spPr>
          <a:xfrm>
            <a:off x="4284474" y="3860490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2" name="object 52"/>
          <p:cNvSpPr/>
          <p:nvPr/>
        </p:nvSpPr>
        <p:spPr>
          <a:xfrm>
            <a:off x="4284474" y="3843736"/>
            <a:ext cx="579691" cy="0"/>
          </a:xfrm>
          <a:custGeom>
            <a:avLst/>
            <a:gdLst/>
            <a:ahLst/>
            <a:cxnLst/>
            <a:rect l="l" t="t" r="r" b="b"/>
            <a:pathLst>
              <a:path w="878839">
                <a:moveTo>
                  <a:pt x="0" y="0"/>
                </a:moveTo>
                <a:lnTo>
                  <a:pt x="87880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3" name="object 53"/>
          <p:cNvSpPr/>
          <p:nvPr/>
        </p:nvSpPr>
        <p:spPr>
          <a:xfrm>
            <a:off x="4847386" y="3868867"/>
            <a:ext cx="0" cy="170054"/>
          </a:xfrm>
          <a:custGeom>
            <a:avLst/>
            <a:gdLst/>
            <a:ahLst/>
            <a:cxnLst/>
            <a:rect l="l" t="t" r="r" b="b"/>
            <a:pathLst>
              <a:path h="257810">
                <a:moveTo>
                  <a:pt x="0" y="0"/>
                </a:moveTo>
                <a:lnTo>
                  <a:pt x="0" y="25781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4" name="object 54"/>
          <p:cNvSpPr/>
          <p:nvPr/>
        </p:nvSpPr>
        <p:spPr>
          <a:xfrm>
            <a:off x="4317982" y="3860490"/>
            <a:ext cx="546183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0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5" name="object 55"/>
          <p:cNvSpPr/>
          <p:nvPr/>
        </p:nvSpPr>
        <p:spPr>
          <a:xfrm>
            <a:off x="4301229" y="3860490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6" name="object 56"/>
          <p:cNvSpPr/>
          <p:nvPr/>
        </p:nvSpPr>
        <p:spPr>
          <a:xfrm>
            <a:off x="5277280" y="2372821"/>
            <a:ext cx="345803" cy="39002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7" name="object 57"/>
          <p:cNvSpPr/>
          <p:nvPr/>
        </p:nvSpPr>
        <p:spPr>
          <a:xfrm>
            <a:off x="5337762" y="2432959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56" y="405155"/>
                </a:lnTo>
                <a:lnTo>
                  <a:pt x="340956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8" name="object 58"/>
          <p:cNvSpPr/>
          <p:nvPr/>
        </p:nvSpPr>
        <p:spPr>
          <a:xfrm>
            <a:off x="5337762" y="256767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73545" y="0"/>
                </a:moveTo>
                <a:lnTo>
                  <a:pt x="0" y="82469"/>
                </a:lnTo>
                <a:lnTo>
                  <a:pt x="0" y="96392"/>
                </a:lnTo>
                <a:lnTo>
                  <a:pt x="340956" y="96392"/>
                </a:lnTo>
                <a:lnTo>
                  <a:pt x="340956" y="78741"/>
                </a:lnTo>
                <a:lnTo>
                  <a:pt x="173545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59" name="object 59"/>
          <p:cNvSpPr/>
          <p:nvPr/>
        </p:nvSpPr>
        <p:spPr>
          <a:xfrm>
            <a:off x="5337762" y="256767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56" y="96392"/>
                </a:moveTo>
                <a:lnTo>
                  <a:pt x="340956" y="78741"/>
                </a:lnTo>
                <a:lnTo>
                  <a:pt x="173545" y="0"/>
                </a:lnTo>
                <a:lnTo>
                  <a:pt x="0" y="82469"/>
                </a:lnTo>
                <a:lnTo>
                  <a:pt x="0" y="96392"/>
                </a:lnTo>
                <a:lnTo>
                  <a:pt x="340956" y="9639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0" name="object 60"/>
          <p:cNvSpPr/>
          <p:nvPr/>
        </p:nvSpPr>
        <p:spPr>
          <a:xfrm>
            <a:off x="5337762" y="2630725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65976" y="0"/>
                </a:move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  <a:lnTo>
                  <a:pt x="340956" y="79404"/>
                </a:lnTo>
                <a:lnTo>
                  <a:pt x="16597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1" name="object 61"/>
          <p:cNvSpPr/>
          <p:nvPr/>
        </p:nvSpPr>
        <p:spPr>
          <a:xfrm>
            <a:off x="5337762" y="2630725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340956" y="96405"/>
                </a:moveTo>
                <a:lnTo>
                  <a:pt x="340956" y="79404"/>
                </a:lnTo>
                <a:lnTo>
                  <a:pt x="165976" y="0"/>
                </a:ln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2" name="object 62"/>
          <p:cNvSpPr/>
          <p:nvPr/>
        </p:nvSpPr>
        <p:spPr>
          <a:xfrm>
            <a:off x="5337762" y="2504566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3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3" name="object 63"/>
          <p:cNvSpPr/>
          <p:nvPr/>
        </p:nvSpPr>
        <p:spPr>
          <a:xfrm>
            <a:off x="5337762" y="2432959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56" y="405155"/>
                </a:lnTo>
                <a:lnTo>
                  <a:pt x="340956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4" name="object 64"/>
          <p:cNvSpPr/>
          <p:nvPr/>
        </p:nvSpPr>
        <p:spPr>
          <a:xfrm>
            <a:off x="5277304" y="3562561"/>
            <a:ext cx="345804" cy="25835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5" name="object 65"/>
          <p:cNvSpPr/>
          <p:nvPr/>
        </p:nvSpPr>
        <p:spPr>
          <a:xfrm>
            <a:off x="5337787" y="3622708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42"/>
                </a:moveTo>
                <a:lnTo>
                  <a:pt x="340880" y="405142"/>
                </a:lnTo>
                <a:lnTo>
                  <a:pt x="340880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6" name="object 66"/>
          <p:cNvSpPr/>
          <p:nvPr/>
        </p:nvSpPr>
        <p:spPr>
          <a:xfrm>
            <a:off x="5337787" y="3757411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73507" y="0"/>
                </a:moveTo>
                <a:lnTo>
                  <a:pt x="0" y="82467"/>
                </a:lnTo>
                <a:lnTo>
                  <a:pt x="0" y="96393"/>
                </a:lnTo>
                <a:lnTo>
                  <a:pt x="340880" y="96393"/>
                </a:lnTo>
                <a:lnTo>
                  <a:pt x="340880" y="78743"/>
                </a:lnTo>
                <a:lnTo>
                  <a:pt x="173507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7" name="object 67"/>
          <p:cNvSpPr/>
          <p:nvPr/>
        </p:nvSpPr>
        <p:spPr>
          <a:xfrm>
            <a:off x="5337787" y="3750633"/>
            <a:ext cx="224923" cy="68273"/>
          </a:xfrm>
          <a:custGeom>
            <a:avLst/>
            <a:gdLst/>
            <a:ahLst/>
            <a:cxnLst/>
            <a:rect l="l" t="t" r="r" b="b"/>
            <a:pathLst>
              <a:path w="340995" h="103504">
                <a:moveTo>
                  <a:pt x="173494" y="0"/>
                </a:moveTo>
                <a:lnTo>
                  <a:pt x="0" y="82463"/>
                </a:lnTo>
                <a:lnTo>
                  <a:pt x="0" y="103031"/>
                </a:lnTo>
                <a:lnTo>
                  <a:pt x="173532" y="20548"/>
                </a:lnTo>
                <a:lnTo>
                  <a:pt x="217167" y="20548"/>
                </a:lnTo>
                <a:lnTo>
                  <a:pt x="173494" y="0"/>
                </a:lnTo>
                <a:close/>
              </a:path>
              <a:path w="340995" h="103504">
                <a:moveTo>
                  <a:pt x="217167" y="20548"/>
                </a:moveTo>
                <a:lnTo>
                  <a:pt x="173532" y="20548"/>
                </a:lnTo>
                <a:lnTo>
                  <a:pt x="340880" y="99282"/>
                </a:lnTo>
                <a:lnTo>
                  <a:pt x="340880" y="78756"/>
                </a:lnTo>
                <a:lnTo>
                  <a:pt x="217167" y="20548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8" name="object 68"/>
          <p:cNvSpPr/>
          <p:nvPr/>
        </p:nvSpPr>
        <p:spPr>
          <a:xfrm>
            <a:off x="5337787" y="3820473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20">
                <a:moveTo>
                  <a:pt x="165938" y="0"/>
                </a:moveTo>
                <a:lnTo>
                  <a:pt x="0" y="78899"/>
                </a:lnTo>
                <a:lnTo>
                  <a:pt x="0" y="96393"/>
                </a:lnTo>
                <a:lnTo>
                  <a:pt x="340880" y="96393"/>
                </a:lnTo>
                <a:lnTo>
                  <a:pt x="340880" y="79395"/>
                </a:lnTo>
                <a:lnTo>
                  <a:pt x="165938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69" name="object 69"/>
          <p:cNvSpPr/>
          <p:nvPr/>
        </p:nvSpPr>
        <p:spPr>
          <a:xfrm>
            <a:off x="5337787" y="3813712"/>
            <a:ext cx="224923" cy="66179"/>
          </a:xfrm>
          <a:custGeom>
            <a:avLst/>
            <a:gdLst/>
            <a:ahLst/>
            <a:cxnLst/>
            <a:rect l="l" t="t" r="r" b="b"/>
            <a:pathLst>
              <a:path w="340995" h="100329">
                <a:moveTo>
                  <a:pt x="210984" y="20485"/>
                </a:moveTo>
                <a:lnTo>
                  <a:pt x="166027" y="20485"/>
                </a:lnTo>
                <a:lnTo>
                  <a:pt x="340880" y="99842"/>
                </a:lnTo>
                <a:lnTo>
                  <a:pt x="340880" y="79439"/>
                </a:lnTo>
                <a:lnTo>
                  <a:pt x="210984" y="20485"/>
                </a:lnTo>
                <a:close/>
              </a:path>
              <a:path w="340995" h="100329">
                <a:moveTo>
                  <a:pt x="165849" y="0"/>
                </a:moveTo>
                <a:lnTo>
                  <a:pt x="0" y="78867"/>
                </a:lnTo>
                <a:lnTo>
                  <a:pt x="0" y="99442"/>
                </a:lnTo>
                <a:lnTo>
                  <a:pt x="166027" y="20485"/>
                </a:lnTo>
                <a:lnTo>
                  <a:pt x="210984" y="20485"/>
                </a:lnTo>
                <a:lnTo>
                  <a:pt x="165849" y="0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0" name="object 70"/>
          <p:cNvSpPr/>
          <p:nvPr/>
        </p:nvSpPr>
        <p:spPr>
          <a:xfrm>
            <a:off x="5337787" y="3694307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880" y="79406"/>
                </a:moveTo>
                <a:lnTo>
                  <a:pt x="165938" y="0"/>
                </a:lnTo>
                <a:lnTo>
                  <a:pt x="0" y="78914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1" name="object 71"/>
          <p:cNvSpPr/>
          <p:nvPr/>
        </p:nvSpPr>
        <p:spPr>
          <a:xfrm>
            <a:off x="5321033" y="3881567"/>
            <a:ext cx="224923" cy="0"/>
          </a:xfrm>
          <a:custGeom>
            <a:avLst/>
            <a:gdLst/>
            <a:ahLst/>
            <a:cxnLst/>
            <a:rect l="l" t="t" r="r" b="b"/>
            <a:pathLst>
              <a:path w="340995">
                <a:moveTo>
                  <a:pt x="0" y="0"/>
                </a:moveTo>
                <a:lnTo>
                  <a:pt x="34088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2" name="object 72"/>
          <p:cNvSpPr/>
          <p:nvPr/>
        </p:nvSpPr>
        <p:spPr>
          <a:xfrm>
            <a:off x="5337786" y="3639470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3" name="object 73"/>
          <p:cNvSpPr/>
          <p:nvPr/>
        </p:nvSpPr>
        <p:spPr>
          <a:xfrm>
            <a:off x="5321032" y="3622716"/>
            <a:ext cx="258432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8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4" name="object 74"/>
          <p:cNvSpPr/>
          <p:nvPr/>
        </p:nvSpPr>
        <p:spPr>
          <a:xfrm>
            <a:off x="5545881" y="3881567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5" name="object 75"/>
          <p:cNvSpPr/>
          <p:nvPr/>
        </p:nvSpPr>
        <p:spPr>
          <a:xfrm>
            <a:off x="5562635" y="3639470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2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6" name="object 76"/>
          <p:cNvSpPr/>
          <p:nvPr/>
        </p:nvSpPr>
        <p:spPr>
          <a:xfrm>
            <a:off x="5277280" y="1298734"/>
            <a:ext cx="345803" cy="26283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7" name="object 77"/>
          <p:cNvSpPr/>
          <p:nvPr/>
        </p:nvSpPr>
        <p:spPr>
          <a:xfrm>
            <a:off x="5337762" y="1231684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55"/>
                </a:moveTo>
                <a:lnTo>
                  <a:pt x="340956" y="405155"/>
                </a:lnTo>
                <a:lnTo>
                  <a:pt x="340956" y="0"/>
                </a:lnTo>
                <a:lnTo>
                  <a:pt x="0" y="0"/>
                </a:lnTo>
                <a:lnTo>
                  <a:pt x="0" y="40515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8" name="object 78"/>
          <p:cNvSpPr/>
          <p:nvPr/>
        </p:nvSpPr>
        <p:spPr>
          <a:xfrm>
            <a:off x="5337762" y="1366395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73545" y="0"/>
                </a:moveTo>
                <a:lnTo>
                  <a:pt x="0" y="82469"/>
                </a:lnTo>
                <a:lnTo>
                  <a:pt x="0" y="96392"/>
                </a:lnTo>
                <a:lnTo>
                  <a:pt x="340956" y="96392"/>
                </a:lnTo>
                <a:lnTo>
                  <a:pt x="340956" y="78741"/>
                </a:lnTo>
                <a:lnTo>
                  <a:pt x="173545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79" name="object 79"/>
          <p:cNvSpPr/>
          <p:nvPr/>
        </p:nvSpPr>
        <p:spPr>
          <a:xfrm>
            <a:off x="5337762" y="1366395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340956" y="96392"/>
                </a:moveTo>
                <a:lnTo>
                  <a:pt x="340956" y="78741"/>
                </a:lnTo>
                <a:lnTo>
                  <a:pt x="173545" y="0"/>
                </a:lnTo>
                <a:lnTo>
                  <a:pt x="0" y="82469"/>
                </a:lnTo>
                <a:lnTo>
                  <a:pt x="0" y="96392"/>
                </a:lnTo>
                <a:lnTo>
                  <a:pt x="340956" y="9639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0" name="object 80"/>
          <p:cNvSpPr/>
          <p:nvPr/>
        </p:nvSpPr>
        <p:spPr>
          <a:xfrm>
            <a:off x="5337762" y="1429449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5" h="96519">
                <a:moveTo>
                  <a:pt x="165976" y="0"/>
                </a:moveTo>
                <a:lnTo>
                  <a:pt x="0" y="78913"/>
                </a:lnTo>
                <a:lnTo>
                  <a:pt x="0" y="96405"/>
                </a:lnTo>
                <a:lnTo>
                  <a:pt x="340956" y="96405"/>
                </a:lnTo>
                <a:lnTo>
                  <a:pt x="340956" y="79404"/>
                </a:lnTo>
                <a:lnTo>
                  <a:pt x="165976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1" name="object 81"/>
          <p:cNvSpPr/>
          <p:nvPr/>
        </p:nvSpPr>
        <p:spPr>
          <a:xfrm>
            <a:off x="5337762" y="1429458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3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2" name="object 82"/>
          <p:cNvSpPr/>
          <p:nvPr/>
        </p:nvSpPr>
        <p:spPr>
          <a:xfrm>
            <a:off x="5337762" y="1303291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5" h="80010">
                <a:moveTo>
                  <a:pt x="340956" y="79393"/>
                </a:moveTo>
                <a:lnTo>
                  <a:pt x="165976" y="0"/>
                </a:lnTo>
                <a:lnTo>
                  <a:pt x="0" y="7890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3" name="object 83"/>
          <p:cNvSpPr/>
          <p:nvPr/>
        </p:nvSpPr>
        <p:spPr>
          <a:xfrm>
            <a:off x="5337762" y="1231693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5" h="405764">
                <a:moveTo>
                  <a:pt x="0" y="405142"/>
                </a:moveTo>
                <a:lnTo>
                  <a:pt x="340956" y="405142"/>
                </a:lnTo>
                <a:lnTo>
                  <a:pt x="340956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4" name="object 84"/>
          <p:cNvSpPr/>
          <p:nvPr/>
        </p:nvSpPr>
        <p:spPr>
          <a:xfrm>
            <a:off x="6214276" y="265243"/>
            <a:ext cx="297502" cy="32569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5" name="object 85"/>
          <p:cNvSpPr/>
          <p:nvPr/>
        </p:nvSpPr>
        <p:spPr>
          <a:xfrm>
            <a:off x="6228869" y="325398"/>
            <a:ext cx="283143" cy="203981"/>
          </a:xfrm>
          <a:custGeom>
            <a:avLst/>
            <a:gdLst/>
            <a:ahLst/>
            <a:cxnLst/>
            <a:rect l="l" t="t" r="r" b="b"/>
            <a:pathLst>
              <a:path w="429260" h="309245">
                <a:moveTo>
                  <a:pt x="0" y="309194"/>
                </a:moveTo>
                <a:lnTo>
                  <a:pt x="428904" y="309194"/>
                </a:lnTo>
                <a:lnTo>
                  <a:pt x="428904" y="0"/>
                </a:lnTo>
                <a:lnTo>
                  <a:pt x="0" y="0"/>
                </a:lnTo>
                <a:lnTo>
                  <a:pt x="0" y="309194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6" name="object 86"/>
          <p:cNvSpPr/>
          <p:nvPr/>
        </p:nvSpPr>
        <p:spPr>
          <a:xfrm>
            <a:off x="6233071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4" y="309206"/>
                </a:moveTo>
                <a:lnTo>
                  <a:pt x="84585" y="152437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7" name="object 87"/>
          <p:cNvSpPr/>
          <p:nvPr/>
        </p:nvSpPr>
        <p:spPr>
          <a:xfrm>
            <a:off x="6300096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4" y="309206"/>
                </a:moveTo>
                <a:lnTo>
                  <a:pt x="84585" y="152437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8" name="object 88"/>
          <p:cNvSpPr/>
          <p:nvPr/>
        </p:nvSpPr>
        <p:spPr>
          <a:xfrm>
            <a:off x="6367129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4" y="309206"/>
                </a:moveTo>
                <a:lnTo>
                  <a:pt x="84585" y="152437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89" name="object 89"/>
          <p:cNvSpPr/>
          <p:nvPr/>
        </p:nvSpPr>
        <p:spPr>
          <a:xfrm>
            <a:off x="6434154" y="325389"/>
            <a:ext cx="56126" cy="203981"/>
          </a:xfrm>
          <a:custGeom>
            <a:avLst/>
            <a:gdLst/>
            <a:ahLst/>
            <a:cxnLst/>
            <a:rect l="l" t="t" r="r" b="b"/>
            <a:pathLst>
              <a:path w="85089" h="309245">
                <a:moveTo>
                  <a:pt x="1554" y="309206"/>
                </a:moveTo>
                <a:lnTo>
                  <a:pt x="84585" y="152437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0" name="object 90"/>
          <p:cNvSpPr/>
          <p:nvPr/>
        </p:nvSpPr>
        <p:spPr>
          <a:xfrm>
            <a:off x="6502211" y="511280"/>
            <a:ext cx="9633" cy="18429"/>
          </a:xfrm>
          <a:custGeom>
            <a:avLst/>
            <a:gdLst/>
            <a:ahLst/>
            <a:cxnLst/>
            <a:rect l="l" t="t" r="r" b="b"/>
            <a:pathLst>
              <a:path w="14604" h="27940">
                <a:moveTo>
                  <a:pt x="0" y="27387"/>
                </a:moveTo>
                <a:lnTo>
                  <a:pt x="14503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1" name="object 91"/>
          <p:cNvSpPr/>
          <p:nvPr/>
        </p:nvSpPr>
        <p:spPr>
          <a:xfrm>
            <a:off x="6501185" y="325389"/>
            <a:ext cx="10890" cy="19267"/>
          </a:xfrm>
          <a:custGeom>
            <a:avLst/>
            <a:gdLst/>
            <a:ahLst/>
            <a:cxnLst/>
            <a:rect l="l" t="t" r="r" b="b"/>
            <a:pathLst>
              <a:path w="16510" h="29209">
                <a:moveTo>
                  <a:pt x="16058" y="28943"/>
                </a:move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2" name="object 92"/>
          <p:cNvSpPr/>
          <p:nvPr/>
        </p:nvSpPr>
        <p:spPr>
          <a:xfrm>
            <a:off x="6228868" y="325389"/>
            <a:ext cx="283143" cy="203981"/>
          </a:xfrm>
          <a:custGeom>
            <a:avLst/>
            <a:gdLst/>
            <a:ahLst/>
            <a:cxnLst/>
            <a:rect l="l" t="t" r="r" b="b"/>
            <a:pathLst>
              <a:path w="429260" h="309245">
                <a:moveTo>
                  <a:pt x="428905" y="0"/>
                </a:moveTo>
                <a:lnTo>
                  <a:pt x="0" y="0"/>
                </a:lnTo>
                <a:lnTo>
                  <a:pt x="0" y="309194"/>
                </a:lnTo>
                <a:lnTo>
                  <a:pt x="428905" y="30919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3" name="object 93"/>
          <p:cNvSpPr/>
          <p:nvPr/>
        </p:nvSpPr>
        <p:spPr>
          <a:xfrm>
            <a:off x="3590095" y="3194273"/>
            <a:ext cx="224923" cy="267646"/>
          </a:xfrm>
          <a:custGeom>
            <a:avLst/>
            <a:gdLst/>
            <a:ahLst/>
            <a:cxnLst/>
            <a:rect l="l" t="t" r="r" b="b"/>
            <a:pathLst>
              <a:path w="340994" h="405764">
                <a:moveTo>
                  <a:pt x="0" y="405142"/>
                </a:moveTo>
                <a:lnTo>
                  <a:pt x="340893" y="405142"/>
                </a:lnTo>
                <a:lnTo>
                  <a:pt x="340893" y="0"/>
                </a:lnTo>
                <a:lnTo>
                  <a:pt x="0" y="0"/>
                </a:lnTo>
                <a:lnTo>
                  <a:pt x="0" y="40514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4" name="object 94"/>
          <p:cNvSpPr/>
          <p:nvPr/>
        </p:nvSpPr>
        <p:spPr>
          <a:xfrm>
            <a:off x="3590095" y="3263224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893" y="0"/>
                </a:moveTo>
                <a:lnTo>
                  <a:pt x="0" y="0"/>
                </a:lnTo>
                <a:lnTo>
                  <a:pt x="0" y="17649"/>
                </a:lnTo>
                <a:lnTo>
                  <a:pt x="167373" y="96393"/>
                </a:lnTo>
                <a:lnTo>
                  <a:pt x="340893" y="13919"/>
                </a:lnTo>
                <a:lnTo>
                  <a:pt x="34089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5" name="object 95"/>
          <p:cNvSpPr/>
          <p:nvPr/>
        </p:nvSpPr>
        <p:spPr>
          <a:xfrm>
            <a:off x="3590095" y="3263224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0" y="0"/>
                </a:moveTo>
                <a:lnTo>
                  <a:pt x="0" y="17649"/>
                </a:lnTo>
                <a:lnTo>
                  <a:pt x="167373" y="96393"/>
                </a:lnTo>
                <a:lnTo>
                  <a:pt x="340893" y="13919"/>
                </a:lnTo>
                <a:lnTo>
                  <a:pt x="340893" y="0"/>
                </a:lnTo>
                <a:lnTo>
                  <a:pt x="0" y="0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6" name="object 96"/>
          <p:cNvSpPr/>
          <p:nvPr/>
        </p:nvSpPr>
        <p:spPr>
          <a:xfrm>
            <a:off x="3590095" y="3200162"/>
            <a:ext cx="224923" cy="63665"/>
          </a:xfrm>
          <a:custGeom>
            <a:avLst/>
            <a:gdLst/>
            <a:ahLst/>
            <a:cxnLst/>
            <a:rect l="l" t="t" r="r" b="b"/>
            <a:pathLst>
              <a:path w="340994" h="96520">
                <a:moveTo>
                  <a:pt x="340893" y="0"/>
                </a:moveTo>
                <a:lnTo>
                  <a:pt x="0" y="0"/>
                </a:lnTo>
                <a:lnTo>
                  <a:pt x="0" y="16997"/>
                </a:lnTo>
                <a:lnTo>
                  <a:pt x="174942" y="96393"/>
                </a:lnTo>
                <a:lnTo>
                  <a:pt x="340893" y="17487"/>
                </a:lnTo>
                <a:lnTo>
                  <a:pt x="340893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7" name="object 97"/>
          <p:cNvSpPr/>
          <p:nvPr/>
        </p:nvSpPr>
        <p:spPr>
          <a:xfrm>
            <a:off x="3590095" y="3204646"/>
            <a:ext cx="224923" cy="66179"/>
          </a:xfrm>
          <a:custGeom>
            <a:avLst/>
            <a:gdLst/>
            <a:ahLst/>
            <a:cxnLst/>
            <a:rect l="l" t="t" r="r" b="b"/>
            <a:pathLst>
              <a:path w="340994" h="100329">
                <a:moveTo>
                  <a:pt x="0" y="0"/>
                </a:moveTo>
                <a:lnTo>
                  <a:pt x="0" y="20397"/>
                </a:lnTo>
                <a:lnTo>
                  <a:pt x="175044" y="99842"/>
                </a:lnTo>
                <a:lnTo>
                  <a:pt x="218119" y="79357"/>
                </a:lnTo>
                <a:lnTo>
                  <a:pt x="174853" y="79357"/>
                </a:lnTo>
                <a:lnTo>
                  <a:pt x="0" y="0"/>
                </a:lnTo>
                <a:close/>
              </a:path>
              <a:path w="340994" h="100329">
                <a:moveTo>
                  <a:pt x="340893" y="399"/>
                </a:moveTo>
                <a:lnTo>
                  <a:pt x="174853" y="79357"/>
                </a:lnTo>
                <a:lnTo>
                  <a:pt x="218119" y="79357"/>
                </a:lnTo>
                <a:lnTo>
                  <a:pt x="340893" y="20970"/>
                </a:lnTo>
                <a:lnTo>
                  <a:pt x="340893" y="399"/>
                </a:lnTo>
                <a:close/>
              </a:path>
            </a:pathLst>
          </a:custGeom>
          <a:solidFill>
            <a:srgbClr val="FFDF4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8" name="object 98"/>
          <p:cNvSpPr/>
          <p:nvPr/>
        </p:nvSpPr>
        <p:spPr>
          <a:xfrm>
            <a:off x="3590095" y="3337533"/>
            <a:ext cx="224923" cy="52775"/>
          </a:xfrm>
          <a:custGeom>
            <a:avLst/>
            <a:gdLst/>
            <a:ahLst/>
            <a:cxnLst/>
            <a:rect l="l" t="t" r="r" b="b"/>
            <a:pathLst>
              <a:path w="340994" h="80010">
                <a:moveTo>
                  <a:pt x="0" y="0"/>
                </a:moveTo>
                <a:lnTo>
                  <a:pt x="174955" y="79407"/>
                </a:lnTo>
                <a:lnTo>
                  <a:pt x="340893" y="492"/>
                </a:lnTo>
              </a:path>
            </a:pathLst>
          </a:custGeom>
          <a:ln w="18580">
            <a:solidFill>
              <a:srgbClr val="FFDF4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99" name="object 99"/>
          <p:cNvSpPr/>
          <p:nvPr/>
        </p:nvSpPr>
        <p:spPr>
          <a:xfrm>
            <a:off x="3573348" y="3461500"/>
            <a:ext cx="258432" cy="0"/>
          </a:xfrm>
          <a:custGeom>
            <a:avLst/>
            <a:gdLst/>
            <a:ahLst/>
            <a:cxnLst/>
            <a:rect l="l" t="t" r="r" b="b"/>
            <a:pathLst>
              <a:path w="391794">
                <a:moveTo>
                  <a:pt x="0" y="0"/>
                </a:moveTo>
                <a:lnTo>
                  <a:pt x="39168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0" name="object 100"/>
          <p:cNvSpPr/>
          <p:nvPr/>
        </p:nvSpPr>
        <p:spPr>
          <a:xfrm>
            <a:off x="3590098" y="3211027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507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1" name="object 101"/>
          <p:cNvSpPr/>
          <p:nvPr/>
        </p:nvSpPr>
        <p:spPr>
          <a:xfrm>
            <a:off x="3573348" y="3202650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38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2" name="object 102"/>
          <p:cNvSpPr/>
          <p:nvPr/>
        </p:nvSpPr>
        <p:spPr>
          <a:xfrm>
            <a:off x="3814950" y="3211027"/>
            <a:ext cx="0" cy="233719"/>
          </a:xfrm>
          <a:custGeom>
            <a:avLst/>
            <a:gdLst/>
            <a:ahLst/>
            <a:cxnLst/>
            <a:rect l="l" t="t" r="r" b="b"/>
            <a:pathLst>
              <a:path h="354329">
                <a:moveTo>
                  <a:pt x="0" y="0"/>
                </a:moveTo>
                <a:lnTo>
                  <a:pt x="0" y="35433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3" name="object 103"/>
          <p:cNvSpPr/>
          <p:nvPr/>
        </p:nvSpPr>
        <p:spPr>
          <a:xfrm>
            <a:off x="3606849" y="3202650"/>
            <a:ext cx="224923" cy="0"/>
          </a:xfrm>
          <a:custGeom>
            <a:avLst/>
            <a:gdLst/>
            <a:ahLst/>
            <a:cxnLst/>
            <a:rect l="l" t="t" r="r" b="b"/>
            <a:pathLst>
              <a:path w="340994">
                <a:moveTo>
                  <a:pt x="0" y="0"/>
                </a:moveTo>
                <a:lnTo>
                  <a:pt x="340893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4" name="object 104"/>
          <p:cNvSpPr/>
          <p:nvPr/>
        </p:nvSpPr>
        <p:spPr>
          <a:xfrm>
            <a:off x="3590094" y="3202650"/>
            <a:ext cx="16754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5" name="object 105"/>
          <p:cNvSpPr/>
          <p:nvPr/>
        </p:nvSpPr>
        <p:spPr>
          <a:xfrm>
            <a:off x="2897288" y="342363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6" name="object 106"/>
          <p:cNvSpPr/>
          <p:nvPr/>
        </p:nvSpPr>
        <p:spPr>
          <a:xfrm>
            <a:off x="2943739" y="3423636"/>
            <a:ext cx="1506366" cy="75834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7" name="object 107"/>
          <p:cNvSpPr/>
          <p:nvPr/>
        </p:nvSpPr>
        <p:spPr>
          <a:xfrm>
            <a:off x="2897288" y="342363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8" name="object 108"/>
          <p:cNvSpPr/>
          <p:nvPr/>
        </p:nvSpPr>
        <p:spPr>
          <a:xfrm>
            <a:off x="2888911" y="4243237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5"/>
                </a:lnTo>
                <a:lnTo>
                  <a:pt x="24573" y="270842"/>
                </a:lnTo>
                <a:lnTo>
                  <a:pt x="52717" y="307271"/>
                </a:lnTo>
                <a:lnTo>
                  <a:pt x="89146" y="335417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17"/>
                </a:lnTo>
                <a:lnTo>
                  <a:pt x="307276" y="307271"/>
                </a:lnTo>
                <a:lnTo>
                  <a:pt x="335420" y="270842"/>
                </a:lnTo>
                <a:lnTo>
                  <a:pt x="353564" y="227845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09" name="object 109"/>
          <p:cNvSpPr txBox="1"/>
          <p:nvPr/>
        </p:nvSpPr>
        <p:spPr>
          <a:xfrm>
            <a:off x="2951044" y="4250918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3161543" y="4159574"/>
            <a:ext cx="1186188" cy="286222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indent="-419" algn="ctr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wants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take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some  souvenirs 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his 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new Russian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friends.</a:t>
            </a:r>
            <a:endParaRPr sz="627">
              <a:latin typeface="Calibri"/>
              <a:cs typeface="Calibri"/>
            </a:endParaRPr>
          </a:p>
          <a:p>
            <a:pPr algn="ctr">
              <a:lnSpc>
                <a:spcPts val="706"/>
              </a:lnSpc>
            </a:pP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he  take 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627" spc="-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him?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651464" y="382091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39"/>
                </a:lnTo>
                <a:lnTo>
                  <a:pt x="2812" y="1513907"/>
                </a:lnTo>
                <a:lnTo>
                  <a:pt x="22499" y="1567348"/>
                </a:lnTo>
                <a:lnTo>
                  <a:pt x="75936" y="1587036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6"/>
                </a:lnTo>
                <a:lnTo>
                  <a:pt x="2399377" y="1567348"/>
                </a:lnTo>
                <a:lnTo>
                  <a:pt x="2419064" y="1513907"/>
                </a:lnTo>
                <a:lnTo>
                  <a:pt x="2421877" y="1409839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2" name="object 112"/>
          <p:cNvSpPr/>
          <p:nvPr/>
        </p:nvSpPr>
        <p:spPr>
          <a:xfrm>
            <a:off x="4651465" y="3820916"/>
            <a:ext cx="1597492" cy="85820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3" name="object 113"/>
          <p:cNvSpPr/>
          <p:nvPr/>
        </p:nvSpPr>
        <p:spPr>
          <a:xfrm>
            <a:off x="4651464" y="3820916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40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4" name="object 114"/>
          <p:cNvSpPr/>
          <p:nvPr/>
        </p:nvSpPr>
        <p:spPr>
          <a:xfrm>
            <a:off x="4651465" y="2627834"/>
            <a:ext cx="1597492" cy="104867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5" name="object 115"/>
          <p:cNvSpPr/>
          <p:nvPr/>
        </p:nvSpPr>
        <p:spPr>
          <a:xfrm>
            <a:off x="4651464" y="2627834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6" name="object 116"/>
          <p:cNvSpPr/>
          <p:nvPr/>
        </p:nvSpPr>
        <p:spPr>
          <a:xfrm>
            <a:off x="4647360" y="241677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7" name="object 117"/>
          <p:cNvSpPr/>
          <p:nvPr/>
        </p:nvSpPr>
        <p:spPr>
          <a:xfrm>
            <a:off x="4720768" y="250055"/>
            <a:ext cx="1448372" cy="98554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8" name="object 118"/>
          <p:cNvSpPr/>
          <p:nvPr/>
        </p:nvSpPr>
        <p:spPr>
          <a:xfrm>
            <a:off x="4639027" y="233300"/>
            <a:ext cx="1614255" cy="1065559"/>
          </a:xfrm>
          <a:custGeom>
            <a:avLst/>
            <a:gdLst/>
            <a:ahLst/>
            <a:cxnLst/>
            <a:rect l="l" t="t" r="r" b="b"/>
            <a:pathLst>
              <a:path w="2447290" h="1615439">
                <a:moveTo>
                  <a:pt x="192630" y="0"/>
                </a:moveTo>
                <a:lnTo>
                  <a:pt x="132029" y="10033"/>
                </a:lnTo>
                <a:lnTo>
                  <a:pt x="78974" y="34050"/>
                </a:lnTo>
                <a:lnTo>
                  <a:pt x="44984" y="62648"/>
                </a:lnTo>
                <a:lnTo>
                  <a:pt x="17710" y="103928"/>
                </a:lnTo>
                <a:lnTo>
                  <a:pt x="2061" y="159335"/>
                </a:lnTo>
                <a:lnTo>
                  <a:pt x="0" y="1424038"/>
                </a:lnTo>
                <a:lnTo>
                  <a:pt x="321" y="1431194"/>
                </a:lnTo>
                <a:lnTo>
                  <a:pt x="9966" y="1483159"/>
                </a:lnTo>
                <a:lnTo>
                  <a:pt x="33983" y="1536208"/>
                </a:lnTo>
                <a:lnTo>
                  <a:pt x="62581" y="1570203"/>
                </a:lnTo>
                <a:lnTo>
                  <a:pt x="103862" y="1597477"/>
                </a:lnTo>
                <a:lnTo>
                  <a:pt x="159268" y="1613121"/>
                </a:lnTo>
                <a:lnTo>
                  <a:pt x="192630" y="1615249"/>
                </a:lnTo>
                <a:lnTo>
                  <a:pt x="2254513" y="1615249"/>
                </a:lnTo>
                <a:lnTo>
                  <a:pt x="2315113" y="1605221"/>
                </a:lnTo>
                <a:lnTo>
                  <a:pt x="2352945" y="1589849"/>
                </a:lnTo>
                <a:lnTo>
                  <a:pt x="192630" y="1589849"/>
                </a:lnTo>
                <a:lnTo>
                  <a:pt x="162626" y="1587941"/>
                </a:lnTo>
                <a:lnTo>
                  <a:pt x="114502" y="1574410"/>
                </a:lnTo>
                <a:lnTo>
                  <a:pt x="72696" y="1544609"/>
                </a:lnTo>
                <a:lnTo>
                  <a:pt x="42795" y="1499010"/>
                </a:lnTo>
                <a:lnTo>
                  <a:pt x="29100" y="1454823"/>
                </a:lnTo>
                <a:lnTo>
                  <a:pt x="25358" y="1424038"/>
                </a:lnTo>
                <a:lnTo>
                  <a:pt x="25427" y="191223"/>
                </a:lnTo>
                <a:lnTo>
                  <a:pt x="32573" y="136779"/>
                </a:lnTo>
                <a:lnTo>
                  <a:pt x="51330" y="95681"/>
                </a:lnTo>
                <a:lnTo>
                  <a:pt x="92728" y="55411"/>
                </a:lnTo>
                <a:lnTo>
                  <a:pt x="139328" y="34353"/>
                </a:lnTo>
                <a:lnTo>
                  <a:pt x="177479" y="26504"/>
                </a:lnTo>
                <a:lnTo>
                  <a:pt x="192490" y="25400"/>
                </a:lnTo>
                <a:lnTo>
                  <a:pt x="192630" y="25400"/>
                </a:lnTo>
                <a:lnTo>
                  <a:pt x="192630" y="0"/>
                </a:lnTo>
                <a:close/>
              </a:path>
              <a:path w="2447290" h="1615439">
                <a:moveTo>
                  <a:pt x="2254513" y="0"/>
                </a:moveTo>
                <a:lnTo>
                  <a:pt x="192630" y="0"/>
                </a:lnTo>
                <a:lnTo>
                  <a:pt x="192630" y="25400"/>
                </a:lnTo>
                <a:lnTo>
                  <a:pt x="2254513" y="25400"/>
                </a:lnTo>
                <a:lnTo>
                  <a:pt x="2284522" y="27313"/>
                </a:lnTo>
                <a:lnTo>
                  <a:pt x="2332642" y="40846"/>
                </a:lnTo>
                <a:lnTo>
                  <a:pt x="2374452" y="70647"/>
                </a:lnTo>
                <a:lnTo>
                  <a:pt x="2404349" y="116244"/>
                </a:lnTo>
                <a:lnTo>
                  <a:pt x="2418043" y="160432"/>
                </a:lnTo>
                <a:lnTo>
                  <a:pt x="2421785" y="191223"/>
                </a:lnTo>
                <a:lnTo>
                  <a:pt x="2421715" y="1424038"/>
                </a:lnTo>
                <a:lnTo>
                  <a:pt x="2414571" y="1478475"/>
                </a:lnTo>
                <a:lnTo>
                  <a:pt x="2395826" y="1519567"/>
                </a:lnTo>
                <a:lnTo>
                  <a:pt x="2354416" y="1559842"/>
                </a:lnTo>
                <a:lnTo>
                  <a:pt x="2307815" y="1580896"/>
                </a:lnTo>
                <a:lnTo>
                  <a:pt x="2269664" y="1588757"/>
                </a:lnTo>
                <a:lnTo>
                  <a:pt x="2254653" y="1589849"/>
                </a:lnTo>
                <a:lnTo>
                  <a:pt x="2352945" y="1589849"/>
                </a:lnTo>
                <a:lnTo>
                  <a:pt x="2385696" y="1568362"/>
                </a:lnTo>
                <a:lnTo>
                  <a:pt x="2416959" y="1533664"/>
                </a:lnTo>
                <a:lnTo>
                  <a:pt x="2438985" y="1485457"/>
                </a:lnTo>
                <a:lnTo>
                  <a:pt x="2447115" y="1424038"/>
                </a:lnTo>
                <a:lnTo>
                  <a:pt x="2447144" y="191223"/>
                </a:lnTo>
                <a:lnTo>
                  <a:pt x="2446823" y="184062"/>
                </a:lnTo>
                <a:lnTo>
                  <a:pt x="2437182" y="132102"/>
                </a:lnTo>
                <a:lnTo>
                  <a:pt x="2413160" y="79048"/>
                </a:lnTo>
                <a:lnTo>
                  <a:pt x="2384567" y="45057"/>
                </a:lnTo>
                <a:lnTo>
                  <a:pt x="2343286" y="17777"/>
                </a:lnTo>
                <a:lnTo>
                  <a:pt x="2287874" y="2128"/>
                </a:lnTo>
                <a:lnTo>
                  <a:pt x="2254513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19" name="object 119"/>
          <p:cNvSpPr/>
          <p:nvPr/>
        </p:nvSpPr>
        <p:spPr>
          <a:xfrm>
            <a:off x="2789191" y="649137"/>
            <a:ext cx="1742834" cy="153461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0" name="object 120"/>
          <p:cNvSpPr/>
          <p:nvPr/>
        </p:nvSpPr>
        <p:spPr>
          <a:xfrm>
            <a:off x="2789190" y="2125656"/>
            <a:ext cx="127264" cy="12785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1" name="object 121"/>
          <p:cNvSpPr/>
          <p:nvPr/>
        </p:nvSpPr>
        <p:spPr>
          <a:xfrm>
            <a:off x="4168252" y="1298734"/>
            <a:ext cx="737028" cy="82692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2" name="object 122"/>
          <p:cNvSpPr/>
          <p:nvPr/>
        </p:nvSpPr>
        <p:spPr>
          <a:xfrm>
            <a:off x="4475605" y="2125656"/>
            <a:ext cx="429675" cy="12785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3" name="object 123"/>
          <p:cNvSpPr/>
          <p:nvPr/>
        </p:nvSpPr>
        <p:spPr>
          <a:xfrm>
            <a:off x="2893100" y="649137"/>
            <a:ext cx="1865775" cy="90265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4" name="object 124"/>
          <p:cNvSpPr/>
          <p:nvPr/>
        </p:nvSpPr>
        <p:spPr>
          <a:xfrm>
            <a:off x="4498969" y="649128"/>
            <a:ext cx="140013" cy="39328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5" name="object 125"/>
          <p:cNvSpPr/>
          <p:nvPr/>
        </p:nvSpPr>
        <p:spPr>
          <a:xfrm>
            <a:off x="4532025" y="1298600"/>
            <a:ext cx="260073" cy="2531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6" name="object 126"/>
          <p:cNvSpPr/>
          <p:nvPr/>
        </p:nvSpPr>
        <p:spPr>
          <a:xfrm>
            <a:off x="4655737" y="649137"/>
            <a:ext cx="249543" cy="6328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7" name="object 127"/>
          <p:cNvSpPr/>
          <p:nvPr/>
        </p:nvSpPr>
        <p:spPr>
          <a:xfrm>
            <a:off x="4720768" y="649137"/>
            <a:ext cx="184512" cy="58645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8" name="object 128"/>
          <p:cNvSpPr/>
          <p:nvPr/>
        </p:nvSpPr>
        <p:spPr>
          <a:xfrm>
            <a:off x="4638983" y="649137"/>
            <a:ext cx="266297" cy="64959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29" name="object 129"/>
          <p:cNvSpPr/>
          <p:nvPr/>
        </p:nvSpPr>
        <p:spPr>
          <a:xfrm>
            <a:off x="2876253" y="1032352"/>
            <a:ext cx="1656559" cy="835190"/>
          </a:xfrm>
          <a:custGeom>
            <a:avLst/>
            <a:gdLst/>
            <a:ahLst/>
            <a:cxnLst/>
            <a:rect l="l" t="t" r="r" b="b"/>
            <a:pathLst>
              <a:path w="2511425" h="1266189">
                <a:moveTo>
                  <a:pt x="1109154" y="0"/>
                </a:moveTo>
                <a:lnTo>
                  <a:pt x="1049372" y="1476"/>
                </a:lnTo>
                <a:lnTo>
                  <a:pt x="990952" y="5829"/>
                </a:lnTo>
                <a:lnTo>
                  <a:pt x="934086" y="12941"/>
                </a:lnTo>
                <a:lnTo>
                  <a:pt x="878966" y="22696"/>
                </a:lnTo>
                <a:lnTo>
                  <a:pt x="825783" y="34977"/>
                </a:lnTo>
                <a:lnTo>
                  <a:pt x="774728" y="49669"/>
                </a:lnTo>
                <a:lnTo>
                  <a:pt x="725994" y="66654"/>
                </a:lnTo>
                <a:lnTo>
                  <a:pt x="679771" y="85816"/>
                </a:lnTo>
                <a:lnTo>
                  <a:pt x="636251" y="107038"/>
                </a:lnTo>
                <a:lnTo>
                  <a:pt x="595626" y="130205"/>
                </a:lnTo>
                <a:lnTo>
                  <a:pt x="558088" y="155199"/>
                </a:lnTo>
                <a:lnTo>
                  <a:pt x="523827" y="181904"/>
                </a:lnTo>
                <a:lnTo>
                  <a:pt x="493035" y="210204"/>
                </a:lnTo>
                <a:lnTo>
                  <a:pt x="465905" y="239982"/>
                </a:lnTo>
                <a:lnTo>
                  <a:pt x="442627" y="271121"/>
                </a:lnTo>
                <a:lnTo>
                  <a:pt x="408393" y="337019"/>
                </a:lnTo>
                <a:lnTo>
                  <a:pt x="356939" y="351087"/>
                </a:lnTo>
                <a:lnTo>
                  <a:pt x="309891" y="369932"/>
                </a:lnTo>
                <a:lnTo>
                  <a:pt x="268008" y="393097"/>
                </a:lnTo>
                <a:lnTo>
                  <a:pt x="232044" y="420120"/>
                </a:lnTo>
                <a:lnTo>
                  <a:pt x="202757" y="450544"/>
                </a:lnTo>
                <a:lnTo>
                  <a:pt x="180901" y="483907"/>
                </a:lnTo>
                <a:lnTo>
                  <a:pt x="167233" y="519752"/>
                </a:lnTo>
                <a:lnTo>
                  <a:pt x="162509" y="557618"/>
                </a:lnTo>
                <a:lnTo>
                  <a:pt x="164006" y="577373"/>
                </a:lnTo>
                <a:lnTo>
                  <a:pt x="168248" y="596585"/>
                </a:lnTo>
                <a:lnTo>
                  <a:pt x="174858" y="615268"/>
                </a:lnTo>
                <a:lnTo>
                  <a:pt x="183464" y="633437"/>
                </a:lnTo>
                <a:lnTo>
                  <a:pt x="137223" y="663204"/>
                </a:lnTo>
                <a:lnTo>
                  <a:pt x="96984" y="695092"/>
                </a:lnTo>
                <a:lnTo>
                  <a:pt x="63151" y="728907"/>
                </a:lnTo>
                <a:lnTo>
                  <a:pt x="36131" y="764453"/>
                </a:lnTo>
                <a:lnTo>
                  <a:pt x="16328" y="801534"/>
                </a:lnTo>
                <a:lnTo>
                  <a:pt x="4149" y="839957"/>
                </a:lnTo>
                <a:lnTo>
                  <a:pt x="0" y="879525"/>
                </a:lnTo>
                <a:lnTo>
                  <a:pt x="2408" y="909713"/>
                </a:lnTo>
                <a:lnTo>
                  <a:pt x="21138" y="968095"/>
                </a:lnTo>
                <a:lnTo>
                  <a:pt x="57235" y="1023250"/>
                </a:lnTo>
                <a:lnTo>
                  <a:pt x="109276" y="1074488"/>
                </a:lnTo>
                <a:lnTo>
                  <a:pt x="140830" y="1098424"/>
                </a:lnTo>
                <a:lnTo>
                  <a:pt x="175836" y="1121124"/>
                </a:lnTo>
                <a:lnTo>
                  <a:pt x="214116" y="1142501"/>
                </a:lnTo>
                <a:lnTo>
                  <a:pt x="255493" y="1162470"/>
                </a:lnTo>
                <a:lnTo>
                  <a:pt x="299788" y="1180945"/>
                </a:lnTo>
                <a:lnTo>
                  <a:pt x="346823" y="1197840"/>
                </a:lnTo>
                <a:lnTo>
                  <a:pt x="396420" y="1213069"/>
                </a:lnTo>
                <a:lnTo>
                  <a:pt x="448402" y="1226546"/>
                </a:lnTo>
                <a:lnTo>
                  <a:pt x="502591" y="1238185"/>
                </a:lnTo>
                <a:lnTo>
                  <a:pt x="558808" y="1247900"/>
                </a:lnTo>
                <a:lnTo>
                  <a:pt x="616876" y="1255606"/>
                </a:lnTo>
                <a:lnTo>
                  <a:pt x="676616" y="1261217"/>
                </a:lnTo>
                <a:lnTo>
                  <a:pt x="737852" y="1264646"/>
                </a:lnTo>
                <a:lnTo>
                  <a:pt x="800404" y="1265809"/>
                </a:lnTo>
                <a:lnTo>
                  <a:pt x="856668" y="1264854"/>
                </a:lnTo>
                <a:lnTo>
                  <a:pt x="911855" y="1262038"/>
                </a:lnTo>
                <a:lnTo>
                  <a:pt x="965846" y="1257432"/>
                </a:lnTo>
                <a:lnTo>
                  <a:pt x="1018524" y="1251108"/>
                </a:lnTo>
                <a:lnTo>
                  <a:pt x="1069771" y="1243136"/>
                </a:lnTo>
                <a:lnTo>
                  <a:pt x="1119468" y="1233590"/>
                </a:lnTo>
                <a:lnTo>
                  <a:pt x="1167498" y="1222540"/>
                </a:lnTo>
                <a:lnTo>
                  <a:pt x="1540768" y="1222540"/>
                </a:lnTo>
                <a:lnTo>
                  <a:pt x="1567735" y="1211393"/>
                </a:lnTo>
                <a:lnTo>
                  <a:pt x="1609598" y="1187462"/>
                </a:lnTo>
                <a:lnTo>
                  <a:pt x="1960127" y="1187462"/>
                </a:lnTo>
                <a:lnTo>
                  <a:pt x="2024880" y="1177586"/>
                </a:lnTo>
                <a:lnTo>
                  <a:pt x="2080393" y="1166157"/>
                </a:lnTo>
                <a:lnTo>
                  <a:pt x="2133551" y="1152497"/>
                </a:lnTo>
                <a:lnTo>
                  <a:pt x="2184135" y="1136718"/>
                </a:lnTo>
                <a:lnTo>
                  <a:pt x="2231926" y="1118935"/>
                </a:lnTo>
                <a:lnTo>
                  <a:pt x="2276708" y="1099258"/>
                </a:lnTo>
                <a:lnTo>
                  <a:pt x="2318260" y="1077801"/>
                </a:lnTo>
                <a:lnTo>
                  <a:pt x="2356365" y="1054677"/>
                </a:lnTo>
                <a:lnTo>
                  <a:pt x="2390805" y="1029999"/>
                </a:lnTo>
                <a:lnTo>
                  <a:pt x="2421362" y="1003878"/>
                </a:lnTo>
                <a:lnTo>
                  <a:pt x="2447816" y="976429"/>
                </a:lnTo>
                <a:lnTo>
                  <a:pt x="2487545" y="917993"/>
                </a:lnTo>
                <a:lnTo>
                  <a:pt x="2508247" y="855593"/>
                </a:lnTo>
                <a:lnTo>
                  <a:pt x="2510917" y="823188"/>
                </a:lnTo>
                <a:lnTo>
                  <a:pt x="2506489" y="781760"/>
                </a:lnTo>
                <a:lnTo>
                  <a:pt x="2493537" y="741673"/>
                </a:lnTo>
                <a:lnTo>
                  <a:pt x="2472559" y="703152"/>
                </a:lnTo>
                <a:lnTo>
                  <a:pt x="2444052" y="666421"/>
                </a:lnTo>
                <a:lnTo>
                  <a:pt x="2408514" y="631704"/>
                </a:lnTo>
                <a:lnTo>
                  <a:pt x="2366441" y="599224"/>
                </a:lnTo>
                <a:lnTo>
                  <a:pt x="2382913" y="571937"/>
                </a:lnTo>
                <a:lnTo>
                  <a:pt x="2395080" y="543790"/>
                </a:lnTo>
                <a:lnTo>
                  <a:pt x="2402617" y="514854"/>
                </a:lnTo>
                <a:lnTo>
                  <a:pt x="2405202" y="485203"/>
                </a:lnTo>
                <a:lnTo>
                  <a:pt x="2402363" y="453462"/>
                </a:lnTo>
                <a:lnTo>
                  <a:pt x="2380386" y="392498"/>
                </a:lnTo>
                <a:lnTo>
                  <a:pt x="2338312" y="335712"/>
                </a:lnTo>
                <a:lnTo>
                  <a:pt x="2310352" y="309194"/>
                </a:lnTo>
                <a:lnTo>
                  <a:pt x="2278104" y="284089"/>
                </a:lnTo>
                <a:lnTo>
                  <a:pt x="2241812" y="260522"/>
                </a:lnTo>
                <a:lnTo>
                  <a:pt x="2201722" y="238615"/>
                </a:lnTo>
                <a:lnTo>
                  <a:pt x="2158080" y="218491"/>
                </a:lnTo>
                <a:lnTo>
                  <a:pt x="2111130" y="200274"/>
                </a:lnTo>
                <a:lnTo>
                  <a:pt x="2061118" y="184086"/>
                </a:lnTo>
                <a:lnTo>
                  <a:pt x="2008289" y="170051"/>
                </a:lnTo>
                <a:lnTo>
                  <a:pt x="1952889" y="158291"/>
                </a:lnTo>
                <a:lnTo>
                  <a:pt x="1895161" y="148931"/>
                </a:lnTo>
                <a:lnTo>
                  <a:pt x="1835353" y="142092"/>
                </a:lnTo>
                <a:lnTo>
                  <a:pt x="1783750" y="138582"/>
                </a:lnTo>
                <a:lnTo>
                  <a:pt x="1635366" y="138582"/>
                </a:lnTo>
                <a:lnTo>
                  <a:pt x="1598204" y="116184"/>
                </a:lnTo>
                <a:lnTo>
                  <a:pt x="1558442" y="95448"/>
                </a:lnTo>
                <a:lnTo>
                  <a:pt x="1516236" y="76474"/>
                </a:lnTo>
                <a:lnTo>
                  <a:pt x="1471739" y="59361"/>
                </a:lnTo>
                <a:lnTo>
                  <a:pt x="1425108" y="44207"/>
                </a:lnTo>
                <a:lnTo>
                  <a:pt x="1376496" y="31113"/>
                </a:lnTo>
                <a:lnTo>
                  <a:pt x="1326059" y="20176"/>
                </a:lnTo>
                <a:lnTo>
                  <a:pt x="1273951" y="11498"/>
                </a:lnTo>
                <a:lnTo>
                  <a:pt x="1220328" y="5176"/>
                </a:lnTo>
                <a:lnTo>
                  <a:pt x="1165344" y="1310"/>
                </a:lnTo>
                <a:lnTo>
                  <a:pt x="1109154" y="0"/>
                </a:lnTo>
                <a:close/>
              </a:path>
              <a:path w="2511425" h="1266189">
                <a:moveTo>
                  <a:pt x="1540768" y="1222540"/>
                </a:moveTo>
                <a:lnTo>
                  <a:pt x="1167498" y="1222540"/>
                </a:lnTo>
                <a:lnTo>
                  <a:pt x="1210013" y="1237295"/>
                </a:lnTo>
                <a:lnTo>
                  <a:pt x="1255568" y="1248373"/>
                </a:lnTo>
                <a:lnTo>
                  <a:pt x="1303792" y="1255338"/>
                </a:lnTo>
                <a:lnTo>
                  <a:pt x="1354315" y="1257757"/>
                </a:lnTo>
                <a:lnTo>
                  <a:pt x="1413082" y="1254601"/>
                </a:lnTo>
                <a:lnTo>
                  <a:pt x="1468735" y="1245478"/>
                </a:lnTo>
                <a:lnTo>
                  <a:pt x="1520534" y="1230904"/>
                </a:lnTo>
                <a:lnTo>
                  <a:pt x="1540768" y="1222540"/>
                </a:lnTo>
                <a:close/>
              </a:path>
              <a:path w="2511425" h="1266189">
                <a:moveTo>
                  <a:pt x="1960127" y="1187462"/>
                </a:moveTo>
                <a:lnTo>
                  <a:pt x="1609598" y="1187462"/>
                </a:lnTo>
                <a:lnTo>
                  <a:pt x="1651904" y="1192219"/>
                </a:lnTo>
                <a:lnTo>
                  <a:pt x="1695027" y="1195763"/>
                </a:lnTo>
                <a:lnTo>
                  <a:pt x="1738946" y="1197976"/>
                </a:lnTo>
                <a:lnTo>
                  <a:pt x="1783638" y="1198740"/>
                </a:lnTo>
                <a:lnTo>
                  <a:pt x="1846390" y="1197361"/>
                </a:lnTo>
                <a:lnTo>
                  <a:pt x="1907660" y="1193301"/>
                </a:lnTo>
                <a:lnTo>
                  <a:pt x="1960127" y="1187462"/>
                </a:lnTo>
                <a:close/>
              </a:path>
              <a:path w="2511425" h="1266189">
                <a:moveTo>
                  <a:pt x="1710474" y="136474"/>
                </a:moveTo>
                <a:lnTo>
                  <a:pt x="1691494" y="136616"/>
                </a:lnTo>
                <a:lnTo>
                  <a:pt x="1672653" y="137028"/>
                </a:lnTo>
                <a:lnTo>
                  <a:pt x="1653945" y="137690"/>
                </a:lnTo>
                <a:lnTo>
                  <a:pt x="1635366" y="138582"/>
                </a:lnTo>
                <a:lnTo>
                  <a:pt x="1783750" y="138582"/>
                </a:lnTo>
                <a:lnTo>
                  <a:pt x="1773709" y="137899"/>
                </a:lnTo>
                <a:lnTo>
                  <a:pt x="1710474" y="1364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0" name="object 130"/>
          <p:cNvSpPr/>
          <p:nvPr/>
        </p:nvSpPr>
        <p:spPr>
          <a:xfrm>
            <a:off x="2893099" y="1733845"/>
            <a:ext cx="1605878" cy="1032051"/>
          </a:xfrm>
          <a:custGeom>
            <a:avLst/>
            <a:gdLst/>
            <a:ahLst/>
            <a:cxnLst/>
            <a:rect l="l" t="t" r="r" b="b"/>
            <a:pathLst>
              <a:path w="2434590" h="1564639">
                <a:moveTo>
                  <a:pt x="1217282" y="0"/>
                </a:moveTo>
                <a:lnTo>
                  <a:pt x="1158303" y="901"/>
                </a:lnTo>
                <a:lnTo>
                  <a:pt x="1100049" y="3579"/>
                </a:lnTo>
                <a:lnTo>
                  <a:pt x="1042583" y="7993"/>
                </a:lnTo>
                <a:lnTo>
                  <a:pt x="985970" y="14101"/>
                </a:lnTo>
                <a:lnTo>
                  <a:pt x="930272" y="21862"/>
                </a:lnTo>
                <a:lnTo>
                  <a:pt x="875553" y="31236"/>
                </a:lnTo>
                <a:lnTo>
                  <a:pt x="821878" y="42181"/>
                </a:lnTo>
                <a:lnTo>
                  <a:pt x="769309" y="54656"/>
                </a:lnTo>
                <a:lnTo>
                  <a:pt x="717912" y="68622"/>
                </a:lnTo>
                <a:lnTo>
                  <a:pt x="667749" y="84035"/>
                </a:lnTo>
                <a:lnTo>
                  <a:pt x="618884" y="100857"/>
                </a:lnTo>
                <a:lnTo>
                  <a:pt x="571382" y="119045"/>
                </a:lnTo>
                <a:lnTo>
                  <a:pt x="525305" y="138559"/>
                </a:lnTo>
                <a:lnTo>
                  <a:pt x="480718" y="159357"/>
                </a:lnTo>
                <a:lnTo>
                  <a:pt x="437685" y="181400"/>
                </a:lnTo>
                <a:lnTo>
                  <a:pt x="396268" y="204645"/>
                </a:lnTo>
                <a:lnTo>
                  <a:pt x="356533" y="229052"/>
                </a:lnTo>
                <a:lnTo>
                  <a:pt x="318542" y="254580"/>
                </a:lnTo>
                <a:lnTo>
                  <a:pt x="282360" y="281188"/>
                </a:lnTo>
                <a:lnTo>
                  <a:pt x="248050" y="308834"/>
                </a:lnTo>
                <a:lnTo>
                  <a:pt x="215676" y="337479"/>
                </a:lnTo>
                <a:lnTo>
                  <a:pt x="185301" y="367081"/>
                </a:lnTo>
                <a:lnTo>
                  <a:pt x="156990" y="397599"/>
                </a:lnTo>
                <a:lnTo>
                  <a:pt x="130807" y="428992"/>
                </a:lnTo>
                <a:lnTo>
                  <a:pt x="106814" y="461219"/>
                </a:lnTo>
                <a:lnTo>
                  <a:pt x="85076" y="494239"/>
                </a:lnTo>
                <a:lnTo>
                  <a:pt x="65657" y="528012"/>
                </a:lnTo>
                <a:lnTo>
                  <a:pt x="48620" y="562495"/>
                </a:lnTo>
                <a:lnTo>
                  <a:pt x="21949" y="633433"/>
                </a:lnTo>
                <a:lnTo>
                  <a:pt x="5572" y="706724"/>
                </a:lnTo>
                <a:lnTo>
                  <a:pt x="0" y="782040"/>
                </a:lnTo>
                <a:lnTo>
                  <a:pt x="1403" y="819930"/>
                </a:lnTo>
                <a:lnTo>
                  <a:pt x="12442" y="894273"/>
                </a:lnTo>
                <a:lnTo>
                  <a:pt x="34030" y="966426"/>
                </a:lnTo>
                <a:lnTo>
                  <a:pt x="65657" y="1036062"/>
                </a:lnTo>
                <a:lnTo>
                  <a:pt x="85076" y="1069834"/>
                </a:lnTo>
                <a:lnTo>
                  <a:pt x="106814" y="1102854"/>
                </a:lnTo>
                <a:lnTo>
                  <a:pt x="130807" y="1135080"/>
                </a:lnTo>
                <a:lnTo>
                  <a:pt x="156990" y="1166473"/>
                </a:lnTo>
                <a:lnTo>
                  <a:pt x="185301" y="1196990"/>
                </a:lnTo>
                <a:lnTo>
                  <a:pt x="215676" y="1226591"/>
                </a:lnTo>
                <a:lnTo>
                  <a:pt x="248050" y="1255236"/>
                </a:lnTo>
                <a:lnTo>
                  <a:pt x="282360" y="1282882"/>
                </a:lnTo>
                <a:lnTo>
                  <a:pt x="318542" y="1309490"/>
                </a:lnTo>
                <a:lnTo>
                  <a:pt x="356533" y="1335017"/>
                </a:lnTo>
                <a:lnTo>
                  <a:pt x="396268" y="1359424"/>
                </a:lnTo>
                <a:lnTo>
                  <a:pt x="437685" y="1382669"/>
                </a:lnTo>
                <a:lnTo>
                  <a:pt x="480718" y="1404711"/>
                </a:lnTo>
                <a:lnTo>
                  <a:pt x="525305" y="1425509"/>
                </a:lnTo>
                <a:lnTo>
                  <a:pt x="571382" y="1445023"/>
                </a:lnTo>
                <a:lnTo>
                  <a:pt x="618884" y="1463211"/>
                </a:lnTo>
                <a:lnTo>
                  <a:pt x="667749" y="1480032"/>
                </a:lnTo>
                <a:lnTo>
                  <a:pt x="717912" y="1495446"/>
                </a:lnTo>
                <a:lnTo>
                  <a:pt x="769309" y="1509411"/>
                </a:lnTo>
                <a:lnTo>
                  <a:pt x="821878" y="1521887"/>
                </a:lnTo>
                <a:lnTo>
                  <a:pt x="875553" y="1532832"/>
                </a:lnTo>
                <a:lnTo>
                  <a:pt x="930272" y="1542206"/>
                </a:lnTo>
                <a:lnTo>
                  <a:pt x="985970" y="1549967"/>
                </a:lnTo>
                <a:lnTo>
                  <a:pt x="1042583" y="1556075"/>
                </a:lnTo>
                <a:lnTo>
                  <a:pt x="1100049" y="1560488"/>
                </a:lnTo>
                <a:lnTo>
                  <a:pt x="1158303" y="1563166"/>
                </a:lnTo>
                <a:lnTo>
                  <a:pt x="1217282" y="1564068"/>
                </a:lnTo>
                <a:lnTo>
                  <a:pt x="1276260" y="1563166"/>
                </a:lnTo>
                <a:lnTo>
                  <a:pt x="1334514" y="1560488"/>
                </a:lnTo>
                <a:lnTo>
                  <a:pt x="1391980" y="1556075"/>
                </a:lnTo>
                <a:lnTo>
                  <a:pt x="1448594" y="1549967"/>
                </a:lnTo>
                <a:lnTo>
                  <a:pt x="1504293" y="1542206"/>
                </a:lnTo>
                <a:lnTo>
                  <a:pt x="1559012" y="1532832"/>
                </a:lnTo>
                <a:lnTo>
                  <a:pt x="1612687" y="1521887"/>
                </a:lnTo>
                <a:lnTo>
                  <a:pt x="1665256" y="1509411"/>
                </a:lnTo>
                <a:lnTo>
                  <a:pt x="1716654" y="1495446"/>
                </a:lnTo>
                <a:lnTo>
                  <a:pt x="1766817" y="1480032"/>
                </a:lnTo>
                <a:lnTo>
                  <a:pt x="1815682" y="1463211"/>
                </a:lnTo>
                <a:lnTo>
                  <a:pt x="1863185" y="1445023"/>
                </a:lnTo>
                <a:lnTo>
                  <a:pt x="1909262" y="1425509"/>
                </a:lnTo>
                <a:lnTo>
                  <a:pt x="1953850" y="1404711"/>
                </a:lnTo>
                <a:lnTo>
                  <a:pt x="1996884" y="1382669"/>
                </a:lnTo>
                <a:lnTo>
                  <a:pt x="2038301" y="1359424"/>
                </a:lnTo>
                <a:lnTo>
                  <a:pt x="2078037" y="1335017"/>
                </a:lnTo>
                <a:lnTo>
                  <a:pt x="2116028" y="1309490"/>
                </a:lnTo>
                <a:lnTo>
                  <a:pt x="2152211" y="1282882"/>
                </a:lnTo>
                <a:lnTo>
                  <a:pt x="2186522" y="1255236"/>
                </a:lnTo>
                <a:lnTo>
                  <a:pt x="2218897" y="1226591"/>
                </a:lnTo>
                <a:lnTo>
                  <a:pt x="2249271" y="1196990"/>
                </a:lnTo>
                <a:lnTo>
                  <a:pt x="2277583" y="1166473"/>
                </a:lnTo>
                <a:lnTo>
                  <a:pt x="2303767" y="1135080"/>
                </a:lnTo>
                <a:lnTo>
                  <a:pt x="2327760" y="1102854"/>
                </a:lnTo>
                <a:lnTo>
                  <a:pt x="2349498" y="1069834"/>
                </a:lnTo>
                <a:lnTo>
                  <a:pt x="2368918" y="1036062"/>
                </a:lnTo>
                <a:lnTo>
                  <a:pt x="2385955" y="1001579"/>
                </a:lnTo>
                <a:lnTo>
                  <a:pt x="2412627" y="930643"/>
                </a:lnTo>
                <a:lnTo>
                  <a:pt x="2429004" y="857355"/>
                </a:lnTo>
                <a:lnTo>
                  <a:pt x="2434577" y="782040"/>
                </a:lnTo>
                <a:lnTo>
                  <a:pt x="2433173" y="744149"/>
                </a:lnTo>
                <a:lnTo>
                  <a:pt x="2422134" y="669804"/>
                </a:lnTo>
                <a:lnTo>
                  <a:pt x="2400546" y="597649"/>
                </a:lnTo>
                <a:lnTo>
                  <a:pt x="2368918" y="528012"/>
                </a:lnTo>
                <a:lnTo>
                  <a:pt x="2349498" y="494239"/>
                </a:lnTo>
                <a:lnTo>
                  <a:pt x="2327760" y="461219"/>
                </a:lnTo>
                <a:lnTo>
                  <a:pt x="2303767" y="428992"/>
                </a:lnTo>
                <a:lnTo>
                  <a:pt x="2277583" y="397599"/>
                </a:lnTo>
                <a:lnTo>
                  <a:pt x="2249271" y="367081"/>
                </a:lnTo>
                <a:lnTo>
                  <a:pt x="2218897" y="337479"/>
                </a:lnTo>
                <a:lnTo>
                  <a:pt x="2186522" y="308834"/>
                </a:lnTo>
                <a:lnTo>
                  <a:pt x="2152211" y="281188"/>
                </a:lnTo>
                <a:lnTo>
                  <a:pt x="2116028" y="254580"/>
                </a:lnTo>
                <a:lnTo>
                  <a:pt x="2078037" y="229052"/>
                </a:lnTo>
                <a:lnTo>
                  <a:pt x="2038301" y="204645"/>
                </a:lnTo>
                <a:lnTo>
                  <a:pt x="1996884" y="181400"/>
                </a:lnTo>
                <a:lnTo>
                  <a:pt x="1953850" y="159357"/>
                </a:lnTo>
                <a:lnTo>
                  <a:pt x="1909262" y="138559"/>
                </a:lnTo>
                <a:lnTo>
                  <a:pt x="1863185" y="119045"/>
                </a:lnTo>
                <a:lnTo>
                  <a:pt x="1815682" y="100857"/>
                </a:lnTo>
                <a:lnTo>
                  <a:pt x="1766817" y="84035"/>
                </a:lnTo>
                <a:lnTo>
                  <a:pt x="1716654" y="68622"/>
                </a:lnTo>
                <a:lnTo>
                  <a:pt x="1665256" y="54656"/>
                </a:lnTo>
                <a:lnTo>
                  <a:pt x="1612687" y="42181"/>
                </a:lnTo>
                <a:lnTo>
                  <a:pt x="1559012" y="31236"/>
                </a:lnTo>
                <a:lnTo>
                  <a:pt x="1504293" y="21862"/>
                </a:lnTo>
                <a:lnTo>
                  <a:pt x="1448594" y="14101"/>
                </a:lnTo>
                <a:lnTo>
                  <a:pt x="1391980" y="7993"/>
                </a:lnTo>
                <a:lnTo>
                  <a:pt x="1334514" y="3579"/>
                </a:lnTo>
                <a:lnTo>
                  <a:pt x="1276260" y="901"/>
                </a:lnTo>
                <a:lnTo>
                  <a:pt x="1217282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1" name="object 131"/>
          <p:cNvSpPr/>
          <p:nvPr/>
        </p:nvSpPr>
        <p:spPr>
          <a:xfrm>
            <a:off x="2897288" y="2222495"/>
            <a:ext cx="1597492" cy="104867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2" name="object 132"/>
          <p:cNvSpPr/>
          <p:nvPr/>
        </p:nvSpPr>
        <p:spPr>
          <a:xfrm>
            <a:off x="2897288" y="2222494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179997" y="0"/>
                </a:move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1409852"/>
                </a:lnTo>
                <a:lnTo>
                  <a:pt x="2812" y="1513913"/>
                </a:lnTo>
                <a:lnTo>
                  <a:pt x="22499" y="1567349"/>
                </a:lnTo>
                <a:lnTo>
                  <a:pt x="75936" y="1587037"/>
                </a:lnTo>
                <a:lnTo>
                  <a:pt x="179997" y="1589849"/>
                </a:lnTo>
                <a:lnTo>
                  <a:pt x="2241880" y="1589849"/>
                </a:lnTo>
                <a:lnTo>
                  <a:pt x="2345941" y="1587037"/>
                </a:lnTo>
                <a:lnTo>
                  <a:pt x="2399377" y="1567349"/>
                </a:lnTo>
                <a:lnTo>
                  <a:pt x="2419064" y="1513913"/>
                </a:lnTo>
                <a:lnTo>
                  <a:pt x="2421877" y="1409852"/>
                </a:lnTo>
                <a:lnTo>
                  <a:pt x="2421877" y="179997"/>
                </a:lnTo>
                <a:lnTo>
                  <a:pt x="2419064" y="75936"/>
                </a:lnTo>
                <a:lnTo>
                  <a:pt x="2399377" y="22499"/>
                </a:lnTo>
                <a:lnTo>
                  <a:pt x="2345941" y="2812"/>
                </a:lnTo>
                <a:lnTo>
                  <a:pt x="2241880" y="0"/>
                </a:lnTo>
                <a:lnTo>
                  <a:pt x="179997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3" name="object 133"/>
          <p:cNvSpPr/>
          <p:nvPr/>
        </p:nvSpPr>
        <p:spPr>
          <a:xfrm>
            <a:off x="2962738" y="3064847"/>
            <a:ext cx="1509542" cy="197698"/>
          </a:xfrm>
          <a:custGeom>
            <a:avLst/>
            <a:gdLst/>
            <a:ahLst/>
            <a:cxnLst/>
            <a:rect l="l" t="t" r="r" b="b"/>
            <a:pathLst>
              <a:path w="2288540" h="299720">
                <a:moveTo>
                  <a:pt x="2161286" y="0"/>
                </a:moveTo>
                <a:lnTo>
                  <a:pt x="127000" y="0"/>
                </a:lnTo>
                <a:lnTo>
                  <a:pt x="53578" y="1984"/>
                </a:lnTo>
                <a:lnTo>
                  <a:pt x="15875" y="15875"/>
                </a:lnTo>
                <a:lnTo>
                  <a:pt x="1984" y="53578"/>
                </a:lnTo>
                <a:lnTo>
                  <a:pt x="0" y="127000"/>
                </a:lnTo>
                <a:lnTo>
                  <a:pt x="0" y="172453"/>
                </a:lnTo>
                <a:lnTo>
                  <a:pt x="1984" y="245875"/>
                </a:lnTo>
                <a:lnTo>
                  <a:pt x="15875" y="283578"/>
                </a:lnTo>
                <a:lnTo>
                  <a:pt x="53578" y="297468"/>
                </a:lnTo>
                <a:lnTo>
                  <a:pt x="127000" y="299453"/>
                </a:lnTo>
                <a:lnTo>
                  <a:pt x="2161286" y="299453"/>
                </a:lnTo>
                <a:lnTo>
                  <a:pt x="2234707" y="297468"/>
                </a:lnTo>
                <a:lnTo>
                  <a:pt x="2272411" y="283578"/>
                </a:lnTo>
                <a:lnTo>
                  <a:pt x="2286301" y="245875"/>
                </a:lnTo>
                <a:lnTo>
                  <a:pt x="2288286" y="172453"/>
                </a:lnTo>
                <a:lnTo>
                  <a:pt x="2288286" y="127000"/>
                </a:lnTo>
                <a:lnTo>
                  <a:pt x="2286301" y="53578"/>
                </a:lnTo>
                <a:lnTo>
                  <a:pt x="2272411" y="15875"/>
                </a:lnTo>
                <a:lnTo>
                  <a:pt x="2234707" y="1984"/>
                </a:lnTo>
                <a:lnTo>
                  <a:pt x="2161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34" name="object 134"/>
          <p:cNvSpPr txBox="1"/>
          <p:nvPr/>
        </p:nvSpPr>
        <p:spPr>
          <a:xfrm>
            <a:off x="3143205" y="3057852"/>
            <a:ext cx="1141371" cy="190533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algn="ctr">
              <a:lnSpc>
                <a:spcPts val="739"/>
              </a:lnSpc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is  at</a:t>
            </a:r>
            <a:r>
              <a:rPr sz="627" spc="-8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home.</a:t>
            </a:r>
            <a:endParaRPr sz="627">
              <a:latin typeface="Calibri"/>
              <a:cs typeface="Calibri"/>
            </a:endParaRPr>
          </a:p>
          <a:p>
            <a:pPr algn="ctr">
              <a:lnSpc>
                <a:spcPts val="739"/>
              </a:lnSpc>
            </a:pPr>
            <a:r>
              <a:rPr sz="627" spc="3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 </a:t>
            </a:r>
            <a:r>
              <a:rPr sz="627" spc="10" dirty="0">
                <a:solidFill>
                  <a:srgbClr val="231F20"/>
                </a:solidFill>
                <a:latin typeface="Calibri"/>
                <a:cs typeface="Calibri"/>
              </a:rPr>
              <a:t>pack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his</a:t>
            </a:r>
            <a:r>
              <a:rPr sz="627" spc="-5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suitcase.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 rot="20700000">
            <a:off x="3157007" y="1220418"/>
            <a:ext cx="265862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81" dirty="0">
                <a:solidFill>
                  <a:srgbClr val="009EDD"/>
                </a:solidFill>
                <a:latin typeface="Calibri"/>
                <a:cs typeface="Calibri"/>
              </a:rPr>
              <a:t>A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36" name="object 136"/>
          <p:cNvSpPr txBox="1"/>
          <p:nvPr/>
        </p:nvSpPr>
        <p:spPr>
          <a:xfrm rot="21000000">
            <a:off x="3303977" y="1189421"/>
            <a:ext cx="24918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35" dirty="0">
                <a:solidFill>
                  <a:srgbClr val="009EDD"/>
                </a:solidFill>
                <a:latin typeface="Calibri"/>
                <a:cs typeface="Calibri"/>
              </a:rPr>
              <a:t>g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37" name="object 137"/>
          <p:cNvSpPr txBox="1"/>
          <p:nvPr/>
        </p:nvSpPr>
        <p:spPr>
          <a:xfrm rot="21300000">
            <a:off x="3426827" y="1173477"/>
            <a:ext cx="244645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0" dirty="0">
                <a:solidFill>
                  <a:srgbClr val="009EDD"/>
                </a:solidFill>
                <a:latin typeface="Calibri"/>
                <a:cs typeface="Calibri"/>
              </a:rPr>
              <a:t>e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38" name="object 138"/>
          <p:cNvSpPr txBox="1"/>
          <p:nvPr/>
        </p:nvSpPr>
        <p:spPr>
          <a:xfrm rot="240000">
            <a:off x="3776934" y="1176137"/>
            <a:ext cx="261379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88" dirty="0">
                <a:solidFill>
                  <a:srgbClr val="009EDD"/>
                </a:solidFill>
                <a:latin typeface="Calibri"/>
                <a:cs typeface="Calibri"/>
              </a:rPr>
              <a:t>C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 rot="480000">
            <a:off x="3914211" y="1190650"/>
            <a:ext cx="244454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43" dirty="0">
                <a:solidFill>
                  <a:srgbClr val="009EDD"/>
                </a:solidFill>
                <a:latin typeface="Calibri"/>
                <a:cs typeface="Calibri"/>
              </a:rPr>
              <a:t>u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 rot="660000">
            <a:off x="4008844" y="1205286"/>
            <a:ext cx="225235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145" dirty="0">
                <a:solidFill>
                  <a:srgbClr val="009EDD"/>
                </a:solidFill>
                <a:latin typeface="Calibri"/>
                <a:cs typeface="Calibri"/>
              </a:rPr>
              <a:t>t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 rot="900000">
            <a:off x="4084224" y="1225153"/>
            <a:ext cx="244645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0" dirty="0">
                <a:solidFill>
                  <a:srgbClr val="009EDD"/>
                </a:solidFill>
                <a:latin typeface="Calibri"/>
                <a:cs typeface="Calibri"/>
              </a:rPr>
              <a:t>e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2" name="object 142"/>
          <p:cNvSpPr txBox="1"/>
          <p:nvPr/>
        </p:nvSpPr>
        <p:spPr>
          <a:xfrm rot="20400000">
            <a:off x="3060056" y="1500174"/>
            <a:ext cx="22352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7" dirty="0">
                <a:solidFill>
                  <a:srgbClr val="009EDD"/>
                </a:solidFill>
                <a:latin typeface="Calibri"/>
                <a:cs typeface="Calibri"/>
              </a:rPr>
              <a:t>i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 rot="20580000">
            <a:off x="3120215" y="1477837"/>
            <a:ext cx="23335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30" dirty="0">
                <a:solidFill>
                  <a:srgbClr val="009EDD"/>
                </a:solidFill>
                <a:latin typeface="Calibri"/>
                <a:cs typeface="Calibri"/>
              </a:rPr>
              <a:t>s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4" name="object 144"/>
          <p:cNvSpPr txBox="1"/>
          <p:nvPr/>
        </p:nvSpPr>
        <p:spPr>
          <a:xfrm rot="20940000">
            <a:off x="3271624" y="1436965"/>
            <a:ext cx="249384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36" dirty="0">
                <a:solidFill>
                  <a:srgbClr val="009EDD"/>
                </a:solidFill>
                <a:latin typeface="Calibri"/>
                <a:cs typeface="Calibri"/>
              </a:rPr>
              <a:t>o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 rot="21240000">
            <a:off x="3393691" y="1418227"/>
            <a:ext cx="245028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40" dirty="0">
                <a:solidFill>
                  <a:srgbClr val="009EDD"/>
                </a:solidFill>
                <a:latin typeface="Calibri"/>
                <a:cs typeface="Calibri"/>
              </a:rPr>
              <a:t>n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459797" y="1127507"/>
            <a:ext cx="478329" cy="1007884"/>
          </a:xfrm>
          <a:prstGeom prst="rect">
            <a:avLst/>
          </a:prstGeom>
        </p:spPr>
        <p:txBody>
          <a:bodyPr vert="horz" wrap="square" lIns="0" tIns="33508" rIns="0" bIns="0" rtlCol="0">
            <a:spAutoFit/>
          </a:bodyPr>
          <a:lstStyle/>
          <a:p>
            <a:pPr marL="149109" marR="187643" indent="-24293" algn="ctr">
              <a:lnSpc>
                <a:spcPts val="1893"/>
              </a:lnSpc>
              <a:spcBef>
                <a:spcPts val="264"/>
              </a:spcBef>
            </a:pPr>
            <a:r>
              <a:rPr sz="1715" spc="-40" dirty="0">
                <a:solidFill>
                  <a:srgbClr val="009EDD"/>
                </a:solidFill>
                <a:latin typeface="Calibri"/>
                <a:cs typeface="Calibri"/>
              </a:rPr>
              <a:t>n  h</a:t>
            </a:r>
            <a:endParaRPr sz="1715">
              <a:latin typeface="Calibri"/>
              <a:cs typeface="Calibri"/>
            </a:endParaRPr>
          </a:p>
          <a:p>
            <a:pPr algn="ctr">
              <a:spcBef>
                <a:spcPts val="1543"/>
              </a:spcBef>
            </a:pPr>
            <a:r>
              <a:rPr sz="1913" spc="-23" dirty="0">
                <a:solidFill>
                  <a:srgbClr val="FFFFFF"/>
                </a:solidFill>
                <a:latin typeface="Calibri"/>
                <a:cs typeface="Calibri"/>
              </a:rPr>
              <a:t>Start</a:t>
            </a:r>
            <a:endParaRPr sz="1913">
              <a:latin typeface="Calibri"/>
              <a:cs typeface="Calibri"/>
            </a:endParaRPr>
          </a:p>
        </p:txBody>
      </p:sp>
      <p:sp>
        <p:nvSpPr>
          <p:cNvPr id="147" name="object 147"/>
          <p:cNvSpPr txBox="1"/>
          <p:nvPr/>
        </p:nvSpPr>
        <p:spPr>
          <a:xfrm rot="60000">
            <a:off x="3637203" y="1168173"/>
            <a:ext cx="225023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145" dirty="0">
                <a:solidFill>
                  <a:srgbClr val="009EDD"/>
                </a:solidFill>
                <a:latin typeface="Calibri"/>
                <a:cs typeface="Calibri"/>
              </a:rPr>
              <a:t>t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 rot="60000">
            <a:off x="3659351" y="1409813"/>
            <a:ext cx="223910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7" dirty="0">
                <a:solidFill>
                  <a:srgbClr val="009EDD"/>
                </a:solidFill>
                <a:latin typeface="Calibri"/>
                <a:cs typeface="Calibri"/>
              </a:rPr>
              <a:t>i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 rot="180000">
            <a:off x="3722213" y="1412519"/>
            <a:ext cx="232761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-30" dirty="0">
                <a:solidFill>
                  <a:srgbClr val="009EDD"/>
                </a:solidFill>
                <a:latin typeface="Calibri"/>
                <a:cs typeface="Calibri"/>
              </a:rPr>
              <a:t>s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 rot="420000">
            <a:off x="3883652" y="1429033"/>
            <a:ext cx="270504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3" dirty="0">
                <a:solidFill>
                  <a:srgbClr val="009EDD"/>
                </a:solidFill>
                <a:latin typeface="Calibri"/>
                <a:cs typeface="Calibri"/>
              </a:rPr>
              <a:t>w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 rot="720000">
            <a:off x="4036302" y="1454624"/>
            <a:ext cx="250617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119" dirty="0">
                <a:solidFill>
                  <a:srgbClr val="009EDD"/>
                </a:solidFill>
                <a:latin typeface="Calibri"/>
                <a:cs typeface="Calibri"/>
              </a:rPr>
              <a:t>a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 rot="1140000">
            <a:off x="4158207" y="1488352"/>
            <a:ext cx="244645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5"/>
              </a:lnSpc>
            </a:pPr>
            <a:r>
              <a:rPr sz="1715" spc="86" dirty="0">
                <a:solidFill>
                  <a:srgbClr val="009EDD"/>
                </a:solidFill>
                <a:latin typeface="Calibri"/>
                <a:cs typeface="Calibri"/>
              </a:rPr>
              <a:t>y</a:t>
            </a:r>
            <a:endParaRPr sz="1715">
              <a:latin typeface="Calibri"/>
              <a:cs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888911" y="3042096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4" name="object 154"/>
          <p:cNvSpPr txBox="1"/>
          <p:nvPr/>
        </p:nvSpPr>
        <p:spPr>
          <a:xfrm>
            <a:off x="2954929" y="3046284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651465" y="1434760"/>
            <a:ext cx="1597492" cy="104867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6" name="object 156"/>
          <p:cNvSpPr/>
          <p:nvPr/>
        </p:nvSpPr>
        <p:spPr>
          <a:xfrm>
            <a:off x="4651464" y="1434760"/>
            <a:ext cx="1597501" cy="1048805"/>
          </a:xfrm>
          <a:custGeom>
            <a:avLst/>
            <a:gdLst/>
            <a:ahLst/>
            <a:cxnLst/>
            <a:rect l="l" t="t" r="r" b="b"/>
            <a:pathLst>
              <a:path w="2421890" h="1590039">
                <a:moveTo>
                  <a:pt x="2241880" y="0"/>
                </a:moveTo>
                <a:lnTo>
                  <a:pt x="2345941" y="2812"/>
                </a:lnTo>
                <a:lnTo>
                  <a:pt x="2399377" y="22499"/>
                </a:lnTo>
                <a:lnTo>
                  <a:pt x="2419064" y="75936"/>
                </a:lnTo>
                <a:lnTo>
                  <a:pt x="2421877" y="179997"/>
                </a:lnTo>
                <a:lnTo>
                  <a:pt x="2421877" y="1409852"/>
                </a:lnTo>
                <a:lnTo>
                  <a:pt x="2419064" y="1513913"/>
                </a:lnTo>
                <a:lnTo>
                  <a:pt x="2399377" y="1567349"/>
                </a:lnTo>
                <a:lnTo>
                  <a:pt x="2345941" y="1587037"/>
                </a:lnTo>
                <a:lnTo>
                  <a:pt x="2241880" y="1589849"/>
                </a:lnTo>
                <a:lnTo>
                  <a:pt x="179997" y="1589849"/>
                </a:lnTo>
                <a:lnTo>
                  <a:pt x="75936" y="1587037"/>
                </a:lnTo>
                <a:lnTo>
                  <a:pt x="22499" y="1567349"/>
                </a:lnTo>
                <a:lnTo>
                  <a:pt x="2812" y="1513913"/>
                </a:lnTo>
                <a:lnTo>
                  <a:pt x="0" y="1409852"/>
                </a:lnTo>
                <a:lnTo>
                  <a:pt x="0" y="179997"/>
                </a:lnTo>
                <a:lnTo>
                  <a:pt x="2812" y="75936"/>
                </a:lnTo>
                <a:lnTo>
                  <a:pt x="22499" y="22499"/>
                </a:lnTo>
                <a:lnTo>
                  <a:pt x="75936" y="2812"/>
                </a:lnTo>
                <a:lnTo>
                  <a:pt x="179997" y="0"/>
                </a:lnTo>
                <a:lnTo>
                  <a:pt x="2241880" y="0"/>
                </a:lnTo>
                <a:close/>
              </a:path>
            </a:pathLst>
          </a:custGeom>
          <a:ln w="25400">
            <a:solidFill>
              <a:srgbClr val="009EDD"/>
            </a:solidFill>
          </a:ln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7" name="object 157"/>
          <p:cNvSpPr/>
          <p:nvPr/>
        </p:nvSpPr>
        <p:spPr>
          <a:xfrm>
            <a:off x="4659381" y="4565971"/>
            <a:ext cx="1576977" cy="291940"/>
          </a:xfrm>
          <a:custGeom>
            <a:avLst/>
            <a:gdLst/>
            <a:ahLst/>
            <a:cxnLst/>
            <a:rect l="l" t="t" r="r" b="b"/>
            <a:pathLst>
              <a:path w="2390775" h="442595">
                <a:moveTo>
                  <a:pt x="2210371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62051"/>
                </a:lnTo>
                <a:lnTo>
                  <a:pt x="2812" y="366112"/>
                </a:lnTo>
                <a:lnTo>
                  <a:pt x="22499" y="419549"/>
                </a:lnTo>
                <a:lnTo>
                  <a:pt x="75936" y="439236"/>
                </a:lnTo>
                <a:lnTo>
                  <a:pt x="179997" y="442048"/>
                </a:lnTo>
                <a:lnTo>
                  <a:pt x="2210371" y="442048"/>
                </a:lnTo>
                <a:lnTo>
                  <a:pt x="2314439" y="439236"/>
                </a:lnTo>
                <a:lnTo>
                  <a:pt x="2367880" y="419549"/>
                </a:lnTo>
                <a:lnTo>
                  <a:pt x="2387568" y="366112"/>
                </a:lnTo>
                <a:lnTo>
                  <a:pt x="2390381" y="262051"/>
                </a:lnTo>
                <a:lnTo>
                  <a:pt x="2390381" y="179997"/>
                </a:lnTo>
                <a:lnTo>
                  <a:pt x="2387568" y="75936"/>
                </a:lnTo>
                <a:lnTo>
                  <a:pt x="2367880" y="22499"/>
                </a:lnTo>
                <a:lnTo>
                  <a:pt x="2314439" y="2812"/>
                </a:lnTo>
                <a:lnTo>
                  <a:pt x="22103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58" name="object 158"/>
          <p:cNvSpPr txBox="1"/>
          <p:nvPr/>
        </p:nvSpPr>
        <p:spPr>
          <a:xfrm>
            <a:off x="4890704" y="4554946"/>
            <a:ext cx="1300535" cy="286222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algn="ctr">
              <a:lnSpc>
                <a:spcPts val="726"/>
              </a:lnSpc>
              <a:spcBef>
                <a:spcPts val="132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doesn’t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know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lot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of things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Misha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Inin.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write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some  questions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Misha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for  his</a:t>
            </a:r>
            <a:r>
              <a:rPr sz="627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boss.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4643138" y="4628639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50" y="353564"/>
                </a:lnTo>
                <a:lnTo>
                  <a:pt x="270851" y="335420"/>
                </a:lnTo>
                <a:lnTo>
                  <a:pt x="307282" y="307276"/>
                </a:lnTo>
                <a:lnTo>
                  <a:pt x="335430" y="270847"/>
                </a:lnTo>
                <a:lnTo>
                  <a:pt x="353576" y="227849"/>
                </a:lnTo>
                <a:lnTo>
                  <a:pt x="360006" y="179997"/>
                </a:lnTo>
                <a:lnTo>
                  <a:pt x="353576" y="132149"/>
                </a:lnTo>
                <a:lnTo>
                  <a:pt x="335430" y="89152"/>
                </a:lnTo>
                <a:lnTo>
                  <a:pt x="307282" y="52722"/>
                </a:lnTo>
                <a:lnTo>
                  <a:pt x="270851" y="24576"/>
                </a:lnTo>
                <a:lnTo>
                  <a:pt x="227850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0" name="object 160"/>
          <p:cNvSpPr txBox="1"/>
          <p:nvPr/>
        </p:nvSpPr>
        <p:spPr>
          <a:xfrm>
            <a:off x="4705270" y="4636320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4738109" y="2262612"/>
            <a:ext cx="1502421" cy="214452"/>
          </a:xfrm>
          <a:custGeom>
            <a:avLst/>
            <a:gdLst/>
            <a:ahLst/>
            <a:cxnLst/>
            <a:rect l="l" t="t" r="r" b="b"/>
            <a:pathLst>
              <a:path w="2277745" h="325120">
                <a:moveTo>
                  <a:pt x="2137676" y="0"/>
                </a:moveTo>
                <a:lnTo>
                  <a:pt x="139700" y="0"/>
                </a:lnTo>
                <a:lnTo>
                  <a:pt x="58935" y="2182"/>
                </a:lnTo>
                <a:lnTo>
                  <a:pt x="17462" y="17462"/>
                </a:lnTo>
                <a:lnTo>
                  <a:pt x="2182" y="58935"/>
                </a:lnTo>
                <a:lnTo>
                  <a:pt x="0" y="139700"/>
                </a:lnTo>
                <a:lnTo>
                  <a:pt x="0" y="185356"/>
                </a:lnTo>
                <a:lnTo>
                  <a:pt x="2182" y="266120"/>
                </a:lnTo>
                <a:lnTo>
                  <a:pt x="17462" y="307594"/>
                </a:lnTo>
                <a:lnTo>
                  <a:pt x="58935" y="322873"/>
                </a:lnTo>
                <a:lnTo>
                  <a:pt x="139700" y="325056"/>
                </a:lnTo>
                <a:lnTo>
                  <a:pt x="2137676" y="325056"/>
                </a:lnTo>
                <a:lnTo>
                  <a:pt x="2218440" y="322873"/>
                </a:lnTo>
                <a:lnTo>
                  <a:pt x="2259914" y="307594"/>
                </a:lnTo>
                <a:lnTo>
                  <a:pt x="2275193" y="266120"/>
                </a:lnTo>
                <a:lnTo>
                  <a:pt x="2277376" y="185356"/>
                </a:lnTo>
                <a:lnTo>
                  <a:pt x="2277376" y="139700"/>
                </a:lnTo>
                <a:lnTo>
                  <a:pt x="2275193" y="58935"/>
                </a:lnTo>
                <a:lnTo>
                  <a:pt x="2259914" y="17462"/>
                </a:lnTo>
                <a:lnTo>
                  <a:pt x="2218440" y="2182"/>
                </a:lnTo>
                <a:lnTo>
                  <a:pt x="21376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2" name="object 162"/>
          <p:cNvSpPr txBox="1"/>
          <p:nvPr/>
        </p:nvSpPr>
        <p:spPr>
          <a:xfrm>
            <a:off x="5012447" y="2255633"/>
            <a:ext cx="912259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can’t get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taxi.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4954981" y="2347744"/>
            <a:ext cx="1027025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Miss 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turn.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(Пропустите</a:t>
            </a:r>
            <a:r>
              <a:rPr sz="627" spc="-82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ход.)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4643088" y="2254352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30"/>
                </a:lnTo>
                <a:lnTo>
                  <a:pt x="89146" y="24576"/>
                </a:lnTo>
                <a:lnTo>
                  <a:pt x="52717" y="52724"/>
                </a:lnTo>
                <a:lnTo>
                  <a:pt x="24573" y="89155"/>
                </a:lnTo>
                <a:lnTo>
                  <a:pt x="6429" y="132156"/>
                </a:lnTo>
                <a:lnTo>
                  <a:pt x="0" y="180009"/>
                </a:lnTo>
                <a:lnTo>
                  <a:pt x="6429" y="227857"/>
                </a:lnTo>
                <a:lnTo>
                  <a:pt x="24573" y="270854"/>
                </a:lnTo>
                <a:lnTo>
                  <a:pt x="52717" y="307284"/>
                </a:lnTo>
                <a:lnTo>
                  <a:pt x="89146" y="335430"/>
                </a:lnTo>
                <a:lnTo>
                  <a:pt x="132144" y="353576"/>
                </a:lnTo>
                <a:lnTo>
                  <a:pt x="179997" y="360006"/>
                </a:lnTo>
                <a:lnTo>
                  <a:pt x="227849" y="353576"/>
                </a:lnTo>
                <a:lnTo>
                  <a:pt x="270847" y="335430"/>
                </a:lnTo>
                <a:lnTo>
                  <a:pt x="307276" y="307284"/>
                </a:lnTo>
                <a:lnTo>
                  <a:pt x="335420" y="270854"/>
                </a:lnTo>
                <a:lnTo>
                  <a:pt x="353564" y="227857"/>
                </a:lnTo>
                <a:lnTo>
                  <a:pt x="359994" y="180009"/>
                </a:lnTo>
                <a:lnTo>
                  <a:pt x="353564" y="132156"/>
                </a:lnTo>
                <a:lnTo>
                  <a:pt x="335420" y="89155"/>
                </a:lnTo>
                <a:lnTo>
                  <a:pt x="307276" y="52724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5" name="object 165"/>
          <p:cNvSpPr txBox="1"/>
          <p:nvPr/>
        </p:nvSpPr>
        <p:spPr>
          <a:xfrm>
            <a:off x="4705220" y="2262043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4712684" y="986270"/>
            <a:ext cx="1519594" cy="297803"/>
          </a:xfrm>
          <a:custGeom>
            <a:avLst/>
            <a:gdLst/>
            <a:ahLst/>
            <a:cxnLst/>
            <a:rect l="l" t="t" r="r" b="b"/>
            <a:pathLst>
              <a:path w="2303779" h="451485">
                <a:moveTo>
                  <a:pt x="2123211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499"/>
                </a:lnTo>
                <a:lnTo>
                  <a:pt x="2812" y="75936"/>
                </a:lnTo>
                <a:lnTo>
                  <a:pt x="0" y="179997"/>
                </a:lnTo>
                <a:lnTo>
                  <a:pt x="0" y="271056"/>
                </a:lnTo>
                <a:lnTo>
                  <a:pt x="2812" y="375116"/>
                </a:lnTo>
                <a:lnTo>
                  <a:pt x="22499" y="428553"/>
                </a:lnTo>
                <a:lnTo>
                  <a:pt x="75936" y="448240"/>
                </a:lnTo>
                <a:lnTo>
                  <a:pt x="179997" y="451053"/>
                </a:lnTo>
                <a:lnTo>
                  <a:pt x="2123211" y="451053"/>
                </a:lnTo>
                <a:lnTo>
                  <a:pt x="2227279" y="448240"/>
                </a:lnTo>
                <a:lnTo>
                  <a:pt x="2280719" y="428553"/>
                </a:lnTo>
                <a:lnTo>
                  <a:pt x="2300408" y="375116"/>
                </a:lnTo>
                <a:lnTo>
                  <a:pt x="2303221" y="271056"/>
                </a:lnTo>
                <a:lnTo>
                  <a:pt x="2303221" y="179997"/>
                </a:lnTo>
                <a:lnTo>
                  <a:pt x="2300408" y="75936"/>
                </a:lnTo>
                <a:lnTo>
                  <a:pt x="2280719" y="22499"/>
                </a:lnTo>
                <a:lnTo>
                  <a:pt x="2227279" y="2812"/>
                </a:lnTo>
                <a:lnTo>
                  <a:pt x="2123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67" name="object 167"/>
          <p:cNvSpPr txBox="1"/>
          <p:nvPr/>
        </p:nvSpPr>
        <p:spPr>
          <a:xfrm>
            <a:off x="5014508" y="972096"/>
            <a:ext cx="967548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8377" marR="3351" indent="21360">
              <a:lnSpc>
                <a:spcPts val="726"/>
              </a:lnSpc>
              <a:spcBef>
                <a:spcPts val="132"/>
              </a:spcBef>
            </a:pP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old </a:t>
            </a:r>
            <a:r>
              <a:rPr sz="627" spc="-13" dirty="0">
                <a:solidFill>
                  <a:srgbClr val="231F20"/>
                </a:solidFill>
                <a:latin typeface="Calibri"/>
                <a:cs typeface="Calibri"/>
              </a:rPr>
              <a:t>friend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wants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drive  Cute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  the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spc="49" dirty="0">
                <a:solidFill>
                  <a:srgbClr val="231F20"/>
                </a:solidFill>
                <a:latin typeface="Calibri"/>
                <a:cs typeface="Calibri"/>
              </a:rPr>
              <a:t>Go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627" spc="-66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5163922" y="1156318"/>
            <a:ext cx="668487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airport.  </a:t>
            </a:r>
            <a:r>
              <a:rPr sz="627" dirty="0">
                <a:solidFill>
                  <a:srgbClr val="231F20"/>
                </a:solidFill>
                <a:latin typeface="Calibri"/>
                <a:cs typeface="Calibri"/>
              </a:rPr>
              <a:t>(Square</a:t>
            </a:r>
            <a:r>
              <a:rPr sz="627" spc="-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13)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4638983" y="1061278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4">
                <a:moveTo>
                  <a:pt x="179997" y="0"/>
                </a:moveTo>
                <a:lnTo>
                  <a:pt x="132149" y="6430"/>
                </a:lnTo>
                <a:lnTo>
                  <a:pt x="89152" y="24576"/>
                </a:lnTo>
                <a:lnTo>
                  <a:pt x="52722" y="52722"/>
                </a:lnTo>
                <a:lnTo>
                  <a:pt x="24576" y="89152"/>
                </a:lnTo>
                <a:lnTo>
                  <a:pt x="6430" y="132149"/>
                </a:lnTo>
                <a:lnTo>
                  <a:pt x="0" y="179997"/>
                </a:lnTo>
                <a:lnTo>
                  <a:pt x="6430" y="227849"/>
                </a:lnTo>
                <a:lnTo>
                  <a:pt x="24576" y="270847"/>
                </a:lnTo>
                <a:lnTo>
                  <a:pt x="52722" y="307276"/>
                </a:lnTo>
                <a:lnTo>
                  <a:pt x="89152" y="335420"/>
                </a:lnTo>
                <a:lnTo>
                  <a:pt x="132149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9"/>
                </a:lnTo>
                <a:lnTo>
                  <a:pt x="335420" y="89152"/>
                </a:lnTo>
                <a:lnTo>
                  <a:pt x="307276" y="52722"/>
                </a:lnTo>
                <a:lnTo>
                  <a:pt x="270847" y="24576"/>
                </a:lnTo>
                <a:lnTo>
                  <a:pt x="227849" y="6430"/>
                </a:lnTo>
                <a:lnTo>
                  <a:pt x="179997" y="0"/>
                </a:lnTo>
                <a:close/>
              </a:path>
            </a:pathLst>
          </a:custGeom>
          <a:solidFill>
            <a:srgbClr val="00AD7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0" name="object 170"/>
          <p:cNvSpPr txBox="1"/>
          <p:nvPr/>
        </p:nvSpPr>
        <p:spPr>
          <a:xfrm>
            <a:off x="4701115" y="1060583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4658803" y="3339003"/>
            <a:ext cx="1578652" cy="332987"/>
          </a:xfrm>
          <a:custGeom>
            <a:avLst/>
            <a:gdLst/>
            <a:ahLst/>
            <a:cxnLst/>
            <a:rect l="l" t="t" r="r" b="b"/>
            <a:pathLst>
              <a:path w="2393315" h="504825">
                <a:moveTo>
                  <a:pt x="2213076" y="0"/>
                </a:moveTo>
                <a:lnTo>
                  <a:pt x="179997" y="0"/>
                </a:lnTo>
                <a:lnTo>
                  <a:pt x="75936" y="2812"/>
                </a:lnTo>
                <a:lnTo>
                  <a:pt x="22499" y="22501"/>
                </a:lnTo>
                <a:lnTo>
                  <a:pt x="2812" y="75941"/>
                </a:lnTo>
                <a:lnTo>
                  <a:pt x="0" y="180009"/>
                </a:lnTo>
                <a:lnTo>
                  <a:pt x="0" y="324396"/>
                </a:lnTo>
                <a:lnTo>
                  <a:pt x="2812" y="428456"/>
                </a:lnTo>
                <a:lnTo>
                  <a:pt x="22499" y="481893"/>
                </a:lnTo>
                <a:lnTo>
                  <a:pt x="75936" y="501580"/>
                </a:lnTo>
                <a:lnTo>
                  <a:pt x="179997" y="504393"/>
                </a:lnTo>
                <a:lnTo>
                  <a:pt x="2213076" y="504393"/>
                </a:lnTo>
                <a:lnTo>
                  <a:pt x="2317137" y="501580"/>
                </a:lnTo>
                <a:lnTo>
                  <a:pt x="2370574" y="481893"/>
                </a:lnTo>
                <a:lnTo>
                  <a:pt x="2390261" y="428456"/>
                </a:lnTo>
                <a:lnTo>
                  <a:pt x="2393073" y="324396"/>
                </a:lnTo>
                <a:lnTo>
                  <a:pt x="2393073" y="180009"/>
                </a:lnTo>
                <a:lnTo>
                  <a:pt x="2390261" y="75941"/>
                </a:lnTo>
                <a:lnTo>
                  <a:pt x="2370574" y="22501"/>
                </a:lnTo>
                <a:lnTo>
                  <a:pt x="2317137" y="2812"/>
                </a:lnTo>
                <a:lnTo>
                  <a:pt x="2213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2" name="object 172"/>
          <p:cNvSpPr/>
          <p:nvPr/>
        </p:nvSpPr>
        <p:spPr>
          <a:xfrm>
            <a:off x="4643088" y="3447436"/>
            <a:ext cx="237489" cy="237489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179997" y="0"/>
                </a:moveTo>
                <a:lnTo>
                  <a:pt x="132144" y="6429"/>
                </a:lnTo>
                <a:lnTo>
                  <a:pt x="89146" y="24573"/>
                </a:lnTo>
                <a:lnTo>
                  <a:pt x="52717" y="52717"/>
                </a:lnTo>
                <a:lnTo>
                  <a:pt x="24573" y="89146"/>
                </a:lnTo>
                <a:lnTo>
                  <a:pt x="6429" y="132144"/>
                </a:lnTo>
                <a:lnTo>
                  <a:pt x="0" y="179997"/>
                </a:lnTo>
                <a:lnTo>
                  <a:pt x="6429" y="227849"/>
                </a:lnTo>
                <a:lnTo>
                  <a:pt x="24573" y="270847"/>
                </a:lnTo>
                <a:lnTo>
                  <a:pt x="52717" y="307276"/>
                </a:lnTo>
                <a:lnTo>
                  <a:pt x="89146" y="335420"/>
                </a:lnTo>
                <a:lnTo>
                  <a:pt x="132144" y="353564"/>
                </a:lnTo>
                <a:lnTo>
                  <a:pt x="179997" y="359994"/>
                </a:lnTo>
                <a:lnTo>
                  <a:pt x="227849" y="353564"/>
                </a:lnTo>
                <a:lnTo>
                  <a:pt x="270847" y="335420"/>
                </a:lnTo>
                <a:lnTo>
                  <a:pt x="307276" y="307276"/>
                </a:lnTo>
                <a:lnTo>
                  <a:pt x="335420" y="270847"/>
                </a:lnTo>
                <a:lnTo>
                  <a:pt x="353564" y="227849"/>
                </a:lnTo>
                <a:lnTo>
                  <a:pt x="359994" y="179997"/>
                </a:lnTo>
                <a:lnTo>
                  <a:pt x="353564" y="132144"/>
                </a:lnTo>
                <a:lnTo>
                  <a:pt x="335420" y="89146"/>
                </a:lnTo>
                <a:lnTo>
                  <a:pt x="307276" y="52717"/>
                </a:lnTo>
                <a:lnTo>
                  <a:pt x="270847" y="24573"/>
                </a:lnTo>
                <a:lnTo>
                  <a:pt x="227849" y="6429"/>
                </a:lnTo>
                <a:lnTo>
                  <a:pt x="179997" y="0"/>
                </a:lnTo>
                <a:close/>
              </a:path>
            </a:pathLst>
          </a:custGeom>
          <a:solidFill>
            <a:srgbClr val="009EDD"/>
          </a:solid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3" name="object 173"/>
          <p:cNvSpPr txBox="1"/>
          <p:nvPr/>
        </p:nvSpPr>
        <p:spPr>
          <a:xfrm>
            <a:off x="4705220" y="3455116"/>
            <a:ext cx="102619" cy="191138"/>
          </a:xfrm>
          <a:prstGeom prst="rect">
            <a:avLst/>
          </a:prstGeom>
        </p:spPr>
        <p:txBody>
          <a:bodyPr vert="horz" wrap="square" lIns="0" tIns="8377" rIns="0" bIns="0" rtlCol="0">
            <a:spAutoFit/>
          </a:bodyPr>
          <a:lstStyle/>
          <a:p>
            <a:pPr marL="8377">
              <a:spcBef>
                <a:spcPts val="66"/>
              </a:spcBef>
            </a:pPr>
            <a:r>
              <a:rPr sz="1187" spc="69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187">
              <a:latin typeface="Calibri"/>
              <a:cs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4897347" y="3349516"/>
            <a:ext cx="1300535" cy="107498"/>
          </a:xfrm>
          <a:prstGeom prst="rect">
            <a:avLst/>
          </a:prstGeom>
        </p:spPr>
        <p:txBody>
          <a:bodyPr vert="horz" wrap="square" lIns="0" tIns="10890" rIns="0" bIns="0" rtlCol="0">
            <a:spAutoFit/>
          </a:bodyPr>
          <a:lstStyle/>
          <a:p>
            <a:pPr marL="8377">
              <a:spcBef>
                <a:spcPts val="86"/>
              </a:spcBef>
            </a:pP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Agent </a:t>
            </a:r>
            <a:r>
              <a:rPr sz="627" spc="-7" dirty="0">
                <a:solidFill>
                  <a:srgbClr val="231F20"/>
                </a:solidFill>
                <a:latin typeface="Calibri"/>
                <a:cs typeface="Calibri"/>
              </a:rPr>
              <a:t>Cute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doesn’t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know  </a:t>
            </a:r>
            <a:r>
              <a:rPr sz="627" spc="36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627" spc="-26" dirty="0">
                <a:solidFill>
                  <a:srgbClr val="231F20"/>
                </a:solidFill>
                <a:latin typeface="Calibri"/>
                <a:cs typeface="Calibri"/>
              </a:rPr>
              <a:t>lot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627" spc="-4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things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4901781" y="3441626"/>
            <a:ext cx="1291320" cy="196454"/>
          </a:xfrm>
          <a:prstGeom prst="rect">
            <a:avLst/>
          </a:prstGeom>
        </p:spPr>
        <p:txBody>
          <a:bodyPr vert="horz" wrap="square" lIns="0" tIns="16754" rIns="0" bIns="0" rtlCol="0">
            <a:spAutoFit/>
          </a:bodyPr>
          <a:lstStyle/>
          <a:p>
            <a:pPr marL="13403" marR="3351" indent="-5445">
              <a:lnSpc>
                <a:spcPts val="726"/>
              </a:lnSpc>
              <a:spcBef>
                <a:spcPts val="132"/>
              </a:spcBef>
            </a:pP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Rob </a:t>
            </a:r>
            <a:r>
              <a:rPr sz="627" spc="16" dirty="0">
                <a:solidFill>
                  <a:srgbClr val="231F20"/>
                </a:solidFill>
                <a:latin typeface="Calibri"/>
                <a:cs typeface="Calibri"/>
              </a:rPr>
              <a:t>MacWizard. </a:t>
            </a:r>
            <a:r>
              <a:rPr sz="627" spc="7" dirty="0">
                <a:solidFill>
                  <a:srgbClr val="231F20"/>
                </a:solidFill>
                <a:latin typeface="Calibri"/>
                <a:cs typeface="Calibri"/>
              </a:rPr>
              <a:t>Help </a:t>
            </a:r>
            <a:r>
              <a:rPr sz="627" spc="-33" dirty="0">
                <a:solidFill>
                  <a:srgbClr val="231F20"/>
                </a:solidFill>
                <a:latin typeface="Calibri"/>
                <a:cs typeface="Calibri"/>
              </a:rPr>
              <a:t>him </a:t>
            </a:r>
            <a:r>
              <a:rPr sz="627" spc="-23" dirty="0">
                <a:solidFill>
                  <a:srgbClr val="231F20"/>
                </a:solidFill>
                <a:latin typeface="Calibri"/>
                <a:cs typeface="Calibri"/>
              </a:rPr>
              <a:t>write  </a:t>
            </a:r>
            <a:r>
              <a:rPr sz="627" spc="-16" dirty="0">
                <a:solidFill>
                  <a:srgbClr val="231F20"/>
                </a:solidFill>
                <a:latin typeface="Calibri"/>
                <a:cs typeface="Calibri"/>
              </a:rPr>
              <a:t>some  questions  </a:t>
            </a:r>
            <a:r>
              <a:rPr sz="627" spc="-10" dirty="0">
                <a:solidFill>
                  <a:srgbClr val="231F20"/>
                </a:solidFill>
                <a:latin typeface="Calibri"/>
                <a:cs typeface="Calibri"/>
              </a:rPr>
              <a:t>about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Rob </a:t>
            </a:r>
            <a:r>
              <a:rPr sz="627" spc="-20" dirty="0">
                <a:solidFill>
                  <a:srgbClr val="231F20"/>
                </a:solidFill>
                <a:latin typeface="Calibri"/>
                <a:cs typeface="Calibri"/>
              </a:rPr>
              <a:t>for  his</a:t>
            </a:r>
            <a:r>
              <a:rPr sz="627" spc="-4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627" spc="-3" dirty="0">
                <a:solidFill>
                  <a:srgbClr val="231F20"/>
                </a:solidFill>
                <a:latin typeface="Calibri"/>
                <a:cs typeface="Calibri"/>
              </a:rPr>
              <a:t>boss.</a:t>
            </a:r>
            <a:endParaRPr sz="627">
              <a:latin typeface="Calibri"/>
              <a:cs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2628528" y="2932"/>
            <a:ext cx="160663" cy="64620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7" name="object 177"/>
          <p:cNvSpPr/>
          <p:nvPr/>
        </p:nvSpPr>
        <p:spPr>
          <a:xfrm>
            <a:off x="2628528" y="2253507"/>
            <a:ext cx="160663" cy="273188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sp>
        <p:nvSpPr>
          <p:cNvPr id="178" name="object 178"/>
          <p:cNvSpPr/>
          <p:nvPr/>
        </p:nvSpPr>
        <p:spPr>
          <a:xfrm>
            <a:off x="2628528" y="649136"/>
            <a:ext cx="160663" cy="160437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87"/>
          </a:p>
        </p:txBody>
      </p:sp>
      <p:pic>
        <p:nvPicPr>
          <p:cNvPr id="179" name="Picture 2" descr="V:\pubs_new\Oblogki wse\HappyEng.ru\5(4) class\HEruSB5(4)_coverFGOS.jpg">
            <a:extLst>
              <a:ext uri="{FF2B5EF4-FFF2-40B4-BE49-F238E27FC236}">
                <a16:creationId xmlns:a16="http://schemas.microsoft.com/office/drawing/2014/main" id="{C40D2663-FD2C-B24B-A06F-1BF88B8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/>
          <a:srcRect/>
          <a:stretch>
            <a:fillRect/>
          </a:stretch>
        </p:blipFill>
        <p:spPr bwMode="auto">
          <a:xfrm>
            <a:off x="107504" y="511280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911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460</TotalTime>
  <Words>2926</Words>
  <Application>Microsoft Office PowerPoint</Application>
  <PresentationFormat>Экран (16:9)</PresentationFormat>
  <Paragraphs>375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Arial Narrow</vt:lpstr>
      <vt:lpstr>Book Antiqua</vt:lpstr>
      <vt:lpstr>Calibri</vt:lpstr>
      <vt:lpstr>Cambria</vt:lpstr>
      <vt:lpstr>Century Gothic</vt:lpstr>
      <vt:lpstr>Helvetica</vt:lpstr>
      <vt:lpstr>Palatino Linotype</vt:lpstr>
      <vt:lpstr>Roboto Black</vt:lpstr>
      <vt:lpstr>Tahoma</vt:lpstr>
      <vt:lpstr>Times New Roman</vt:lpstr>
      <vt:lpstr>Тема Office</vt:lpstr>
      <vt:lpstr>Уроки, на которых говорят по-английски. Как мотивировать учеников?   Марианна Юрьевна Кауфман автор курса «Happy English.ru» Master of Arts in Sociolinguistics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Анастасия Бределева</cp:lastModifiedBy>
  <cp:revision>46</cp:revision>
  <dcterms:created xsi:type="dcterms:W3CDTF">2019-11-08T08:59:02Z</dcterms:created>
  <dcterms:modified xsi:type="dcterms:W3CDTF">2021-09-15T13:15:31Z</dcterms:modified>
</cp:coreProperties>
</file>