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>
        <p:scale>
          <a:sx n="95" d="100"/>
          <a:sy n="95" d="100"/>
        </p:scale>
        <p:origin x="-4014" y="-19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5F5C6-C715-4529-86FF-8697B0A20C7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DBA0-76A1-4F39-A3E3-F66BB59E0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5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7FE3-57FB-934D-8A28-46416482A7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nglishteachers.ru/sho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5.emf"/><Relationship Id="rId18" Type="http://schemas.openxmlformats.org/officeDocument/2006/relationships/image" Target="../media/image28.png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3.emf"/><Relationship Id="rId14" Type="http://schemas.openxmlformats.org/officeDocument/2006/relationships/hyperlink" Target="https://v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tul.online/" TargetMode="External"/><Relationship Id="rId2" Type="http://schemas.openxmlformats.org/officeDocument/2006/relationships/hyperlink" Target="http://tea4er.com/teach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38200" y="1543050"/>
            <a:ext cx="7603808" cy="1417320"/>
          </a:xfrm>
        </p:spPr>
        <p:txBody>
          <a:bodyPr lIns="0" tIns="0" rIns="0" bIns="0" anchor="t"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Новые учебные пособия для подготовки к ВСОШ-2023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Гулов Артем Петрович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543300"/>
            <a:ext cx="7637145" cy="1200150"/>
          </a:xfrm>
        </p:spPr>
        <p:txBody>
          <a:bodyPr lIns="0" tIns="0" rIns="0" bIns="0">
            <a:normAutofit fontScale="70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н., доцент МГИМО, автор учебных пособий и научных статей по теме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/тренер команды г. Москва по подготовке ко Всероссийской олимпиаде школьников в 2017-2022 гг./</a:t>
            </a:r>
          </a:p>
        </p:txBody>
      </p:sp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3982"/>
            <a:ext cx="1395504" cy="10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2\Desktop\mgimo-logo-e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42900"/>
            <a:ext cx="1619250" cy="1214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0800" y="3028951"/>
            <a:ext cx="324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https://mgimo.ru/people/gulov/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ВСОШ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53326"/>
            <a:ext cx="8492630" cy="298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ВСОШ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4" y="1078706"/>
            <a:ext cx="74580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7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9801" y="424284"/>
            <a:ext cx="3710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https://www.englishteachers.ru/shop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46083"/>
            <a:ext cx="6093296" cy="40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5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1" y="514350"/>
            <a:ext cx="398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http://tea4er.com/teaching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https://titul.online/</a:t>
            </a:r>
            <a:r>
              <a:rPr lang="en-US" dirty="0" smtClean="0"/>
              <a:t>   </a:t>
            </a:r>
            <a:r>
              <a:rPr lang="ru-RU" dirty="0" smtClean="0"/>
              <a:t>скачать </a:t>
            </a:r>
            <a:r>
              <a:rPr lang="ru-RU" dirty="0" smtClean="0">
                <a:solidFill>
                  <a:srgbClr val="FF0000"/>
                </a:solidFill>
              </a:rPr>
              <a:t>бесплатно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68016"/>
            <a:ext cx="5617826" cy="34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79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2" y="742951"/>
            <a:ext cx="3901246" cy="39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914400"/>
            <a:ext cx="43249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04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628650"/>
            <a:ext cx="412392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852" y="914400"/>
            <a:ext cx="541474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2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628650"/>
            <a:ext cx="4051277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136" y="1085851"/>
            <a:ext cx="5430665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51628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1" y="1143000"/>
            <a:ext cx="5594041" cy="28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4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771204" cy="37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28701"/>
            <a:ext cx="5104282" cy="30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63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ВСОШ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1407319"/>
            <a:ext cx="5010150" cy="30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48" y="1347614"/>
            <a:ext cx="3169236" cy="342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53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ВСОШ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273922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пособия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новые задания +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тексты перешли из Чтения в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труктура сета: </a:t>
            </a:r>
            <a:r>
              <a:rPr lang="ru-RU" sz="2800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чтение  в паре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дан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скрипт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начале задания для проверки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тветы и комментарии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95</Words>
  <Application>Microsoft Office PowerPoint</Application>
  <PresentationFormat>Экран (16:9)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Новые учебные пособия для подготовки к ВСОШ-2023 Гулов Артем Петрович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ВСОШ</vt:lpstr>
      <vt:lpstr>ВСОШ</vt:lpstr>
      <vt:lpstr>ВСОШ</vt:lpstr>
      <vt:lpstr>ВСОШ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12</cp:revision>
  <dcterms:created xsi:type="dcterms:W3CDTF">2019-11-08T08:59:02Z</dcterms:created>
  <dcterms:modified xsi:type="dcterms:W3CDTF">2023-02-01T14:49:17Z</dcterms:modified>
</cp:coreProperties>
</file>