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3433425" cy="7556500"/>
  <p:notesSz cx="10693400" cy="75565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>
      <p:cViewPr varScale="1">
        <p:scale>
          <a:sx n="71" d="100"/>
          <a:sy n="71" d="100"/>
        </p:scale>
        <p:origin x="66" y="600"/>
      </p:cViewPr>
      <p:guideLst>
        <p:guide orient="horz" pos="2880"/>
        <p:guide pos="271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7508" y="2342518"/>
            <a:ext cx="11418411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5015" y="4231643"/>
            <a:ext cx="94033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3" y="774700"/>
            <a:ext cx="13429931" cy="60071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6366" y="4177955"/>
            <a:ext cx="3660695" cy="1025794"/>
          </a:xfrm>
        </p:spPr>
        <p:txBody>
          <a:bodyPr lIns="0" tIns="0" rIns="0" bIns="0"/>
          <a:lstStyle>
            <a:lvl1pPr>
              <a:defRPr sz="6666" b="0" i="0">
                <a:solidFill>
                  <a:srgbClr val="6434C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6366" y="4177955"/>
            <a:ext cx="3660695" cy="1025794"/>
          </a:xfrm>
        </p:spPr>
        <p:txBody>
          <a:bodyPr lIns="0" tIns="0" rIns="0" bIns="0"/>
          <a:lstStyle>
            <a:lvl1pPr>
              <a:defRPr sz="6666" b="0" i="0">
                <a:solidFill>
                  <a:srgbClr val="6434C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673" y="1737997"/>
            <a:ext cx="5843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18215" y="1737997"/>
            <a:ext cx="58435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6366" y="4177955"/>
            <a:ext cx="3660695" cy="1025794"/>
          </a:xfrm>
        </p:spPr>
        <p:txBody>
          <a:bodyPr lIns="0" tIns="0" rIns="0" bIns="0"/>
          <a:lstStyle>
            <a:lvl1pPr>
              <a:defRPr sz="6666" b="0" i="0">
                <a:solidFill>
                  <a:srgbClr val="6434C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507" y="2347414"/>
            <a:ext cx="11418411" cy="76944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5014" y="4282016"/>
            <a:ext cx="9403398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43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1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86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58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30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01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73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63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" y="770740"/>
            <a:ext cx="13433425" cy="60150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6366" y="4177955"/>
            <a:ext cx="3660695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6434C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3868" y="2796867"/>
            <a:ext cx="119056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67365" y="7027548"/>
            <a:ext cx="42986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672" y="7027548"/>
            <a:ext cx="30896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72066" y="7027548"/>
            <a:ext cx="30896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39">
        <a:defRPr>
          <a:latin typeface="+mn-lt"/>
          <a:ea typeface="+mn-ea"/>
          <a:cs typeface="+mn-cs"/>
        </a:defRPr>
      </a:lvl2pPr>
      <a:lvl3pPr marL="1219078">
        <a:defRPr>
          <a:latin typeface="+mn-lt"/>
          <a:ea typeface="+mn-ea"/>
          <a:cs typeface="+mn-cs"/>
        </a:defRPr>
      </a:lvl3pPr>
      <a:lvl4pPr marL="1828617">
        <a:defRPr>
          <a:latin typeface="+mn-lt"/>
          <a:ea typeface="+mn-ea"/>
          <a:cs typeface="+mn-cs"/>
        </a:defRPr>
      </a:lvl4pPr>
      <a:lvl5pPr marL="2438156">
        <a:defRPr>
          <a:latin typeface="+mn-lt"/>
          <a:ea typeface="+mn-ea"/>
          <a:cs typeface="+mn-cs"/>
        </a:defRPr>
      </a:lvl5pPr>
      <a:lvl6pPr marL="3047695">
        <a:defRPr>
          <a:latin typeface="+mn-lt"/>
          <a:ea typeface="+mn-ea"/>
          <a:cs typeface="+mn-cs"/>
        </a:defRPr>
      </a:lvl6pPr>
      <a:lvl7pPr marL="3657234">
        <a:defRPr>
          <a:latin typeface="+mn-lt"/>
          <a:ea typeface="+mn-ea"/>
          <a:cs typeface="+mn-cs"/>
        </a:defRPr>
      </a:lvl7pPr>
      <a:lvl8pPr marL="4266773">
        <a:defRPr>
          <a:latin typeface="+mn-lt"/>
          <a:ea typeface="+mn-ea"/>
          <a:cs typeface="+mn-cs"/>
        </a:defRPr>
      </a:lvl8pPr>
      <a:lvl9pPr marL="48763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39">
        <a:defRPr>
          <a:latin typeface="+mn-lt"/>
          <a:ea typeface="+mn-ea"/>
          <a:cs typeface="+mn-cs"/>
        </a:defRPr>
      </a:lvl2pPr>
      <a:lvl3pPr marL="1219078">
        <a:defRPr>
          <a:latin typeface="+mn-lt"/>
          <a:ea typeface="+mn-ea"/>
          <a:cs typeface="+mn-cs"/>
        </a:defRPr>
      </a:lvl3pPr>
      <a:lvl4pPr marL="1828617">
        <a:defRPr>
          <a:latin typeface="+mn-lt"/>
          <a:ea typeface="+mn-ea"/>
          <a:cs typeface="+mn-cs"/>
        </a:defRPr>
      </a:lvl4pPr>
      <a:lvl5pPr marL="2438156">
        <a:defRPr>
          <a:latin typeface="+mn-lt"/>
          <a:ea typeface="+mn-ea"/>
          <a:cs typeface="+mn-cs"/>
        </a:defRPr>
      </a:lvl5pPr>
      <a:lvl6pPr marL="3047695">
        <a:defRPr>
          <a:latin typeface="+mn-lt"/>
          <a:ea typeface="+mn-ea"/>
          <a:cs typeface="+mn-cs"/>
        </a:defRPr>
      </a:lvl6pPr>
      <a:lvl7pPr marL="3657234">
        <a:defRPr>
          <a:latin typeface="+mn-lt"/>
          <a:ea typeface="+mn-ea"/>
          <a:cs typeface="+mn-cs"/>
        </a:defRPr>
      </a:lvl7pPr>
      <a:lvl8pPr marL="4266773">
        <a:defRPr>
          <a:latin typeface="+mn-lt"/>
          <a:ea typeface="+mn-ea"/>
          <a:cs typeface="+mn-cs"/>
        </a:defRPr>
      </a:lvl8pPr>
      <a:lvl9pPr marL="48763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15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80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75.emf"/><Relationship Id="rId21" Type="http://schemas.openxmlformats.org/officeDocument/2006/relationships/image" Target="../media/image84.emf"/><Relationship Id="rId7" Type="http://schemas.openxmlformats.org/officeDocument/2006/relationships/image" Target="../media/image77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82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5" Type="http://schemas.openxmlformats.org/officeDocument/2006/relationships/image" Target="../media/image81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83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78.emf"/><Relationship Id="rId14" Type="http://schemas.openxmlformats.org/officeDocument/2006/relationships/hyperlink" Target="https://www.facebook.com/digital.septemb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8680" y="1601836"/>
            <a:ext cx="6384210" cy="2464605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6932" marR="6773" indent="335246">
              <a:lnSpc>
                <a:spcPct val="117200"/>
              </a:lnSpc>
              <a:spcBef>
                <a:spcPts val="127"/>
              </a:spcBef>
            </a:pPr>
            <a:r>
              <a:rPr sz="6799" spc="-545" dirty="0"/>
              <a:t>СОВРЕМЕННЫЙ </a:t>
            </a:r>
            <a:r>
              <a:rPr sz="6799" spc="-540" dirty="0"/>
              <a:t> </a:t>
            </a:r>
            <a:r>
              <a:rPr sz="6799" spc="-300" dirty="0"/>
              <a:t>ГАРДЕРОБ</a:t>
            </a:r>
            <a:r>
              <a:rPr sz="6799" spc="-193" dirty="0"/>
              <a:t> </a:t>
            </a:r>
            <a:r>
              <a:rPr sz="6799" spc="-473" dirty="0"/>
              <a:t>МАМЫ</a:t>
            </a:r>
            <a:endParaRPr sz="6799"/>
          </a:p>
        </p:txBody>
      </p:sp>
      <p:grpSp>
        <p:nvGrpSpPr>
          <p:cNvPr id="4" name="object 4"/>
          <p:cNvGrpSpPr/>
          <p:nvPr/>
        </p:nvGrpSpPr>
        <p:grpSpPr>
          <a:xfrm>
            <a:off x="19377" y="676784"/>
            <a:ext cx="4702016" cy="6314789"/>
            <a:chOff x="323303" y="1451965"/>
            <a:chExt cx="3526790" cy="47364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600" y="1482471"/>
              <a:ext cx="3458565" cy="46700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3303" y="1451965"/>
              <a:ext cx="3526790" cy="4736465"/>
            </a:xfrm>
            <a:custGeom>
              <a:avLst/>
              <a:gdLst/>
              <a:ahLst/>
              <a:cxnLst/>
              <a:rect l="l" t="t" r="r" b="b"/>
              <a:pathLst>
                <a:path w="3526790" h="4736465">
                  <a:moveTo>
                    <a:pt x="3149600" y="4735957"/>
                  </a:moveTo>
                  <a:lnTo>
                    <a:pt x="376580" y="4735957"/>
                  </a:lnTo>
                  <a:lnTo>
                    <a:pt x="329366" y="4733023"/>
                  </a:lnTo>
                  <a:lnTo>
                    <a:pt x="283895" y="4724459"/>
                  </a:lnTo>
                  <a:lnTo>
                    <a:pt x="240522" y="4710617"/>
                  </a:lnTo>
                  <a:lnTo>
                    <a:pt x="199600" y="4691851"/>
                  </a:lnTo>
                  <a:lnTo>
                    <a:pt x="161483" y="4668515"/>
                  </a:lnTo>
                  <a:lnTo>
                    <a:pt x="126526" y="4640961"/>
                  </a:lnTo>
                  <a:lnTo>
                    <a:pt x="95081" y="4609545"/>
                  </a:lnTo>
                  <a:lnTo>
                    <a:pt x="67503" y="4574619"/>
                  </a:lnTo>
                  <a:lnTo>
                    <a:pt x="44145" y="4536537"/>
                  </a:lnTo>
                  <a:lnTo>
                    <a:pt x="25362" y="4495652"/>
                  </a:lnTo>
                  <a:lnTo>
                    <a:pt x="11508" y="4452319"/>
                  </a:lnTo>
                  <a:lnTo>
                    <a:pt x="2936" y="4406890"/>
                  </a:lnTo>
                  <a:lnTo>
                    <a:pt x="0" y="4359719"/>
                  </a:lnTo>
                  <a:lnTo>
                    <a:pt x="77" y="376237"/>
                  </a:lnTo>
                  <a:lnTo>
                    <a:pt x="2936" y="330048"/>
                  </a:lnTo>
                  <a:lnTo>
                    <a:pt x="11508" y="284395"/>
                  </a:lnTo>
                  <a:lnTo>
                    <a:pt x="25362" y="240875"/>
                  </a:lnTo>
                  <a:lnTo>
                    <a:pt x="44145" y="199837"/>
                  </a:lnTo>
                  <a:lnTo>
                    <a:pt x="67503" y="161632"/>
                  </a:lnTo>
                  <a:lnTo>
                    <a:pt x="95081" y="126610"/>
                  </a:lnTo>
                  <a:lnTo>
                    <a:pt x="126526" y="95121"/>
                  </a:lnTo>
                  <a:lnTo>
                    <a:pt x="161483" y="67516"/>
                  </a:lnTo>
                  <a:lnTo>
                    <a:pt x="199679" y="44108"/>
                  </a:lnTo>
                  <a:lnTo>
                    <a:pt x="240570" y="25341"/>
                  </a:lnTo>
                  <a:lnTo>
                    <a:pt x="283919" y="11498"/>
                  </a:lnTo>
                  <a:lnTo>
                    <a:pt x="329375" y="2933"/>
                  </a:lnTo>
                  <a:lnTo>
                    <a:pt x="376580" y="0"/>
                  </a:lnTo>
                  <a:lnTo>
                    <a:pt x="3149600" y="0"/>
                  </a:lnTo>
                  <a:lnTo>
                    <a:pt x="3196817" y="2934"/>
                  </a:lnTo>
                  <a:lnTo>
                    <a:pt x="3242298" y="11503"/>
                  </a:lnTo>
                  <a:lnTo>
                    <a:pt x="3285691" y="25356"/>
                  </a:lnTo>
                  <a:lnTo>
                    <a:pt x="3326639" y="44144"/>
                  </a:lnTo>
                  <a:lnTo>
                    <a:pt x="3354373" y="61125"/>
                  </a:lnTo>
                  <a:lnTo>
                    <a:pt x="376580" y="61125"/>
                  </a:lnTo>
                  <a:lnTo>
                    <a:pt x="330099" y="64555"/>
                  </a:lnTo>
                  <a:lnTo>
                    <a:pt x="285691" y="74515"/>
                  </a:lnTo>
                  <a:lnTo>
                    <a:pt x="243851" y="90509"/>
                  </a:lnTo>
                  <a:lnTo>
                    <a:pt x="205076" y="112043"/>
                  </a:lnTo>
                  <a:lnTo>
                    <a:pt x="169861" y="138619"/>
                  </a:lnTo>
                  <a:lnTo>
                    <a:pt x="138703" y="169744"/>
                  </a:lnTo>
                  <a:lnTo>
                    <a:pt x="112098" y="204920"/>
                  </a:lnTo>
                  <a:lnTo>
                    <a:pt x="90541" y="243653"/>
                  </a:lnTo>
                  <a:lnTo>
                    <a:pt x="74529" y="285448"/>
                  </a:lnTo>
                  <a:lnTo>
                    <a:pt x="64622" y="329527"/>
                  </a:lnTo>
                  <a:lnTo>
                    <a:pt x="61125" y="376237"/>
                  </a:lnTo>
                  <a:lnTo>
                    <a:pt x="61215" y="4359719"/>
                  </a:lnTo>
                  <a:lnTo>
                    <a:pt x="64538" y="4404929"/>
                  </a:lnTo>
                  <a:lnTo>
                    <a:pt x="74529" y="4449749"/>
                  </a:lnTo>
                  <a:lnTo>
                    <a:pt x="90541" y="4491635"/>
                  </a:lnTo>
                  <a:lnTo>
                    <a:pt x="112098" y="4530386"/>
                  </a:lnTo>
                  <a:lnTo>
                    <a:pt x="138703" y="4565523"/>
                  </a:lnTo>
                  <a:lnTo>
                    <a:pt x="169861" y="4596567"/>
                  </a:lnTo>
                  <a:lnTo>
                    <a:pt x="205076" y="4623041"/>
                  </a:lnTo>
                  <a:lnTo>
                    <a:pt x="243851" y="4644464"/>
                  </a:lnTo>
                  <a:lnTo>
                    <a:pt x="285691" y="4660360"/>
                  </a:lnTo>
                  <a:lnTo>
                    <a:pt x="330099" y="4670248"/>
                  </a:lnTo>
                  <a:lnTo>
                    <a:pt x="376580" y="4673650"/>
                  </a:lnTo>
                  <a:lnTo>
                    <a:pt x="3356005" y="4673650"/>
                  </a:lnTo>
                  <a:lnTo>
                    <a:pt x="3326824" y="4691570"/>
                  </a:lnTo>
                  <a:lnTo>
                    <a:pt x="3285810" y="4710449"/>
                  </a:lnTo>
                  <a:lnTo>
                    <a:pt x="3242359" y="4724379"/>
                  </a:lnTo>
                  <a:lnTo>
                    <a:pt x="3196834" y="4733002"/>
                  </a:lnTo>
                  <a:lnTo>
                    <a:pt x="3149600" y="4735957"/>
                  </a:lnTo>
                  <a:close/>
                </a:path>
                <a:path w="3526790" h="4736465">
                  <a:moveTo>
                    <a:pt x="3356005" y="4673650"/>
                  </a:moveTo>
                  <a:lnTo>
                    <a:pt x="3149600" y="4673650"/>
                  </a:lnTo>
                  <a:lnTo>
                    <a:pt x="3196364" y="4670220"/>
                  </a:lnTo>
                  <a:lnTo>
                    <a:pt x="3240948" y="4660260"/>
                  </a:lnTo>
                  <a:lnTo>
                    <a:pt x="3282875" y="4644264"/>
                  </a:lnTo>
                  <a:lnTo>
                    <a:pt x="3321663" y="4622730"/>
                  </a:lnTo>
                  <a:lnTo>
                    <a:pt x="3356834" y="4596151"/>
                  </a:lnTo>
                  <a:lnTo>
                    <a:pt x="3387909" y="4565023"/>
                  </a:lnTo>
                  <a:lnTo>
                    <a:pt x="3414408" y="4529841"/>
                  </a:lnTo>
                  <a:lnTo>
                    <a:pt x="3435853" y="4491102"/>
                  </a:lnTo>
                  <a:lnTo>
                    <a:pt x="3451764" y="4449299"/>
                  </a:lnTo>
                  <a:lnTo>
                    <a:pt x="3461662" y="4404929"/>
                  </a:lnTo>
                  <a:lnTo>
                    <a:pt x="3464977" y="4359719"/>
                  </a:lnTo>
                  <a:lnTo>
                    <a:pt x="3465068" y="376237"/>
                  </a:lnTo>
                  <a:lnTo>
                    <a:pt x="3461654" y="329807"/>
                  </a:lnTo>
                  <a:lnTo>
                    <a:pt x="3451663" y="284993"/>
                  </a:lnTo>
                  <a:lnTo>
                    <a:pt x="3435651" y="243115"/>
                  </a:lnTo>
                  <a:lnTo>
                    <a:pt x="3414094" y="204370"/>
                  </a:lnTo>
                  <a:lnTo>
                    <a:pt x="3387488" y="169239"/>
                  </a:lnTo>
                  <a:lnTo>
                    <a:pt x="3356329" y="138199"/>
                  </a:lnTo>
                  <a:lnTo>
                    <a:pt x="3321113" y="111729"/>
                  </a:lnTo>
                  <a:lnTo>
                    <a:pt x="3282336" y="90307"/>
                  </a:lnTo>
                  <a:lnTo>
                    <a:pt x="3240494" y="74414"/>
                  </a:lnTo>
                  <a:lnTo>
                    <a:pt x="3196083" y="64527"/>
                  </a:lnTo>
                  <a:lnTo>
                    <a:pt x="3149600" y="61125"/>
                  </a:lnTo>
                  <a:lnTo>
                    <a:pt x="3354373" y="61125"/>
                  </a:lnTo>
                  <a:lnTo>
                    <a:pt x="3399654" y="94999"/>
                  </a:lnTo>
                  <a:lnTo>
                    <a:pt x="3431099" y="126416"/>
                  </a:lnTo>
                  <a:lnTo>
                    <a:pt x="3458677" y="161342"/>
                  </a:lnTo>
                  <a:lnTo>
                    <a:pt x="3482034" y="199424"/>
                  </a:lnTo>
                  <a:lnTo>
                    <a:pt x="3500817" y="240309"/>
                  </a:lnTo>
                  <a:lnTo>
                    <a:pt x="3514672" y="283641"/>
                  </a:lnTo>
                  <a:lnTo>
                    <a:pt x="3523244" y="329069"/>
                  </a:lnTo>
                  <a:lnTo>
                    <a:pt x="3526180" y="376237"/>
                  </a:lnTo>
                  <a:lnTo>
                    <a:pt x="3526110" y="4359719"/>
                  </a:lnTo>
                  <a:lnTo>
                    <a:pt x="3523489" y="4405676"/>
                  </a:lnTo>
                  <a:lnTo>
                    <a:pt x="3515083" y="4451161"/>
                  </a:lnTo>
                  <a:lnTo>
                    <a:pt x="3501327" y="4494582"/>
                  </a:lnTo>
                  <a:lnTo>
                    <a:pt x="3482585" y="4535578"/>
                  </a:lnTo>
                  <a:lnTo>
                    <a:pt x="3459221" y="4573788"/>
                  </a:lnTo>
                  <a:lnTo>
                    <a:pt x="3431598" y="4608853"/>
                  </a:lnTo>
                  <a:lnTo>
                    <a:pt x="3400082" y="4640412"/>
                  </a:lnTo>
                  <a:lnTo>
                    <a:pt x="3365036" y="4668105"/>
                  </a:lnTo>
                  <a:lnTo>
                    <a:pt x="3356005" y="4673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52"/>
            <a:ext cx="14256743" cy="80194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4536" y="5100791"/>
            <a:ext cx="5144811" cy="172262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7465" y="2835222"/>
            <a:ext cx="1779553" cy="1779553"/>
            <a:chOff x="396875" y="3070923"/>
            <a:chExt cx="1334770" cy="1334770"/>
          </a:xfrm>
        </p:grpSpPr>
        <p:sp>
          <p:nvSpPr>
            <p:cNvPr id="5" name="object 5"/>
            <p:cNvSpPr/>
            <p:nvPr/>
          </p:nvSpPr>
          <p:spPr>
            <a:xfrm>
              <a:off x="396875" y="3070923"/>
              <a:ext cx="1334770" cy="1334770"/>
            </a:xfrm>
            <a:custGeom>
              <a:avLst/>
              <a:gdLst/>
              <a:ahLst/>
              <a:cxnLst/>
              <a:rect l="l" t="t" r="r" b="b"/>
              <a:pathLst>
                <a:path w="1334770" h="1334770">
                  <a:moveTo>
                    <a:pt x="1140714" y="1334287"/>
                  </a:moveTo>
                  <a:lnTo>
                    <a:pt x="193573" y="1334287"/>
                  </a:lnTo>
                  <a:lnTo>
                    <a:pt x="187032" y="1333995"/>
                  </a:lnTo>
                  <a:lnTo>
                    <a:pt x="148285" y="1327594"/>
                  </a:lnTo>
                  <a:lnTo>
                    <a:pt x="111569" y="1313751"/>
                  </a:lnTo>
                  <a:lnTo>
                    <a:pt x="78231" y="1293012"/>
                  </a:lnTo>
                  <a:lnTo>
                    <a:pt x="49555" y="1266177"/>
                  </a:lnTo>
                  <a:lnTo>
                    <a:pt x="33731" y="1245336"/>
                  </a:lnTo>
                  <a:lnTo>
                    <a:pt x="30060" y="1239888"/>
                  </a:lnTo>
                  <a:lnTo>
                    <a:pt x="15227" y="1210767"/>
                  </a:lnTo>
                  <a:lnTo>
                    <a:pt x="12700" y="1204709"/>
                  </a:lnTo>
                  <a:lnTo>
                    <a:pt x="2527" y="1166761"/>
                  </a:lnTo>
                  <a:lnTo>
                    <a:pt x="0" y="1140714"/>
                  </a:lnTo>
                  <a:lnTo>
                    <a:pt x="0" y="193573"/>
                  </a:lnTo>
                  <a:lnTo>
                    <a:pt x="5105" y="154622"/>
                  </a:lnTo>
                  <a:lnTo>
                    <a:pt x="15227" y="123520"/>
                  </a:lnTo>
                  <a:lnTo>
                    <a:pt x="17716" y="117475"/>
                  </a:lnTo>
                  <a:lnTo>
                    <a:pt x="33731" y="88950"/>
                  </a:lnTo>
                  <a:lnTo>
                    <a:pt x="37350" y="83489"/>
                  </a:lnTo>
                  <a:lnTo>
                    <a:pt x="63245" y="53975"/>
                  </a:lnTo>
                  <a:lnTo>
                    <a:pt x="94411" y="30060"/>
                  </a:lnTo>
                  <a:lnTo>
                    <a:pt x="129578" y="12700"/>
                  </a:lnTo>
                  <a:lnTo>
                    <a:pt x="167525" y="2527"/>
                  </a:lnTo>
                  <a:lnTo>
                    <a:pt x="193573" y="0"/>
                  </a:lnTo>
                  <a:lnTo>
                    <a:pt x="1140714" y="0"/>
                  </a:lnTo>
                  <a:lnTo>
                    <a:pt x="1179614" y="5105"/>
                  </a:lnTo>
                  <a:lnTo>
                    <a:pt x="1216812" y="17703"/>
                  </a:lnTo>
                  <a:lnTo>
                    <a:pt x="1250797" y="37350"/>
                  </a:lnTo>
                  <a:lnTo>
                    <a:pt x="1280312" y="63245"/>
                  </a:lnTo>
                  <a:lnTo>
                    <a:pt x="1300556" y="88950"/>
                  </a:lnTo>
                  <a:lnTo>
                    <a:pt x="1304226" y="94399"/>
                  </a:lnTo>
                  <a:lnTo>
                    <a:pt x="1307604" y="100012"/>
                  </a:lnTo>
                  <a:lnTo>
                    <a:pt x="1313751" y="111569"/>
                  </a:lnTo>
                  <a:lnTo>
                    <a:pt x="1316583" y="117475"/>
                  </a:lnTo>
                  <a:lnTo>
                    <a:pt x="1319060" y="123520"/>
                  </a:lnTo>
                  <a:lnTo>
                    <a:pt x="1321587" y="129578"/>
                  </a:lnTo>
                  <a:lnTo>
                    <a:pt x="1331760" y="167525"/>
                  </a:lnTo>
                  <a:lnTo>
                    <a:pt x="1334287" y="193573"/>
                  </a:lnTo>
                  <a:lnTo>
                    <a:pt x="1334287" y="1140714"/>
                  </a:lnTo>
                  <a:lnTo>
                    <a:pt x="1329182" y="1179652"/>
                  </a:lnTo>
                  <a:lnTo>
                    <a:pt x="1319060" y="1210767"/>
                  </a:lnTo>
                  <a:lnTo>
                    <a:pt x="1316583" y="1216812"/>
                  </a:lnTo>
                  <a:lnTo>
                    <a:pt x="1313751" y="1222717"/>
                  </a:lnTo>
                  <a:lnTo>
                    <a:pt x="1307604" y="1234274"/>
                  </a:lnTo>
                  <a:lnTo>
                    <a:pt x="1304226" y="1239888"/>
                  </a:lnTo>
                  <a:lnTo>
                    <a:pt x="1300556" y="1245336"/>
                  </a:lnTo>
                  <a:lnTo>
                    <a:pt x="1296936" y="1250797"/>
                  </a:lnTo>
                  <a:lnTo>
                    <a:pt x="1271041" y="1280312"/>
                  </a:lnTo>
                  <a:lnTo>
                    <a:pt x="1239888" y="1304226"/>
                  </a:lnTo>
                  <a:lnTo>
                    <a:pt x="1204709" y="1321587"/>
                  </a:lnTo>
                  <a:lnTo>
                    <a:pt x="1166761" y="1331760"/>
                  </a:lnTo>
                  <a:lnTo>
                    <a:pt x="1147267" y="1333995"/>
                  </a:lnTo>
                  <a:lnTo>
                    <a:pt x="1140714" y="1334287"/>
                  </a:lnTo>
                  <a:close/>
                </a:path>
              </a:pathLst>
            </a:custGeom>
            <a:solidFill>
              <a:srgbClr val="BD081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660057" y="3216821"/>
              <a:ext cx="808355" cy="1045210"/>
            </a:xfrm>
            <a:custGeom>
              <a:avLst/>
              <a:gdLst/>
              <a:ahLst/>
              <a:cxnLst/>
              <a:rect l="l" t="t" r="r" b="b"/>
              <a:pathLst>
                <a:path w="808355" h="1045210">
                  <a:moveTo>
                    <a:pt x="132145" y="604049"/>
                  </a:moveTo>
                  <a:lnTo>
                    <a:pt x="84452" y="580553"/>
                  </a:lnTo>
                  <a:lnTo>
                    <a:pt x="53663" y="550796"/>
                  </a:lnTo>
                  <a:lnTo>
                    <a:pt x="29968" y="514089"/>
                  </a:lnTo>
                  <a:lnTo>
                    <a:pt x="13223" y="471735"/>
                  </a:lnTo>
                  <a:lnTo>
                    <a:pt x="3281" y="425037"/>
                  </a:lnTo>
                  <a:lnTo>
                    <a:pt x="0" y="375297"/>
                  </a:lnTo>
                  <a:lnTo>
                    <a:pt x="2193" y="338047"/>
                  </a:lnTo>
                  <a:lnTo>
                    <a:pt x="8769" y="300352"/>
                  </a:lnTo>
                  <a:lnTo>
                    <a:pt x="19723" y="262724"/>
                  </a:lnTo>
                  <a:lnTo>
                    <a:pt x="35048" y="225677"/>
                  </a:lnTo>
                  <a:lnTo>
                    <a:pt x="54739" y="189724"/>
                  </a:lnTo>
                  <a:lnTo>
                    <a:pt x="78789" y="155377"/>
                  </a:lnTo>
                  <a:lnTo>
                    <a:pt x="107192" y="123150"/>
                  </a:lnTo>
                  <a:lnTo>
                    <a:pt x="139944" y="93555"/>
                  </a:lnTo>
                  <a:lnTo>
                    <a:pt x="177037" y="67106"/>
                  </a:lnTo>
                  <a:lnTo>
                    <a:pt x="218467" y="44316"/>
                  </a:lnTo>
                  <a:lnTo>
                    <a:pt x="264227" y="25697"/>
                  </a:lnTo>
                  <a:lnTo>
                    <a:pt x="314312" y="11763"/>
                  </a:lnTo>
                  <a:lnTo>
                    <a:pt x="368715" y="3026"/>
                  </a:lnTo>
                  <a:lnTo>
                    <a:pt x="427431" y="0"/>
                  </a:lnTo>
                  <a:lnTo>
                    <a:pt x="483097" y="3335"/>
                  </a:lnTo>
                  <a:lnTo>
                    <a:pt x="535251" y="12996"/>
                  </a:lnTo>
                  <a:lnTo>
                    <a:pt x="583641" y="28467"/>
                  </a:lnTo>
                  <a:lnTo>
                    <a:pt x="628013" y="49233"/>
                  </a:lnTo>
                  <a:lnTo>
                    <a:pt x="668113" y="74777"/>
                  </a:lnTo>
                  <a:lnTo>
                    <a:pt x="700188" y="101650"/>
                  </a:lnTo>
                  <a:lnTo>
                    <a:pt x="411797" y="101650"/>
                  </a:lnTo>
                  <a:lnTo>
                    <a:pt x="359212" y="105596"/>
                  </a:lnTo>
                  <a:lnTo>
                    <a:pt x="311101" y="116955"/>
                  </a:lnTo>
                  <a:lnTo>
                    <a:pt x="267714" y="135007"/>
                  </a:lnTo>
                  <a:lnTo>
                    <a:pt x="229301" y="159032"/>
                  </a:lnTo>
                  <a:lnTo>
                    <a:pt x="196111" y="188312"/>
                  </a:lnTo>
                  <a:lnTo>
                    <a:pt x="168396" y="222126"/>
                  </a:lnTo>
                  <a:lnTo>
                    <a:pt x="146404" y="259756"/>
                  </a:lnTo>
                  <a:lnTo>
                    <a:pt x="130386" y="300481"/>
                  </a:lnTo>
                  <a:lnTo>
                    <a:pt x="120592" y="343582"/>
                  </a:lnTo>
                  <a:lnTo>
                    <a:pt x="117271" y="388340"/>
                  </a:lnTo>
                  <a:lnTo>
                    <a:pt x="120086" y="424611"/>
                  </a:lnTo>
                  <a:lnTo>
                    <a:pt x="128037" y="455769"/>
                  </a:lnTo>
                  <a:lnTo>
                    <a:pt x="140374" y="482522"/>
                  </a:lnTo>
                  <a:lnTo>
                    <a:pt x="156362" y="505612"/>
                  </a:lnTo>
                  <a:lnTo>
                    <a:pt x="162712" y="514196"/>
                  </a:lnTo>
                  <a:lnTo>
                    <a:pt x="166138" y="521573"/>
                  </a:lnTo>
                  <a:lnTo>
                    <a:pt x="166635" y="529440"/>
                  </a:lnTo>
                  <a:lnTo>
                    <a:pt x="164198" y="539496"/>
                  </a:lnTo>
                  <a:lnTo>
                    <a:pt x="153784" y="589013"/>
                  </a:lnTo>
                  <a:lnTo>
                    <a:pt x="148532" y="597285"/>
                  </a:lnTo>
                  <a:lnTo>
                    <a:pt x="141074" y="602378"/>
                  </a:lnTo>
                  <a:lnTo>
                    <a:pt x="132145" y="604049"/>
                  </a:lnTo>
                  <a:close/>
                </a:path>
                <a:path w="808355" h="1045210">
                  <a:moveTo>
                    <a:pt x="708212" y="648944"/>
                  </a:moveTo>
                  <a:lnTo>
                    <a:pt x="471728" y="648944"/>
                  </a:lnTo>
                  <a:lnTo>
                    <a:pt x="507768" y="643789"/>
                  </a:lnTo>
                  <a:lnTo>
                    <a:pt x="540934" y="628939"/>
                  </a:lnTo>
                  <a:lnTo>
                    <a:pt x="570861" y="605316"/>
                  </a:lnTo>
                  <a:lnTo>
                    <a:pt x="597185" y="573843"/>
                  </a:lnTo>
                  <a:lnTo>
                    <a:pt x="619541" y="535440"/>
                  </a:lnTo>
                  <a:lnTo>
                    <a:pt x="637564" y="491031"/>
                  </a:lnTo>
                  <a:lnTo>
                    <a:pt x="650889" y="441538"/>
                  </a:lnTo>
                  <a:lnTo>
                    <a:pt x="659152" y="387883"/>
                  </a:lnTo>
                  <a:lnTo>
                    <a:pt x="661987" y="330987"/>
                  </a:lnTo>
                  <a:lnTo>
                    <a:pt x="657864" y="283718"/>
                  </a:lnTo>
                  <a:lnTo>
                    <a:pt x="645617" y="240177"/>
                  </a:lnTo>
                  <a:lnTo>
                    <a:pt x="625430" y="201156"/>
                  </a:lnTo>
                  <a:lnTo>
                    <a:pt x="597485" y="167451"/>
                  </a:lnTo>
                  <a:lnTo>
                    <a:pt x="561966" y="139854"/>
                  </a:lnTo>
                  <a:lnTo>
                    <a:pt x="519057" y="119159"/>
                  </a:lnTo>
                  <a:lnTo>
                    <a:pt x="468939" y="106160"/>
                  </a:lnTo>
                  <a:lnTo>
                    <a:pt x="411797" y="101650"/>
                  </a:lnTo>
                  <a:lnTo>
                    <a:pt x="700188" y="101650"/>
                  </a:lnTo>
                  <a:lnTo>
                    <a:pt x="734487" y="138137"/>
                  </a:lnTo>
                  <a:lnTo>
                    <a:pt x="760253" y="174921"/>
                  </a:lnTo>
                  <a:lnTo>
                    <a:pt x="780734" y="214419"/>
                  </a:lnTo>
                  <a:lnTo>
                    <a:pt x="795677" y="256116"/>
                  </a:lnTo>
                  <a:lnTo>
                    <a:pt x="804829" y="299496"/>
                  </a:lnTo>
                  <a:lnTo>
                    <a:pt x="807935" y="344042"/>
                  </a:lnTo>
                  <a:lnTo>
                    <a:pt x="805653" y="397054"/>
                  </a:lnTo>
                  <a:lnTo>
                    <a:pt x="798928" y="447623"/>
                  </a:lnTo>
                  <a:lnTo>
                    <a:pt x="787947" y="495436"/>
                  </a:lnTo>
                  <a:lnTo>
                    <a:pt x="772894" y="540182"/>
                  </a:lnTo>
                  <a:lnTo>
                    <a:pt x="753954" y="581545"/>
                  </a:lnTo>
                  <a:lnTo>
                    <a:pt x="731313" y="619215"/>
                  </a:lnTo>
                  <a:lnTo>
                    <a:pt x="708212" y="648944"/>
                  </a:lnTo>
                  <a:close/>
                </a:path>
                <a:path w="808355" h="1045210">
                  <a:moveTo>
                    <a:pt x="185039" y="1045070"/>
                  </a:moveTo>
                  <a:lnTo>
                    <a:pt x="174625" y="1042492"/>
                  </a:lnTo>
                  <a:lnTo>
                    <a:pt x="174625" y="1034656"/>
                  </a:lnTo>
                  <a:lnTo>
                    <a:pt x="171634" y="1016327"/>
                  </a:lnTo>
                  <a:lnTo>
                    <a:pt x="167509" y="978107"/>
                  </a:lnTo>
                  <a:lnTo>
                    <a:pt x="164879" y="926380"/>
                  </a:lnTo>
                  <a:lnTo>
                    <a:pt x="166374" y="867528"/>
                  </a:lnTo>
                  <a:lnTo>
                    <a:pt x="174625" y="807935"/>
                  </a:lnTo>
                  <a:lnTo>
                    <a:pt x="252806" y="482155"/>
                  </a:lnTo>
                  <a:lnTo>
                    <a:pt x="249952" y="475192"/>
                  </a:lnTo>
                  <a:lnTo>
                    <a:pt x="243673" y="455763"/>
                  </a:lnTo>
                  <a:lnTo>
                    <a:pt x="237397" y="426085"/>
                  </a:lnTo>
                  <a:lnTo>
                    <a:pt x="234543" y="388340"/>
                  </a:lnTo>
                  <a:lnTo>
                    <a:pt x="240218" y="338047"/>
                  </a:lnTo>
                  <a:lnTo>
                    <a:pt x="256145" y="295027"/>
                  </a:lnTo>
                  <a:lnTo>
                    <a:pt x="280711" y="261502"/>
                  </a:lnTo>
                  <a:lnTo>
                    <a:pt x="312287" y="239734"/>
                  </a:lnTo>
                  <a:lnTo>
                    <a:pt x="349250" y="231978"/>
                  </a:lnTo>
                  <a:lnTo>
                    <a:pt x="384950" y="239263"/>
                  </a:lnTo>
                  <a:lnTo>
                    <a:pt x="410146" y="259006"/>
                  </a:lnTo>
                  <a:lnTo>
                    <a:pt x="425084" y="288042"/>
                  </a:lnTo>
                  <a:lnTo>
                    <a:pt x="430009" y="323202"/>
                  </a:lnTo>
                  <a:lnTo>
                    <a:pt x="424067" y="368639"/>
                  </a:lnTo>
                  <a:lnTo>
                    <a:pt x="409824" y="420916"/>
                  </a:lnTo>
                  <a:lnTo>
                    <a:pt x="392649" y="477107"/>
                  </a:lnTo>
                  <a:lnTo>
                    <a:pt x="377913" y="534288"/>
                  </a:lnTo>
                  <a:lnTo>
                    <a:pt x="377163" y="579684"/>
                  </a:lnTo>
                  <a:lnTo>
                    <a:pt x="395484" y="616043"/>
                  </a:lnTo>
                  <a:lnTo>
                    <a:pt x="428473" y="640189"/>
                  </a:lnTo>
                  <a:lnTo>
                    <a:pt x="471728" y="648944"/>
                  </a:lnTo>
                  <a:lnTo>
                    <a:pt x="708212" y="648944"/>
                  </a:lnTo>
                  <a:lnTo>
                    <a:pt x="705156" y="652877"/>
                  </a:lnTo>
                  <a:lnTo>
                    <a:pt x="680301" y="677608"/>
                  </a:lnTo>
                  <a:lnTo>
                    <a:pt x="338823" y="677608"/>
                  </a:lnTo>
                  <a:lnTo>
                    <a:pt x="297103" y="844397"/>
                  </a:lnTo>
                  <a:lnTo>
                    <a:pt x="276220" y="899998"/>
                  </a:lnTo>
                  <a:lnTo>
                    <a:pt x="248829" y="951472"/>
                  </a:lnTo>
                  <a:lnTo>
                    <a:pt x="220937" y="994692"/>
                  </a:lnTo>
                  <a:lnTo>
                    <a:pt x="198548" y="1025532"/>
                  </a:lnTo>
                  <a:lnTo>
                    <a:pt x="187667" y="1039863"/>
                  </a:lnTo>
                  <a:lnTo>
                    <a:pt x="185039" y="1045070"/>
                  </a:lnTo>
                  <a:close/>
                </a:path>
                <a:path w="808355" h="1045210">
                  <a:moveTo>
                    <a:pt x="484733" y="753173"/>
                  </a:moveTo>
                  <a:lnTo>
                    <a:pt x="437385" y="747227"/>
                  </a:lnTo>
                  <a:lnTo>
                    <a:pt x="395166" y="731021"/>
                  </a:lnTo>
                  <a:lnTo>
                    <a:pt x="361253" y="706999"/>
                  </a:lnTo>
                  <a:lnTo>
                    <a:pt x="338823" y="677608"/>
                  </a:lnTo>
                  <a:lnTo>
                    <a:pt x="680301" y="677608"/>
                  </a:lnTo>
                  <a:lnTo>
                    <a:pt x="643032" y="706928"/>
                  </a:lnTo>
                  <a:lnTo>
                    <a:pt x="607436" y="726691"/>
                  </a:lnTo>
                  <a:lnTo>
                    <a:pt x="569064" y="741194"/>
                  </a:lnTo>
                  <a:lnTo>
                    <a:pt x="528102" y="750126"/>
                  </a:lnTo>
                  <a:lnTo>
                    <a:pt x="484733" y="7531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7" name="object 7"/>
          <p:cNvSpPr/>
          <p:nvPr/>
        </p:nvSpPr>
        <p:spPr>
          <a:xfrm>
            <a:off x="2439811" y="2568072"/>
            <a:ext cx="885544" cy="1810877"/>
          </a:xfrm>
          <a:custGeom>
            <a:avLst/>
            <a:gdLst/>
            <a:ahLst/>
            <a:cxnLst/>
            <a:rect l="l" t="t" r="r" b="b"/>
            <a:pathLst>
              <a:path w="664210" h="1358264">
                <a:moveTo>
                  <a:pt x="148370" y="1357858"/>
                </a:moveTo>
                <a:lnTo>
                  <a:pt x="18296" y="1357858"/>
                </a:lnTo>
                <a:lnTo>
                  <a:pt x="8587" y="1355385"/>
                </a:lnTo>
                <a:lnTo>
                  <a:pt x="2032" y="1348867"/>
                </a:lnTo>
                <a:lnTo>
                  <a:pt x="0" y="1339652"/>
                </a:lnTo>
                <a:lnTo>
                  <a:pt x="3857" y="1329093"/>
                </a:lnTo>
                <a:lnTo>
                  <a:pt x="283257" y="830072"/>
                </a:lnTo>
                <a:lnTo>
                  <a:pt x="240349" y="807929"/>
                </a:lnTo>
                <a:lnTo>
                  <a:pt x="201347" y="781901"/>
                </a:lnTo>
                <a:lnTo>
                  <a:pt x="166396" y="752130"/>
                </a:lnTo>
                <a:lnTo>
                  <a:pt x="135639" y="718762"/>
                </a:lnTo>
                <a:lnTo>
                  <a:pt x="109219" y="681939"/>
                </a:lnTo>
                <a:lnTo>
                  <a:pt x="87280" y="641806"/>
                </a:lnTo>
                <a:lnTo>
                  <a:pt x="69967" y="598507"/>
                </a:lnTo>
                <a:lnTo>
                  <a:pt x="57422" y="552185"/>
                </a:lnTo>
                <a:lnTo>
                  <a:pt x="49790" y="502986"/>
                </a:lnTo>
                <a:lnTo>
                  <a:pt x="47214" y="451053"/>
                </a:lnTo>
                <a:lnTo>
                  <a:pt x="49546" y="393473"/>
                </a:lnTo>
                <a:lnTo>
                  <a:pt x="56364" y="339750"/>
                </a:lnTo>
                <a:lnTo>
                  <a:pt x="67404" y="289899"/>
                </a:lnTo>
                <a:lnTo>
                  <a:pt x="82399" y="243939"/>
                </a:lnTo>
                <a:lnTo>
                  <a:pt x="101086" y="201886"/>
                </a:lnTo>
                <a:lnTo>
                  <a:pt x="123198" y="163758"/>
                </a:lnTo>
                <a:lnTo>
                  <a:pt x="148470" y="129570"/>
                </a:lnTo>
                <a:lnTo>
                  <a:pt x="176637" y="99341"/>
                </a:lnTo>
                <a:lnTo>
                  <a:pt x="207434" y="73087"/>
                </a:lnTo>
                <a:lnTo>
                  <a:pt x="240595" y="50826"/>
                </a:lnTo>
                <a:lnTo>
                  <a:pt x="275855" y="32574"/>
                </a:lnTo>
                <a:lnTo>
                  <a:pt x="312950" y="18348"/>
                </a:lnTo>
                <a:lnTo>
                  <a:pt x="351612" y="8166"/>
                </a:lnTo>
                <a:lnTo>
                  <a:pt x="391579" y="2044"/>
                </a:lnTo>
                <a:lnTo>
                  <a:pt x="432583" y="0"/>
                </a:lnTo>
                <a:lnTo>
                  <a:pt x="639695" y="0"/>
                </a:lnTo>
                <a:lnTo>
                  <a:pt x="648878" y="976"/>
                </a:lnTo>
                <a:lnTo>
                  <a:pt x="655363" y="4205"/>
                </a:lnTo>
                <a:lnTo>
                  <a:pt x="660044" y="10131"/>
                </a:lnTo>
                <a:lnTo>
                  <a:pt x="663812" y="19202"/>
                </a:lnTo>
                <a:lnTo>
                  <a:pt x="663812" y="115201"/>
                </a:lnTo>
                <a:lnTo>
                  <a:pt x="427770" y="115201"/>
                </a:lnTo>
                <a:lnTo>
                  <a:pt x="393804" y="118115"/>
                </a:lnTo>
                <a:lnTo>
                  <a:pt x="333776" y="139991"/>
                </a:lnTo>
                <a:lnTo>
                  <a:pt x="284509" y="180070"/>
                </a:lnTo>
                <a:lnTo>
                  <a:pt x="246268" y="234519"/>
                </a:lnTo>
                <a:lnTo>
                  <a:pt x="219321" y="299507"/>
                </a:lnTo>
                <a:lnTo>
                  <a:pt x="203932" y="371202"/>
                </a:lnTo>
                <a:lnTo>
                  <a:pt x="200369" y="445771"/>
                </a:lnTo>
                <a:lnTo>
                  <a:pt x="203105" y="482935"/>
                </a:lnTo>
                <a:lnTo>
                  <a:pt x="217777" y="554630"/>
                </a:lnTo>
                <a:lnTo>
                  <a:pt x="244940" y="619618"/>
                </a:lnTo>
                <a:lnTo>
                  <a:pt x="284859" y="674068"/>
                </a:lnTo>
                <a:lnTo>
                  <a:pt x="337800" y="714147"/>
                </a:lnTo>
                <a:lnTo>
                  <a:pt x="404029" y="736022"/>
                </a:lnTo>
                <a:lnTo>
                  <a:pt x="442210" y="738936"/>
                </a:lnTo>
                <a:lnTo>
                  <a:pt x="663812" y="738936"/>
                </a:lnTo>
                <a:lnTo>
                  <a:pt x="663812" y="854075"/>
                </a:lnTo>
                <a:lnTo>
                  <a:pt x="427770" y="854075"/>
                </a:lnTo>
                <a:lnTo>
                  <a:pt x="172424" y="1343469"/>
                </a:lnTo>
                <a:lnTo>
                  <a:pt x="167988" y="1349757"/>
                </a:lnTo>
                <a:lnTo>
                  <a:pt x="162202" y="1354254"/>
                </a:lnTo>
                <a:lnTo>
                  <a:pt x="155513" y="1356956"/>
                </a:lnTo>
                <a:lnTo>
                  <a:pt x="148370" y="1357858"/>
                </a:lnTo>
                <a:close/>
              </a:path>
              <a:path w="664210" h="1358264">
                <a:moveTo>
                  <a:pt x="663812" y="738936"/>
                </a:moveTo>
                <a:lnTo>
                  <a:pt x="524112" y="738936"/>
                </a:lnTo>
                <a:lnTo>
                  <a:pt x="524112" y="115201"/>
                </a:lnTo>
                <a:lnTo>
                  <a:pt x="663812" y="115201"/>
                </a:lnTo>
                <a:lnTo>
                  <a:pt x="663812" y="738936"/>
                </a:lnTo>
                <a:close/>
              </a:path>
              <a:path w="664210" h="1358264">
                <a:moveTo>
                  <a:pt x="658999" y="1357858"/>
                </a:moveTo>
                <a:lnTo>
                  <a:pt x="524112" y="1357858"/>
                </a:lnTo>
                <a:lnTo>
                  <a:pt x="519248" y="1348282"/>
                </a:lnTo>
                <a:lnTo>
                  <a:pt x="519248" y="854075"/>
                </a:lnTo>
                <a:lnTo>
                  <a:pt x="663812" y="854075"/>
                </a:lnTo>
                <a:lnTo>
                  <a:pt x="663812" y="1353045"/>
                </a:lnTo>
                <a:lnTo>
                  <a:pt x="658999" y="135785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3575236" y="3136245"/>
            <a:ext cx="4117016" cy="1479010"/>
          </a:xfrm>
          <a:custGeom>
            <a:avLst/>
            <a:gdLst/>
            <a:ahLst/>
            <a:cxnLst/>
            <a:rect l="l" t="t" r="r" b="b"/>
            <a:pathLst>
              <a:path w="3088004" h="1109345">
                <a:moveTo>
                  <a:pt x="139700" y="931695"/>
                </a:moveTo>
                <a:lnTo>
                  <a:pt x="4864" y="931695"/>
                </a:lnTo>
                <a:lnTo>
                  <a:pt x="0" y="926881"/>
                </a:lnTo>
                <a:lnTo>
                  <a:pt x="0" y="29652"/>
                </a:lnTo>
                <a:lnTo>
                  <a:pt x="4864" y="24889"/>
                </a:lnTo>
                <a:lnTo>
                  <a:pt x="134937" y="24889"/>
                </a:lnTo>
                <a:lnTo>
                  <a:pt x="139700" y="29652"/>
                </a:lnTo>
                <a:lnTo>
                  <a:pt x="139700" y="384706"/>
                </a:lnTo>
                <a:lnTo>
                  <a:pt x="501053" y="384706"/>
                </a:lnTo>
                <a:lnTo>
                  <a:pt x="501053" y="495081"/>
                </a:lnTo>
                <a:lnTo>
                  <a:pt x="144564" y="495081"/>
                </a:lnTo>
                <a:lnTo>
                  <a:pt x="144564" y="926881"/>
                </a:lnTo>
                <a:lnTo>
                  <a:pt x="139700" y="931695"/>
                </a:lnTo>
                <a:close/>
              </a:path>
              <a:path w="3088004" h="1109345">
                <a:moveTo>
                  <a:pt x="501053" y="384706"/>
                </a:moveTo>
                <a:lnTo>
                  <a:pt x="351675" y="384706"/>
                </a:lnTo>
                <a:lnTo>
                  <a:pt x="351675" y="29652"/>
                </a:lnTo>
                <a:lnTo>
                  <a:pt x="356489" y="24889"/>
                </a:lnTo>
                <a:lnTo>
                  <a:pt x="491375" y="24889"/>
                </a:lnTo>
                <a:lnTo>
                  <a:pt x="496189" y="29652"/>
                </a:lnTo>
                <a:lnTo>
                  <a:pt x="501053" y="39278"/>
                </a:lnTo>
                <a:lnTo>
                  <a:pt x="501053" y="384706"/>
                </a:lnTo>
                <a:close/>
              </a:path>
              <a:path w="3088004" h="1109345">
                <a:moveTo>
                  <a:pt x="496189" y="931695"/>
                </a:moveTo>
                <a:lnTo>
                  <a:pt x="361353" y="931695"/>
                </a:lnTo>
                <a:lnTo>
                  <a:pt x="356489" y="926881"/>
                </a:lnTo>
                <a:lnTo>
                  <a:pt x="356489" y="495081"/>
                </a:lnTo>
                <a:lnTo>
                  <a:pt x="501053" y="495081"/>
                </a:lnTo>
                <a:lnTo>
                  <a:pt x="501053" y="926881"/>
                </a:lnTo>
                <a:lnTo>
                  <a:pt x="496189" y="931695"/>
                </a:lnTo>
                <a:close/>
              </a:path>
              <a:path w="3088004" h="1109345">
                <a:moveTo>
                  <a:pt x="2888211" y="951438"/>
                </a:moveTo>
                <a:lnTo>
                  <a:pt x="2821074" y="943687"/>
                </a:lnTo>
                <a:lnTo>
                  <a:pt x="2756652" y="919757"/>
                </a:lnTo>
                <a:lnTo>
                  <a:pt x="2697720" y="878553"/>
                </a:lnTo>
                <a:lnTo>
                  <a:pt x="2671181" y="851132"/>
                </a:lnTo>
                <a:lnTo>
                  <a:pt x="2647041" y="818960"/>
                </a:lnTo>
                <a:lnTo>
                  <a:pt x="2625688" y="781970"/>
                </a:lnTo>
                <a:lnTo>
                  <a:pt x="2607428" y="739955"/>
                </a:lnTo>
                <a:lnTo>
                  <a:pt x="2592622" y="692801"/>
                </a:lnTo>
                <a:lnTo>
                  <a:pt x="2581617" y="640374"/>
                </a:lnTo>
                <a:lnTo>
                  <a:pt x="2574760" y="582535"/>
                </a:lnTo>
                <a:lnTo>
                  <a:pt x="2572397" y="519148"/>
                </a:lnTo>
                <a:lnTo>
                  <a:pt x="2573625" y="468451"/>
                </a:lnTo>
                <a:lnTo>
                  <a:pt x="2577302" y="418778"/>
                </a:lnTo>
                <a:lnTo>
                  <a:pt x="2583421" y="370430"/>
                </a:lnTo>
                <a:lnTo>
                  <a:pt x="2591976" y="323710"/>
                </a:lnTo>
                <a:lnTo>
                  <a:pt x="2602960" y="278919"/>
                </a:lnTo>
                <a:lnTo>
                  <a:pt x="2616363" y="236360"/>
                </a:lnTo>
                <a:lnTo>
                  <a:pt x="2632181" y="196336"/>
                </a:lnTo>
                <a:lnTo>
                  <a:pt x="2650405" y="159147"/>
                </a:lnTo>
                <a:lnTo>
                  <a:pt x="2671028" y="125097"/>
                </a:lnTo>
                <a:lnTo>
                  <a:pt x="2694043" y="94487"/>
                </a:lnTo>
                <a:lnTo>
                  <a:pt x="2747219" y="44797"/>
                </a:lnTo>
                <a:lnTo>
                  <a:pt x="2809875" y="12496"/>
                </a:lnTo>
                <a:lnTo>
                  <a:pt x="2881954" y="0"/>
                </a:lnTo>
                <a:lnTo>
                  <a:pt x="2921508" y="1934"/>
                </a:lnTo>
                <a:lnTo>
                  <a:pt x="2963397" y="9726"/>
                </a:lnTo>
                <a:lnTo>
                  <a:pt x="3007612" y="23678"/>
                </a:lnTo>
                <a:lnTo>
                  <a:pt x="3054146" y="44092"/>
                </a:lnTo>
                <a:lnTo>
                  <a:pt x="3073399" y="63281"/>
                </a:lnTo>
                <a:lnTo>
                  <a:pt x="3073399" y="72908"/>
                </a:lnTo>
                <a:lnTo>
                  <a:pt x="3068535" y="77670"/>
                </a:lnTo>
                <a:lnTo>
                  <a:pt x="3044741" y="117957"/>
                </a:lnTo>
                <a:lnTo>
                  <a:pt x="2894161" y="117957"/>
                </a:lnTo>
                <a:lnTo>
                  <a:pt x="2867124" y="120626"/>
                </a:lnTo>
                <a:lnTo>
                  <a:pt x="2820857" y="149735"/>
                </a:lnTo>
                <a:lnTo>
                  <a:pt x="2784657" y="204229"/>
                </a:lnTo>
                <a:lnTo>
                  <a:pt x="2758115" y="276533"/>
                </a:lnTo>
                <a:lnTo>
                  <a:pt x="2748339" y="316996"/>
                </a:lnTo>
                <a:lnTo>
                  <a:pt x="2740824" y="359072"/>
                </a:lnTo>
                <a:lnTo>
                  <a:pt x="2735520" y="401814"/>
                </a:lnTo>
                <a:lnTo>
                  <a:pt x="2732375" y="444274"/>
                </a:lnTo>
                <a:lnTo>
                  <a:pt x="2731338" y="485506"/>
                </a:lnTo>
                <a:lnTo>
                  <a:pt x="2734650" y="565017"/>
                </a:lnTo>
                <a:lnTo>
                  <a:pt x="2744060" y="631555"/>
                </a:lnTo>
                <a:lnTo>
                  <a:pt x="2758777" y="686203"/>
                </a:lnTo>
                <a:lnTo>
                  <a:pt x="2778011" y="730042"/>
                </a:lnTo>
                <a:lnTo>
                  <a:pt x="2800971" y="764156"/>
                </a:lnTo>
                <a:lnTo>
                  <a:pt x="2854908" y="807532"/>
                </a:lnTo>
                <a:lnTo>
                  <a:pt x="2914265" y="824990"/>
                </a:lnTo>
                <a:lnTo>
                  <a:pt x="2944000" y="826705"/>
                </a:lnTo>
                <a:lnTo>
                  <a:pt x="3084260" y="826705"/>
                </a:lnTo>
                <a:lnTo>
                  <a:pt x="3087789" y="869338"/>
                </a:lnTo>
                <a:lnTo>
                  <a:pt x="3087789" y="883778"/>
                </a:lnTo>
                <a:lnTo>
                  <a:pt x="3078162" y="888540"/>
                </a:lnTo>
                <a:lnTo>
                  <a:pt x="3049721" y="907200"/>
                </a:lnTo>
                <a:lnTo>
                  <a:pt x="3019530" y="922771"/>
                </a:lnTo>
                <a:lnTo>
                  <a:pt x="2987937" y="935117"/>
                </a:lnTo>
                <a:lnTo>
                  <a:pt x="2955288" y="944102"/>
                </a:lnTo>
                <a:lnTo>
                  <a:pt x="2921930" y="949587"/>
                </a:lnTo>
                <a:lnTo>
                  <a:pt x="2888211" y="951438"/>
                </a:lnTo>
                <a:close/>
              </a:path>
              <a:path w="3088004" h="1109345">
                <a:moveTo>
                  <a:pt x="3010738" y="173670"/>
                </a:moveTo>
                <a:lnTo>
                  <a:pt x="2996349" y="173670"/>
                </a:lnTo>
                <a:lnTo>
                  <a:pt x="2991497" y="168856"/>
                </a:lnTo>
                <a:lnTo>
                  <a:pt x="2956296" y="141126"/>
                </a:lnTo>
                <a:lnTo>
                  <a:pt x="2923868" y="124475"/>
                </a:lnTo>
                <a:lnTo>
                  <a:pt x="2894161" y="117957"/>
                </a:lnTo>
                <a:lnTo>
                  <a:pt x="3044741" y="117957"/>
                </a:lnTo>
                <a:lnTo>
                  <a:pt x="3020364" y="159230"/>
                </a:lnTo>
                <a:lnTo>
                  <a:pt x="3015602" y="168856"/>
                </a:lnTo>
                <a:lnTo>
                  <a:pt x="3010738" y="173670"/>
                </a:lnTo>
                <a:close/>
              </a:path>
              <a:path w="3088004" h="1109345">
                <a:moveTo>
                  <a:pt x="3084260" y="826705"/>
                </a:moveTo>
                <a:lnTo>
                  <a:pt x="2944000" y="826705"/>
                </a:lnTo>
                <a:lnTo>
                  <a:pt x="2972719" y="825188"/>
                </a:lnTo>
                <a:lnTo>
                  <a:pt x="2999630" y="821519"/>
                </a:lnTo>
                <a:lnTo>
                  <a:pt x="3023945" y="816782"/>
                </a:lnTo>
                <a:lnTo>
                  <a:pt x="3061620" y="808430"/>
                </a:lnTo>
                <a:lnTo>
                  <a:pt x="3073399" y="806981"/>
                </a:lnTo>
                <a:lnTo>
                  <a:pt x="3083026" y="806981"/>
                </a:lnTo>
                <a:lnTo>
                  <a:pt x="3083048" y="812058"/>
                </a:lnTo>
                <a:lnTo>
                  <a:pt x="3084260" y="826705"/>
                </a:lnTo>
                <a:close/>
              </a:path>
              <a:path w="3088004" h="1109345">
                <a:moveTo>
                  <a:pt x="2153348" y="931695"/>
                </a:moveTo>
                <a:lnTo>
                  <a:pt x="2018410" y="931695"/>
                </a:lnTo>
                <a:lnTo>
                  <a:pt x="2013648" y="922119"/>
                </a:lnTo>
                <a:lnTo>
                  <a:pt x="2013648" y="24889"/>
                </a:lnTo>
                <a:lnTo>
                  <a:pt x="2018410" y="20127"/>
                </a:lnTo>
                <a:lnTo>
                  <a:pt x="2148484" y="20127"/>
                </a:lnTo>
                <a:lnTo>
                  <a:pt x="2153348" y="29703"/>
                </a:lnTo>
                <a:lnTo>
                  <a:pt x="2153348" y="432724"/>
                </a:lnTo>
                <a:lnTo>
                  <a:pt x="2293024" y="432724"/>
                </a:lnTo>
                <a:lnTo>
                  <a:pt x="2308443" y="461452"/>
                </a:lnTo>
                <a:lnTo>
                  <a:pt x="2153348" y="461452"/>
                </a:lnTo>
                <a:lnTo>
                  <a:pt x="2153348" y="931695"/>
                </a:lnTo>
                <a:close/>
              </a:path>
              <a:path w="3088004" h="1109345">
                <a:moveTo>
                  <a:pt x="2292997" y="432724"/>
                </a:moveTo>
                <a:lnTo>
                  <a:pt x="2153348" y="432724"/>
                </a:lnTo>
                <a:lnTo>
                  <a:pt x="2166755" y="413305"/>
                </a:lnTo>
                <a:lnTo>
                  <a:pt x="2190210" y="370824"/>
                </a:lnTo>
                <a:lnTo>
                  <a:pt x="2220216" y="312818"/>
                </a:lnTo>
                <a:lnTo>
                  <a:pt x="2253270" y="246825"/>
                </a:lnTo>
                <a:lnTo>
                  <a:pt x="2285874" y="180380"/>
                </a:lnTo>
                <a:lnTo>
                  <a:pt x="2314527" y="121021"/>
                </a:lnTo>
                <a:lnTo>
                  <a:pt x="2335730" y="76284"/>
                </a:lnTo>
                <a:lnTo>
                  <a:pt x="2345982" y="53706"/>
                </a:lnTo>
                <a:lnTo>
                  <a:pt x="2353579" y="38333"/>
                </a:lnTo>
                <a:lnTo>
                  <a:pt x="2363449" y="27915"/>
                </a:lnTo>
                <a:lnTo>
                  <a:pt x="2377841" y="21998"/>
                </a:lnTo>
                <a:lnTo>
                  <a:pt x="2399004" y="20127"/>
                </a:lnTo>
                <a:lnTo>
                  <a:pt x="2514599" y="20127"/>
                </a:lnTo>
                <a:lnTo>
                  <a:pt x="2519464" y="29703"/>
                </a:lnTo>
                <a:lnTo>
                  <a:pt x="2514599" y="34516"/>
                </a:lnTo>
                <a:lnTo>
                  <a:pt x="2293025" y="432674"/>
                </a:lnTo>
                <a:close/>
              </a:path>
              <a:path w="3088004" h="1109345">
                <a:moveTo>
                  <a:pt x="2293011" y="432699"/>
                </a:moveTo>
                <a:close/>
              </a:path>
              <a:path w="3088004" h="1109345">
                <a:moveTo>
                  <a:pt x="2293024" y="432724"/>
                </a:moveTo>
                <a:close/>
              </a:path>
              <a:path w="3088004" h="1109345">
                <a:moveTo>
                  <a:pt x="2557957" y="931695"/>
                </a:moveTo>
                <a:lnTo>
                  <a:pt x="2427884" y="931695"/>
                </a:lnTo>
                <a:lnTo>
                  <a:pt x="2410784" y="929899"/>
                </a:lnTo>
                <a:lnTo>
                  <a:pt x="2395958" y="924508"/>
                </a:lnTo>
                <a:lnTo>
                  <a:pt x="2383848" y="915519"/>
                </a:lnTo>
                <a:lnTo>
                  <a:pt x="2374899" y="902929"/>
                </a:lnTo>
                <a:lnTo>
                  <a:pt x="2367916" y="887319"/>
                </a:lnTo>
                <a:lnTo>
                  <a:pt x="2351395" y="852395"/>
                </a:lnTo>
                <a:lnTo>
                  <a:pt x="2327648" y="803021"/>
                </a:lnTo>
                <a:lnTo>
                  <a:pt x="2298989" y="744064"/>
                </a:lnTo>
                <a:lnTo>
                  <a:pt x="2267729" y="680385"/>
                </a:lnTo>
                <a:lnTo>
                  <a:pt x="2236180" y="616852"/>
                </a:lnTo>
                <a:lnTo>
                  <a:pt x="2206656" y="558327"/>
                </a:lnTo>
                <a:lnTo>
                  <a:pt x="2181467" y="509676"/>
                </a:lnTo>
                <a:lnTo>
                  <a:pt x="2162927" y="475763"/>
                </a:lnTo>
                <a:lnTo>
                  <a:pt x="2153348" y="461452"/>
                </a:lnTo>
                <a:lnTo>
                  <a:pt x="2308443" y="461452"/>
                </a:lnTo>
                <a:lnTo>
                  <a:pt x="2553093" y="917267"/>
                </a:lnTo>
                <a:lnTo>
                  <a:pt x="2557957" y="926881"/>
                </a:lnTo>
                <a:lnTo>
                  <a:pt x="2557957" y="931695"/>
                </a:lnTo>
                <a:close/>
              </a:path>
              <a:path w="3088004" h="1109345">
                <a:moveTo>
                  <a:pt x="1247823" y="816607"/>
                </a:moveTo>
                <a:lnTo>
                  <a:pt x="655142" y="816607"/>
                </a:lnTo>
                <a:lnTo>
                  <a:pt x="678840" y="769708"/>
                </a:lnTo>
                <a:lnTo>
                  <a:pt x="699473" y="721003"/>
                </a:lnTo>
                <a:lnTo>
                  <a:pt x="717253" y="670823"/>
                </a:lnTo>
                <a:lnTo>
                  <a:pt x="732392" y="619498"/>
                </a:lnTo>
                <a:lnTo>
                  <a:pt x="745103" y="567358"/>
                </a:lnTo>
                <a:lnTo>
                  <a:pt x="755596" y="514734"/>
                </a:lnTo>
                <a:lnTo>
                  <a:pt x="764085" y="461957"/>
                </a:lnTo>
                <a:lnTo>
                  <a:pt x="770780" y="409355"/>
                </a:lnTo>
                <a:lnTo>
                  <a:pt x="775894" y="357259"/>
                </a:lnTo>
                <a:lnTo>
                  <a:pt x="779638" y="306001"/>
                </a:lnTo>
                <a:lnTo>
                  <a:pt x="782225" y="255909"/>
                </a:lnTo>
                <a:lnTo>
                  <a:pt x="783867" y="207315"/>
                </a:lnTo>
                <a:lnTo>
                  <a:pt x="784775" y="160548"/>
                </a:lnTo>
                <a:lnTo>
                  <a:pt x="785161" y="115939"/>
                </a:lnTo>
                <a:lnTo>
                  <a:pt x="785215" y="24889"/>
                </a:lnTo>
                <a:lnTo>
                  <a:pt x="790079" y="20127"/>
                </a:lnTo>
                <a:lnTo>
                  <a:pt x="1175448" y="20127"/>
                </a:lnTo>
                <a:lnTo>
                  <a:pt x="1180210" y="24889"/>
                </a:lnTo>
                <a:lnTo>
                  <a:pt x="1180210" y="135265"/>
                </a:lnTo>
                <a:lnTo>
                  <a:pt x="915289" y="135265"/>
                </a:lnTo>
                <a:lnTo>
                  <a:pt x="914207" y="209019"/>
                </a:lnTo>
                <a:lnTo>
                  <a:pt x="911060" y="278243"/>
                </a:lnTo>
                <a:lnTo>
                  <a:pt x="905996" y="343104"/>
                </a:lnTo>
                <a:lnTo>
                  <a:pt x="899163" y="403770"/>
                </a:lnTo>
                <a:lnTo>
                  <a:pt x="890707" y="460409"/>
                </a:lnTo>
                <a:lnTo>
                  <a:pt x="880777" y="513188"/>
                </a:lnTo>
                <a:lnTo>
                  <a:pt x="869519" y="562274"/>
                </a:lnTo>
                <a:lnTo>
                  <a:pt x="857083" y="607835"/>
                </a:lnTo>
                <a:lnTo>
                  <a:pt x="843614" y="650039"/>
                </a:lnTo>
                <a:lnTo>
                  <a:pt x="829262" y="689052"/>
                </a:lnTo>
                <a:lnTo>
                  <a:pt x="814173" y="725043"/>
                </a:lnTo>
                <a:lnTo>
                  <a:pt x="782375" y="788628"/>
                </a:lnTo>
                <a:lnTo>
                  <a:pt x="765962" y="816556"/>
                </a:lnTo>
                <a:lnTo>
                  <a:pt x="1247773" y="816556"/>
                </a:lnTo>
                <a:close/>
              </a:path>
              <a:path w="3088004" h="1109345">
                <a:moveTo>
                  <a:pt x="1213942" y="816556"/>
                </a:moveTo>
                <a:lnTo>
                  <a:pt x="1035748" y="816556"/>
                </a:lnTo>
                <a:lnTo>
                  <a:pt x="1035748" y="135265"/>
                </a:lnTo>
                <a:lnTo>
                  <a:pt x="1180210" y="135265"/>
                </a:lnTo>
                <a:lnTo>
                  <a:pt x="1180210" y="783016"/>
                </a:lnTo>
                <a:lnTo>
                  <a:pt x="1181420" y="798367"/>
                </a:lnTo>
                <a:lnTo>
                  <a:pt x="1186246" y="808773"/>
                </a:lnTo>
                <a:lnTo>
                  <a:pt x="1196488" y="814686"/>
                </a:lnTo>
                <a:lnTo>
                  <a:pt x="1213942" y="816556"/>
                </a:lnTo>
                <a:close/>
              </a:path>
              <a:path w="3088004" h="1109345">
                <a:moveTo>
                  <a:pt x="703313" y="1109253"/>
                </a:moveTo>
                <a:lnTo>
                  <a:pt x="611835" y="1109253"/>
                </a:lnTo>
                <a:lnTo>
                  <a:pt x="602208" y="1104389"/>
                </a:lnTo>
                <a:lnTo>
                  <a:pt x="602208" y="821370"/>
                </a:lnTo>
                <a:lnTo>
                  <a:pt x="606971" y="816506"/>
                </a:lnTo>
                <a:lnTo>
                  <a:pt x="1247823" y="816607"/>
                </a:lnTo>
                <a:lnTo>
                  <a:pt x="1252486" y="821370"/>
                </a:lnTo>
                <a:lnTo>
                  <a:pt x="1257350" y="830946"/>
                </a:lnTo>
                <a:lnTo>
                  <a:pt x="1257350" y="931695"/>
                </a:lnTo>
                <a:lnTo>
                  <a:pt x="732282" y="931695"/>
                </a:lnTo>
                <a:lnTo>
                  <a:pt x="732282" y="1080475"/>
                </a:lnTo>
                <a:lnTo>
                  <a:pt x="730461" y="1091021"/>
                </a:lnTo>
                <a:lnTo>
                  <a:pt x="725012" y="1100241"/>
                </a:lnTo>
                <a:lnTo>
                  <a:pt x="715956" y="1106773"/>
                </a:lnTo>
                <a:lnTo>
                  <a:pt x="703313" y="1109253"/>
                </a:lnTo>
                <a:close/>
              </a:path>
              <a:path w="3088004" h="1109345">
                <a:moveTo>
                  <a:pt x="1247773" y="816556"/>
                </a:moveTo>
                <a:lnTo>
                  <a:pt x="1238046" y="816556"/>
                </a:lnTo>
                <a:lnTo>
                  <a:pt x="1247724" y="816506"/>
                </a:lnTo>
                <a:close/>
              </a:path>
              <a:path w="3088004" h="1109345">
                <a:moveTo>
                  <a:pt x="1233233" y="1109253"/>
                </a:moveTo>
                <a:lnTo>
                  <a:pt x="1127277" y="1109253"/>
                </a:lnTo>
                <a:lnTo>
                  <a:pt x="1122413" y="1099627"/>
                </a:lnTo>
                <a:lnTo>
                  <a:pt x="1122413" y="931695"/>
                </a:lnTo>
                <a:lnTo>
                  <a:pt x="1257350" y="931695"/>
                </a:lnTo>
                <a:lnTo>
                  <a:pt x="1257350" y="1080475"/>
                </a:lnTo>
                <a:lnTo>
                  <a:pt x="1254936" y="1093051"/>
                </a:lnTo>
                <a:lnTo>
                  <a:pt x="1248902" y="1102046"/>
                </a:lnTo>
                <a:lnTo>
                  <a:pt x="1241063" y="1107450"/>
                </a:lnTo>
                <a:lnTo>
                  <a:pt x="1233233" y="1109253"/>
                </a:lnTo>
                <a:close/>
              </a:path>
              <a:path w="3088004" h="1109345">
                <a:moveTo>
                  <a:pt x="1639161" y="952067"/>
                </a:moveTo>
                <a:lnTo>
                  <a:pt x="1570314" y="943044"/>
                </a:lnTo>
                <a:lnTo>
                  <a:pt x="1505399" y="917958"/>
                </a:lnTo>
                <a:lnTo>
                  <a:pt x="1446843" y="875745"/>
                </a:lnTo>
                <a:lnTo>
                  <a:pt x="1420708" y="847884"/>
                </a:lnTo>
                <a:lnTo>
                  <a:pt x="1397074" y="815341"/>
                </a:lnTo>
                <a:lnTo>
                  <a:pt x="1376243" y="777984"/>
                </a:lnTo>
                <a:lnTo>
                  <a:pt x="1358519" y="735681"/>
                </a:lnTo>
                <a:lnTo>
                  <a:pt x="1344205" y="688297"/>
                </a:lnTo>
                <a:lnTo>
                  <a:pt x="1333606" y="635700"/>
                </a:lnTo>
                <a:lnTo>
                  <a:pt x="1327023" y="577757"/>
                </a:lnTo>
                <a:lnTo>
                  <a:pt x="1324762" y="514335"/>
                </a:lnTo>
                <a:lnTo>
                  <a:pt x="1326168" y="457198"/>
                </a:lnTo>
                <a:lnTo>
                  <a:pt x="1330408" y="401280"/>
                </a:lnTo>
                <a:lnTo>
                  <a:pt x="1337513" y="347063"/>
                </a:lnTo>
                <a:lnTo>
                  <a:pt x="1347514" y="295029"/>
                </a:lnTo>
                <a:lnTo>
                  <a:pt x="1360444" y="245662"/>
                </a:lnTo>
                <a:lnTo>
                  <a:pt x="1376333" y="199443"/>
                </a:lnTo>
                <a:lnTo>
                  <a:pt x="1395214" y="156855"/>
                </a:lnTo>
                <a:lnTo>
                  <a:pt x="1417117" y="118380"/>
                </a:lnTo>
                <a:lnTo>
                  <a:pt x="1442075" y="84501"/>
                </a:lnTo>
                <a:lnTo>
                  <a:pt x="1470120" y="55700"/>
                </a:lnTo>
                <a:lnTo>
                  <a:pt x="1501281" y="32459"/>
                </a:lnTo>
                <a:lnTo>
                  <a:pt x="1535592" y="15261"/>
                </a:lnTo>
                <a:lnTo>
                  <a:pt x="1573084" y="4589"/>
                </a:lnTo>
                <a:lnTo>
                  <a:pt x="1613789" y="924"/>
                </a:lnTo>
                <a:lnTo>
                  <a:pt x="1658316" y="5272"/>
                </a:lnTo>
                <a:lnTo>
                  <a:pt x="1697187" y="17781"/>
                </a:lnTo>
                <a:lnTo>
                  <a:pt x="1730790" y="37657"/>
                </a:lnTo>
                <a:lnTo>
                  <a:pt x="1759517" y="64100"/>
                </a:lnTo>
                <a:lnTo>
                  <a:pt x="1783756" y="96313"/>
                </a:lnTo>
                <a:lnTo>
                  <a:pt x="1793808" y="114872"/>
                </a:lnTo>
                <a:lnTo>
                  <a:pt x="1599355" y="114883"/>
                </a:lnTo>
                <a:lnTo>
                  <a:pt x="1582067" y="120580"/>
                </a:lnTo>
                <a:lnTo>
                  <a:pt x="1548878" y="148455"/>
                </a:lnTo>
                <a:lnTo>
                  <a:pt x="1519853" y="197346"/>
                </a:lnTo>
                <a:lnTo>
                  <a:pt x="1497765" y="266101"/>
                </a:lnTo>
                <a:lnTo>
                  <a:pt x="1490191" y="307567"/>
                </a:lnTo>
                <a:lnTo>
                  <a:pt x="1485392" y="353568"/>
                </a:lnTo>
                <a:lnTo>
                  <a:pt x="1483715" y="403959"/>
                </a:lnTo>
                <a:lnTo>
                  <a:pt x="1859614" y="403959"/>
                </a:lnTo>
                <a:lnTo>
                  <a:pt x="1860541" y="416399"/>
                </a:lnTo>
                <a:lnTo>
                  <a:pt x="1862920" y="466070"/>
                </a:lnTo>
                <a:lnTo>
                  <a:pt x="1864042" y="504708"/>
                </a:lnTo>
                <a:lnTo>
                  <a:pt x="1478851" y="504708"/>
                </a:lnTo>
                <a:lnTo>
                  <a:pt x="1481900" y="580063"/>
                </a:lnTo>
                <a:lnTo>
                  <a:pt x="1490593" y="643067"/>
                </a:lnTo>
                <a:lnTo>
                  <a:pt x="1504255" y="694753"/>
                </a:lnTo>
                <a:lnTo>
                  <a:pt x="1522208" y="736156"/>
                </a:lnTo>
                <a:lnTo>
                  <a:pt x="1543773" y="768308"/>
                </a:lnTo>
                <a:lnTo>
                  <a:pt x="1595035" y="808993"/>
                </a:lnTo>
                <a:lnTo>
                  <a:pt x="1652620" y="825076"/>
                </a:lnTo>
                <a:lnTo>
                  <a:pt x="1682090" y="826476"/>
                </a:lnTo>
                <a:lnTo>
                  <a:pt x="1842507" y="826476"/>
                </a:lnTo>
                <a:lnTo>
                  <a:pt x="1854695" y="878964"/>
                </a:lnTo>
                <a:lnTo>
                  <a:pt x="1854695" y="888540"/>
                </a:lnTo>
                <a:lnTo>
                  <a:pt x="1845017" y="893404"/>
                </a:lnTo>
                <a:lnTo>
                  <a:pt x="1812549" y="911335"/>
                </a:lnTo>
                <a:lnTo>
                  <a:pt x="1778940" y="926182"/>
                </a:lnTo>
                <a:lnTo>
                  <a:pt x="1744493" y="937812"/>
                </a:lnTo>
                <a:lnTo>
                  <a:pt x="1709512" y="946091"/>
                </a:lnTo>
                <a:lnTo>
                  <a:pt x="1674300" y="950887"/>
                </a:lnTo>
                <a:lnTo>
                  <a:pt x="1639161" y="952067"/>
                </a:lnTo>
                <a:close/>
              </a:path>
              <a:path w="3088004" h="1109345">
                <a:moveTo>
                  <a:pt x="1859614" y="403959"/>
                </a:moveTo>
                <a:lnTo>
                  <a:pt x="1483715" y="403959"/>
                </a:lnTo>
                <a:lnTo>
                  <a:pt x="1531351" y="399286"/>
                </a:lnTo>
                <a:lnTo>
                  <a:pt x="1573439" y="396451"/>
                </a:lnTo>
                <a:lnTo>
                  <a:pt x="1614837" y="394996"/>
                </a:lnTo>
                <a:lnTo>
                  <a:pt x="1660403" y="394460"/>
                </a:lnTo>
                <a:lnTo>
                  <a:pt x="1714995" y="394383"/>
                </a:lnTo>
                <a:lnTo>
                  <a:pt x="1713318" y="336745"/>
                </a:lnTo>
                <a:lnTo>
                  <a:pt x="1708519" y="286087"/>
                </a:lnTo>
                <a:lnTo>
                  <a:pt x="1700945" y="242267"/>
                </a:lnTo>
                <a:lnTo>
                  <a:pt x="1690942" y="205141"/>
                </a:lnTo>
                <a:lnTo>
                  <a:pt x="1665038" y="150393"/>
                </a:lnTo>
                <a:lnTo>
                  <a:pt x="1633584" y="120691"/>
                </a:lnTo>
                <a:lnTo>
                  <a:pt x="1616643" y="114872"/>
                </a:lnTo>
                <a:lnTo>
                  <a:pt x="1793814" y="114883"/>
                </a:lnTo>
                <a:lnTo>
                  <a:pt x="1820332" y="174862"/>
                </a:lnTo>
                <a:lnTo>
                  <a:pt x="1833449" y="219603"/>
                </a:lnTo>
                <a:lnTo>
                  <a:pt x="1843638" y="266924"/>
                </a:lnTo>
                <a:lnTo>
                  <a:pt x="1851290" y="316029"/>
                </a:lnTo>
                <a:lnTo>
                  <a:pt x="1856795" y="366120"/>
                </a:lnTo>
                <a:lnTo>
                  <a:pt x="1859614" y="403959"/>
                </a:lnTo>
                <a:close/>
              </a:path>
              <a:path w="3088004" h="1109345">
                <a:moveTo>
                  <a:pt x="1864321" y="514335"/>
                </a:moveTo>
                <a:lnTo>
                  <a:pt x="1695721" y="514184"/>
                </a:lnTo>
                <a:lnTo>
                  <a:pt x="1599368" y="513131"/>
                </a:lnTo>
                <a:lnTo>
                  <a:pt x="1539124" y="510273"/>
                </a:lnTo>
                <a:lnTo>
                  <a:pt x="1478851" y="504708"/>
                </a:lnTo>
                <a:lnTo>
                  <a:pt x="1864042" y="504708"/>
                </a:lnTo>
                <a:lnTo>
                  <a:pt x="1864321" y="514335"/>
                </a:lnTo>
                <a:close/>
              </a:path>
              <a:path w="3088004" h="1109345">
                <a:moveTo>
                  <a:pt x="1842507" y="826476"/>
                </a:moveTo>
                <a:lnTo>
                  <a:pt x="1682090" y="826476"/>
                </a:lnTo>
                <a:lnTo>
                  <a:pt x="1711109" y="824825"/>
                </a:lnTo>
                <a:lnTo>
                  <a:pt x="1739000" y="821156"/>
                </a:lnTo>
                <a:lnTo>
                  <a:pt x="1765084" y="816505"/>
                </a:lnTo>
                <a:lnTo>
                  <a:pt x="1788685" y="811902"/>
                </a:lnTo>
                <a:lnTo>
                  <a:pt x="1809125" y="808383"/>
                </a:lnTo>
                <a:lnTo>
                  <a:pt x="1825726" y="806981"/>
                </a:lnTo>
                <a:lnTo>
                  <a:pt x="1835391" y="806981"/>
                </a:lnTo>
                <a:lnTo>
                  <a:pt x="1840204" y="811794"/>
                </a:lnTo>
                <a:lnTo>
                  <a:pt x="1840204" y="816556"/>
                </a:lnTo>
                <a:lnTo>
                  <a:pt x="1842507" y="8264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40748" y="5107415"/>
            <a:ext cx="3792768" cy="99578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51385" y="1273520"/>
            <a:ext cx="8866441" cy="708611"/>
          </a:xfrm>
          <a:prstGeom prst="rect">
            <a:avLst/>
          </a:prstGeom>
        </p:spPr>
        <p:txBody>
          <a:bodyPr vert="horz" wrap="square" lIns="0" tIns="21165" rIns="0" bIns="0" rtlCol="0">
            <a:spAutoFit/>
          </a:bodyPr>
          <a:lstStyle/>
          <a:p>
            <a:pPr marL="16932">
              <a:spcBef>
                <a:spcPts val="167"/>
              </a:spcBef>
            </a:pPr>
            <a:r>
              <a:rPr sz="4466" spc="-247" dirty="0"/>
              <a:t>КАК</a:t>
            </a:r>
            <a:r>
              <a:rPr sz="4466" spc="-47" dirty="0"/>
              <a:t> </a:t>
            </a:r>
            <a:r>
              <a:rPr sz="4466" spc="-413" dirty="0"/>
              <a:t>ЭТО</a:t>
            </a:r>
            <a:r>
              <a:rPr sz="4466" spc="-47" dirty="0"/>
              <a:t> </a:t>
            </a:r>
            <a:r>
              <a:rPr sz="4466" spc="-367" dirty="0"/>
              <a:t>ПРИМЕНИТЬ</a:t>
            </a:r>
            <a:r>
              <a:rPr sz="4466" spc="-47" dirty="0"/>
              <a:t> </a:t>
            </a:r>
            <a:r>
              <a:rPr sz="4466" spc="-240" dirty="0"/>
              <a:t>НА</a:t>
            </a:r>
            <a:r>
              <a:rPr sz="4466" spc="-47" dirty="0"/>
              <a:t> </a:t>
            </a:r>
            <a:r>
              <a:rPr sz="4466" spc="-280" dirty="0"/>
              <a:t>ПРАКТИКЕ</a:t>
            </a:r>
            <a:r>
              <a:rPr sz="4466" spc="413" dirty="0"/>
              <a:t>?</a:t>
            </a:r>
            <a:endParaRPr sz="4466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62836"/>
            <a:ext cx="1783946" cy="41062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8157" y="2262836"/>
            <a:ext cx="1930658" cy="41062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63026" y="2262836"/>
            <a:ext cx="1923224" cy="41062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0461" y="2262836"/>
            <a:ext cx="1930636" cy="410621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4512" y="1339850"/>
            <a:ext cx="5430939" cy="708611"/>
          </a:xfrm>
          <a:prstGeom prst="rect">
            <a:avLst/>
          </a:prstGeom>
        </p:spPr>
        <p:txBody>
          <a:bodyPr vert="horz" wrap="square" lIns="0" tIns="21165" rIns="0" bIns="0" rtlCol="0">
            <a:spAutoFit/>
          </a:bodyPr>
          <a:lstStyle/>
          <a:p>
            <a:pPr marL="16932">
              <a:spcBef>
                <a:spcPts val="167"/>
              </a:spcBef>
            </a:pPr>
            <a:r>
              <a:rPr sz="4466" spc="-100" dirty="0"/>
              <a:t>ВЫ</a:t>
            </a:r>
            <a:r>
              <a:rPr sz="4466" spc="-73" dirty="0"/>
              <a:t> </a:t>
            </a:r>
            <a:r>
              <a:rPr sz="4466" spc="-233" dirty="0"/>
              <a:t>СОЗДАЕТЕ</a:t>
            </a:r>
            <a:r>
              <a:rPr sz="4466" spc="-73" dirty="0"/>
              <a:t> </a:t>
            </a:r>
            <a:r>
              <a:rPr sz="4466" spc="-300" dirty="0"/>
              <a:t>КОЛАЖ</a:t>
            </a:r>
            <a:endParaRPr sz="4466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9712" y="1416050"/>
            <a:ext cx="6105584" cy="4885082"/>
            <a:chOff x="195605" y="2057400"/>
            <a:chExt cx="4727575" cy="3943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605" y="2057400"/>
              <a:ext cx="4717351" cy="39436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9896" y="2122697"/>
              <a:ext cx="4592955" cy="3771265"/>
            </a:xfrm>
            <a:custGeom>
              <a:avLst/>
              <a:gdLst/>
              <a:ahLst/>
              <a:cxnLst/>
              <a:rect l="l" t="t" r="r" b="b"/>
              <a:pathLst>
                <a:path w="4592955" h="3771265">
                  <a:moveTo>
                    <a:pt x="0" y="0"/>
                  </a:moveTo>
                  <a:lnTo>
                    <a:pt x="4592846" y="3771094"/>
                  </a:lnTo>
                </a:path>
              </a:pathLst>
            </a:custGeom>
            <a:ln w="10026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87922" y="1529880"/>
            <a:ext cx="6044724" cy="853095"/>
          </a:xfrm>
          <a:prstGeom prst="rect">
            <a:avLst/>
          </a:prstGeom>
        </p:spPr>
        <p:txBody>
          <a:bodyPr vert="horz" wrap="square" lIns="0" tIns="22012" rIns="0" bIns="0" rtlCol="0">
            <a:spAutoFit/>
          </a:bodyPr>
          <a:lstStyle/>
          <a:p>
            <a:pPr marL="16932">
              <a:spcBef>
                <a:spcPts val="173"/>
              </a:spcBef>
            </a:pPr>
            <a:r>
              <a:rPr sz="5399" spc="-333" dirty="0"/>
              <a:t>БАЗОВЫЙ</a:t>
            </a:r>
            <a:r>
              <a:rPr sz="5399" spc="-60" dirty="0"/>
              <a:t> </a:t>
            </a:r>
            <a:r>
              <a:rPr sz="5399" spc="-233" dirty="0"/>
              <a:t>ГАРДЕРОБ</a:t>
            </a:r>
            <a:endParaRPr sz="5399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912" y="1339850"/>
            <a:ext cx="6533410" cy="4876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01809" y="1339850"/>
            <a:ext cx="6549103" cy="1392645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6932" marR="6773" indent="1788828">
              <a:lnSpc>
                <a:spcPct val="117500"/>
              </a:lnSpc>
              <a:spcBef>
                <a:spcPts val="127"/>
              </a:spcBef>
            </a:pPr>
            <a:r>
              <a:rPr sz="4000" spc="-507" dirty="0">
                <a:solidFill>
                  <a:srgbClr val="000000"/>
                </a:solidFill>
              </a:rPr>
              <a:t>ЧТО</a:t>
            </a:r>
            <a:r>
              <a:rPr sz="4000" spc="-47" dirty="0">
                <a:solidFill>
                  <a:srgbClr val="000000"/>
                </a:solidFill>
              </a:rPr>
              <a:t> </a:t>
            </a:r>
            <a:r>
              <a:rPr sz="4000" spc="-280" dirty="0">
                <a:solidFill>
                  <a:srgbClr val="000000"/>
                </a:solidFill>
              </a:rPr>
              <a:t>ТАКОЕ  </a:t>
            </a:r>
            <a:r>
              <a:rPr sz="4000" spc="-200" dirty="0">
                <a:solidFill>
                  <a:srgbClr val="000000"/>
                </a:solidFill>
              </a:rPr>
              <a:t>ГАРДЕРОБНАЯ</a:t>
            </a:r>
            <a:r>
              <a:rPr sz="4000" spc="-87" dirty="0">
                <a:solidFill>
                  <a:srgbClr val="000000"/>
                </a:solidFill>
              </a:rPr>
              <a:t> </a:t>
            </a:r>
            <a:r>
              <a:rPr sz="4000" spc="-93" dirty="0">
                <a:solidFill>
                  <a:srgbClr val="000000"/>
                </a:solidFill>
              </a:rPr>
              <a:t>КАПСУЛА?</a:t>
            </a:r>
            <a:endParaRPr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172" y="2182497"/>
            <a:ext cx="12916576" cy="3308682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6932" marR="6773" indent="847" algn="ctr">
              <a:lnSpc>
                <a:spcPct val="117500"/>
              </a:lnSpc>
              <a:spcBef>
                <a:spcPts val="127"/>
              </a:spcBef>
            </a:pPr>
            <a:r>
              <a:rPr sz="4533" spc="-167" dirty="0">
                <a:latin typeface="Tahoma"/>
                <a:cs typeface="Tahoma"/>
              </a:rPr>
              <a:t>КАПСУЛА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127" dirty="0">
                <a:latin typeface="Tahoma"/>
                <a:cs typeface="Tahoma"/>
              </a:rPr>
              <a:t>–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413" dirty="0">
                <a:latin typeface="Tahoma"/>
                <a:cs typeface="Tahoma"/>
              </a:rPr>
              <a:t>ЭТО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339" dirty="0">
                <a:latin typeface="Tahoma"/>
                <a:cs typeface="Tahoma"/>
              </a:rPr>
              <a:t>КОНСТРУКТОР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300" dirty="0">
                <a:latin typeface="Tahoma"/>
                <a:cs typeface="Tahoma"/>
              </a:rPr>
              <a:t>ИЗ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193" dirty="0">
                <a:latin typeface="Tahoma"/>
                <a:cs typeface="Tahoma"/>
              </a:rPr>
              <a:t>6-</a:t>
            </a:r>
            <a:r>
              <a:rPr sz="4533" spc="-373" dirty="0">
                <a:latin typeface="Tahoma"/>
                <a:cs typeface="Tahoma"/>
              </a:rPr>
              <a:t>ТИ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507" dirty="0">
                <a:latin typeface="Tahoma"/>
                <a:cs typeface="Tahoma"/>
              </a:rPr>
              <a:t>И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287" dirty="0">
                <a:latin typeface="Tahoma"/>
                <a:cs typeface="Tahoma"/>
              </a:rPr>
              <a:t>БОЛЕЕ  </a:t>
            </a:r>
            <a:r>
              <a:rPr sz="4533" spc="-333" dirty="0">
                <a:latin typeface="Tahoma"/>
                <a:cs typeface="Tahoma"/>
              </a:rPr>
              <a:t>ВЕЩЕЙ, </a:t>
            </a:r>
            <a:r>
              <a:rPr sz="4533" spc="-367" dirty="0">
                <a:latin typeface="Tahoma"/>
                <a:cs typeface="Tahoma"/>
              </a:rPr>
              <a:t>КОТОРЫЕ</a:t>
            </a:r>
            <a:r>
              <a:rPr sz="4533" spc="-360" dirty="0">
                <a:latin typeface="Tahoma"/>
                <a:cs typeface="Tahoma"/>
              </a:rPr>
              <a:t> </a:t>
            </a:r>
            <a:r>
              <a:rPr sz="4533" spc="-305" dirty="0">
                <a:latin typeface="Tahoma"/>
                <a:cs typeface="Tahoma"/>
              </a:rPr>
              <a:t>ИДЕАЛЬНО </a:t>
            </a:r>
            <a:r>
              <a:rPr sz="4533" spc="-360" dirty="0">
                <a:latin typeface="Tahoma"/>
                <a:cs typeface="Tahoma"/>
              </a:rPr>
              <a:t>СОЧЕТАЮТСЯ</a:t>
            </a:r>
            <a:r>
              <a:rPr sz="4533" spc="-353" dirty="0">
                <a:latin typeface="Tahoma"/>
                <a:cs typeface="Tahoma"/>
              </a:rPr>
              <a:t> </a:t>
            </a:r>
            <a:r>
              <a:rPr sz="4533" spc="-187" dirty="0">
                <a:latin typeface="Tahoma"/>
                <a:cs typeface="Tahoma"/>
              </a:rPr>
              <a:t>МЕЖДУ </a:t>
            </a:r>
            <a:r>
              <a:rPr sz="4533" spc="-1400" dirty="0">
                <a:latin typeface="Tahoma"/>
                <a:cs typeface="Tahoma"/>
              </a:rPr>
              <a:t> </a:t>
            </a:r>
            <a:r>
              <a:rPr sz="4533" spc="-553" dirty="0">
                <a:latin typeface="Tahoma"/>
                <a:cs typeface="Tahoma"/>
              </a:rPr>
              <a:t>СОБОЙ</a:t>
            </a:r>
            <a:r>
              <a:rPr sz="4533" spc="-393" dirty="0">
                <a:latin typeface="Tahoma"/>
                <a:cs typeface="Tahoma"/>
              </a:rPr>
              <a:t>,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393" dirty="0">
                <a:latin typeface="Tahoma"/>
                <a:cs typeface="Tahoma"/>
              </a:rPr>
              <a:t>ДОПОЛНЕННЫЕ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400" dirty="0">
                <a:latin typeface="Tahoma"/>
                <a:cs typeface="Tahoma"/>
              </a:rPr>
              <a:t>ОБУВЬЮ</a:t>
            </a:r>
            <a:r>
              <a:rPr sz="4533" spc="-393" dirty="0">
                <a:latin typeface="Tahoma"/>
                <a:cs typeface="Tahoma"/>
              </a:rPr>
              <a:t>,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180" dirty="0">
                <a:latin typeface="Tahoma"/>
                <a:cs typeface="Tahoma"/>
              </a:rPr>
              <a:t>ВЕРХ</a:t>
            </a:r>
            <a:r>
              <a:rPr sz="4533" spc="-233" dirty="0">
                <a:latin typeface="Tahoma"/>
                <a:cs typeface="Tahoma"/>
              </a:rPr>
              <a:t>Н</a:t>
            </a:r>
            <a:r>
              <a:rPr sz="4533" spc="-347" dirty="0">
                <a:latin typeface="Tahoma"/>
                <a:cs typeface="Tahoma"/>
              </a:rPr>
              <a:t>ЕЙ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333" dirty="0">
                <a:latin typeface="Tahoma"/>
                <a:cs typeface="Tahoma"/>
              </a:rPr>
              <a:t>ОДЕЖДОЙ  </a:t>
            </a:r>
            <a:r>
              <a:rPr sz="4533" spc="-507" dirty="0">
                <a:latin typeface="Tahoma"/>
                <a:cs typeface="Tahoma"/>
              </a:rPr>
              <a:t>И</a:t>
            </a:r>
            <a:r>
              <a:rPr sz="4533" spc="-47" dirty="0">
                <a:latin typeface="Tahoma"/>
                <a:cs typeface="Tahoma"/>
              </a:rPr>
              <a:t> </a:t>
            </a:r>
            <a:r>
              <a:rPr sz="4533" spc="-193" dirty="0">
                <a:latin typeface="Tahoma"/>
                <a:cs typeface="Tahoma"/>
              </a:rPr>
              <a:t>АКСЕССУАРАМИ</a:t>
            </a:r>
            <a:endParaRPr sz="4533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112" y="1416050"/>
            <a:ext cx="8300824" cy="476223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712" y="1339850"/>
            <a:ext cx="8712894" cy="48338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312" y="1492250"/>
            <a:ext cx="7602962" cy="47258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39850"/>
            <a:ext cx="3883438" cy="50711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4159" y="1339850"/>
            <a:ext cx="3875379" cy="24949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4159" y="3944219"/>
            <a:ext cx="3875379" cy="25022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26817" y="2626866"/>
            <a:ext cx="5274318" cy="636070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6932">
              <a:spcBef>
                <a:spcPts val="160"/>
              </a:spcBef>
            </a:pPr>
            <a:r>
              <a:rPr sz="4000" spc="-140" dirty="0"/>
              <a:t>АКТУАЛЬНЫЕ</a:t>
            </a:r>
            <a:r>
              <a:rPr sz="4000" spc="-127" dirty="0"/>
              <a:t> </a:t>
            </a:r>
            <a:r>
              <a:rPr sz="4000" spc="-267" dirty="0"/>
              <a:t>СТРИЖКИ</a:t>
            </a:r>
            <a:endParaRPr sz="4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12" y="1339850"/>
            <a:ext cx="2665530" cy="5105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9042" y="1339850"/>
            <a:ext cx="2877071" cy="5105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6113" y="1339850"/>
            <a:ext cx="2808897" cy="51054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04126" y="1949450"/>
            <a:ext cx="5375910" cy="560836"/>
          </a:xfrm>
          <a:prstGeom prst="rect">
            <a:avLst/>
          </a:prstGeom>
        </p:spPr>
        <p:txBody>
          <a:bodyPr vert="horz" wrap="square" lIns="0" tIns="22012" rIns="0" bIns="0" rtlCol="0">
            <a:spAutoFit/>
          </a:bodyPr>
          <a:lstStyle/>
          <a:p>
            <a:pPr marL="16932">
              <a:spcBef>
                <a:spcPts val="173"/>
              </a:spcBef>
            </a:pPr>
            <a:r>
              <a:rPr sz="3500" spc="-133" dirty="0"/>
              <a:t>АКТУАЛЬНЫЕ</a:t>
            </a:r>
            <a:r>
              <a:rPr sz="3500" spc="-127" dirty="0"/>
              <a:t> </a:t>
            </a:r>
            <a:r>
              <a:rPr sz="3500" spc="-267" dirty="0"/>
              <a:t>СТРИЖКИ</a:t>
            </a:r>
            <a:endParaRPr sz="3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001" y="3198806"/>
            <a:ext cx="12706619" cy="956542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16932">
              <a:spcBef>
                <a:spcPts val="180"/>
              </a:spcBef>
            </a:pPr>
            <a:r>
              <a:rPr sz="6066" spc="-679" dirty="0"/>
              <a:t>"</a:t>
            </a:r>
            <a:r>
              <a:rPr sz="6066" spc="-400" dirty="0"/>
              <a:t>МАМА</a:t>
            </a:r>
            <a:r>
              <a:rPr sz="6066" spc="-533" dirty="0"/>
              <a:t>,</a:t>
            </a:r>
            <a:r>
              <a:rPr sz="6066" spc="-67" dirty="0"/>
              <a:t> </a:t>
            </a:r>
            <a:r>
              <a:rPr sz="6066" spc="-160" dirty="0"/>
              <a:t>ТЫ</a:t>
            </a:r>
            <a:r>
              <a:rPr sz="6066" spc="-67" dirty="0"/>
              <a:t> </a:t>
            </a:r>
            <a:r>
              <a:rPr sz="6066" spc="107" dirty="0"/>
              <a:t>У</a:t>
            </a:r>
            <a:r>
              <a:rPr sz="6066" spc="-67" dirty="0"/>
              <a:t> </a:t>
            </a:r>
            <a:r>
              <a:rPr sz="6066" spc="-500" dirty="0"/>
              <a:t>МЕНЯ</a:t>
            </a:r>
            <a:r>
              <a:rPr sz="6066" spc="-67" dirty="0"/>
              <a:t> </a:t>
            </a:r>
            <a:r>
              <a:rPr sz="6066" spc="-267" dirty="0"/>
              <a:t>САМАЯ</a:t>
            </a:r>
            <a:r>
              <a:rPr sz="6066" spc="-67" dirty="0"/>
              <a:t> </a:t>
            </a:r>
            <a:r>
              <a:rPr sz="6066" spc="-260" dirty="0"/>
              <a:t>КРАСИВАЯ</a:t>
            </a:r>
            <a:r>
              <a:rPr sz="6066" spc="-679" dirty="0"/>
              <a:t>"</a:t>
            </a:r>
            <a:endParaRPr sz="6066"/>
          </a:p>
        </p:txBody>
      </p:sp>
      <p:sp>
        <p:nvSpPr>
          <p:cNvPr id="4" name="object 4"/>
          <p:cNvSpPr/>
          <p:nvPr/>
        </p:nvSpPr>
        <p:spPr>
          <a:xfrm>
            <a:off x="6055703" y="1247857"/>
            <a:ext cx="1308844" cy="1697433"/>
          </a:xfrm>
          <a:custGeom>
            <a:avLst/>
            <a:gdLst/>
            <a:ahLst/>
            <a:cxnLst/>
            <a:rect l="l" t="t" r="r" b="b"/>
            <a:pathLst>
              <a:path w="981710" h="1273175">
                <a:moveTo>
                  <a:pt x="459451" y="1272572"/>
                </a:moveTo>
                <a:lnTo>
                  <a:pt x="440504" y="1269547"/>
                </a:lnTo>
                <a:lnTo>
                  <a:pt x="424498" y="1258707"/>
                </a:lnTo>
                <a:lnTo>
                  <a:pt x="414286" y="1241318"/>
                </a:lnTo>
                <a:lnTo>
                  <a:pt x="407915" y="1221294"/>
                </a:lnTo>
                <a:lnTo>
                  <a:pt x="401302" y="1201786"/>
                </a:lnTo>
                <a:lnTo>
                  <a:pt x="386003" y="1164369"/>
                </a:lnTo>
                <a:lnTo>
                  <a:pt x="365003" y="1121206"/>
                </a:lnTo>
                <a:lnTo>
                  <a:pt x="343803" y="1078153"/>
                </a:lnTo>
                <a:lnTo>
                  <a:pt x="322450" y="1035185"/>
                </a:lnTo>
                <a:lnTo>
                  <a:pt x="236512" y="863625"/>
                </a:lnTo>
                <a:lnTo>
                  <a:pt x="215142" y="820682"/>
                </a:lnTo>
                <a:lnTo>
                  <a:pt x="193916" y="777666"/>
                </a:lnTo>
                <a:lnTo>
                  <a:pt x="172500" y="732705"/>
                </a:lnTo>
                <a:lnTo>
                  <a:pt x="152331" y="687349"/>
                </a:lnTo>
                <a:lnTo>
                  <a:pt x="133378" y="641611"/>
                </a:lnTo>
                <a:lnTo>
                  <a:pt x="115613" y="595498"/>
                </a:lnTo>
                <a:lnTo>
                  <a:pt x="99007" y="549023"/>
                </a:lnTo>
                <a:lnTo>
                  <a:pt x="83530" y="502193"/>
                </a:lnTo>
                <a:lnTo>
                  <a:pt x="69153" y="455021"/>
                </a:lnTo>
                <a:lnTo>
                  <a:pt x="55848" y="407515"/>
                </a:lnTo>
                <a:lnTo>
                  <a:pt x="43584" y="359686"/>
                </a:lnTo>
                <a:lnTo>
                  <a:pt x="32334" y="311543"/>
                </a:lnTo>
                <a:lnTo>
                  <a:pt x="22067" y="263097"/>
                </a:lnTo>
                <a:lnTo>
                  <a:pt x="12755" y="214358"/>
                </a:lnTo>
                <a:lnTo>
                  <a:pt x="4368" y="165336"/>
                </a:lnTo>
                <a:lnTo>
                  <a:pt x="0" y="129814"/>
                </a:lnTo>
                <a:lnTo>
                  <a:pt x="4646" y="84928"/>
                </a:lnTo>
                <a:lnTo>
                  <a:pt x="23664" y="47904"/>
                </a:lnTo>
                <a:lnTo>
                  <a:pt x="53438" y="20342"/>
                </a:lnTo>
                <a:lnTo>
                  <a:pt x="90350" y="3840"/>
                </a:lnTo>
                <a:lnTo>
                  <a:pt x="130785" y="0"/>
                </a:lnTo>
                <a:lnTo>
                  <a:pt x="171127" y="10419"/>
                </a:lnTo>
                <a:lnTo>
                  <a:pt x="207759" y="36697"/>
                </a:lnTo>
                <a:lnTo>
                  <a:pt x="208013" y="37193"/>
                </a:lnTo>
                <a:lnTo>
                  <a:pt x="209054" y="38234"/>
                </a:lnTo>
                <a:lnTo>
                  <a:pt x="244444" y="76513"/>
                </a:lnTo>
                <a:lnTo>
                  <a:pt x="278471" y="115803"/>
                </a:lnTo>
                <a:lnTo>
                  <a:pt x="310899" y="156265"/>
                </a:lnTo>
                <a:lnTo>
                  <a:pt x="341494" y="198061"/>
                </a:lnTo>
                <a:lnTo>
                  <a:pt x="365532" y="234538"/>
                </a:lnTo>
                <a:lnTo>
                  <a:pt x="315366" y="234538"/>
                </a:lnTo>
                <a:lnTo>
                  <a:pt x="333011" y="271101"/>
                </a:lnTo>
                <a:lnTo>
                  <a:pt x="72428" y="271101"/>
                </a:lnTo>
                <a:lnTo>
                  <a:pt x="74098" y="320542"/>
                </a:lnTo>
                <a:lnTo>
                  <a:pt x="80194" y="368831"/>
                </a:lnTo>
                <a:lnTo>
                  <a:pt x="90366" y="416077"/>
                </a:lnTo>
                <a:lnTo>
                  <a:pt x="104266" y="462388"/>
                </a:lnTo>
                <a:lnTo>
                  <a:pt x="121545" y="507873"/>
                </a:lnTo>
                <a:lnTo>
                  <a:pt x="141855" y="552638"/>
                </a:lnTo>
                <a:lnTo>
                  <a:pt x="164845" y="596793"/>
                </a:lnTo>
                <a:lnTo>
                  <a:pt x="384677" y="596793"/>
                </a:lnTo>
                <a:lnTo>
                  <a:pt x="397574" y="649018"/>
                </a:lnTo>
                <a:lnTo>
                  <a:pt x="414788" y="700937"/>
                </a:lnTo>
                <a:lnTo>
                  <a:pt x="438391" y="750933"/>
                </a:lnTo>
                <a:lnTo>
                  <a:pt x="641214" y="750933"/>
                </a:lnTo>
                <a:lnTo>
                  <a:pt x="636981" y="795434"/>
                </a:lnTo>
                <a:lnTo>
                  <a:pt x="763190" y="795434"/>
                </a:lnTo>
                <a:lnTo>
                  <a:pt x="760479" y="800431"/>
                </a:lnTo>
                <a:lnTo>
                  <a:pt x="742092" y="835070"/>
                </a:lnTo>
                <a:lnTo>
                  <a:pt x="558355" y="835070"/>
                </a:lnTo>
                <a:lnTo>
                  <a:pt x="558355" y="965741"/>
                </a:lnTo>
                <a:lnTo>
                  <a:pt x="677433" y="965741"/>
                </a:lnTo>
                <a:lnTo>
                  <a:pt x="669536" y="981561"/>
                </a:lnTo>
                <a:lnTo>
                  <a:pt x="642880" y="1027694"/>
                </a:lnTo>
                <a:lnTo>
                  <a:pt x="622166" y="1060686"/>
                </a:lnTo>
                <a:lnTo>
                  <a:pt x="389636" y="1060686"/>
                </a:lnTo>
                <a:lnTo>
                  <a:pt x="391973" y="1101404"/>
                </a:lnTo>
                <a:lnTo>
                  <a:pt x="401880" y="1133654"/>
                </a:lnTo>
                <a:lnTo>
                  <a:pt x="418437" y="1159198"/>
                </a:lnTo>
                <a:lnTo>
                  <a:pt x="440728" y="1179799"/>
                </a:lnTo>
                <a:lnTo>
                  <a:pt x="448153" y="1180894"/>
                </a:lnTo>
                <a:lnTo>
                  <a:pt x="546973" y="1180894"/>
                </a:lnTo>
                <a:lnTo>
                  <a:pt x="531164" y="1208374"/>
                </a:lnTo>
                <a:lnTo>
                  <a:pt x="519899" y="1226797"/>
                </a:lnTo>
                <a:lnTo>
                  <a:pt x="507334" y="1242659"/>
                </a:lnTo>
                <a:lnTo>
                  <a:pt x="493515" y="1255914"/>
                </a:lnTo>
                <a:lnTo>
                  <a:pt x="478485" y="1266515"/>
                </a:lnTo>
                <a:lnTo>
                  <a:pt x="459451" y="1272572"/>
                </a:lnTo>
                <a:close/>
              </a:path>
              <a:path w="981710" h="1273175">
                <a:moveTo>
                  <a:pt x="828015" y="414929"/>
                </a:moveTo>
                <a:lnTo>
                  <a:pt x="462800" y="414929"/>
                </a:lnTo>
                <a:lnTo>
                  <a:pt x="486696" y="363992"/>
                </a:lnTo>
                <a:lnTo>
                  <a:pt x="510205" y="314123"/>
                </a:lnTo>
                <a:lnTo>
                  <a:pt x="534425" y="265884"/>
                </a:lnTo>
                <a:lnTo>
                  <a:pt x="560452" y="219839"/>
                </a:lnTo>
                <a:lnTo>
                  <a:pt x="589384" y="176551"/>
                </a:lnTo>
                <a:lnTo>
                  <a:pt x="622317" y="136585"/>
                </a:lnTo>
                <a:lnTo>
                  <a:pt x="660349" y="100502"/>
                </a:lnTo>
                <a:lnTo>
                  <a:pt x="712371" y="63347"/>
                </a:lnTo>
                <a:lnTo>
                  <a:pt x="768451" y="30259"/>
                </a:lnTo>
                <a:lnTo>
                  <a:pt x="811393" y="18327"/>
                </a:lnTo>
                <a:lnTo>
                  <a:pt x="833659" y="20311"/>
                </a:lnTo>
                <a:lnTo>
                  <a:pt x="855268" y="27426"/>
                </a:lnTo>
                <a:lnTo>
                  <a:pt x="855268" y="27668"/>
                </a:lnTo>
                <a:lnTo>
                  <a:pt x="855560" y="27668"/>
                </a:lnTo>
                <a:lnTo>
                  <a:pt x="903001" y="52023"/>
                </a:lnTo>
                <a:lnTo>
                  <a:pt x="938192" y="77447"/>
                </a:lnTo>
                <a:lnTo>
                  <a:pt x="944318" y="84706"/>
                </a:lnTo>
                <a:lnTo>
                  <a:pt x="845722" y="84706"/>
                </a:lnTo>
                <a:lnTo>
                  <a:pt x="817511" y="91765"/>
                </a:lnTo>
                <a:lnTo>
                  <a:pt x="812858" y="97910"/>
                </a:lnTo>
                <a:lnTo>
                  <a:pt x="810210" y="108733"/>
                </a:lnTo>
                <a:lnTo>
                  <a:pt x="808137" y="122645"/>
                </a:lnTo>
                <a:lnTo>
                  <a:pt x="805205" y="138056"/>
                </a:lnTo>
                <a:lnTo>
                  <a:pt x="873616" y="138056"/>
                </a:lnTo>
                <a:lnTo>
                  <a:pt x="874814" y="139593"/>
                </a:lnTo>
                <a:lnTo>
                  <a:pt x="907402" y="210637"/>
                </a:lnTo>
                <a:lnTo>
                  <a:pt x="979863" y="210637"/>
                </a:lnTo>
                <a:lnTo>
                  <a:pt x="979566" y="216288"/>
                </a:lnTo>
                <a:lnTo>
                  <a:pt x="855814" y="216288"/>
                </a:lnTo>
                <a:lnTo>
                  <a:pt x="853417" y="228887"/>
                </a:lnTo>
                <a:lnTo>
                  <a:pt x="744092" y="228887"/>
                </a:lnTo>
                <a:lnTo>
                  <a:pt x="722261" y="393542"/>
                </a:lnTo>
                <a:lnTo>
                  <a:pt x="737387" y="397162"/>
                </a:lnTo>
                <a:lnTo>
                  <a:pt x="828588" y="397162"/>
                </a:lnTo>
                <a:lnTo>
                  <a:pt x="827960" y="407920"/>
                </a:lnTo>
                <a:lnTo>
                  <a:pt x="828015" y="414929"/>
                </a:lnTo>
                <a:close/>
              </a:path>
              <a:path w="981710" h="1273175">
                <a:moveTo>
                  <a:pt x="979863" y="210637"/>
                </a:moveTo>
                <a:lnTo>
                  <a:pt x="907402" y="210637"/>
                </a:lnTo>
                <a:lnTo>
                  <a:pt x="907865" y="190800"/>
                </a:lnTo>
                <a:lnTo>
                  <a:pt x="908416" y="176551"/>
                </a:lnTo>
                <a:lnTo>
                  <a:pt x="908516" y="155089"/>
                </a:lnTo>
                <a:lnTo>
                  <a:pt x="906665" y="138602"/>
                </a:lnTo>
                <a:lnTo>
                  <a:pt x="894499" y="110471"/>
                </a:lnTo>
                <a:lnTo>
                  <a:pt x="872785" y="91723"/>
                </a:lnTo>
                <a:lnTo>
                  <a:pt x="845722" y="84706"/>
                </a:lnTo>
                <a:lnTo>
                  <a:pt x="944318" y="84706"/>
                </a:lnTo>
                <a:lnTo>
                  <a:pt x="962252" y="105955"/>
                </a:lnTo>
                <a:lnTo>
                  <a:pt x="976304" y="139593"/>
                </a:lnTo>
                <a:lnTo>
                  <a:pt x="981456" y="180286"/>
                </a:lnTo>
                <a:lnTo>
                  <a:pt x="979863" y="210637"/>
                </a:lnTo>
                <a:close/>
              </a:path>
              <a:path w="981710" h="1273175">
                <a:moveTo>
                  <a:pt x="873616" y="138056"/>
                </a:moveTo>
                <a:lnTo>
                  <a:pt x="805205" y="138056"/>
                </a:lnTo>
                <a:lnTo>
                  <a:pt x="821626" y="126004"/>
                </a:lnTo>
                <a:lnTo>
                  <a:pt x="836194" y="119621"/>
                </a:lnTo>
                <a:lnTo>
                  <a:pt x="851401" y="120163"/>
                </a:lnTo>
                <a:lnTo>
                  <a:pt x="865017" y="127024"/>
                </a:lnTo>
                <a:lnTo>
                  <a:pt x="873616" y="138056"/>
                </a:lnTo>
                <a:close/>
              </a:path>
              <a:path w="981710" h="1273175">
                <a:moveTo>
                  <a:pt x="922581" y="460712"/>
                </a:moveTo>
                <a:lnTo>
                  <a:pt x="830910" y="460712"/>
                </a:lnTo>
                <a:lnTo>
                  <a:pt x="847328" y="412976"/>
                </a:lnTo>
                <a:lnTo>
                  <a:pt x="859160" y="364803"/>
                </a:lnTo>
                <a:lnTo>
                  <a:pt x="865274" y="316056"/>
                </a:lnTo>
                <a:lnTo>
                  <a:pt x="864536" y="266597"/>
                </a:lnTo>
                <a:lnTo>
                  <a:pt x="855814" y="216288"/>
                </a:lnTo>
                <a:lnTo>
                  <a:pt x="979566" y="216288"/>
                </a:lnTo>
                <a:lnTo>
                  <a:pt x="969568" y="291142"/>
                </a:lnTo>
                <a:lnTo>
                  <a:pt x="959078" y="340427"/>
                </a:lnTo>
                <a:lnTo>
                  <a:pt x="946035" y="389376"/>
                </a:lnTo>
                <a:lnTo>
                  <a:pt x="930763" y="437876"/>
                </a:lnTo>
                <a:lnTo>
                  <a:pt x="922581" y="460712"/>
                </a:lnTo>
                <a:close/>
              </a:path>
              <a:path w="981710" h="1273175">
                <a:moveTo>
                  <a:pt x="828588" y="397162"/>
                </a:moveTo>
                <a:lnTo>
                  <a:pt x="737387" y="397162"/>
                </a:lnTo>
                <a:lnTo>
                  <a:pt x="760514" y="230969"/>
                </a:lnTo>
                <a:lnTo>
                  <a:pt x="744092" y="228887"/>
                </a:lnTo>
                <a:lnTo>
                  <a:pt x="853417" y="228887"/>
                </a:lnTo>
                <a:lnTo>
                  <a:pt x="846613" y="264650"/>
                </a:lnTo>
                <a:lnTo>
                  <a:pt x="837573" y="313178"/>
                </a:lnTo>
                <a:lnTo>
                  <a:pt x="830644" y="361967"/>
                </a:lnTo>
                <a:lnTo>
                  <a:pt x="828588" y="397162"/>
                </a:lnTo>
                <a:close/>
              </a:path>
              <a:path w="981710" h="1273175">
                <a:moveTo>
                  <a:pt x="914655" y="482836"/>
                </a:moveTo>
                <a:lnTo>
                  <a:pt x="435317" y="482836"/>
                </a:lnTo>
                <a:lnTo>
                  <a:pt x="428491" y="435228"/>
                </a:lnTo>
                <a:lnTo>
                  <a:pt x="415928" y="390328"/>
                </a:lnTo>
                <a:lnTo>
                  <a:pt x="397983" y="347971"/>
                </a:lnTo>
                <a:lnTo>
                  <a:pt x="375006" y="307996"/>
                </a:lnTo>
                <a:lnTo>
                  <a:pt x="347349" y="270240"/>
                </a:lnTo>
                <a:lnTo>
                  <a:pt x="315366" y="234538"/>
                </a:lnTo>
                <a:lnTo>
                  <a:pt x="365532" y="234538"/>
                </a:lnTo>
                <a:lnTo>
                  <a:pt x="370022" y="241352"/>
                </a:lnTo>
                <a:lnTo>
                  <a:pt x="396248" y="286299"/>
                </a:lnTo>
                <a:lnTo>
                  <a:pt x="419938" y="333065"/>
                </a:lnTo>
                <a:lnTo>
                  <a:pt x="429026" y="351396"/>
                </a:lnTo>
                <a:lnTo>
                  <a:pt x="439069" y="370425"/>
                </a:lnTo>
                <a:lnTo>
                  <a:pt x="450261" y="391240"/>
                </a:lnTo>
                <a:lnTo>
                  <a:pt x="462800" y="414929"/>
                </a:lnTo>
                <a:lnTo>
                  <a:pt x="828015" y="414929"/>
                </a:lnTo>
                <a:lnTo>
                  <a:pt x="830910" y="460712"/>
                </a:lnTo>
                <a:lnTo>
                  <a:pt x="922581" y="460712"/>
                </a:lnTo>
                <a:lnTo>
                  <a:pt x="914655" y="482836"/>
                </a:lnTo>
                <a:close/>
              </a:path>
              <a:path w="981710" h="1273175">
                <a:moveTo>
                  <a:pt x="384677" y="596793"/>
                </a:moveTo>
                <a:lnTo>
                  <a:pt x="164845" y="596793"/>
                </a:lnTo>
                <a:lnTo>
                  <a:pt x="72428" y="271101"/>
                </a:lnTo>
                <a:lnTo>
                  <a:pt x="333011" y="271101"/>
                </a:lnTo>
                <a:lnTo>
                  <a:pt x="343190" y="292183"/>
                </a:lnTo>
                <a:lnTo>
                  <a:pt x="260400" y="292183"/>
                </a:lnTo>
                <a:lnTo>
                  <a:pt x="243230" y="296552"/>
                </a:lnTo>
                <a:lnTo>
                  <a:pt x="252694" y="333651"/>
                </a:lnTo>
                <a:lnTo>
                  <a:pt x="271742" y="407920"/>
                </a:lnTo>
                <a:lnTo>
                  <a:pt x="281228" y="444990"/>
                </a:lnTo>
                <a:lnTo>
                  <a:pt x="417029" y="444990"/>
                </a:lnTo>
                <a:lnTo>
                  <a:pt x="435317" y="482836"/>
                </a:lnTo>
                <a:lnTo>
                  <a:pt x="914655" y="482836"/>
                </a:lnTo>
                <a:lnTo>
                  <a:pt x="913587" y="485817"/>
                </a:lnTo>
                <a:lnTo>
                  <a:pt x="912325" y="488995"/>
                </a:lnTo>
                <a:lnTo>
                  <a:pt x="361353" y="488995"/>
                </a:lnTo>
                <a:lnTo>
                  <a:pt x="373148" y="542319"/>
                </a:lnTo>
                <a:lnTo>
                  <a:pt x="384458" y="595903"/>
                </a:lnTo>
                <a:lnTo>
                  <a:pt x="384677" y="596793"/>
                </a:lnTo>
                <a:close/>
              </a:path>
              <a:path w="981710" h="1273175">
                <a:moveTo>
                  <a:pt x="417029" y="444990"/>
                </a:moveTo>
                <a:lnTo>
                  <a:pt x="281228" y="444990"/>
                </a:lnTo>
                <a:lnTo>
                  <a:pt x="297408" y="440875"/>
                </a:lnTo>
                <a:lnTo>
                  <a:pt x="260400" y="292183"/>
                </a:lnTo>
                <a:lnTo>
                  <a:pt x="343190" y="292183"/>
                </a:lnTo>
                <a:lnTo>
                  <a:pt x="417029" y="444990"/>
                </a:lnTo>
                <a:close/>
              </a:path>
              <a:path w="981710" h="1273175">
                <a:moveTo>
                  <a:pt x="641214" y="750933"/>
                </a:moveTo>
                <a:lnTo>
                  <a:pt x="438391" y="750933"/>
                </a:lnTo>
                <a:lnTo>
                  <a:pt x="432814" y="695702"/>
                </a:lnTo>
                <a:lnTo>
                  <a:pt x="421504" y="642200"/>
                </a:lnTo>
                <a:lnTo>
                  <a:pt x="405279" y="590120"/>
                </a:lnTo>
                <a:lnTo>
                  <a:pt x="384956" y="539154"/>
                </a:lnTo>
                <a:lnTo>
                  <a:pt x="361353" y="488995"/>
                </a:lnTo>
                <a:lnTo>
                  <a:pt x="912325" y="488995"/>
                </a:lnTo>
                <a:lnTo>
                  <a:pt x="897010" y="527591"/>
                </a:lnTo>
                <a:lnTo>
                  <a:pt x="662635" y="527591"/>
                </a:lnTo>
                <a:lnTo>
                  <a:pt x="656034" y="596793"/>
                </a:lnTo>
                <a:lnTo>
                  <a:pt x="641214" y="750933"/>
                </a:lnTo>
                <a:close/>
              </a:path>
              <a:path w="981710" h="1273175">
                <a:moveTo>
                  <a:pt x="763190" y="795434"/>
                </a:moveTo>
                <a:lnTo>
                  <a:pt x="636981" y="795434"/>
                </a:lnTo>
                <a:lnTo>
                  <a:pt x="658812" y="794684"/>
                </a:lnTo>
                <a:lnTo>
                  <a:pt x="661307" y="741382"/>
                </a:lnTo>
                <a:lnTo>
                  <a:pt x="668967" y="579572"/>
                </a:lnTo>
                <a:lnTo>
                  <a:pt x="671360" y="527832"/>
                </a:lnTo>
                <a:lnTo>
                  <a:pt x="662635" y="527591"/>
                </a:lnTo>
                <a:lnTo>
                  <a:pt x="897010" y="527591"/>
                </a:lnTo>
                <a:lnTo>
                  <a:pt x="895478" y="531451"/>
                </a:lnTo>
                <a:lnTo>
                  <a:pt x="749198" y="531451"/>
                </a:lnTo>
                <a:lnTo>
                  <a:pt x="743292" y="532493"/>
                </a:lnTo>
                <a:lnTo>
                  <a:pt x="739432" y="588855"/>
                </a:lnTo>
                <a:lnTo>
                  <a:pt x="749198" y="589338"/>
                </a:lnTo>
                <a:lnTo>
                  <a:pt x="870220" y="589351"/>
                </a:lnTo>
                <a:lnTo>
                  <a:pt x="853685" y="624547"/>
                </a:lnTo>
                <a:lnTo>
                  <a:pt x="831257" y="668926"/>
                </a:lnTo>
                <a:lnTo>
                  <a:pt x="807961" y="712903"/>
                </a:lnTo>
                <a:lnTo>
                  <a:pt x="763190" y="795434"/>
                </a:lnTo>
                <a:close/>
              </a:path>
              <a:path w="981710" h="1273175">
                <a:moveTo>
                  <a:pt x="870220" y="589351"/>
                </a:moveTo>
                <a:lnTo>
                  <a:pt x="749198" y="589338"/>
                </a:lnTo>
                <a:lnTo>
                  <a:pt x="749198" y="531451"/>
                </a:lnTo>
                <a:lnTo>
                  <a:pt x="895478" y="531451"/>
                </a:lnTo>
                <a:lnTo>
                  <a:pt x="894829" y="533086"/>
                </a:lnTo>
                <a:lnTo>
                  <a:pt x="874814" y="579572"/>
                </a:lnTo>
                <a:lnTo>
                  <a:pt x="870220" y="589351"/>
                </a:lnTo>
                <a:close/>
              </a:path>
              <a:path w="981710" h="1273175">
                <a:moveTo>
                  <a:pt x="677433" y="965741"/>
                </a:moveTo>
                <a:lnTo>
                  <a:pt x="564261" y="965741"/>
                </a:lnTo>
                <a:lnTo>
                  <a:pt x="564261" y="835070"/>
                </a:lnTo>
                <a:lnTo>
                  <a:pt x="742092" y="835070"/>
                </a:lnTo>
                <a:lnTo>
                  <a:pt x="737154" y="844373"/>
                </a:lnTo>
                <a:lnTo>
                  <a:pt x="714678" y="888692"/>
                </a:lnTo>
                <a:lnTo>
                  <a:pt x="693483" y="933584"/>
                </a:lnTo>
                <a:lnTo>
                  <a:pt x="677433" y="965741"/>
                </a:lnTo>
                <a:close/>
              </a:path>
              <a:path w="981710" h="1273175">
                <a:moveTo>
                  <a:pt x="546973" y="1180894"/>
                </a:moveTo>
                <a:lnTo>
                  <a:pt x="448153" y="1180894"/>
                </a:lnTo>
                <a:lnTo>
                  <a:pt x="458681" y="1177718"/>
                </a:lnTo>
                <a:lnTo>
                  <a:pt x="470315" y="1172754"/>
                </a:lnTo>
                <a:lnTo>
                  <a:pt x="481063" y="1168483"/>
                </a:lnTo>
                <a:lnTo>
                  <a:pt x="389636" y="1060686"/>
                </a:lnTo>
                <a:lnTo>
                  <a:pt x="622166" y="1060686"/>
                </a:lnTo>
                <a:lnTo>
                  <a:pt x="614614" y="1072713"/>
                </a:lnTo>
                <a:lnTo>
                  <a:pt x="585840" y="1117346"/>
                </a:lnTo>
                <a:lnTo>
                  <a:pt x="557656" y="1162323"/>
                </a:lnTo>
                <a:lnTo>
                  <a:pt x="546973" y="1180894"/>
                </a:lnTo>
                <a:close/>
              </a:path>
            </a:pathLst>
          </a:custGeom>
          <a:solidFill>
            <a:srgbClr val="6434C2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712" y="1339850"/>
            <a:ext cx="3610713" cy="48335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9712" y="1339850"/>
            <a:ext cx="3750723" cy="2438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8683" y="3854450"/>
            <a:ext cx="3791752" cy="23189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58693" y="2752407"/>
            <a:ext cx="5800903" cy="637780"/>
          </a:xfrm>
          <a:prstGeom prst="rect">
            <a:avLst/>
          </a:prstGeom>
        </p:spPr>
        <p:txBody>
          <a:bodyPr vert="horz" wrap="square" lIns="0" tIns="22012" rIns="0" bIns="0" rtlCol="0">
            <a:spAutoFit/>
          </a:bodyPr>
          <a:lstStyle/>
          <a:p>
            <a:pPr marL="16932">
              <a:spcBef>
                <a:spcPts val="173"/>
              </a:spcBef>
            </a:pPr>
            <a:r>
              <a:rPr sz="4000" spc="-187" dirty="0"/>
              <a:t>АКТУАЛЬНЫЙ</a:t>
            </a:r>
            <a:r>
              <a:rPr sz="4000" spc="-87" dirty="0"/>
              <a:t> </a:t>
            </a:r>
            <a:r>
              <a:rPr sz="4000" spc="-300" dirty="0"/>
              <a:t>МАКИЯЖ</a:t>
            </a:r>
            <a:endParaRPr sz="4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12" y="1339850"/>
            <a:ext cx="3553245" cy="505581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5867" y="1339849"/>
            <a:ext cx="3679045" cy="24384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5867" y="4083050"/>
            <a:ext cx="3679045" cy="231261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64512" y="2583683"/>
            <a:ext cx="5800903" cy="637780"/>
          </a:xfrm>
          <a:prstGeom prst="rect">
            <a:avLst/>
          </a:prstGeom>
        </p:spPr>
        <p:txBody>
          <a:bodyPr vert="horz" wrap="square" lIns="0" tIns="22012" rIns="0" bIns="0" rtlCol="0">
            <a:spAutoFit/>
          </a:bodyPr>
          <a:lstStyle/>
          <a:p>
            <a:pPr marL="16932">
              <a:spcBef>
                <a:spcPts val="173"/>
              </a:spcBef>
            </a:pPr>
            <a:r>
              <a:rPr sz="4000" spc="-187" dirty="0"/>
              <a:t>АКТУАЛЬНЫЙ</a:t>
            </a:r>
            <a:r>
              <a:rPr sz="4000" spc="-87" dirty="0"/>
              <a:t> </a:t>
            </a:r>
            <a:r>
              <a:rPr sz="4000" spc="-300" dirty="0"/>
              <a:t>МАКИЯЖ</a:t>
            </a:r>
            <a:endParaRPr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85" y="1620888"/>
            <a:ext cx="3994829" cy="46195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2113" y="1568451"/>
            <a:ext cx="3581400" cy="2362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02113" y="4311650"/>
            <a:ext cx="3581400" cy="205740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35912" y="2393444"/>
            <a:ext cx="5317494" cy="719790"/>
          </a:xfrm>
          <a:prstGeom prst="rect">
            <a:avLst/>
          </a:prstGeom>
        </p:spPr>
        <p:txBody>
          <a:bodyPr vert="horz" wrap="square" lIns="0" tIns="22012" rIns="0" bIns="0" rtlCol="0">
            <a:spAutoFit/>
          </a:bodyPr>
          <a:lstStyle/>
          <a:p>
            <a:pPr marL="16932">
              <a:spcBef>
                <a:spcPts val="173"/>
              </a:spcBef>
            </a:pPr>
            <a:r>
              <a:rPr sz="4533" spc="-173" dirty="0"/>
              <a:t>АКСЕССУАРЫ:</a:t>
            </a:r>
            <a:r>
              <a:rPr sz="4533" spc="-93" dirty="0"/>
              <a:t> </a:t>
            </a:r>
            <a:r>
              <a:rPr sz="4533" spc="-339" dirty="0"/>
              <a:t>СУМКИ</a:t>
            </a:r>
            <a:endParaRPr sz="4533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97" y="1339852"/>
            <a:ext cx="2382478" cy="4953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5675" y="1339851"/>
            <a:ext cx="2482237" cy="4953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7912" y="1339851"/>
            <a:ext cx="2208483" cy="4953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35912" y="2330450"/>
            <a:ext cx="5973609" cy="637780"/>
          </a:xfrm>
          <a:prstGeom prst="rect">
            <a:avLst/>
          </a:prstGeom>
        </p:spPr>
        <p:txBody>
          <a:bodyPr vert="horz" wrap="square" lIns="0" tIns="22012" rIns="0" bIns="0" rtlCol="0">
            <a:spAutoFit/>
          </a:bodyPr>
          <a:lstStyle/>
          <a:p>
            <a:pPr marL="16932">
              <a:spcBef>
                <a:spcPts val="173"/>
              </a:spcBef>
            </a:pPr>
            <a:r>
              <a:rPr sz="4000" spc="-173" dirty="0"/>
              <a:t>АКСЕССУАРЫ:</a:t>
            </a:r>
            <a:r>
              <a:rPr sz="4000" spc="-100" dirty="0"/>
              <a:t> </a:t>
            </a:r>
            <a:r>
              <a:rPr sz="4000" spc="-339" dirty="0"/>
              <a:t>РЮКЗАКИ</a:t>
            </a:r>
            <a:endParaRPr sz="4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12" y="1339850"/>
            <a:ext cx="3429000" cy="5029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2512" y="1339850"/>
            <a:ext cx="3984041" cy="27233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68712" y="4084826"/>
            <a:ext cx="3907841" cy="22928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23798" y="2124560"/>
            <a:ext cx="5985462" cy="1392645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6932" marR="6773" indent="1153043">
              <a:lnSpc>
                <a:spcPct val="117500"/>
              </a:lnSpc>
              <a:spcBef>
                <a:spcPts val="127"/>
              </a:spcBef>
            </a:pPr>
            <a:r>
              <a:rPr sz="4000" spc="-173" dirty="0"/>
              <a:t>АКСЕССУАРЫ: </a:t>
            </a:r>
            <a:r>
              <a:rPr sz="4000" spc="-167" dirty="0"/>
              <a:t> </a:t>
            </a:r>
            <a:r>
              <a:rPr sz="4000" spc="-240" dirty="0"/>
              <a:t>ОЖЕРЕЛЬЯ</a:t>
            </a:r>
            <a:r>
              <a:rPr sz="4000" spc="-47" dirty="0"/>
              <a:t> </a:t>
            </a:r>
            <a:r>
              <a:rPr sz="4000" spc="-507" dirty="0"/>
              <a:t>И</a:t>
            </a:r>
            <a:r>
              <a:rPr sz="4000" spc="-47" dirty="0"/>
              <a:t> </a:t>
            </a:r>
            <a:r>
              <a:rPr sz="4000" spc="-367" dirty="0"/>
              <a:t>ПОДВЕСКИ</a:t>
            </a:r>
            <a:endParaRPr sz="4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912" y="1429498"/>
            <a:ext cx="3604640" cy="49395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5912" y="1411942"/>
            <a:ext cx="3907841" cy="23663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5911" y="3934047"/>
            <a:ext cx="3907842" cy="243500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10974" y="2271585"/>
            <a:ext cx="3503231" cy="1662462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485938" marR="6773" indent="-469853">
              <a:lnSpc>
                <a:spcPct val="117500"/>
              </a:lnSpc>
              <a:spcBef>
                <a:spcPts val="127"/>
              </a:spcBef>
            </a:pPr>
            <a:r>
              <a:rPr sz="4533" spc="-127" dirty="0"/>
              <a:t>АКСЕССУАРЫ</a:t>
            </a:r>
            <a:r>
              <a:rPr sz="4533" spc="-579" dirty="0"/>
              <a:t>:  </a:t>
            </a:r>
            <a:r>
              <a:rPr sz="4533" spc="-147" dirty="0"/>
              <a:t>БРАСЛЕТЫ</a:t>
            </a:r>
            <a:endParaRPr sz="4533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12" y="1339849"/>
            <a:ext cx="3505200" cy="50292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57061" y="1339850"/>
            <a:ext cx="3907841" cy="27102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57061" y="4058679"/>
            <a:ext cx="3907841" cy="23103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67837" y="2271580"/>
            <a:ext cx="3503231" cy="1662462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852508" marR="6773" indent="-836423">
              <a:lnSpc>
                <a:spcPct val="117500"/>
              </a:lnSpc>
              <a:spcBef>
                <a:spcPts val="127"/>
              </a:spcBef>
            </a:pPr>
            <a:r>
              <a:rPr sz="4533" spc="-127" dirty="0"/>
              <a:t>АКСЕССУАРЫ</a:t>
            </a:r>
            <a:r>
              <a:rPr sz="4533" spc="-579" dirty="0"/>
              <a:t>:  </a:t>
            </a:r>
            <a:r>
              <a:rPr sz="4533" spc="-327" dirty="0"/>
              <a:t>КОЛЬЦА</a:t>
            </a:r>
            <a:endParaRPr sz="4533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312" y="1741058"/>
            <a:ext cx="3906480" cy="43909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5913" y="1416050"/>
            <a:ext cx="3810000" cy="26286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5911" y="4159251"/>
            <a:ext cx="3810001" cy="22098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61800" y="2045602"/>
            <a:ext cx="3503231" cy="1662462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914309" marR="6773" indent="-898224">
              <a:lnSpc>
                <a:spcPct val="117500"/>
              </a:lnSpc>
              <a:spcBef>
                <a:spcPts val="127"/>
              </a:spcBef>
            </a:pPr>
            <a:r>
              <a:rPr sz="4533" spc="-127" dirty="0"/>
              <a:t>АКСЕССУАРЫ</a:t>
            </a:r>
            <a:r>
              <a:rPr sz="4533" spc="-579" dirty="0"/>
              <a:t>:  </a:t>
            </a:r>
            <a:r>
              <a:rPr sz="4533" spc="-200" dirty="0"/>
              <a:t>СЕРЬГИ</a:t>
            </a:r>
            <a:endParaRPr sz="4533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49525"/>
            <a:ext cx="3830280" cy="43909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9713" y="1339851"/>
            <a:ext cx="3733800" cy="25008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49711" y="3930651"/>
            <a:ext cx="3733802" cy="24384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64902" y="2368549"/>
            <a:ext cx="5702697" cy="1472187"/>
          </a:xfrm>
          <a:prstGeom prst="rect">
            <a:avLst/>
          </a:prstGeom>
        </p:spPr>
        <p:txBody>
          <a:bodyPr vert="horz" wrap="square" lIns="0" tIns="137149" rIns="0" bIns="0" rtlCol="0">
            <a:spAutoFit/>
          </a:bodyPr>
          <a:lstStyle/>
          <a:p>
            <a:pPr marR="164236" algn="ctr">
              <a:spcBef>
                <a:spcPts val="1080"/>
              </a:spcBef>
            </a:pPr>
            <a:r>
              <a:rPr sz="4000" spc="-173" dirty="0"/>
              <a:t>АКСЕССУАРЫ:</a:t>
            </a:r>
            <a:endParaRPr sz="4000" dirty="0"/>
          </a:p>
          <a:p>
            <a:pPr algn="ctr">
              <a:spcBef>
                <a:spcPts val="847"/>
              </a:spcBef>
            </a:pPr>
            <a:r>
              <a:rPr sz="4000" spc="-380" dirty="0"/>
              <a:t>РЕМНИ,</a:t>
            </a:r>
            <a:r>
              <a:rPr sz="4000" spc="-60" dirty="0"/>
              <a:t> </a:t>
            </a:r>
            <a:r>
              <a:rPr sz="4000" spc="-293" dirty="0"/>
              <a:t>БАСКИ</a:t>
            </a:r>
            <a:r>
              <a:rPr sz="4000" spc="-380" dirty="0"/>
              <a:t>,</a:t>
            </a:r>
            <a:r>
              <a:rPr sz="4000" spc="-60" dirty="0"/>
              <a:t> </a:t>
            </a:r>
            <a:r>
              <a:rPr sz="4000" spc="-293" dirty="0"/>
              <a:t>КОРСЕТЫ</a:t>
            </a:r>
            <a:endParaRPr sz="4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06" y="1413566"/>
            <a:ext cx="3830280" cy="48792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5912" y="1386299"/>
            <a:ext cx="3573604" cy="2321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5912" y="3778250"/>
            <a:ext cx="3573603" cy="246614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4905" y="2045611"/>
            <a:ext cx="4615663" cy="1662462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6932" marR="6773" indent="468160">
              <a:lnSpc>
                <a:spcPct val="117500"/>
              </a:lnSpc>
              <a:spcBef>
                <a:spcPts val="127"/>
              </a:spcBef>
            </a:pPr>
            <a:r>
              <a:rPr sz="4533" spc="-173" dirty="0"/>
              <a:t>АКСЕССУАРЫ: </a:t>
            </a:r>
            <a:r>
              <a:rPr sz="4533" spc="-167" dirty="0"/>
              <a:t> </a:t>
            </a:r>
            <a:r>
              <a:rPr sz="4533" spc="-293" dirty="0"/>
              <a:t>ПЛАТКИ</a:t>
            </a:r>
            <a:r>
              <a:rPr sz="4533" spc="-393" dirty="0"/>
              <a:t>,</a:t>
            </a:r>
            <a:r>
              <a:rPr sz="4533" spc="-47" dirty="0"/>
              <a:t> </a:t>
            </a:r>
            <a:r>
              <a:rPr sz="4533" spc="-413" dirty="0"/>
              <a:t>КОСЫНКИ</a:t>
            </a:r>
            <a:endParaRPr sz="4533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52"/>
            <a:ext cx="14256743" cy="80194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415" y="2259534"/>
            <a:ext cx="123281" cy="1232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415" y="2904337"/>
            <a:ext cx="123281" cy="1232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415" y="4838687"/>
            <a:ext cx="123281" cy="12321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08170" y="963082"/>
            <a:ext cx="6412148" cy="4830659"/>
          </a:xfrm>
          <a:prstGeom prst="rect">
            <a:avLst/>
          </a:prstGeom>
        </p:spPr>
        <p:txBody>
          <a:bodyPr vert="horz" wrap="square" lIns="0" tIns="22012" rIns="0" bIns="0" rtlCol="0">
            <a:spAutoFit/>
          </a:bodyPr>
          <a:lstStyle/>
          <a:p>
            <a:pPr marL="16932">
              <a:spcBef>
                <a:spcPts val="173"/>
              </a:spcBef>
            </a:pPr>
            <a:r>
              <a:rPr sz="2866" spc="-227" dirty="0">
                <a:latin typeface="Tahoma"/>
                <a:cs typeface="Tahoma"/>
              </a:rPr>
              <a:t>ВИКТОРИЯ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313" dirty="0">
                <a:latin typeface="Tahoma"/>
                <a:cs typeface="Tahoma"/>
              </a:rPr>
              <a:t>КИМ</a:t>
            </a:r>
            <a:endParaRPr sz="2866">
              <a:latin typeface="Tahoma"/>
              <a:cs typeface="Tahoma"/>
            </a:endParaRPr>
          </a:p>
          <a:p>
            <a:pPr>
              <a:spcBef>
                <a:spcPts val="13"/>
              </a:spcBef>
            </a:pPr>
            <a:endParaRPr sz="2933">
              <a:latin typeface="Tahoma"/>
              <a:cs typeface="Tahoma"/>
            </a:endParaRPr>
          </a:p>
          <a:p>
            <a:pPr marL="644248" marR="6773">
              <a:lnSpc>
                <a:spcPct val="147600"/>
              </a:lnSpc>
              <a:spcBef>
                <a:spcPts val="7"/>
              </a:spcBef>
            </a:pPr>
            <a:r>
              <a:rPr sz="2866" spc="-227" dirty="0">
                <a:latin typeface="Tahoma"/>
                <a:cs typeface="Tahoma"/>
              </a:rPr>
              <a:t>ИМИДЖ</a:t>
            </a:r>
            <a:r>
              <a:rPr sz="2866" spc="373" dirty="0">
                <a:latin typeface="Tahoma"/>
                <a:cs typeface="Tahoma"/>
              </a:rPr>
              <a:t>-</a:t>
            </a:r>
            <a:r>
              <a:rPr sz="2866" spc="-152" dirty="0">
                <a:latin typeface="Tahoma"/>
                <a:cs typeface="Tahoma"/>
              </a:rPr>
              <a:t>ЭКСПЕРТ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152" dirty="0">
                <a:latin typeface="Tahoma"/>
                <a:cs typeface="Tahoma"/>
              </a:rPr>
              <a:t>С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313" dirty="0">
                <a:latin typeface="Tahoma"/>
                <a:cs typeface="Tahoma"/>
              </a:rPr>
              <a:t>2014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113" dirty="0">
                <a:latin typeface="Tahoma"/>
                <a:cs typeface="Tahoma"/>
              </a:rPr>
              <a:t>ГОДА  </a:t>
            </a:r>
            <a:r>
              <a:rPr sz="2866" spc="-187" dirty="0">
                <a:latin typeface="Tahoma"/>
                <a:cs typeface="Tahoma"/>
              </a:rPr>
              <a:t>ПЕРСОНАЛЬНЫЙ</a:t>
            </a:r>
            <a:r>
              <a:rPr sz="2866" spc="-33" dirty="0">
                <a:latin typeface="Tahoma"/>
                <a:cs typeface="Tahoma"/>
              </a:rPr>
              <a:t> </a:t>
            </a:r>
            <a:r>
              <a:rPr sz="2866" spc="-187" dirty="0">
                <a:latin typeface="Tahoma"/>
                <a:cs typeface="Tahoma"/>
              </a:rPr>
              <a:t>СТИЛИСТ </a:t>
            </a:r>
            <a:r>
              <a:rPr sz="2866" spc="-180" dirty="0">
                <a:latin typeface="Tahoma"/>
                <a:cs typeface="Tahoma"/>
              </a:rPr>
              <a:t> </a:t>
            </a:r>
            <a:r>
              <a:rPr sz="2866" spc="-233" dirty="0">
                <a:latin typeface="Tahoma"/>
                <a:cs typeface="Tahoma"/>
              </a:rPr>
              <a:t>БИЗНЕСМЕНОВ</a:t>
            </a:r>
            <a:r>
              <a:rPr sz="2866" spc="-247" dirty="0">
                <a:latin typeface="Tahoma"/>
                <a:cs typeface="Tahoma"/>
              </a:rPr>
              <a:t>,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193" dirty="0">
                <a:latin typeface="Tahoma"/>
                <a:cs typeface="Tahoma"/>
              </a:rPr>
              <a:t>ЭКСПЕРТОВ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313" dirty="0">
                <a:latin typeface="Tahoma"/>
                <a:cs typeface="Tahoma"/>
              </a:rPr>
              <a:t>И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100" dirty="0">
                <a:latin typeface="Tahoma"/>
                <a:cs typeface="Tahoma"/>
              </a:rPr>
              <a:t>УМНЫХ  </a:t>
            </a:r>
            <a:r>
              <a:rPr sz="2866" spc="-240" dirty="0">
                <a:latin typeface="Tahoma"/>
                <a:cs typeface="Tahoma"/>
              </a:rPr>
              <a:t>ЖЕНЩИН</a:t>
            </a:r>
            <a:endParaRPr sz="2866">
              <a:latin typeface="Tahoma"/>
              <a:cs typeface="Tahoma"/>
            </a:endParaRPr>
          </a:p>
          <a:p>
            <a:pPr marL="644248" marR="767850">
              <a:lnSpc>
                <a:spcPct val="147600"/>
              </a:lnSpc>
            </a:pPr>
            <a:r>
              <a:rPr sz="2866" spc="-253" dirty="0">
                <a:latin typeface="Tahoma"/>
                <a:cs typeface="Tahoma"/>
              </a:rPr>
              <a:t>МЕНТОР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413" dirty="0">
                <a:latin typeface="Tahoma"/>
                <a:cs typeface="Tahoma"/>
              </a:rPr>
              <a:t>ПО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180" dirty="0">
                <a:latin typeface="Tahoma"/>
                <a:cs typeface="Tahoma"/>
              </a:rPr>
              <a:t>ИМИДЖУ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120" dirty="0">
                <a:latin typeface="Tahoma"/>
                <a:cs typeface="Tahoma"/>
              </a:rPr>
              <a:t>В</a:t>
            </a:r>
            <a:r>
              <a:rPr sz="2866" spc="-27" dirty="0">
                <a:latin typeface="Tahoma"/>
                <a:cs typeface="Tahoma"/>
              </a:rPr>
              <a:t> </a:t>
            </a:r>
            <a:r>
              <a:rPr sz="2866" spc="-253" dirty="0">
                <a:latin typeface="Tahoma"/>
                <a:cs typeface="Tahoma"/>
              </a:rPr>
              <a:t>"MENTOR  </a:t>
            </a:r>
            <a:r>
              <a:rPr sz="2866" spc="-207" dirty="0">
                <a:latin typeface="Tahoma"/>
                <a:cs typeface="Tahoma"/>
              </a:rPr>
              <a:t>SERVICE"</a:t>
            </a:r>
            <a:endParaRPr sz="2866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43655" y="570499"/>
            <a:ext cx="6358812" cy="6562843"/>
            <a:chOff x="5591924" y="1372247"/>
            <a:chExt cx="4769485" cy="492252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1499" y="1428496"/>
              <a:ext cx="4648200" cy="48135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91924" y="1372247"/>
              <a:ext cx="4769485" cy="4922520"/>
            </a:xfrm>
            <a:custGeom>
              <a:avLst/>
              <a:gdLst/>
              <a:ahLst/>
              <a:cxnLst/>
              <a:rect l="l" t="t" r="r" b="b"/>
              <a:pathLst>
                <a:path w="4769484" h="4922520">
                  <a:moveTo>
                    <a:pt x="3919588" y="4922240"/>
                  </a:moveTo>
                  <a:lnTo>
                    <a:pt x="849896" y="4922240"/>
                  </a:lnTo>
                  <a:lnTo>
                    <a:pt x="801767" y="4920892"/>
                  </a:lnTo>
                  <a:lnTo>
                    <a:pt x="754329" y="4916896"/>
                  </a:lnTo>
                  <a:lnTo>
                    <a:pt x="707654" y="4910324"/>
                  </a:lnTo>
                  <a:lnTo>
                    <a:pt x="661814" y="4901248"/>
                  </a:lnTo>
                  <a:lnTo>
                    <a:pt x="616882" y="4889741"/>
                  </a:lnTo>
                  <a:lnTo>
                    <a:pt x="572931" y="4875874"/>
                  </a:lnTo>
                  <a:lnTo>
                    <a:pt x="530034" y="4859721"/>
                  </a:lnTo>
                  <a:lnTo>
                    <a:pt x="488262" y="4841353"/>
                  </a:lnTo>
                  <a:lnTo>
                    <a:pt x="447688" y="4820843"/>
                  </a:lnTo>
                  <a:lnTo>
                    <a:pt x="408386" y="4798263"/>
                  </a:lnTo>
                  <a:lnTo>
                    <a:pt x="370427" y="4773684"/>
                  </a:lnTo>
                  <a:lnTo>
                    <a:pt x="333885" y="4747180"/>
                  </a:lnTo>
                  <a:lnTo>
                    <a:pt x="298832" y="4718823"/>
                  </a:lnTo>
                  <a:lnTo>
                    <a:pt x="265342" y="4688684"/>
                  </a:lnTo>
                  <a:lnTo>
                    <a:pt x="233486" y="4656836"/>
                  </a:lnTo>
                  <a:lnTo>
                    <a:pt x="203465" y="4623510"/>
                  </a:lnTo>
                  <a:lnTo>
                    <a:pt x="175107" y="4588493"/>
                  </a:lnTo>
                  <a:lnTo>
                    <a:pt x="148601" y="4551987"/>
                  </a:lnTo>
                  <a:lnTo>
                    <a:pt x="124019" y="4514066"/>
                  </a:lnTo>
                  <a:lnTo>
                    <a:pt x="101434" y="4474801"/>
                  </a:lnTo>
                  <a:lnTo>
                    <a:pt x="80919" y="4434265"/>
                  </a:lnTo>
                  <a:lnTo>
                    <a:pt x="62546" y="4392532"/>
                  </a:lnTo>
                  <a:lnTo>
                    <a:pt x="46387" y="4349672"/>
                  </a:lnTo>
                  <a:lnTo>
                    <a:pt x="32515" y="4305759"/>
                  </a:lnTo>
                  <a:lnTo>
                    <a:pt x="21003" y="4260864"/>
                  </a:lnTo>
                  <a:lnTo>
                    <a:pt x="11923" y="4215062"/>
                  </a:lnTo>
                  <a:lnTo>
                    <a:pt x="5347" y="4168423"/>
                  </a:lnTo>
                  <a:lnTo>
                    <a:pt x="1348" y="4121021"/>
                  </a:lnTo>
                  <a:lnTo>
                    <a:pt x="0" y="4072928"/>
                  </a:lnTo>
                  <a:lnTo>
                    <a:pt x="0" y="849261"/>
                  </a:lnTo>
                  <a:lnTo>
                    <a:pt x="1348" y="801167"/>
                  </a:lnTo>
                  <a:lnTo>
                    <a:pt x="5347" y="753764"/>
                  </a:lnTo>
                  <a:lnTo>
                    <a:pt x="11923" y="707125"/>
                  </a:lnTo>
                  <a:lnTo>
                    <a:pt x="21038" y="661184"/>
                  </a:lnTo>
                  <a:lnTo>
                    <a:pt x="32515" y="616430"/>
                  </a:lnTo>
                  <a:lnTo>
                    <a:pt x="46387" y="572518"/>
                  </a:lnTo>
                  <a:lnTo>
                    <a:pt x="62546" y="529659"/>
                  </a:lnTo>
                  <a:lnTo>
                    <a:pt x="80919" y="487927"/>
                  </a:lnTo>
                  <a:lnTo>
                    <a:pt x="101434" y="447394"/>
                  </a:lnTo>
                  <a:lnTo>
                    <a:pt x="124019" y="408131"/>
                  </a:lnTo>
                  <a:lnTo>
                    <a:pt x="148601" y="370213"/>
                  </a:lnTo>
                  <a:lnTo>
                    <a:pt x="175107" y="333710"/>
                  </a:lnTo>
                  <a:lnTo>
                    <a:pt x="203465" y="298695"/>
                  </a:lnTo>
                  <a:lnTo>
                    <a:pt x="233603" y="265242"/>
                  </a:lnTo>
                  <a:lnTo>
                    <a:pt x="265448" y="233421"/>
                  </a:lnTo>
                  <a:lnTo>
                    <a:pt x="298927" y="203307"/>
                  </a:lnTo>
                  <a:lnTo>
                    <a:pt x="333968" y="174970"/>
                  </a:lnTo>
                  <a:lnTo>
                    <a:pt x="370498" y="148484"/>
                  </a:lnTo>
                  <a:lnTo>
                    <a:pt x="408445" y="123922"/>
                  </a:lnTo>
                  <a:lnTo>
                    <a:pt x="447737" y="101354"/>
                  </a:lnTo>
                  <a:lnTo>
                    <a:pt x="488301" y="80855"/>
                  </a:lnTo>
                  <a:lnTo>
                    <a:pt x="530064" y="62496"/>
                  </a:lnTo>
                  <a:lnTo>
                    <a:pt x="572954" y="46350"/>
                  </a:lnTo>
                  <a:lnTo>
                    <a:pt x="616898" y="32489"/>
                  </a:lnTo>
                  <a:lnTo>
                    <a:pt x="661824" y="20986"/>
                  </a:lnTo>
                  <a:lnTo>
                    <a:pt x="707659" y="11913"/>
                  </a:lnTo>
                  <a:lnTo>
                    <a:pt x="754331" y="5343"/>
                  </a:lnTo>
                  <a:lnTo>
                    <a:pt x="801768" y="1347"/>
                  </a:lnTo>
                  <a:lnTo>
                    <a:pt x="849896" y="0"/>
                  </a:lnTo>
                  <a:lnTo>
                    <a:pt x="3919588" y="0"/>
                  </a:lnTo>
                  <a:lnTo>
                    <a:pt x="3967716" y="1347"/>
                  </a:lnTo>
                  <a:lnTo>
                    <a:pt x="4015153" y="5343"/>
                  </a:lnTo>
                  <a:lnTo>
                    <a:pt x="4061825" y="11913"/>
                  </a:lnTo>
                  <a:lnTo>
                    <a:pt x="4107660" y="20986"/>
                  </a:lnTo>
                  <a:lnTo>
                    <a:pt x="4152586" y="32489"/>
                  </a:lnTo>
                  <a:lnTo>
                    <a:pt x="4196530" y="46350"/>
                  </a:lnTo>
                  <a:lnTo>
                    <a:pt x="4239420" y="62496"/>
                  </a:lnTo>
                  <a:lnTo>
                    <a:pt x="4281183" y="80855"/>
                  </a:lnTo>
                  <a:lnTo>
                    <a:pt x="4321747" y="101354"/>
                  </a:lnTo>
                  <a:lnTo>
                    <a:pt x="4341079" y="112458"/>
                  </a:lnTo>
                  <a:lnTo>
                    <a:pt x="849896" y="112458"/>
                  </a:lnTo>
                  <a:lnTo>
                    <a:pt x="801512" y="114029"/>
                  </a:lnTo>
                  <a:lnTo>
                    <a:pt x="753950" y="118678"/>
                  </a:lnTo>
                  <a:lnTo>
                    <a:pt x="707308" y="126305"/>
                  </a:lnTo>
                  <a:lnTo>
                    <a:pt x="661683" y="136813"/>
                  </a:lnTo>
                  <a:lnTo>
                    <a:pt x="617175" y="150104"/>
                  </a:lnTo>
                  <a:lnTo>
                    <a:pt x="573881" y="166080"/>
                  </a:lnTo>
                  <a:lnTo>
                    <a:pt x="531899" y="184642"/>
                  </a:lnTo>
                  <a:lnTo>
                    <a:pt x="491328" y="205693"/>
                  </a:lnTo>
                  <a:lnTo>
                    <a:pt x="452266" y="229135"/>
                  </a:lnTo>
                  <a:lnTo>
                    <a:pt x="414811" y="254868"/>
                  </a:lnTo>
                  <a:lnTo>
                    <a:pt x="379061" y="282796"/>
                  </a:lnTo>
                  <a:lnTo>
                    <a:pt x="345114" y="312821"/>
                  </a:lnTo>
                  <a:lnTo>
                    <a:pt x="313068" y="344843"/>
                  </a:lnTo>
                  <a:lnTo>
                    <a:pt x="283022" y="378765"/>
                  </a:lnTo>
                  <a:lnTo>
                    <a:pt x="255074" y="414490"/>
                  </a:lnTo>
                  <a:lnTo>
                    <a:pt x="229321" y="451918"/>
                  </a:lnTo>
                  <a:lnTo>
                    <a:pt x="205863" y="490952"/>
                  </a:lnTo>
                  <a:lnTo>
                    <a:pt x="184796" y="531494"/>
                  </a:lnTo>
                  <a:lnTo>
                    <a:pt x="166220" y="573445"/>
                  </a:lnTo>
                  <a:lnTo>
                    <a:pt x="150233" y="616708"/>
                  </a:lnTo>
                  <a:lnTo>
                    <a:pt x="136900" y="661323"/>
                  </a:lnTo>
                  <a:lnTo>
                    <a:pt x="126417" y="706775"/>
                  </a:lnTo>
                  <a:lnTo>
                    <a:pt x="118784" y="753384"/>
                  </a:lnTo>
                  <a:lnTo>
                    <a:pt x="114132" y="800912"/>
                  </a:lnTo>
                  <a:lnTo>
                    <a:pt x="112560" y="849261"/>
                  </a:lnTo>
                  <a:lnTo>
                    <a:pt x="112590" y="4072928"/>
                  </a:lnTo>
                  <a:lnTo>
                    <a:pt x="114127" y="4120175"/>
                  </a:lnTo>
                  <a:lnTo>
                    <a:pt x="118764" y="4167665"/>
                  </a:lnTo>
                  <a:lnTo>
                    <a:pt x="126417" y="4214469"/>
                  </a:lnTo>
                  <a:lnTo>
                    <a:pt x="136932" y="4260060"/>
                  </a:lnTo>
                  <a:lnTo>
                    <a:pt x="150233" y="4304535"/>
                  </a:lnTo>
                  <a:lnTo>
                    <a:pt x="166220" y="4347797"/>
                  </a:lnTo>
                  <a:lnTo>
                    <a:pt x="184796" y="4389747"/>
                  </a:lnTo>
                  <a:lnTo>
                    <a:pt x="205863" y="4430288"/>
                  </a:lnTo>
                  <a:lnTo>
                    <a:pt x="229321" y="4469322"/>
                  </a:lnTo>
                  <a:lnTo>
                    <a:pt x="255074" y="4506749"/>
                  </a:lnTo>
                  <a:lnTo>
                    <a:pt x="283022" y="4542473"/>
                  </a:lnTo>
                  <a:lnTo>
                    <a:pt x="313068" y="4576395"/>
                  </a:lnTo>
                  <a:lnTo>
                    <a:pt x="345114" y="4608417"/>
                  </a:lnTo>
                  <a:lnTo>
                    <a:pt x="379061" y="4638441"/>
                  </a:lnTo>
                  <a:lnTo>
                    <a:pt x="414811" y="4666369"/>
                  </a:lnTo>
                  <a:lnTo>
                    <a:pt x="452266" y="4692102"/>
                  </a:lnTo>
                  <a:lnTo>
                    <a:pt x="491328" y="4715544"/>
                  </a:lnTo>
                  <a:lnTo>
                    <a:pt x="531899" y="4736594"/>
                  </a:lnTo>
                  <a:lnTo>
                    <a:pt x="573881" y="4755157"/>
                  </a:lnTo>
                  <a:lnTo>
                    <a:pt x="617175" y="4771132"/>
                  </a:lnTo>
                  <a:lnTo>
                    <a:pt x="661683" y="4784423"/>
                  </a:lnTo>
                  <a:lnTo>
                    <a:pt x="707308" y="4794931"/>
                  </a:lnTo>
                  <a:lnTo>
                    <a:pt x="753950" y="4802559"/>
                  </a:lnTo>
                  <a:lnTo>
                    <a:pt x="801512" y="4807207"/>
                  </a:lnTo>
                  <a:lnTo>
                    <a:pt x="849896" y="4808778"/>
                  </a:lnTo>
                  <a:lnTo>
                    <a:pt x="4342740" y="4808778"/>
                  </a:lnTo>
                  <a:lnTo>
                    <a:pt x="4321691" y="4820871"/>
                  </a:lnTo>
                  <a:lnTo>
                    <a:pt x="4281138" y="4841373"/>
                  </a:lnTo>
                  <a:lnTo>
                    <a:pt x="4239385" y="4859734"/>
                  </a:lnTo>
                  <a:lnTo>
                    <a:pt x="4196504" y="4875883"/>
                  </a:lnTo>
                  <a:lnTo>
                    <a:pt x="4152567" y="4889745"/>
                  </a:lnTo>
                  <a:lnTo>
                    <a:pt x="4107648" y="4901250"/>
                  </a:lnTo>
                  <a:lnTo>
                    <a:pt x="4061817" y="4910325"/>
                  </a:lnTo>
                  <a:lnTo>
                    <a:pt x="4015149" y="4916896"/>
                  </a:lnTo>
                  <a:lnTo>
                    <a:pt x="3967715" y="4920892"/>
                  </a:lnTo>
                  <a:lnTo>
                    <a:pt x="3919588" y="4922240"/>
                  </a:lnTo>
                  <a:close/>
                </a:path>
                <a:path w="4769484" h="4922520">
                  <a:moveTo>
                    <a:pt x="4342740" y="4808778"/>
                  </a:moveTo>
                  <a:lnTo>
                    <a:pt x="3919588" y="4808778"/>
                  </a:lnTo>
                  <a:lnTo>
                    <a:pt x="3967972" y="4807207"/>
                  </a:lnTo>
                  <a:lnTo>
                    <a:pt x="4015534" y="4802559"/>
                  </a:lnTo>
                  <a:lnTo>
                    <a:pt x="4062176" y="4794931"/>
                  </a:lnTo>
                  <a:lnTo>
                    <a:pt x="4107801" y="4784423"/>
                  </a:lnTo>
                  <a:lnTo>
                    <a:pt x="4152309" y="4771132"/>
                  </a:lnTo>
                  <a:lnTo>
                    <a:pt x="4195603" y="4755157"/>
                  </a:lnTo>
                  <a:lnTo>
                    <a:pt x="4237585" y="4736594"/>
                  </a:lnTo>
                  <a:lnTo>
                    <a:pt x="4278156" y="4715544"/>
                  </a:lnTo>
                  <a:lnTo>
                    <a:pt x="4317218" y="4692102"/>
                  </a:lnTo>
                  <a:lnTo>
                    <a:pt x="4354673" y="4666369"/>
                  </a:lnTo>
                  <a:lnTo>
                    <a:pt x="4390423" y="4638441"/>
                  </a:lnTo>
                  <a:lnTo>
                    <a:pt x="4424370" y="4608417"/>
                  </a:lnTo>
                  <a:lnTo>
                    <a:pt x="4456416" y="4576395"/>
                  </a:lnTo>
                  <a:lnTo>
                    <a:pt x="4486462" y="4542473"/>
                  </a:lnTo>
                  <a:lnTo>
                    <a:pt x="4514410" y="4506749"/>
                  </a:lnTo>
                  <a:lnTo>
                    <a:pt x="4540163" y="4469322"/>
                  </a:lnTo>
                  <a:lnTo>
                    <a:pt x="4563621" y="4430288"/>
                  </a:lnTo>
                  <a:lnTo>
                    <a:pt x="4584688" y="4389747"/>
                  </a:lnTo>
                  <a:lnTo>
                    <a:pt x="4603264" y="4347797"/>
                  </a:lnTo>
                  <a:lnTo>
                    <a:pt x="4619251" y="4304535"/>
                  </a:lnTo>
                  <a:lnTo>
                    <a:pt x="4632552" y="4260060"/>
                  </a:lnTo>
                  <a:lnTo>
                    <a:pt x="4643081" y="4214384"/>
                  </a:lnTo>
                  <a:lnTo>
                    <a:pt x="4650720" y="4167665"/>
                  </a:lnTo>
                  <a:lnTo>
                    <a:pt x="4655357" y="4120175"/>
                  </a:lnTo>
                  <a:lnTo>
                    <a:pt x="4656894" y="4072928"/>
                  </a:lnTo>
                  <a:lnTo>
                    <a:pt x="4656924" y="849261"/>
                  </a:lnTo>
                  <a:lnTo>
                    <a:pt x="4655352" y="800912"/>
                  </a:lnTo>
                  <a:lnTo>
                    <a:pt x="4650700" y="753384"/>
                  </a:lnTo>
                  <a:lnTo>
                    <a:pt x="4643067" y="706775"/>
                  </a:lnTo>
                  <a:lnTo>
                    <a:pt x="4632552" y="661184"/>
                  </a:lnTo>
                  <a:lnTo>
                    <a:pt x="4619251" y="616708"/>
                  </a:lnTo>
                  <a:lnTo>
                    <a:pt x="4603264" y="573445"/>
                  </a:lnTo>
                  <a:lnTo>
                    <a:pt x="4584688" y="531494"/>
                  </a:lnTo>
                  <a:lnTo>
                    <a:pt x="4563621" y="490952"/>
                  </a:lnTo>
                  <a:lnTo>
                    <a:pt x="4540163" y="451918"/>
                  </a:lnTo>
                  <a:lnTo>
                    <a:pt x="4514410" y="414490"/>
                  </a:lnTo>
                  <a:lnTo>
                    <a:pt x="4486462" y="378765"/>
                  </a:lnTo>
                  <a:lnTo>
                    <a:pt x="4456416" y="344843"/>
                  </a:lnTo>
                  <a:lnTo>
                    <a:pt x="4424370" y="312821"/>
                  </a:lnTo>
                  <a:lnTo>
                    <a:pt x="4390423" y="282796"/>
                  </a:lnTo>
                  <a:lnTo>
                    <a:pt x="4354673" y="254868"/>
                  </a:lnTo>
                  <a:lnTo>
                    <a:pt x="4317218" y="229135"/>
                  </a:lnTo>
                  <a:lnTo>
                    <a:pt x="4278156" y="205693"/>
                  </a:lnTo>
                  <a:lnTo>
                    <a:pt x="4237585" y="184642"/>
                  </a:lnTo>
                  <a:lnTo>
                    <a:pt x="4195603" y="166080"/>
                  </a:lnTo>
                  <a:lnTo>
                    <a:pt x="4152309" y="150104"/>
                  </a:lnTo>
                  <a:lnTo>
                    <a:pt x="4107801" y="136813"/>
                  </a:lnTo>
                  <a:lnTo>
                    <a:pt x="4062176" y="126305"/>
                  </a:lnTo>
                  <a:lnTo>
                    <a:pt x="4015534" y="118678"/>
                  </a:lnTo>
                  <a:lnTo>
                    <a:pt x="3967972" y="114029"/>
                  </a:lnTo>
                  <a:lnTo>
                    <a:pt x="3919588" y="112458"/>
                  </a:lnTo>
                  <a:lnTo>
                    <a:pt x="4341079" y="112458"/>
                  </a:lnTo>
                  <a:lnTo>
                    <a:pt x="4398986" y="148484"/>
                  </a:lnTo>
                  <a:lnTo>
                    <a:pt x="4435516" y="174970"/>
                  </a:lnTo>
                  <a:lnTo>
                    <a:pt x="4470557" y="203307"/>
                  </a:lnTo>
                  <a:lnTo>
                    <a:pt x="4504036" y="233421"/>
                  </a:lnTo>
                  <a:lnTo>
                    <a:pt x="4535881" y="265242"/>
                  </a:lnTo>
                  <a:lnTo>
                    <a:pt x="4566019" y="298695"/>
                  </a:lnTo>
                  <a:lnTo>
                    <a:pt x="4594377" y="333710"/>
                  </a:lnTo>
                  <a:lnTo>
                    <a:pt x="4620883" y="370213"/>
                  </a:lnTo>
                  <a:lnTo>
                    <a:pt x="4645465" y="408131"/>
                  </a:lnTo>
                  <a:lnTo>
                    <a:pt x="4668050" y="447394"/>
                  </a:lnTo>
                  <a:lnTo>
                    <a:pt x="4688565" y="487927"/>
                  </a:lnTo>
                  <a:lnTo>
                    <a:pt x="4706938" y="529659"/>
                  </a:lnTo>
                  <a:lnTo>
                    <a:pt x="4723097" y="572518"/>
                  </a:lnTo>
                  <a:lnTo>
                    <a:pt x="4736969" y="616430"/>
                  </a:lnTo>
                  <a:lnTo>
                    <a:pt x="4748481" y="661323"/>
                  </a:lnTo>
                  <a:lnTo>
                    <a:pt x="4757561" y="707125"/>
                  </a:lnTo>
                  <a:lnTo>
                    <a:pt x="4764137" y="753764"/>
                  </a:lnTo>
                  <a:lnTo>
                    <a:pt x="4768136" y="801167"/>
                  </a:lnTo>
                  <a:lnTo>
                    <a:pt x="4769485" y="849261"/>
                  </a:lnTo>
                  <a:lnTo>
                    <a:pt x="4769458" y="4072928"/>
                  </a:lnTo>
                  <a:lnTo>
                    <a:pt x="4768136" y="4120175"/>
                  </a:lnTo>
                  <a:lnTo>
                    <a:pt x="4764137" y="4167665"/>
                  </a:lnTo>
                  <a:lnTo>
                    <a:pt x="4757545" y="4214469"/>
                  </a:lnTo>
                  <a:lnTo>
                    <a:pt x="4748481" y="4260262"/>
                  </a:lnTo>
                  <a:lnTo>
                    <a:pt x="4736969" y="4305226"/>
                  </a:lnTo>
                  <a:lnTo>
                    <a:pt x="4723097" y="4349203"/>
                  </a:lnTo>
                  <a:lnTo>
                    <a:pt x="4706938" y="4392121"/>
                  </a:lnTo>
                  <a:lnTo>
                    <a:pt x="4688565" y="4433909"/>
                  </a:lnTo>
                  <a:lnTo>
                    <a:pt x="4668050" y="4474493"/>
                  </a:lnTo>
                  <a:lnTo>
                    <a:pt x="4645465" y="4513801"/>
                  </a:lnTo>
                  <a:lnTo>
                    <a:pt x="4620883" y="4551762"/>
                  </a:lnTo>
                  <a:lnTo>
                    <a:pt x="4594377" y="4588303"/>
                  </a:lnTo>
                  <a:lnTo>
                    <a:pt x="4566019" y="4623352"/>
                  </a:lnTo>
                  <a:lnTo>
                    <a:pt x="4535881" y="4656836"/>
                  </a:lnTo>
                  <a:lnTo>
                    <a:pt x="4503919" y="4688790"/>
                  </a:lnTo>
                  <a:lnTo>
                    <a:pt x="4470453" y="4718907"/>
                  </a:lnTo>
                  <a:lnTo>
                    <a:pt x="4435425" y="4747247"/>
                  </a:lnTo>
                  <a:lnTo>
                    <a:pt x="4398907" y="4773735"/>
                  </a:lnTo>
                  <a:lnTo>
                    <a:pt x="4360972" y="4798301"/>
                  </a:lnTo>
                  <a:lnTo>
                    <a:pt x="4342740" y="48087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12" y="1380499"/>
            <a:ext cx="3790564" cy="49123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2560" y="1380873"/>
            <a:ext cx="3943352" cy="23973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30636" y="3809252"/>
            <a:ext cx="4257676" cy="248359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50706" y="2735992"/>
            <a:ext cx="5174419" cy="734259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6932">
              <a:spcBef>
                <a:spcPts val="127"/>
              </a:spcBef>
              <a:tabLst>
                <a:tab pos="3901896" algn="l"/>
              </a:tabLst>
            </a:pPr>
            <a:r>
              <a:rPr sz="4533" spc="-127" dirty="0"/>
              <a:t>АКСЕССУАРЫ</a:t>
            </a:r>
            <a:r>
              <a:rPr sz="4533" spc="-627" dirty="0"/>
              <a:t>:	</a:t>
            </a:r>
            <a:r>
              <a:rPr sz="4666" spc="-40" dirty="0"/>
              <a:t>очки</a:t>
            </a:r>
            <a:endParaRPr sz="4666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11660" y="570501"/>
            <a:ext cx="14256743" cy="6560286"/>
            <a:chOff x="0" y="1372247"/>
            <a:chExt cx="10693400" cy="49904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72247"/>
              <a:ext cx="10693399" cy="49902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100" y="1529803"/>
              <a:ext cx="6388100" cy="44946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11660" y="425451"/>
            <a:ext cx="14256743" cy="6843348"/>
            <a:chOff x="0" y="1372247"/>
            <a:chExt cx="10693400" cy="5024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72247"/>
              <a:ext cx="10693399" cy="50236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" y="2151659"/>
              <a:ext cx="5029200" cy="34744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" y="4064939"/>
              <a:ext cx="2247091" cy="21331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9812" y="4207685"/>
              <a:ext cx="667208" cy="66720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90697" y="5319112"/>
            <a:ext cx="2511016" cy="507830"/>
          </a:xfrm>
          <a:prstGeom prst="rect">
            <a:avLst/>
          </a:prstGeom>
        </p:spPr>
        <p:txBody>
          <a:bodyPr vert="horz" wrap="square" lIns="0" tIns="15239" rIns="0" bIns="0" rtlCol="0">
            <a:spAutoFit/>
          </a:bodyPr>
          <a:lstStyle/>
          <a:p>
            <a:pPr marL="16932">
              <a:spcBef>
                <a:spcPts val="120"/>
              </a:spcBef>
            </a:pPr>
            <a:r>
              <a:rPr sz="3200" spc="-293" dirty="0">
                <a:solidFill>
                  <a:srgbClr val="6434C2"/>
                </a:solidFill>
                <a:latin typeface="Tahoma"/>
                <a:cs typeface="Tahoma"/>
              </a:rPr>
              <a:t>KIM_VIKTORIA_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437323" y="4624544"/>
            <a:ext cx="5818271" cy="528934"/>
          </a:xfrm>
        </p:spPr>
        <p:txBody>
          <a:bodyPr>
            <a:noAutofit/>
          </a:bodyPr>
          <a:lstStyle/>
          <a:p>
            <a:r>
              <a:rPr lang="ru-RU" sz="2644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  <a:endParaRPr lang="ru-RU" sz="2644" dirty="0">
              <a:solidFill>
                <a:srgbClr val="CE4A1F"/>
              </a:solidFill>
              <a:latin typeface="Roboto Black"/>
              <a:cs typeface="Roboto Black"/>
            </a:endParaRP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337" y="1895573"/>
            <a:ext cx="2750456" cy="613236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300" y="1895573"/>
            <a:ext cx="2750456" cy="613236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227" y="1895573"/>
            <a:ext cx="2750456" cy="613236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3109" y="2953440"/>
            <a:ext cx="2750456" cy="613236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4072" y="2953440"/>
            <a:ext cx="2750456" cy="613236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0470" y="5470838"/>
            <a:ext cx="740507" cy="740507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9098" y="5470838"/>
            <a:ext cx="740507" cy="740507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4784" y="5470838"/>
            <a:ext cx="740507" cy="740507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13412" y="5470838"/>
            <a:ext cx="740507" cy="740507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7727" y="5470838"/>
            <a:ext cx="740507" cy="7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433425" cy="7556500"/>
            <a:chOff x="0" y="1279677"/>
            <a:chExt cx="10693400" cy="52816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79677"/>
              <a:ext cx="10693400" cy="52816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133" y="2928988"/>
              <a:ext cx="73926" cy="739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133" y="3497605"/>
              <a:ext cx="73926" cy="739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133" y="4066184"/>
              <a:ext cx="73926" cy="739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133" y="4634801"/>
              <a:ext cx="73926" cy="739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133" y="5203431"/>
              <a:ext cx="73926" cy="7391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99408" y="2517675"/>
            <a:ext cx="6666975" cy="3442736"/>
          </a:xfrm>
          <a:prstGeom prst="rect">
            <a:avLst/>
          </a:prstGeom>
        </p:spPr>
        <p:txBody>
          <a:bodyPr vert="horz" wrap="square" lIns="0" tIns="15239" rIns="0" bIns="0" rtlCol="0">
            <a:spAutoFit/>
          </a:bodyPr>
          <a:lstStyle/>
          <a:p>
            <a:pPr marL="16932">
              <a:spcBef>
                <a:spcPts val="120"/>
              </a:spcBef>
            </a:pPr>
            <a:r>
              <a:rPr sz="2400" spc="-213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2400" spc="-113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400" spc="-467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13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400" spc="27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400" spc="-193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400" spc="-433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113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400" spc="-113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400" spc="-253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2400" spc="-113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2400" dirty="0">
              <a:latin typeface="Tahoma"/>
              <a:cs typeface="Tahoma"/>
            </a:endParaRPr>
          </a:p>
          <a:p>
            <a:pPr marL="16932" marR="157464">
              <a:lnSpc>
                <a:spcPct val="207300"/>
              </a:lnSpc>
            </a:pPr>
            <a:r>
              <a:rPr sz="2400" spc="-133" dirty="0">
                <a:solidFill>
                  <a:srgbClr val="FFFFFF"/>
                </a:solidFill>
                <a:latin typeface="Tahoma"/>
                <a:cs typeface="Tahoma"/>
              </a:rPr>
              <a:t>КАК</a:t>
            </a:r>
            <a:r>
              <a:rPr sz="2400" spc="-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Tahoma"/>
                <a:cs typeface="Tahoma"/>
              </a:rPr>
              <a:t>СОЗДАТЬ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93" dirty="0">
                <a:solidFill>
                  <a:srgbClr val="FFFFFF"/>
                </a:solidFill>
                <a:latin typeface="Tahoma"/>
                <a:cs typeface="Tahoma"/>
              </a:rPr>
              <a:t>ГАРДЕРОБ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33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13" dirty="0">
                <a:solidFill>
                  <a:srgbClr val="FFFFFF"/>
                </a:solidFill>
                <a:latin typeface="Tahoma"/>
                <a:cs typeface="Tahoma"/>
              </a:rPr>
              <a:t>ВСЕ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СЛУЧАИ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80" dirty="0">
                <a:solidFill>
                  <a:srgbClr val="FFFFFF"/>
                </a:solidFill>
                <a:latin typeface="Tahoma"/>
                <a:cs typeface="Tahoma"/>
              </a:rPr>
              <a:t>ЖИЗНИ </a:t>
            </a:r>
            <a:r>
              <a:rPr sz="2400" spc="-73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13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2400" spc="-113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400" spc="-467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33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147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400" spc="-267" dirty="0">
                <a:solidFill>
                  <a:srgbClr val="FFFFFF"/>
                </a:solidFill>
                <a:latin typeface="Tahoma"/>
                <a:cs typeface="Tahoma"/>
              </a:rPr>
              <a:t>Щ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400" spc="7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2400" spc="-467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47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400" spc="-253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400" spc="-433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7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2400" spc="-7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87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7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2400" spc="27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400" spc="-433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147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400" spc="-7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2400" dirty="0">
              <a:latin typeface="Tahoma"/>
              <a:cs typeface="Tahoma"/>
            </a:endParaRPr>
          </a:p>
          <a:p>
            <a:pPr marL="16932" marR="6773">
              <a:lnSpc>
                <a:spcPct val="207300"/>
              </a:lnSpc>
            </a:pPr>
            <a:r>
              <a:rPr sz="2400" spc="-133" dirty="0">
                <a:solidFill>
                  <a:srgbClr val="FFFFFF"/>
                </a:solidFill>
                <a:latin typeface="Tahoma"/>
                <a:cs typeface="Tahoma"/>
              </a:rPr>
              <a:t>ЗАЧЕМ</a:t>
            </a:r>
            <a:r>
              <a:rPr sz="2400" spc="-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7" dirty="0">
                <a:solidFill>
                  <a:srgbClr val="FFFFFF"/>
                </a:solidFill>
                <a:latin typeface="Tahoma"/>
                <a:cs typeface="Tahoma"/>
              </a:rPr>
              <a:t>НУЖНА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93" dirty="0">
                <a:solidFill>
                  <a:srgbClr val="FFFFFF"/>
                </a:solidFill>
                <a:latin typeface="Tahoma"/>
                <a:cs typeface="Tahoma"/>
              </a:rPr>
              <a:t>ГАРДЕРОБНАЯ</a:t>
            </a:r>
            <a:r>
              <a:rPr sz="2400" spc="-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КАПСУЛА </a:t>
            </a:r>
            <a:r>
              <a:rPr sz="2400" spc="-73" dirty="0">
                <a:solidFill>
                  <a:srgbClr val="FFFFFF"/>
                </a:solidFill>
                <a:latin typeface="Tahoma"/>
                <a:cs typeface="Tahoma"/>
              </a:rPr>
              <a:t> АКТУАЛЬНЫЕ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Tahoma"/>
                <a:cs typeface="Tahoma"/>
              </a:rPr>
              <a:t>СТРИЖКИ,</a:t>
            </a:r>
            <a:r>
              <a:rPr sz="2400" spc="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52" dirty="0">
                <a:solidFill>
                  <a:srgbClr val="FFFFFF"/>
                </a:solidFill>
                <a:latin typeface="Tahoma"/>
                <a:cs typeface="Tahoma"/>
              </a:rPr>
              <a:t>МАКИЯЖ</a:t>
            </a:r>
            <a:r>
              <a:rPr sz="2400" spc="-3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87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400" spc="-3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АКСЕССУАРЫ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3626" y="1644650"/>
            <a:ext cx="1928555" cy="421481"/>
          </a:xfrm>
          <a:prstGeom prst="rect">
            <a:avLst/>
          </a:prstGeom>
        </p:spPr>
        <p:txBody>
          <a:bodyPr vert="horz" wrap="square" lIns="0" tIns="21165" rIns="0" bIns="0" rtlCol="0">
            <a:spAutoFit/>
          </a:bodyPr>
          <a:lstStyle/>
          <a:p>
            <a:pPr marL="16932">
              <a:spcBef>
                <a:spcPts val="167"/>
              </a:spcBef>
            </a:pPr>
            <a:r>
              <a:rPr sz="2600" spc="-47" dirty="0">
                <a:solidFill>
                  <a:srgbClr val="FFFFFF"/>
                </a:solidFill>
              </a:rPr>
              <a:t>ВЫ</a:t>
            </a:r>
            <a:r>
              <a:rPr sz="2600" spc="-107" dirty="0">
                <a:solidFill>
                  <a:srgbClr val="FFFFFF"/>
                </a:solidFill>
              </a:rPr>
              <a:t> </a:t>
            </a:r>
            <a:r>
              <a:rPr sz="2600" spc="-120" dirty="0">
                <a:solidFill>
                  <a:srgbClr val="FFFFFF"/>
                </a:solidFill>
              </a:rPr>
              <a:t>УЗНАЕТЕ:</a:t>
            </a:r>
            <a:endParaRPr sz="2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11660" y="425450"/>
            <a:ext cx="14256743" cy="6846802"/>
            <a:chOff x="0" y="1257998"/>
            <a:chExt cx="10693400" cy="51409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57998"/>
              <a:ext cx="10693399" cy="51406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811" y="1636013"/>
              <a:ext cx="4232794" cy="39821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4900" y="2133600"/>
              <a:ext cx="919454" cy="92417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34225" y="1574646"/>
            <a:ext cx="5193764" cy="956542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16932">
              <a:spcBef>
                <a:spcPts val="180"/>
              </a:spcBef>
            </a:pPr>
            <a:r>
              <a:rPr sz="6066" spc="-520" dirty="0"/>
              <a:t>KIM_VIKTORIA_</a:t>
            </a:r>
            <a:endParaRPr sz="6066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8293" y="1592850"/>
            <a:ext cx="11277558" cy="2219153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6932" marR="6773" indent="1262254" algn="ctr">
              <a:lnSpc>
                <a:spcPct val="117600"/>
              </a:lnSpc>
              <a:spcBef>
                <a:spcPts val="127"/>
              </a:spcBef>
            </a:pPr>
            <a:r>
              <a:rPr sz="6066" spc="-300" dirty="0"/>
              <a:t>СТИЛЬ</a:t>
            </a:r>
            <a:r>
              <a:rPr lang="ru-RU" sz="6066" spc="-300" dirty="0"/>
              <a:t> </a:t>
            </a:r>
            <a:r>
              <a:rPr sz="6066" spc="-300" dirty="0"/>
              <a:t>-</a:t>
            </a:r>
            <a:r>
              <a:rPr lang="ru-RU" sz="6066" spc="-300" dirty="0"/>
              <a:t> </a:t>
            </a:r>
            <a:r>
              <a:rPr sz="6066" spc="-300" dirty="0"/>
              <a:t>ЭТО</a:t>
            </a:r>
            <a:r>
              <a:rPr sz="6066" spc="-80" dirty="0"/>
              <a:t> </a:t>
            </a:r>
            <a:r>
              <a:rPr sz="6066" spc="-393" dirty="0"/>
              <a:t>ОТРАЖЕНИЕ</a:t>
            </a:r>
            <a:r>
              <a:rPr sz="6066" spc="-80" dirty="0"/>
              <a:t> </a:t>
            </a:r>
            <a:r>
              <a:rPr sz="6066" spc="-679" dirty="0"/>
              <a:t>И </a:t>
            </a:r>
            <a:r>
              <a:rPr sz="6066" spc="-673" dirty="0"/>
              <a:t> </a:t>
            </a:r>
            <a:r>
              <a:rPr sz="6066" spc="-487" dirty="0"/>
              <a:t>ПРОДОЛЖЕНИЕ</a:t>
            </a:r>
            <a:r>
              <a:rPr sz="6066" spc="-67" dirty="0"/>
              <a:t> </a:t>
            </a:r>
            <a:r>
              <a:rPr sz="6066" spc="-387" dirty="0"/>
              <a:t>ВАШЕЙ</a:t>
            </a:r>
            <a:r>
              <a:rPr sz="6066" spc="-67" dirty="0"/>
              <a:t> </a:t>
            </a:r>
            <a:r>
              <a:rPr sz="6066" spc="-579" dirty="0"/>
              <a:t>ЛИЧНОСТИ</a:t>
            </a:r>
            <a:endParaRPr sz="6066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86468" y="4590986"/>
            <a:ext cx="4583920" cy="1049784"/>
          </a:xfrm>
          <a:prstGeom prst="rect">
            <a:avLst/>
          </a:prstGeom>
        </p:spPr>
        <p:txBody>
          <a:bodyPr vert="horz" wrap="square" lIns="0" tIns="16085" rIns="0" bIns="0" rtlCol="0">
            <a:spAutoFit/>
          </a:bodyPr>
          <a:lstStyle/>
          <a:p>
            <a:pPr marL="17778">
              <a:spcBef>
                <a:spcPts val="127"/>
              </a:spcBef>
            </a:pPr>
            <a:r>
              <a:rPr spc="-433" dirty="0"/>
              <a:t>КАЙФ</a:t>
            </a:r>
            <a:r>
              <a:rPr spc="-87" dirty="0"/>
              <a:t> </a:t>
            </a:r>
            <a:r>
              <a:rPr spc="-227" dirty="0"/>
              <a:t>24/7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43462" y="1197227"/>
            <a:ext cx="2945385" cy="27578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1660" y="-231448"/>
            <a:ext cx="14256743" cy="80194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13435" y="771537"/>
            <a:ext cx="7309941" cy="3628692"/>
          </a:xfrm>
          <a:prstGeom prst="rect">
            <a:avLst/>
          </a:prstGeom>
        </p:spPr>
        <p:txBody>
          <a:bodyPr vert="horz" wrap="square" lIns="0" tIns="201491" rIns="0" bIns="0" rtlCol="0">
            <a:spAutoFit/>
          </a:bodyPr>
          <a:lstStyle/>
          <a:p>
            <a:pPr marL="1630517">
              <a:spcBef>
                <a:spcPts val="1587"/>
              </a:spcBef>
            </a:pPr>
            <a:r>
              <a:rPr sz="6733" spc="-393" dirty="0"/>
              <a:t>ФОРМУЛА</a:t>
            </a:r>
            <a:endParaRPr sz="6733" dirty="0"/>
          </a:p>
          <a:p>
            <a:pPr marL="1217385" marR="6773" indent="-1201300">
              <a:lnSpc>
                <a:spcPct val="116599"/>
              </a:lnSpc>
              <a:spcBef>
                <a:spcPts val="93"/>
              </a:spcBef>
            </a:pPr>
            <a:r>
              <a:rPr sz="6599" spc="-553" dirty="0"/>
              <a:t>ФУНКЦИОНАЛЬНОГО  </a:t>
            </a:r>
            <a:r>
              <a:rPr sz="6599" spc="-267" dirty="0"/>
              <a:t>ГАРДЕРОБА</a:t>
            </a:r>
            <a:endParaRPr sz="6599" dirty="0"/>
          </a:p>
        </p:txBody>
      </p:sp>
      <p:grpSp>
        <p:nvGrpSpPr>
          <p:cNvPr id="4" name="object 4"/>
          <p:cNvGrpSpPr/>
          <p:nvPr/>
        </p:nvGrpSpPr>
        <p:grpSpPr>
          <a:xfrm>
            <a:off x="-217212" y="570502"/>
            <a:ext cx="6335108" cy="6538292"/>
            <a:chOff x="145846" y="1372247"/>
            <a:chExt cx="4751705" cy="49041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904" y="1428305"/>
              <a:ext cx="4636795" cy="4794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5846" y="1372247"/>
              <a:ext cx="4751705" cy="4904105"/>
            </a:xfrm>
            <a:custGeom>
              <a:avLst/>
              <a:gdLst/>
              <a:ahLst/>
              <a:cxnLst/>
              <a:rect l="l" t="t" r="r" b="b"/>
              <a:pathLst>
                <a:path w="4751705" h="4904105">
                  <a:moveTo>
                    <a:pt x="3904907" y="4903736"/>
                  </a:moveTo>
                  <a:lnTo>
                    <a:pt x="846734" y="4903736"/>
                  </a:lnTo>
                  <a:lnTo>
                    <a:pt x="798788" y="4902393"/>
                  </a:lnTo>
                  <a:lnTo>
                    <a:pt x="751529" y="4898413"/>
                  </a:lnTo>
                  <a:lnTo>
                    <a:pt x="705030" y="4891866"/>
                  </a:lnTo>
                  <a:lnTo>
                    <a:pt x="659362" y="4882826"/>
                  </a:lnTo>
                  <a:lnTo>
                    <a:pt x="614600" y="4871364"/>
                  </a:lnTo>
                  <a:lnTo>
                    <a:pt x="570813" y="4857552"/>
                  </a:lnTo>
                  <a:lnTo>
                    <a:pt x="528076" y="4841461"/>
                  </a:lnTo>
                  <a:lnTo>
                    <a:pt x="486460" y="4823165"/>
                  </a:lnTo>
                  <a:lnTo>
                    <a:pt x="446038" y="4802734"/>
                  </a:lnTo>
                  <a:lnTo>
                    <a:pt x="406882" y="4780241"/>
                  </a:lnTo>
                  <a:lnTo>
                    <a:pt x="369064" y="4755758"/>
                  </a:lnTo>
                  <a:lnTo>
                    <a:pt x="332658" y="4729356"/>
                  </a:lnTo>
                  <a:lnTo>
                    <a:pt x="297735" y="4701108"/>
                  </a:lnTo>
                  <a:lnTo>
                    <a:pt x="264368" y="4671085"/>
                  </a:lnTo>
                  <a:lnTo>
                    <a:pt x="232629" y="4639360"/>
                  </a:lnTo>
                  <a:lnTo>
                    <a:pt x="202720" y="4606161"/>
                  </a:lnTo>
                  <a:lnTo>
                    <a:pt x="174466" y="4571278"/>
                  </a:lnTo>
                  <a:lnTo>
                    <a:pt x="148057" y="4534912"/>
                  </a:lnTo>
                  <a:lnTo>
                    <a:pt x="123566" y="4497134"/>
                  </a:lnTo>
                  <a:lnTo>
                    <a:pt x="101064" y="4458019"/>
                  </a:lnTo>
                  <a:lnTo>
                    <a:pt x="80624" y="4417637"/>
                  </a:lnTo>
                  <a:lnTo>
                    <a:pt x="62317" y="4376061"/>
                  </a:lnTo>
                  <a:lnTo>
                    <a:pt x="46218" y="4333362"/>
                  </a:lnTo>
                  <a:lnTo>
                    <a:pt x="32397" y="4289614"/>
                  </a:lnTo>
                  <a:lnTo>
                    <a:pt x="20926" y="4244888"/>
                  </a:lnTo>
                  <a:lnTo>
                    <a:pt x="11879" y="4199256"/>
                  </a:lnTo>
                  <a:lnTo>
                    <a:pt x="5328" y="4152791"/>
                  </a:lnTo>
                  <a:lnTo>
                    <a:pt x="1344" y="4105565"/>
                  </a:lnTo>
                  <a:lnTo>
                    <a:pt x="0" y="4057650"/>
                  </a:lnTo>
                  <a:lnTo>
                    <a:pt x="0" y="846086"/>
                  </a:lnTo>
                  <a:lnTo>
                    <a:pt x="1344" y="798171"/>
                  </a:lnTo>
                  <a:lnTo>
                    <a:pt x="5328" y="750944"/>
                  </a:lnTo>
                  <a:lnTo>
                    <a:pt x="11879" y="704479"/>
                  </a:lnTo>
                  <a:lnTo>
                    <a:pt x="20959" y="658720"/>
                  </a:lnTo>
                  <a:lnTo>
                    <a:pt x="32397" y="614122"/>
                  </a:lnTo>
                  <a:lnTo>
                    <a:pt x="46218" y="570374"/>
                  </a:lnTo>
                  <a:lnTo>
                    <a:pt x="62317" y="527675"/>
                  </a:lnTo>
                  <a:lnTo>
                    <a:pt x="80624" y="486099"/>
                  </a:lnTo>
                  <a:lnTo>
                    <a:pt x="101064" y="445717"/>
                  </a:lnTo>
                  <a:lnTo>
                    <a:pt x="123566" y="406601"/>
                  </a:lnTo>
                  <a:lnTo>
                    <a:pt x="148057" y="368824"/>
                  </a:lnTo>
                  <a:lnTo>
                    <a:pt x="174466" y="332458"/>
                  </a:lnTo>
                  <a:lnTo>
                    <a:pt x="202720" y="297574"/>
                  </a:lnTo>
                  <a:lnTo>
                    <a:pt x="232746" y="264246"/>
                  </a:lnTo>
                  <a:lnTo>
                    <a:pt x="264474" y="232545"/>
                  </a:lnTo>
                  <a:lnTo>
                    <a:pt x="297829" y="202543"/>
                  </a:lnTo>
                  <a:lnTo>
                    <a:pt x="332740" y="174313"/>
                  </a:lnTo>
                  <a:lnTo>
                    <a:pt x="369135" y="147927"/>
                  </a:lnTo>
                  <a:lnTo>
                    <a:pt x="406941" y="123456"/>
                  </a:lnTo>
                  <a:lnTo>
                    <a:pt x="446087" y="100974"/>
                  </a:lnTo>
                  <a:lnTo>
                    <a:pt x="486499" y="80551"/>
                  </a:lnTo>
                  <a:lnTo>
                    <a:pt x="528106" y="62261"/>
                  </a:lnTo>
                  <a:lnTo>
                    <a:pt x="570835" y="46176"/>
                  </a:lnTo>
                  <a:lnTo>
                    <a:pt x="614615" y="32367"/>
                  </a:lnTo>
                  <a:lnTo>
                    <a:pt x="659372" y="20907"/>
                  </a:lnTo>
                  <a:lnTo>
                    <a:pt x="705035" y="11868"/>
                  </a:lnTo>
                  <a:lnTo>
                    <a:pt x="751531" y="5323"/>
                  </a:lnTo>
                  <a:lnTo>
                    <a:pt x="798788" y="1342"/>
                  </a:lnTo>
                  <a:lnTo>
                    <a:pt x="846734" y="0"/>
                  </a:lnTo>
                  <a:lnTo>
                    <a:pt x="3904907" y="0"/>
                  </a:lnTo>
                  <a:lnTo>
                    <a:pt x="3952852" y="1342"/>
                  </a:lnTo>
                  <a:lnTo>
                    <a:pt x="4000110" y="5323"/>
                  </a:lnTo>
                  <a:lnTo>
                    <a:pt x="4046606" y="11868"/>
                  </a:lnTo>
                  <a:lnTo>
                    <a:pt x="4092268" y="20907"/>
                  </a:lnTo>
                  <a:lnTo>
                    <a:pt x="4137026" y="32367"/>
                  </a:lnTo>
                  <a:lnTo>
                    <a:pt x="4180805" y="46176"/>
                  </a:lnTo>
                  <a:lnTo>
                    <a:pt x="4223534" y="62261"/>
                  </a:lnTo>
                  <a:lnTo>
                    <a:pt x="4265141" y="80551"/>
                  </a:lnTo>
                  <a:lnTo>
                    <a:pt x="4305554" y="100974"/>
                  </a:lnTo>
                  <a:lnTo>
                    <a:pt x="4324864" y="112064"/>
                  </a:lnTo>
                  <a:lnTo>
                    <a:pt x="846734" y="112064"/>
                  </a:lnTo>
                  <a:lnTo>
                    <a:pt x="798533" y="113630"/>
                  </a:lnTo>
                  <a:lnTo>
                    <a:pt x="751150" y="118260"/>
                  </a:lnTo>
                  <a:lnTo>
                    <a:pt x="704684" y="125859"/>
                  </a:lnTo>
                  <a:lnTo>
                    <a:pt x="659232" y="136328"/>
                  </a:lnTo>
                  <a:lnTo>
                    <a:pt x="614891" y="149569"/>
                  </a:lnTo>
                  <a:lnTo>
                    <a:pt x="571760" y="165484"/>
                  </a:lnTo>
                  <a:lnTo>
                    <a:pt x="529936" y="183977"/>
                  </a:lnTo>
                  <a:lnTo>
                    <a:pt x="489517" y="204948"/>
                  </a:lnTo>
                  <a:lnTo>
                    <a:pt x="450602" y="228301"/>
                  </a:lnTo>
                  <a:lnTo>
                    <a:pt x="413287" y="253938"/>
                  </a:lnTo>
                  <a:lnTo>
                    <a:pt x="377671" y="281761"/>
                  </a:lnTo>
                  <a:lnTo>
                    <a:pt x="343851" y="311672"/>
                  </a:lnTo>
                  <a:lnTo>
                    <a:pt x="311925" y="343574"/>
                  </a:lnTo>
                  <a:lnTo>
                    <a:pt x="281992" y="377368"/>
                  </a:lnTo>
                  <a:lnTo>
                    <a:pt x="254148" y="412958"/>
                  </a:lnTo>
                  <a:lnTo>
                    <a:pt x="228492" y="450245"/>
                  </a:lnTo>
                  <a:lnTo>
                    <a:pt x="205121" y="489131"/>
                  </a:lnTo>
                  <a:lnTo>
                    <a:pt x="184133" y="529520"/>
                  </a:lnTo>
                  <a:lnTo>
                    <a:pt x="165627" y="571313"/>
                  </a:lnTo>
                  <a:lnTo>
                    <a:pt x="149699" y="614412"/>
                  </a:lnTo>
                  <a:lnTo>
                    <a:pt x="136418" y="658848"/>
                  </a:lnTo>
                  <a:lnTo>
                    <a:pt x="125971" y="704139"/>
                  </a:lnTo>
                  <a:lnTo>
                    <a:pt x="118367" y="750572"/>
                  </a:lnTo>
                  <a:lnTo>
                    <a:pt x="113732" y="797920"/>
                  </a:lnTo>
                  <a:lnTo>
                    <a:pt x="112166" y="846086"/>
                  </a:lnTo>
                  <a:lnTo>
                    <a:pt x="112196" y="4057650"/>
                  </a:lnTo>
                  <a:lnTo>
                    <a:pt x="113727" y="4104719"/>
                  </a:lnTo>
                  <a:lnTo>
                    <a:pt x="118348" y="4152033"/>
                  </a:lnTo>
                  <a:lnTo>
                    <a:pt x="125971" y="4198652"/>
                  </a:lnTo>
                  <a:lnTo>
                    <a:pt x="136448" y="4244071"/>
                  </a:lnTo>
                  <a:lnTo>
                    <a:pt x="149699" y="4288378"/>
                  </a:lnTo>
                  <a:lnTo>
                    <a:pt x="165627" y="4331476"/>
                  </a:lnTo>
                  <a:lnTo>
                    <a:pt x="184133" y="4373268"/>
                  </a:lnTo>
                  <a:lnTo>
                    <a:pt x="205121" y="4413656"/>
                  </a:lnTo>
                  <a:lnTo>
                    <a:pt x="228492" y="4452542"/>
                  </a:lnTo>
                  <a:lnTo>
                    <a:pt x="254148" y="4489828"/>
                  </a:lnTo>
                  <a:lnTo>
                    <a:pt x="281992" y="4525417"/>
                  </a:lnTo>
                  <a:lnTo>
                    <a:pt x="311925" y="4559211"/>
                  </a:lnTo>
                  <a:lnTo>
                    <a:pt x="343851" y="4591113"/>
                  </a:lnTo>
                  <a:lnTo>
                    <a:pt x="377671" y="4621023"/>
                  </a:lnTo>
                  <a:lnTo>
                    <a:pt x="413287" y="4648846"/>
                  </a:lnTo>
                  <a:lnTo>
                    <a:pt x="450602" y="4674482"/>
                  </a:lnTo>
                  <a:lnTo>
                    <a:pt x="489517" y="4697835"/>
                  </a:lnTo>
                  <a:lnTo>
                    <a:pt x="529936" y="4718807"/>
                  </a:lnTo>
                  <a:lnTo>
                    <a:pt x="571760" y="4737299"/>
                  </a:lnTo>
                  <a:lnTo>
                    <a:pt x="614891" y="4753215"/>
                  </a:lnTo>
                  <a:lnTo>
                    <a:pt x="659232" y="4766456"/>
                  </a:lnTo>
                  <a:lnTo>
                    <a:pt x="704684" y="4776924"/>
                  </a:lnTo>
                  <a:lnTo>
                    <a:pt x="751150" y="4784523"/>
                  </a:lnTo>
                  <a:lnTo>
                    <a:pt x="798533" y="4789154"/>
                  </a:lnTo>
                  <a:lnTo>
                    <a:pt x="846734" y="4790719"/>
                  </a:lnTo>
                  <a:lnTo>
                    <a:pt x="4326464" y="4790719"/>
                  </a:lnTo>
                  <a:lnTo>
                    <a:pt x="4305498" y="4802762"/>
                  </a:lnTo>
                  <a:lnTo>
                    <a:pt x="4265096" y="4823185"/>
                  </a:lnTo>
                  <a:lnTo>
                    <a:pt x="4223499" y="4841474"/>
                  </a:lnTo>
                  <a:lnTo>
                    <a:pt x="4180779" y="4857560"/>
                  </a:lnTo>
                  <a:lnTo>
                    <a:pt x="4137007" y="4871369"/>
                  </a:lnTo>
                  <a:lnTo>
                    <a:pt x="4092256" y="4882829"/>
                  </a:lnTo>
                  <a:lnTo>
                    <a:pt x="4046598" y="4891867"/>
                  </a:lnTo>
                  <a:lnTo>
                    <a:pt x="4000106" y="4898413"/>
                  </a:lnTo>
                  <a:lnTo>
                    <a:pt x="3952851" y="4902393"/>
                  </a:lnTo>
                  <a:lnTo>
                    <a:pt x="3904907" y="4903736"/>
                  </a:lnTo>
                  <a:close/>
                </a:path>
                <a:path w="4751705" h="4904105">
                  <a:moveTo>
                    <a:pt x="4326464" y="4790719"/>
                  </a:moveTo>
                  <a:lnTo>
                    <a:pt x="3904907" y="4790719"/>
                  </a:lnTo>
                  <a:lnTo>
                    <a:pt x="3953108" y="4789154"/>
                  </a:lnTo>
                  <a:lnTo>
                    <a:pt x="4000490" y="4784523"/>
                  </a:lnTo>
                  <a:lnTo>
                    <a:pt x="4046957" y="4776924"/>
                  </a:lnTo>
                  <a:lnTo>
                    <a:pt x="4092409" y="4766456"/>
                  </a:lnTo>
                  <a:lnTo>
                    <a:pt x="4136750" y="4753215"/>
                  </a:lnTo>
                  <a:lnTo>
                    <a:pt x="4179881" y="4737299"/>
                  </a:lnTo>
                  <a:lnTo>
                    <a:pt x="4221705" y="4718807"/>
                  </a:lnTo>
                  <a:lnTo>
                    <a:pt x="4262123" y="4697835"/>
                  </a:lnTo>
                  <a:lnTo>
                    <a:pt x="4301039" y="4674482"/>
                  </a:lnTo>
                  <a:lnTo>
                    <a:pt x="4338354" y="4648846"/>
                  </a:lnTo>
                  <a:lnTo>
                    <a:pt x="4373970" y="4621023"/>
                  </a:lnTo>
                  <a:lnTo>
                    <a:pt x="4407790" y="4591113"/>
                  </a:lnTo>
                  <a:lnTo>
                    <a:pt x="4439715" y="4559211"/>
                  </a:lnTo>
                  <a:lnTo>
                    <a:pt x="4469649" y="4525417"/>
                  </a:lnTo>
                  <a:lnTo>
                    <a:pt x="4497493" y="4489828"/>
                  </a:lnTo>
                  <a:lnTo>
                    <a:pt x="4523149" y="4452542"/>
                  </a:lnTo>
                  <a:lnTo>
                    <a:pt x="4546520" y="4413656"/>
                  </a:lnTo>
                  <a:lnTo>
                    <a:pt x="4567507" y="4373268"/>
                  </a:lnTo>
                  <a:lnTo>
                    <a:pt x="4586014" y="4331476"/>
                  </a:lnTo>
                  <a:lnTo>
                    <a:pt x="4601942" y="4288378"/>
                  </a:lnTo>
                  <a:lnTo>
                    <a:pt x="4615193" y="4244071"/>
                  </a:lnTo>
                  <a:lnTo>
                    <a:pt x="4625681" y="4198579"/>
                  </a:lnTo>
                  <a:lnTo>
                    <a:pt x="4633292" y="4152033"/>
                  </a:lnTo>
                  <a:lnTo>
                    <a:pt x="4637913" y="4104719"/>
                  </a:lnTo>
                  <a:lnTo>
                    <a:pt x="4639444" y="4057650"/>
                  </a:lnTo>
                  <a:lnTo>
                    <a:pt x="4639475" y="846086"/>
                  </a:lnTo>
                  <a:lnTo>
                    <a:pt x="4637908" y="797920"/>
                  </a:lnTo>
                  <a:lnTo>
                    <a:pt x="4633274" y="750572"/>
                  </a:lnTo>
                  <a:lnTo>
                    <a:pt x="4625669" y="704139"/>
                  </a:lnTo>
                  <a:lnTo>
                    <a:pt x="4615193" y="658720"/>
                  </a:lnTo>
                  <a:lnTo>
                    <a:pt x="4601942" y="614412"/>
                  </a:lnTo>
                  <a:lnTo>
                    <a:pt x="4586014" y="571313"/>
                  </a:lnTo>
                  <a:lnTo>
                    <a:pt x="4567507" y="529520"/>
                  </a:lnTo>
                  <a:lnTo>
                    <a:pt x="4546520" y="489131"/>
                  </a:lnTo>
                  <a:lnTo>
                    <a:pt x="4523149" y="450245"/>
                  </a:lnTo>
                  <a:lnTo>
                    <a:pt x="4497493" y="412958"/>
                  </a:lnTo>
                  <a:lnTo>
                    <a:pt x="4469649" y="377368"/>
                  </a:lnTo>
                  <a:lnTo>
                    <a:pt x="4439715" y="343574"/>
                  </a:lnTo>
                  <a:lnTo>
                    <a:pt x="4407790" y="311672"/>
                  </a:lnTo>
                  <a:lnTo>
                    <a:pt x="4373970" y="281761"/>
                  </a:lnTo>
                  <a:lnTo>
                    <a:pt x="4338354" y="253938"/>
                  </a:lnTo>
                  <a:lnTo>
                    <a:pt x="4301039" y="228301"/>
                  </a:lnTo>
                  <a:lnTo>
                    <a:pt x="4262123" y="204948"/>
                  </a:lnTo>
                  <a:lnTo>
                    <a:pt x="4221705" y="183977"/>
                  </a:lnTo>
                  <a:lnTo>
                    <a:pt x="4179881" y="165484"/>
                  </a:lnTo>
                  <a:lnTo>
                    <a:pt x="4136750" y="149569"/>
                  </a:lnTo>
                  <a:lnTo>
                    <a:pt x="4092409" y="136328"/>
                  </a:lnTo>
                  <a:lnTo>
                    <a:pt x="4046957" y="125859"/>
                  </a:lnTo>
                  <a:lnTo>
                    <a:pt x="4000490" y="118260"/>
                  </a:lnTo>
                  <a:lnTo>
                    <a:pt x="3953108" y="113630"/>
                  </a:lnTo>
                  <a:lnTo>
                    <a:pt x="3904907" y="112064"/>
                  </a:lnTo>
                  <a:lnTo>
                    <a:pt x="4324864" y="112064"/>
                  </a:lnTo>
                  <a:lnTo>
                    <a:pt x="4382506" y="147927"/>
                  </a:lnTo>
                  <a:lnTo>
                    <a:pt x="4418900" y="174313"/>
                  </a:lnTo>
                  <a:lnTo>
                    <a:pt x="4453812" y="202543"/>
                  </a:lnTo>
                  <a:lnTo>
                    <a:pt x="4487167" y="232545"/>
                  </a:lnTo>
                  <a:lnTo>
                    <a:pt x="4518894" y="264246"/>
                  </a:lnTo>
                  <a:lnTo>
                    <a:pt x="4548921" y="297574"/>
                  </a:lnTo>
                  <a:lnTo>
                    <a:pt x="4577174" y="332458"/>
                  </a:lnTo>
                  <a:lnTo>
                    <a:pt x="4603583" y="368824"/>
                  </a:lnTo>
                  <a:lnTo>
                    <a:pt x="4628075" y="406601"/>
                  </a:lnTo>
                  <a:lnTo>
                    <a:pt x="4650577" y="445717"/>
                  </a:lnTo>
                  <a:lnTo>
                    <a:pt x="4671017" y="486099"/>
                  </a:lnTo>
                  <a:lnTo>
                    <a:pt x="4689323" y="527675"/>
                  </a:lnTo>
                  <a:lnTo>
                    <a:pt x="4705423" y="570374"/>
                  </a:lnTo>
                  <a:lnTo>
                    <a:pt x="4719244" y="614122"/>
                  </a:lnTo>
                  <a:lnTo>
                    <a:pt x="4730714" y="658848"/>
                  </a:lnTo>
                  <a:lnTo>
                    <a:pt x="4739761" y="704479"/>
                  </a:lnTo>
                  <a:lnTo>
                    <a:pt x="4746313" y="750944"/>
                  </a:lnTo>
                  <a:lnTo>
                    <a:pt x="4750297" y="798171"/>
                  </a:lnTo>
                  <a:lnTo>
                    <a:pt x="4751641" y="846086"/>
                  </a:lnTo>
                  <a:lnTo>
                    <a:pt x="4751615" y="4057650"/>
                  </a:lnTo>
                  <a:lnTo>
                    <a:pt x="4750297" y="4104719"/>
                  </a:lnTo>
                  <a:lnTo>
                    <a:pt x="4746313" y="4152033"/>
                  </a:lnTo>
                  <a:lnTo>
                    <a:pt x="4739747" y="4198652"/>
                  </a:lnTo>
                  <a:lnTo>
                    <a:pt x="4730714" y="4244286"/>
                  </a:lnTo>
                  <a:lnTo>
                    <a:pt x="4719244" y="4289081"/>
                  </a:lnTo>
                  <a:lnTo>
                    <a:pt x="4705423" y="4332893"/>
                  </a:lnTo>
                  <a:lnTo>
                    <a:pt x="4689323" y="4375650"/>
                  </a:lnTo>
                  <a:lnTo>
                    <a:pt x="4671017" y="4417280"/>
                  </a:lnTo>
                  <a:lnTo>
                    <a:pt x="4650577" y="4457711"/>
                  </a:lnTo>
                  <a:lnTo>
                    <a:pt x="4628075" y="4496870"/>
                  </a:lnTo>
                  <a:lnTo>
                    <a:pt x="4603583" y="4534687"/>
                  </a:lnTo>
                  <a:lnTo>
                    <a:pt x="4577174" y="4571088"/>
                  </a:lnTo>
                  <a:lnTo>
                    <a:pt x="4548921" y="4606003"/>
                  </a:lnTo>
                  <a:lnTo>
                    <a:pt x="4518894" y="4639360"/>
                  </a:lnTo>
                  <a:lnTo>
                    <a:pt x="4487049" y="4671191"/>
                  </a:lnTo>
                  <a:lnTo>
                    <a:pt x="4453707" y="4701192"/>
                  </a:lnTo>
                  <a:lnTo>
                    <a:pt x="4418809" y="4729423"/>
                  </a:lnTo>
                  <a:lnTo>
                    <a:pt x="4382426" y="4755809"/>
                  </a:lnTo>
                  <a:lnTo>
                    <a:pt x="4344632" y="4780280"/>
                  </a:lnTo>
                  <a:lnTo>
                    <a:pt x="4326464" y="4790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21" y="2305250"/>
            <a:ext cx="2784466" cy="2753990"/>
            <a:chOff x="348259" y="2510434"/>
            <a:chExt cx="2088514" cy="2065655"/>
          </a:xfrm>
        </p:grpSpPr>
        <p:sp>
          <p:nvSpPr>
            <p:cNvPr id="3" name="object 3"/>
            <p:cNvSpPr/>
            <p:nvPr/>
          </p:nvSpPr>
          <p:spPr>
            <a:xfrm>
              <a:off x="1453400" y="2842463"/>
              <a:ext cx="982980" cy="691515"/>
            </a:xfrm>
            <a:custGeom>
              <a:avLst/>
              <a:gdLst/>
              <a:ahLst/>
              <a:cxnLst/>
              <a:rect l="l" t="t" r="r" b="b"/>
              <a:pathLst>
                <a:path w="982980" h="691514">
                  <a:moveTo>
                    <a:pt x="982764" y="691260"/>
                  </a:moveTo>
                  <a:lnTo>
                    <a:pt x="0" y="691260"/>
                  </a:lnTo>
                  <a:lnTo>
                    <a:pt x="693496" y="0"/>
                  </a:lnTo>
                  <a:lnTo>
                    <a:pt x="726005" y="33976"/>
                  </a:lnTo>
                  <a:lnTo>
                    <a:pt x="756875" y="69465"/>
                  </a:lnTo>
                  <a:lnTo>
                    <a:pt x="786044" y="106408"/>
                  </a:lnTo>
                  <a:lnTo>
                    <a:pt x="813451" y="144742"/>
                  </a:lnTo>
                  <a:lnTo>
                    <a:pt x="839036" y="184408"/>
                  </a:lnTo>
                  <a:lnTo>
                    <a:pt x="862738" y="225345"/>
                  </a:lnTo>
                  <a:lnTo>
                    <a:pt x="884495" y="267491"/>
                  </a:lnTo>
                  <a:lnTo>
                    <a:pt x="904247" y="310788"/>
                  </a:lnTo>
                  <a:lnTo>
                    <a:pt x="921933" y="355173"/>
                  </a:lnTo>
                  <a:lnTo>
                    <a:pt x="937492" y="400586"/>
                  </a:lnTo>
                  <a:lnTo>
                    <a:pt x="950863" y="446967"/>
                  </a:lnTo>
                  <a:lnTo>
                    <a:pt x="961985" y="494254"/>
                  </a:lnTo>
                  <a:lnTo>
                    <a:pt x="970797" y="542388"/>
                  </a:lnTo>
                  <a:lnTo>
                    <a:pt x="977238" y="591307"/>
                  </a:lnTo>
                  <a:lnTo>
                    <a:pt x="981247" y="640952"/>
                  </a:lnTo>
                  <a:lnTo>
                    <a:pt x="982764" y="691260"/>
                  </a:lnTo>
                  <a:close/>
                </a:path>
              </a:pathLst>
            </a:custGeom>
            <a:solidFill>
              <a:srgbClr val="69B42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409598" y="2510434"/>
              <a:ext cx="694055" cy="980440"/>
            </a:xfrm>
            <a:custGeom>
              <a:avLst/>
              <a:gdLst/>
              <a:ahLst/>
              <a:cxnLst/>
              <a:rect l="l" t="t" r="r" b="b"/>
              <a:pathLst>
                <a:path w="694055" h="980439">
                  <a:moveTo>
                    <a:pt x="546" y="980185"/>
                  </a:moveTo>
                  <a:lnTo>
                    <a:pt x="0" y="980185"/>
                  </a:lnTo>
                  <a:lnTo>
                    <a:pt x="0" y="0"/>
                  </a:lnTo>
                  <a:lnTo>
                    <a:pt x="50512" y="1524"/>
                  </a:lnTo>
                  <a:lnTo>
                    <a:pt x="100359" y="5537"/>
                  </a:lnTo>
                  <a:lnTo>
                    <a:pt x="149479" y="11979"/>
                  </a:lnTo>
                  <a:lnTo>
                    <a:pt x="197810" y="20787"/>
                  </a:lnTo>
                  <a:lnTo>
                    <a:pt x="245292" y="31901"/>
                  </a:lnTo>
                  <a:lnTo>
                    <a:pt x="291863" y="45259"/>
                  </a:lnTo>
                  <a:lnTo>
                    <a:pt x="337463" y="60802"/>
                  </a:lnTo>
                  <a:lnTo>
                    <a:pt x="382030" y="78466"/>
                  </a:lnTo>
                  <a:lnTo>
                    <a:pt x="425502" y="98193"/>
                  </a:lnTo>
                  <a:lnTo>
                    <a:pt x="467820" y="119920"/>
                  </a:lnTo>
                  <a:lnTo>
                    <a:pt x="508921" y="143586"/>
                  </a:lnTo>
                  <a:lnTo>
                    <a:pt x="548745" y="169131"/>
                  </a:lnTo>
                  <a:lnTo>
                    <a:pt x="587230" y="196494"/>
                  </a:lnTo>
                  <a:lnTo>
                    <a:pt x="624315" y="225612"/>
                  </a:lnTo>
                  <a:lnTo>
                    <a:pt x="659940" y="256426"/>
                  </a:lnTo>
                  <a:lnTo>
                    <a:pt x="694042" y="288874"/>
                  </a:lnTo>
                  <a:lnTo>
                    <a:pt x="546" y="980185"/>
                  </a:lnTo>
                  <a:close/>
                </a:path>
              </a:pathLst>
            </a:custGeom>
            <a:solidFill>
              <a:srgbClr val="FFD3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348259" y="2605087"/>
              <a:ext cx="1977389" cy="1971039"/>
            </a:xfrm>
            <a:custGeom>
              <a:avLst/>
              <a:gdLst/>
              <a:ahLst/>
              <a:cxnLst/>
              <a:rect l="l" t="t" r="r" b="b"/>
              <a:pathLst>
                <a:path w="1977389" h="1971039">
                  <a:moveTo>
                    <a:pt x="988618" y="1970925"/>
                  </a:moveTo>
                  <a:lnTo>
                    <a:pt x="940718" y="1969789"/>
                  </a:lnTo>
                  <a:lnTo>
                    <a:pt x="893406" y="1966414"/>
                  </a:lnTo>
                  <a:lnTo>
                    <a:pt x="846734" y="1960852"/>
                  </a:lnTo>
                  <a:lnTo>
                    <a:pt x="800754" y="1953155"/>
                  </a:lnTo>
                  <a:lnTo>
                    <a:pt x="755519" y="1943375"/>
                  </a:lnTo>
                  <a:lnTo>
                    <a:pt x="711078" y="1931562"/>
                  </a:lnTo>
                  <a:lnTo>
                    <a:pt x="667485" y="1917769"/>
                  </a:lnTo>
                  <a:lnTo>
                    <a:pt x="624792" y="1902048"/>
                  </a:lnTo>
                  <a:lnTo>
                    <a:pt x="583049" y="1884449"/>
                  </a:lnTo>
                  <a:lnTo>
                    <a:pt x="542309" y="1865025"/>
                  </a:lnTo>
                  <a:lnTo>
                    <a:pt x="502623" y="1843827"/>
                  </a:lnTo>
                  <a:lnTo>
                    <a:pt x="464044" y="1820907"/>
                  </a:lnTo>
                  <a:lnTo>
                    <a:pt x="426623" y="1796317"/>
                  </a:lnTo>
                  <a:lnTo>
                    <a:pt x="390412" y="1770107"/>
                  </a:lnTo>
                  <a:lnTo>
                    <a:pt x="355462" y="1742330"/>
                  </a:lnTo>
                  <a:lnTo>
                    <a:pt x="321826" y="1713038"/>
                  </a:lnTo>
                  <a:lnTo>
                    <a:pt x="289555" y="1682281"/>
                  </a:lnTo>
                  <a:lnTo>
                    <a:pt x="258701" y="1650112"/>
                  </a:lnTo>
                  <a:lnTo>
                    <a:pt x="229315" y="1616582"/>
                  </a:lnTo>
                  <a:lnTo>
                    <a:pt x="201451" y="1581743"/>
                  </a:lnTo>
                  <a:lnTo>
                    <a:pt x="175158" y="1545647"/>
                  </a:lnTo>
                  <a:lnTo>
                    <a:pt x="150490" y="1508344"/>
                  </a:lnTo>
                  <a:lnTo>
                    <a:pt x="127498" y="1469887"/>
                  </a:lnTo>
                  <a:lnTo>
                    <a:pt x="106233" y="1430328"/>
                  </a:lnTo>
                  <a:lnTo>
                    <a:pt x="86748" y="1389717"/>
                  </a:lnTo>
                  <a:lnTo>
                    <a:pt x="69093" y="1348107"/>
                  </a:lnTo>
                  <a:lnTo>
                    <a:pt x="53322" y="1305549"/>
                  </a:lnTo>
                  <a:lnTo>
                    <a:pt x="39486" y="1262095"/>
                  </a:lnTo>
                  <a:lnTo>
                    <a:pt x="27637" y="1217797"/>
                  </a:lnTo>
                  <a:lnTo>
                    <a:pt x="17825" y="1172706"/>
                  </a:lnTo>
                  <a:lnTo>
                    <a:pt x="10104" y="1126873"/>
                  </a:lnTo>
                  <a:lnTo>
                    <a:pt x="4525" y="1080351"/>
                  </a:lnTo>
                  <a:lnTo>
                    <a:pt x="1140" y="1033190"/>
                  </a:lnTo>
                  <a:lnTo>
                    <a:pt x="0" y="985443"/>
                  </a:lnTo>
                  <a:lnTo>
                    <a:pt x="1140" y="937696"/>
                  </a:lnTo>
                  <a:lnTo>
                    <a:pt x="4525" y="890534"/>
                  </a:lnTo>
                  <a:lnTo>
                    <a:pt x="10104" y="844012"/>
                  </a:lnTo>
                  <a:lnTo>
                    <a:pt x="17825" y="798179"/>
                  </a:lnTo>
                  <a:lnTo>
                    <a:pt x="27637" y="753088"/>
                  </a:lnTo>
                  <a:lnTo>
                    <a:pt x="39486" y="708790"/>
                  </a:lnTo>
                  <a:lnTo>
                    <a:pt x="53322" y="665336"/>
                  </a:lnTo>
                  <a:lnTo>
                    <a:pt x="69093" y="622779"/>
                  </a:lnTo>
                  <a:lnTo>
                    <a:pt x="86748" y="581171"/>
                  </a:lnTo>
                  <a:lnTo>
                    <a:pt x="106233" y="540561"/>
                  </a:lnTo>
                  <a:lnTo>
                    <a:pt x="127498" y="501003"/>
                  </a:lnTo>
                  <a:lnTo>
                    <a:pt x="150490" y="462548"/>
                  </a:lnTo>
                  <a:lnTo>
                    <a:pt x="175158" y="425247"/>
                  </a:lnTo>
                  <a:lnTo>
                    <a:pt x="201451" y="389152"/>
                  </a:lnTo>
                  <a:lnTo>
                    <a:pt x="229315" y="354315"/>
                  </a:lnTo>
                  <a:lnTo>
                    <a:pt x="258701" y="320787"/>
                  </a:lnTo>
                  <a:lnTo>
                    <a:pt x="289555" y="288620"/>
                  </a:lnTo>
                  <a:lnTo>
                    <a:pt x="321826" y="257865"/>
                  </a:lnTo>
                  <a:lnTo>
                    <a:pt x="355462" y="228574"/>
                  </a:lnTo>
                  <a:lnTo>
                    <a:pt x="390412" y="200800"/>
                  </a:lnTo>
                  <a:lnTo>
                    <a:pt x="426623" y="174592"/>
                  </a:lnTo>
                  <a:lnTo>
                    <a:pt x="464044" y="150003"/>
                  </a:lnTo>
                  <a:lnTo>
                    <a:pt x="502623" y="127085"/>
                  </a:lnTo>
                  <a:lnTo>
                    <a:pt x="542309" y="105889"/>
                  </a:lnTo>
                  <a:lnTo>
                    <a:pt x="583049" y="86467"/>
                  </a:lnTo>
                  <a:lnTo>
                    <a:pt x="624792" y="68870"/>
                  </a:lnTo>
                  <a:lnTo>
                    <a:pt x="667485" y="53150"/>
                  </a:lnTo>
                  <a:lnTo>
                    <a:pt x="711078" y="39358"/>
                  </a:lnTo>
                  <a:lnTo>
                    <a:pt x="755519" y="27547"/>
                  </a:lnTo>
                  <a:lnTo>
                    <a:pt x="800754" y="17768"/>
                  </a:lnTo>
                  <a:lnTo>
                    <a:pt x="846734" y="10071"/>
                  </a:lnTo>
                  <a:lnTo>
                    <a:pt x="893406" y="4510"/>
                  </a:lnTo>
                  <a:lnTo>
                    <a:pt x="940718" y="1136"/>
                  </a:lnTo>
                  <a:lnTo>
                    <a:pt x="988618" y="0"/>
                  </a:lnTo>
                  <a:lnTo>
                    <a:pt x="990346" y="0"/>
                  </a:lnTo>
                  <a:lnTo>
                    <a:pt x="992136" y="50"/>
                  </a:lnTo>
                  <a:lnTo>
                    <a:pt x="993876" y="50"/>
                  </a:lnTo>
                  <a:lnTo>
                    <a:pt x="993876" y="980236"/>
                  </a:lnTo>
                  <a:lnTo>
                    <a:pt x="1977136" y="980236"/>
                  </a:lnTo>
                  <a:lnTo>
                    <a:pt x="1977224" y="985443"/>
                  </a:lnTo>
                  <a:lnTo>
                    <a:pt x="1976084" y="1033190"/>
                  </a:lnTo>
                  <a:lnTo>
                    <a:pt x="1972699" y="1080351"/>
                  </a:lnTo>
                  <a:lnTo>
                    <a:pt x="1967120" y="1126873"/>
                  </a:lnTo>
                  <a:lnTo>
                    <a:pt x="1959399" y="1172706"/>
                  </a:lnTo>
                  <a:lnTo>
                    <a:pt x="1949587" y="1217797"/>
                  </a:lnTo>
                  <a:lnTo>
                    <a:pt x="1937738" y="1262095"/>
                  </a:lnTo>
                  <a:lnTo>
                    <a:pt x="1923902" y="1305549"/>
                  </a:lnTo>
                  <a:lnTo>
                    <a:pt x="1908131" y="1348107"/>
                  </a:lnTo>
                  <a:lnTo>
                    <a:pt x="1890477" y="1389717"/>
                  </a:lnTo>
                  <a:lnTo>
                    <a:pt x="1870991" y="1430328"/>
                  </a:lnTo>
                  <a:lnTo>
                    <a:pt x="1849727" y="1469887"/>
                  </a:lnTo>
                  <a:lnTo>
                    <a:pt x="1826735" y="1508344"/>
                  </a:lnTo>
                  <a:lnTo>
                    <a:pt x="1802066" y="1545647"/>
                  </a:lnTo>
                  <a:lnTo>
                    <a:pt x="1775774" y="1581743"/>
                  </a:lnTo>
                  <a:lnTo>
                    <a:pt x="1747910" y="1616582"/>
                  </a:lnTo>
                  <a:lnTo>
                    <a:pt x="1718525" y="1650112"/>
                  </a:lnTo>
                  <a:lnTo>
                    <a:pt x="1687671" y="1682281"/>
                  </a:lnTo>
                  <a:lnTo>
                    <a:pt x="1655400" y="1713038"/>
                  </a:lnTo>
                  <a:lnTo>
                    <a:pt x="1621764" y="1742330"/>
                  </a:lnTo>
                  <a:lnTo>
                    <a:pt x="1586815" y="1770107"/>
                  </a:lnTo>
                  <a:lnTo>
                    <a:pt x="1550604" y="1796317"/>
                  </a:lnTo>
                  <a:lnTo>
                    <a:pt x="1513183" y="1820907"/>
                  </a:lnTo>
                  <a:lnTo>
                    <a:pt x="1474604" y="1843827"/>
                  </a:lnTo>
                  <a:lnTo>
                    <a:pt x="1434920" y="1865025"/>
                  </a:lnTo>
                  <a:lnTo>
                    <a:pt x="1394180" y="1884449"/>
                  </a:lnTo>
                  <a:lnTo>
                    <a:pt x="1352438" y="1902048"/>
                  </a:lnTo>
                  <a:lnTo>
                    <a:pt x="1309745" y="1917769"/>
                  </a:lnTo>
                  <a:lnTo>
                    <a:pt x="1266153" y="1931562"/>
                  </a:lnTo>
                  <a:lnTo>
                    <a:pt x="1221713" y="1943375"/>
                  </a:lnTo>
                  <a:lnTo>
                    <a:pt x="1176478" y="1953155"/>
                  </a:lnTo>
                  <a:lnTo>
                    <a:pt x="1130499" y="1960852"/>
                  </a:lnTo>
                  <a:lnTo>
                    <a:pt x="1083829" y="1966414"/>
                  </a:lnTo>
                  <a:lnTo>
                    <a:pt x="1036518" y="1969789"/>
                  </a:lnTo>
                  <a:lnTo>
                    <a:pt x="988618" y="1970925"/>
                  </a:lnTo>
                  <a:close/>
                </a:path>
              </a:pathLst>
            </a:custGeom>
            <a:solidFill>
              <a:srgbClr val="0086CB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2896" y="2553325"/>
            <a:ext cx="3196613" cy="318843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9981" y="5100983"/>
            <a:ext cx="801730" cy="471858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6932">
              <a:spcBef>
                <a:spcPts val="160"/>
              </a:spcBef>
            </a:pPr>
            <a:r>
              <a:rPr sz="2933" b="1" spc="-20" dirty="0">
                <a:latin typeface="Kartika"/>
                <a:cs typeface="Kartika"/>
              </a:rPr>
              <a:t>75%</a:t>
            </a:r>
            <a:endParaRPr sz="2933">
              <a:latin typeface="Kartika"/>
              <a:cs typeface="Kartik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7703" y="2828246"/>
            <a:ext cx="917714" cy="386429"/>
          </a:xfrm>
          <a:prstGeom prst="rect">
            <a:avLst/>
          </a:prstGeom>
        </p:spPr>
        <p:txBody>
          <a:bodyPr vert="horz" wrap="square" lIns="0" tIns="16932" rIns="0" bIns="0" rtlCol="0">
            <a:spAutoFit/>
          </a:bodyPr>
          <a:lstStyle/>
          <a:p>
            <a:pPr marL="16932">
              <a:spcBef>
                <a:spcPts val="133"/>
              </a:spcBef>
            </a:pPr>
            <a:r>
              <a:rPr sz="2400" b="1" spc="-27" dirty="0">
                <a:latin typeface="Kartika"/>
                <a:cs typeface="Kartika"/>
              </a:rPr>
              <a:t>12.5%</a:t>
            </a:r>
            <a:endParaRPr sz="2400">
              <a:latin typeface="Kartika"/>
              <a:cs typeface="Kartik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9723" y="1264160"/>
            <a:ext cx="13940484" cy="1226068"/>
          </a:xfrm>
          <a:prstGeom prst="rect">
            <a:avLst/>
          </a:prstGeom>
        </p:spPr>
        <p:txBody>
          <a:bodyPr vert="horz" wrap="square" lIns="0" tIns="123604" rIns="0" bIns="0" rtlCol="0">
            <a:spAutoFit/>
          </a:bodyPr>
          <a:lstStyle/>
          <a:p>
            <a:pPr marL="16932">
              <a:spcBef>
                <a:spcPts val="973"/>
              </a:spcBef>
            </a:pPr>
            <a:r>
              <a:rPr sz="4466" spc="-180" dirty="0">
                <a:solidFill>
                  <a:srgbClr val="000000"/>
                </a:solidFill>
              </a:rPr>
              <a:t>КАЖДЫЙ</a:t>
            </a:r>
            <a:r>
              <a:rPr sz="4466" spc="-47" dirty="0">
                <a:solidFill>
                  <a:srgbClr val="000000"/>
                </a:solidFill>
              </a:rPr>
              <a:t> </a:t>
            </a:r>
            <a:r>
              <a:rPr sz="4466" spc="-339" dirty="0">
                <a:solidFill>
                  <a:srgbClr val="000000"/>
                </a:solidFill>
              </a:rPr>
              <a:t>КУСОЧЕК</a:t>
            </a:r>
            <a:r>
              <a:rPr sz="4466" spc="-47" dirty="0">
                <a:solidFill>
                  <a:srgbClr val="000000"/>
                </a:solidFill>
              </a:rPr>
              <a:t> </a:t>
            </a:r>
            <a:r>
              <a:rPr sz="4466" spc="-187" dirty="0">
                <a:solidFill>
                  <a:srgbClr val="000000"/>
                </a:solidFill>
              </a:rPr>
              <a:t>ПИРОГА-</a:t>
            </a:r>
            <a:r>
              <a:rPr sz="4466" spc="-47" dirty="0">
                <a:solidFill>
                  <a:srgbClr val="000000"/>
                </a:solidFill>
              </a:rPr>
              <a:t> </a:t>
            </a:r>
            <a:r>
              <a:rPr sz="4466" spc="-413" dirty="0">
                <a:solidFill>
                  <a:srgbClr val="000000"/>
                </a:solidFill>
              </a:rPr>
              <a:t>ЭТО</a:t>
            </a:r>
            <a:r>
              <a:rPr sz="4466" spc="-47" dirty="0">
                <a:solidFill>
                  <a:srgbClr val="000000"/>
                </a:solidFill>
              </a:rPr>
              <a:t> </a:t>
            </a:r>
            <a:r>
              <a:rPr sz="4466" spc="-313" dirty="0">
                <a:solidFill>
                  <a:srgbClr val="000000"/>
                </a:solidFill>
              </a:rPr>
              <a:t>ВАШИ</a:t>
            </a:r>
            <a:r>
              <a:rPr sz="4466" spc="-40" dirty="0">
                <a:solidFill>
                  <a:srgbClr val="000000"/>
                </a:solidFill>
              </a:rPr>
              <a:t> </a:t>
            </a:r>
            <a:r>
              <a:rPr sz="4466" spc="-147" dirty="0">
                <a:solidFill>
                  <a:srgbClr val="000000"/>
                </a:solidFill>
              </a:rPr>
              <a:t>СФЕРЫ</a:t>
            </a:r>
            <a:r>
              <a:rPr sz="4466" spc="-47" dirty="0">
                <a:solidFill>
                  <a:srgbClr val="000000"/>
                </a:solidFill>
              </a:rPr>
              <a:t> </a:t>
            </a:r>
            <a:r>
              <a:rPr sz="4466" spc="-347" dirty="0">
                <a:solidFill>
                  <a:srgbClr val="000000"/>
                </a:solidFill>
              </a:rPr>
              <a:t>ЖИЗНИ</a:t>
            </a:r>
            <a:endParaRPr sz="4466" dirty="0"/>
          </a:p>
          <a:p>
            <a:pPr marL="2176562">
              <a:spcBef>
                <a:spcPts val="387"/>
              </a:spcBef>
            </a:pPr>
            <a:r>
              <a:rPr sz="2066" b="1" spc="-27" dirty="0">
                <a:solidFill>
                  <a:srgbClr val="000000"/>
                </a:solidFill>
                <a:latin typeface="Kartika"/>
                <a:cs typeface="Kartika"/>
              </a:rPr>
              <a:t>12.5%</a:t>
            </a:r>
            <a:endParaRPr sz="2066" dirty="0">
              <a:latin typeface="Kartika"/>
              <a:cs typeface="Kartik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69862" y="4362068"/>
            <a:ext cx="801730" cy="471858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6932">
              <a:spcBef>
                <a:spcPts val="160"/>
              </a:spcBef>
            </a:pPr>
            <a:r>
              <a:rPr sz="2933" b="1" spc="-20" dirty="0">
                <a:latin typeface="Kartika"/>
                <a:cs typeface="Kartika"/>
              </a:rPr>
              <a:t>20%</a:t>
            </a:r>
            <a:endParaRPr sz="2933">
              <a:latin typeface="Kartika"/>
              <a:cs typeface="Kartik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57693" y="6004898"/>
            <a:ext cx="801730" cy="471858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6932">
              <a:spcBef>
                <a:spcPts val="160"/>
              </a:spcBef>
            </a:pPr>
            <a:r>
              <a:rPr sz="2933" b="1" spc="-20" dirty="0">
                <a:latin typeface="Kartika"/>
                <a:cs typeface="Kartika"/>
              </a:rPr>
              <a:t>20%</a:t>
            </a:r>
            <a:endParaRPr sz="2933">
              <a:latin typeface="Kartika"/>
              <a:cs typeface="Kartik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37756" y="4875010"/>
            <a:ext cx="801730" cy="471858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6932">
              <a:spcBef>
                <a:spcPts val="160"/>
              </a:spcBef>
            </a:pPr>
            <a:r>
              <a:rPr sz="2933" b="1" spc="-20" dirty="0">
                <a:latin typeface="Kartika"/>
                <a:cs typeface="Kartika"/>
              </a:rPr>
              <a:t>20%</a:t>
            </a:r>
            <a:endParaRPr sz="2933">
              <a:latin typeface="Kartika"/>
              <a:cs typeface="Kartik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6412" y="2373866"/>
            <a:ext cx="801730" cy="471858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6932">
              <a:spcBef>
                <a:spcPts val="160"/>
              </a:spcBef>
            </a:pPr>
            <a:r>
              <a:rPr sz="2933" b="1" spc="-20" dirty="0">
                <a:latin typeface="Kartika"/>
                <a:cs typeface="Kartika"/>
              </a:rPr>
              <a:t>20%</a:t>
            </a:r>
            <a:endParaRPr sz="2933">
              <a:latin typeface="Kartika"/>
              <a:cs typeface="Kartik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98135" y="2345176"/>
            <a:ext cx="801730" cy="471858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6932">
              <a:spcBef>
                <a:spcPts val="160"/>
              </a:spcBef>
            </a:pPr>
            <a:r>
              <a:rPr sz="2933" b="1" spc="-20" dirty="0">
                <a:latin typeface="Kartika"/>
                <a:cs typeface="Kartika"/>
              </a:rPr>
              <a:t>20%</a:t>
            </a:r>
            <a:endParaRPr sz="2933">
              <a:latin typeface="Kartika"/>
              <a:cs typeface="Kartik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187</Words>
  <Application>Microsoft Office PowerPoint</Application>
  <PresentationFormat>Произвольный</PresentationFormat>
  <Paragraphs>45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Kartika</vt:lpstr>
      <vt:lpstr>Roboto Black</vt:lpstr>
      <vt:lpstr>Tahoma</vt:lpstr>
      <vt:lpstr>Office Theme</vt:lpstr>
      <vt:lpstr>СОВРЕМЕННЫЙ  ГАРДЕРОБ МАМЫ</vt:lpstr>
      <vt:lpstr>"МАМА, ТЫ У МЕНЯ САМАЯ КРАСИВАЯ"</vt:lpstr>
      <vt:lpstr>Презентация PowerPoint</vt:lpstr>
      <vt:lpstr>ВЫ УЗНАЕТЕ:</vt:lpstr>
      <vt:lpstr>KIM_VIKTORIA_</vt:lpstr>
      <vt:lpstr>СТИЛЬ - ЭТО ОТРАЖЕНИЕ И  ПРОДОЛЖЕНИЕ ВАШЕЙ ЛИЧНОСТИ</vt:lpstr>
      <vt:lpstr>КАЙФ 24/7</vt:lpstr>
      <vt:lpstr>ФОРМУЛА ФУНКЦИОНАЛЬНОГО  ГАРДЕРОБА</vt:lpstr>
      <vt:lpstr>КАЖДЫЙ КУСОЧЕК ПИРОГА- ЭТО ВАШИ СФЕРЫ ЖИЗНИ 12.5%</vt:lpstr>
      <vt:lpstr>КАК ЭТО ПРИМЕНИТЬ НА ПРАКТИКЕ?</vt:lpstr>
      <vt:lpstr>ВЫ СОЗДАЕТЕ КОЛАЖ</vt:lpstr>
      <vt:lpstr>БАЗОВЫЙ ГАРДЕРОБ</vt:lpstr>
      <vt:lpstr>ЧТО ТАКОЕ  ГАРДЕРОБНАЯ КАПСУЛА?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АКТУАЛЬНЫЕ СТРИЖКИ</vt:lpstr>
      <vt:lpstr>АКТУАЛЬНЫЕ СТРИЖКИ</vt:lpstr>
      <vt:lpstr>АКТУАЛЬНЫЙ МАКИЯЖ</vt:lpstr>
      <vt:lpstr>АКТУАЛЬНЫЙ МАКИЯЖ</vt:lpstr>
      <vt:lpstr>АКСЕССУАРЫ: СУМКИ</vt:lpstr>
      <vt:lpstr>АКСЕССУАРЫ: РЮКЗАКИ</vt:lpstr>
      <vt:lpstr>АКСЕССУАРЫ:  ОЖЕРЕЛЬЯ И ПОДВЕСКИ</vt:lpstr>
      <vt:lpstr>АКСЕССУАРЫ:  БРАСЛЕТЫ</vt:lpstr>
      <vt:lpstr>АКСЕССУАРЫ:  КОЛЬЦА</vt:lpstr>
      <vt:lpstr>АКСЕССУАРЫ:  СЕРЬГИ</vt:lpstr>
      <vt:lpstr>АКСЕССУАРЫ: РЕМНИ, БАСКИ, КОРСЕТЫ</vt:lpstr>
      <vt:lpstr>АКСЕССУАРЫ:  ПЛАТКИ, КОСЫНКИ</vt:lpstr>
      <vt:lpstr>АКСЕССУАРЫ: очки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СОВРЕМЕННЫЙ  ГАРДЕРОБ МАМЫ</dc:title>
  <cp:lastModifiedBy>Анастасия Бределева</cp:lastModifiedBy>
  <cp:revision>5</cp:revision>
  <dcterms:created xsi:type="dcterms:W3CDTF">2021-04-10T04:45:14Z</dcterms:created>
  <dcterms:modified xsi:type="dcterms:W3CDTF">2021-05-14T07:27:57Z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2021-05-13T00:00:00Z</vt:filetime>
  </property>
  <property fmtid="{D5CDD505-2E9C-101B-9397-08002B2CF9AE}" pid="3" name="LastSaved">
    <vt:filetime>2021-05-13T00:00:00Z</vt:filetime>
  </property>
</Properties>
</file>