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3.jpg" ContentType="image/jpg"/>
  <Override PartName="/ppt/media/image64.jpg" ContentType="image/jpg"/>
  <Override PartName="/ppt/media/image9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83" r:id="rId3"/>
    <p:sldId id="389" r:id="rId4"/>
    <p:sldId id="439" r:id="rId5"/>
    <p:sldId id="328" r:id="rId6"/>
    <p:sldId id="330" r:id="rId7"/>
    <p:sldId id="437" r:id="rId8"/>
    <p:sldId id="331" r:id="rId9"/>
    <p:sldId id="438" r:id="rId10"/>
    <p:sldId id="456" r:id="rId11"/>
    <p:sldId id="457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54" r:id="rId20"/>
    <p:sldId id="455" r:id="rId21"/>
    <p:sldId id="259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94674"/>
  </p:normalViewPr>
  <p:slideViewPr>
    <p:cSldViewPr>
      <p:cViewPr varScale="1">
        <p:scale>
          <a:sx n="108" d="100"/>
          <a:sy n="108" d="100"/>
        </p:scale>
        <p:origin x="111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4B8B-F913-1A42-8EE3-E72D70DFFEE5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B2EF-68B1-054C-9C75-E4A572C1B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210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66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13.jpeg"/><Relationship Id="rId5" Type="http://schemas.openxmlformats.org/officeDocument/2006/relationships/image" Target="../media/image45.jpg"/><Relationship Id="rId10" Type="http://schemas.openxmlformats.org/officeDocument/2006/relationships/image" Target="../media/image49.jpg"/><Relationship Id="rId4" Type="http://schemas.openxmlformats.org/officeDocument/2006/relationships/image" Target="../media/image44.jp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12" Type="http://schemas.openxmlformats.org/officeDocument/2006/relationships/image" Target="../media/image13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11" Type="http://schemas.openxmlformats.org/officeDocument/2006/relationships/image" Target="../media/image64.jpg"/><Relationship Id="rId5" Type="http://schemas.openxmlformats.org/officeDocument/2006/relationships/image" Target="../media/image60.jpg"/><Relationship Id="rId10" Type="http://schemas.openxmlformats.org/officeDocument/2006/relationships/image" Target="../media/image46.png"/><Relationship Id="rId4" Type="http://schemas.openxmlformats.org/officeDocument/2006/relationships/image" Target="../media/image59.jp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13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97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92.emf"/><Relationship Id="rId21" Type="http://schemas.openxmlformats.org/officeDocument/2006/relationships/image" Target="../media/image101.emf"/><Relationship Id="rId7" Type="http://schemas.openxmlformats.org/officeDocument/2006/relationships/image" Target="../media/image94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99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96.emf"/><Relationship Id="rId5" Type="http://schemas.openxmlformats.org/officeDocument/2006/relationships/image" Target="../media/image93.emf"/><Relationship Id="rId15" Type="http://schemas.openxmlformats.org/officeDocument/2006/relationships/image" Target="../media/image98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00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95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4A73B-AFA3-7149-B5B0-ABC755765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880" y="1419623"/>
            <a:ext cx="4966320" cy="1280716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Запускаем грамматические структуры в речь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08AB7D-C356-9D48-AA10-FA91E1612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896" y="3003798"/>
            <a:ext cx="4136504" cy="122530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Marianna Kaufman MA in Sociolinguistics University of Essex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689F6-AA14-D445-AE01-09D3A144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5" y="1851670"/>
            <a:ext cx="3439426" cy="19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9215" y="927578"/>
            <a:ext cx="3295409" cy="3113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218050" y="875729"/>
            <a:ext cx="3384415" cy="459075"/>
          </a:xfrm>
          <a:custGeom>
            <a:avLst/>
            <a:gdLst/>
            <a:ahLst/>
            <a:cxnLst/>
            <a:rect l="l" t="t" r="r" b="b"/>
            <a:pathLst>
              <a:path w="5093335" h="690880">
                <a:moveTo>
                  <a:pt x="0" y="0"/>
                </a:moveTo>
                <a:lnTo>
                  <a:pt x="5093208" y="0"/>
                </a:lnTo>
                <a:lnTo>
                  <a:pt x="5093208" y="690372"/>
                </a:lnTo>
                <a:lnTo>
                  <a:pt x="0" y="6903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14555" y="903163"/>
            <a:ext cx="268253" cy="26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808128" y="228500"/>
            <a:ext cx="2284172" cy="615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570508" y="310973"/>
            <a:ext cx="453464" cy="4537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043989" y="657878"/>
            <a:ext cx="2523124" cy="1902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313332" y="657878"/>
            <a:ext cx="953205" cy="1902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476046" y="404236"/>
            <a:ext cx="2812680" cy="40786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618590">
              <a:spcBef>
                <a:spcPts val="67"/>
              </a:spcBef>
            </a:pPr>
            <a:r>
              <a:rPr sz="1064" spc="33" dirty="0">
                <a:solidFill>
                  <a:srgbClr val="7E78B8"/>
                </a:solidFill>
                <a:latin typeface="Calibri"/>
                <a:cs typeface="Calibri"/>
              </a:rPr>
              <a:t>What </a:t>
            </a:r>
            <a:r>
              <a:rPr sz="1064" spc="37" dirty="0">
                <a:solidFill>
                  <a:srgbClr val="7E78B8"/>
                </a:solidFill>
                <a:latin typeface="Calibri"/>
                <a:cs typeface="Calibri"/>
              </a:rPr>
              <a:t>are </a:t>
            </a:r>
            <a:r>
              <a:rPr sz="1064" spc="33" dirty="0">
                <a:solidFill>
                  <a:srgbClr val="7E78B8"/>
                </a:solidFill>
                <a:latin typeface="Calibri"/>
                <a:cs typeface="Calibri"/>
              </a:rPr>
              <a:t>you </a:t>
            </a:r>
            <a:r>
              <a:rPr sz="1064" spc="44" dirty="0">
                <a:solidFill>
                  <a:srgbClr val="7E78B8"/>
                </a:solidFill>
                <a:latin typeface="Calibri"/>
                <a:cs typeface="Calibri"/>
              </a:rPr>
              <a:t>going </a:t>
            </a:r>
            <a:r>
              <a:rPr sz="1064" spc="-20" dirty="0">
                <a:solidFill>
                  <a:srgbClr val="7E78B8"/>
                </a:solidFill>
                <a:latin typeface="Calibri"/>
                <a:cs typeface="Calibri"/>
              </a:rPr>
              <a:t>to </a:t>
            </a:r>
            <a:r>
              <a:rPr sz="1064" spc="40" dirty="0">
                <a:solidFill>
                  <a:srgbClr val="7E78B8"/>
                </a:solidFill>
                <a:latin typeface="Calibri"/>
                <a:cs typeface="Calibri"/>
              </a:rPr>
              <a:t>do </a:t>
            </a:r>
            <a:r>
              <a:rPr sz="1064" spc="-3" dirty="0">
                <a:solidFill>
                  <a:srgbClr val="7E78B8"/>
                </a:solidFill>
                <a:latin typeface="Calibri"/>
                <a:cs typeface="Calibri"/>
              </a:rPr>
              <a:t>in</a:t>
            </a:r>
            <a:r>
              <a:rPr sz="1064" spc="100" dirty="0">
                <a:solidFill>
                  <a:srgbClr val="7E78B8"/>
                </a:solidFill>
                <a:latin typeface="Calibri"/>
                <a:cs typeface="Calibri"/>
              </a:rPr>
              <a:t> </a:t>
            </a:r>
            <a:r>
              <a:rPr sz="1064" spc="-14" dirty="0">
                <a:solidFill>
                  <a:srgbClr val="7E78B8"/>
                </a:solidFill>
                <a:latin typeface="Calibri"/>
                <a:cs typeface="Calibri"/>
              </a:rPr>
              <a:t>summer?</a:t>
            </a:r>
            <a:endParaRPr sz="1064">
              <a:latin typeface="Calibri"/>
              <a:cs typeface="Calibri"/>
            </a:endParaRPr>
          </a:p>
          <a:p>
            <a:pPr marL="8439">
              <a:spcBef>
                <a:spcPts val="801"/>
              </a:spcBef>
              <a:tabLst>
                <a:tab pos="875562" algn="l"/>
              </a:tabLst>
            </a:pPr>
            <a:r>
              <a:rPr sz="864" b="1" spc="20" dirty="0">
                <a:solidFill>
                  <a:srgbClr val="FFFFFF"/>
                </a:solidFill>
                <a:latin typeface="Century Gothic"/>
                <a:cs typeface="Century Gothic"/>
              </a:rPr>
              <a:t>Lessons</a:t>
            </a:r>
            <a:r>
              <a:rPr sz="864" b="1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64" b="1" spc="40" dirty="0">
                <a:solidFill>
                  <a:srgbClr val="FFFFFF"/>
                </a:solidFill>
                <a:latin typeface="Century Gothic"/>
                <a:cs typeface="Century Gothic"/>
              </a:rPr>
              <a:t>1,</a:t>
            </a:r>
            <a:r>
              <a:rPr sz="864" b="1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64" b="1" spc="40" dirty="0">
                <a:solidFill>
                  <a:srgbClr val="FFFFFF"/>
                </a:solidFill>
                <a:latin typeface="Century Gothic"/>
                <a:cs typeface="Century Gothic"/>
              </a:rPr>
              <a:t>2	</a:t>
            </a:r>
            <a:r>
              <a:rPr sz="864" spc="23" dirty="0">
                <a:latin typeface="Calibri"/>
                <a:cs typeface="Calibri"/>
              </a:rPr>
              <a:t>What </a:t>
            </a:r>
            <a:r>
              <a:rPr sz="864" spc="17" dirty="0">
                <a:latin typeface="Calibri"/>
                <a:cs typeface="Calibri"/>
              </a:rPr>
              <a:t>does </a:t>
            </a:r>
            <a:r>
              <a:rPr sz="864" spc="73" dirty="0">
                <a:latin typeface="Calibri"/>
                <a:cs typeface="Calibri"/>
              </a:rPr>
              <a:t>a </a:t>
            </a:r>
            <a:r>
              <a:rPr sz="864" spc="26" dirty="0">
                <a:latin typeface="Calibri"/>
                <a:cs typeface="Calibri"/>
              </a:rPr>
              <a:t>ranger</a:t>
            </a:r>
            <a:r>
              <a:rPr sz="864" spc="-40" dirty="0">
                <a:latin typeface="Calibri"/>
                <a:cs typeface="Calibri"/>
              </a:rPr>
              <a:t> </a:t>
            </a:r>
            <a:r>
              <a:rPr sz="864" spc="20" dirty="0">
                <a:latin typeface="Calibri"/>
                <a:cs typeface="Calibri"/>
              </a:rPr>
              <a:t>do?</a:t>
            </a:r>
            <a:endParaRPr sz="864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04894" y="4805475"/>
            <a:ext cx="91561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947" spc="74" baseline="2923" dirty="0">
                <a:latin typeface="Calibri"/>
                <a:cs typeface="Calibri"/>
              </a:rPr>
              <a:t>182   </a:t>
            </a: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1,</a:t>
            </a:r>
            <a:r>
              <a:rPr sz="665" spc="-80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2</a:t>
            </a:r>
            <a:endParaRPr sz="66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8050" y="875729"/>
            <a:ext cx="3384415" cy="320208"/>
          </a:xfrm>
          <a:prstGeom prst="rect">
            <a:avLst/>
          </a:prstGeom>
        </p:spPr>
        <p:txBody>
          <a:bodyPr vert="horz" wrap="square" lIns="0" tIns="2532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731">
              <a:latin typeface="Times New Roman"/>
              <a:cs typeface="Times New Roman"/>
            </a:endParaRPr>
          </a:p>
          <a:p>
            <a:pPr marL="310560" marR="166673">
              <a:lnSpc>
                <a:spcPts val="811"/>
              </a:lnSpc>
            </a:pPr>
            <a:r>
              <a:rPr sz="731" spc="23" dirty="0">
                <a:latin typeface="Calibri"/>
                <a:cs typeface="Calibri"/>
              </a:rPr>
              <a:t>Употребление </a:t>
            </a:r>
            <a:r>
              <a:rPr sz="731" spc="-7" dirty="0">
                <a:latin typeface="Calibri"/>
                <a:cs typeface="Calibri"/>
              </a:rPr>
              <a:t>the </a:t>
            </a:r>
            <a:r>
              <a:rPr sz="731" dirty="0">
                <a:latin typeface="Calibri"/>
                <a:cs typeface="Calibri"/>
              </a:rPr>
              <a:t>Present </a:t>
            </a:r>
            <a:r>
              <a:rPr sz="731" spc="20" dirty="0">
                <a:latin typeface="Calibri"/>
                <a:cs typeface="Calibri"/>
              </a:rPr>
              <a:t>Simple </a:t>
            </a:r>
            <a:r>
              <a:rPr sz="731" spc="7" dirty="0">
                <a:latin typeface="Calibri"/>
                <a:cs typeface="Calibri"/>
              </a:rPr>
              <a:t>Tense </a:t>
            </a:r>
            <a:r>
              <a:rPr sz="731" spc="10" dirty="0">
                <a:latin typeface="Calibri"/>
                <a:cs typeface="Calibri"/>
              </a:rPr>
              <a:t>вместо </a:t>
            </a:r>
            <a:r>
              <a:rPr sz="731" spc="-7" dirty="0">
                <a:latin typeface="Calibri"/>
                <a:cs typeface="Calibri"/>
              </a:rPr>
              <a:t>the </a:t>
            </a:r>
            <a:r>
              <a:rPr sz="731" dirty="0">
                <a:latin typeface="Calibri"/>
                <a:cs typeface="Calibri"/>
              </a:rPr>
              <a:t>Future </a:t>
            </a:r>
            <a:r>
              <a:rPr sz="731" spc="20" dirty="0">
                <a:latin typeface="Calibri"/>
                <a:cs typeface="Calibri"/>
              </a:rPr>
              <a:t>Simple </a:t>
            </a:r>
            <a:r>
              <a:rPr sz="731" spc="7" dirty="0">
                <a:latin typeface="Calibri"/>
                <a:cs typeface="Calibri"/>
              </a:rPr>
              <a:t>Tense  </a:t>
            </a:r>
            <a:r>
              <a:rPr sz="731" dirty="0">
                <a:latin typeface="Calibri"/>
                <a:cs typeface="Calibri"/>
              </a:rPr>
              <a:t>в </a:t>
            </a:r>
            <a:r>
              <a:rPr sz="731" spc="23" dirty="0">
                <a:latin typeface="Calibri"/>
                <a:cs typeface="Calibri"/>
              </a:rPr>
              <a:t>английских </a:t>
            </a:r>
            <a:r>
              <a:rPr sz="731" spc="20" dirty="0">
                <a:latin typeface="Calibri"/>
                <a:cs typeface="Calibri"/>
              </a:rPr>
              <a:t>придаточных </a:t>
            </a:r>
            <a:r>
              <a:rPr sz="731" spc="17" dirty="0">
                <a:latin typeface="Calibri"/>
                <a:cs typeface="Calibri"/>
              </a:rPr>
              <a:t>предложениях </a:t>
            </a:r>
            <a:r>
              <a:rPr sz="731" spc="10" dirty="0">
                <a:latin typeface="Calibri"/>
                <a:cs typeface="Calibri"/>
              </a:rPr>
              <a:t>времени и</a:t>
            </a:r>
            <a:r>
              <a:rPr sz="731" spc="-33" dirty="0">
                <a:latin typeface="Calibri"/>
                <a:cs typeface="Calibri"/>
              </a:rPr>
              <a:t> </a:t>
            </a:r>
            <a:r>
              <a:rPr sz="731" spc="17" dirty="0">
                <a:latin typeface="Calibri"/>
                <a:cs typeface="Calibri"/>
              </a:rPr>
              <a:t>условия</a:t>
            </a:r>
            <a:endParaRPr sz="73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4500" y="1296723"/>
            <a:ext cx="3055298" cy="2553218"/>
          </a:xfrm>
          <a:prstGeom prst="rect">
            <a:avLst/>
          </a:prstGeom>
        </p:spPr>
        <p:txBody>
          <a:bodyPr vert="horz" wrap="square" lIns="0" tIns="13925" rIns="0" bIns="0" rtlCol="0">
            <a:spAutoFit/>
          </a:bodyPr>
          <a:lstStyle/>
          <a:p>
            <a:pPr marL="8439" marR="23208" algn="just">
              <a:lnSpc>
                <a:spcPts val="818"/>
              </a:lnSpc>
              <a:spcBef>
                <a:spcPts val="110"/>
              </a:spcBef>
            </a:pP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spc="10" dirty="0">
                <a:latin typeface="Book Antiqua"/>
                <a:cs typeface="Book Antiqua"/>
              </a:rPr>
              <a:t>английских </a:t>
            </a:r>
            <a:r>
              <a:rPr sz="698" spc="3" dirty="0">
                <a:latin typeface="Book Antiqua"/>
                <a:cs typeface="Book Antiqua"/>
              </a:rPr>
              <a:t>придаточных </a:t>
            </a:r>
            <a:r>
              <a:rPr sz="698" spc="7" dirty="0">
                <a:latin typeface="Book Antiqua"/>
                <a:cs typeface="Book Antiqua"/>
              </a:rPr>
              <a:t>предложениях </a:t>
            </a:r>
            <a:r>
              <a:rPr sz="698" b="1" spc="17" dirty="0">
                <a:latin typeface="Book Antiqua"/>
                <a:cs typeface="Book Antiqua"/>
              </a:rPr>
              <a:t>времени </a:t>
            </a:r>
            <a:r>
              <a:rPr sz="698" b="1" spc="-3" dirty="0">
                <a:latin typeface="Book Antiqua"/>
                <a:cs typeface="Book Antiqua"/>
              </a:rPr>
              <a:t>и </a:t>
            </a:r>
            <a:r>
              <a:rPr sz="698" b="1" spc="10" dirty="0">
                <a:latin typeface="Book Antiqua"/>
                <a:cs typeface="Book Antiqua"/>
              </a:rPr>
              <a:t>условия </a:t>
            </a:r>
            <a:r>
              <a:rPr sz="698" dirty="0">
                <a:latin typeface="Book Antiqua"/>
                <a:cs typeface="Book Antiqua"/>
              </a:rPr>
              <a:t>для  выражения </a:t>
            </a:r>
            <a:r>
              <a:rPr sz="698" spc="-17" dirty="0">
                <a:latin typeface="Book Antiqua"/>
                <a:cs typeface="Book Antiqua"/>
              </a:rPr>
              <a:t>будущих </a:t>
            </a:r>
            <a:r>
              <a:rPr sz="698" dirty="0">
                <a:latin typeface="Book Antiqua"/>
                <a:cs typeface="Book Antiqua"/>
              </a:rPr>
              <a:t>действий употребляется </a:t>
            </a:r>
            <a:r>
              <a:rPr sz="698" b="1" spc="17" dirty="0">
                <a:latin typeface="Book Antiqua"/>
                <a:cs typeface="Book Antiqua"/>
              </a:rPr>
              <a:t>the Present </a:t>
            </a:r>
            <a:r>
              <a:rPr sz="698" b="1" dirty="0">
                <a:latin typeface="Book Antiqua"/>
                <a:cs typeface="Book Antiqua"/>
              </a:rPr>
              <a:t>Simple</a:t>
            </a:r>
            <a:r>
              <a:rPr sz="698" dirty="0">
                <a:latin typeface="Book Antiqua"/>
                <a:cs typeface="Book Antiqua"/>
              </a:rPr>
              <a:t>, </a:t>
            </a:r>
            <a:r>
              <a:rPr sz="698" spc="10" dirty="0">
                <a:latin typeface="Book Antiqua"/>
                <a:cs typeface="Book Antiqua"/>
              </a:rPr>
              <a:t>а </a:t>
            </a:r>
            <a:r>
              <a:rPr sz="698" dirty="0">
                <a:latin typeface="Book Antiqua"/>
                <a:cs typeface="Book Antiqua"/>
              </a:rPr>
              <a:t>не  </a:t>
            </a:r>
            <a:r>
              <a:rPr sz="698" b="1" spc="17" dirty="0">
                <a:latin typeface="Book Antiqua"/>
                <a:cs typeface="Book Antiqua"/>
              </a:rPr>
              <a:t>the Future</a:t>
            </a:r>
            <a:r>
              <a:rPr sz="698" b="1" spc="-100" dirty="0">
                <a:latin typeface="Book Antiqua"/>
                <a:cs typeface="Book Antiqua"/>
              </a:rPr>
              <a:t> </a:t>
            </a:r>
            <a:r>
              <a:rPr sz="698" b="1" dirty="0">
                <a:latin typeface="Book Antiqua"/>
                <a:cs typeface="Book Antiqua"/>
              </a:rPr>
              <a:t>Simple</a:t>
            </a:r>
            <a:r>
              <a:rPr sz="698" dirty="0">
                <a:latin typeface="Book Antiqua"/>
                <a:cs typeface="Book Antiqua"/>
              </a:rPr>
              <a:t>.</a:t>
            </a:r>
            <a:endParaRPr sz="698">
              <a:latin typeface="Book Antiqua"/>
              <a:cs typeface="Book Antiqua"/>
            </a:endParaRPr>
          </a:p>
          <a:p>
            <a:pPr marL="103802" marR="26162" indent="-95363" algn="just">
              <a:lnSpc>
                <a:spcPts val="818"/>
              </a:lnSpc>
              <a:spcBef>
                <a:spcPts val="186"/>
              </a:spcBef>
              <a:buChar char="•"/>
              <a:tabLst>
                <a:tab pos="104224" algn="l"/>
              </a:tabLst>
            </a:pPr>
            <a:r>
              <a:rPr sz="698" spc="-3" dirty="0">
                <a:latin typeface="Book Antiqua"/>
                <a:cs typeface="Book Antiqua"/>
              </a:rPr>
              <a:t>Английские </a:t>
            </a:r>
            <a:r>
              <a:rPr sz="698" dirty="0">
                <a:latin typeface="Book Antiqua"/>
                <a:cs typeface="Book Antiqua"/>
              </a:rPr>
              <a:t>придаточные предложения </a:t>
            </a:r>
            <a:r>
              <a:rPr sz="698" b="1" spc="17" dirty="0">
                <a:latin typeface="Book Antiqua"/>
                <a:cs typeface="Book Antiqua"/>
              </a:rPr>
              <a:t>времени </a:t>
            </a:r>
            <a:r>
              <a:rPr sz="698" spc="3" dirty="0">
                <a:latin typeface="Book Antiqua"/>
                <a:cs typeface="Book Antiqua"/>
              </a:rPr>
              <a:t>присоединяются  к </a:t>
            </a:r>
            <a:r>
              <a:rPr sz="698" dirty="0">
                <a:latin typeface="Book Antiqua"/>
                <a:cs typeface="Book Antiqua"/>
              </a:rPr>
              <a:t>главному </a:t>
            </a:r>
            <a:r>
              <a:rPr sz="698" spc="-7" dirty="0">
                <a:latin typeface="Book Antiqua"/>
                <a:cs typeface="Book Antiqua"/>
              </a:rPr>
              <a:t>предложению </a:t>
            </a:r>
            <a:r>
              <a:rPr sz="698" spc="7" dirty="0">
                <a:latin typeface="Book Antiqua"/>
                <a:cs typeface="Book Antiqua"/>
              </a:rPr>
              <a:t>с </a:t>
            </a:r>
            <a:r>
              <a:rPr sz="698" dirty="0">
                <a:latin typeface="Book Antiqua"/>
                <a:cs typeface="Book Antiqua"/>
              </a:rPr>
              <a:t>помощью </a:t>
            </a:r>
            <a:r>
              <a:rPr sz="698" spc="10" dirty="0">
                <a:latin typeface="Book Antiqua"/>
                <a:cs typeface="Book Antiqua"/>
              </a:rPr>
              <a:t>союзов </a:t>
            </a:r>
            <a:r>
              <a:rPr sz="698" b="1" spc="3" dirty="0">
                <a:latin typeface="Book Antiqua"/>
                <a:cs typeface="Book Antiqua"/>
              </a:rPr>
              <a:t>when </a:t>
            </a:r>
            <a:r>
              <a:rPr sz="698" spc="17" dirty="0">
                <a:latin typeface="Book Antiqua"/>
                <a:cs typeface="Book Antiqua"/>
              </a:rPr>
              <a:t>(когда), </a:t>
            </a:r>
            <a:r>
              <a:rPr sz="698" b="1" spc="-7" dirty="0">
                <a:latin typeface="Book Antiqua"/>
                <a:cs typeface="Book Antiqua"/>
              </a:rPr>
              <a:t>till </a:t>
            </a:r>
            <a:r>
              <a:rPr sz="698" b="1" spc="200" dirty="0">
                <a:latin typeface="Book Antiqua"/>
                <a:cs typeface="Book Antiqua"/>
              </a:rPr>
              <a:t>/</a:t>
            </a:r>
            <a:r>
              <a:rPr sz="698" b="1" spc="-44" dirty="0">
                <a:latin typeface="Book Antiqua"/>
                <a:cs typeface="Book Antiqua"/>
              </a:rPr>
              <a:t> </a:t>
            </a:r>
            <a:r>
              <a:rPr sz="698" b="1" dirty="0">
                <a:latin typeface="Book Antiqua"/>
                <a:cs typeface="Book Antiqua"/>
              </a:rPr>
              <a:t>until  </a:t>
            </a:r>
            <a:r>
              <a:rPr sz="698" spc="10" dirty="0">
                <a:latin typeface="Book Antiqua"/>
                <a:cs typeface="Book Antiqua"/>
              </a:rPr>
              <a:t>(до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тех</a:t>
            </a:r>
            <a:r>
              <a:rPr sz="698" spc="-10" dirty="0">
                <a:latin typeface="Book Antiqua"/>
                <a:cs typeface="Book Antiqua"/>
              </a:rPr>
              <a:t> пор </a:t>
            </a:r>
            <a:r>
              <a:rPr sz="698" spc="17" dirty="0">
                <a:latin typeface="Book Antiqua"/>
                <a:cs typeface="Book Antiqua"/>
              </a:rPr>
              <a:t>пока),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b="1" spc="20" dirty="0">
                <a:latin typeface="Book Antiqua"/>
                <a:cs typeface="Book Antiqua"/>
              </a:rPr>
              <a:t>as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17" dirty="0">
                <a:latin typeface="Book Antiqua"/>
                <a:cs typeface="Book Antiqua"/>
              </a:rPr>
              <a:t>soon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20" dirty="0">
                <a:latin typeface="Book Antiqua"/>
                <a:cs typeface="Book Antiqua"/>
              </a:rPr>
              <a:t>as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(как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только),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b="1" spc="17" dirty="0">
                <a:latin typeface="Book Antiqua"/>
                <a:cs typeface="Book Antiqua"/>
              </a:rPr>
              <a:t>after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(после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того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как).</a:t>
            </a:r>
            <a:endParaRPr sz="698">
              <a:latin typeface="Book Antiqua"/>
              <a:cs typeface="Book Antiqua"/>
            </a:endParaRPr>
          </a:p>
          <a:p>
            <a:pPr marL="103802" marR="3376">
              <a:lnSpc>
                <a:spcPts val="818"/>
              </a:lnSpc>
            </a:pPr>
            <a:r>
              <a:rPr sz="698" i="1" dirty="0">
                <a:latin typeface="Book Antiqua"/>
                <a:cs typeface="Book Antiqua"/>
              </a:rPr>
              <a:t>Не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3" dirty="0">
                <a:latin typeface="Book Antiqua"/>
                <a:cs typeface="Book Antiqua"/>
              </a:rPr>
              <a:t>will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send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37" dirty="0">
                <a:latin typeface="Book Antiqua"/>
                <a:cs typeface="Book Antiqua"/>
              </a:rPr>
              <a:t>an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e-mail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b="1" i="1" spc="-3" dirty="0">
                <a:latin typeface="Cambria"/>
                <a:cs typeface="Cambria"/>
              </a:rPr>
              <a:t>as</a:t>
            </a:r>
            <a:r>
              <a:rPr sz="698" b="1" i="1" spc="-10" dirty="0">
                <a:latin typeface="Cambria"/>
                <a:cs typeface="Cambria"/>
              </a:rPr>
              <a:t> </a:t>
            </a:r>
            <a:r>
              <a:rPr sz="698" b="1" i="1" spc="7" dirty="0">
                <a:latin typeface="Cambria"/>
                <a:cs typeface="Cambria"/>
              </a:rPr>
              <a:t>soon</a:t>
            </a:r>
            <a:r>
              <a:rPr sz="698" b="1" i="1" spc="-10" dirty="0">
                <a:latin typeface="Cambria"/>
                <a:cs typeface="Cambria"/>
              </a:rPr>
              <a:t> </a:t>
            </a:r>
            <a:r>
              <a:rPr sz="698" b="1" i="1" spc="-3" dirty="0">
                <a:latin typeface="Cambria"/>
                <a:cs typeface="Cambria"/>
              </a:rPr>
              <a:t>as</a:t>
            </a:r>
            <a:r>
              <a:rPr sz="698" b="1" i="1" spc="-10" dirty="0">
                <a:latin typeface="Cambria"/>
                <a:cs typeface="Cambria"/>
              </a:rPr>
              <a:t> </a:t>
            </a:r>
            <a:r>
              <a:rPr sz="698" i="1" spc="37" dirty="0">
                <a:latin typeface="Book Antiqua"/>
                <a:cs typeface="Book Antiqua"/>
              </a:rPr>
              <a:t>he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3" dirty="0">
                <a:latin typeface="Book Antiqua"/>
                <a:cs typeface="Book Antiqua"/>
              </a:rPr>
              <a:t>gets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3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parcel.</a:t>
            </a:r>
            <a:r>
              <a:rPr sz="698" spc="20" dirty="0">
                <a:latin typeface="Book Antiqua"/>
                <a:cs typeface="Book Antiqua"/>
              </a:rPr>
              <a:t>—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Он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отправит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сообще-  </a:t>
            </a:r>
            <a:r>
              <a:rPr sz="698" spc="-3" dirty="0">
                <a:latin typeface="Book Antiqua"/>
                <a:cs typeface="Book Antiqua"/>
              </a:rPr>
              <a:t>ние </a:t>
            </a:r>
            <a:r>
              <a:rPr sz="698" spc="20" dirty="0">
                <a:latin typeface="Book Antiqua"/>
                <a:cs typeface="Book Antiqua"/>
              </a:rPr>
              <a:t>(когда?), </a:t>
            </a:r>
            <a:r>
              <a:rPr sz="698" spc="3" dirty="0">
                <a:latin typeface="Book Antiqua"/>
                <a:cs typeface="Book Antiqua"/>
              </a:rPr>
              <a:t>как </a:t>
            </a:r>
            <a:r>
              <a:rPr sz="698" dirty="0">
                <a:latin typeface="Book Antiqua"/>
                <a:cs typeface="Book Antiqua"/>
              </a:rPr>
              <a:t>только </a:t>
            </a:r>
            <a:r>
              <a:rPr sz="698" spc="-14" dirty="0">
                <a:latin typeface="Book Antiqua"/>
                <a:cs typeface="Book Antiqua"/>
              </a:rPr>
              <a:t>получит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посылку.</a:t>
            </a:r>
            <a:endParaRPr sz="698">
              <a:latin typeface="Book Antiqua"/>
              <a:cs typeface="Book Antiqua"/>
            </a:endParaRPr>
          </a:p>
          <a:p>
            <a:pPr marL="103802" marR="29537">
              <a:lnSpc>
                <a:spcPts val="818"/>
              </a:lnSpc>
            </a:pPr>
            <a:r>
              <a:rPr sz="698" b="1" i="1" u="sng" spc="3" dirty="0">
                <a:latin typeface="Cambria"/>
                <a:cs typeface="Cambria"/>
              </a:rPr>
              <a:t>When </a:t>
            </a:r>
            <a:r>
              <a:rPr sz="698" i="1" u="sng" spc="17" dirty="0">
                <a:latin typeface="Book Antiqua"/>
                <a:cs typeface="Book Antiqua"/>
              </a:rPr>
              <a:t>they arrive</a:t>
            </a:r>
            <a:r>
              <a:rPr sz="698" i="1" spc="17" dirty="0">
                <a:latin typeface="Book Antiqua"/>
                <a:cs typeface="Book Antiqua"/>
              </a:rPr>
              <a:t>, </a:t>
            </a:r>
            <a:r>
              <a:rPr sz="698" i="1" spc="-14" dirty="0">
                <a:latin typeface="Book Antiqua"/>
                <a:cs typeface="Book Antiqua"/>
              </a:rPr>
              <a:t>I’ll </a:t>
            </a:r>
            <a:r>
              <a:rPr sz="698" i="1" spc="33" dirty="0">
                <a:latin typeface="Book Antiqua"/>
                <a:cs typeface="Book Antiqua"/>
              </a:rPr>
              <a:t>phone </a:t>
            </a:r>
            <a:r>
              <a:rPr sz="698" i="1" spc="17" dirty="0">
                <a:latin typeface="Book Antiqua"/>
                <a:cs typeface="Book Antiqua"/>
              </a:rPr>
              <a:t>you.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spc="-10" dirty="0">
                <a:latin typeface="Book Antiqua"/>
                <a:cs typeface="Book Antiqua"/>
              </a:rPr>
              <a:t>Когда </a:t>
            </a:r>
            <a:r>
              <a:rPr sz="698" spc="-7" dirty="0">
                <a:latin typeface="Book Antiqua"/>
                <a:cs typeface="Book Antiqua"/>
              </a:rPr>
              <a:t>они </a:t>
            </a:r>
            <a:r>
              <a:rPr sz="698" spc="-10" dirty="0">
                <a:latin typeface="Book Antiqua"/>
                <a:cs typeface="Book Antiqua"/>
              </a:rPr>
              <a:t>приедут, </a:t>
            </a:r>
            <a:r>
              <a:rPr sz="698" dirty="0">
                <a:latin typeface="Book Antiqua"/>
                <a:cs typeface="Book Antiqua"/>
              </a:rPr>
              <a:t>я </a:t>
            </a:r>
            <a:r>
              <a:rPr sz="698" spc="17" dirty="0">
                <a:latin typeface="Book Antiqua"/>
                <a:cs typeface="Book Antiqua"/>
              </a:rPr>
              <a:t>вам </a:t>
            </a:r>
            <a:r>
              <a:rPr sz="698" spc="3" dirty="0">
                <a:latin typeface="Book Antiqua"/>
                <a:cs typeface="Book Antiqua"/>
              </a:rPr>
              <a:t>позвоню.  </a:t>
            </a:r>
            <a:r>
              <a:rPr sz="698" i="1" spc="-14" dirty="0">
                <a:latin typeface="Book Antiqua"/>
                <a:cs typeface="Book Antiqua"/>
              </a:rPr>
              <a:t>I’ll </a:t>
            </a:r>
            <a:r>
              <a:rPr sz="698" i="1" spc="20" dirty="0">
                <a:latin typeface="Book Antiqua"/>
                <a:cs typeface="Book Antiqua"/>
              </a:rPr>
              <a:t>wait </a:t>
            </a:r>
            <a:r>
              <a:rPr sz="698" b="1" i="1" u="sng" spc="7" dirty="0">
                <a:latin typeface="Cambria"/>
                <a:cs typeface="Cambria"/>
              </a:rPr>
              <a:t>till </a:t>
            </a:r>
            <a:r>
              <a:rPr sz="698" i="1" u="sng" spc="37" dirty="0">
                <a:latin typeface="Book Antiqua"/>
                <a:cs typeface="Book Antiqua"/>
              </a:rPr>
              <a:t>he</a:t>
            </a:r>
            <a:r>
              <a:rPr sz="698" i="1" u="sng" spc="-123" dirty="0">
                <a:latin typeface="Book Antiqua"/>
                <a:cs typeface="Book Antiqua"/>
              </a:rPr>
              <a:t> </a:t>
            </a:r>
            <a:r>
              <a:rPr sz="698" i="1" u="sng" spc="20" dirty="0">
                <a:latin typeface="Book Antiqua"/>
                <a:cs typeface="Book Antiqua"/>
              </a:rPr>
              <a:t>comes </a:t>
            </a:r>
            <a:r>
              <a:rPr sz="698" i="1" u="sng" spc="33" dirty="0">
                <a:latin typeface="Book Antiqua"/>
                <a:cs typeface="Book Antiqua"/>
              </a:rPr>
              <a:t>back</a:t>
            </a:r>
            <a:r>
              <a:rPr sz="698" i="1" spc="33" dirty="0">
                <a:latin typeface="Book Antiqua"/>
                <a:cs typeface="Book Antiqua"/>
              </a:rPr>
              <a:t>.</a:t>
            </a:r>
            <a:r>
              <a:rPr sz="698" spc="33" dirty="0">
                <a:latin typeface="Book Antiqua"/>
                <a:cs typeface="Book Antiqua"/>
              </a:rPr>
              <a:t>— </a:t>
            </a:r>
            <a:r>
              <a:rPr sz="698" spc="-17" dirty="0">
                <a:latin typeface="Book Antiqua"/>
                <a:cs typeface="Book Antiqua"/>
              </a:rPr>
              <a:t>Я </a:t>
            </a:r>
            <a:r>
              <a:rPr sz="698" spc="-14" dirty="0">
                <a:latin typeface="Book Antiqua"/>
                <a:cs typeface="Book Antiqua"/>
              </a:rPr>
              <a:t>подожду </a:t>
            </a:r>
            <a:r>
              <a:rPr sz="698" spc="-10" dirty="0">
                <a:latin typeface="Book Antiqua"/>
                <a:cs typeface="Book Antiqua"/>
              </a:rPr>
              <a:t>до </a:t>
            </a:r>
            <a:r>
              <a:rPr sz="698" spc="3" dirty="0">
                <a:latin typeface="Book Antiqua"/>
                <a:cs typeface="Book Antiqua"/>
              </a:rPr>
              <a:t>тех </a:t>
            </a:r>
            <a:r>
              <a:rPr sz="698" spc="-3" dirty="0">
                <a:latin typeface="Book Antiqua"/>
                <a:cs typeface="Book Antiqua"/>
              </a:rPr>
              <a:t>пор, </a:t>
            </a:r>
            <a:r>
              <a:rPr sz="698" dirty="0">
                <a:latin typeface="Book Antiqua"/>
                <a:cs typeface="Book Antiqua"/>
              </a:rPr>
              <a:t>пока </a:t>
            </a:r>
            <a:r>
              <a:rPr sz="698" spc="-3" dirty="0">
                <a:latin typeface="Book Antiqua"/>
                <a:cs typeface="Book Antiqua"/>
              </a:rPr>
              <a:t>он </a:t>
            </a:r>
            <a:r>
              <a:rPr sz="698" dirty="0">
                <a:latin typeface="Book Antiqua"/>
                <a:cs typeface="Book Antiqua"/>
              </a:rPr>
              <a:t>не </a:t>
            </a:r>
            <a:r>
              <a:rPr sz="698" spc="3" dirty="0">
                <a:latin typeface="Book Antiqua"/>
                <a:cs typeface="Book Antiqua"/>
              </a:rPr>
              <a:t>вернется.  </a:t>
            </a:r>
            <a:r>
              <a:rPr sz="698" i="1" spc="-3" dirty="0">
                <a:latin typeface="Book Antiqua"/>
                <a:cs typeface="Book Antiqua"/>
              </a:rPr>
              <a:t>We’ll </a:t>
            </a:r>
            <a:r>
              <a:rPr sz="698" i="1" spc="23" dirty="0">
                <a:latin typeface="Book Antiqua"/>
                <a:cs typeface="Book Antiqua"/>
              </a:rPr>
              <a:t>watch </a:t>
            </a:r>
            <a:r>
              <a:rPr sz="698" i="1" spc="-53" dirty="0">
                <a:latin typeface="Book Antiqua"/>
                <a:cs typeface="Book Antiqua"/>
              </a:rPr>
              <a:t>TV </a:t>
            </a:r>
            <a:r>
              <a:rPr sz="698" b="1" i="1" u="sng" dirty="0">
                <a:latin typeface="Cambria"/>
                <a:cs typeface="Cambria"/>
              </a:rPr>
              <a:t>after </a:t>
            </a:r>
            <a:r>
              <a:rPr sz="698" i="1" u="sng" spc="17" dirty="0">
                <a:latin typeface="Book Antiqua"/>
                <a:cs typeface="Book Antiqua"/>
              </a:rPr>
              <a:t>we </a:t>
            </a:r>
            <a:r>
              <a:rPr sz="698" i="1" u="sng" spc="40" dirty="0">
                <a:latin typeface="Book Antiqua"/>
                <a:cs typeface="Book Antiqua"/>
              </a:rPr>
              <a:t>do </a:t>
            </a:r>
            <a:r>
              <a:rPr sz="698" i="1" u="sng" spc="23" dirty="0">
                <a:latin typeface="Book Antiqua"/>
                <a:cs typeface="Book Antiqua"/>
              </a:rPr>
              <a:t>our </a:t>
            </a:r>
            <a:r>
              <a:rPr sz="698" i="1" u="sng" spc="33" dirty="0">
                <a:latin typeface="Book Antiqua"/>
                <a:cs typeface="Book Antiqua"/>
              </a:rPr>
              <a:t>homework</a:t>
            </a:r>
            <a:r>
              <a:rPr sz="698" i="1" spc="33" dirty="0">
                <a:latin typeface="Book Antiqua"/>
                <a:cs typeface="Book Antiqua"/>
              </a:rPr>
              <a:t>.</a:t>
            </a:r>
            <a:r>
              <a:rPr sz="698" spc="33" dirty="0">
                <a:latin typeface="Book Antiqua"/>
                <a:cs typeface="Book Antiqua"/>
              </a:rPr>
              <a:t>— </a:t>
            </a:r>
            <a:r>
              <a:rPr sz="698" spc="-20" dirty="0">
                <a:latin typeface="Book Antiqua"/>
                <a:cs typeface="Book Antiqua"/>
              </a:rPr>
              <a:t>Мы </a:t>
            </a:r>
            <a:r>
              <a:rPr sz="698" spc="-7" dirty="0">
                <a:latin typeface="Book Antiqua"/>
                <a:cs typeface="Book Antiqua"/>
              </a:rPr>
              <a:t>будем </a:t>
            </a:r>
            <a:r>
              <a:rPr sz="698" spc="3" dirty="0">
                <a:latin typeface="Book Antiqua"/>
                <a:cs typeface="Book Antiqua"/>
              </a:rPr>
              <a:t>смотреть </a:t>
            </a:r>
            <a:r>
              <a:rPr sz="698" dirty="0">
                <a:latin typeface="Book Antiqua"/>
                <a:cs typeface="Book Antiqua"/>
              </a:rPr>
              <a:t>телеви-  зор после </a:t>
            </a:r>
            <a:r>
              <a:rPr sz="698" spc="7" dirty="0">
                <a:latin typeface="Book Antiqua"/>
                <a:cs typeface="Book Antiqua"/>
              </a:rPr>
              <a:t>того, </a:t>
            </a:r>
            <a:r>
              <a:rPr sz="698" spc="3" dirty="0">
                <a:latin typeface="Book Antiqua"/>
                <a:cs typeface="Book Antiqua"/>
              </a:rPr>
              <a:t>как </a:t>
            </a:r>
            <a:r>
              <a:rPr sz="698" dirty="0">
                <a:latin typeface="Book Antiqua"/>
                <a:cs typeface="Book Antiqua"/>
              </a:rPr>
              <a:t>сделаем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уроки.</a:t>
            </a:r>
            <a:endParaRPr sz="698">
              <a:latin typeface="Book Antiqua"/>
              <a:cs typeface="Book Antiqua"/>
            </a:endParaRPr>
          </a:p>
          <a:p>
            <a:pPr marL="103802" marR="26583" indent="-95363" algn="just">
              <a:lnSpc>
                <a:spcPts val="818"/>
              </a:lnSpc>
              <a:spcBef>
                <a:spcPts val="186"/>
              </a:spcBef>
              <a:buChar char="•"/>
              <a:tabLst>
                <a:tab pos="104224" algn="l"/>
              </a:tabLst>
            </a:pPr>
            <a:r>
              <a:rPr sz="698" dirty="0">
                <a:latin typeface="Book Antiqua"/>
                <a:cs typeface="Book Antiqua"/>
              </a:rPr>
              <a:t>Английские </a:t>
            </a:r>
            <a:r>
              <a:rPr sz="698" spc="7" dirty="0">
                <a:latin typeface="Book Antiqua"/>
                <a:cs typeface="Book Antiqua"/>
              </a:rPr>
              <a:t>придаточные предложения </a:t>
            </a:r>
            <a:r>
              <a:rPr sz="698" b="1" spc="10" dirty="0">
                <a:latin typeface="Book Antiqua"/>
                <a:cs typeface="Book Antiqua"/>
              </a:rPr>
              <a:t>условия </a:t>
            </a:r>
            <a:r>
              <a:rPr sz="698" spc="10" dirty="0">
                <a:latin typeface="Book Antiqua"/>
                <a:cs typeface="Book Antiqua"/>
              </a:rPr>
              <a:t>присоединяются  </a:t>
            </a:r>
            <a:r>
              <a:rPr sz="698" dirty="0">
                <a:latin typeface="Book Antiqua"/>
                <a:cs typeface="Book Antiqua"/>
              </a:rPr>
              <a:t>к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главному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предложению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с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помощью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союзов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b="1" spc="-23" dirty="0">
                <a:latin typeface="Book Antiqua"/>
                <a:cs typeface="Book Antiqua"/>
              </a:rPr>
              <a:t>if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(если),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b="1" dirty="0">
                <a:latin typeface="Book Antiqua"/>
                <a:cs typeface="Book Antiqua"/>
              </a:rPr>
              <a:t>unless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(если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не). </a:t>
            </a:r>
            <a:r>
              <a:rPr sz="698" u="sng" spc="17" dirty="0">
                <a:latin typeface="Book Antiqua"/>
                <a:cs typeface="Book Antiqua"/>
              </a:rPr>
              <a:t> </a:t>
            </a:r>
            <a:r>
              <a:rPr sz="698" b="1" i="1" u="sng" dirty="0">
                <a:latin typeface="Cambria"/>
                <a:cs typeface="Cambria"/>
              </a:rPr>
              <a:t>If</a:t>
            </a:r>
            <a:r>
              <a:rPr sz="698" b="1" i="1" u="sng" spc="-30" dirty="0">
                <a:latin typeface="Cambria"/>
                <a:cs typeface="Cambria"/>
              </a:rPr>
              <a:t> </a:t>
            </a:r>
            <a:r>
              <a:rPr sz="698" i="1" u="sng" spc="23" dirty="0">
                <a:latin typeface="Book Antiqua"/>
                <a:cs typeface="Book Antiqua"/>
              </a:rPr>
              <a:t>he</a:t>
            </a:r>
            <a:r>
              <a:rPr sz="698" i="1" u="sng" spc="-50" dirty="0">
                <a:latin typeface="Book Antiqua"/>
                <a:cs typeface="Book Antiqua"/>
              </a:rPr>
              <a:t> </a:t>
            </a:r>
            <a:r>
              <a:rPr sz="698" i="1" u="sng" spc="17" dirty="0">
                <a:latin typeface="Book Antiqua"/>
                <a:cs typeface="Book Antiqua"/>
              </a:rPr>
              <a:t>asks</a:t>
            </a:r>
            <a:r>
              <a:rPr sz="698" i="1" spc="17" dirty="0">
                <a:latin typeface="Book Antiqua"/>
                <a:cs typeface="Book Antiqua"/>
              </a:rPr>
              <a:t>,</a:t>
            </a:r>
            <a:r>
              <a:rPr sz="698" i="1" spc="-50" dirty="0">
                <a:latin typeface="Book Antiqua"/>
                <a:cs typeface="Book Antiqua"/>
              </a:rPr>
              <a:t> </a:t>
            </a:r>
            <a:r>
              <a:rPr sz="698" i="1" spc="-3" dirty="0">
                <a:latin typeface="Book Antiqua"/>
                <a:cs typeface="Book Antiqua"/>
              </a:rPr>
              <a:t>she’ll</a:t>
            </a:r>
            <a:r>
              <a:rPr sz="698" i="1" spc="-50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tell</a:t>
            </a:r>
            <a:r>
              <a:rPr sz="698" i="1" spc="-5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him</a:t>
            </a:r>
            <a:r>
              <a:rPr sz="698" i="1" spc="-5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the</a:t>
            </a:r>
            <a:r>
              <a:rPr sz="698" i="1" spc="-50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truth.</a:t>
            </a:r>
            <a:r>
              <a:rPr sz="698" dirty="0">
                <a:latin typeface="Book Antiqua"/>
                <a:cs typeface="Book Antiqua"/>
              </a:rPr>
              <a:t>—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23" dirty="0">
                <a:latin typeface="Book Antiqua"/>
                <a:cs typeface="Book Antiqua"/>
              </a:rPr>
              <a:t>Если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он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спросит,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она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скажет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ему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правду. 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won’t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be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able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to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spc="40" dirty="0">
                <a:latin typeface="Book Antiqua"/>
                <a:cs typeface="Book Antiqua"/>
              </a:rPr>
              <a:t>do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anything</a:t>
            </a:r>
            <a:r>
              <a:rPr sz="698" i="1" spc="-20" dirty="0">
                <a:latin typeface="Book Antiqua"/>
                <a:cs typeface="Book Antiqua"/>
              </a:rPr>
              <a:t> </a:t>
            </a:r>
            <a:r>
              <a:rPr sz="698" b="1" i="1" u="sng" dirty="0">
                <a:latin typeface="Cambria"/>
                <a:cs typeface="Cambria"/>
              </a:rPr>
              <a:t>unless </a:t>
            </a:r>
            <a:r>
              <a:rPr sz="698" i="1" u="sng" spc="37" dirty="0">
                <a:latin typeface="Book Antiqua"/>
                <a:cs typeface="Book Antiqua"/>
              </a:rPr>
              <a:t>he</a:t>
            </a:r>
            <a:r>
              <a:rPr sz="698" i="1" u="sng" spc="-20" dirty="0">
                <a:latin typeface="Book Antiqua"/>
                <a:cs typeface="Book Antiqua"/>
              </a:rPr>
              <a:t> </a:t>
            </a:r>
            <a:r>
              <a:rPr sz="698" i="1" u="sng" spc="20" dirty="0">
                <a:latin typeface="Book Antiqua"/>
                <a:cs typeface="Book Antiqua"/>
              </a:rPr>
              <a:t>agrees</a:t>
            </a:r>
            <a:r>
              <a:rPr sz="698" i="1" u="sng" spc="-20" dirty="0">
                <a:latin typeface="Book Antiqua"/>
                <a:cs typeface="Book Antiqua"/>
              </a:rPr>
              <a:t> </a:t>
            </a:r>
            <a:r>
              <a:rPr sz="698" i="1" u="sng" spc="23" dirty="0">
                <a:latin typeface="Book Antiqua"/>
                <a:cs typeface="Book Antiqua"/>
              </a:rPr>
              <a:t>to</a:t>
            </a:r>
            <a:r>
              <a:rPr sz="698" i="1" u="sng" spc="-20" dirty="0">
                <a:latin typeface="Book Antiqua"/>
                <a:cs typeface="Book Antiqua"/>
              </a:rPr>
              <a:t> </a:t>
            </a:r>
            <a:r>
              <a:rPr sz="698" i="1" u="sng" spc="23" dirty="0">
                <a:latin typeface="Book Antiqua"/>
                <a:cs typeface="Book Antiqua"/>
              </a:rPr>
              <a:t>help</a:t>
            </a:r>
            <a:r>
              <a:rPr sz="698" i="1" spc="23" dirty="0">
                <a:latin typeface="Book Antiqua"/>
                <a:cs typeface="Book Antiqua"/>
              </a:rPr>
              <a:t>.</a:t>
            </a:r>
            <a:r>
              <a:rPr sz="698" spc="23" dirty="0">
                <a:latin typeface="Book Antiqua"/>
                <a:cs typeface="Book Antiqua"/>
              </a:rPr>
              <a:t>—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Я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не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смогу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ничего  сделать, если </a:t>
            </a:r>
            <a:r>
              <a:rPr sz="698" spc="-3" dirty="0">
                <a:latin typeface="Book Antiqua"/>
                <a:cs typeface="Book Antiqua"/>
              </a:rPr>
              <a:t>он </a:t>
            </a:r>
            <a:r>
              <a:rPr sz="698" dirty="0">
                <a:latin typeface="Book Antiqua"/>
                <a:cs typeface="Book Antiqua"/>
              </a:rPr>
              <a:t>не согласится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помочь.</a:t>
            </a:r>
            <a:endParaRPr sz="698">
              <a:latin typeface="Book Antiqua"/>
              <a:cs typeface="Book Antiqua"/>
            </a:endParaRPr>
          </a:p>
          <a:p>
            <a:pPr marL="8439" marR="25318" algn="just">
              <a:lnSpc>
                <a:spcPts val="818"/>
              </a:lnSpc>
              <a:spcBef>
                <a:spcPts val="186"/>
              </a:spcBef>
            </a:pPr>
            <a:r>
              <a:rPr sz="698" spc="67" dirty="0">
                <a:latin typeface="Book Antiqua"/>
                <a:cs typeface="Book Antiqua"/>
              </a:rPr>
              <a:t>Обратите</a:t>
            </a:r>
            <a:r>
              <a:rPr sz="698" spc="126" dirty="0">
                <a:latin typeface="Book Antiqua"/>
                <a:cs typeface="Book Antiqua"/>
              </a:rPr>
              <a:t> </a:t>
            </a:r>
            <a:r>
              <a:rPr sz="698" spc="67" dirty="0">
                <a:latin typeface="Book Antiqua"/>
                <a:cs typeface="Book Antiqua"/>
              </a:rPr>
              <a:t>внимани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е,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что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союз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b="1" dirty="0">
                <a:latin typeface="Book Antiqua"/>
                <a:cs typeface="Book Antiqua"/>
              </a:rPr>
              <a:t>unless</a:t>
            </a:r>
            <a:r>
              <a:rPr sz="698" b="1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имеет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отрицательное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значение,  </a:t>
            </a:r>
            <a:r>
              <a:rPr sz="698" spc="-14" dirty="0">
                <a:latin typeface="Book Antiqua"/>
                <a:cs typeface="Book Antiqua"/>
              </a:rPr>
              <a:t>поэтому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в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сложноподчиненном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предложении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больше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не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23" dirty="0">
                <a:latin typeface="Book Antiqua"/>
                <a:cs typeface="Book Antiqua"/>
              </a:rPr>
              <a:t>нужно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отрицания.  </a:t>
            </a:r>
            <a:r>
              <a:rPr sz="698" spc="-20" dirty="0">
                <a:latin typeface="Book Antiqua"/>
                <a:cs typeface="Book Antiqua"/>
              </a:rPr>
              <a:t>Придаточное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предложение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может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стоять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как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после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главного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предложения,  </a:t>
            </a:r>
            <a:r>
              <a:rPr sz="698" spc="3" dirty="0">
                <a:latin typeface="Book Antiqua"/>
                <a:cs typeface="Book Antiqua"/>
              </a:rPr>
              <a:t>так </a:t>
            </a:r>
            <a:r>
              <a:rPr sz="698" spc="-10" dirty="0">
                <a:latin typeface="Book Antiqua"/>
                <a:cs typeface="Book Antiqua"/>
              </a:rPr>
              <a:t>и </a:t>
            </a:r>
            <a:r>
              <a:rPr sz="698" spc="-7" dirty="0">
                <a:latin typeface="Book Antiqua"/>
                <a:cs typeface="Book Antiqua"/>
              </a:rPr>
              <a:t>перед </a:t>
            </a:r>
            <a:r>
              <a:rPr sz="698" dirty="0">
                <a:latin typeface="Book Antiqua"/>
                <a:cs typeface="Book Antiqua"/>
              </a:rPr>
              <a:t>ним. </a:t>
            </a:r>
            <a:r>
              <a:rPr sz="698" spc="-10" dirty="0">
                <a:latin typeface="Book Antiqua"/>
                <a:cs typeface="Book Antiqua"/>
              </a:rPr>
              <a:t>Если </a:t>
            </a:r>
            <a:r>
              <a:rPr sz="698" spc="-7" dirty="0">
                <a:latin typeface="Book Antiqua"/>
                <a:cs typeface="Book Antiqua"/>
              </a:rPr>
              <a:t>придаточное </a:t>
            </a:r>
            <a:r>
              <a:rPr sz="698" spc="-3" dirty="0">
                <a:latin typeface="Book Antiqua"/>
                <a:cs typeface="Book Antiqua"/>
              </a:rPr>
              <a:t>предложение </a:t>
            </a:r>
            <a:r>
              <a:rPr sz="698" dirty="0">
                <a:latin typeface="Book Antiqua"/>
                <a:cs typeface="Book Antiqua"/>
              </a:rPr>
              <a:t>стоит </a:t>
            </a:r>
            <a:r>
              <a:rPr sz="698" spc="-7" dirty="0">
                <a:latin typeface="Book Antiqua"/>
                <a:cs typeface="Book Antiqua"/>
              </a:rPr>
              <a:t>перед </a:t>
            </a:r>
            <a:r>
              <a:rPr sz="698" dirty="0">
                <a:latin typeface="Book Antiqua"/>
                <a:cs typeface="Book Antiqua"/>
              </a:rPr>
              <a:t>главным  предложением, оно отделяется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запятой.</a:t>
            </a:r>
            <a:endParaRPr sz="698">
              <a:latin typeface="Book Antiqua"/>
              <a:cs typeface="Book Antiqua"/>
            </a:endParaRPr>
          </a:p>
          <a:p>
            <a:pPr marL="103802" marR="1188654">
              <a:lnSpc>
                <a:spcPts val="818"/>
              </a:lnSpc>
            </a:pPr>
            <a:r>
              <a:rPr sz="698" i="1" spc="-3" dirty="0">
                <a:latin typeface="Book Antiqua"/>
                <a:cs typeface="Book Antiqua"/>
              </a:rPr>
              <a:t>We’ll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go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to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theatre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0" dirty="0">
                <a:latin typeface="Book Antiqua"/>
                <a:cs typeface="Book Antiqua"/>
              </a:rPr>
              <a:t>if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my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friend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phones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me.  </a:t>
            </a: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my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friend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phones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me,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we’ll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go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to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14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theatre.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13450" y="4119298"/>
            <a:ext cx="189014" cy="1339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2373526" y="4113952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1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20102" y="4100090"/>
            <a:ext cx="2806351" cy="574521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8439">
              <a:spcBef>
                <a:spcPts val="242"/>
              </a:spcBef>
            </a:pPr>
            <a:r>
              <a:rPr sz="698" spc="10" dirty="0">
                <a:latin typeface="Calibri"/>
                <a:cs typeface="Calibri"/>
              </a:rPr>
              <a:t>Translate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3" dirty="0">
                <a:latin typeface="Calibri"/>
                <a:cs typeface="Calibri"/>
              </a:rPr>
              <a:t>into </a:t>
            </a:r>
            <a:r>
              <a:rPr sz="698" spc="10" dirty="0">
                <a:latin typeface="Calibri"/>
                <a:cs typeface="Calibri"/>
              </a:rPr>
              <a:t>Russian. </a:t>
            </a:r>
            <a:r>
              <a:rPr sz="698" spc="33" dirty="0">
                <a:latin typeface="Calibri"/>
                <a:cs typeface="Calibri"/>
              </a:rPr>
              <a:t>Explain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use </a:t>
            </a:r>
            <a:r>
              <a:rPr sz="698" spc="10" dirty="0">
                <a:latin typeface="Calibri"/>
                <a:cs typeface="Calibri"/>
              </a:rPr>
              <a:t>of</a:t>
            </a:r>
            <a:r>
              <a:rPr sz="698" spc="100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tenses.</a:t>
            </a:r>
            <a:endParaRPr sz="698">
              <a:latin typeface="Calibri"/>
              <a:cs typeface="Calibri"/>
            </a:endParaRPr>
          </a:p>
          <a:p>
            <a:pPr marL="103802" indent="-95363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104224" algn="l"/>
              </a:tabLst>
            </a:pPr>
            <a:r>
              <a:rPr sz="698" spc="-14" dirty="0">
                <a:latin typeface="Book Antiqua"/>
                <a:cs typeface="Book Antiqua"/>
              </a:rPr>
              <a:t>I’ll </a:t>
            </a:r>
            <a:r>
              <a:rPr sz="698" dirty="0">
                <a:latin typeface="Book Antiqua"/>
                <a:cs typeface="Book Antiqua"/>
              </a:rPr>
              <a:t>explain </a:t>
            </a:r>
            <a:r>
              <a:rPr sz="698" spc="-7" dirty="0">
                <a:latin typeface="Book Antiqua"/>
                <a:cs typeface="Book Antiqua"/>
              </a:rPr>
              <a:t>everything </a:t>
            </a:r>
            <a:r>
              <a:rPr sz="698" spc="3" dirty="0">
                <a:latin typeface="Book Antiqua"/>
                <a:cs typeface="Book Antiqua"/>
              </a:rPr>
              <a:t>after he </a:t>
            </a:r>
            <a:r>
              <a:rPr sz="698" dirty="0">
                <a:latin typeface="Book Antiqua"/>
                <a:cs typeface="Book Antiqua"/>
              </a:rPr>
              <a:t>leaves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room.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/>
              <a:tabLst>
                <a:tab pos="104224" algn="l"/>
              </a:tabLst>
            </a:pPr>
            <a:r>
              <a:rPr sz="698" dirty="0">
                <a:latin typeface="Book Antiqua"/>
                <a:cs typeface="Book Antiqua"/>
              </a:rPr>
              <a:t>She’ll </a:t>
            </a:r>
            <a:r>
              <a:rPr sz="698" spc="-14" dirty="0">
                <a:latin typeface="Book Antiqua"/>
                <a:cs typeface="Book Antiqua"/>
              </a:rPr>
              <a:t>buy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new </a:t>
            </a:r>
            <a:r>
              <a:rPr sz="698" spc="-7" dirty="0">
                <a:latin typeface="Book Antiqua"/>
                <a:cs typeface="Book Antiqua"/>
              </a:rPr>
              <a:t>dress </a:t>
            </a:r>
            <a:r>
              <a:rPr sz="698" dirty="0">
                <a:latin typeface="Book Antiqua"/>
                <a:cs typeface="Book Antiqua"/>
              </a:rPr>
              <a:t>as soon as she loses some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weight.</a:t>
            </a:r>
            <a:endParaRPr sz="698">
              <a:latin typeface="Book Antiqua"/>
              <a:cs typeface="Book Antiqua"/>
            </a:endParaRPr>
          </a:p>
          <a:p>
            <a:pPr marL="103802" marR="3376" indent="-95363">
              <a:lnSpc>
                <a:spcPts val="811"/>
              </a:lnSpc>
              <a:spcBef>
                <a:spcPts val="33"/>
              </a:spcBef>
              <a:buAutoNum type="arabicPeriod"/>
              <a:tabLst>
                <a:tab pos="104224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mother </a:t>
            </a:r>
            <a:r>
              <a:rPr sz="698" spc="3" dirty="0">
                <a:latin typeface="Book Antiqua"/>
                <a:cs typeface="Book Antiqua"/>
              </a:rPr>
              <a:t>treats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like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child, </a:t>
            </a: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spc="-3" dirty="0">
                <a:latin typeface="Book Antiqua"/>
                <a:cs typeface="Book Antiqua"/>
              </a:rPr>
              <a:t>never </a:t>
            </a:r>
            <a:r>
              <a:rPr sz="698" spc="3" dirty="0">
                <a:latin typeface="Book Antiqua"/>
                <a:cs typeface="Book Antiqua"/>
              </a:rPr>
              <a:t>learn </a:t>
            </a:r>
            <a:r>
              <a:rPr sz="698" spc="-10" dirty="0">
                <a:latin typeface="Book Antiqua"/>
                <a:cs typeface="Book Antiqua"/>
              </a:rPr>
              <a:t>how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make 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spc="-7" dirty="0">
                <a:latin typeface="Book Antiqua"/>
                <a:cs typeface="Book Antiqua"/>
              </a:rPr>
              <a:t>own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decisions.</a:t>
            </a:r>
            <a:endParaRPr sz="698">
              <a:latin typeface="Book Antiqua"/>
              <a:cs typeface="Book Antiqua"/>
            </a:endParaRPr>
          </a:p>
        </p:txBody>
      </p:sp>
      <p:pic>
        <p:nvPicPr>
          <p:cNvPr id="16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454B8211-8B9D-9246-9DA6-91BEBDC7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62210" y="1869672"/>
            <a:ext cx="1409320" cy="1884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615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0643" y="2535677"/>
            <a:ext cx="3275553" cy="1898749"/>
          </a:xfrm>
          <a:custGeom>
            <a:avLst/>
            <a:gdLst/>
            <a:ahLst/>
            <a:cxnLst/>
            <a:rect l="l" t="t" r="r" b="b"/>
            <a:pathLst>
              <a:path w="4929505" h="2857500">
                <a:moveTo>
                  <a:pt x="4883950" y="1981200"/>
                </a:moveTo>
                <a:lnTo>
                  <a:pt x="2606116" y="1981200"/>
                </a:lnTo>
                <a:lnTo>
                  <a:pt x="2657429" y="1993900"/>
                </a:lnTo>
                <a:lnTo>
                  <a:pt x="2755970" y="2019300"/>
                </a:lnTo>
                <a:lnTo>
                  <a:pt x="2806369" y="2019300"/>
                </a:lnTo>
                <a:lnTo>
                  <a:pt x="2798612" y="2044700"/>
                </a:lnTo>
                <a:lnTo>
                  <a:pt x="2782617" y="2082800"/>
                </a:lnTo>
                <a:lnTo>
                  <a:pt x="2764646" y="2108200"/>
                </a:lnTo>
                <a:lnTo>
                  <a:pt x="2750959" y="2133600"/>
                </a:lnTo>
                <a:lnTo>
                  <a:pt x="2741529" y="2171700"/>
                </a:lnTo>
                <a:lnTo>
                  <a:pt x="2733257" y="2209800"/>
                </a:lnTo>
                <a:lnTo>
                  <a:pt x="2729941" y="2235200"/>
                </a:lnTo>
                <a:lnTo>
                  <a:pt x="2735376" y="2273300"/>
                </a:lnTo>
                <a:lnTo>
                  <a:pt x="2757458" y="2311400"/>
                </a:lnTo>
                <a:lnTo>
                  <a:pt x="2790000" y="2336800"/>
                </a:lnTo>
                <a:lnTo>
                  <a:pt x="2830390" y="2349500"/>
                </a:lnTo>
                <a:lnTo>
                  <a:pt x="3058756" y="2349500"/>
                </a:lnTo>
                <a:lnTo>
                  <a:pt x="3062806" y="2387600"/>
                </a:lnTo>
                <a:lnTo>
                  <a:pt x="3081432" y="2425700"/>
                </a:lnTo>
                <a:lnTo>
                  <a:pt x="3110214" y="2476500"/>
                </a:lnTo>
                <a:lnTo>
                  <a:pt x="3144729" y="2514600"/>
                </a:lnTo>
                <a:lnTo>
                  <a:pt x="3180557" y="2540000"/>
                </a:lnTo>
                <a:lnTo>
                  <a:pt x="3213277" y="2565400"/>
                </a:lnTo>
                <a:lnTo>
                  <a:pt x="3252461" y="2590800"/>
                </a:lnTo>
                <a:lnTo>
                  <a:pt x="3297429" y="2616200"/>
                </a:lnTo>
                <a:lnTo>
                  <a:pt x="3346558" y="2641600"/>
                </a:lnTo>
                <a:lnTo>
                  <a:pt x="3398229" y="2654300"/>
                </a:lnTo>
                <a:lnTo>
                  <a:pt x="3450819" y="2679700"/>
                </a:lnTo>
                <a:lnTo>
                  <a:pt x="3502708" y="2692400"/>
                </a:lnTo>
                <a:lnTo>
                  <a:pt x="3552274" y="2705100"/>
                </a:lnTo>
                <a:lnTo>
                  <a:pt x="3597897" y="2705100"/>
                </a:lnTo>
                <a:lnTo>
                  <a:pt x="3609734" y="2755900"/>
                </a:lnTo>
                <a:lnTo>
                  <a:pt x="3631533" y="2794000"/>
                </a:lnTo>
                <a:lnTo>
                  <a:pt x="3661857" y="2819400"/>
                </a:lnTo>
                <a:lnTo>
                  <a:pt x="3699265" y="2844800"/>
                </a:lnTo>
                <a:lnTo>
                  <a:pt x="3742319" y="2857500"/>
                </a:lnTo>
                <a:lnTo>
                  <a:pt x="3893274" y="2857500"/>
                </a:lnTo>
                <a:lnTo>
                  <a:pt x="3940167" y="2844800"/>
                </a:lnTo>
                <a:lnTo>
                  <a:pt x="3984973" y="2819400"/>
                </a:lnTo>
                <a:lnTo>
                  <a:pt x="4115968" y="2743200"/>
                </a:lnTo>
                <a:lnTo>
                  <a:pt x="4155865" y="2705100"/>
                </a:lnTo>
                <a:lnTo>
                  <a:pt x="4196619" y="2679700"/>
                </a:lnTo>
                <a:lnTo>
                  <a:pt x="4238256" y="2654300"/>
                </a:lnTo>
                <a:lnTo>
                  <a:pt x="4280804" y="2616200"/>
                </a:lnTo>
                <a:lnTo>
                  <a:pt x="4368736" y="2590800"/>
                </a:lnTo>
                <a:lnTo>
                  <a:pt x="4416705" y="2578100"/>
                </a:lnTo>
                <a:lnTo>
                  <a:pt x="4545196" y="2578100"/>
                </a:lnTo>
                <a:lnTo>
                  <a:pt x="4587634" y="2565400"/>
                </a:lnTo>
                <a:lnTo>
                  <a:pt x="4632248" y="2552700"/>
                </a:lnTo>
                <a:lnTo>
                  <a:pt x="4674377" y="2527300"/>
                </a:lnTo>
                <a:lnTo>
                  <a:pt x="4718811" y="2501900"/>
                </a:lnTo>
                <a:lnTo>
                  <a:pt x="4762352" y="2463800"/>
                </a:lnTo>
                <a:lnTo>
                  <a:pt x="4801803" y="2425700"/>
                </a:lnTo>
                <a:lnTo>
                  <a:pt x="4833965" y="2387600"/>
                </a:lnTo>
                <a:lnTo>
                  <a:pt x="4855641" y="2349500"/>
                </a:lnTo>
                <a:lnTo>
                  <a:pt x="4868629" y="2298700"/>
                </a:lnTo>
                <a:lnTo>
                  <a:pt x="4877113" y="2247900"/>
                </a:lnTo>
                <a:lnTo>
                  <a:pt x="4882007" y="2197100"/>
                </a:lnTo>
                <a:lnTo>
                  <a:pt x="4884223" y="2146300"/>
                </a:lnTo>
                <a:lnTo>
                  <a:pt x="4884677" y="2082800"/>
                </a:lnTo>
                <a:lnTo>
                  <a:pt x="4884281" y="2032000"/>
                </a:lnTo>
                <a:lnTo>
                  <a:pt x="4883950" y="1981200"/>
                </a:lnTo>
                <a:close/>
              </a:path>
              <a:path w="4929505" h="2857500">
                <a:moveTo>
                  <a:pt x="1883630" y="2032000"/>
                </a:moveTo>
                <a:lnTo>
                  <a:pt x="1702569" y="2032000"/>
                </a:lnTo>
                <a:lnTo>
                  <a:pt x="1746842" y="2044700"/>
                </a:lnTo>
                <a:lnTo>
                  <a:pt x="1837508" y="2044700"/>
                </a:lnTo>
                <a:lnTo>
                  <a:pt x="1883630" y="2032000"/>
                </a:lnTo>
                <a:close/>
              </a:path>
              <a:path w="4929505" h="2857500">
                <a:moveTo>
                  <a:pt x="27307" y="1415916"/>
                </a:moveTo>
                <a:lnTo>
                  <a:pt x="11116" y="1435100"/>
                </a:lnTo>
                <a:lnTo>
                  <a:pt x="0" y="1485900"/>
                </a:lnTo>
                <a:lnTo>
                  <a:pt x="1991" y="1524000"/>
                </a:lnTo>
                <a:lnTo>
                  <a:pt x="16743" y="1562100"/>
                </a:lnTo>
                <a:lnTo>
                  <a:pt x="42617" y="1600200"/>
                </a:lnTo>
                <a:lnTo>
                  <a:pt x="77977" y="1638300"/>
                </a:lnTo>
                <a:lnTo>
                  <a:pt x="116735" y="1663700"/>
                </a:lnTo>
                <a:lnTo>
                  <a:pt x="157468" y="1689100"/>
                </a:lnTo>
                <a:lnTo>
                  <a:pt x="199951" y="1701800"/>
                </a:lnTo>
                <a:lnTo>
                  <a:pt x="289262" y="1727200"/>
                </a:lnTo>
                <a:lnTo>
                  <a:pt x="478929" y="1727200"/>
                </a:lnTo>
                <a:lnTo>
                  <a:pt x="537532" y="1739900"/>
                </a:lnTo>
                <a:lnTo>
                  <a:pt x="636051" y="1765300"/>
                </a:lnTo>
                <a:lnTo>
                  <a:pt x="690575" y="1790700"/>
                </a:lnTo>
                <a:lnTo>
                  <a:pt x="842772" y="1828800"/>
                </a:lnTo>
                <a:lnTo>
                  <a:pt x="1275473" y="1828800"/>
                </a:lnTo>
                <a:lnTo>
                  <a:pt x="1329411" y="1841500"/>
                </a:lnTo>
                <a:lnTo>
                  <a:pt x="1374934" y="1854200"/>
                </a:lnTo>
                <a:lnTo>
                  <a:pt x="1415665" y="1879600"/>
                </a:lnTo>
                <a:lnTo>
                  <a:pt x="1455227" y="1917700"/>
                </a:lnTo>
                <a:lnTo>
                  <a:pt x="1497241" y="1943100"/>
                </a:lnTo>
                <a:lnTo>
                  <a:pt x="1535716" y="1981200"/>
                </a:lnTo>
                <a:lnTo>
                  <a:pt x="1575622" y="2006600"/>
                </a:lnTo>
                <a:lnTo>
                  <a:pt x="1659184" y="2032000"/>
                </a:lnTo>
                <a:lnTo>
                  <a:pt x="1930098" y="2032000"/>
                </a:lnTo>
                <a:lnTo>
                  <a:pt x="2023524" y="2006600"/>
                </a:lnTo>
                <a:lnTo>
                  <a:pt x="2070212" y="2006600"/>
                </a:lnTo>
                <a:lnTo>
                  <a:pt x="2116702" y="1993900"/>
                </a:lnTo>
                <a:lnTo>
                  <a:pt x="2162859" y="1993900"/>
                </a:lnTo>
                <a:lnTo>
                  <a:pt x="2208545" y="1981200"/>
                </a:lnTo>
                <a:lnTo>
                  <a:pt x="4883950" y="1981200"/>
                </a:lnTo>
                <a:lnTo>
                  <a:pt x="4885525" y="1943100"/>
                </a:lnTo>
                <a:lnTo>
                  <a:pt x="4889209" y="1892300"/>
                </a:lnTo>
                <a:lnTo>
                  <a:pt x="4893457" y="1841500"/>
                </a:lnTo>
                <a:lnTo>
                  <a:pt x="4896724" y="1790700"/>
                </a:lnTo>
                <a:lnTo>
                  <a:pt x="4897465" y="1752600"/>
                </a:lnTo>
                <a:lnTo>
                  <a:pt x="4894135" y="1701800"/>
                </a:lnTo>
                <a:lnTo>
                  <a:pt x="4883819" y="1651000"/>
                </a:lnTo>
                <a:lnTo>
                  <a:pt x="4869762" y="1600200"/>
                </a:lnTo>
                <a:lnTo>
                  <a:pt x="4857386" y="1562100"/>
                </a:lnTo>
                <a:lnTo>
                  <a:pt x="4852116" y="1511300"/>
                </a:lnTo>
                <a:lnTo>
                  <a:pt x="107950" y="1511300"/>
                </a:lnTo>
                <a:lnTo>
                  <a:pt x="65747" y="1498600"/>
                </a:lnTo>
                <a:lnTo>
                  <a:pt x="41103" y="1473200"/>
                </a:lnTo>
                <a:lnTo>
                  <a:pt x="29610" y="1447800"/>
                </a:lnTo>
                <a:lnTo>
                  <a:pt x="27307" y="1415916"/>
                </a:lnTo>
                <a:close/>
              </a:path>
              <a:path w="4929505" h="2857500">
                <a:moveTo>
                  <a:pt x="1043952" y="431800"/>
                </a:moveTo>
                <a:lnTo>
                  <a:pt x="994148" y="444500"/>
                </a:lnTo>
                <a:lnTo>
                  <a:pt x="939120" y="444500"/>
                </a:lnTo>
                <a:lnTo>
                  <a:pt x="885225" y="457200"/>
                </a:lnTo>
                <a:lnTo>
                  <a:pt x="838822" y="469900"/>
                </a:lnTo>
                <a:lnTo>
                  <a:pt x="797898" y="495300"/>
                </a:lnTo>
                <a:lnTo>
                  <a:pt x="775290" y="533400"/>
                </a:lnTo>
                <a:lnTo>
                  <a:pt x="763741" y="571500"/>
                </a:lnTo>
                <a:lnTo>
                  <a:pt x="755992" y="609600"/>
                </a:lnTo>
                <a:lnTo>
                  <a:pt x="744634" y="660400"/>
                </a:lnTo>
                <a:lnTo>
                  <a:pt x="728285" y="698500"/>
                </a:lnTo>
                <a:lnTo>
                  <a:pt x="704367" y="723900"/>
                </a:lnTo>
                <a:lnTo>
                  <a:pt x="670301" y="736600"/>
                </a:lnTo>
                <a:lnTo>
                  <a:pt x="623506" y="774700"/>
                </a:lnTo>
                <a:lnTo>
                  <a:pt x="584802" y="800100"/>
                </a:lnTo>
                <a:lnTo>
                  <a:pt x="546019" y="838200"/>
                </a:lnTo>
                <a:lnTo>
                  <a:pt x="507761" y="876300"/>
                </a:lnTo>
                <a:lnTo>
                  <a:pt x="470637" y="901700"/>
                </a:lnTo>
                <a:lnTo>
                  <a:pt x="435250" y="939800"/>
                </a:lnTo>
                <a:lnTo>
                  <a:pt x="402208" y="977900"/>
                </a:lnTo>
                <a:lnTo>
                  <a:pt x="368007" y="1016000"/>
                </a:lnTo>
                <a:lnTo>
                  <a:pt x="334792" y="1054100"/>
                </a:lnTo>
                <a:lnTo>
                  <a:pt x="303033" y="1104900"/>
                </a:lnTo>
                <a:lnTo>
                  <a:pt x="273198" y="1155700"/>
                </a:lnTo>
                <a:lnTo>
                  <a:pt x="245758" y="1193800"/>
                </a:lnTo>
                <a:lnTo>
                  <a:pt x="196707" y="1295400"/>
                </a:lnTo>
                <a:lnTo>
                  <a:pt x="147041" y="1346200"/>
                </a:lnTo>
                <a:lnTo>
                  <a:pt x="107950" y="1371600"/>
                </a:lnTo>
                <a:lnTo>
                  <a:pt x="64700" y="1397000"/>
                </a:lnTo>
                <a:lnTo>
                  <a:pt x="32553" y="1409700"/>
                </a:lnTo>
                <a:lnTo>
                  <a:pt x="27307" y="1415916"/>
                </a:lnTo>
                <a:lnTo>
                  <a:pt x="29610" y="1447800"/>
                </a:lnTo>
                <a:lnTo>
                  <a:pt x="41103" y="1473200"/>
                </a:lnTo>
                <a:lnTo>
                  <a:pt x="65747" y="1498600"/>
                </a:lnTo>
                <a:lnTo>
                  <a:pt x="107950" y="1511300"/>
                </a:lnTo>
                <a:lnTo>
                  <a:pt x="1043952" y="431800"/>
                </a:lnTo>
                <a:close/>
              </a:path>
              <a:path w="4929505" h="2857500">
                <a:moveTo>
                  <a:pt x="4218528" y="431800"/>
                </a:moveTo>
                <a:lnTo>
                  <a:pt x="1043952" y="431800"/>
                </a:lnTo>
                <a:lnTo>
                  <a:pt x="107950" y="1511300"/>
                </a:lnTo>
                <a:lnTo>
                  <a:pt x="4852116" y="1511300"/>
                </a:lnTo>
                <a:lnTo>
                  <a:pt x="4859375" y="1460500"/>
                </a:lnTo>
                <a:lnTo>
                  <a:pt x="4880011" y="1409700"/>
                </a:lnTo>
                <a:lnTo>
                  <a:pt x="4903419" y="1371600"/>
                </a:lnTo>
                <a:lnTo>
                  <a:pt x="4922283" y="1333500"/>
                </a:lnTo>
                <a:lnTo>
                  <a:pt x="4929289" y="1270000"/>
                </a:lnTo>
                <a:lnTo>
                  <a:pt x="4924275" y="1219200"/>
                </a:lnTo>
                <a:lnTo>
                  <a:pt x="4912290" y="1168400"/>
                </a:lnTo>
                <a:lnTo>
                  <a:pt x="4894473" y="1117600"/>
                </a:lnTo>
                <a:lnTo>
                  <a:pt x="4871963" y="1079500"/>
                </a:lnTo>
                <a:lnTo>
                  <a:pt x="4845897" y="1028700"/>
                </a:lnTo>
                <a:lnTo>
                  <a:pt x="4817414" y="977900"/>
                </a:lnTo>
                <a:lnTo>
                  <a:pt x="4795304" y="939800"/>
                </a:lnTo>
                <a:lnTo>
                  <a:pt x="4777562" y="901700"/>
                </a:lnTo>
                <a:lnTo>
                  <a:pt x="4761966" y="863600"/>
                </a:lnTo>
                <a:lnTo>
                  <a:pt x="4746293" y="812800"/>
                </a:lnTo>
                <a:lnTo>
                  <a:pt x="4728320" y="774700"/>
                </a:lnTo>
                <a:lnTo>
                  <a:pt x="4705824" y="749300"/>
                </a:lnTo>
                <a:lnTo>
                  <a:pt x="4676581" y="723900"/>
                </a:lnTo>
                <a:lnTo>
                  <a:pt x="4638370" y="698500"/>
                </a:lnTo>
                <a:lnTo>
                  <a:pt x="4588967" y="685800"/>
                </a:lnTo>
                <a:lnTo>
                  <a:pt x="4462615" y="685800"/>
                </a:lnTo>
                <a:lnTo>
                  <a:pt x="4379100" y="635000"/>
                </a:lnTo>
                <a:lnTo>
                  <a:pt x="4344331" y="596900"/>
                </a:lnTo>
                <a:lnTo>
                  <a:pt x="4314082" y="558800"/>
                </a:lnTo>
                <a:lnTo>
                  <a:pt x="4285951" y="520700"/>
                </a:lnTo>
                <a:lnTo>
                  <a:pt x="4257535" y="482600"/>
                </a:lnTo>
                <a:lnTo>
                  <a:pt x="4228789" y="444500"/>
                </a:lnTo>
                <a:lnTo>
                  <a:pt x="4218528" y="431800"/>
                </a:lnTo>
                <a:close/>
              </a:path>
              <a:path w="4929505" h="2857500">
                <a:moveTo>
                  <a:pt x="1158423" y="177800"/>
                </a:moveTo>
                <a:lnTo>
                  <a:pt x="966623" y="177800"/>
                </a:lnTo>
                <a:lnTo>
                  <a:pt x="927150" y="190500"/>
                </a:lnTo>
                <a:lnTo>
                  <a:pt x="887191" y="215900"/>
                </a:lnTo>
                <a:lnTo>
                  <a:pt x="847603" y="254000"/>
                </a:lnTo>
                <a:lnTo>
                  <a:pt x="808486" y="279400"/>
                </a:lnTo>
                <a:lnTo>
                  <a:pt x="769940" y="317500"/>
                </a:lnTo>
                <a:lnTo>
                  <a:pt x="732066" y="342900"/>
                </a:lnTo>
                <a:lnTo>
                  <a:pt x="689260" y="368300"/>
                </a:lnTo>
                <a:lnTo>
                  <a:pt x="648631" y="406400"/>
                </a:lnTo>
                <a:lnTo>
                  <a:pt x="609878" y="431800"/>
                </a:lnTo>
                <a:lnTo>
                  <a:pt x="572703" y="469900"/>
                </a:lnTo>
                <a:lnTo>
                  <a:pt x="536805" y="508000"/>
                </a:lnTo>
                <a:lnTo>
                  <a:pt x="501884" y="533400"/>
                </a:lnTo>
                <a:lnTo>
                  <a:pt x="467640" y="571500"/>
                </a:lnTo>
                <a:lnTo>
                  <a:pt x="365975" y="685800"/>
                </a:lnTo>
                <a:lnTo>
                  <a:pt x="335673" y="723900"/>
                </a:lnTo>
                <a:lnTo>
                  <a:pt x="302578" y="749300"/>
                </a:lnTo>
                <a:lnTo>
                  <a:pt x="267629" y="787400"/>
                </a:lnTo>
                <a:lnTo>
                  <a:pt x="195925" y="863600"/>
                </a:lnTo>
                <a:lnTo>
                  <a:pt x="161049" y="901700"/>
                </a:lnTo>
                <a:lnTo>
                  <a:pt x="128076" y="939800"/>
                </a:lnTo>
                <a:lnTo>
                  <a:pt x="97945" y="977900"/>
                </a:lnTo>
                <a:lnTo>
                  <a:pt x="71595" y="1016000"/>
                </a:lnTo>
                <a:lnTo>
                  <a:pt x="49966" y="1054100"/>
                </a:lnTo>
                <a:lnTo>
                  <a:pt x="33997" y="1092200"/>
                </a:lnTo>
                <a:lnTo>
                  <a:pt x="26090" y="1143000"/>
                </a:lnTo>
                <a:lnTo>
                  <a:pt x="24150" y="1181100"/>
                </a:lnTo>
                <a:lnTo>
                  <a:pt x="25758" y="1231900"/>
                </a:lnTo>
                <a:lnTo>
                  <a:pt x="28496" y="1282700"/>
                </a:lnTo>
                <a:lnTo>
                  <a:pt x="29946" y="1320800"/>
                </a:lnTo>
                <a:lnTo>
                  <a:pt x="28439" y="1358900"/>
                </a:lnTo>
                <a:lnTo>
                  <a:pt x="26858" y="1409700"/>
                </a:lnTo>
                <a:lnTo>
                  <a:pt x="27307" y="1415916"/>
                </a:lnTo>
                <a:lnTo>
                  <a:pt x="32553" y="1409700"/>
                </a:lnTo>
                <a:lnTo>
                  <a:pt x="64700" y="1397000"/>
                </a:lnTo>
                <a:lnTo>
                  <a:pt x="107950" y="1371600"/>
                </a:lnTo>
                <a:lnTo>
                  <a:pt x="147041" y="1346200"/>
                </a:lnTo>
                <a:lnTo>
                  <a:pt x="196707" y="1295400"/>
                </a:lnTo>
                <a:lnTo>
                  <a:pt x="245758" y="1193800"/>
                </a:lnTo>
                <a:lnTo>
                  <a:pt x="273198" y="1155700"/>
                </a:lnTo>
                <a:lnTo>
                  <a:pt x="303033" y="1104900"/>
                </a:lnTo>
                <a:lnTo>
                  <a:pt x="334792" y="1054100"/>
                </a:lnTo>
                <a:lnTo>
                  <a:pt x="368007" y="1016000"/>
                </a:lnTo>
                <a:lnTo>
                  <a:pt x="402208" y="977900"/>
                </a:lnTo>
                <a:lnTo>
                  <a:pt x="435250" y="939800"/>
                </a:lnTo>
                <a:lnTo>
                  <a:pt x="470637" y="901700"/>
                </a:lnTo>
                <a:lnTo>
                  <a:pt x="507761" y="876300"/>
                </a:lnTo>
                <a:lnTo>
                  <a:pt x="546019" y="838200"/>
                </a:lnTo>
                <a:lnTo>
                  <a:pt x="584802" y="800100"/>
                </a:lnTo>
                <a:lnTo>
                  <a:pt x="623506" y="774700"/>
                </a:lnTo>
                <a:lnTo>
                  <a:pt x="670301" y="736600"/>
                </a:lnTo>
                <a:lnTo>
                  <a:pt x="728285" y="698500"/>
                </a:lnTo>
                <a:lnTo>
                  <a:pt x="744634" y="660400"/>
                </a:lnTo>
                <a:lnTo>
                  <a:pt x="755992" y="609600"/>
                </a:lnTo>
                <a:lnTo>
                  <a:pt x="763741" y="571500"/>
                </a:lnTo>
                <a:lnTo>
                  <a:pt x="775290" y="533400"/>
                </a:lnTo>
                <a:lnTo>
                  <a:pt x="797898" y="495300"/>
                </a:lnTo>
                <a:lnTo>
                  <a:pt x="838822" y="469900"/>
                </a:lnTo>
                <a:lnTo>
                  <a:pt x="885225" y="457200"/>
                </a:lnTo>
                <a:lnTo>
                  <a:pt x="939120" y="444500"/>
                </a:lnTo>
                <a:lnTo>
                  <a:pt x="994148" y="444500"/>
                </a:lnTo>
                <a:lnTo>
                  <a:pt x="1043952" y="431800"/>
                </a:lnTo>
                <a:lnTo>
                  <a:pt x="4218528" y="431800"/>
                </a:lnTo>
                <a:lnTo>
                  <a:pt x="4198004" y="406400"/>
                </a:lnTo>
                <a:lnTo>
                  <a:pt x="4164652" y="381000"/>
                </a:lnTo>
                <a:lnTo>
                  <a:pt x="4128204" y="342900"/>
                </a:lnTo>
                <a:lnTo>
                  <a:pt x="4088132" y="317500"/>
                </a:lnTo>
                <a:lnTo>
                  <a:pt x="4043908" y="304800"/>
                </a:lnTo>
                <a:lnTo>
                  <a:pt x="3991679" y="292100"/>
                </a:lnTo>
                <a:lnTo>
                  <a:pt x="3941513" y="292100"/>
                </a:lnTo>
                <a:lnTo>
                  <a:pt x="3843223" y="266700"/>
                </a:lnTo>
                <a:lnTo>
                  <a:pt x="3800379" y="241300"/>
                </a:lnTo>
                <a:lnTo>
                  <a:pt x="3758935" y="228600"/>
                </a:lnTo>
                <a:lnTo>
                  <a:pt x="3717522" y="203200"/>
                </a:lnTo>
                <a:lnTo>
                  <a:pt x="3674776" y="190500"/>
                </a:lnTo>
                <a:lnTo>
                  <a:pt x="1200251" y="190500"/>
                </a:lnTo>
                <a:lnTo>
                  <a:pt x="1158423" y="177800"/>
                </a:lnTo>
                <a:close/>
              </a:path>
              <a:path w="4929505" h="2857500">
                <a:moveTo>
                  <a:pt x="2564892" y="12700"/>
                </a:moveTo>
                <a:lnTo>
                  <a:pt x="2209558" y="12700"/>
                </a:lnTo>
                <a:lnTo>
                  <a:pt x="2160435" y="25400"/>
                </a:lnTo>
                <a:lnTo>
                  <a:pt x="1876755" y="25400"/>
                </a:lnTo>
                <a:lnTo>
                  <a:pt x="1786745" y="50800"/>
                </a:lnTo>
                <a:lnTo>
                  <a:pt x="1742655" y="76200"/>
                </a:lnTo>
                <a:lnTo>
                  <a:pt x="1703092" y="101600"/>
                </a:lnTo>
                <a:lnTo>
                  <a:pt x="1631501" y="152400"/>
                </a:lnTo>
                <a:lnTo>
                  <a:pt x="1592121" y="177800"/>
                </a:lnTo>
                <a:lnTo>
                  <a:pt x="1545450" y="190500"/>
                </a:lnTo>
                <a:lnTo>
                  <a:pt x="3674776" y="190500"/>
                </a:lnTo>
                <a:lnTo>
                  <a:pt x="3629329" y="165100"/>
                </a:lnTo>
                <a:lnTo>
                  <a:pt x="3543965" y="139700"/>
                </a:lnTo>
                <a:lnTo>
                  <a:pt x="3500283" y="114300"/>
                </a:lnTo>
                <a:lnTo>
                  <a:pt x="3455657" y="101600"/>
                </a:lnTo>
                <a:lnTo>
                  <a:pt x="3275507" y="101600"/>
                </a:lnTo>
                <a:lnTo>
                  <a:pt x="3098571" y="50800"/>
                </a:lnTo>
                <a:lnTo>
                  <a:pt x="2715490" y="50800"/>
                </a:lnTo>
                <a:lnTo>
                  <a:pt x="2667379" y="38100"/>
                </a:lnTo>
                <a:lnTo>
                  <a:pt x="2618130" y="38100"/>
                </a:lnTo>
                <a:lnTo>
                  <a:pt x="2564892" y="12700"/>
                </a:lnTo>
                <a:close/>
              </a:path>
              <a:path w="4929505" h="2857500">
                <a:moveTo>
                  <a:pt x="3008541" y="25400"/>
                </a:moveTo>
                <a:lnTo>
                  <a:pt x="2858042" y="25400"/>
                </a:lnTo>
                <a:lnTo>
                  <a:pt x="2810316" y="38100"/>
                </a:lnTo>
                <a:lnTo>
                  <a:pt x="2762967" y="38100"/>
                </a:lnTo>
                <a:lnTo>
                  <a:pt x="2715490" y="50800"/>
                </a:lnTo>
                <a:lnTo>
                  <a:pt x="3098571" y="50800"/>
                </a:lnTo>
                <a:lnTo>
                  <a:pt x="3008541" y="25400"/>
                </a:lnTo>
                <a:close/>
              </a:path>
              <a:path w="4929505" h="2857500">
                <a:moveTo>
                  <a:pt x="2016141" y="12700"/>
                </a:moveTo>
                <a:lnTo>
                  <a:pt x="1969115" y="12700"/>
                </a:lnTo>
                <a:lnTo>
                  <a:pt x="1922649" y="25400"/>
                </a:lnTo>
                <a:lnTo>
                  <a:pt x="2063713" y="25400"/>
                </a:lnTo>
                <a:lnTo>
                  <a:pt x="2016141" y="12700"/>
                </a:lnTo>
                <a:close/>
              </a:path>
              <a:path w="4929505" h="2857500">
                <a:moveTo>
                  <a:pt x="2462978" y="0"/>
                </a:moveTo>
                <a:lnTo>
                  <a:pt x="2313397" y="0"/>
                </a:lnTo>
                <a:lnTo>
                  <a:pt x="2262250" y="12700"/>
                </a:lnTo>
                <a:lnTo>
                  <a:pt x="2513355" y="12700"/>
                </a:lnTo>
                <a:lnTo>
                  <a:pt x="2462978" y="0"/>
                </a:lnTo>
                <a:close/>
              </a:path>
            </a:pathLst>
          </a:custGeom>
          <a:solidFill>
            <a:srgbClr val="F2D5E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235062" y="2449428"/>
            <a:ext cx="1212246" cy="960345"/>
          </a:xfrm>
          <a:custGeom>
            <a:avLst/>
            <a:gdLst/>
            <a:ahLst/>
            <a:cxnLst/>
            <a:rect l="l" t="t" r="r" b="b"/>
            <a:pathLst>
              <a:path w="1824355" h="1445260">
                <a:moveTo>
                  <a:pt x="0" y="0"/>
                </a:moveTo>
                <a:lnTo>
                  <a:pt x="1824227" y="0"/>
                </a:lnTo>
                <a:lnTo>
                  <a:pt x="1824227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321772" y="2512895"/>
            <a:ext cx="1037643" cy="781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321771" y="2512888"/>
            <a:ext cx="1037983" cy="783551"/>
          </a:xfrm>
          <a:custGeom>
            <a:avLst/>
            <a:gdLst/>
            <a:ahLst/>
            <a:cxnLst/>
            <a:rect l="l" t="t" r="r" b="b"/>
            <a:pathLst>
              <a:path w="1562100" h="1179195">
                <a:moveTo>
                  <a:pt x="0" y="1179004"/>
                </a:moveTo>
                <a:lnTo>
                  <a:pt x="1561592" y="1179004"/>
                </a:lnTo>
                <a:lnTo>
                  <a:pt x="1561592" y="0"/>
                </a:lnTo>
                <a:lnTo>
                  <a:pt x="0" y="0"/>
                </a:lnTo>
                <a:lnTo>
                  <a:pt x="0" y="117900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203356" y="2589868"/>
            <a:ext cx="1540518" cy="1257816"/>
          </a:xfrm>
          <a:custGeom>
            <a:avLst/>
            <a:gdLst/>
            <a:ahLst/>
            <a:cxnLst/>
            <a:rect l="l" t="t" r="r" b="b"/>
            <a:pathLst>
              <a:path w="2318385" h="1892935">
                <a:moveTo>
                  <a:pt x="0" y="0"/>
                </a:moveTo>
                <a:lnTo>
                  <a:pt x="2318004" y="0"/>
                </a:lnTo>
                <a:lnTo>
                  <a:pt x="2318004" y="1892808"/>
                </a:lnTo>
                <a:lnTo>
                  <a:pt x="0" y="18928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4290066" y="2653337"/>
            <a:ext cx="1365850" cy="1081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4290064" y="2653337"/>
            <a:ext cx="1366256" cy="1081443"/>
          </a:xfrm>
          <a:custGeom>
            <a:avLst/>
            <a:gdLst/>
            <a:ahLst/>
            <a:cxnLst/>
            <a:rect l="l" t="t" r="r" b="b"/>
            <a:pathLst>
              <a:path w="2056129" h="1627504">
                <a:moveTo>
                  <a:pt x="0" y="1626997"/>
                </a:moveTo>
                <a:lnTo>
                  <a:pt x="2055533" y="1626997"/>
                </a:lnTo>
                <a:lnTo>
                  <a:pt x="2055533" y="0"/>
                </a:lnTo>
                <a:lnTo>
                  <a:pt x="0" y="0"/>
                </a:lnTo>
                <a:lnTo>
                  <a:pt x="0" y="1626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714431" y="3578948"/>
            <a:ext cx="932919" cy="1084819"/>
          </a:xfrm>
          <a:custGeom>
            <a:avLst/>
            <a:gdLst/>
            <a:ahLst/>
            <a:cxnLst/>
            <a:rect l="l" t="t" r="r" b="b"/>
            <a:pathLst>
              <a:path w="1403985" h="1632584">
                <a:moveTo>
                  <a:pt x="0" y="0"/>
                </a:moveTo>
                <a:lnTo>
                  <a:pt x="1403603" y="0"/>
                </a:lnTo>
                <a:lnTo>
                  <a:pt x="1403603" y="1632204"/>
                </a:lnTo>
                <a:lnTo>
                  <a:pt x="0" y="16322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801141" y="3642417"/>
            <a:ext cx="757052" cy="909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801142" y="3642408"/>
            <a:ext cx="757390" cy="909290"/>
          </a:xfrm>
          <a:custGeom>
            <a:avLst/>
            <a:gdLst/>
            <a:ahLst/>
            <a:cxnLst/>
            <a:rect l="l" t="t" r="r" b="b"/>
            <a:pathLst>
              <a:path w="1139825" h="1368425">
                <a:moveTo>
                  <a:pt x="0" y="1368005"/>
                </a:moveTo>
                <a:lnTo>
                  <a:pt x="1139316" y="1368005"/>
                </a:lnTo>
                <a:lnTo>
                  <a:pt x="1139316" y="0"/>
                </a:lnTo>
                <a:lnTo>
                  <a:pt x="0" y="0"/>
                </a:lnTo>
                <a:lnTo>
                  <a:pt x="0" y="136800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166150" y="2590999"/>
            <a:ext cx="956969" cy="1142625"/>
          </a:xfrm>
          <a:custGeom>
            <a:avLst/>
            <a:gdLst/>
            <a:ahLst/>
            <a:cxnLst/>
            <a:rect l="l" t="t" r="r" b="b"/>
            <a:pathLst>
              <a:path w="1440180" h="1719579">
                <a:moveTo>
                  <a:pt x="0" y="0"/>
                </a:moveTo>
                <a:lnTo>
                  <a:pt x="1440180" y="0"/>
                </a:lnTo>
                <a:lnTo>
                  <a:pt x="1440180" y="1719072"/>
                </a:lnTo>
                <a:lnTo>
                  <a:pt x="0" y="17190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252859" y="2654468"/>
            <a:ext cx="781424" cy="966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3252859" y="2654469"/>
            <a:ext cx="781441" cy="966674"/>
          </a:xfrm>
          <a:custGeom>
            <a:avLst/>
            <a:gdLst/>
            <a:ahLst/>
            <a:cxnLst/>
            <a:rect l="l" t="t" r="r" b="b"/>
            <a:pathLst>
              <a:path w="1176020" h="1454785">
                <a:moveTo>
                  <a:pt x="0" y="1454353"/>
                </a:moveTo>
                <a:lnTo>
                  <a:pt x="1175994" y="1454353"/>
                </a:lnTo>
                <a:lnTo>
                  <a:pt x="1175994" y="0"/>
                </a:lnTo>
                <a:lnTo>
                  <a:pt x="0" y="0"/>
                </a:lnTo>
                <a:lnTo>
                  <a:pt x="0" y="1454353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341278" y="317087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341278" y="317087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2361064" y="3158966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1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13450" y="854926"/>
            <a:ext cx="189014" cy="133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2373526" y="849581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2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20101" y="279141"/>
            <a:ext cx="3053189" cy="693004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3">
              <a:lnSpc>
                <a:spcPts val="824"/>
              </a:lnSpc>
              <a:spcBef>
                <a:spcPts val="67"/>
              </a:spcBef>
              <a:buAutoNum type="arabicPeriod" startAt="4"/>
              <a:tabLst>
                <a:tab pos="104224" algn="l"/>
              </a:tabLst>
            </a:pPr>
            <a:r>
              <a:rPr sz="698" spc="-14" dirty="0">
                <a:latin typeface="Book Antiqua"/>
                <a:cs typeface="Book Antiqua"/>
              </a:rPr>
              <a:t>I’ll </a:t>
            </a:r>
            <a:r>
              <a:rPr sz="698" spc="-3" dirty="0">
                <a:latin typeface="Book Antiqua"/>
                <a:cs typeface="Book Antiqua"/>
              </a:rPr>
              <a:t>wait </a:t>
            </a:r>
            <a:r>
              <a:rPr sz="698" dirty="0">
                <a:latin typeface="Book Antiqua"/>
                <a:cs typeface="Book Antiqua"/>
              </a:rPr>
              <a:t>till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dirty="0">
                <a:latin typeface="Book Antiqua"/>
                <a:cs typeface="Book Antiqua"/>
              </a:rPr>
              <a:t>comes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back.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 startAt="4"/>
              <a:tabLst>
                <a:tab pos="104224" algn="l"/>
              </a:tabLst>
            </a:pPr>
            <a:r>
              <a:rPr sz="698" spc="-17" dirty="0">
                <a:latin typeface="Book Antiqua"/>
                <a:cs typeface="Book Antiqua"/>
              </a:rPr>
              <a:t>He </a:t>
            </a:r>
            <a:r>
              <a:rPr sz="698" spc="-14" dirty="0">
                <a:latin typeface="Book Antiqua"/>
                <a:cs typeface="Book Antiqua"/>
              </a:rPr>
              <a:t>won’t </a:t>
            </a:r>
            <a:r>
              <a:rPr sz="698" dirty="0">
                <a:latin typeface="Book Antiqua"/>
                <a:cs typeface="Book Antiqua"/>
              </a:rPr>
              <a:t>achieve </a:t>
            </a:r>
            <a:r>
              <a:rPr sz="698" spc="-3" dirty="0">
                <a:latin typeface="Book Antiqua"/>
                <a:cs typeface="Book Antiqua"/>
              </a:rPr>
              <a:t>anything unless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dirty="0">
                <a:latin typeface="Book Antiqua"/>
                <a:cs typeface="Book Antiqua"/>
              </a:rPr>
              <a:t>learns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work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harder.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 startAt="4"/>
              <a:tabLst>
                <a:tab pos="104224" algn="l"/>
              </a:tabLst>
            </a:pPr>
            <a:r>
              <a:rPr sz="698" spc="-20" dirty="0">
                <a:latin typeface="Book Antiqua"/>
                <a:cs typeface="Book Antiqua"/>
              </a:rPr>
              <a:t>Alice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will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study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English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until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she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is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able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to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understand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her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pen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friend’s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letters.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 startAt="4"/>
              <a:tabLst>
                <a:tab pos="104224" algn="l"/>
              </a:tabLst>
            </a:pPr>
            <a:r>
              <a:rPr sz="698" spc="-7" dirty="0">
                <a:latin typeface="Book Antiqua"/>
                <a:cs typeface="Book Antiqua"/>
              </a:rPr>
              <a:t>They </a:t>
            </a:r>
            <a:r>
              <a:rPr sz="698" spc="-14" dirty="0">
                <a:latin typeface="Book Antiqua"/>
                <a:cs typeface="Book Antiqua"/>
              </a:rPr>
              <a:t>won’t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to </a:t>
            </a:r>
            <a:r>
              <a:rPr sz="698" spc="-3" dirty="0">
                <a:latin typeface="Book Antiqua"/>
                <a:cs typeface="Book Antiqua"/>
              </a:rPr>
              <a:t>help </a:t>
            </a:r>
            <a:r>
              <a:rPr sz="698" spc="26" dirty="0">
                <a:latin typeface="Book Antiqua"/>
                <a:cs typeface="Book Antiqua"/>
              </a:rPr>
              <a:t>Jane </a:t>
            </a:r>
            <a:r>
              <a:rPr sz="698" spc="-3" dirty="0">
                <a:latin typeface="Book Antiqua"/>
                <a:cs typeface="Book Antiqua"/>
              </a:rPr>
              <a:t>unless </a:t>
            </a:r>
            <a:r>
              <a:rPr sz="698" dirty="0">
                <a:latin typeface="Book Antiqua"/>
                <a:cs typeface="Book Antiqua"/>
              </a:rPr>
              <a:t>she </a:t>
            </a:r>
            <a:r>
              <a:rPr sz="698" spc="-7" dirty="0">
                <a:latin typeface="Book Antiqua"/>
                <a:cs typeface="Book Antiqua"/>
              </a:rPr>
              <a:t>asks </a:t>
            </a:r>
            <a:r>
              <a:rPr sz="698" dirty="0">
                <a:latin typeface="Book Antiqua"/>
                <a:cs typeface="Book Antiqua"/>
              </a:rPr>
              <a:t>them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to.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24"/>
              </a:lnSpc>
              <a:buAutoNum type="arabicPeriod" startAt="4"/>
              <a:tabLst>
                <a:tab pos="104224" algn="l"/>
              </a:tabLst>
            </a:pPr>
            <a:r>
              <a:rPr sz="698" spc="-17" dirty="0">
                <a:latin typeface="Book Antiqua"/>
                <a:cs typeface="Book Antiqua"/>
              </a:rPr>
              <a:t>He </a:t>
            </a:r>
            <a:r>
              <a:rPr sz="698" spc="-14" dirty="0">
                <a:latin typeface="Book Antiqua"/>
                <a:cs typeface="Book Antiqua"/>
              </a:rPr>
              <a:t>won’t </a:t>
            </a:r>
            <a:r>
              <a:rPr sz="698" spc="-3" dirty="0">
                <a:latin typeface="Book Antiqua"/>
                <a:cs typeface="Book Antiqua"/>
              </a:rPr>
              <a:t>stop </a:t>
            </a:r>
            <a:r>
              <a:rPr sz="698" dirty="0">
                <a:latin typeface="Book Antiqua"/>
                <a:cs typeface="Book Antiqua"/>
              </a:rPr>
              <a:t>until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spc="-10" dirty="0">
                <a:latin typeface="Book Antiqua"/>
                <a:cs typeface="Book Antiqua"/>
              </a:rPr>
              <a:t>finds </a:t>
            </a:r>
            <a:r>
              <a:rPr sz="698" dirty="0">
                <a:latin typeface="Book Antiqua"/>
                <a:cs typeface="Book Antiqua"/>
              </a:rPr>
              <a:t>out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truth.</a:t>
            </a:r>
            <a:endParaRPr sz="698">
              <a:latin typeface="Book Antiqua"/>
              <a:cs typeface="Book Antiqua"/>
            </a:endParaRPr>
          </a:p>
          <a:p>
            <a:pPr marL="8439">
              <a:spcBef>
                <a:spcPts val="479"/>
              </a:spcBef>
            </a:pPr>
            <a:r>
              <a:rPr sz="698" spc="17" dirty="0">
                <a:latin typeface="Calibri"/>
                <a:cs typeface="Calibri"/>
              </a:rPr>
              <a:t>Match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0" dirty="0">
                <a:latin typeface="Calibri"/>
                <a:cs typeface="Calibri"/>
              </a:rPr>
              <a:t>parts of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-14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sentences.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20181" y="984958"/>
            <a:ext cx="951062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3">
              <a:lnSpc>
                <a:spcPts val="824"/>
              </a:lnSpc>
              <a:spcBef>
                <a:spcPts val="67"/>
              </a:spcBef>
              <a:buAutoNum type="arabicPeriod"/>
              <a:tabLst>
                <a:tab pos="104224" algn="l"/>
              </a:tabLst>
            </a:pPr>
            <a:r>
              <a:rPr sz="698" spc="-10" dirty="0">
                <a:latin typeface="Book Antiqua"/>
                <a:cs typeface="Book Antiqua"/>
              </a:rPr>
              <a:t>They’ll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picnic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/>
              <a:tabLst>
                <a:tab pos="104224" algn="l"/>
              </a:tabLst>
            </a:pPr>
            <a:r>
              <a:rPr sz="698" spc="-17" dirty="0">
                <a:latin typeface="Book Antiqua"/>
                <a:cs typeface="Book Antiqua"/>
              </a:rPr>
              <a:t>He’ll </a:t>
            </a:r>
            <a:r>
              <a:rPr sz="698" dirty="0">
                <a:latin typeface="Book Antiqua"/>
                <a:cs typeface="Book Antiqua"/>
              </a:rPr>
              <a:t>phone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us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AutoNum type="arabicPeriod"/>
              <a:tabLst>
                <a:tab pos="104224" algn="l"/>
              </a:tabLst>
            </a:pPr>
            <a:r>
              <a:rPr sz="698" spc="-14" dirty="0">
                <a:latin typeface="Book Antiqua"/>
                <a:cs typeface="Book Antiqua"/>
              </a:rPr>
              <a:t>I’ll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wait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24"/>
              </a:lnSpc>
              <a:buAutoNum type="arabicPeriod"/>
              <a:tabLst>
                <a:tab pos="104224" algn="l"/>
              </a:tabLst>
            </a:pPr>
            <a:r>
              <a:rPr sz="698" spc="-10" dirty="0">
                <a:latin typeface="Book Antiqua"/>
                <a:cs typeface="Book Antiqua"/>
              </a:rPr>
              <a:t>Even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3" dirty="0">
                <a:latin typeface="Book Antiqua"/>
                <a:cs typeface="Book Antiqua"/>
              </a:rPr>
              <a:t>he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complains,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92676" y="984958"/>
            <a:ext cx="1435454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13929" indent="-105490">
              <a:lnSpc>
                <a:spcPts val="824"/>
              </a:lnSpc>
              <a:spcBef>
                <a:spcPts val="67"/>
              </a:spcBef>
              <a:buAutoNum type="alphaLcParenR"/>
              <a:tabLst>
                <a:tab pos="114350" algn="l"/>
              </a:tabLst>
            </a:pPr>
            <a:r>
              <a:rPr sz="698" spc="-3" dirty="0">
                <a:latin typeface="Book Antiqua"/>
                <a:cs typeface="Book Antiqua"/>
              </a:rPr>
              <a:t>unless </a:t>
            </a:r>
            <a:r>
              <a:rPr sz="698" dirty="0">
                <a:latin typeface="Book Antiqua"/>
                <a:cs typeface="Book Antiqua"/>
              </a:rPr>
              <a:t>it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rains.</a:t>
            </a:r>
            <a:endParaRPr sz="698">
              <a:latin typeface="Book Antiqua"/>
              <a:cs typeface="Book Antiqua"/>
            </a:endParaRPr>
          </a:p>
          <a:p>
            <a:pPr marL="116882" indent="-108443">
              <a:lnSpc>
                <a:spcPts val="811"/>
              </a:lnSpc>
              <a:buAutoNum type="alphaLcParenR"/>
              <a:tabLst>
                <a:tab pos="117305" algn="l"/>
              </a:tabLst>
            </a:pPr>
            <a:r>
              <a:rPr sz="698" spc="-7" dirty="0">
                <a:latin typeface="Book Antiqua"/>
                <a:cs typeface="Book Antiqua"/>
              </a:rPr>
              <a:t>nobody </a:t>
            </a: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dirty="0">
                <a:latin typeface="Book Antiqua"/>
                <a:cs typeface="Book Antiqua"/>
              </a:rPr>
              <a:t>listen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him.</a:t>
            </a:r>
            <a:endParaRPr sz="698">
              <a:latin typeface="Book Antiqua"/>
              <a:cs typeface="Book Antiqua"/>
            </a:endParaRPr>
          </a:p>
          <a:p>
            <a:pPr marL="8439">
              <a:lnSpc>
                <a:spcPts val="811"/>
              </a:lnSpc>
            </a:pPr>
            <a:r>
              <a:rPr sz="698" spc="33" dirty="0">
                <a:latin typeface="Book Antiqua"/>
                <a:cs typeface="Book Antiqua"/>
              </a:rPr>
              <a:t>с)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we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spc="-3" dirty="0">
                <a:latin typeface="Book Antiqua"/>
                <a:cs typeface="Book Antiqua"/>
              </a:rPr>
              <a:t>answer his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letter.</a:t>
            </a:r>
            <a:endParaRPr sz="698">
              <a:latin typeface="Book Antiqua"/>
              <a:cs typeface="Book Antiqua"/>
            </a:endParaRPr>
          </a:p>
          <a:p>
            <a:pPr marL="8439">
              <a:lnSpc>
                <a:spcPts val="824"/>
              </a:lnSpc>
            </a:pPr>
            <a:r>
              <a:rPr sz="698" spc="20" dirty="0">
                <a:latin typeface="Book Antiqua"/>
                <a:cs typeface="Book Antiqua"/>
              </a:rPr>
              <a:t>d) </a:t>
            </a:r>
            <a:r>
              <a:rPr sz="698" dirty="0">
                <a:latin typeface="Book Antiqua"/>
                <a:cs typeface="Book Antiqua"/>
              </a:rPr>
              <a:t>till </a:t>
            </a:r>
            <a:r>
              <a:rPr sz="698" spc="-23" dirty="0">
                <a:latin typeface="Book Antiqua"/>
                <a:cs typeface="Book Antiqua"/>
              </a:rPr>
              <a:t>my </a:t>
            </a:r>
            <a:r>
              <a:rPr sz="698" spc="-3" dirty="0">
                <a:latin typeface="Book Antiqua"/>
                <a:cs typeface="Book Antiqua"/>
              </a:rPr>
              <a:t>friend </a:t>
            </a:r>
            <a:r>
              <a:rPr sz="698" dirty="0">
                <a:latin typeface="Book Antiqua"/>
                <a:cs typeface="Book Antiqua"/>
              </a:rPr>
              <a:t>tells me </a:t>
            </a: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7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do.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13450" y="1457793"/>
            <a:ext cx="189014" cy="1339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2373526" y="1452443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3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13450" y="2163604"/>
            <a:ext cx="189014" cy="133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2373627" y="1438580"/>
            <a:ext cx="3137577" cy="848634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154859">
              <a:spcBef>
                <a:spcPts val="242"/>
              </a:spcBef>
            </a:pPr>
            <a:r>
              <a:rPr sz="698" spc="17" dirty="0">
                <a:latin typeface="Calibri"/>
                <a:cs typeface="Calibri"/>
              </a:rPr>
              <a:t>Write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verbs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17" dirty="0">
                <a:latin typeface="Calibri"/>
                <a:cs typeface="Calibri"/>
              </a:rPr>
              <a:t>brackets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7" dirty="0">
                <a:latin typeface="Calibri"/>
                <a:cs typeface="Calibri"/>
              </a:rPr>
              <a:t>correct</a:t>
            </a:r>
            <a:r>
              <a:rPr sz="698" spc="53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tense.</a:t>
            </a:r>
          </a:p>
          <a:p>
            <a:pPr marL="250643" indent="-95784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251065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(find </a:t>
            </a:r>
            <a:r>
              <a:rPr sz="698" spc="17" dirty="0">
                <a:latin typeface="Book Antiqua"/>
                <a:cs typeface="Book Antiqua"/>
              </a:rPr>
              <a:t>out) </a:t>
            </a:r>
            <a:r>
              <a:rPr sz="698" dirty="0">
                <a:latin typeface="Book Antiqua"/>
                <a:cs typeface="Book Antiqua"/>
              </a:rPr>
              <a:t>something about him,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17" dirty="0">
                <a:latin typeface="Book Antiqua"/>
                <a:cs typeface="Book Antiqua"/>
              </a:rPr>
              <a:t>(phone)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you.</a:t>
            </a:r>
            <a:endParaRPr sz="698" dirty="0">
              <a:latin typeface="Book Antiqua"/>
              <a:cs typeface="Book Antiqua"/>
            </a:endParaRPr>
          </a:p>
          <a:p>
            <a:pPr marL="250643" indent="-95784">
              <a:lnSpc>
                <a:spcPts val="811"/>
              </a:lnSpc>
              <a:buAutoNum type="arabicPeriod"/>
              <a:tabLst>
                <a:tab pos="251065" algn="l"/>
              </a:tabLst>
            </a:pPr>
            <a:r>
              <a:rPr sz="698" spc="17" dirty="0">
                <a:latin typeface="Book Antiqua"/>
                <a:cs typeface="Book Antiqua"/>
              </a:rPr>
              <a:t>She (not </a:t>
            </a:r>
            <a:r>
              <a:rPr sz="698" spc="3" dirty="0">
                <a:latin typeface="Book Antiqua"/>
                <a:cs typeface="Book Antiqua"/>
              </a:rPr>
              <a:t>know) </a:t>
            </a:r>
            <a:r>
              <a:rPr sz="698" spc="-3" dirty="0">
                <a:latin typeface="Book Antiqua"/>
                <a:cs typeface="Book Antiqua"/>
              </a:rPr>
              <a:t>anything unless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23" dirty="0">
                <a:latin typeface="Book Antiqua"/>
                <a:cs typeface="Book Antiqua"/>
              </a:rPr>
              <a:t>(tell)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her yourself.</a:t>
            </a:r>
          </a:p>
          <a:p>
            <a:pPr marL="250643" indent="-95784">
              <a:lnSpc>
                <a:spcPts val="811"/>
              </a:lnSpc>
              <a:buAutoNum type="arabicPeriod"/>
              <a:tabLst>
                <a:tab pos="251065" algn="l"/>
              </a:tabLst>
            </a:pPr>
            <a:r>
              <a:rPr sz="698" spc="-17" dirty="0">
                <a:latin typeface="Book Antiqua"/>
                <a:cs typeface="Book Antiqua"/>
              </a:rPr>
              <a:t>He </a:t>
            </a:r>
            <a:r>
              <a:rPr sz="698" spc="3" dirty="0">
                <a:latin typeface="Book Antiqua"/>
                <a:cs typeface="Book Antiqua"/>
              </a:rPr>
              <a:t>(pass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17" dirty="0">
                <a:latin typeface="Book Antiqua"/>
                <a:cs typeface="Book Antiqua"/>
              </a:rPr>
              <a:t>test)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17" dirty="0">
                <a:latin typeface="Book Antiqua"/>
                <a:cs typeface="Book Antiqua"/>
              </a:rPr>
              <a:t>(help)</a:t>
            </a:r>
            <a:r>
              <a:rPr sz="698" spc="-10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him.</a:t>
            </a:r>
          </a:p>
          <a:p>
            <a:pPr marL="250643" indent="-95784">
              <a:lnSpc>
                <a:spcPts val="811"/>
              </a:lnSpc>
              <a:buAutoNum type="arabicPeriod"/>
              <a:tabLst>
                <a:tab pos="251065" algn="l"/>
              </a:tabLst>
            </a:pPr>
            <a:r>
              <a:rPr sz="698" spc="-7" dirty="0">
                <a:latin typeface="Book Antiqua"/>
                <a:cs typeface="Book Antiqua"/>
              </a:rPr>
              <a:t>They </a:t>
            </a:r>
            <a:r>
              <a:rPr sz="698" spc="33" dirty="0">
                <a:latin typeface="Book Antiqua"/>
                <a:cs typeface="Book Antiqua"/>
              </a:rPr>
              <a:t>(be)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at </a:t>
            </a:r>
            <a:r>
              <a:rPr sz="698" dirty="0">
                <a:latin typeface="Book Antiqua"/>
                <a:cs typeface="Book Antiqua"/>
              </a:rPr>
              <a:t>home </a:t>
            </a:r>
            <a:r>
              <a:rPr sz="698" spc="-3" dirty="0">
                <a:latin typeface="Book Antiqua"/>
                <a:cs typeface="Book Antiqua"/>
              </a:rPr>
              <a:t>when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match </a:t>
            </a:r>
            <a:r>
              <a:rPr sz="698" spc="20" dirty="0">
                <a:latin typeface="Book Antiqua"/>
                <a:cs typeface="Book Antiqua"/>
              </a:rPr>
              <a:t>(start).</a:t>
            </a:r>
            <a:endParaRPr sz="698" dirty="0">
              <a:latin typeface="Book Antiqua"/>
              <a:cs typeface="Book Antiqua"/>
            </a:endParaRPr>
          </a:p>
          <a:p>
            <a:pPr marL="250643" indent="-95784">
              <a:lnSpc>
                <a:spcPts val="824"/>
              </a:lnSpc>
              <a:buAutoNum type="arabicPeriod"/>
              <a:tabLst>
                <a:tab pos="251065" algn="l"/>
              </a:tabLst>
            </a:pPr>
            <a:r>
              <a:rPr sz="698" spc="-10" dirty="0">
                <a:latin typeface="Book Antiqua"/>
                <a:cs typeface="Book Antiqua"/>
              </a:rPr>
              <a:t>Granny </a:t>
            </a:r>
            <a:r>
              <a:rPr sz="698" spc="23" dirty="0">
                <a:latin typeface="Book Antiqua"/>
                <a:cs typeface="Book Antiqua"/>
              </a:rPr>
              <a:t>(be </a:t>
            </a:r>
            <a:r>
              <a:rPr sz="698" dirty="0">
                <a:latin typeface="Book Antiqua"/>
                <a:cs typeface="Book Antiqua"/>
              </a:rPr>
              <a:t>happy)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26" dirty="0">
                <a:latin typeface="Book Antiqua"/>
                <a:cs typeface="Book Antiqua"/>
              </a:rPr>
              <a:t>(go)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country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dirty="0">
                <a:latin typeface="Book Antiqua"/>
                <a:cs typeface="Book Antiqua"/>
              </a:rPr>
              <a:t>her</a:t>
            </a:r>
            <a:r>
              <a:rPr sz="698" spc="-11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tomorrow.</a:t>
            </a:r>
          </a:p>
          <a:p>
            <a:pPr marL="8439">
              <a:spcBef>
                <a:spcPts val="479"/>
              </a:spcBef>
              <a:tabLst>
                <a:tab pos="154859" algn="l"/>
              </a:tabLst>
            </a:pPr>
            <a:r>
              <a:rPr sz="1046" spc="110" baseline="2645" dirty="0">
                <a:latin typeface="Calibri"/>
                <a:cs typeface="Calibri"/>
              </a:rPr>
              <a:t>4	</a:t>
            </a: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repeat </a:t>
            </a:r>
            <a:r>
              <a:rPr sz="698" spc="-14" dirty="0">
                <a:latin typeface="Calibri"/>
                <a:cs typeface="Calibri"/>
              </a:rPr>
              <a:t>them </a:t>
            </a:r>
            <a:r>
              <a:rPr sz="698" spc="3" dirty="0">
                <a:latin typeface="Calibri"/>
                <a:cs typeface="Calibri"/>
              </a:rPr>
              <a:t>after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20" dirty="0">
                <a:latin typeface="Calibri"/>
                <a:cs typeface="Calibri"/>
              </a:rPr>
              <a:t>speaker.</a:t>
            </a:r>
            <a:r>
              <a:rPr sz="698" spc="9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Match</a:t>
            </a:r>
            <a:endParaRPr sz="698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20202" y="2260372"/>
            <a:ext cx="2983568" cy="227766"/>
          </a:xfrm>
          <a:prstGeom prst="rect">
            <a:avLst/>
          </a:prstGeom>
        </p:spPr>
        <p:txBody>
          <a:bodyPr vert="horz" wrap="square" lIns="0" tIns="22363" rIns="0" bIns="0" rtlCol="0">
            <a:spAutoFit/>
          </a:bodyPr>
          <a:lstStyle/>
          <a:p>
            <a:pPr marL="8439" marR="3376">
              <a:lnSpc>
                <a:spcPts val="751"/>
              </a:lnSpc>
              <a:spcBef>
                <a:spcPts val="176"/>
              </a:spcBef>
            </a:pP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pictures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17" dirty="0">
                <a:latin typeface="Calibri"/>
                <a:cs typeface="Calibri"/>
              </a:rPr>
              <a:t>jobs. </a:t>
            </a:r>
            <a:r>
              <a:rPr sz="698" spc="23" dirty="0">
                <a:latin typeface="Calibri"/>
                <a:cs typeface="Calibri"/>
              </a:rPr>
              <a:t>Which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expressions doesn’t describe  </a:t>
            </a:r>
            <a:r>
              <a:rPr sz="698" spc="67" dirty="0">
                <a:latin typeface="Calibri"/>
                <a:cs typeface="Calibri"/>
              </a:rPr>
              <a:t>a </a:t>
            </a:r>
            <a:r>
              <a:rPr sz="698" spc="17" dirty="0">
                <a:latin typeface="Calibri"/>
                <a:cs typeface="Calibri"/>
              </a:rPr>
              <a:t>job? </a:t>
            </a:r>
            <a:r>
              <a:rPr sz="698" spc="26" dirty="0">
                <a:latin typeface="Calibri"/>
                <a:cs typeface="Calibri"/>
              </a:rPr>
              <a:t>Guess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meaning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expression or </a:t>
            </a:r>
            <a:r>
              <a:rPr sz="698" spc="3" dirty="0">
                <a:latin typeface="Calibri"/>
                <a:cs typeface="Calibri"/>
              </a:rPr>
              <a:t>translate </a:t>
            </a:r>
            <a:r>
              <a:rPr sz="698" spc="-23" dirty="0">
                <a:latin typeface="Calibri"/>
                <a:cs typeface="Calibri"/>
              </a:rPr>
              <a:t>it  </a:t>
            </a:r>
            <a:r>
              <a:rPr sz="698" spc="17" dirty="0">
                <a:latin typeface="Calibri"/>
                <a:cs typeface="Calibri"/>
              </a:rPr>
              <a:t>using </a:t>
            </a:r>
            <a:r>
              <a:rPr sz="698" spc="67" dirty="0">
                <a:latin typeface="Calibri"/>
                <a:cs typeface="Calibri"/>
              </a:rPr>
              <a:t>a</a:t>
            </a:r>
            <a:r>
              <a:rPr sz="698" spc="-5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dictionary.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48078" y="3280178"/>
            <a:ext cx="867939" cy="787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3"/>
              </a:spcBef>
            </a:pPr>
            <a:endParaRPr sz="964">
              <a:latin typeface="Times New Roman"/>
              <a:cs typeface="Times New Roman"/>
            </a:endParaRPr>
          </a:p>
          <a:p>
            <a:pPr marL="80172"/>
            <a:r>
              <a:rPr sz="698" dirty="0">
                <a:latin typeface="Book Antiqua"/>
                <a:cs typeface="Book Antiqua"/>
              </a:rPr>
              <a:t>•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give </a:t>
            </a:r>
            <a:r>
              <a:rPr sz="698" dirty="0">
                <a:latin typeface="Book Antiqua"/>
                <a:cs typeface="Book Antiqua"/>
              </a:rPr>
              <a:t>out</a:t>
            </a:r>
            <a:r>
              <a:rPr sz="698" spc="-9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advert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20185" y="3917566"/>
            <a:ext cx="1794951" cy="52148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795390">
              <a:lnSpc>
                <a:spcPts val="824"/>
              </a:lnSpc>
              <a:spcBef>
                <a:spcPts val="67"/>
              </a:spcBef>
            </a:pPr>
            <a:r>
              <a:rPr sz="698" spc="-7" dirty="0">
                <a:latin typeface="Book Antiqua"/>
                <a:cs typeface="Book Antiqua"/>
              </a:rPr>
              <a:t>ising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fliers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7" dirty="0">
                <a:latin typeface="Book Antiqua"/>
                <a:cs typeface="Book Antiqua"/>
              </a:rPr>
              <a:t>deliver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post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help </a:t>
            </a:r>
            <a:r>
              <a:rPr sz="698" dirty="0">
                <a:latin typeface="Book Antiqua"/>
                <a:cs typeface="Book Antiqua"/>
              </a:rPr>
              <a:t>children </a:t>
            </a:r>
            <a:r>
              <a:rPr sz="698" spc="3" dirty="0">
                <a:latin typeface="Book Antiqua"/>
                <a:cs typeface="Book Antiqua"/>
              </a:rPr>
              <a:t>catch </a:t>
            </a:r>
            <a:r>
              <a:rPr sz="698" spc="-17" dirty="0">
                <a:latin typeface="Book Antiqua"/>
                <a:cs typeface="Book Antiqua"/>
              </a:rPr>
              <a:t>up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dirty="0">
                <a:latin typeface="Book Antiqua"/>
                <a:cs typeface="Book Antiqua"/>
              </a:rPr>
              <a:t>their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studies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11"/>
              </a:lnSpc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babysitter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24"/>
              </a:lnSpc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work </a:t>
            </a:r>
            <a:r>
              <a:rPr sz="698" dirty="0">
                <a:latin typeface="Book Antiqua"/>
                <a:cs typeface="Book Antiqua"/>
              </a:rPr>
              <a:t>as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7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waiter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20185" y="4432379"/>
            <a:ext cx="656966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3">
              <a:spcBef>
                <a:spcPts val="67"/>
              </a:spcBef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ranger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20184" y="4535342"/>
            <a:ext cx="1242626" cy="213706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3">
              <a:lnSpc>
                <a:spcPts val="824"/>
              </a:lnSpc>
              <a:spcBef>
                <a:spcPts val="67"/>
              </a:spcBef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make website home</a:t>
            </a:r>
            <a:r>
              <a:rPr sz="698" spc="-8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pages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24"/>
              </a:lnSpc>
              <a:buChar char="•"/>
              <a:tabLst>
                <a:tab pos="104224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dirty="0">
                <a:latin typeface="Book Antiqua"/>
                <a:cs typeface="Book Antiqua"/>
              </a:rPr>
              <a:t>green </a:t>
            </a:r>
            <a:r>
              <a:rPr sz="698" spc="-7" dirty="0">
                <a:latin typeface="Book Antiqua"/>
                <a:cs typeface="Book Antiqua"/>
              </a:rPr>
              <a:t>with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envy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95848" y="3021112"/>
            <a:ext cx="1230389" cy="963299"/>
          </a:xfrm>
          <a:custGeom>
            <a:avLst/>
            <a:gdLst/>
            <a:ahLst/>
            <a:cxnLst/>
            <a:rect l="l" t="t" r="r" b="b"/>
            <a:pathLst>
              <a:path w="1851660" h="1449704">
                <a:moveTo>
                  <a:pt x="0" y="0"/>
                </a:moveTo>
                <a:lnTo>
                  <a:pt x="1851660" y="0"/>
                </a:lnTo>
                <a:lnTo>
                  <a:pt x="1851660" y="1449324"/>
                </a:lnTo>
                <a:lnTo>
                  <a:pt x="0" y="14493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object 33"/>
          <p:cNvSpPr/>
          <p:nvPr/>
        </p:nvSpPr>
        <p:spPr>
          <a:xfrm>
            <a:off x="3582556" y="3084582"/>
            <a:ext cx="1055116" cy="7891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3582559" y="3084573"/>
            <a:ext cx="1055282" cy="789458"/>
          </a:xfrm>
          <a:custGeom>
            <a:avLst/>
            <a:gdLst/>
            <a:ahLst/>
            <a:cxnLst/>
            <a:rect l="l" t="t" r="r" b="b"/>
            <a:pathLst>
              <a:path w="1588135" h="1188085">
                <a:moveTo>
                  <a:pt x="0" y="1187653"/>
                </a:moveTo>
                <a:lnTo>
                  <a:pt x="1587881" y="1187653"/>
                </a:lnTo>
                <a:lnTo>
                  <a:pt x="1587881" y="0"/>
                </a:lnTo>
                <a:lnTo>
                  <a:pt x="0" y="0"/>
                </a:lnTo>
                <a:lnTo>
                  <a:pt x="0" y="1187653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2448076" y="3280178"/>
            <a:ext cx="862876" cy="705069"/>
          </a:xfrm>
          <a:custGeom>
            <a:avLst/>
            <a:gdLst/>
            <a:ahLst/>
            <a:cxnLst/>
            <a:rect l="l" t="t" r="r" b="b"/>
            <a:pathLst>
              <a:path w="1298575" h="1061085">
                <a:moveTo>
                  <a:pt x="0" y="0"/>
                </a:moveTo>
                <a:lnTo>
                  <a:pt x="1298447" y="0"/>
                </a:lnTo>
                <a:lnTo>
                  <a:pt x="1298447" y="1060703"/>
                </a:lnTo>
                <a:lnTo>
                  <a:pt x="0" y="106070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2534786" y="3343638"/>
            <a:ext cx="689499" cy="529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/>
          <p:nvPr/>
        </p:nvSpPr>
        <p:spPr>
          <a:xfrm>
            <a:off x="2534786" y="3343647"/>
            <a:ext cx="689879" cy="529540"/>
          </a:xfrm>
          <a:custGeom>
            <a:avLst/>
            <a:gdLst/>
            <a:ahLst/>
            <a:cxnLst/>
            <a:rect l="l" t="t" r="r" b="b"/>
            <a:pathLst>
              <a:path w="1038225" h="796925">
                <a:moveTo>
                  <a:pt x="1037653" y="796721"/>
                </a:moveTo>
                <a:lnTo>
                  <a:pt x="0" y="796721"/>
                </a:lnTo>
                <a:lnTo>
                  <a:pt x="0" y="0"/>
                </a:lnTo>
                <a:lnTo>
                  <a:pt x="1037653" y="0"/>
                </a:lnTo>
                <a:lnTo>
                  <a:pt x="1037653" y="796721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38"/>
          <p:cNvSpPr/>
          <p:nvPr/>
        </p:nvSpPr>
        <p:spPr>
          <a:xfrm>
            <a:off x="3864771" y="2449167"/>
            <a:ext cx="1124059" cy="789880"/>
          </a:xfrm>
          <a:custGeom>
            <a:avLst/>
            <a:gdLst/>
            <a:ahLst/>
            <a:cxnLst/>
            <a:rect l="l" t="t" r="r" b="b"/>
            <a:pathLst>
              <a:path w="1691639" h="1188720">
                <a:moveTo>
                  <a:pt x="0" y="0"/>
                </a:moveTo>
                <a:lnTo>
                  <a:pt x="1691640" y="0"/>
                </a:lnTo>
                <a:lnTo>
                  <a:pt x="169164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3951489" y="2512629"/>
            <a:ext cx="948671" cy="6151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3951481" y="2512627"/>
            <a:ext cx="948953" cy="615617"/>
          </a:xfrm>
          <a:custGeom>
            <a:avLst/>
            <a:gdLst/>
            <a:ahLst/>
            <a:cxnLst/>
            <a:rect l="l" t="t" r="r" b="b"/>
            <a:pathLst>
              <a:path w="1428114" h="926464">
                <a:moveTo>
                  <a:pt x="0" y="926211"/>
                </a:moveTo>
                <a:lnTo>
                  <a:pt x="1427695" y="926211"/>
                </a:lnTo>
                <a:lnTo>
                  <a:pt x="1427695" y="0"/>
                </a:lnTo>
                <a:lnTo>
                  <a:pt x="0" y="0"/>
                </a:lnTo>
                <a:lnTo>
                  <a:pt x="0" y="926211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 txBox="1"/>
          <p:nvPr/>
        </p:nvSpPr>
        <p:spPr>
          <a:xfrm>
            <a:off x="4663511" y="4805475"/>
            <a:ext cx="911822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1,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2 </a:t>
            </a:r>
            <a:r>
              <a:rPr sz="665" spc="15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183</a:t>
            </a:r>
            <a:endParaRPr sz="947" baseline="2923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549398" y="3750768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3" name="object 43"/>
          <p:cNvSpPr/>
          <p:nvPr/>
        </p:nvSpPr>
        <p:spPr>
          <a:xfrm>
            <a:off x="2549398" y="3750768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2569186" y="3738857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4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274231" y="350099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/>
          <p:nvPr/>
        </p:nvSpPr>
        <p:spPr>
          <a:xfrm>
            <a:off x="3274231" y="350099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7" name="object 47"/>
          <p:cNvSpPr txBox="1"/>
          <p:nvPr/>
        </p:nvSpPr>
        <p:spPr>
          <a:xfrm>
            <a:off x="3294019" y="3489078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2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603224" y="375189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3603224" y="375189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 txBox="1"/>
          <p:nvPr/>
        </p:nvSpPr>
        <p:spPr>
          <a:xfrm>
            <a:off x="3623012" y="3739986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5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66067" y="301413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2" name="object 52"/>
          <p:cNvSpPr/>
          <p:nvPr/>
        </p:nvSpPr>
        <p:spPr>
          <a:xfrm>
            <a:off x="3966067" y="301413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53"/>
          <p:cNvSpPr txBox="1"/>
          <p:nvPr/>
        </p:nvSpPr>
        <p:spPr>
          <a:xfrm>
            <a:off x="3985854" y="3002220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3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54525" y="3613419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/>
          <p:nvPr/>
        </p:nvSpPr>
        <p:spPr>
          <a:xfrm>
            <a:off x="4654525" y="3613419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4674313" y="3601509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6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842943" y="442206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09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58"/>
          <p:cNvSpPr/>
          <p:nvPr/>
        </p:nvSpPr>
        <p:spPr>
          <a:xfrm>
            <a:off x="4842943" y="4422067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09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9" name="object 59"/>
          <p:cNvSpPr txBox="1"/>
          <p:nvPr/>
        </p:nvSpPr>
        <p:spPr>
          <a:xfrm>
            <a:off x="4862731" y="4410156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7</a:t>
            </a:r>
            <a:endParaRPr sz="632">
              <a:latin typeface="Book Antiqua"/>
              <a:cs typeface="Book Antiqua"/>
            </a:endParaRPr>
          </a:p>
        </p:txBody>
      </p:sp>
      <p:pic>
        <p:nvPicPr>
          <p:cNvPr id="60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48AFB9BD-B866-1A41-8400-00656E81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41975" y="2297562"/>
            <a:ext cx="1216328" cy="16266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36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82313" y="3961295"/>
            <a:ext cx="2426601" cy="0"/>
          </a:xfrm>
          <a:custGeom>
            <a:avLst/>
            <a:gdLst/>
            <a:ahLst/>
            <a:cxnLst/>
            <a:rect l="l" t="t" r="r" b="b"/>
            <a:pathLst>
              <a:path w="3651885">
                <a:moveTo>
                  <a:pt x="0" y="0"/>
                </a:moveTo>
                <a:lnTo>
                  <a:pt x="3651453" y="0"/>
                </a:lnTo>
              </a:path>
            </a:pathLst>
          </a:custGeom>
          <a:ln w="38100">
            <a:solidFill>
              <a:srgbClr val="FFD27B"/>
            </a:solidFill>
            <a:prstDash val="dot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005288" y="39612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D27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547138" y="39612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D27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313332" y="3875769"/>
            <a:ext cx="717963" cy="169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13450" y="933965"/>
            <a:ext cx="189014" cy="13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2373526" y="928613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7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13450" y="1291800"/>
            <a:ext cx="189014" cy="133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373526" y="1286456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8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13450" y="2849541"/>
            <a:ext cx="189014" cy="13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373526" y="2844194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9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20102" y="279141"/>
            <a:ext cx="3057830" cy="3520680"/>
          </a:xfrm>
          <a:prstGeom prst="rect">
            <a:avLst/>
          </a:prstGeom>
        </p:spPr>
        <p:txBody>
          <a:bodyPr vert="horz" wrap="square" lIns="0" tIns="14768" rIns="0" bIns="0" rtlCol="0">
            <a:spAutoFit/>
          </a:bodyPr>
          <a:lstStyle/>
          <a:p>
            <a:pPr marL="324485" marR="249377" indent="-310983">
              <a:lnSpc>
                <a:spcPts val="811"/>
              </a:lnSpc>
              <a:spcBef>
                <a:spcPts val="116"/>
              </a:spcBef>
            </a:pPr>
            <a:r>
              <a:rPr sz="698" dirty="0">
                <a:latin typeface="Book Antiqua"/>
                <a:cs typeface="Book Antiqua"/>
              </a:rPr>
              <a:t>Misha: </a:t>
            </a:r>
            <a:r>
              <a:rPr sz="698" spc="-14" dirty="0">
                <a:latin typeface="Book Antiqua"/>
                <a:cs typeface="Book Antiqua"/>
              </a:rPr>
              <a:t>Hmmm, you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dirty="0">
                <a:latin typeface="Book Antiqua"/>
                <a:cs typeface="Book Antiqua"/>
              </a:rPr>
              <a:t>really </a:t>
            </a:r>
            <a:r>
              <a:rPr sz="698" spc="-3" dirty="0">
                <a:latin typeface="Book Antiqua"/>
                <a:cs typeface="Book Antiqua"/>
              </a:rPr>
              <a:t>think </a:t>
            </a: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spc="7" dirty="0">
                <a:latin typeface="Book Antiqua"/>
                <a:cs typeface="Book Antiqua"/>
              </a:rPr>
              <a:t>be that </a:t>
            </a:r>
            <a:r>
              <a:rPr sz="698" spc="-3" dirty="0">
                <a:latin typeface="Book Antiqua"/>
                <a:cs typeface="Book Antiqua"/>
              </a:rPr>
              <a:t>lucky, </a:t>
            </a:r>
            <a:r>
              <a:rPr sz="698" spc="-7" dirty="0">
                <a:latin typeface="Book Antiqua"/>
                <a:cs typeface="Book Antiqua"/>
              </a:rPr>
              <a:t>do </a:t>
            </a:r>
            <a:r>
              <a:rPr sz="698" dirty="0">
                <a:latin typeface="Book Antiqua"/>
                <a:cs typeface="Book Antiqua"/>
              </a:rPr>
              <a:t>you?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it  </a:t>
            </a:r>
            <a:r>
              <a:rPr sz="698" spc="-3" dirty="0">
                <a:latin typeface="Book Antiqua"/>
                <a:cs typeface="Book Antiqua"/>
              </a:rPr>
              <a:t>dangerous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work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national </a:t>
            </a:r>
            <a:r>
              <a:rPr sz="698" spc="-7" dirty="0">
                <a:latin typeface="Book Antiqua"/>
                <a:cs typeface="Book Antiqua"/>
              </a:rPr>
              <a:t>park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then?</a:t>
            </a:r>
            <a:endParaRPr sz="698">
              <a:latin typeface="Book Antiqua"/>
              <a:cs typeface="Book Antiqua"/>
            </a:endParaRPr>
          </a:p>
          <a:p>
            <a:pPr marL="324485" marR="135449" indent="-308873">
              <a:lnSpc>
                <a:spcPts val="811"/>
              </a:lnSpc>
            </a:pPr>
            <a:r>
              <a:rPr sz="698" dirty="0">
                <a:latin typeface="Book Antiqua"/>
                <a:cs typeface="Book Antiqua"/>
              </a:rPr>
              <a:t>Emily: </a:t>
            </a:r>
            <a:r>
              <a:rPr sz="698" spc="-30" dirty="0">
                <a:latin typeface="Book Antiqua"/>
                <a:cs typeface="Book Antiqua"/>
              </a:rPr>
              <a:t>Now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3" dirty="0">
                <a:latin typeface="Book Antiqua"/>
                <a:cs typeface="Book Antiqua"/>
              </a:rPr>
              <a:t>can see </a:t>
            </a:r>
            <a:r>
              <a:rPr sz="698" spc="7" dirty="0">
                <a:latin typeface="Book Antiqua"/>
                <a:cs typeface="Book Antiqua"/>
              </a:rPr>
              <a:t>that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10" dirty="0">
                <a:latin typeface="Book Antiqua"/>
                <a:cs typeface="Book Antiqua"/>
              </a:rPr>
              <a:t>don’t know </a:t>
            </a:r>
            <a:r>
              <a:rPr sz="698" spc="-3" dirty="0">
                <a:latin typeface="Book Antiqua"/>
                <a:cs typeface="Book Antiqua"/>
              </a:rPr>
              <a:t>anything </a:t>
            </a:r>
            <a:r>
              <a:rPr sz="698" dirty="0">
                <a:latin typeface="Book Antiqua"/>
                <a:cs typeface="Book Antiqua"/>
              </a:rPr>
              <a:t>about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national  </a:t>
            </a:r>
            <a:r>
              <a:rPr sz="698" spc="-7" dirty="0">
                <a:latin typeface="Book Antiqua"/>
                <a:cs typeface="Book Antiqua"/>
              </a:rPr>
              <a:t>parks </a:t>
            </a:r>
            <a:r>
              <a:rPr sz="698" dirty="0">
                <a:latin typeface="Book Antiqua"/>
                <a:cs typeface="Book Antiqua"/>
              </a:rPr>
              <a:t>in California. </a:t>
            </a:r>
            <a:r>
              <a:rPr sz="698" spc="-10" dirty="0">
                <a:latin typeface="Book Antiqua"/>
                <a:cs typeface="Book Antiqua"/>
              </a:rPr>
              <a:t>Working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real </a:t>
            </a:r>
            <a:r>
              <a:rPr sz="698" dirty="0">
                <a:latin typeface="Book Antiqua"/>
                <a:cs typeface="Book Antiqua"/>
              </a:rPr>
              <a:t>adventure. </a:t>
            </a:r>
            <a:r>
              <a:rPr sz="698" spc="-23" dirty="0">
                <a:latin typeface="Book Antiqua"/>
                <a:cs typeface="Book Antiqua"/>
              </a:rPr>
              <a:t>I’m </a:t>
            </a:r>
            <a:r>
              <a:rPr sz="698" dirty="0">
                <a:latin typeface="Book Antiqua"/>
                <a:cs typeface="Book Antiqua"/>
              </a:rPr>
              <a:t>just </a:t>
            </a:r>
            <a:r>
              <a:rPr sz="698" spc="3" dirty="0">
                <a:latin typeface="Book Antiqua"/>
                <a:cs typeface="Book Antiqua"/>
              </a:rPr>
              <a:t>not  </a:t>
            </a:r>
            <a:r>
              <a:rPr sz="698" spc="-3" dirty="0">
                <a:latin typeface="Book Antiqua"/>
                <a:cs typeface="Book Antiqua"/>
              </a:rPr>
              <a:t>sure if they </a:t>
            </a:r>
            <a:r>
              <a:rPr sz="698" spc="3" dirty="0">
                <a:latin typeface="Book Antiqua"/>
                <a:cs typeface="Book Antiqua"/>
              </a:rPr>
              <a:t>take teenagers. </a:t>
            </a:r>
            <a:r>
              <a:rPr sz="698" spc="-10" dirty="0">
                <a:latin typeface="Book Antiqua"/>
                <a:cs typeface="Book Antiqua"/>
              </a:rPr>
              <a:t>Let </a:t>
            </a:r>
            <a:r>
              <a:rPr sz="698" dirty="0">
                <a:latin typeface="Book Antiqua"/>
                <a:cs typeface="Book Antiqua"/>
              </a:rPr>
              <a:t>me </a:t>
            </a:r>
            <a:r>
              <a:rPr sz="698" spc="3" dirty="0">
                <a:latin typeface="Book Antiqua"/>
                <a:cs typeface="Book Antiqua"/>
              </a:rPr>
              <a:t>tell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dirty="0">
                <a:latin typeface="Book Antiqua"/>
                <a:cs typeface="Book Antiqua"/>
              </a:rPr>
              <a:t>rangers do.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You’ll 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dirty="0">
                <a:latin typeface="Book Antiqua"/>
                <a:cs typeface="Book Antiqua"/>
              </a:rPr>
              <a:t>green </a:t>
            </a:r>
            <a:r>
              <a:rPr sz="698" spc="-7" dirty="0">
                <a:latin typeface="Book Antiqua"/>
                <a:cs typeface="Book Antiqua"/>
              </a:rPr>
              <a:t>with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envy.</a:t>
            </a:r>
            <a:endParaRPr sz="698">
              <a:latin typeface="Book Antiqua"/>
              <a:cs typeface="Book Antiqua"/>
            </a:endParaRPr>
          </a:p>
          <a:p>
            <a:pPr marL="8439" marR="57386" indent="-422">
              <a:lnSpc>
                <a:spcPts val="751"/>
              </a:lnSpc>
              <a:spcBef>
                <a:spcPts val="362"/>
              </a:spcBef>
            </a:pPr>
            <a:r>
              <a:rPr sz="698" spc="20" dirty="0">
                <a:latin typeface="Calibri"/>
                <a:cs typeface="Calibri"/>
              </a:rPr>
              <a:t>Найдите </a:t>
            </a:r>
            <a:r>
              <a:rPr sz="698" dirty="0">
                <a:latin typeface="Calibri"/>
                <a:cs typeface="Calibri"/>
              </a:rPr>
              <a:t>в </a:t>
            </a:r>
            <a:r>
              <a:rPr sz="698" spc="17" dirty="0">
                <a:latin typeface="Calibri"/>
                <a:cs typeface="Calibri"/>
              </a:rPr>
              <a:t>диалоге </a:t>
            </a:r>
            <a:r>
              <a:rPr sz="698" spc="7" dirty="0">
                <a:latin typeface="Calibri"/>
                <a:cs typeface="Calibri"/>
              </a:rPr>
              <a:t>предложения, </a:t>
            </a:r>
            <a:r>
              <a:rPr sz="698" dirty="0">
                <a:latin typeface="Calibri"/>
                <a:cs typeface="Calibri"/>
              </a:rPr>
              <a:t>где </a:t>
            </a:r>
            <a:r>
              <a:rPr sz="698" spc="33" dirty="0">
                <a:latin typeface="Calibri"/>
                <a:cs typeface="Calibri"/>
              </a:rPr>
              <a:t>союз </a:t>
            </a:r>
            <a:r>
              <a:rPr sz="698" i="1" dirty="0">
                <a:latin typeface="Calibri"/>
                <a:cs typeface="Calibri"/>
              </a:rPr>
              <a:t>if </a:t>
            </a:r>
            <a:r>
              <a:rPr sz="698" spc="17" dirty="0">
                <a:latin typeface="Calibri"/>
                <a:cs typeface="Calibri"/>
              </a:rPr>
              <a:t>используется </a:t>
            </a:r>
            <a:r>
              <a:rPr sz="698" spc="-10" dirty="0">
                <a:latin typeface="Calibri"/>
                <a:cs typeface="Calibri"/>
              </a:rPr>
              <a:t>для </a:t>
            </a:r>
            <a:r>
              <a:rPr sz="698" dirty="0">
                <a:latin typeface="Calibri"/>
                <a:cs typeface="Calibri"/>
              </a:rPr>
              <a:t>введения  </a:t>
            </a:r>
            <a:r>
              <a:rPr sz="698" spc="17" dirty="0">
                <a:latin typeface="Calibri"/>
                <a:cs typeface="Calibri"/>
              </a:rPr>
              <a:t>придаточных </a:t>
            </a:r>
            <a:r>
              <a:rPr sz="698" spc="3" dirty="0">
                <a:latin typeface="Calibri"/>
                <a:cs typeface="Calibri"/>
              </a:rPr>
              <a:t>изъяснительных </a:t>
            </a:r>
            <a:r>
              <a:rPr sz="698" spc="7" dirty="0">
                <a:latin typeface="Calibri"/>
                <a:cs typeface="Calibri"/>
              </a:rPr>
              <a:t>предложений. </a:t>
            </a:r>
            <a:r>
              <a:rPr sz="698" spc="17" dirty="0">
                <a:latin typeface="Calibri"/>
                <a:cs typeface="Calibri"/>
              </a:rPr>
              <a:t>Переведите </a:t>
            </a:r>
            <a:r>
              <a:rPr sz="698" spc="7" dirty="0">
                <a:latin typeface="Calibri"/>
                <a:cs typeface="Calibri"/>
              </a:rPr>
              <a:t>эти предложения  </a:t>
            </a:r>
            <a:r>
              <a:rPr sz="698" spc="33" dirty="0">
                <a:latin typeface="Calibri"/>
                <a:cs typeface="Calibri"/>
              </a:rPr>
              <a:t>на </a:t>
            </a:r>
            <a:r>
              <a:rPr sz="698" spc="20" dirty="0">
                <a:latin typeface="Calibri"/>
                <a:cs typeface="Calibri"/>
              </a:rPr>
              <a:t>русский</a:t>
            </a:r>
            <a:r>
              <a:rPr sz="698" spc="-37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язык.</a:t>
            </a:r>
            <a:endParaRPr sz="698">
              <a:latin typeface="Calibri"/>
              <a:cs typeface="Calibri"/>
            </a:endParaRPr>
          </a:p>
          <a:p>
            <a:pPr marL="8439" marR="129541" indent="-422">
              <a:lnSpc>
                <a:spcPts val="751"/>
              </a:lnSpc>
              <a:spcBef>
                <a:spcPts val="561"/>
              </a:spcBef>
            </a:pPr>
            <a:r>
              <a:rPr sz="698" spc="17" dirty="0">
                <a:latin typeface="Calibri"/>
                <a:cs typeface="Calibri"/>
              </a:rPr>
              <a:t>Complete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facts </a:t>
            </a:r>
            <a:r>
              <a:rPr sz="698" dirty="0">
                <a:latin typeface="Calibri"/>
                <a:cs typeface="Calibri"/>
              </a:rPr>
              <a:t>from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26" dirty="0">
                <a:latin typeface="Calibri"/>
                <a:cs typeface="Calibri"/>
              </a:rPr>
              <a:t>dialogue. </a:t>
            </a:r>
            <a:r>
              <a:rPr sz="698" spc="37" dirty="0">
                <a:latin typeface="Calibri"/>
                <a:cs typeface="Calibri"/>
              </a:rPr>
              <a:t>Pay </a:t>
            </a:r>
            <a:r>
              <a:rPr sz="698" spc="-3" dirty="0">
                <a:latin typeface="Calibri"/>
                <a:cs typeface="Calibri"/>
              </a:rPr>
              <a:t>attention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 </a:t>
            </a:r>
            <a:r>
              <a:rPr sz="698" spc="50" dirty="0">
                <a:latin typeface="Calibri"/>
                <a:cs typeface="Calibri"/>
              </a:rPr>
              <a:t>way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Present </a:t>
            </a:r>
            <a:r>
              <a:rPr sz="698" spc="17" dirty="0">
                <a:latin typeface="Calibri"/>
                <a:cs typeface="Calibri"/>
              </a:rPr>
              <a:t>Simple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Future </a:t>
            </a:r>
            <a:r>
              <a:rPr sz="698" spc="17" dirty="0">
                <a:latin typeface="Calibri"/>
                <a:cs typeface="Calibri"/>
              </a:rPr>
              <a:t>Simple </a:t>
            </a:r>
            <a:r>
              <a:rPr sz="698" spc="33" dirty="0">
                <a:latin typeface="Calibri"/>
                <a:cs typeface="Calibri"/>
              </a:rPr>
              <a:t>are</a:t>
            </a:r>
            <a:r>
              <a:rPr sz="698" spc="3" dirty="0">
                <a:latin typeface="Calibri"/>
                <a:cs typeface="Calibri"/>
              </a:rPr>
              <a:t> </a:t>
            </a:r>
            <a:r>
              <a:rPr sz="698" spc="10" dirty="0">
                <a:latin typeface="Calibri"/>
                <a:cs typeface="Calibri"/>
              </a:rPr>
              <a:t>used.</a:t>
            </a:r>
            <a:endParaRPr sz="698">
              <a:latin typeface="Calibri"/>
              <a:cs typeface="Calibri"/>
            </a:endParaRPr>
          </a:p>
          <a:p>
            <a:pPr marL="8439">
              <a:spcBef>
                <a:spcPts val="149"/>
              </a:spcBef>
            </a:pPr>
            <a:r>
              <a:rPr sz="698" spc="17" dirty="0">
                <a:latin typeface="Calibri"/>
                <a:cs typeface="Calibri"/>
              </a:rPr>
              <a:t>Model:</a:t>
            </a:r>
            <a:r>
              <a:rPr sz="698" spc="3" dirty="0">
                <a:latin typeface="Calibri"/>
                <a:cs typeface="Calibri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When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friends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find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treasure,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their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adventure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" dirty="0">
                <a:latin typeface="Book Antiqua"/>
                <a:cs typeface="Book Antiqua"/>
              </a:rPr>
              <a:t>will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be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over.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24"/>
              </a:lnSpc>
              <a:spcBef>
                <a:spcPts val="256"/>
              </a:spcBef>
              <a:buAutoNum type="arabicPeriod"/>
              <a:tabLst>
                <a:tab pos="152327" algn="l"/>
              </a:tabLst>
            </a:pPr>
            <a:r>
              <a:rPr sz="698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friends </a:t>
            </a:r>
            <a:r>
              <a:rPr sz="698" spc="-10" dirty="0">
                <a:latin typeface="Book Antiqua"/>
                <a:cs typeface="Book Antiqua"/>
              </a:rPr>
              <a:t>will find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treasure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if…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3" dirty="0">
                <a:latin typeface="Book Antiqua"/>
                <a:cs typeface="Book Antiqua"/>
              </a:rPr>
              <a:t>When </a:t>
            </a:r>
            <a:r>
              <a:rPr sz="698" spc="-7" dirty="0">
                <a:latin typeface="Book Antiqua"/>
                <a:cs typeface="Book Antiqua"/>
              </a:rPr>
              <a:t>Misha </a:t>
            </a:r>
            <a:r>
              <a:rPr sz="698" dirty="0">
                <a:latin typeface="Book Antiqua"/>
                <a:cs typeface="Book Antiqua"/>
              </a:rPr>
              <a:t>goes back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Russia,…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7" dirty="0">
                <a:latin typeface="Book Antiqua"/>
                <a:cs typeface="Book Antiqua"/>
              </a:rPr>
              <a:t>Misha </a:t>
            </a:r>
            <a:r>
              <a:rPr sz="698" spc="-10" dirty="0">
                <a:latin typeface="Book Antiqua"/>
                <a:cs typeface="Book Antiqua"/>
              </a:rPr>
              <a:t>will visit </a:t>
            </a:r>
            <a:r>
              <a:rPr sz="698" spc="-3" dirty="0">
                <a:latin typeface="Book Antiqua"/>
                <a:cs typeface="Book Antiqua"/>
              </a:rPr>
              <a:t>his friends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if…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7" dirty="0">
                <a:latin typeface="Book Antiqua"/>
                <a:cs typeface="Book Antiqua"/>
              </a:rPr>
              <a:t>Misha </a:t>
            </a:r>
            <a:r>
              <a:rPr sz="698" spc="-10" dirty="0">
                <a:latin typeface="Book Antiqua"/>
                <a:cs typeface="Book Antiqua"/>
              </a:rPr>
              <a:t>will try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get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summer </a:t>
            </a:r>
            <a:r>
              <a:rPr sz="698" spc="7" dirty="0">
                <a:latin typeface="Book Antiqua"/>
                <a:cs typeface="Book Antiqua"/>
              </a:rPr>
              <a:t>job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if…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3" dirty="0">
                <a:latin typeface="Book Antiqua"/>
                <a:cs typeface="Book Antiqua"/>
              </a:rPr>
              <a:t>take </a:t>
            </a:r>
            <a:r>
              <a:rPr sz="698" spc="-7" dirty="0">
                <a:latin typeface="Book Antiqua"/>
                <a:cs typeface="Book Antiqua"/>
              </a:rPr>
              <a:t>Misha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time</a:t>
            </a:r>
            <a:r>
              <a:rPr sz="698" spc="-119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if…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dirty="0">
                <a:latin typeface="Book Antiqua"/>
                <a:cs typeface="Book Antiqua"/>
              </a:rPr>
              <a:t>someone </a:t>
            </a:r>
            <a:r>
              <a:rPr sz="698" spc="-3" dirty="0">
                <a:latin typeface="Book Antiqua"/>
                <a:cs typeface="Book Antiqua"/>
              </a:rPr>
              <a:t>wants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find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7" dirty="0">
                <a:latin typeface="Book Antiqua"/>
                <a:cs typeface="Book Antiqua"/>
              </a:rPr>
              <a:t>good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job,…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14" dirty="0">
                <a:latin typeface="Book Antiqua"/>
                <a:cs typeface="Book Antiqua"/>
              </a:rPr>
              <a:t>Emily won’t </a:t>
            </a:r>
            <a:r>
              <a:rPr sz="698" spc="3" dirty="0">
                <a:latin typeface="Book Antiqua"/>
                <a:cs typeface="Book Antiqua"/>
              </a:rPr>
              <a:t>tell </a:t>
            </a:r>
            <a:r>
              <a:rPr sz="698" spc="-10" dirty="0">
                <a:latin typeface="Book Antiqua"/>
                <a:cs typeface="Book Antiqua"/>
              </a:rPr>
              <a:t>anybody </a:t>
            </a:r>
            <a:r>
              <a:rPr sz="698" dirty="0">
                <a:latin typeface="Book Antiqua"/>
                <a:cs typeface="Book Antiqua"/>
              </a:rPr>
              <a:t>about her </a:t>
            </a:r>
            <a:r>
              <a:rPr sz="698" spc="-3" dirty="0">
                <a:latin typeface="Book Antiqua"/>
                <a:cs typeface="Book Antiqua"/>
              </a:rPr>
              <a:t>summer </a:t>
            </a:r>
            <a:r>
              <a:rPr sz="698" spc="7" dirty="0">
                <a:latin typeface="Book Antiqua"/>
                <a:cs typeface="Book Antiqua"/>
              </a:rPr>
              <a:t>job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until…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14" dirty="0">
                <a:latin typeface="Book Antiqua"/>
                <a:cs typeface="Book Antiqua"/>
              </a:rPr>
              <a:t>Emily </a:t>
            </a:r>
            <a:r>
              <a:rPr sz="698" spc="-3" dirty="0">
                <a:latin typeface="Book Antiqua"/>
                <a:cs typeface="Book Antiqua"/>
              </a:rPr>
              <a:t>and </a:t>
            </a:r>
            <a:r>
              <a:rPr sz="698" spc="-7" dirty="0">
                <a:latin typeface="Book Antiqua"/>
                <a:cs typeface="Book Antiqua"/>
              </a:rPr>
              <a:t>Misha only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dirty="0">
                <a:latin typeface="Book Antiqua"/>
                <a:cs typeface="Book Antiqua"/>
              </a:rPr>
              <a:t>time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talk about </a:t>
            </a:r>
            <a:r>
              <a:rPr sz="698" spc="-7" dirty="0">
                <a:latin typeface="Book Antiqua"/>
                <a:cs typeface="Book Antiqua"/>
              </a:rPr>
              <a:t>everything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until…</a:t>
            </a:r>
            <a:endParaRPr sz="698">
              <a:latin typeface="Book Antiqua"/>
              <a:cs typeface="Book Antiqua"/>
            </a:endParaRPr>
          </a:p>
          <a:p>
            <a:pPr marL="151905" indent="-100004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14" dirty="0">
                <a:latin typeface="Book Antiqua"/>
                <a:cs typeface="Book Antiqua"/>
              </a:rPr>
              <a:t>Emily </a:t>
            </a:r>
            <a:r>
              <a:rPr sz="698" spc="-3" dirty="0">
                <a:latin typeface="Book Antiqua"/>
                <a:cs typeface="Book Antiqua"/>
              </a:rPr>
              <a:t>could </a:t>
            </a:r>
            <a:r>
              <a:rPr sz="698" spc="-7" dirty="0">
                <a:latin typeface="Book Antiqua"/>
                <a:cs typeface="Book Antiqua"/>
              </a:rPr>
              <a:t>save </a:t>
            </a:r>
            <a:r>
              <a:rPr sz="698" spc="-10" dirty="0">
                <a:latin typeface="Book Antiqua"/>
                <a:cs typeface="Book Antiqua"/>
              </a:rPr>
              <a:t>somebody’s </a:t>
            </a:r>
            <a:r>
              <a:rPr sz="698" dirty="0">
                <a:latin typeface="Book Antiqua"/>
                <a:cs typeface="Book Antiqua"/>
              </a:rPr>
              <a:t>life</a:t>
            </a:r>
            <a:r>
              <a:rPr sz="698" spc="-3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if…</a:t>
            </a:r>
            <a:endParaRPr sz="698">
              <a:latin typeface="Book Antiqua"/>
              <a:cs typeface="Book Antiqua"/>
            </a:endParaRPr>
          </a:p>
          <a:p>
            <a:pPr marL="151905" indent="-143465">
              <a:lnSpc>
                <a:spcPts val="811"/>
              </a:lnSpc>
              <a:buAutoNum type="arabicPeriod"/>
              <a:tabLst>
                <a:tab pos="152327" algn="l"/>
              </a:tabLst>
            </a:pPr>
            <a:r>
              <a:rPr sz="698" spc="-3" dirty="0">
                <a:latin typeface="Book Antiqua"/>
                <a:cs typeface="Book Antiqua"/>
              </a:rPr>
              <a:t>If California </a:t>
            </a:r>
            <a:r>
              <a:rPr sz="698" spc="3" dirty="0">
                <a:latin typeface="Book Antiqua"/>
                <a:cs typeface="Book Antiqua"/>
              </a:rPr>
              <a:t>national </a:t>
            </a:r>
            <a:r>
              <a:rPr sz="698" spc="-7" dirty="0">
                <a:latin typeface="Book Antiqua"/>
                <a:cs typeface="Book Antiqua"/>
              </a:rPr>
              <a:t>parks </a:t>
            </a:r>
            <a:r>
              <a:rPr sz="698" spc="-10" dirty="0">
                <a:latin typeface="Book Antiqua"/>
                <a:cs typeface="Book Antiqua"/>
              </a:rPr>
              <a:t>give </a:t>
            </a:r>
            <a:r>
              <a:rPr sz="698" spc="3" dirty="0">
                <a:latin typeface="Book Antiqua"/>
                <a:cs typeface="Book Antiqua"/>
              </a:rPr>
              <a:t>jobs to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teenagers,…</a:t>
            </a:r>
            <a:endParaRPr sz="698">
              <a:latin typeface="Book Antiqua"/>
              <a:cs typeface="Book Antiqua"/>
            </a:endParaRPr>
          </a:p>
          <a:p>
            <a:pPr marL="151905" indent="-143465">
              <a:lnSpc>
                <a:spcPts val="824"/>
              </a:lnSpc>
              <a:buAutoNum type="arabicPeriod"/>
              <a:tabLst>
                <a:tab pos="152327" algn="l"/>
              </a:tabLst>
            </a:pPr>
            <a:r>
              <a:rPr sz="698" spc="-3" dirty="0">
                <a:latin typeface="Book Antiqua"/>
                <a:cs typeface="Book Antiqua"/>
              </a:rPr>
              <a:t>When </a:t>
            </a:r>
            <a:r>
              <a:rPr sz="698" spc="-14" dirty="0">
                <a:latin typeface="Book Antiqua"/>
                <a:cs typeface="Book Antiqua"/>
              </a:rPr>
              <a:t>Emily </a:t>
            </a:r>
            <a:r>
              <a:rPr sz="698" dirty="0">
                <a:latin typeface="Book Antiqua"/>
                <a:cs typeface="Book Antiqua"/>
              </a:rPr>
              <a:t>tells </a:t>
            </a:r>
            <a:r>
              <a:rPr sz="698" spc="-7" dirty="0">
                <a:latin typeface="Book Antiqua"/>
                <a:cs typeface="Book Antiqua"/>
              </a:rPr>
              <a:t>Misha </a:t>
            </a:r>
            <a:r>
              <a:rPr sz="698" dirty="0">
                <a:latin typeface="Book Antiqua"/>
                <a:cs typeface="Book Antiqua"/>
              </a:rPr>
              <a:t>about </a:t>
            </a:r>
            <a:r>
              <a:rPr sz="698" spc="-3" dirty="0">
                <a:latin typeface="Book Antiqua"/>
                <a:cs typeface="Book Antiqua"/>
              </a:rPr>
              <a:t>California </a:t>
            </a:r>
            <a:r>
              <a:rPr sz="698" spc="3" dirty="0">
                <a:latin typeface="Book Antiqua"/>
                <a:cs typeface="Book Antiqua"/>
              </a:rPr>
              <a:t>national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parks,…</a:t>
            </a:r>
            <a:endParaRPr sz="698">
              <a:latin typeface="Book Antiqua"/>
              <a:cs typeface="Book Antiqua"/>
            </a:endParaRPr>
          </a:p>
          <a:p>
            <a:pPr marL="8439" marR="256128" indent="-422">
              <a:lnSpc>
                <a:spcPts val="751"/>
              </a:lnSpc>
              <a:spcBef>
                <a:spcPts val="575"/>
              </a:spcBef>
            </a:pPr>
            <a:r>
              <a:rPr sz="698" dirty="0">
                <a:latin typeface="Calibri"/>
                <a:cs typeface="Calibri"/>
              </a:rPr>
              <a:t>Tell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class about </a:t>
            </a:r>
            <a:r>
              <a:rPr sz="698" spc="20" dirty="0">
                <a:latin typeface="Calibri"/>
                <a:cs typeface="Calibri"/>
              </a:rPr>
              <a:t>your plans </a:t>
            </a:r>
            <a:r>
              <a:rPr sz="698" spc="10" dirty="0">
                <a:latin typeface="Calibri"/>
                <a:cs typeface="Calibri"/>
              </a:rPr>
              <a:t>for next </a:t>
            </a:r>
            <a:r>
              <a:rPr sz="698" spc="-3" dirty="0">
                <a:latin typeface="Calibri"/>
                <a:cs typeface="Calibri"/>
              </a:rPr>
              <a:t>summer </a:t>
            </a:r>
            <a:r>
              <a:rPr sz="698" dirty="0">
                <a:latin typeface="Calibri"/>
                <a:cs typeface="Calibri"/>
              </a:rPr>
              <a:t>in two </a:t>
            </a:r>
            <a:r>
              <a:rPr sz="698" spc="17" dirty="0">
                <a:latin typeface="Calibri"/>
                <a:cs typeface="Calibri"/>
              </a:rPr>
              <a:t>or </a:t>
            </a:r>
            <a:r>
              <a:rPr sz="698" dirty="0">
                <a:latin typeface="Calibri"/>
                <a:cs typeface="Calibri"/>
              </a:rPr>
              <a:t>three </a:t>
            </a:r>
            <a:r>
              <a:rPr sz="698" spc="3" dirty="0">
                <a:latin typeface="Calibri"/>
                <a:cs typeface="Calibri"/>
              </a:rPr>
              <a:t>sentences.  </a:t>
            </a:r>
            <a:r>
              <a:rPr sz="698" spc="20" dirty="0">
                <a:latin typeface="Calibri"/>
                <a:cs typeface="Calibri"/>
              </a:rPr>
              <a:t>Use </a:t>
            </a:r>
            <a:r>
              <a:rPr sz="698" dirty="0">
                <a:latin typeface="Calibri"/>
                <a:cs typeface="Calibri"/>
              </a:rPr>
              <a:t>these </a:t>
            </a:r>
            <a:r>
              <a:rPr sz="698" spc="23" dirty="0">
                <a:latin typeface="Calibri"/>
                <a:cs typeface="Calibri"/>
              </a:rPr>
              <a:t>ideas </a:t>
            </a:r>
            <a:r>
              <a:rPr sz="698" spc="10" dirty="0">
                <a:latin typeface="Calibri"/>
                <a:cs typeface="Calibri"/>
              </a:rPr>
              <a:t>for </a:t>
            </a:r>
            <a:r>
              <a:rPr sz="698" spc="17" dirty="0">
                <a:latin typeface="Calibri"/>
                <a:cs typeface="Calibri"/>
              </a:rPr>
              <a:t>help </a:t>
            </a:r>
            <a:r>
              <a:rPr sz="698" dirty="0">
                <a:latin typeface="Calibri"/>
                <a:cs typeface="Calibri"/>
              </a:rPr>
              <a:t>if </a:t>
            </a:r>
            <a:r>
              <a:rPr sz="698" spc="26" dirty="0">
                <a:latin typeface="Calibri"/>
                <a:cs typeface="Calibri"/>
              </a:rPr>
              <a:t>you have</a:t>
            </a:r>
            <a:r>
              <a:rPr sz="698" spc="-50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to.</a:t>
            </a:r>
            <a:endParaRPr sz="698">
              <a:latin typeface="Calibri"/>
              <a:cs typeface="Calibri"/>
            </a:endParaRPr>
          </a:p>
          <a:p>
            <a:pPr marL="319422" marR="98738" indent="-310983">
              <a:lnSpc>
                <a:spcPts val="811"/>
              </a:lnSpc>
              <a:spcBef>
                <a:spcPts val="200"/>
              </a:spcBef>
            </a:pPr>
            <a:r>
              <a:rPr sz="698" spc="17" dirty="0">
                <a:latin typeface="Calibri"/>
                <a:cs typeface="Calibri"/>
              </a:rPr>
              <a:t>Model:</a:t>
            </a:r>
            <a:r>
              <a:rPr sz="698" spc="7" dirty="0">
                <a:latin typeface="Calibri"/>
                <a:cs typeface="Calibri"/>
              </a:rPr>
              <a:t> </a:t>
            </a: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have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enough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time,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-14" dirty="0">
                <a:latin typeface="Book Antiqua"/>
                <a:cs typeface="Book Antiqua"/>
              </a:rPr>
              <a:t>I’ll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catch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up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with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my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school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work.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hope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it’s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not  </a:t>
            </a:r>
            <a:r>
              <a:rPr sz="698" i="1" spc="33" dirty="0">
                <a:latin typeface="Book Antiqua"/>
                <a:cs typeface="Book Antiqua"/>
              </a:rPr>
              <a:t>too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late.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-33" dirty="0">
                <a:latin typeface="Book Antiqua"/>
                <a:cs typeface="Book Antiqua"/>
              </a:rPr>
              <a:t>My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best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friend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promised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to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help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me.</a:t>
            </a:r>
            <a:endParaRPr sz="698">
              <a:latin typeface="Book Antiqua"/>
              <a:cs typeface="Book Antiqua"/>
            </a:endParaRPr>
          </a:p>
          <a:p>
            <a:pPr marL="8439" marR="3376" algn="just">
              <a:lnSpc>
                <a:spcPts val="811"/>
              </a:lnSpc>
              <a:spcBef>
                <a:spcPts val="279"/>
              </a:spcBef>
            </a:pP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go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summer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camp,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catch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up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with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school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work,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go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country,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  </a:t>
            </a:r>
            <a:r>
              <a:rPr sz="698" spc="-10" dirty="0">
                <a:latin typeface="Book Antiqua"/>
                <a:cs typeface="Book Antiqua"/>
              </a:rPr>
              <a:t>find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summer </a:t>
            </a:r>
            <a:r>
              <a:rPr sz="698" spc="10" dirty="0">
                <a:latin typeface="Book Antiqua"/>
                <a:cs typeface="Book Antiqua"/>
              </a:rPr>
              <a:t>job,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make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bit of pocket money,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work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help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family, 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dirty="0">
                <a:latin typeface="Book Antiqua"/>
                <a:cs typeface="Book Antiqua"/>
              </a:rPr>
              <a:t>hiking,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spc="7" dirty="0">
                <a:latin typeface="Book Antiqua"/>
                <a:cs typeface="Book Antiqua"/>
              </a:rPr>
              <a:t>to the </a:t>
            </a:r>
            <a:r>
              <a:rPr sz="698" spc="3" dirty="0">
                <a:latin typeface="Book Antiqua"/>
                <a:cs typeface="Book Antiqua"/>
              </a:rPr>
              <a:t>seaside,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spc="-7" dirty="0">
                <a:latin typeface="Book Antiqua"/>
                <a:cs typeface="Book Antiqua"/>
              </a:rPr>
              <a:t>do </a:t>
            </a:r>
            <a:r>
              <a:rPr sz="698" spc="3" dirty="0">
                <a:latin typeface="Book Antiqua"/>
                <a:cs typeface="Book Antiqua"/>
              </a:rPr>
              <a:t>nothing,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watch </a:t>
            </a:r>
            <a:r>
              <a:rPr sz="698" spc="-30" dirty="0">
                <a:latin typeface="Book Antiqua"/>
                <a:cs typeface="Book Antiqua"/>
              </a:rPr>
              <a:t>TV </a:t>
            </a:r>
            <a:r>
              <a:rPr sz="698" spc="3" dirty="0">
                <a:latin typeface="Book Antiqua"/>
                <a:cs typeface="Book Antiqua"/>
              </a:rPr>
              <a:t>all </a:t>
            </a:r>
            <a:r>
              <a:rPr sz="698" spc="-3" dirty="0">
                <a:latin typeface="Book Antiqua"/>
                <a:cs typeface="Book Antiqua"/>
              </a:rPr>
              <a:t>day,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do  </a:t>
            </a:r>
            <a:r>
              <a:rPr sz="698" dirty="0">
                <a:latin typeface="Book Antiqua"/>
                <a:cs typeface="Book Antiqua"/>
              </a:rPr>
              <a:t>sports,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read books,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find </a:t>
            </a:r>
            <a:r>
              <a:rPr sz="698" dirty="0">
                <a:latin typeface="Book Antiqua"/>
                <a:cs typeface="Book Antiqua"/>
              </a:rPr>
              <a:t>time for </a:t>
            </a:r>
            <a:r>
              <a:rPr sz="698" spc="-7" dirty="0">
                <a:latin typeface="Book Antiqua"/>
                <a:cs typeface="Book Antiqua"/>
              </a:rPr>
              <a:t>one’s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hobby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0579" y="3870379"/>
            <a:ext cx="529962" cy="14150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864" spc="17" dirty="0">
                <a:latin typeface="Calibri"/>
                <a:cs typeface="Calibri"/>
              </a:rPr>
              <a:t>Homework</a:t>
            </a:r>
            <a:endParaRPr sz="864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13450" y="4103286"/>
            <a:ext cx="189014" cy="133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2368968" y="4097939"/>
            <a:ext cx="81014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100" dirty="0">
                <a:latin typeface="Calibri"/>
                <a:cs typeface="Calibri"/>
              </a:rPr>
              <a:t>A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20101" y="4084676"/>
            <a:ext cx="1473429" cy="676261"/>
          </a:xfrm>
          <a:prstGeom prst="rect">
            <a:avLst/>
          </a:prstGeom>
        </p:spPr>
        <p:txBody>
          <a:bodyPr vert="horz" wrap="square" lIns="0" tIns="29958" rIns="0" bIns="0" rtlCol="0">
            <a:spAutoFit/>
          </a:bodyPr>
          <a:lstStyle/>
          <a:p>
            <a:pPr marL="8439">
              <a:spcBef>
                <a:spcPts val="236"/>
              </a:spcBef>
            </a:pPr>
            <a:r>
              <a:rPr sz="698" spc="-17" dirty="0">
                <a:latin typeface="Calibri"/>
                <a:cs typeface="Calibri"/>
              </a:rPr>
              <a:t>Put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verbs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7" dirty="0">
                <a:latin typeface="Calibri"/>
                <a:cs typeface="Calibri"/>
              </a:rPr>
              <a:t>correct </a:t>
            </a:r>
            <a:r>
              <a:rPr sz="698" dirty="0">
                <a:latin typeface="Calibri"/>
                <a:cs typeface="Calibri"/>
              </a:rPr>
              <a:t>tense</a:t>
            </a:r>
            <a:r>
              <a:rPr sz="698" spc="76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form.</a:t>
            </a:r>
            <a:endParaRPr sz="698">
              <a:latin typeface="Calibri"/>
              <a:cs typeface="Calibri"/>
            </a:endParaRPr>
          </a:p>
          <a:p>
            <a:pPr marL="103802" marR="79749" indent="-95363">
              <a:lnSpc>
                <a:spcPts val="811"/>
              </a:lnSpc>
              <a:spcBef>
                <a:spcPts val="203"/>
              </a:spcBef>
              <a:buAutoNum type="arabicPeriod"/>
              <a:tabLst>
                <a:tab pos="106334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spc="17" dirty="0">
                <a:latin typeface="Book Antiqua"/>
                <a:cs typeface="Book Antiqua"/>
              </a:rPr>
              <a:t>(have)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toothache,</a:t>
            </a:r>
            <a:r>
              <a:rPr sz="698" spc="-12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spc="26" dirty="0">
                <a:latin typeface="Book Antiqua"/>
                <a:cs typeface="Book Antiqua"/>
              </a:rPr>
              <a:t>(go)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dentist.</a:t>
            </a:r>
            <a:endParaRPr sz="698">
              <a:latin typeface="Book Antiqua"/>
              <a:cs typeface="Book Antiqua"/>
            </a:endParaRPr>
          </a:p>
          <a:p>
            <a:pPr marL="103802" marR="118570" indent="-95363">
              <a:lnSpc>
                <a:spcPts val="811"/>
              </a:lnSpc>
              <a:buAutoNum type="arabicPeriod"/>
              <a:tabLst>
                <a:tab pos="106334" algn="l"/>
              </a:tabLst>
            </a:pPr>
            <a:r>
              <a:rPr sz="698" spc="-17" dirty="0">
                <a:latin typeface="Book Antiqua"/>
                <a:cs typeface="Book Antiqua"/>
              </a:rPr>
              <a:t>He </a:t>
            </a:r>
            <a:r>
              <a:rPr sz="698" spc="17" dirty="0">
                <a:latin typeface="Book Antiqua"/>
                <a:cs typeface="Book Antiqua"/>
              </a:rPr>
              <a:t>(not go)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7" dirty="0">
                <a:latin typeface="Book Antiqua"/>
                <a:cs typeface="Book Antiqua"/>
              </a:rPr>
              <a:t>university</a:t>
            </a:r>
            <a:r>
              <a:rPr sz="698" spc="-10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unless 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spc="10" dirty="0">
                <a:latin typeface="Book Antiqua"/>
                <a:cs typeface="Book Antiqua"/>
              </a:rPr>
              <a:t>(work)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hard.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788"/>
              </a:lnSpc>
              <a:buAutoNum type="arabicPeriod"/>
              <a:tabLst>
                <a:tab pos="106334" algn="l"/>
              </a:tabLst>
            </a:pPr>
            <a:r>
              <a:rPr sz="698" spc="-7" dirty="0">
                <a:latin typeface="Book Antiqua"/>
                <a:cs typeface="Book Antiqua"/>
              </a:rPr>
              <a:t>They </a:t>
            </a:r>
            <a:r>
              <a:rPr sz="698" spc="17" dirty="0">
                <a:latin typeface="Book Antiqua"/>
                <a:cs typeface="Book Antiqua"/>
              </a:rPr>
              <a:t>(wait) </a:t>
            </a:r>
            <a:r>
              <a:rPr sz="698" dirty="0">
                <a:latin typeface="Book Antiqua"/>
                <a:cs typeface="Book Antiqua"/>
              </a:rPr>
              <a:t>until </a:t>
            </a:r>
            <a:r>
              <a:rPr sz="698" spc="3" dirty="0">
                <a:latin typeface="Book Antiqua"/>
                <a:cs typeface="Book Antiqua"/>
              </a:rPr>
              <a:t>he </a:t>
            </a:r>
            <a:r>
              <a:rPr sz="698" spc="17" dirty="0">
                <a:latin typeface="Book Antiqua"/>
                <a:cs typeface="Book Antiqua"/>
              </a:rPr>
              <a:t>(come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back).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04568" y="4244691"/>
            <a:ext cx="1493261" cy="418890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3802" indent="-95363">
              <a:lnSpc>
                <a:spcPts val="824"/>
              </a:lnSpc>
              <a:spcBef>
                <a:spcPts val="67"/>
              </a:spcBef>
              <a:buAutoNum type="arabicPeriod" startAt="4"/>
              <a:tabLst>
                <a:tab pos="106334" algn="l"/>
              </a:tabLst>
            </a:pPr>
            <a:r>
              <a:rPr sz="698" spc="17" dirty="0">
                <a:latin typeface="Book Antiqua"/>
                <a:cs typeface="Book Antiqua"/>
              </a:rPr>
              <a:t>She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(not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go)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park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if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(rain).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11"/>
              </a:lnSpc>
              <a:buAutoNum type="arabicPeriod" startAt="4"/>
              <a:tabLst>
                <a:tab pos="106334" algn="l"/>
              </a:tabLst>
            </a:pP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10" dirty="0">
                <a:latin typeface="Book Antiqua"/>
                <a:cs typeface="Book Antiqua"/>
              </a:rPr>
              <a:t>(give)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book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10" dirty="0">
                <a:latin typeface="Book Antiqua"/>
                <a:cs typeface="Book Antiqua"/>
              </a:rPr>
              <a:t>(find)</a:t>
            </a:r>
            <a:r>
              <a:rPr sz="698" spc="-8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it.</a:t>
            </a:r>
            <a:endParaRPr sz="698">
              <a:latin typeface="Book Antiqua"/>
              <a:cs typeface="Book Antiqua"/>
            </a:endParaRPr>
          </a:p>
          <a:p>
            <a:pPr marL="103802" marR="169627" indent="-95363">
              <a:lnSpc>
                <a:spcPts val="811"/>
              </a:lnSpc>
              <a:spcBef>
                <a:spcPts val="37"/>
              </a:spcBef>
              <a:buAutoNum type="arabicPeriod" startAt="4"/>
              <a:tabLst>
                <a:tab pos="106334" algn="l"/>
              </a:tabLst>
            </a:pPr>
            <a:r>
              <a:rPr sz="698" spc="-17" dirty="0">
                <a:latin typeface="Book Antiqua"/>
                <a:cs typeface="Book Antiqua"/>
              </a:rPr>
              <a:t>You </a:t>
            </a:r>
            <a:r>
              <a:rPr sz="698" spc="7" dirty="0">
                <a:latin typeface="Book Antiqua"/>
                <a:cs typeface="Book Antiqua"/>
              </a:rPr>
              <a:t>(have </a:t>
            </a:r>
            <a:r>
              <a:rPr sz="698" spc="23" dirty="0">
                <a:latin typeface="Book Antiqua"/>
                <a:cs typeface="Book Antiqua"/>
              </a:rPr>
              <a:t>to)</a:t>
            </a:r>
            <a:r>
              <a:rPr sz="698" spc="-11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take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taxi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 </a:t>
            </a:r>
            <a:r>
              <a:rPr sz="698" spc="17" dirty="0">
                <a:latin typeface="Book Antiqua"/>
                <a:cs typeface="Book Antiqua"/>
              </a:rPr>
              <a:t>(miss)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bus.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63511" y="4805475"/>
            <a:ext cx="911822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1,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2 </a:t>
            </a:r>
            <a:r>
              <a:rPr sz="665" spc="15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185</a:t>
            </a:r>
            <a:endParaRPr sz="947" baseline="2923">
              <a:latin typeface="Calibri"/>
              <a:cs typeface="Calibri"/>
            </a:endParaRPr>
          </a:p>
        </p:txBody>
      </p:sp>
      <p:pic>
        <p:nvPicPr>
          <p:cNvPr id="19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F6F569A7-490D-E747-8E24-65C156C8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144" y="1468568"/>
            <a:ext cx="1890210" cy="25278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976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0716" y="2702688"/>
            <a:ext cx="3329646" cy="2015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229552" y="2650839"/>
            <a:ext cx="2761625" cy="349370"/>
          </a:xfrm>
          <a:custGeom>
            <a:avLst/>
            <a:gdLst/>
            <a:ahLst/>
            <a:cxnLst/>
            <a:rect l="l" t="t" r="r" b="b"/>
            <a:pathLst>
              <a:path w="4156075" h="525779">
                <a:moveTo>
                  <a:pt x="0" y="0"/>
                </a:moveTo>
                <a:lnTo>
                  <a:pt x="4155948" y="0"/>
                </a:lnTo>
                <a:lnTo>
                  <a:pt x="4155948" y="525780"/>
                </a:lnTo>
                <a:lnTo>
                  <a:pt x="0" y="5257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29291" y="2680249"/>
            <a:ext cx="269426" cy="269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313450" y="273572"/>
            <a:ext cx="189014" cy="133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13450" y="979383"/>
            <a:ext cx="189014" cy="133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2370922" y="974037"/>
            <a:ext cx="77216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100" dirty="0">
                <a:latin typeface="Calibri"/>
                <a:cs typeface="Calibri"/>
              </a:rPr>
              <a:t>C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5572" y="254358"/>
            <a:ext cx="3167114" cy="2002796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8439">
              <a:spcBef>
                <a:spcPts val="242"/>
              </a:spcBef>
              <a:tabLst>
                <a:tab pos="152749" algn="l"/>
              </a:tabLst>
            </a:pPr>
            <a:r>
              <a:rPr sz="1046" spc="25" baseline="5291" dirty="0">
                <a:latin typeface="Calibri"/>
                <a:cs typeface="Calibri"/>
              </a:rPr>
              <a:t>B	</a:t>
            </a:r>
            <a:r>
              <a:rPr sz="698" spc="17" dirty="0">
                <a:latin typeface="Calibri"/>
                <a:cs typeface="Calibri"/>
              </a:rPr>
              <a:t>Write </a:t>
            </a:r>
            <a:r>
              <a:rPr sz="698" dirty="0">
                <a:latin typeface="Calibri"/>
                <a:cs typeface="Calibri"/>
              </a:rPr>
              <a:t>questions </a:t>
            </a:r>
            <a:r>
              <a:rPr sz="698" spc="17" dirty="0">
                <a:latin typeface="Calibri"/>
                <a:cs typeface="Calibri"/>
              </a:rPr>
              <a:t>about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0" dirty="0">
                <a:latin typeface="Calibri"/>
                <a:cs typeface="Calibri"/>
              </a:rPr>
              <a:t>underlined</a:t>
            </a:r>
            <a:r>
              <a:rPr sz="698" spc="5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words.</a:t>
            </a:r>
            <a:endParaRPr sz="698">
              <a:latin typeface="Calibri"/>
              <a:cs typeface="Calibri"/>
            </a:endParaRPr>
          </a:p>
          <a:p>
            <a:pPr marL="250221" indent="-97472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250643" algn="l"/>
              </a:tabLst>
            </a:pPr>
            <a:r>
              <a:rPr sz="698" spc="-10" dirty="0">
                <a:latin typeface="Book Antiqua"/>
                <a:cs typeface="Book Antiqua"/>
              </a:rPr>
              <a:t>They’ll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u="sng" spc="-3" dirty="0">
                <a:latin typeface="Book Antiqua"/>
                <a:cs typeface="Book Antiqua"/>
              </a:rPr>
              <a:t>disco</a:t>
            </a:r>
            <a:r>
              <a:rPr sz="698" spc="-3" dirty="0">
                <a:latin typeface="Book Antiqua"/>
                <a:cs typeface="Book Antiqua"/>
              </a:rPr>
              <a:t> if </a:t>
            </a:r>
            <a:r>
              <a:rPr sz="698" dirty="0">
                <a:latin typeface="Book Antiqua"/>
                <a:cs typeface="Book Antiqua"/>
              </a:rPr>
              <a:t>it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rains.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dirty="0">
                <a:latin typeface="Book Antiqua"/>
                <a:cs typeface="Book Antiqua"/>
              </a:rPr>
              <a:t>She’ll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find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out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lot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about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subject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u="sng" spc="-3" dirty="0">
                <a:latin typeface="Book Antiqua"/>
                <a:cs typeface="Book Antiqua"/>
              </a:rPr>
              <a:t>when</a:t>
            </a:r>
            <a:r>
              <a:rPr sz="698" u="sng" spc="-14" dirty="0">
                <a:latin typeface="Book Antiqua"/>
                <a:cs typeface="Book Antiqua"/>
              </a:rPr>
              <a:t> </a:t>
            </a:r>
            <a:r>
              <a:rPr sz="698" u="sng" dirty="0">
                <a:latin typeface="Book Antiqua"/>
                <a:cs typeface="Book Antiqua"/>
              </a:rPr>
              <a:t>she</a:t>
            </a:r>
            <a:r>
              <a:rPr sz="698" u="sng" spc="-14" dirty="0">
                <a:latin typeface="Book Antiqua"/>
                <a:cs typeface="Book Antiqua"/>
              </a:rPr>
              <a:t> </a:t>
            </a:r>
            <a:r>
              <a:rPr sz="698" u="sng" dirty="0">
                <a:latin typeface="Book Antiqua"/>
                <a:cs typeface="Book Antiqua"/>
              </a:rPr>
              <a:t>reads</a:t>
            </a:r>
            <a:r>
              <a:rPr sz="698" u="sng" spc="-14" dirty="0">
                <a:latin typeface="Book Antiqua"/>
                <a:cs typeface="Book Antiqua"/>
              </a:rPr>
              <a:t> </a:t>
            </a:r>
            <a:r>
              <a:rPr sz="698" u="sng" dirty="0">
                <a:latin typeface="Book Antiqua"/>
                <a:cs typeface="Book Antiqua"/>
              </a:rPr>
              <a:t>this</a:t>
            </a:r>
            <a:r>
              <a:rPr sz="698" u="sng" spc="-14" dirty="0">
                <a:latin typeface="Book Antiqua"/>
                <a:cs typeface="Book Antiqua"/>
              </a:rPr>
              <a:t> </a:t>
            </a:r>
            <a:r>
              <a:rPr sz="698" u="sng" dirty="0">
                <a:latin typeface="Book Antiqua"/>
                <a:cs typeface="Book Antiqua"/>
              </a:rPr>
              <a:t>book</a:t>
            </a:r>
            <a:r>
              <a:rPr sz="698" dirty="0">
                <a:latin typeface="Book Antiqua"/>
                <a:cs typeface="Book Antiqua"/>
              </a:rPr>
              <a:t>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dirty="0">
                <a:latin typeface="Book Antiqua"/>
                <a:cs typeface="Book Antiqua"/>
              </a:rPr>
              <a:t>She’ll </a:t>
            </a:r>
            <a:r>
              <a:rPr sz="698" u="sng" dirty="0">
                <a:latin typeface="Book Antiqua"/>
                <a:cs typeface="Book Antiqua"/>
              </a:rPr>
              <a:t>lose </a:t>
            </a:r>
            <a:r>
              <a:rPr sz="698" u="sng" spc="-3" dirty="0">
                <a:latin typeface="Book Antiqua"/>
                <a:cs typeface="Book Antiqua"/>
              </a:rPr>
              <a:t>weight</a:t>
            </a:r>
            <a:r>
              <a:rPr sz="698" spc="-3" dirty="0">
                <a:latin typeface="Book Antiqua"/>
                <a:cs typeface="Book Antiqua"/>
              </a:rPr>
              <a:t> when </a:t>
            </a:r>
            <a:r>
              <a:rPr sz="698" dirty="0">
                <a:latin typeface="Book Antiqua"/>
                <a:cs typeface="Book Antiqua"/>
              </a:rPr>
              <a:t>she goes on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1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diet.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dirty="0">
                <a:latin typeface="Book Antiqua"/>
                <a:cs typeface="Book Antiqua"/>
              </a:rPr>
              <a:t>she has </a:t>
            </a:r>
            <a:r>
              <a:rPr sz="698" spc="3" dirty="0">
                <a:latin typeface="Book Antiqua"/>
                <a:cs typeface="Book Antiqua"/>
              </a:rPr>
              <a:t>time, </a:t>
            </a:r>
            <a:r>
              <a:rPr sz="698" spc="-7" dirty="0">
                <a:latin typeface="Book Antiqua"/>
                <a:cs typeface="Book Antiqua"/>
              </a:rPr>
              <a:t>she’ll </a:t>
            </a:r>
            <a:r>
              <a:rPr sz="698" u="sng" spc="-10" dirty="0">
                <a:latin typeface="Book Antiqua"/>
                <a:cs typeface="Book Antiqua"/>
              </a:rPr>
              <a:t>work </a:t>
            </a:r>
            <a:r>
              <a:rPr sz="698" u="sng" dirty="0">
                <a:latin typeface="Book Antiqua"/>
                <a:cs typeface="Book Antiqua"/>
              </a:rPr>
              <a:t>as </a:t>
            </a:r>
            <a:r>
              <a:rPr sz="698" u="sng" spc="10" dirty="0">
                <a:latin typeface="Book Antiqua"/>
                <a:cs typeface="Book Antiqua"/>
              </a:rPr>
              <a:t>a</a:t>
            </a:r>
            <a:r>
              <a:rPr sz="698" u="sng" spc="-96" dirty="0">
                <a:latin typeface="Book Antiqua"/>
                <a:cs typeface="Book Antiqua"/>
              </a:rPr>
              <a:t> </a:t>
            </a:r>
            <a:r>
              <a:rPr sz="698" u="sng" dirty="0">
                <a:latin typeface="Book Antiqua"/>
                <a:cs typeface="Book Antiqua"/>
              </a:rPr>
              <a:t>babysitter</a:t>
            </a:r>
            <a:r>
              <a:rPr sz="698" dirty="0">
                <a:latin typeface="Book Antiqua"/>
                <a:cs typeface="Book Antiqua"/>
              </a:rPr>
              <a:t>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24"/>
              </a:lnSpc>
              <a:buAutoNum type="arabicPeriod"/>
              <a:tabLst>
                <a:tab pos="250643" algn="l"/>
              </a:tabLst>
            </a:pP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u="sng" spc="-3" dirty="0">
                <a:latin typeface="Book Antiqua"/>
                <a:cs typeface="Book Antiqua"/>
              </a:rPr>
              <a:t>burn </a:t>
            </a:r>
            <a:r>
              <a:rPr sz="698" u="sng" dirty="0">
                <a:latin typeface="Book Antiqua"/>
                <a:cs typeface="Book Antiqua"/>
              </a:rPr>
              <a:t>calories</a:t>
            </a:r>
            <a:r>
              <a:rPr sz="698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7" dirty="0">
                <a:latin typeface="Book Antiqua"/>
                <a:cs typeface="Book Antiqua"/>
              </a:rPr>
              <a:t>do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sports.</a:t>
            </a:r>
            <a:endParaRPr sz="698">
              <a:latin typeface="Book Antiqua"/>
              <a:cs typeface="Book Antiqua"/>
            </a:endParaRPr>
          </a:p>
          <a:p>
            <a:pPr marL="152749">
              <a:spcBef>
                <a:spcPts val="479"/>
              </a:spcBef>
            </a:pPr>
            <a:r>
              <a:rPr sz="698" spc="10" dirty="0">
                <a:latin typeface="Calibri"/>
                <a:cs typeface="Calibri"/>
              </a:rPr>
              <a:t>Translate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3" dirty="0">
                <a:latin typeface="Calibri"/>
                <a:cs typeface="Calibri"/>
              </a:rPr>
              <a:t>into</a:t>
            </a:r>
            <a:r>
              <a:rPr sz="698" spc="33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English.</a:t>
            </a:r>
            <a:endParaRPr sz="698">
              <a:latin typeface="Calibri"/>
              <a:cs typeface="Calibri"/>
            </a:endParaRPr>
          </a:p>
          <a:p>
            <a:pPr marL="248533" marR="150639" indent="-95784">
              <a:lnSpc>
                <a:spcPts val="811"/>
              </a:lnSpc>
              <a:spcBef>
                <a:spcPts val="209"/>
              </a:spcBef>
              <a:buAutoNum type="arabicPeriod"/>
              <a:tabLst>
                <a:tab pos="250643" algn="l"/>
              </a:tabLst>
            </a:pPr>
            <a:r>
              <a:rPr sz="698" spc="-10" dirty="0">
                <a:latin typeface="Book Antiqua"/>
                <a:cs typeface="Book Antiqua"/>
              </a:rPr>
              <a:t>Если </a:t>
            </a:r>
            <a:r>
              <a:rPr sz="698" spc="7" dirty="0">
                <a:latin typeface="Book Antiqua"/>
                <a:cs typeface="Book Antiqua"/>
              </a:rPr>
              <a:t>вы </a:t>
            </a:r>
            <a:r>
              <a:rPr sz="698" spc="-3" dirty="0">
                <a:latin typeface="Book Antiqua"/>
                <a:cs typeface="Book Antiqua"/>
              </a:rPr>
              <a:t>будете </a:t>
            </a:r>
            <a:r>
              <a:rPr sz="698" spc="3" dirty="0">
                <a:latin typeface="Book Antiqua"/>
                <a:cs typeface="Book Antiqua"/>
              </a:rPr>
              <a:t>знать </a:t>
            </a:r>
            <a:r>
              <a:rPr sz="698" spc="-3" dirty="0">
                <a:latin typeface="Book Antiqua"/>
                <a:cs typeface="Book Antiqua"/>
              </a:rPr>
              <a:t>английский </a:t>
            </a:r>
            <a:r>
              <a:rPr sz="698" spc="3" dirty="0">
                <a:latin typeface="Book Antiqua"/>
                <a:cs typeface="Book Antiqua"/>
              </a:rPr>
              <a:t>язык </a:t>
            </a:r>
            <a:r>
              <a:rPr sz="698" spc="-3" dirty="0">
                <a:latin typeface="Book Antiqua"/>
                <a:cs typeface="Book Antiqua"/>
              </a:rPr>
              <a:t>хорошо, </a:t>
            </a:r>
            <a:r>
              <a:rPr sz="698" spc="7" dirty="0">
                <a:latin typeface="Book Antiqua"/>
                <a:cs typeface="Book Antiqua"/>
              </a:rPr>
              <a:t>вы сможете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найти  </a:t>
            </a:r>
            <a:r>
              <a:rPr sz="698" spc="-10" dirty="0">
                <a:latin typeface="Book Antiqua"/>
                <a:cs typeface="Book Antiqua"/>
              </a:rPr>
              <a:t>хорошую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работу.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774"/>
              </a:lnSpc>
              <a:buAutoNum type="arabicPeriod"/>
              <a:tabLst>
                <a:tab pos="250643" algn="l"/>
              </a:tabLst>
            </a:pPr>
            <a:r>
              <a:rPr sz="698" spc="-10" dirty="0">
                <a:latin typeface="Book Antiqua"/>
                <a:cs typeface="Book Antiqua"/>
              </a:rPr>
              <a:t>Если </a:t>
            </a:r>
            <a:r>
              <a:rPr sz="698" dirty="0">
                <a:latin typeface="Book Antiqua"/>
                <a:cs typeface="Book Antiqua"/>
              </a:rPr>
              <a:t>мальчики </a:t>
            </a:r>
            <a:r>
              <a:rPr sz="698" spc="-10" dirty="0">
                <a:latin typeface="Book Antiqua"/>
                <a:cs typeface="Book Antiqua"/>
              </a:rPr>
              <a:t>найдут </a:t>
            </a:r>
            <a:r>
              <a:rPr sz="698" dirty="0">
                <a:latin typeface="Book Antiqua"/>
                <a:cs typeface="Book Antiqua"/>
              </a:rPr>
              <a:t>сокровище, </a:t>
            </a:r>
            <a:r>
              <a:rPr sz="698" spc="-3" dirty="0">
                <a:latin typeface="Book Antiqua"/>
                <a:cs typeface="Book Antiqua"/>
              </a:rPr>
              <a:t>их </a:t>
            </a:r>
            <a:r>
              <a:rPr sz="698" spc="-7" dirty="0">
                <a:latin typeface="Book Antiqua"/>
                <a:cs typeface="Book Antiqua"/>
              </a:rPr>
              <a:t>приключение</a:t>
            </a:r>
            <a:r>
              <a:rPr sz="698" spc="-2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закончится.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spc="-17" dirty="0">
                <a:latin typeface="Book Antiqua"/>
                <a:cs typeface="Book Antiqua"/>
              </a:rPr>
              <a:t>Что </a:t>
            </a:r>
            <a:r>
              <a:rPr sz="698" spc="-10" dirty="0">
                <a:latin typeface="Book Antiqua"/>
                <a:cs typeface="Book Antiqua"/>
              </a:rPr>
              <a:t>будет </a:t>
            </a:r>
            <a:r>
              <a:rPr sz="698" dirty="0">
                <a:latin typeface="Book Antiqua"/>
                <a:cs typeface="Book Antiqua"/>
              </a:rPr>
              <a:t>делать </a:t>
            </a:r>
            <a:r>
              <a:rPr sz="698" spc="-10" dirty="0">
                <a:latin typeface="Book Antiqua"/>
                <a:cs typeface="Book Antiqua"/>
              </a:rPr>
              <a:t>Миша, </a:t>
            </a:r>
            <a:r>
              <a:rPr sz="698" dirty="0">
                <a:latin typeface="Book Antiqua"/>
                <a:cs typeface="Book Antiqua"/>
              </a:rPr>
              <a:t>когда вернется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Россию?</a:t>
            </a:r>
            <a:endParaRPr sz="698">
              <a:latin typeface="Book Antiqua"/>
              <a:cs typeface="Book Antiqua"/>
            </a:endParaRPr>
          </a:p>
          <a:p>
            <a:pPr marL="248533" marR="280180" indent="-95784">
              <a:lnSpc>
                <a:spcPts val="811"/>
              </a:lnSpc>
              <a:spcBef>
                <a:spcPts val="33"/>
              </a:spcBef>
              <a:buAutoNum type="arabicPeriod"/>
              <a:tabLst>
                <a:tab pos="250643" algn="l"/>
              </a:tabLst>
            </a:pPr>
            <a:r>
              <a:rPr sz="698" spc="-10" dirty="0">
                <a:latin typeface="Book Antiqua"/>
                <a:cs typeface="Book Antiqua"/>
              </a:rPr>
              <a:t>Если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spc="10" dirty="0">
                <a:latin typeface="Book Antiqua"/>
                <a:cs typeface="Book Antiqua"/>
              </a:rPr>
              <a:t>моем </a:t>
            </a:r>
            <a:r>
              <a:rPr sz="698" spc="-3" dirty="0">
                <a:latin typeface="Book Antiqua"/>
                <a:cs typeface="Book Antiqua"/>
              </a:rPr>
              <a:t>городе </a:t>
            </a:r>
            <a:r>
              <a:rPr sz="698" dirty="0">
                <a:latin typeface="Book Antiqua"/>
                <a:cs typeface="Book Antiqua"/>
              </a:rPr>
              <a:t>откроется ресторан, я </a:t>
            </a:r>
            <a:r>
              <a:rPr sz="698" spc="-10" dirty="0">
                <a:latin typeface="Book Antiqua"/>
                <a:cs typeface="Book Antiqua"/>
              </a:rPr>
              <a:t>попробую </a:t>
            </a:r>
            <a:r>
              <a:rPr sz="698" spc="-3" dirty="0">
                <a:latin typeface="Book Antiqua"/>
                <a:cs typeface="Book Antiqua"/>
              </a:rPr>
              <a:t>найти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там  </a:t>
            </a:r>
            <a:r>
              <a:rPr sz="698" spc="-3" dirty="0">
                <a:latin typeface="Book Antiqua"/>
                <a:cs typeface="Book Antiqua"/>
              </a:rPr>
              <a:t>работу.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774"/>
              </a:lnSpc>
              <a:buAutoNum type="arabicPeriod"/>
              <a:tabLst>
                <a:tab pos="250643" algn="l"/>
              </a:tabLst>
            </a:pPr>
            <a:r>
              <a:rPr sz="698" dirty="0">
                <a:latin typeface="Book Antiqua"/>
                <a:cs typeface="Book Antiqua"/>
              </a:rPr>
              <a:t>Ты </a:t>
            </a:r>
            <a:r>
              <a:rPr sz="698" spc="-7" dirty="0">
                <a:latin typeface="Book Antiqua"/>
                <a:cs typeface="Book Antiqua"/>
              </a:rPr>
              <a:t>умрешь </a:t>
            </a:r>
            <a:r>
              <a:rPr sz="698" dirty="0">
                <a:latin typeface="Book Antiqua"/>
                <a:cs typeface="Book Antiqua"/>
              </a:rPr>
              <a:t>от </a:t>
            </a:r>
            <a:r>
              <a:rPr sz="698" spc="7" dirty="0">
                <a:latin typeface="Book Antiqua"/>
                <a:cs typeface="Book Antiqua"/>
              </a:rPr>
              <a:t>зависти,</a:t>
            </a:r>
            <a:r>
              <a:rPr sz="698" spc="-12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когда я расскажу </a:t>
            </a:r>
            <a:r>
              <a:rPr sz="698" spc="3" dirty="0">
                <a:latin typeface="Book Antiqua"/>
                <a:cs typeface="Book Antiqua"/>
              </a:rPr>
              <a:t>тебе о своих </a:t>
            </a:r>
            <a:r>
              <a:rPr sz="698" spc="-3" dirty="0">
                <a:latin typeface="Book Antiqua"/>
                <a:cs typeface="Book Antiqua"/>
              </a:rPr>
              <a:t>планах </a:t>
            </a:r>
            <a:r>
              <a:rPr sz="698" dirty="0">
                <a:latin typeface="Book Antiqua"/>
                <a:cs typeface="Book Antiqua"/>
              </a:rPr>
              <a:t>на </a:t>
            </a:r>
            <a:r>
              <a:rPr sz="698" spc="3" dirty="0">
                <a:latin typeface="Book Antiqua"/>
                <a:cs typeface="Book Antiqua"/>
              </a:rPr>
              <a:t>лето.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spc="-3" dirty="0">
                <a:latin typeface="Book Antiqua"/>
                <a:cs typeface="Book Antiqua"/>
              </a:rPr>
              <a:t>Летом он </a:t>
            </a:r>
            <a:r>
              <a:rPr sz="698" spc="-10" dirty="0">
                <a:latin typeface="Book Antiqua"/>
                <a:cs typeface="Book Antiqua"/>
              </a:rPr>
              <a:t>будет </a:t>
            </a:r>
            <a:r>
              <a:rPr sz="698" dirty="0">
                <a:latin typeface="Book Antiqua"/>
                <a:cs typeface="Book Antiqua"/>
              </a:rPr>
              <a:t>работать </a:t>
            </a:r>
            <a:r>
              <a:rPr sz="698" spc="-7" dirty="0">
                <a:latin typeface="Book Antiqua"/>
                <a:cs typeface="Book Antiqua"/>
              </a:rPr>
              <a:t>официантом, </a:t>
            </a:r>
            <a:r>
              <a:rPr sz="698" dirty="0">
                <a:latin typeface="Book Antiqua"/>
                <a:cs typeface="Book Antiqua"/>
              </a:rPr>
              <a:t>если </a:t>
            </a:r>
            <a:r>
              <a:rPr sz="698" spc="7" dirty="0">
                <a:latin typeface="Book Antiqua"/>
                <a:cs typeface="Book Antiqua"/>
              </a:rPr>
              <a:t>его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возьмут.</a:t>
            </a:r>
            <a:endParaRPr sz="698">
              <a:latin typeface="Book Antiqua"/>
              <a:cs typeface="Book Antiqua"/>
            </a:endParaRPr>
          </a:p>
          <a:p>
            <a:pPr marL="250221" indent="-97472">
              <a:lnSpc>
                <a:spcPts val="811"/>
              </a:lnSpc>
              <a:buAutoNum type="arabicPeriod"/>
              <a:tabLst>
                <a:tab pos="250643" algn="l"/>
              </a:tabLst>
            </a:pPr>
            <a:r>
              <a:rPr sz="698" spc="-10" dirty="0">
                <a:latin typeface="Book Antiqua"/>
                <a:cs typeface="Book Antiqua"/>
              </a:rPr>
              <a:t>Если Эмили </a:t>
            </a:r>
            <a:r>
              <a:rPr sz="698" dirty="0">
                <a:latin typeface="Book Antiqua"/>
                <a:cs typeface="Book Antiqua"/>
              </a:rPr>
              <a:t>не поедет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spc="-7" dirty="0">
                <a:latin typeface="Book Antiqua"/>
                <a:cs typeface="Book Antiqua"/>
              </a:rPr>
              <a:t>летний </a:t>
            </a:r>
            <a:r>
              <a:rPr sz="698" dirty="0">
                <a:latin typeface="Book Antiqua"/>
                <a:cs typeface="Book Antiqua"/>
              </a:rPr>
              <a:t>лагерь, она </a:t>
            </a:r>
            <a:r>
              <a:rPr sz="698" spc="-10" dirty="0">
                <a:latin typeface="Book Antiqua"/>
                <a:cs typeface="Book Antiqua"/>
              </a:rPr>
              <a:t>будет </a:t>
            </a:r>
            <a:r>
              <a:rPr sz="698" spc="3" dirty="0">
                <a:latin typeface="Book Antiqua"/>
                <a:cs typeface="Book Antiqua"/>
              </a:rPr>
              <a:t>помогать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лесникам.</a:t>
            </a:r>
            <a:endParaRPr sz="698">
              <a:latin typeface="Book Antiqua"/>
              <a:cs typeface="Book Antiqua"/>
            </a:endParaRPr>
          </a:p>
          <a:p>
            <a:pPr marL="248533" marR="279336" indent="-95784">
              <a:lnSpc>
                <a:spcPts val="811"/>
              </a:lnSpc>
              <a:spcBef>
                <a:spcPts val="37"/>
              </a:spcBef>
              <a:buAutoNum type="arabicPeriod"/>
              <a:tabLst>
                <a:tab pos="250643" algn="l"/>
              </a:tabLst>
            </a:pPr>
            <a:r>
              <a:rPr sz="698" dirty="0">
                <a:latin typeface="Book Antiqua"/>
                <a:cs typeface="Book Antiqua"/>
              </a:rPr>
              <a:t>Ты </a:t>
            </a:r>
            <a:r>
              <a:rPr sz="698" spc="-10" dirty="0">
                <a:latin typeface="Book Antiqua"/>
                <a:cs typeface="Book Antiqua"/>
              </a:rPr>
              <a:t>будешь </a:t>
            </a:r>
            <a:r>
              <a:rPr sz="698" dirty="0">
                <a:latin typeface="Book Antiqua"/>
                <a:cs typeface="Book Antiqua"/>
              </a:rPr>
              <a:t>раздавать рекламные объявления, пока не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найдешь  работу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лучше.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3989" y="2447716"/>
            <a:ext cx="2523124" cy="190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2313332" y="2447716"/>
            <a:ext cx="953205" cy="1902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2465801" y="2458271"/>
            <a:ext cx="2664156" cy="14150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  <a:tabLst>
                <a:tab pos="875984" algn="l"/>
              </a:tabLst>
            </a:pPr>
            <a:r>
              <a:rPr sz="864" b="1" spc="20" dirty="0">
                <a:solidFill>
                  <a:srgbClr val="FFFFFF"/>
                </a:solidFill>
                <a:latin typeface="Century Gothic"/>
                <a:cs typeface="Century Gothic"/>
              </a:rPr>
              <a:t>Lessons</a:t>
            </a:r>
            <a:r>
              <a:rPr sz="864" b="1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64" b="1" spc="40" dirty="0">
                <a:solidFill>
                  <a:srgbClr val="FFFFFF"/>
                </a:solidFill>
                <a:latin typeface="Century Gothic"/>
                <a:cs typeface="Century Gothic"/>
              </a:rPr>
              <a:t>3,</a:t>
            </a:r>
            <a:r>
              <a:rPr sz="864" b="1" spc="-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64" b="1" spc="40" dirty="0">
                <a:solidFill>
                  <a:srgbClr val="FFFFFF"/>
                </a:solidFill>
                <a:latin typeface="Century Gothic"/>
                <a:cs typeface="Century Gothic"/>
              </a:rPr>
              <a:t>4	</a:t>
            </a:r>
            <a:r>
              <a:rPr sz="864" spc="-23" dirty="0">
                <a:latin typeface="Calibri"/>
                <a:cs typeface="Calibri"/>
              </a:rPr>
              <a:t>It </a:t>
            </a:r>
            <a:r>
              <a:rPr sz="864" spc="17" dirty="0">
                <a:latin typeface="Calibri"/>
                <a:cs typeface="Calibri"/>
              </a:rPr>
              <a:t>would </a:t>
            </a:r>
            <a:r>
              <a:rPr sz="864" spc="23" dirty="0">
                <a:latin typeface="Calibri"/>
                <a:cs typeface="Calibri"/>
              </a:rPr>
              <a:t>be </a:t>
            </a:r>
            <a:r>
              <a:rPr sz="864" spc="7" dirty="0">
                <a:latin typeface="Calibri"/>
                <a:cs typeface="Calibri"/>
              </a:rPr>
              <a:t>nice </a:t>
            </a:r>
            <a:r>
              <a:rPr sz="864" spc="-17" dirty="0">
                <a:latin typeface="Calibri"/>
                <a:cs typeface="Calibri"/>
              </a:rPr>
              <a:t>to </a:t>
            </a:r>
            <a:r>
              <a:rPr sz="864" spc="23" dirty="0">
                <a:latin typeface="Calibri"/>
                <a:cs typeface="Calibri"/>
              </a:rPr>
              <a:t>have </a:t>
            </a:r>
            <a:r>
              <a:rPr sz="864" spc="73" dirty="0">
                <a:latin typeface="Calibri"/>
                <a:cs typeface="Calibri"/>
              </a:rPr>
              <a:t>a </a:t>
            </a:r>
            <a:r>
              <a:rPr sz="864" spc="-14" dirty="0">
                <a:latin typeface="Calibri"/>
                <a:cs typeface="Calibri"/>
              </a:rPr>
              <a:t>summer</a:t>
            </a:r>
            <a:r>
              <a:rPr sz="864" spc="100" dirty="0">
                <a:latin typeface="Calibri"/>
                <a:cs typeface="Calibri"/>
              </a:rPr>
              <a:t> </a:t>
            </a:r>
            <a:r>
              <a:rPr sz="864" spc="17" dirty="0">
                <a:latin typeface="Calibri"/>
                <a:cs typeface="Calibri"/>
              </a:rPr>
              <a:t>job</a:t>
            </a:r>
            <a:endParaRPr sz="864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9552" y="2650840"/>
            <a:ext cx="2761625" cy="217296"/>
          </a:xfrm>
          <a:prstGeom prst="rect">
            <a:avLst/>
          </a:prstGeom>
        </p:spPr>
        <p:txBody>
          <a:bodyPr vert="horz" wrap="square" lIns="0" tIns="98735" rIns="0" bIns="0" rtlCol="0">
            <a:spAutoFit/>
          </a:bodyPr>
          <a:lstStyle/>
          <a:p>
            <a:pPr marL="298746">
              <a:spcBef>
                <a:spcPts val="778"/>
              </a:spcBef>
            </a:pPr>
            <a:r>
              <a:rPr sz="764" spc="17" dirty="0">
                <a:latin typeface="Calibri"/>
                <a:cs typeface="Calibri"/>
              </a:rPr>
              <a:t>Сослагательное </a:t>
            </a:r>
            <a:r>
              <a:rPr sz="764" spc="7" dirty="0">
                <a:latin typeface="Calibri"/>
                <a:cs typeface="Calibri"/>
              </a:rPr>
              <a:t>наклонение </a:t>
            </a:r>
            <a:r>
              <a:rPr sz="764" spc="143" dirty="0">
                <a:latin typeface="Calibri"/>
                <a:cs typeface="Calibri"/>
              </a:rPr>
              <a:t>/ </a:t>
            </a:r>
            <a:r>
              <a:rPr sz="764" spc="-3" dirty="0">
                <a:latin typeface="Calibri"/>
                <a:cs typeface="Calibri"/>
              </a:rPr>
              <a:t>The </a:t>
            </a:r>
            <a:r>
              <a:rPr sz="764" spc="3" dirty="0">
                <a:latin typeface="Calibri"/>
                <a:cs typeface="Calibri"/>
              </a:rPr>
              <a:t>Subjunctive</a:t>
            </a:r>
            <a:r>
              <a:rPr sz="764" spc="-93" dirty="0">
                <a:latin typeface="Calibri"/>
                <a:cs typeface="Calibri"/>
              </a:rPr>
              <a:t> </a:t>
            </a:r>
            <a:r>
              <a:rPr sz="764" spc="10" dirty="0">
                <a:latin typeface="Calibri"/>
                <a:cs typeface="Calibri"/>
              </a:rPr>
              <a:t>mood</a:t>
            </a:r>
            <a:endParaRPr sz="764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24500" y="2948411"/>
            <a:ext cx="3055298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98" spc="3" dirty="0">
                <a:latin typeface="Book Antiqua"/>
                <a:cs typeface="Book Antiqua"/>
              </a:rPr>
              <a:t>В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английском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языке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существует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три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типа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сложноподчиненных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предложе-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04893" y="3051364"/>
            <a:ext cx="3181460" cy="1865634"/>
          </a:xfrm>
          <a:prstGeom prst="rect">
            <a:avLst/>
          </a:prstGeom>
        </p:spPr>
        <p:txBody>
          <a:bodyPr vert="horz" wrap="square" lIns="0" tIns="14346" rIns="0" bIns="0" rtlCol="0">
            <a:spAutoFit/>
          </a:bodyPr>
          <a:lstStyle/>
          <a:p>
            <a:pPr marL="127853" marR="8861" algn="just">
              <a:lnSpc>
                <a:spcPts val="811"/>
              </a:lnSpc>
              <a:spcBef>
                <a:spcPts val="113"/>
              </a:spcBef>
            </a:pPr>
            <a:r>
              <a:rPr sz="698" spc="-10" dirty="0">
                <a:latin typeface="Book Antiqua"/>
                <a:cs typeface="Book Antiqua"/>
              </a:rPr>
              <a:t>ний </a:t>
            </a:r>
            <a:r>
              <a:rPr sz="698" spc="7" dirty="0">
                <a:latin typeface="Book Antiqua"/>
                <a:cs typeface="Book Antiqua"/>
              </a:rPr>
              <a:t>с </a:t>
            </a:r>
            <a:r>
              <a:rPr sz="698" spc="-7" dirty="0">
                <a:latin typeface="Book Antiqua"/>
                <a:cs typeface="Book Antiqua"/>
              </a:rPr>
              <a:t>придаточными </a:t>
            </a:r>
            <a:r>
              <a:rPr sz="698" dirty="0">
                <a:latin typeface="Book Antiqua"/>
                <a:cs typeface="Book Antiqua"/>
              </a:rPr>
              <a:t>условия. Вы </a:t>
            </a:r>
            <a:r>
              <a:rPr sz="698" spc="-3" dirty="0">
                <a:latin typeface="Book Antiqua"/>
                <a:cs typeface="Book Antiqua"/>
              </a:rPr>
              <a:t>уже </a:t>
            </a:r>
            <a:r>
              <a:rPr sz="698" spc="3" dirty="0">
                <a:latin typeface="Book Antiqua"/>
                <a:cs typeface="Book Antiqua"/>
              </a:rPr>
              <a:t>знакомы </a:t>
            </a:r>
            <a:r>
              <a:rPr sz="698" spc="7" dirty="0">
                <a:latin typeface="Book Antiqua"/>
                <a:cs typeface="Book Antiqua"/>
              </a:rPr>
              <a:t>с </a:t>
            </a:r>
            <a:r>
              <a:rPr sz="698" spc="-7" dirty="0">
                <a:latin typeface="Book Antiqua"/>
                <a:cs typeface="Book Antiqua"/>
              </a:rPr>
              <a:t>придаточными </a:t>
            </a:r>
            <a:r>
              <a:rPr sz="698" spc="-3" dirty="0">
                <a:latin typeface="Book Antiqua"/>
                <a:cs typeface="Book Antiqua"/>
              </a:rPr>
              <a:t>услов-  </a:t>
            </a:r>
            <a:r>
              <a:rPr sz="698" dirty="0">
                <a:latin typeface="Book Antiqua"/>
                <a:cs typeface="Book Antiqua"/>
              </a:rPr>
              <a:t>ными </a:t>
            </a:r>
            <a:r>
              <a:rPr sz="698" spc="-3" dirty="0">
                <a:latin typeface="Book Antiqua"/>
                <a:cs typeface="Book Antiqua"/>
              </a:rPr>
              <a:t>предложениями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типа. </a:t>
            </a: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spc="-7" dirty="0">
                <a:latin typeface="Book Antiqua"/>
                <a:cs typeface="Book Antiqua"/>
              </a:rPr>
              <a:t>них </a:t>
            </a:r>
            <a:r>
              <a:rPr sz="698" dirty="0">
                <a:latin typeface="Book Antiqua"/>
                <a:cs typeface="Book Antiqua"/>
              </a:rPr>
              <a:t>содержится указание на реальное,  выполнимое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условие.</a:t>
            </a:r>
            <a:endParaRPr sz="698">
              <a:latin typeface="Book Antiqua"/>
              <a:cs typeface="Book Antiqua"/>
            </a:endParaRPr>
          </a:p>
          <a:p>
            <a:pPr marL="223637" marR="217730">
              <a:lnSpc>
                <a:spcPts val="811"/>
              </a:lnSpc>
            </a:pPr>
            <a:r>
              <a:rPr sz="698" i="1" spc="3" dirty="0">
                <a:latin typeface="Book Antiqua"/>
                <a:cs typeface="Book Antiqua"/>
              </a:rPr>
              <a:t>She’ll </a:t>
            </a:r>
            <a:r>
              <a:rPr sz="698" i="1" spc="17" dirty="0">
                <a:latin typeface="Book Antiqua"/>
                <a:cs typeface="Book Antiqua"/>
              </a:rPr>
              <a:t>go </a:t>
            </a:r>
            <a:r>
              <a:rPr sz="698" i="1" spc="23" dirty="0">
                <a:latin typeface="Book Antiqua"/>
                <a:cs typeface="Book Antiqua"/>
              </a:rPr>
              <a:t>to </a:t>
            </a:r>
            <a:r>
              <a:rPr sz="698" i="1" spc="26" dirty="0">
                <a:latin typeface="Book Antiqua"/>
                <a:cs typeface="Book Antiqua"/>
              </a:rPr>
              <a:t>the </a:t>
            </a:r>
            <a:r>
              <a:rPr sz="698" i="1" spc="17" dirty="0">
                <a:latin typeface="Book Antiqua"/>
                <a:cs typeface="Book Antiqua"/>
              </a:rPr>
              <a:t>party </a:t>
            </a:r>
            <a:r>
              <a:rPr sz="698" i="1" spc="10" dirty="0">
                <a:latin typeface="Book Antiqua"/>
                <a:cs typeface="Book Antiqua"/>
              </a:rPr>
              <a:t>if </a:t>
            </a:r>
            <a:r>
              <a:rPr sz="698" i="1" spc="7" dirty="0">
                <a:latin typeface="Book Antiqua"/>
                <a:cs typeface="Book Antiqua"/>
              </a:rPr>
              <a:t>Mike </a:t>
            </a:r>
            <a:r>
              <a:rPr sz="698" i="1" spc="3" dirty="0">
                <a:latin typeface="Book Antiqua"/>
                <a:cs typeface="Book Antiqua"/>
              </a:rPr>
              <a:t>invites </a:t>
            </a:r>
            <a:r>
              <a:rPr sz="698" i="1" spc="23" dirty="0">
                <a:latin typeface="Book Antiqua"/>
                <a:cs typeface="Book Antiqua"/>
              </a:rPr>
              <a:t>her.— </a:t>
            </a:r>
            <a:r>
              <a:rPr sz="698" spc="-10" dirty="0">
                <a:latin typeface="Book Antiqua"/>
                <a:cs typeface="Book Antiqua"/>
              </a:rPr>
              <a:t>Она </a:t>
            </a:r>
            <a:r>
              <a:rPr sz="698" spc="-3" dirty="0">
                <a:latin typeface="Book Antiqua"/>
                <a:cs typeface="Book Antiqua"/>
              </a:rPr>
              <a:t>пойдет </a:t>
            </a:r>
            <a:r>
              <a:rPr sz="698" dirty="0">
                <a:latin typeface="Book Antiqua"/>
                <a:cs typeface="Book Antiqua"/>
              </a:rPr>
              <a:t>на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вечеринку,  если </a:t>
            </a:r>
            <a:r>
              <a:rPr sz="698" spc="-7" dirty="0">
                <a:latin typeface="Book Antiqua"/>
                <a:cs typeface="Book Antiqua"/>
              </a:rPr>
              <a:t>Майк пригласит</a:t>
            </a:r>
            <a:r>
              <a:rPr sz="698" spc="-3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ее.</a:t>
            </a:r>
            <a:endParaRPr sz="698">
              <a:latin typeface="Book Antiqua"/>
              <a:cs typeface="Book Antiqua"/>
            </a:endParaRPr>
          </a:p>
          <a:p>
            <a:pPr marL="127853" marR="7595" algn="just">
              <a:lnSpc>
                <a:spcPts val="811"/>
              </a:lnSpc>
              <a:spcBef>
                <a:spcPts val="3"/>
              </a:spcBef>
            </a:pPr>
            <a:r>
              <a:rPr sz="698" b="1" spc="17" dirty="0">
                <a:latin typeface="Book Antiqua"/>
                <a:cs typeface="Book Antiqua"/>
              </a:rPr>
              <a:t>Сослагательное </a:t>
            </a:r>
            <a:r>
              <a:rPr sz="698" b="1" spc="7" dirty="0">
                <a:latin typeface="Book Antiqua"/>
                <a:cs typeface="Book Antiqua"/>
              </a:rPr>
              <a:t>наклонение </a:t>
            </a:r>
            <a:r>
              <a:rPr sz="698" b="1" spc="23" dirty="0">
                <a:latin typeface="Book Antiqua"/>
                <a:cs typeface="Book Antiqua"/>
              </a:rPr>
              <a:t>(The </a:t>
            </a:r>
            <a:r>
              <a:rPr sz="698" b="1" spc="7" dirty="0">
                <a:latin typeface="Book Antiqua"/>
                <a:cs typeface="Book Antiqua"/>
              </a:rPr>
              <a:t>Subjunctive </a:t>
            </a:r>
            <a:r>
              <a:rPr sz="698" b="1" spc="33" dirty="0">
                <a:latin typeface="Book Antiqua"/>
                <a:cs typeface="Book Antiqua"/>
              </a:rPr>
              <a:t>mood) </a:t>
            </a:r>
            <a:r>
              <a:rPr sz="698" spc="3" dirty="0">
                <a:latin typeface="Book Antiqua"/>
                <a:cs typeface="Book Antiqua"/>
              </a:rPr>
              <a:t>используется 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b="1" dirty="0">
                <a:latin typeface="Book Antiqua"/>
                <a:cs typeface="Book Antiqua"/>
              </a:rPr>
              <a:t>условных </a:t>
            </a:r>
            <a:r>
              <a:rPr sz="698" b="1" spc="-3" dirty="0">
                <a:latin typeface="Book Antiqua"/>
                <a:cs typeface="Book Antiqua"/>
              </a:rPr>
              <a:t>предложениях </a:t>
            </a:r>
            <a:r>
              <a:rPr sz="698" b="1" spc="-20" dirty="0">
                <a:latin typeface="Book Antiqua"/>
                <a:cs typeface="Book Antiqua"/>
              </a:rPr>
              <a:t>II </a:t>
            </a:r>
            <a:r>
              <a:rPr sz="698" b="1" spc="3" dirty="0">
                <a:latin typeface="Book Antiqua"/>
                <a:cs typeface="Book Antiqua"/>
              </a:rPr>
              <a:t>типа </a:t>
            </a:r>
            <a:r>
              <a:rPr sz="698" b="1" spc="7" dirty="0">
                <a:latin typeface="Book Antiqua"/>
                <a:cs typeface="Book Antiqua"/>
              </a:rPr>
              <a:t>(Conditionals </a:t>
            </a:r>
            <a:r>
              <a:rPr sz="698" b="1" spc="3" dirty="0">
                <a:latin typeface="Book Antiqua"/>
                <a:cs typeface="Book Antiqua"/>
              </a:rPr>
              <a:t>type </a:t>
            </a:r>
            <a:r>
              <a:rPr sz="698" b="1" spc="53" dirty="0">
                <a:latin typeface="Book Antiqua"/>
                <a:cs typeface="Book Antiqua"/>
              </a:rPr>
              <a:t>2)</a:t>
            </a:r>
            <a:r>
              <a:rPr sz="698" spc="53" dirty="0">
                <a:latin typeface="Book Antiqua"/>
                <a:cs typeface="Book Antiqua"/>
              </a:rPr>
              <a:t>. </a:t>
            </a: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dirty="0">
                <a:latin typeface="Book Antiqua"/>
                <a:cs typeface="Book Antiqua"/>
              </a:rPr>
              <a:t>этих </a:t>
            </a:r>
            <a:r>
              <a:rPr sz="698" spc="-14" dirty="0">
                <a:latin typeface="Book Antiqua"/>
                <a:cs typeface="Book Antiqua"/>
              </a:rPr>
              <a:t>пред-  </a:t>
            </a:r>
            <a:r>
              <a:rPr sz="698" spc="3" dirty="0">
                <a:latin typeface="Book Antiqua"/>
                <a:cs typeface="Book Antiqua"/>
              </a:rPr>
              <a:t>ложениях содержится </a:t>
            </a:r>
            <a:r>
              <a:rPr sz="698" spc="7" dirty="0">
                <a:latin typeface="Book Antiqua"/>
                <a:cs typeface="Book Antiqua"/>
              </a:rPr>
              <a:t>указание </a:t>
            </a:r>
            <a:r>
              <a:rPr sz="698" dirty="0">
                <a:latin typeface="Book Antiqua"/>
                <a:cs typeface="Book Antiqua"/>
              </a:rPr>
              <a:t>на </a:t>
            </a:r>
            <a:r>
              <a:rPr sz="698" spc="7" dirty="0">
                <a:latin typeface="Book Antiqua"/>
                <a:cs typeface="Book Antiqua"/>
              </a:rPr>
              <a:t>нереальное условие, </a:t>
            </a:r>
            <a:r>
              <a:rPr sz="698" dirty="0">
                <a:latin typeface="Book Antiqua"/>
                <a:cs typeface="Book Antiqua"/>
              </a:rPr>
              <a:t>по причине  </a:t>
            </a:r>
            <a:r>
              <a:rPr sz="698" spc="-3" dirty="0">
                <a:latin typeface="Book Antiqua"/>
                <a:cs typeface="Book Antiqua"/>
              </a:rPr>
              <a:t>которого </a:t>
            </a:r>
            <a:r>
              <a:rPr sz="698" spc="-7" dirty="0">
                <a:latin typeface="Book Antiqua"/>
                <a:cs typeface="Book Antiqua"/>
              </a:rPr>
              <a:t>осуществление </a:t>
            </a:r>
            <a:r>
              <a:rPr sz="698" spc="-3" dirty="0">
                <a:latin typeface="Book Antiqua"/>
                <a:cs typeface="Book Antiqua"/>
              </a:rPr>
              <a:t>действия </a:t>
            </a:r>
            <a:r>
              <a:rPr sz="698" dirty="0">
                <a:latin typeface="Book Antiqua"/>
                <a:cs typeface="Book Antiqua"/>
              </a:rPr>
              <a:t>главного </a:t>
            </a:r>
            <a:r>
              <a:rPr sz="698" spc="-10" dirty="0">
                <a:latin typeface="Book Antiqua"/>
                <a:cs typeface="Book Antiqua"/>
              </a:rPr>
              <a:t>предложения проблематично  </a:t>
            </a:r>
            <a:r>
              <a:rPr sz="698" spc="-14" dirty="0">
                <a:latin typeface="Book Antiqua"/>
                <a:cs typeface="Book Antiqua"/>
              </a:rPr>
              <a:t>или </a:t>
            </a:r>
            <a:r>
              <a:rPr sz="698" spc="7" dirty="0">
                <a:latin typeface="Book Antiqua"/>
                <a:cs typeface="Book Antiqua"/>
              </a:rPr>
              <a:t>невозможно. </a:t>
            </a: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dirty="0">
                <a:latin typeface="Book Antiqua"/>
                <a:cs typeface="Book Antiqua"/>
              </a:rPr>
              <a:t>таких </a:t>
            </a:r>
            <a:r>
              <a:rPr sz="698" spc="-7" dirty="0">
                <a:latin typeface="Book Antiqua"/>
                <a:cs typeface="Book Antiqua"/>
              </a:rPr>
              <a:t>предложениях </a:t>
            </a:r>
            <a:r>
              <a:rPr sz="698" dirty="0">
                <a:latin typeface="Book Antiqua"/>
                <a:cs typeface="Book Antiqua"/>
              </a:rPr>
              <a:t>действия могли бы </a:t>
            </a:r>
            <a:r>
              <a:rPr sz="698" spc="-3" dirty="0">
                <a:latin typeface="Book Antiqua"/>
                <a:cs typeface="Book Antiqua"/>
              </a:rPr>
              <a:t>произойти 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b="1" spc="10" dirty="0">
                <a:latin typeface="Book Antiqua"/>
                <a:cs typeface="Book Antiqua"/>
              </a:rPr>
              <a:t>настоящем </a:t>
            </a:r>
            <a:r>
              <a:rPr sz="698" b="1" spc="-14" dirty="0">
                <a:latin typeface="Book Antiqua"/>
                <a:cs typeface="Book Antiqua"/>
              </a:rPr>
              <a:t>или </a:t>
            </a:r>
            <a:r>
              <a:rPr sz="698" b="1" dirty="0">
                <a:latin typeface="Book Antiqua"/>
                <a:cs typeface="Book Antiqua"/>
              </a:rPr>
              <a:t>будущем</a:t>
            </a:r>
            <a:r>
              <a:rPr sz="698" dirty="0">
                <a:latin typeface="Book Antiqua"/>
                <a:cs typeface="Book Antiqua"/>
              </a:rPr>
              <a:t>, </a:t>
            </a:r>
            <a:r>
              <a:rPr sz="698" spc="-3" dirty="0">
                <a:latin typeface="Book Antiqua"/>
                <a:cs typeface="Book Antiqua"/>
              </a:rPr>
              <a:t>но </a:t>
            </a:r>
            <a:r>
              <a:rPr sz="698" spc="3" dirty="0">
                <a:latin typeface="Book Antiqua"/>
                <a:cs typeface="Book Antiqua"/>
              </a:rPr>
              <a:t>это </a:t>
            </a:r>
            <a:r>
              <a:rPr sz="698" dirty="0">
                <a:latin typeface="Book Antiqua"/>
                <a:cs typeface="Book Antiqua"/>
              </a:rPr>
              <a:t>маловероятно. </a:t>
            </a: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dirty="0">
                <a:latin typeface="Book Antiqua"/>
                <a:cs typeface="Book Antiqua"/>
              </a:rPr>
              <a:t>главном </a:t>
            </a:r>
            <a:r>
              <a:rPr sz="698" spc="-7" dirty="0">
                <a:latin typeface="Book Antiqua"/>
                <a:cs typeface="Book Antiqua"/>
              </a:rPr>
              <a:t>предложе-  </a:t>
            </a:r>
            <a:r>
              <a:rPr sz="698" spc="-14" dirty="0">
                <a:latin typeface="Book Antiqua"/>
                <a:cs typeface="Book Antiqua"/>
              </a:rPr>
              <a:t>нии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употребляется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b="1" spc="10" dirty="0">
                <a:latin typeface="Book Antiqua"/>
                <a:cs typeface="Book Antiqua"/>
              </a:rPr>
              <a:t>the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b="1" spc="3" dirty="0">
                <a:latin typeface="Book Antiqua"/>
                <a:cs typeface="Book Antiqua"/>
              </a:rPr>
              <a:t>Future-in-the</a:t>
            </a:r>
            <a:r>
              <a:rPr sz="698" b="1" spc="20" dirty="0">
                <a:latin typeface="Book Antiqua"/>
                <a:cs typeface="Book Antiqua"/>
              </a:rPr>
              <a:t> </a:t>
            </a:r>
            <a:r>
              <a:rPr sz="698" b="1" spc="10" dirty="0">
                <a:latin typeface="Book Antiqua"/>
                <a:cs typeface="Book Antiqua"/>
              </a:rPr>
              <a:t>Past,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в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придаточном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b="1" spc="10" dirty="0">
                <a:latin typeface="Book Antiqua"/>
                <a:cs typeface="Book Antiqua"/>
              </a:rPr>
              <a:t>the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b="1" spc="10" dirty="0">
                <a:latin typeface="Book Antiqua"/>
                <a:cs typeface="Book Antiqua"/>
              </a:rPr>
              <a:t>Past</a:t>
            </a:r>
            <a:r>
              <a:rPr sz="698" b="1" spc="-40" dirty="0">
                <a:latin typeface="Book Antiqua"/>
                <a:cs typeface="Book Antiqua"/>
              </a:rPr>
              <a:t> </a:t>
            </a:r>
            <a:r>
              <a:rPr sz="698" b="1" spc="-3" dirty="0">
                <a:latin typeface="Book Antiqua"/>
                <a:cs typeface="Book Antiqua"/>
              </a:rPr>
              <a:t>Simple</a:t>
            </a:r>
            <a:r>
              <a:rPr sz="698" spc="-3" dirty="0">
                <a:latin typeface="Book Antiqua"/>
                <a:cs typeface="Book Antiqua"/>
              </a:rPr>
              <a:t>.</a:t>
            </a:r>
            <a:endParaRPr sz="698">
              <a:latin typeface="Book Antiqua"/>
              <a:cs typeface="Book Antiqua"/>
            </a:endParaRPr>
          </a:p>
          <a:p>
            <a:pPr marL="223637" marR="3376">
              <a:lnSpc>
                <a:spcPts val="811"/>
              </a:lnSpc>
            </a:pPr>
            <a:r>
              <a:rPr sz="698" i="1" spc="23" dirty="0">
                <a:latin typeface="Book Antiqua"/>
                <a:cs typeface="Book Antiqua"/>
              </a:rPr>
              <a:t>She </a:t>
            </a:r>
            <a:r>
              <a:rPr sz="698" i="1" spc="20" dirty="0">
                <a:latin typeface="Book Antiqua"/>
                <a:cs typeface="Book Antiqua"/>
              </a:rPr>
              <a:t>would </a:t>
            </a:r>
            <a:r>
              <a:rPr sz="698" i="1" spc="17" dirty="0">
                <a:latin typeface="Book Antiqua"/>
                <a:cs typeface="Book Antiqua"/>
              </a:rPr>
              <a:t>go </a:t>
            </a:r>
            <a:r>
              <a:rPr sz="698" i="1" spc="23" dirty="0">
                <a:latin typeface="Book Antiqua"/>
                <a:cs typeface="Book Antiqua"/>
              </a:rPr>
              <a:t>to </a:t>
            </a:r>
            <a:r>
              <a:rPr sz="698" i="1" spc="26" dirty="0">
                <a:latin typeface="Book Antiqua"/>
                <a:cs typeface="Book Antiqua"/>
              </a:rPr>
              <a:t>the </a:t>
            </a:r>
            <a:r>
              <a:rPr sz="698" i="1" spc="17" dirty="0">
                <a:latin typeface="Book Antiqua"/>
                <a:cs typeface="Book Antiqua"/>
              </a:rPr>
              <a:t>party </a:t>
            </a:r>
            <a:r>
              <a:rPr sz="698" i="1" spc="10" dirty="0">
                <a:latin typeface="Book Antiqua"/>
                <a:cs typeface="Book Antiqua"/>
              </a:rPr>
              <a:t>if </a:t>
            </a:r>
            <a:r>
              <a:rPr sz="698" i="1" spc="7" dirty="0">
                <a:latin typeface="Book Antiqua"/>
                <a:cs typeface="Book Antiqua"/>
              </a:rPr>
              <a:t>Mike invited </a:t>
            </a:r>
            <a:r>
              <a:rPr sz="698" i="1" spc="23" dirty="0">
                <a:latin typeface="Book Antiqua"/>
                <a:cs typeface="Book Antiqua"/>
              </a:rPr>
              <a:t>her.</a:t>
            </a:r>
            <a:r>
              <a:rPr sz="698" spc="23" dirty="0">
                <a:latin typeface="Book Antiqua"/>
                <a:cs typeface="Book Antiqua"/>
              </a:rPr>
              <a:t>— </a:t>
            </a:r>
            <a:r>
              <a:rPr sz="698" spc="-10" dirty="0">
                <a:latin typeface="Book Antiqua"/>
                <a:cs typeface="Book Antiqua"/>
              </a:rPr>
              <a:t>Она пошла </a:t>
            </a:r>
            <a:r>
              <a:rPr sz="698" dirty="0">
                <a:latin typeface="Book Antiqua"/>
                <a:cs typeface="Book Antiqua"/>
              </a:rPr>
              <a:t>бы на </a:t>
            </a:r>
            <a:r>
              <a:rPr sz="698" spc="3" dirty="0">
                <a:latin typeface="Book Antiqua"/>
                <a:cs typeface="Book Antiqua"/>
              </a:rPr>
              <a:t>вече-  </a:t>
            </a:r>
            <a:r>
              <a:rPr sz="698" spc="-10" dirty="0">
                <a:latin typeface="Book Antiqua"/>
                <a:cs typeface="Book Antiqua"/>
              </a:rPr>
              <a:t>ринку, </a:t>
            </a:r>
            <a:r>
              <a:rPr sz="698" dirty="0">
                <a:latin typeface="Book Antiqua"/>
                <a:cs typeface="Book Antiqua"/>
              </a:rPr>
              <a:t>если бы </a:t>
            </a:r>
            <a:r>
              <a:rPr sz="698" spc="-7" dirty="0">
                <a:latin typeface="Book Antiqua"/>
                <a:cs typeface="Book Antiqua"/>
              </a:rPr>
              <a:t>Майк пригласил </a:t>
            </a:r>
            <a:r>
              <a:rPr sz="698" spc="17" dirty="0">
                <a:latin typeface="Book Antiqua"/>
                <a:cs typeface="Book Antiqua"/>
              </a:rPr>
              <a:t>ее. </a:t>
            </a:r>
            <a:r>
              <a:rPr sz="698" spc="7" dirty="0">
                <a:latin typeface="Book Antiqua"/>
                <a:cs typeface="Book Antiqua"/>
              </a:rPr>
              <a:t>(Это </a:t>
            </a:r>
            <a:r>
              <a:rPr sz="698" spc="17" dirty="0">
                <a:latin typeface="Book Antiqua"/>
                <a:cs typeface="Book Antiqua"/>
              </a:rPr>
              <a:t>все </a:t>
            </a:r>
            <a:r>
              <a:rPr sz="698" dirty="0">
                <a:latin typeface="Book Antiqua"/>
                <a:cs typeface="Book Antiqua"/>
              </a:rPr>
              <a:t>еще </a:t>
            </a:r>
            <a:r>
              <a:rPr sz="698" spc="7" dirty="0">
                <a:latin typeface="Book Antiqua"/>
                <a:cs typeface="Book Antiqua"/>
              </a:rPr>
              <a:t>возможно, </a:t>
            </a:r>
            <a:r>
              <a:rPr sz="698" spc="-3" dirty="0">
                <a:latin typeface="Book Antiqua"/>
                <a:cs typeface="Book Antiqua"/>
              </a:rPr>
              <a:t>поскольку  </a:t>
            </a:r>
            <a:r>
              <a:rPr sz="698" dirty="0">
                <a:latin typeface="Book Antiqua"/>
                <a:cs typeface="Book Antiqua"/>
              </a:rPr>
              <a:t>вечеринка еще не </a:t>
            </a:r>
            <a:r>
              <a:rPr sz="698" spc="3" dirty="0">
                <a:latin typeface="Book Antiqua"/>
                <a:cs typeface="Book Antiqua"/>
              </a:rPr>
              <a:t>состоялась, </a:t>
            </a:r>
            <a:r>
              <a:rPr sz="698" spc="-3" dirty="0">
                <a:latin typeface="Book Antiqua"/>
                <a:cs typeface="Book Antiqua"/>
              </a:rPr>
              <a:t>но </a:t>
            </a:r>
            <a:r>
              <a:rPr sz="698" spc="3" dirty="0">
                <a:latin typeface="Book Antiqua"/>
                <a:cs typeface="Book Antiqua"/>
              </a:rPr>
              <a:t>это</a:t>
            </a:r>
            <a:r>
              <a:rPr sz="698" spc="17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маловероятно.)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 marL="8439">
              <a:spcBef>
                <a:spcPts val="608"/>
              </a:spcBef>
            </a:pPr>
            <a:r>
              <a:rPr sz="947" spc="74" baseline="2923" dirty="0">
                <a:latin typeface="Calibri"/>
                <a:cs typeface="Calibri"/>
              </a:rPr>
              <a:t>186  </a:t>
            </a: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1,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2 </a:t>
            </a:r>
            <a:r>
              <a:rPr sz="665" spc="26" dirty="0">
                <a:solidFill>
                  <a:srgbClr val="6D6E71"/>
                </a:solidFill>
                <a:latin typeface="Calibri"/>
                <a:cs typeface="Calibri"/>
              </a:rPr>
              <a:t>and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 </a:t>
            </a:r>
            <a:r>
              <a:rPr sz="665" spc="7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</a:t>
            </a:r>
            <a:endParaRPr sz="665">
              <a:latin typeface="Calibri"/>
              <a:cs typeface="Calibri"/>
            </a:endParaRPr>
          </a:p>
        </p:txBody>
      </p:sp>
      <p:pic>
        <p:nvPicPr>
          <p:cNvPr id="15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525A98D8-98A8-A042-A167-2D318081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216" y="2292055"/>
            <a:ext cx="1218723" cy="1629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020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5442" y="313083"/>
            <a:ext cx="3249181" cy="2609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2424499" y="339811"/>
            <a:ext cx="3066269" cy="752315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lnSpc>
                <a:spcPts val="818"/>
              </a:lnSpc>
              <a:spcBef>
                <a:spcPts val="67"/>
              </a:spcBef>
            </a:pPr>
            <a:r>
              <a:rPr sz="698" spc="-23" dirty="0">
                <a:latin typeface="Book Antiqua"/>
                <a:cs typeface="Book Antiqua"/>
              </a:rPr>
              <a:t>О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26" dirty="0">
                <a:latin typeface="Book Antiqua"/>
                <a:cs typeface="Book Antiqua"/>
              </a:rPr>
              <a:t>бр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53" dirty="0">
                <a:latin typeface="Book Antiqua"/>
                <a:cs typeface="Book Antiqua"/>
              </a:rPr>
              <a:t>ати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50" dirty="0">
                <a:latin typeface="Book Antiqua"/>
                <a:cs typeface="Book Antiqua"/>
              </a:rPr>
              <a:t>те</a:t>
            </a:r>
            <a:r>
              <a:rPr sz="698" spc="160" dirty="0">
                <a:latin typeface="Book Antiqua"/>
                <a:cs typeface="Book Antiqua"/>
              </a:rPr>
              <a:t> </a:t>
            </a:r>
            <a:r>
              <a:rPr sz="698" spc="44" dirty="0">
                <a:latin typeface="Book Antiqua"/>
                <a:cs typeface="Book Antiqua"/>
              </a:rPr>
              <a:t>вн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и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56" dirty="0">
                <a:latin typeface="Book Antiqua"/>
                <a:cs typeface="Book Antiqua"/>
              </a:rPr>
              <a:t>ман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и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33" dirty="0">
                <a:latin typeface="Book Antiqua"/>
                <a:cs typeface="Book Antiqua"/>
              </a:rPr>
              <a:t>е!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Сокращенная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форма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b="1" dirty="0">
                <a:latin typeface="Book Antiqua"/>
                <a:cs typeface="Book Antiqua"/>
              </a:rPr>
              <a:t>would</a:t>
            </a:r>
            <a:r>
              <a:rPr sz="698" b="1" spc="-14" dirty="0">
                <a:latin typeface="Book Antiqua"/>
                <a:cs typeface="Book Antiqua"/>
              </a:rPr>
              <a:t> </a:t>
            </a:r>
            <a:r>
              <a:rPr sz="698" b="1" spc="169" dirty="0">
                <a:latin typeface="Book Antiqua"/>
                <a:cs typeface="Book Antiqua"/>
              </a:rPr>
              <a:t>=</a:t>
            </a:r>
            <a:r>
              <a:rPr sz="698" b="1" spc="-14" dirty="0">
                <a:latin typeface="Book Antiqua"/>
                <a:cs typeface="Book Antiqua"/>
              </a:rPr>
              <a:t> </a:t>
            </a:r>
            <a:r>
              <a:rPr sz="698" b="1" spc="-7" dirty="0">
                <a:latin typeface="Book Antiqua"/>
                <a:cs typeface="Book Antiqua"/>
              </a:rPr>
              <a:t>’d</a:t>
            </a:r>
            <a:endParaRPr sz="698">
              <a:latin typeface="Book Antiqua"/>
              <a:cs typeface="Book Antiqua"/>
            </a:endParaRPr>
          </a:p>
          <a:p>
            <a:pPr marL="103802">
              <a:lnSpc>
                <a:spcPts val="818"/>
              </a:lnSpc>
            </a:pPr>
            <a:r>
              <a:rPr sz="698" i="1" spc="-7" dirty="0">
                <a:latin typeface="Book Antiqua"/>
                <a:cs typeface="Book Antiqua"/>
              </a:rPr>
              <a:t>I’d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help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you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today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10" dirty="0">
                <a:latin typeface="Book Antiqua"/>
                <a:cs typeface="Book Antiqua"/>
              </a:rPr>
              <a:t>if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50" dirty="0">
                <a:latin typeface="Book Antiqua"/>
                <a:cs typeface="Book Antiqua"/>
              </a:rPr>
              <a:t>had</a:t>
            </a:r>
            <a:r>
              <a:rPr sz="698" i="1" spc="-17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time.</a:t>
            </a:r>
            <a:endParaRPr sz="698">
              <a:latin typeface="Book Antiqua"/>
              <a:cs typeface="Book Antiqua"/>
            </a:endParaRPr>
          </a:p>
          <a:p>
            <a:pPr marL="8439">
              <a:lnSpc>
                <a:spcPts val="824"/>
              </a:lnSpc>
              <a:spcBef>
                <a:spcPts val="160"/>
              </a:spcBef>
            </a:pPr>
            <a:r>
              <a:rPr sz="698" dirty="0">
                <a:latin typeface="Book Antiqua"/>
                <a:cs typeface="Book Antiqua"/>
              </a:rPr>
              <a:t>Глагол </a:t>
            </a:r>
            <a:r>
              <a:rPr sz="698" b="1" spc="23" dirty="0">
                <a:latin typeface="Book Antiqua"/>
                <a:cs typeface="Book Antiqua"/>
              </a:rPr>
              <a:t>to </a:t>
            </a:r>
            <a:r>
              <a:rPr sz="698" b="1" spc="3" dirty="0">
                <a:latin typeface="Book Antiqua"/>
                <a:cs typeface="Book Antiqua"/>
              </a:rPr>
              <a:t>be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spc="-3" dirty="0">
                <a:latin typeface="Book Antiqua"/>
                <a:cs typeface="Book Antiqua"/>
              </a:rPr>
              <a:t>условных </a:t>
            </a:r>
            <a:r>
              <a:rPr sz="698" spc="-7" dirty="0">
                <a:latin typeface="Book Antiqua"/>
                <a:cs typeface="Book Antiqua"/>
              </a:rPr>
              <a:t>предложениях II </a:t>
            </a:r>
            <a:r>
              <a:rPr sz="698" spc="-3" dirty="0">
                <a:latin typeface="Book Antiqua"/>
                <a:cs typeface="Book Antiqua"/>
              </a:rPr>
              <a:t>типа </a:t>
            </a:r>
            <a:r>
              <a:rPr sz="698" spc="7" dirty="0">
                <a:latin typeface="Book Antiqua"/>
                <a:cs typeface="Book Antiqua"/>
              </a:rPr>
              <a:t>имеет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-26" dirty="0">
                <a:latin typeface="Book Antiqua"/>
                <a:cs typeface="Book Antiqua"/>
              </a:rPr>
              <a:t>форму </a:t>
            </a:r>
            <a:r>
              <a:rPr sz="698" b="1" spc="17" dirty="0">
                <a:latin typeface="Book Antiqua"/>
                <a:cs typeface="Book Antiqua"/>
              </a:rPr>
              <a:t>were</a:t>
            </a:r>
            <a:r>
              <a:rPr sz="698" spc="17" dirty="0">
                <a:latin typeface="Book Antiqua"/>
                <a:cs typeface="Book Antiqua"/>
              </a:rPr>
              <a:t>.</a:t>
            </a:r>
            <a:endParaRPr sz="698">
              <a:latin typeface="Book Antiqua"/>
              <a:cs typeface="Book Antiqua"/>
            </a:endParaRPr>
          </a:p>
          <a:p>
            <a:pPr marL="103802" marR="3376" indent="-422">
              <a:lnSpc>
                <a:spcPts val="811"/>
              </a:lnSpc>
              <a:spcBef>
                <a:spcPts val="33"/>
              </a:spcBef>
            </a:pP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10" dirty="0">
                <a:latin typeface="Book Antiqua"/>
                <a:cs typeface="Book Antiqua"/>
              </a:rPr>
              <a:t> I </a:t>
            </a:r>
            <a:r>
              <a:rPr sz="698" b="1" i="1" spc="-10" dirty="0">
                <a:latin typeface="Cambria"/>
                <a:cs typeface="Cambria"/>
              </a:rPr>
              <a:t>were</a:t>
            </a:r>
            <a:r>
              <a:rPr sz="698" b="1" i="1" spc="10" dirty="0">
                <a:latin typeface="Cambria"/>
                <a:cs typeface="Cambri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older,</a:t>
            </a:r>
            <a:r>
              <a:rPr sz="698" i="1" spc="-10" dirty="0">
                <a:latin typeface="Book Antiqua"/>
                <a:cs typeface="Book Antiqua"/>
              </a:rPr>
              <a:t> I </a:t>
            </a:r>
            <a:r>
              <a:rPr sz="698" i="1" spc="20" dirty="0">
                <a:latin typeface="Book Antiqua"/>
                <a:cs typeface="Book Antiqua"/>
              </a:rPr>
              <a:t>would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work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as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70" dirty="0">
                <a:latin typeface="Book Antiqua"/>
                <a:cs typeface="Book Antiqua"/>
              </a:rPr>
              <a:t>a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ranger.</a:t>
            </a:r>
            <a:r>
              <a:rPr sz="698" spc="20" dirty="0">
                <a:latin typeface="Book Antiqua"/>
                <a:cs typeface="Book Antiqua"/>
              </a:rPr>
              <a:t>—</a:t>
            </a:r>
            <a:r>
              <a:rPr sz="698" spc="-10" dirty="0">
                <a:latin typeface="Book Antiqua"/>
                <a:cs typeface="Book Antiqua"/>
              </a:rPr>
              <a:t> Если </a:t>
            </a:r>
            <a:r>
              <a:rPr sz="698" dirty="0">
                <a:latin typeface="Book Antiqua"/>
                <a:cs typeface="Book Antiqua"/>
              </a:rPr>
              <a:t>бы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я</a:t>
            </a:r>
            <a:r>
              <a:rPr sz="698" spc="-10" dirty="0">
                <a:latin typeface="Book Antiqua"/>
                <a:cs typeface="Book Antiqua"/>
              </a:rPr>
              <a:t> был </a:t>
            </a:r>
            <a:r>
              <a:rPr sz="698" dirty="0">
                <a:latin typeface="Book Antiqua"/>
                <a:cs typeface="Book Antiqua"/>
              </a:rPr>
              <a:t>старше,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я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бы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ра-  </a:t>
            </a:r>
            <a:r>
              <a:rPr sz="698" dirty="0">
                <a:latin typeface="Book Antiqua"/>
                <a:cs typeface="Book Antiqua"/>
              </a:rPr>
              <a:t>ботал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лесником.</a:t>
            </a:r>
            <a:endParaRPr sz="698">
              <a:latin typeface="Book Antiqua"/>
              <a:cs typeface="Book Antiqua"/>
            </a:endParaRPr>
          </a:p>
          <a:p>
            <a:pPr marL="103802">
              <a:lnSpc>
                <a:spcPts val="761"/>
              </a:lnSpc>
            </a:pP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10" dirty="0">
                <a:latin typeface="Book Antiqua"/>
                <a:cs typeface="Book Antiqua"/>
              </a:rPr>
              <a:t> I </a:t>
            </a:r>
            <a:r>
              <a:rPr sz="698" b="1" i="1" spc="-10" dirty="0">
                <a:latin typeface="Cambria"/>
                <a:cs typeface="Cambria"/>
              </a:rPr>
              <a:t>were</a:t>
            </a:r>
            <a:r>
              <a:rPr sz="698" b="1" i="1" spc="10" dirty="0">
                <a:latin typeface="Cambria"/>
                <a:cs typeface="Cambri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you,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-7" dirty="0">
                <a:latin typeface="Book Antiqua"/>
                <a:cs typeface="Book Antiqua"/>
              </a:rPr>
              <a:t>I’d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spend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0" dirty="0">
                <a:latin typeface="Book Antiqua"/>
                <a:cs typeface="Book Antiqua"/>
              </a:rPr>
              <a:t>this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money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on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books.—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На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твоем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месте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я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потратил</a:t>
            </a:r>
            <a:endParaRPr sz="698">
              <a:latin typeface="Book Antiqua"/>
              <a:cs typeface="Book Antiqua"/>
            </a:endParaRPr>
          </a:p>
          <a:p>
            <a:pPr marL="103802">
              <a:lnSpc>
                <a:spcPts val="824"/>
              </a:lnSpc>
            </a:pPr>
            <a:r>
              <a:rPr sz="698" dirty="0">
                <a:latin typeface="Book Antiqua"/>
                <a:cs typeface="Book Antiqua"/>
              </a:rPr>
              <a:t>бы эти </a:t>
            </a:r>
            <a:r>
              <a:rPr sz="698" spc="-3" dirty="0">
                <a:latin typeface="Book Antiqua"/>
                <a:cs typeface="Book Antiqua"/>
              </a:rPr>
              <a:t>деньги </a:t>
            </a:r>
            <a:r>
              <a:rPr sz="698" dirty="0">
                <a:latin typeface="Book Antiqua"/>
                <a:cs typeface="Book Antiqua"/>
              </a:rPr>
              <a:t>на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книги.</a:t>
            </a:r>
            <a:endParaRPr sz="698">
              <a:latin typeface="Book Antiqua"/>
              <a:cs typeface="Book Antiqu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313450" y="1098538"/>
          <a:ext cx="3446684" cy="3047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1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1" dirty="0">
                          <a:latin typeface="Book Antiqua"/>
                          <a:cs typeface="Book Antiqua"/>
                        </a:rPr>
                        <a:t>Наклонение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379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4305" marR="116205" indent="-30480">
                        <a:lnSpc>
                          <a:spcPts val="1019"/>
                        </a:lnSpc>
                      </a:pPr>
                      <a:r>
                        <a:rPr sz="600" b="1" spc="-25" dirty="0">
                          <a:latin typeface="Book Antiqua"/>
                          <a:cs typeface="Book Antiqua"/>
                        </a:rPr>
                        <a:t>Тип</a:t>
                      </a:r>
                      <a:r>
                        <a:rPr sz="600" b="1" spc="-7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b="1" spc="5" dirty="0">
                          <a:latin typeface="Book Antiqua"/>
                          <a:cs typeface="Book Antiqua"/>
                        </a:rPr>
                        <a:t>условного  </a:t>
                      </a:r>
                      <a:r>
                        <a:rPr sz="600" b="1" spc="-5" dirty="0">
                          <a:latin typeface="Book Antiqua"/>
                          <a:cs typeface="Book Antiqua"/>
                        </a:rPr>
                        <a:t>предложения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26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Bef>
                          <a:spcPts val="125"/>
                        </a:spcBef>
                      </a:pPr>
                      <a:r>
                        <a:rPr sz="600" b="1" spc="5" dirty="0">
                          <a:latin typeface="Book Antiqua"/>
                          <a:cs typeface="Book Antiqua"/>
                        </a:rPr>
                        <a:t>Время,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46990" marR="40640" indent="635" algn="ctr">
                        <a:lnSpc>
                          <a:spcPts val="1019"/>
                        </a:lnSpc>
                        <a:spcBef>
                          <a:spcPts val="70"/>
                        </a:spcBef>
                      </a:pPr>
                      <a:r>
                        <a:rPr sz="600" b="1" spc="-30" dirty="0">
                          <a:latin typeface="Book Antiqua"/>
                          <a:cs typeface="Book Antiqua"/>
                        </a:rPr>
                        <a:t>к </a:t>
                      </a:r>
                      <a:r>
                        <a:rPr sz="600" b="1" spc="5" dirty="0">
                          <a:latin typeface="Book Antiqua"/>
                          <a:cs typeface="Book Antiqua"/>
                        </a:rPr>
                        <a:t>которому  </a:t>
                      </a:r>
                      <a:r>
                        <a:rPr sz="600" b="1" spc="15" dirty="0">
                          <a:latin typeface="Book Antiqua"/>
                          <a:cs typeface="Book Antiqua"/>
                        </a:rPr>
                        <a:t>относится  </a:t>
                      </a:r>
                      <a:r>
                        <a:rPr sz="600" b="1" spc="-10" dirty="0">
                          <a:latin typeface="Book Antiqua"/>
                          <a:cs typeface="Book Antiqua"/>
                        </a:rPr>
                        <a:t>высказывание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7625" marR="41275" indent="113030">
                        <a:lnSpc>
                          <a:spcPts val="1019"/>
                        </a:lnSpc>
                      </a:pPr>
                      <a:r>
                        <a:rPr sz="600" b="1" spc="5" dirty="0">
                          <a:latin typeface="Book Antiqua"/>
                          <a:cs typeface="Book Antiqua"/>
                        </a:rPr>
                        <a:t>Главное  </a:t>
                      </a:r>
                      <a:r>
                        <a:rPr sz="600" b="1" spc="-15" dirty="0">
                          <a:latin typeface="Book Antiqua"/>
                          <a:cs typeface="Book Antiqua"/>
                        </a:rPr>
                        <a:t>предложение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26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</a:pPr>
                      <a:r>
                        <a:rPr sz="600" b="1" spc="0" dirty="0">
                          <a:latin typeface="Book Antiqua"/>
                          <a:cs typeface="Book Antiqua"/>
                        </a:rPr>
                        <a:t>Союз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379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1594" marR="53975" indent="1270">
                        <a:lnSpc>
                          <a:spcPts val="1019"/>
                        </a:lnSpc>
                      </a:pPr>
                      <a:r>
                        <a:rPr sz="600" b="1" dirty="0">
                          <a:latin typeface="Book Antiqua"/>
                          <a:cs typeface="Book Antiqua"/>
                        </a:rPr>
                        <a:t>Придаточное  предложение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26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10" dirty="0">
                          <a:latin typeface="Book Antiqua"/>
                          <a:cs typeface="Book Antiqua"/>
                        </a:rPr>
                        <a:t>Изъявительное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</a:t>
                      </a:r>
                      <a:r>
                        <a:rPr sz="600" spc="-10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10" dirty="0">
                          <a:latin typeface="Book Antiqua"/>
                          <a:cs typeface="Book Antiqua"/>
                        </a:rPr>
                        <a:t>тип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 marR="45720">
                        <a:lnSpc>
                          <a:spcPts val="1100"/>
                        </a:lnSpc>
                        <a:spcBef>
                          <a:spcPts val="310"/>
                        </a:spcBef>
                      </a:pPr>
                      <a:r>
                        <a:rPr sz="600" spc="-15" dirty="0">
                          <a:latin typeface="Book Antiqua"/>
                          <a:cs typeface="Book Antiqua"/>
                        </a:rPr>
                        <a:t>Придаточное  </a:t>
                      </a:r>
                      <a:r>
                        <a:rPr sz="600" spc="-5" dirty="0">
                          <a:latin typeface="Book Antiqua"/>
                          <a:cs typeface="Book Antiqua"/>
                        </a:rPr>
                        <a:t>предложение  содержит реаль-  </a:t>
                      </a:r>
                      <a:r>
                        <a:rPr sz="600" spc="5" dirty="0">
                          <a:latin typeface="Book Antiqua"/>
                          <a:cs typeface="Book Antiqua"/>
                        </a:rPr>
                        <a:t>ное,</a:t>
                      </a:r>
                      <a:r>
                        <a:rPr sz="600" spc="-6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выполнимое  условие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marR="161290">
                        <a:lnSpc>
                          <a:spcPts val="1100"/>
                        </a:lnSpc>
                        <a:spcBef>
                          <a:spcPts val="19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настоящее,  </a:t>
                      </a:r>
                      <a:r>
                        <a:rPr sz="600" spc="-20" dirty="0">
                          <a:latin typeface="Book Antiqua"/>
                          <a:cs typeface="Book Antiqua"/>
                        </a:rPr>
                        <a:t>будущее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45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marR="107950">
                        <a:lnSpc>
                          <a:spcPts val="11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 </a:t>
                      </a:r>
                      <a:r>
                        <a:rPr sz="600" b="1" spc="-20" dirty="0">
                          <a:latin typeface="Book Antiqua"/>
                          <a:cs typeface="Book Antiqua"/>
                        </a:rPr>
                        <a:t>will </a:t>
                      </a:r>
                      <a:r>
                        <a:rPr sz="600" b="1" dirty="0">
                          <a:latin typeface="Book Antiqua"/>
                          <a:cs typeface="Book Antiqua"/>
                        </a:rPr>
                        <a:t>give 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her </a:t>
                      </a:r>
                      <a:r>
                        <a:rPr sz="600" spc="5" dirty="0">
                          <a:latin typeface="Book Antiqua"/>
                          <a:cs typeface="Book Antiqua"/>
                        </a:rPr>
                        <a:t>the 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document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 marR="107950">
                        <a:lnSpc>
                          <a:spcPts val="1100"/>
                        </a:lnSpc>
                        <a:spcBef>
                          <a:spcPts val="280"/>
                        </a:spcBef>
                      </a:pPr>
                      <a:r>
                        <a:rPr sz="600" spc="-20" dirty="0">
                          <a:latin typeface="Book Antiqua"/>
                          <a:cs typeface="Book Antiqua"/>
                        </a:rPr>
                        <a:t>Я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отдам</a:t>
                      </a:r>
                      <a:r>
                        <a:rPr sz="600" spc="-9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ей 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документ,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45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if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если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marR="134620" indent="-635">
                        <a:lnSpc>
                          <a:spcPts val="1100"/>
                        </a:lnSpc>
                        <a:spcBef>
                          <a:spcPts val="19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she </a:t>
                      </a:r>
                      <a:r>
                        <a:rPr sz="600" b="1" spc="25" dirty="0">
                          <a:latin typeface="Book Antiqua"/>
                          <a:cs typeface="Book Antiqua"/>
                        </a:rPr>
                        <a:t>comes</a:t>
                      </a:r>
                      <a:r>
                        <a:rPr sz="600" b="1" spc="-8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10" dirty="0">
                          <a:latin typeface="Book Antiqua"/>
                          <a:cs typeface="Book Antiqua"/>
                        </a:rPr>
                        <a:t>at  </a:t>
                      </a:r>
                      <a:r>
                        <a:rPr sz="600" spc="60" dirty="0">
                          <a:latin typeface="Book Antiqua"/>
                          <a:cs typeface="Book Antiqua"/>
                        </a:rPr>
                        <a:t>5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p.m. 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tomorrow.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 marR="209550">
                        <a:lnSpc>
                          <a:spcPts val="1100"/>
                        </a:lnSpc>
                        <a:spcBef>
                          <a:spcPts val="280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она</a:t>
                      </a:r>
                      <a:r>
                        <a:rPr sz="600" spc="-7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15" dirty="0">
                          <a:latin typeface="Book Antiqua"/>
                          <a:cs typeface="Book Antiqua"/>
                        </a:rPr>
                        <a:t>придет  </a:t>
                      </a:r>
                      <a:r>
                        <a:rPr sz="600" spc="5" dirty="0">
                          <a:latin typeface="Book Antiqua"/>
                          <a:cs typeface="Book Antiqua"/>
                        </a:rPr>
                        <a:t>завтра</a:t>
                      </a:r>
                      <a:r>
                        <a:rPr sz="600" spc="-9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25" dirty="0">
                          <a:latin typeface="Book Antiqua"/>
                          <a:cs typeface="Book Antiqua"/>
                        </a:rPr>
                        <a:t>в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>
                        <a:lnSpc>
                          <a:spcPts val="1070"/>
                        </a:lnSpc>
                      </a:pPr>
                      <a:r>
                        <a:rPr sz="600" spc="60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600" spc="-10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10" dirty="0">
                          <a:latin typeface="Book Antiqua"/>
                          <a:cs typeface="Book Antiqua"/>
                        </a:rPr>
                        <a:t>часов.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45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25" dirty="0">
                          <a:latin typeface="Book Antiqua"/>
                          <a:cs typeface="Book Antiqua"/>
                        </a:rPr>
                        <a:t>Сослагательное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3185" algn="just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II</a:t>
                      </a:r>
                      <a:r>
                        <a:rPr sz="600" spc="-10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10" dirty="0">
                          <a:latin typeface="Book Antiqua"/>
                          <a:cs typeface="Book Antiqua"/>
                        </a:rPr>
                        <a:t>тип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 marR="272415" algn="just">
                        <a:lnSpc>
                          <a:spcPts val="1100"/>
                        </a:lnSpc>
                        <a:spcBef>
                          <a:spcPts val="31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Придаточное  предложение  </a:t>
                      </a:r>
                      <a:r>
                        <a:rPr sz="600" spc="-5" dirty="0">
                          <a:latin typeface="Book Antiqua"/>
                          <a:cs typeface="Book Antiqua"/>
                        </a:rPr>
                        <a:t>содержит</a:t>
                      </a:r>
                      <a:r>
                        <a:rPr sz="600" spc="-6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5" dirty="0">
                          <a:latin typeface="Book Antiqua"/>
                          <a:cs typeface="Book Antiqua"/>
                        </a:rPr>
                        <a:t>не-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3185" marR="161290">
                        <a:lnSpc>
                          <a:spcPts val="11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настоящее,  </a:t>
                      </a:r>
                      <a:r>
                        <a:rPr sz="600" spc="-20" dirty="0">
                          <a:latin typeface="Book Antiqua"/>
                          <a:cs typeface="Book Antiqua"/>
                        </a:rPr>
                        <a:t>будущее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3185" marR="74930">
                        <a:lnSpc>
                          <a:spcPts val="1100"/>
                        </a:lnSpc>
                        <a:spcBef>
                          <a:spcPts val="19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 </a:t>
                      </a:r>
                      <a:r>
                        <a:rPr sz="600" b="1" spc="0" dirty="0">
                          <a:latin typeface="Book Antiqua"/>
                          <a:cs typeface="Book Antiqua"/>
                        </a:rPr>
                        <a:t>would  </a:t>
                      </a:r>
                      <a:r>
                        <a:rPr sz="600" b="1" dirty="0">
                          <a:latin typeface="Book Antiqua"/>
                          <a:cs typeface="Book Antiqua"/>
                        </a:rPr>
                        <a:t>give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her</a:t>
                      </a:r>
                      <a:r>
                        <a:rPr sz="600" spc="-9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5" dirty="0">
                          <a:latin typeface="Book Antiqua"/>
                          <a:cs typeface="Book Antiqua"/>
                        </a:rPr>
                        <a:t>the 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document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00" spc="-20" dirty="0">
                          <a:latin typeface="Book Antiqua"/>
                          <a:cs typeface="Book Antiqua"/>
                        </a:rPr>
                        <a:t>Я</a:t>
                      </a:r>
                      <a:r>
                        <a:rPr sz="600" spc="-9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10" dirty="0">
                          <a:latin typeface="Book Antiqua"/>
                          <a:cs typeface="Book Antiqua"/>
                        </a:rPr>
                        <a:t>отдал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45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600" spc="-5" dirty="0">
                          <a:latin typeface="Book Antiqua"/>
                          <a:cs typeface="Book Antiqua"/>
                        </a:rPr>
                        <a:t>if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если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054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3185" marR="132715" indent="-635">
                        <a:lnSpc>
                          <a:spcPts val="1100"/>
                        </a:lnSpc>
                        <a:spcBef>
                          <a:spcPts val="195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she </a:t>
                      </a:r>
                      <a:r>
                        <a:rPr sz="600" b="1" spc="35" dirty="0">
                          <a:latin typeface="Book Antiqua"/>
                          <a:cs typeface="Book Antiqua"/>
                        </a:rPr>
                        <a:t>came </a:t>
                      </a:r>
                      <a:r>
                        <a:rPr sz="600" spc="10" dirty="0">
                          <a:latin typeface="Book Antiqua"/>
                          <a:cs typeface="Book Antiqua"/>
                        </a:rPr>
                        <a:t>at  </a:t>
                      </a:r>
                      <a:r>
                        <a:rPr sz="600" spc="60" dirty="0">
                          <a:latin typeface="Book Antiqua"/>
                          <a:cs typeface="Book Antiqua"/>
                        </a:rPr>
                        <a:t>5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p.m.</a:t>
                      </a:r>
                      <a:r>
                        <a:rPr sz="600" spc="-16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today.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она</a:t>
                      </a:r>
                      <a:r>
                        <a:rPr sz="600" spc="-9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20" dirty="0">
                          <a:latin typeface="Book Antiqua"/>
                          <a:cs typeface="Book Antiqua"/>
                        </a:rPr>
                        <a:t>пришла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1645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7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1045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реальное</a:t>
                      </a:r>
                      <a:r>
                        <a:rPr sz="600" spc="-8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-20" dirty="0">
                          <a:latin typeface="Book Antiqua"/>
                          <a:cs typeface="Book Antiqua"/>
                        </a:rPr>
                        <a:t>или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 marR="92710">
                        <a:lnSpc>
                          <a:spcPts val="1100"/>
                        </a:lnSpc>
                        <a:spcBef>
                          <a:spcPts val="50"/>
                        </a:spcBef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трудновыполн</a:t>
                      </a:r>
                      <a:r>
                        <a:rPr sz="600" spc="-5" dirty="0">
                          <a:latin typeface="Book Antiqua"/>
                          <a:cs typeface="Book Antiqua"/>
                        </a:rPr>
                        <a:t>и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-  </a:t>
                      </a:r>
                      <a:r>
                        <a:rPr sz="600" spc="15" dirty="0">
                          <a:latin typeface="Book Antiqua"/>
                          <a:cs typeface="Book Antiqua"/>
                        </a:rPr>
                        <a:t>мое</a:t>
                      </a:r>
                      <a:r>
                        <a:rPr sz="600" spc="-11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dirty="0">
                          <a:latin typeface="Book Antiqua"/>
                          <a:cs typeface="Book Antiqua"/>
                        </a:rPr>
                        <a:t>условие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1045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бы</a:t>
                      </a:r>
                      <a:r>
                        <a:rPr sz="600" spc="-10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0" dirty="0">
                          <a:latin typeface="Book Antiqua"/>
                          <a:cs typeface="Book Antiqua"/>
                        </a:rPr>
                        <a:t>ей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  <a:p>
                      <a:pPr marL="83185">
                        <a:lnSpc>
                          <a:spcPts val="1120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документ,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065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бы</a:t>
                      </a:r>
                      <a:endParaRPr sz="600">
                        <a:latin typeface="Book Antiqua"/>
                        <a:cs typeface="Book Antiqu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1045"/>
                        </a:lnSpc>
                      </a:pPr>
                      <a:r>
                        <a:rPr sz="600" dirty="0">
                          <a:latin typeface="Book Antiqua"/>
                          <a:cs typeface="Book Antiqua"/>
                        </a:rPr>
                        <a:t>сегодня</a:t>
                      </a:r>
                      <a:r>
                        <a:rPr sz="600" spc="-10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25" dirty="0">
                          <a:latin typeface="Book Antiqua"/>
                          <a:cs typeface="Book Antiqua"/>
                        </a:rPr>
                        <a:t>в</a:t>
                      </a:r>
                      <a:endParaRPr sz="600" dirty="0">
                        <a:latin typeface="Book Antiqua"/>
                        <a:cs typeface="Book Antiqua"/>
                      </a:endParaRPr>
                    </a:p>
                    <a:p>
                      <a:pPr marL="83185">
                        <a:lnSpc>
                          <a:spcPts val="1120"/>
                        </a:lnSpc>
                      </a:pPr>
                      <a:r>
                        <a:rPr sz="600" spc="60" dirty="0">
                          <a:latin typeface="Book Antiqua"/>
                          <a:cs typeface="Book Antiqua"/>
                        </a:rPr>
                        <a:t>5</a:t>
                      </a:r>
                      <a:r>
                        <a:rPr sz="600" spc="-10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600" spc="10" dirty="0">
                          <a:latin typeface="Book Antiqua"/>
                          <a:cs typeface="Book Antiqua"/>
                        </a:rPr>
                        <a:t>часов.</a:t>
                      </a:r>
                      <a:endParaRPr sz="600" dirty="0">
                        <a:latin typeface="Book Antiqua"/>
                        <a:cs typeface="Book Antiqu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313450" y="2981443"/>
            <a:ext cx="189014" cy="133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13450" y="3893170"/>
            <a:ext cx="189014" cy="13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2373526" y="3887822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2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3525" y="2965517"/>
            <a:ext cx="3201713" cy="1949539"/>
          </a:xfrm>
          <a:prstGeom prst="rect">
            <a:avLst/>
          </a:prstGeom>
        </p:spPr>
        <p:txBody>
          <a:bodyPr vert="horz" wrap="square" lIns="0" tIns="29114" rIns="0" bIns="0" rtlCol="0">
            <a:spAutoFit/>
          </a:bodyPr>
          <a:lstStyle/>
          <a:p>
            <a:pPr marL="8439">
              <a:spcBef>
                <a:spcPts val="230"/>
              </a:spcBef>
              <a:tabLst>
                <a:tab pos="154859" algn="l"/>
              </a:tabLst>
            </a:pPr>
            <a:r>
              <a:rPr sz="698" spc="73" dirty="0">
                <a:latin typeface="Calibri"/>
                <a:cs typeface="Calibri"/>
              </a:rPr>
              <a:t>1	</a:t>
            </a:r>
            <a:r>
              <a:rPr sz="698" spc="10" dirty="0">
                <a:latin typeface="Calibri"/>
                <a:cs typeface="Calibri"/>
              </a:rPr>
              <a:t>Translate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3" dirty="0">
                <a:latin typeface="Calibri"/>
                <a:cs typeface="Calibri"/>
              </a:rPr>
              <a:t>into</a:t>
            </a:r>
            <a:r>
              <a:rPr sz="698" spc="33" dirty="0">
                <a:latin typeface="Calibri"/>
                <a:cs typeface="Calibri"/>
              </a:rPr>
              <a:t> </a:t>
            </a:r>
            <a:r>
              <a:rPr sz="698" spc="10" dirty="0">
                <a:latin typeface="Calibri"/>
                <a:cs typeface="Calibri"/>
              </a:rPr>
              <a:t>Russian.</a:t>
            </a:r>
            <a:endParaRPr sz="698">
              <a:latin typeface="Calibri"/>
              <a:cs typeface="Calibri"/>
            </a:endParaRPr>
          </a:p>
          <a:p>
            <a:pPr marL="252331" indent="-97472">
              <a:lnSpc>
                <a:spcPts val="824"/>
              </a:lnSpc>
              <a:spcBef>
                <a:spcPts val="149"/>
              </a:spcBef>
              <a:buAutoNum type="arabicPeriod"/>
              <a:tabLst>
                <a:tab pos="252752" algn="l"/>
              </a:tabLst>
            </a:pPr>
            <a:r>
              <a:rPr sz="698" spc="-7" dirty="0">
                <a:latin typeface="Book Antiqua"/>
                <a:cs typeface="Book Antiqua"/>
              </a:rPr>
              <a:t>She’d pass </a:t>
            </a:r>
            <a:r>
              <a:rPr sz="698" dirty="0">
                <a:latin typeface="Book Antiqua"/>
                <a:cs typeface="Book Antiqua"/>
              </a:rPr>
              <a:t>her exams </a:t>
            </a:r>
            <a:r>
              <a:rPr sz="698" spc="3" dirty="0">
                <a:latin typeface="Book Antiqua"/>
                <a:cs typeface="Book Antiqua"/>
              </a:rPr>
              <a:t>next </a:t>
            </a:r>
            <a:r>
              <a:rPr sz="698" dirty="0">
                <a:latin typeface="Book Antiqua"/>
                <a:cs typeface="Book Antiqua"/>
              </a:rPr>
              <a:t>month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dirty="0">
                <a:latin typeface="Book Antiqua"/>
                <a:cs typeface="Book Antiqua"/>
              </a:rPr>
              <a:t>she </a:t>
            </a:r>
            <a:r>
              <a:rPr sz="698" spc="-7" dirty="0">
                <a:latin typeface="Book Antiqua"/>
                <a:cs typeface="Book Antiqua"/>
              </a:rPr>
              <a:t>worked</a:t>
            </a:r>
            <a:r>
              <a:rPr sz="698" spc="-9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hard.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7" dirty="0">
                <a:latin typeface="Book Antiqua"/>
                <a:cs typeface="Book Antiqua"/>
              </a:rPr>
              <a:t>She’d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-14" dirty="0">
                <a:latin typeface="Book Antiqua"/>
                <a:cs typeface="Book Antiqua"/>
              </a:rPr>
              <a:t>happy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dirty="0">
                <a:latin typeface="Book Antiqua"/>
                <a:cs typeface="Book Antiqua"/>
              </a:rPr>
              <a:t>her </a:t>
            </a:r>
            <a:r>
              <a:rPr sz="698" spc="-3" dirty="0">
                <a:latin typeface="Book Antiqua"/>
                <a:cs typeface="Book Antiqua"/>
              </a:rPr>
              <a:t>friend phoned </a:t>
            </a:r>
            <a:r>
              <a:rPr sz="698" dirty="0">
                <a:latin typeface="Book Antiqua"/>
                <a:cs typeface="Book Antiqua"/>
              </a:rPr>
              <a:t>her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tomorrow.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we </a:t>
            </a:r>
            <a:r>
              <a:rPr sz="698" dirty="0">
                <a:latin typeface="Book Antiqua"/>
                <a:cs typeface="Book Antiqua"/>
              </a:rPr>
              <a:t>were in </a:t>
            </a:r>
            <a:r>
              <a:rPr sz="698" spc="-3" dirty="0">
                <a:latin typeface="Book Antiqua"/>
                <a:cs typeface="Book Antiqua"/>
              </a:rPr>
              <a:t>America, </a:t>
            </a:r>
            <a:r>
              <a:rPr sz="698" spc="-20" dirty="0">
                <a:latin typeface="Book Antiqua"/>
                <a:cs typeface="Book Antiqua"/>
              </a:rPr>
              <a:t>we’d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spc="3" dirty="0">
                <a:latin typeface="Book Antiqua"/>
                <a:cs typeface="Book Antiqua"/>
              </a:rPr>
              <a:t>to see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Washington.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26" dirty="0">
                <a:latin typeface="Book Antiqua"/>
                <a:cs typeface="Book Antiqua"/>
              </a:rPr>
              <a:t>He’d </a:t>
            </a:r>
            <a:r>
              <a:rPr sz="698" spc="-10" dirty="0">
                <a:latin typeface="Book Antiqua"/>
                <a:cs typeface="Book Antiqua"/>
              </a:rPr>
              <a:t>work </a:t>
            </a:r>
            <a:r>
              <a:rPr sz="698" dirty="0">
                <a:latin typeface="Book Antiqua"/>
                <a:cs typeface="Book Antiqua"/>
              </a:rPr>
              <a:t>as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waiter </a:t>
            </a:r>
            <a:r>
              <a:rPr sz="698" spc="3" dirty="0">
                <a:latin typeface="Book Antiqua"/>
                <a:cs typeface="Book Antiqua"/>
              </a:rPr>
              <a:t>next </a:t>
            </a:r>
            <a:r>
              <a:rPr sz="698" spc="-3" dirty="0">
                <a:latin typeface="Book Antiqua"/>
                <a:cs typeface="Book Antiqua"/>
              </a:rPr>
              <a:t>summer if they hired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him.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knew </a:t>
            </a:r>
            <a:r>
              <a:rPr sz="698" spc="-3" dirty="0">
                <a:latin typeface="Book Antiqua"/>
                <a:cs typeface="Book Antiqua"/>
              </a:rPr>
              <a:t>his </a:t>
            </a:r>
            <a:r>
              <a:rPr sz="698" dirty="0">
                <a:latin typeface="Book Antiqua"/>
                <a:cs typeface="Book Antiqua"/>
              </a:rPr>
              <a:t>e-mail, </a:t>
            </a:r>
            <a:r>
              <a:rPr sz="698" spc="-26" dirty="0">
                <a:latin typeface="Book Antiqua"/>
                <a:cs typeface="Book Antiqua"/>
              </a:rPr>
              <a:t>I’d </a:t>
            </a:r>
            <a:r>
              <a:rPr sz="698" spc="-3" dirty="0">
                <a:latin typeface="Book Antiqua"/>
                <a:cs typeface="Book Antiqua"/>
              </a:rPr>
              <a:t>send </a:t>
            </a:r>
            <a:r>
              <a:rPr sz="698" spc="-7" dirty="0">
                <a:latin typeface="Book Antiqua"/>
                <a:cs typeface="Book Antiqua"/>
              </a:rPr>
              <a:t>him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birthday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greeting.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were </a:t>
            </a:r>
            <a:r>
              <a:rPr sz="698" spc="-3" dirty="0">
                <a:latin typeface="Book Antiqua"/>
                <a:cs typeface="Book Antiqua"/>
              </a:rPr>
              <a:t>you, </a:t>
            </a:r>
            <a:r>
              <a:rPr sz="698" spc="-26" dirty="0">
                <a:latin typeface="Book Antiqua"/>
                <a:cs typeface="Book Antiqua"/>
              </a:rPr>
              <a:t>I’d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apologise.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24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were </a:t>
            </a:r>
            <a:r>
              <a:rPr sz="698" spc="3" dirty="0">
                <a:latin typeface="Book Antiqua"/>
                <a:cs typeface="Book Antiqua"/>
              </a:rPr>
              <a:t>able to </a:t>
            </a:r>
            <a:r>
              <a:rPr sz="698" spc="-7" dirty="0">
                <a:latin typeface="Book Antiqua"/>
                <a:cs typeface="Book Antiqua"/>
              </a:rPr>
              <a:t>swim, we </a:t>
            </a:r>
            <a:r>
              <a:rPr sz="698" spc="-3" dirty="0">
                <a:latin typeface="Book Antiqua"/>
                <a:cs typeface="Book Antiqua"/>
              </a:rPr>
              <a:t>could go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canoeing.</a:t>
            </a:r>
            <a:endParaRPr sz="698">
              <a:latin typeface="Book Antiqua"/>
              <a:cs typeface="Book Antiqua"/>
            </a:endParaRPr>
          </a:p>
          <a:p>
            <a:pPr marL="154859">
              <a:spcBef>
                <a:spcPts val="479"/>
              </a:spcBef>
            </a:pPr>
            <a:r>
              <a:rPr sz="698" spc="23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-50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252331" indent="-97472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7" dirty="0">
                <a:latin typeface="Book Antiqua"/>
                <a:cs typeface="Book Antiqua"/>
              </a:rPr>
              <a:t>do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7" dirty="0">
                <a:latin typeface="Book Antiqua"/>
                <a:cs typeface="Book Antiqua"/>
              </a:rPr>
              <a:t>won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lottery?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What famous person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like </a:t>
            </a:r>
            <a:r>
              <a:rPr sz="698" spc="3" dirty="0">
                <a:latin typeface="Book Antiqua"/>
                <a:cs typeface="Book Antiqua"/>
              </a:rPr>
              <a:t>to meet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had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chance?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14" dirty="0">
                <a:latin typeface="Book Antiqua"/>
                <a:cs typeface="Book Antiqua"/>
              </a:rPr>
              <a:t>Would you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America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had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friend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there?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14" dirty="0">
                <a:latin typeface="Book Antiqua"/>
                <a:cs typeface="Book Antiqua"/>
              </a:rPr>
              <a:t>Would you </a:t>
            </a:r>
            <a:r>
              <a:rPr sz="698" dirty="0">
                <a:latin typeface="Book Antiqua"/>
                <a:cs typeface="Book Antiqua"/>
              </a:rPr>
              <a:t>lend </a:t>
            </a:r>
            <a:r>
              <a:rPr sz="698" spc="-3" dirty="0">
                <a:latin typeface="Book Antiqua"/>
                <a:cs typeface="Book Antiqua"/>
              </a:rPr>
              <a:t>money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spc="-3" dirty="0">
                <a:latin typeface="Book Antiqua"/>
                <a:cs typeface="Book Antiqua"/>
              </a:rPr>
              <a:t>friend 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had</a:t>
            </a:r>
            <a:r>
              <a:rPr sz="698" spc="-2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some?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What country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10" dirty="0">
                <a:latin typeface="Book Antiqua"/>
                <a:cs typeface="Book Antiqua"/>
              </a:rPr>
              <a:t>visit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could </a:t>
            </a:r>
            <a:r>
              <a:rPr sz="698" dirty="0">
                <a:latin typeface="Book Antiqua"/>
                <a:cs typeface="Book Antiqua"/>
              </a:rPr>
              <a:t>choose </a:t>
            </a:r>
            <a:r>
              <a:rPr sz="698" spc="-7" dirty="0">
                <a:latin typeface="Book Antiqua"/>
                <a:cs typeface="Book Antiqua"/>
              </a:rPr>
              <a:t>any</a:t>
            </a:r>
            <a:r>
              <a:rPr sz="698" spc="-2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country?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dirty="0">
                <a:latin typeface="Book Antiqua"/>
                <a:cs typeface="Book Antiqua"/>
              </a:rPr>
              <a:t>questions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ask 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met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real </a:t>
            </a:r>
            <a:r>
              <a:rPr sz="698" dirty="0">
                <a:latin typeface="Book Antiqua"/>
                <a:cs typeface="Book Antiqua"/>
              </a:rPr>
              <a:t>fortune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teller?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24"/>
              </a:lnSpc>
              <a:buAutoNum type="arabicPeriod"/>
              <a:tabLst>
                <a:tab pos="252752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to </a:t>
            </a:r>
            <a:r>
              <a:rPr sz="698" spc="-7" dirty="0">
                <a:latin typeface="Book Antiqua"/>
                <a:cs typeface="Book Antiqua"/>
              </a:rPr>
              <a:t>do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10" dirty="0">
                <a:latin typeface="Book Antiqua"/>
                <a:cs typeface="Book Antiqua"/>
              </a:rPr>
              <a:t>lived </a:t>
            </a:r>
            <a:r>
              <a:rPr sz="698" dirty="0">
                <a:latin typeface="Book Antiqua"/>
                <a:cs typeface="Book Antiqua"/>
              </a:rPr>
              <a:t>in</a:t>
            </a:r>
            <a:r>
              <a:rPr sz="698" spc="-76" dirty="0">
                <a:latin typeface="Book Antiqua"/>
                <a:cs typeface="Book Antiqua"/>
              </a:rPr>
              <a:t> </a:t>
            </a:r>
            <a:r>
              <a:rPr sz="698" spc="44" dirty="0">
                <a:latin typeface="Book Antiqua"/>
                <a:cs typeface="Book Antiqua"/>
              </a:rPr>
              <a:t>2150?</a:t>
            </a:r>
            <a:endParaRPr sz="698">
              <a:latin typeface="Book Antiqua"/>
              <a:cs typeface="Book Antiqua"/>
            </a:endParaRPr>
          </a:p>
          <a:p>
            <a:pPr marR="3376" algn="r">
              <a:spcBef>
                <a:spcPts val="458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 </a:t>
            </a:r>
            <a:r>
              <a:rPr sz="665" spc="15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187</a:t>
            </a:r>
            <a:endParaRPr sz="947" baseline="292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3238" y="902960"/>
            <a:ext cx="611475" cy="922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592584" y="2118175"/>
            <a:ext cx="1184092" cy="1073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28581" y="2153519"/>
            <a:ext cx="945341" cy="9106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313333" y="675178"/>
            <a:ext cx="547198" cy="843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995998" y="670393"/>
            <a:ext cx="1182641" cy="891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2847231" y="1560401"/>
            <a:ext cx="1189700" cy="897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4788678" y="229462"/>
            <a:ext cx="891619" cy="15173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313450" y="281540"/>
            <a:ext cx="189014" cy="1339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373526" y="276194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3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20101" y="282967"/>
            <a:ext cx="2372592" cy="458598"/>
          </a:xfrm>
          <a:prstGeom prst="rect">
            <a:avLst/>
          </a:prstGeom>
        </p:spPr>
        <p:txBody>
          <a:bodyPr vert="horz" wrap="square" lIns="0" tIns="22363" rIns="0" bIns="0" rtlCol="0">
            <a:spAutoFit/>
          </a:bodyPr>
          <a:lstStyle/>
          <a:p>
            <a:pPr marL="8439" marR="3376" indent="-422">
              <a:lnSpc>
                <a:spcPts val="751"/>
              </a:lnSpc>
              <a:spcBef>
                <a:spcPts val="176"/>
              </a:spcBef>
            </a:pPr>
            <a:r>
              <a:rPr sz="698" spc="20" dirty="0">
                <a:latin typeface="Calibri"/>
                <a:cs typeface="Calibri"/>
              </a:rPr>
              <a:t>Look </a:t>
            </a:r>
            <a:r>
              <a:rPr sz="698" spc="7" dirty="0">
                <a:latin typeface="Calibri"/>
                <a:cs typeface="Calibri"/>
              </a:rPr>
              <a:t>at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23" dirty="0">
                <a:latin typeface="Calibri"/>
                <a:cs typeface="Calibri"/>
              </a:rPr>
              <a:t>people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pictures </a:t>
            </a:r>
            <a:r>
              <a:rPr sz="698" spc="33" dirty="0">
                <a:latin typeface="Calibri"/>
                <a:cs typeface="Calibri"/>
              </a:rPr>
              <a:t>and give </a:t>
            </a:r>
            <a:r>
              <a:rPr sz="698" spc="-14" dirty="0">
                <a:latin typeface="Calibri"/>
                <a:cs typeface="Calibri"/>
              </a:rPr>
              <a:t>them </a:t>
            </a:r>
            <a:r>
              <a:rPr sz="698" spc="3" dirty="0">
                <a:latin typeface="Calibri"/>
                <a:cs typeface="Calibri"/>
              </a:rPr>
              <a:t>some </a:t>
            </a:r>
            <a:r>
              <a:rPr sz="698" spc="23" dirty="0">
                <a:latin typeface="Calibri"/>
                <a:cs typeface="Calibri"/>
              </a:rPr>
              <a:t>advice.  </a:t>
            </a:r>
            <a:r>
              <a:rPr sz="698" spc="7" dirty="0">
                <a:latin typeface="Calibri"/>
                <a:cs typeface="Calibri"/>
              </a:rPr>
              <a:t>Start </a:t>
            </a:r>
            <a:r>
              <a:rPr sz="698" spc="-3" dirty="0">
                <a:latin typeface="Calibri"/>
                <a:cs typeface="Calibri"/>
              </a:rPr>
              <a:t>with: </a:t>
            </a:r>
            <a:r>
              <a:rPr sz="698" i="1" spc="3" dirty="0">
                <a:latin typeface="Calibri"/>
                <a:cs typeface="Calibri"/>
              </a:rPr>
              <a:t>If </a:t>
            </a:r>
            <a:r>
              <a:rPr sz="698" i="1" spc="17" dirty="0">
                <a:latin typeface="Calibri"/>
                <a:cs typeface="Calibri"/>
              </a:rPr>
              <a:t>I </a:t>
            </a:r>
            <a:r>
              <a:rPr sz="698" i="1" spc="23" dirty="0">
                <a:latin typeface="Calibri"/>
                <a:cs typeface="Calibri"/>
              </a:rPr>
              <a:t>were</a:t>
            </a:r>
            <a:r>
              <a:rPr sz="698" i="1" spc="-3" dirty="0">
                <a:latin typeface="Calibri"/>
                <a:cs typeface="Calibri"/>
              </a:rPr>
              <a:t> </a:t>
            </a:r>
            <a:r>
              <a:rPr sz="698" i="1" spc="50" dirty="0">
                <a:latin typeface="Calibri"/>
                <a:cs typeface="Calibri"/>
              </a:rPr>
              <a:t>you…</a:t>
            </a:r>
            <a:endParaRPr sz="698">
              <a:latin typeface="Calibri"/>
              <a:cs typeface="Calibri"/>
            </a:endParaRPr>
          </a:p>
          <a:p>
            <a:pPr marL="319422" marR="149795" indent="-310983">
              <a:lnSpc>
                <a:spcPts val="811"/>
              </a:lnSpc>
              <a:spcBef>
                <a:spcPts val="200"/>
              </a:spcBef>
            </a:pPr>
            <a:r>
              <a:rPr sz="698" spc="17" dirty="0">
                <a:latin typeface="Calibri"/>
                <a:cs typeface="Calibri"/>
              </a:rPr>
              <a:t>Model: </a:t>
            </a:r>
            <a:r>
              <a:rPr sz="698" i="1" dirty="0">
                <a:latin typeface="Book Antiqua"/>
                <a:cs typeface="Book Antiqua"/>
              </a:rPr>
              <a:t>If </a:t>
            </a:r>
            <a:r>
              <a:rPr sz="698" i="1" spc="-10" dirty="0">
                <a:latin typeface="Book Antiqua"/>
                <a:cs typeface="Book Antiqua"/>
              </a:rPr>
              <a:t>I </a:t>
            </a:r>
            <a:r>
              <a:rPr sz="698" i="1" spc="17" dirty="0">
                <a:latin typeface="Book Antiqua"/>
                <a:cs typeface="Book Antiqua"/>
              </a:rPr>
              <a:t>were you, </a:t>
            </a:r>
            <a:r>
              <a:rPr sz="698" i="1" spc="-7" dirty="0">
                <a:latin typeface="Book Antiqua"/>
                <a:cs typeface="Book Antiqua"/>
              </a:rPr>
              <a:t>I’d </a:t>
            </a:r>
            <a:r>
              <a:rPr sz="698" i="1" spc="33" dirty="0">
                <a:latin typeface="Book Antiqua"/>
                <a:cs typeface="Book Antiqua"/>
              </a:rPr>
              <a:t>have </a:t>
            </a:r>
            <a:r>
              <a:rPr sz="698" i="1" spc="70" dirty="0">
                <a:latin typeface="Book Antiqua"/>
                <a:cs typeface="Book Antiqua"/>
              </a:rPr>
              <a:t>a </a:t>
            </a:r>
            <a:r>
              <a:rPr sz="698" i="1" spc="33" dirty="0">
                <a:latin typeface="Book Antiqua"/>
                <a:cs typeface="Book Antiqua"/>
              </a:rPr>
              <a:t>break.</a:t>
            </a:r>
            <a:r>
              <a:rPr sz="698" spc="33" dirty="0">
                <a:latin typeface="Book Antiqua"/>
                <a:cs typeface="Book Antiqua"/>
              </a:rPr>
              <a:t>— </a:t>
            </a:r>
            <a:r>
              <a:rPr sz="698" spc="-20" dirty="0">
                <a:latin typeface="Book Antiqua"/>
                <a:cs typeface="Book Antiqua"/>
              </a:rPr>
              <a:t>На </a:t>
            </a:r>
            <a:r>
              <a:rPr sz="698" spc="10" dirty="0">
                <a:latin typeface="Book Antiqua"/>
                <a:cs typeface="Book Antiqua"/>
              </a:rPr>
              <a:t>твоем</a:t>
            </a:r>
            <a:r>
              <a:rPr sz="698" spc="-113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месте  </a:t>
            </a:r>
            <a:r>
              <a:rPr sz="698" dirty="0">
                <a:latin typeface="Book Antiqua"/>
                <a:cs typeface="Book Antiqua"/>
              </a:rPr>
              <a:t>я бы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передохнул.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13450" y="3231831"/>
            <a:ext cx="189014" cy="1339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2373627" y="3229359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4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20109" y="3212595"/>
            <a:ext cx="2723228" cy="1497851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8439">
              <a:spcBef>
                <a:spcPts val="242"/>
              </a:spcBef>
            </a:pP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repeat </a:t>
            </a:r>
            <a:r>
              <a:rPr sz="698" spc="-14" dirty="0">
                <a:latin typeface="Calibri"/>
                <a:cs typeface="Calibri"/>
              </a:rPr>
              <a:t>them </a:t>
            </a:r>
            <a:r>
              <a:rPr sz="698" spc="3" dirty="0">
                <a:latin typeface="Calibri"/>
                <a:cs typeface="Calibri"/>
              </a:rPr>
              <a:t>after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67" dirty="0">
                <a:latin typeface="Calibri"/>
                <a:cs typeface="Calibri"/>
              </a:rPr>
              <a:t> </a:t>
            </a:r>
            <a:r>
              <a:rPr sz="698" spc="20" dirty="0">
                <a:latin typeface="Calibri"/>
                <a:cs typeface="Calibri"/>
              </a:rPr>
              <a:t>speaker.</a:t>
            </a:r>
            <a:endParaRPr sz="698">
              <a:latin typeface="Calibri"/>
              <a:cs typeface="Calibri"/>
            </a:endParaRPr>
          </a:p>
          <a:p>
            <a:pPr marL="8439" marR="237140">
              <a:lnSpc>
                <a:spcPts val="811"/>
              </a:lnSpc>
              <a:spcBef>
                <a:spcPts val="209"/>
              </a:spcBef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4" dirty="0">
                <a:latin typeface="Book Antiqua"/>
                <a:cs typeface="Book Antiqua"/>
              </a:rPr>
              <a:t>apply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job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dirty="0">
                <a:latin typeface="Book Antiqua"/>
                <a:cs typeface="Book Antiqua"/>
              </a:rPr>
              <a:t>подавать заявление </a:t>
            </a:r>
            <a:r>
              <a:rPr sz="698" spc="3" dirty="0">
                <a:latin typeface="Book Antiqua"/>
                <a:cs typeface="Book Antiqua"/>
              </a:rPr>
              <a:t>о </a:t>
            </a:r>
            <a:r>
              <a:rPr sz="698" dirty="0">
                <a:latin typeface="Book Antiqua"/>
                <a:cs typeface="Book Antiqua"/>
              </a:rPr>
              <a:t>приеме на </a:t>
            </a:r>
            <a:r>
              <a:rPr sz="698" spc="-7" dirty="0">
                <a:latin typeface="Book Antiqua"/>
                <a:cs typeface="Book Antiqua"/>
              </a:rPr>
              <a:t>работу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offer </a:t>
            </a:r>
            <a:r>
              <a:rPr sz="698" spc="-7" dirty="0">
                <a:latin typeface="Book Antiqua"/>
                <a:cs typeface="Book Antiqua"/>
              </a:rPr>
              <a:t>smb </a:t>
            </a:r>
            <a:r>
              <a:rPr sz="698" spc="-3" dirty="0">
                <a:latin typeface="Book Antiqua"/>
                <a:cs typeface="Book Antiqua"/>
              </a:rPr>
              <a:t>smth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spc="-7" dirty="0">
                <a:latin typeface="Book Antiqua"/>
                <a:cs typeface="Book Antiqua"/>
              </a:rPr>
              <a:t>предложить </a:t>
            </a:r>
            <a:r>
              <a:rPr sz="698" spc="-3" dirty="0">
                <a:latin typeface="Book Antiqua"/>
                <a:cs typeface="Book Antiqua"/>
              </a:rPr>
              <a:t>кому-либо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что-либо</a:t>
            </a:r>
            <a:endParaRPr sz="698">
              <a:latin typeface="Book Antiqua"/>
              <a:cs typeface="Book Antiqua"/>
            </a:endParaRPr>
          </a:p>
          <a:p>
            <a:pPr marL="8439" marR="78062">
              <a:lnSpc>
                <a:spcPts val="811"/>
              </a:lnSpc>
            </a:pP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charge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smb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for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smth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—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взимать</a:t>
            </a:r>
            <a:r>
              <a:rPr sz="698" spc="-10" dirty="0">
                <a:latin typeface="Book Antiqua"/>
                <a:cs typeface="Book Antiqua"/>
              </a:rPr>
              <a:t> плату </a:t>
            </a:r>
            <a:r>
              <a:rPr sz="698" spc="7" dirty="0">
                <a:latin typeface="Book Antiqua"/>
                <a:cs typeface="Book Antiqua"/>
              </a:rPr>
              <a:t>с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кого-либо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за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что-либо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require </a:t>
            </a:r>
            <a:r>
              <a:rPr sz="698" spc="-3" dirty="0">
                <a:latin typeface="Book Antiqua"/>
                <a:cs typeface="Book Antiqua"/>
              </a:rPr>
              <a:t>smth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spc="3" dirty="0">
                <a:latin typeface="Book Antiqua"/>
                <a:cs typeface="Book Antiqua"/>
              </a:rPr>
              <a:t>требовать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что-либо</a:t>
            </a:r>
            <a:endParaRPr sz="698">
              <a:latin typeface="Book Antiqua"/>
              <a:cs typeface="Book Antiqua"/>
            </a:endParaRPr>
          </a:p>
          <a:p>
            <a:pPr marL="8439" marR="859106">
              <a:lnSpc>
                <a:spcPts val="811"/>
              </a:lnSpc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hire </a:t>
            </a:r>
            <a:r>
              <a:rPr sz="698" spc="-7" dirty="0">
                <a:latin typeface="Book Antiqua"/>
                <a:cs typeface="Book Antiqua"/>
              </a:rPr>
              <a:t>smb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dirty="0">
                <a:latin typeface="Book Antiqua"/>
                <a:cs typeface="Book Antiqua"/>
              </a:rPr>
              <a:t>нанимать кого-либо на</a:t>
            </a:r>
            <a:r>
              <a:rPr sz="698" spc="-119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работу 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requirement </a:t>
            </a:r>
            <a:r>
              <a:rPr sz="698" spc="17" dirty="0">
                <a:latin typeface="Book Antiqua"/>
                <a:cs typeface="Book Antiqua"/>
              </a:rPr>
              <a:t>—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требование</a:t>
            </a:r>
            <a:endParaRPr sz="698">
              <a:latin typeface="Book Antiqua"/>
              <a:cs typeface="Book Antiqua"/>
            </a:endParaRPr>
          </a:p>
          <a:p>
            <a:pPr marL="8439" marR="1851550">
              <a:lnSpc>
                <a:spcPts val="811"/>
              </a:lnSpc>
            </a:pP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7" dirty="0">
                <a:latin typeface="Book Antiqua"/>
                <a:cs typeface="Book Antiqua"/>
              </a:rPr>
              <a:t>skill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dirty="0">
                <a:latin typeface="Book Antiqua"/>
                <a:cs typeface="Book Antiqua"/>
              </a:rPr>
              <a:t>умение  patience </a:t>
            </a:r>
            <a:r>
              <a:rPr sz="698" spc="17" dirty="0">
                <a:latin typeface="Book Antiqua"/>
                <a:cs typeface="Book Antiqua"/>
              </a:rPr>
              <a:t>—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терпение</a:t>
            </a:r>
            <a:endParaRPr sz="698">
              <a:latin typeface="Book Antiqua"/>
              <a:cs typeface="Book Antiqua"/>
            </a:endParaRPr>
          </a:p>
          <a:p>
            <a:pPr marL="8439">
              <a:lnSpc>
                <a:spcPts val="774"/>
              </a:lnSpc>
            </a:pP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strong </a:t>
            </a:r>
            <a:r>
              <a:rPr sz="698" spc="-3" dirty="0">
                <a:latin typeface="Book Antiqua"/>
                <a:cs typeface="Book Antiqua"/>
              </a:rPr>
              <a:t>point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i="1" spc="33" dirty="0">
                <a:latin typeface="Book Antiqua"/>
                <a:cs typeface="Book Antiqua"/>
              </a:rPr>
              <a:t>зд.</a:t>
            </a:r>
            <a:r>
              <a:rPr sz="698" i="1" spc="-12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сильная сторона</a:t>
            </a:r>
            <a:endParaRPr sz="698">
              <a:latin typeface="Book Antiqua"/>
              <a:cs typeface="Book Antiqua"/>
            </a:endParaRPr>
          </a:p>
          <a:p>
            <a:pPr marL="8439" marR="859949">
              <a:lnSpc>
                <a:spcPts val="811"/>
              </a:lnSpc>
              <a:spcBef>
                <a:spcPts val="33"/>
              </a:spcBef>
            </a:pPr>
            <a:r>
              <a:rPr sz="698" spc="3" dirty="0">
                <a:latin typeface="Book Antiqua"/>
                <a:cs typeface="Book Antiqua"/>
              </a:rPr>
              <a:t>an </a:t>
            </a:r>
            <a:r>
              <a:rPr sz="698" dirty="0">
                <a:latin typeface="Book Antiqua"/>
                <a:cs typeface="Book Antiqua"/>
              </a:rPr>
              <a:t>amusement </a:t>
            </a:r>
            <a:r>
              <a:rPr sz="698" spc="-7" dirty="0">
                <a:latin typeface="Book Antiqua"/>
                <a:cs typeface="Book Antiqua"/>
              </a:rPr>
              <a:t>park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spc="-7" dirty="0">
                <a:latin typeface="Book Antiqua"/>
                <a:cs typeface="Book Antiqua"/>
              </a:rPr>
              <a:t>парк </a:t>
            </a:r>
            <a:r>
              <a:rPr sz="698" spc="7" dirty="0">
                <a:latin typeface="Book Antiqua"/>
                <a:cs typeface="Book Antiqua"/>
              </a:rPr>
              <a:t>с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аттракционами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mind </a:t>
            </a:r>
            <a:r>
              <a:rPr sz="698" spc="17" dirty="0">
                <a:latin typeface="Book Antiqua"/>
                <a:cs typeface="Book Antiqua"/>
              </a:rPr>
              <a:t>—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возражать</a:t>
            </a:r>
            <a:endParaRPr sz="698">
              <a:latin typeface="Book Antiqua"/>
              <a:cs typeface="Book Antiqua"/>
            </a:endParaRPr>
          </a:p>
          <a:p>
            <a:pPr marL="8439" marR="1174729">
              <a:lnSpc>
                <a:spcPts val="811"/>
              </a:lnSpc>
            </a:pPr>
            <a:r>
              <a:rPr sz="698" spc="-10" dirty="0">
                <a:latin typeface="Book Antiqua"/>
                <a:cs typeface="Book Antiqua"/>
              </a:rPr>
              <a:t>yard work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dirty="0">
                <a:latin typeface="Book Antiqua"/>
                <a:cs typeface="Book Antiqua"/>
              </a:rPr>
              <a:t>работа </a:t>
            </a:r>
            <a:r>
              <a:rPr sz="698" spc="10" dirty="0">
                <a:latin typeface="Book Antiqua"/>
                <a:cs typeface="Book Antiqua"/>
              </a:rPr>
              <a:t>во </a:t>
            </a:r>
            <a:r>
              <a:rPr sz="698" dirty="0">
                <a:latin typeface="Book Antiqua"/>
                <a:cs typeface="Book Antiqua"/>
              </a:rPr>
              <a:t>дворе </a:t>
            </a:r>
            <a:r>
              <a:rPr sz="698" spc="-37" dirty="0">
                <a:latin typeface="Book Antiqua"/>
                <a:cs typeface="Book Antiqua"/>
              </a:rPr>
              <a:t>/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саду  </a:t>
            </a:r>
            <a:r>
              <a:rPr sz="698" spc="3" dirty="0">
                <a:latin typeface="Book Antiqua"/>
                <a:cs typeface="Book Antiqua"/>
              </a:rPr>
              <a:t>an </a:t>
            </a:r>
            <a:r>
              <a:rPr sz="698" dirty="0">
                <a:latin typeface="Book Antiqua"/>
                <a:cs typeface="Book Antiqua"/>
              </a:rPr>
              <a:t>attitude </a:t>
            </a:r>
            <a:r>
              <a:rPr sz="698" spc="17" dirty="0">
                <a:latin typeface="Book Antiqua"/>
                <a:cs typeface="Book Antiqua"/>
              </a:rPr>
              <a:t>—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отношение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04894" y="4805475"/>
            <a:ext cx="915619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947" spc="74" baseline="2923" dirty="0">
                <a:latin typeface="Calibri"/>
                <a:cs typeface="Calibri"/>
              </a:rPr>
              <a:t>188   </a:t>
            </a: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</a:t>
            </a:r>
            <a:r>
              <a:rPr sz="665" spc="-80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</a:t>
            </a:r>
            <a:endParaRPr sz="665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54644" y="1538586"/>
            <a:ext cx="574266" cy="211394"/>
          </a:xfrm>
          <a:custGeom>
            <a:avLst/>
            <a:gdLst/>
            <a:ahLst/>
            <a:cxnLst/>
            <a:rect l="l" t="t" r="r" b="b"/>
            <a:pathLst>
              <a:path w="864235" h="318135">
                <a:moveTo>
                  <a:pt x="0" y="317652"/>
                </a:moveTo>
                <a:lnTo>
                  <a:pt x="863815" y="317652"/>
                </a:lnTo>
                <a:lnTo>
                  <a:pt x="863815" y="0"/>
                </a:lnTo>
                <a:lnTo>
                  <a:pt x="0" y="0"/>
                </a:lnTo>
                <a:lnTo>
                  <a:pt x="0" y="317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5009510" y="1535996"/>
            <a:ext cx="464561" cy="199135"/>
          </a:xfrm>
          <a:prstGeom prst="rect">
            <a:avLst/>
          </a:prstGeom>
        </p:spPr>
        <p:txBody>
          <a:bodyPr vert="horz" wrap="square" lIns="0" tIns="19409" rIns="0" bIns="0" rtlCol="0">
            <a:spAutoFit/>
          </a:bodyPr>
          <a:lstStyle/>
          <a:p>
            <a:pPr marL="75530" marR="3376" indent="-67514">
              <a:lnSpc>
                <a:spcPts val="677"/>
              </a:lnSpc>
              <a:spcBef>
                <a:spcPts val="152"/>
              </a:spcBef>
            </a:pPr>
            <a:r>
              <a:rPr sz="632" spc="3" dirty="0">
                <a:latin typeface="Book Antiqua"/>
                <a:cs typeface="Book Antiqua"/>
              </a:rPr>
              <a:t>not </a:t>
            </a:r>
            <a:r>
              <a:rPr sz="632" spc="-3" dirty="0">
                <a:latin typeface="Book Antiqua"/>
                <a:cs typeface="Book Antiqua"/>
              </a:rPr>
              <a:t>go</a:t>
            </a:r>
            <a:r>
              <a:rPr sz="632" spc="-76" dirty="0">
                <a:latin typeface="Book Antiqua"/>
                <a:cs typeface="Book Antiqua"/>
              </a:rPr>
              <a:t> </a:t>
            </a:r>
            <a:r>
              <a:rPr sz="632" spc="-10" dirty="0">
                <a:latin typeface="Book Antiqua"/>
                <a:cs typeface="Book Antiqua"/>
              </a:rPr>
              <a:t>down  </a:t>
            </a:r>
            <a:r>
              <a:rPr sz="632" dirty="0">
                <a:latin typeface="Book Antiqua"/>
                <a:cs typeface="Book Antiqua"/>
              </a:rPr>
              <a:t>this</a:t>
            </a:r>
            <a:r>
              <a:rPr sz="632" spc="-60" dirty="0">
                <a:latin typeface="Book Antiqua"/>
                <a:cs typeface="Book Antiqua"/>
              </a:rPr>
              <a:t> </a:t>
            </a:r>
            <a:r>
              <a:rPr sz="632" spc="-3" dirty="0">
                <a:latin typeface="Book Antiqua"/>
                <a:cs typeface="Book Antiqua"/>
              </a:rPr>
              <a:t>slope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54644" y="1538586"/>
            <a:ext cx="574266" cy="211394"/>
          </a:xfrm>
          <a:custGeom>
            <a:avLst/>
            <a:gdLst/>
            <a:ahLst/>
            <a:cxnLst/>
            <a:rect l="l" t="t" r="r" b="b"/>
            <a:pathLst>
              <a:path w="864235" h="318135">
                <a:moveTo>
                  <a:pt x="0" y="317652"/>
                </a:moveTo>
                <a:lnTo>
                  <a:pt x="863815" y="317652"/>
                </a:lnTo>
                <a:lnTo>
                  <a:pt x="863815" y="0"/>
                </a:lnTo>
                <a:lnTo>
                  <a:pt x="0" y="0"/>
                </a:lnTo>
                <a:lnTo>
                  <a:pt x="0" y="317652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892448" y="147878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4892448" y="147878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4912236" y="1466870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4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20059" y="1417320"/>
            <a:ext cx="613085" cy="134600"/>
          </a:xfrm>
          <a:custGeom>
            <a:avLst/>
            <a:gdLst/>
            <a:ahLst/>
            <a:cxnLst/>
            <a:rect l="l" t="t" r="r" b="b"/>
            <a:pathLst>
              <a:path w="922655" h="202564">
                <a:moveTo>
                  <a:pt x="0" y="202450"/>
                </a:moveTo>
                <a:lnTo>
                  <a:pt x="922451" y="202450"/>
                </a:lnTo>
                <a:lnTo>
                  <a:pt x="922451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3464923" y="1419493"/>
            <a:ext cx="523633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3" dirty="0">
                <a:latin typeface="Book Antiqua"/>
                <a:cs typeface="Book Antiqua"/>
              </a:rPr>
              <a:t>not </a:t>
            </a:r>
            <a:r>
              <a:rPr sz="632" spc="-14" dirty="0">
                <a:latin typeface="Book Antiqua"/>
                <a:cs typeface="Book Antiqua"/>
              </a:rPr>
              <a:t>swim</a:t>
            </a:r>
            <a:r>
              <a:rPr sz="632" spc="-73" dirty="0">
                <a:latin typeface="Book Antiqua"/>
                <a:cs typeface="Book Antiqua"/>
              </a:rPr>
              <a:t> </a:t>
            </a:r>
            <a:r>
              <a:rPr sz="632" spc="3" dirty="0">
                <a:latin typeface="Book Antiqua"/>
                <a:cs typeface="Book Antiqua"/>
              </a:rPr>
              <a:t>here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20059" y="1417320"/>
            <a:ext cx="613085" cy="134600"/>
          </a:xfrm>
          <a:custGeom>
            <a:avLst/>
            <a:gdLst/>
            <a:ahLst/>
            <a:cxnLst/>
            <a:rect l="l" t="t" r="r" b="b"/>
            <a:pathLst>
              <a:path w="922655" h="202564">
                <a:moveTo>
                  <a:pt x="0" y="202450"/>
                </a:moveTo>
                <a:lnTo>
                  <a:pt x="922451" y="202450"/>
                </a:lnTo>
                <a:lnTo>
                  <a:pt x="922451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3360252" y="1359905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3360252" y="1359905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3380040" y="1347994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2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43570" y="2977197"/>
            <a:ext cx="763297" cy="134600"/>
          </a:xfrm>
          <a:custGeom>
            <a:avLst/>
            <a:gdLst/>
            <a:ahLst/>
            <a:cxnLst/>
            <a:rect l="l" t="t" r="r" b="b"/>
            <a:pathLst>
              <a:path w="1148714" h="202564">
                <a:moveTo>
                  <a:pt x="0" y="202450"/>
                </a:moveTo>
                <a:lnTo>
                  <a:pt x="1148321" y="202450"/>
                </a:lnTo>
                <a:lnTo>
                  <a:pt x="1148321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2343570" y="2977197"/>
            <a:ext cx="763297" cy="134600"/>
          </a:xfrm>
          <a:custGeom>
            <a:avLst/>
            <a:gdLst/>
            <a:ahLst/>
            <a:cxnLst/>
            <a:rect l="l" t="t" r="r" b="b"/>
            <a:pathLst>
              <a:path w="1148714" h="202564">
                <a:moveTo>
                  <a:pt x="0" y="202450"/>
                </a:moveTo>
                <a:lnTo>
                  <a:pt x="1148321" y="202450"/>
                </a:lnTo>
                <a:lnTo>
                  <a:pt x="1148321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30"/>
          <p:cNvSpPr/>
          <p:nvPr/>
        </p:nvSpPr>
        <p:spPr>
          <a:xfrm>
            <a:off x="2296642" y="292847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31"/>
          <p:cNvSpPr/>
          <p:nvPr/>
        </p:nvSpPr>
        <p:spPr>
          <a:xfrm>
            <a:off x="2296642" y="292847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2316430" y="2916564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6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80981" y="2049241"/>
            <a:ext cx="616460" cy="134600"/>
          </a:xfrm>
          <a:custGeom>
            <a:avLst/>
            <a:gdLst/>
            <a:ahLst/>
            <a:cxnLst/>
            <a:rect l="l" t="t" r="r" b="b"/>
            <a:pathLst>
              <a:path w="927735" h="202564">
                <a:moveTo>
                  <a:pt x="0" y="202450"/>
                </a:moveTo>
                <a:lnTo>
                  <a:pt x="927684" y="202450"/>
                </a:lnTo>
                <a:lnTo>
                  <a:pt x="927684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34"/>
          <p:cNvSpPr/>
          <p:nvPr/>
        </p:nvSpPr>
        <p:spPr>
          <a:xfrm>
            <a:off x="2580981" y="2049241"/>
            <a:ext cx="616460" cy="134600"/>
          </a:xfrm>
          <a:custGeom>
            <a:avLst/>
            <a:gdLst/>
            <a:ahLst/>
            <a:cxnLst/>
            <a:rect l="l" t="t" r="r" b="b"/>
            <a:pathLst>
              <a:path w="927735" h="202564">
                <a:moveTo>
                  <a:pt x="0" y="202450"/>
                </a:moveTo>
                <a:lnTo>
                  <a:pt x="927684" y="202450"/>
                </a:lnTo>
                <a:lnTo>
                  <a:pt x="927684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35"/>
          <p:cNvSpPr/>
          <p:nvPr/>
        </p:nvSpPr>
        <p:spPr>
          <a:xfrm>
            <a:off x="2533135" y="199182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6"/>
          <p:cNvSpPr/>
          <p:nvPr/>
        </p:nvSpPr>
        <p:spPr>
          <a:xfrm>
            <a:off x="2533135" y="199182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7"/>
          <p:cNvSpPr txBox="1"/>
          <p:nvPr/>
        </p:nvSpPr>
        <p:spPr>
          <a:xfrm>
            <a:off x="2552923" y="1979913"/>
            <a:ext cx="586502" cy="188058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lnSpc>
                <a:spcPts val="661"/>
              </a:lnSpc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5</a:t>
            </a:r>
            <a:endParaRPr sz="632">
              <a:latin typeface="Book Antiqua"/>
              <a:cs typeface="Book Antiqua"/>
            </a:endParaRPr>
          </a:p>
          <a:p>
            <a:pPr marL="94519">
              <a:lnSpc>
                <a:spcPts val="661"/>
              </a:lnSpc>
            </a:pPr>
            <a:r>
              <a:rPr sz="632" spc="-3" dirty="0">
                <a:latin typeface="Book Antiqua"/>
                <a:cs typeface="Book Antiqua"/>
              </a:rPr>
              <a:t>go </a:t>
            </a:r>
            <a:r>
              <a:rPr sz="632" dirty="0">
                <a:latin typeface="Book Antiqua"/>
                <a:cs typeface="Book Antiqua"/>
              </a:rPr>
              <a:t>home</a:t>
            </a:r>
            <a:r>
              <a:rPr sz="632" spc="-70" dirty="0">
                <a:latin typeface="Book Antiqua"/>
                <a:cs typeface="Book Antiqua"/>
              </a:rPr>
              <a:t> </a:t>
            </a:r>
            <a:r>
              <a:rPr sz="632" spc="-7" dirty="0">
                <a:latin typeface="Book Antiqua"/>
                <a:cs typeface="Book Antiqua"/>
              </a:rPr>
              <a:t>now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81314" y="2887813"/>
            <a:ext cx="842201" cy="211394"/>
          </a:xfrm>
          <a:custGeom>
            <a:avLst/>
            <a:gdLst/>
            <a:ahLst/>
            <a:cxnLst/>
            <a:rect l="l" t="t" r="r" b="b"/>
            <a:pathLst>
              <a:path w="1267460" h="318135">
                <a:moveTo>
                  <a:pt x="0" y="317652"/>
                </a:moveTo>
                <a:lnTo>
                  <a:pt x="1267078" y="317652"/>
                </a:lnTo>
                <a:lnTo>
                  <a:pt x="1267078" y="0"/>
                </a:lnTo>
                <a:lnTo>
                  <a:pt x="0" y="0"/>
                </a:lnTo>
                <a:lnTo>
                  <a:pt x="0" y="3176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9"/>
          <p:cNvSpPr/>
          <p:nvPr/>
        </p:nvSpPr>
        <p:spPr>
          <a:xfrm>
            <a:off x="3281314" y="2887813"/>
            <a:ext cx="842201" cy="211394"/>
          </a:xfrm>
          <a:custGeom>
            <a:avLst/>
            <a:gdLst/>
            <a:ahLst/>
            <a:cxnLst/>
            <a:rect l="l" t="t" r="r" b="b"/>
            <a:pathLst>
              <a:path w="1267460" h="318135">
                <a:moveTo>
                  <a:pt x="0" y="317652"/>
                </a:moveTo>
                <a:lnTo>
                  <a:pt x="1267078" y="317652"/>
                </a:lnTo>
                <a:lnTo>
                  <a:pt x="1267078" y="0"/>
                </a:lnTo>
                <a:lnTo>
                  <a:pt x="0" y="0"/>
                </a:lnTo>
                <a:lnTo>
                  <a:pt x="0" y="317652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40"/>
          <p:cNvSpPr/>
          <p:nvPr/>
        </p:nvSpPr>
        <p:spPr>
          <a:xfrm>
            <a:off x="3235860" y="283279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1" name="object 41"/>
          <p:cNvSpPr/>
          <p:nvPr/>
        </p:nvSpPr>
        <p:spPr>
          <a:xfrm>
            <a:off x="3235860" y="2832790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42"/>
          <p:cNvSpPr txBox="1"/>
          <p:nvPr/>
        </p:nvSpPr>
        <p:spPr>
          <a:xfrm>
            <a:off x="3255648" y="2885221"/>
            <a:ext cx="808867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947" spc="59" baseline="43859" dirty="0">
                <a:latin typeface="Book Antiqua"/>
                <a:cs typeface="Book Antiqua"/>
              </a:rPr>
              <a:t>7 </a:t>
            </a:r>
            <a:r>
              <a:rPr sz="632" spc="3" dirty="0">
                <a:latin typeface="Book Antiqua"/>
                <a:cs typeface="Book Antiqua"/>
              </a:rPr>
              <a:t>not </a:t>
            </a:r>
            <a:r>
              <a:rPr sz="632" spc="-7" dirty="0">
                <a:latin typeface="Book Antiqua"/>
                <a:cs typeface="Book Antiqua"/>
              </a:rPr>
              <a:t>spend </a:t>
            </a:r>
            <a:r>
              <a:rPr sz="632" spc="3" dirty="0">
                <a:latin typeface="Book Antiqua"/>
                <a:cs typeface="Book Antiqua"/>
              </a:rPr>
              <a:t>too</a:t>
            </a:r>
            <a:r>
              <a:rPr sz="632" spc="33" dirty="0">
                <a:latin typeface="Book Antiqua"/>
                <a:cs typeface="Book Antiqua"/>
              </a:rPr>
              <a:t> </a:t>
            </a:r>
            <a:r>
              <a:rPr sz="632" spc="-3" dirty="0">
                <a:latin typeface="Book Antiqua"/>
                <a:cs typeface="Book Antiqua"/>
              </a:rPr>
              <a:t>much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372852" y="1507219"/>
            <a:ext cx="584393" cy="134600"/>
          </a:xfrm>
          <a:custGeom>
            <a:avLst/>
            <a:gdLst/>
            <a:ahLst/>
            <a:cxnLst/>
            <a:rect l="l" t="t" r="r" b="b"/>
            <a:pathLst>
              <a:path w="879475" h="202564">
                <a:moveTo>
                  <a:pt x="0" y="202450"/>
                </a:moveTo>
                <a:lnTo>
                  <a:pt x="879246" y="202450"/>
                </a:lnTo>
                <a:lnTo>
                  <a:pt x="879246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/>
          <p:nvPr/>
        </p:nvSpPr>
        <p:spPr>
          <a:xfrm>
            <a:off x="2315441" y="1456986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5" name="object 45"/>
          <p:cNvSpPr/>
          <p:nvPr/>
        </p:nvSpPr>
        <p:spPr>
          <a:xfrm>
            <a:off x="2315441" y="1456986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6" name="object 46"/>
          <p:cNvSpPr txBox="1"/>
          <p:nvPr/>
        </p:nvSpPr>
        <p:spPr>
          <a:xfrm>
            <a:off x="2335229" y="1509397"/>
            <a:ext cx="564139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947" spc="59" baseline="43859" dirty="0">
                <a:latin typeface="Book Antiqua"/>
                <a:cs typeface="Book Antiqua"/>
              </a:rPr>
              <a:t>1  </a:t>
            </a:r>
            <a:r>
              <a:rPr sz="632" spc="-3" dirty="0">
                <a:latin typeface="Book Antiqua"/>
                <a:cs typeface="Book Antiqua"/>
              </a:rPr>
              <a:t>have </a:t>
            </a:r>
            <a:r>
              <a:rPr sz="632" spc="10" dirty="0">
                <a:latin typeface="Book Antiqua"/>
                <a:cs typeface="Book Antiqua"/>
              </a:rPr>
              <a:t>a</a:t>
            </a:r>
            <a:r>
              <a:rPr sz="632" spc="-60" dirty="0">
                <a:latin typeface="Book Antiqua"/>
                <a:cs typeface="Book Antiqua"/>
              </a:rPr>
              <a:t> </a:t>
            </a:r>
            <a:r>
              <a:rPr sz="632" dirty="0">
                <a:latin typeface="Book Antiqua"/>
                <a:cs typeface="Book Antiqua"/>
              </a:rPr>
              <a:t>break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2281" y="1920286"/>
            <a:ext cx="895421" cy="10314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48"/>
          <p:cNvSpPr/>
          <p:nvPr/>
        </p:nvSpPr>
        <p:spPr>
          <a:xfrm>
            <a:off x="4140106" y="1827104"/>
            <a:ext cx="723212" cy="134600"/>
          </a:xfrm>
          <a:custGeom>
            <a:avLst/>
            <a:gdLst/>
            <a:ahLst/>
            <a:cxnLst/>
            <a:rect l="l" t="t" r="r" b="b"/>
            <a:pathLst>
              <a:path w="1088389" h="202564">
                <a:moveTo>
                  <a:pt x="0" y="202450"/>
                </a:moveTo>
                <a:lnTo>
                  <a:pt x="1088047" y="202450"/>
                </a:lnTo>
                <a:lnTo>
                  <a:pt x="1088047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9" name="object 49"/>
          <p:cNvSpPr/>
          <p:nvPr/>
        </p:nvSpPr>
        <p:spPr>
          <a:xfrm>
            <a:off x="4085087" y="1761316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50"/>
          <p:cNvSpPr/>
          <p:nvPr/>
        </p:nvSpPr>
        <p:spPr>
          <a:xfrm>
            <a:off x="4085087" y="1761316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51"/>
          <p:cNvSpPr txBox="1"/>
          <p:nvPr/>
        </p:nvSpPr>
        <p:spPr>
          <a:xfrm>
            <a:off x="4104875" y="1749406"/>
            <a:ext cx="705913" cy="188058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lnSpc>
                <a:spcPts val="695"/>
              </a:lnSpc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3</a:t>
            </a:r>
            <a:endParaRPr sz="632">
              <a:latin typeface="Book Antiqua"/>
              <a:cs typeface="Book Antiqua"/>
            </a:endParaRPr>
          </a:p>
          <a:p>
            <a:pPr marL="95784">
              <a:lnSpc>
                <a:spcPts val="695"/>
              </a:lnSpc>
            </a:pPr>
            <a:r>
              <a:rPr sz="632" spc="-7" dirty="0">
                <a:latin typeface="Book Antiqua"/>
                <a:cs typeface="Book Antiqua"/>
              </a:rPr>
              <a:t>do </a:t>
            </a:r>
            <a:r>
              <a:rPr sz="632" dirty="0">
                <a:latin typeface="Book Antiqua"/>
                <a:cs typeface="Book Antiqua"/>
              </a:rPr>
              <a:t>some</a:t>
            </a:r>
            <a:r>
              <a:rPr sz="632" spc="-60" dirty="0">
                <a:latin typeface="Book Antiqua"/>
                <a:cs typeface="Book Antiqua"/>
              </a:rPr>
              <a:t> </a:t>
            </a:r>
            <a:r>
              <a:rPr sz="632" spc="-3" dirty="0">
                <a:latin typeface="Book Antiqua"/>
                <a:cs typeface="Book Antiqua"/>
              </a:rPr>
              <a:t>revision</a:t>
            </a:r>
            <a:endParaRPr sz="632">
              <a:latin typeface="Book Antiqua"/>
              <a:cs typeface="Book Antiqu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410469" y="2979375"/>
            <a:ext cx="3189055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  <a:tabLst>
                <a:tab pos="990756" algn="l"/>
                <a:tab pos="2512335" algn="l"/>
              </a:tabLst>
            </a:pPr>
            <a:r>
              <a:rPr sz="632" dirty="0">
                <a:latin typeface="Book Antiqua"/>
                <a:cs typeface="Book Antiqua"/>
              </a:rPr>
              <a:t>lose</a:t>
            </a:r>
            <a:r>
              <a:rPr sz="632" spc="-3" dirty="0">
                <a:latin typeface="Book Antiqua"/>
                <a:cs typeface="Book Antiqua"/>
              </a:rPr>
              <a:t> </a:t>
            </a:r>
            <a:r>
              <a:rPr sz="632" dirty="0">
                <a:latin typeface="Book Antiqua"/>
                <a:cs typeface="Book Antiqua"/>
              </a:rPr>
              <a:t>some</a:t>
            </a:r>
            <a:r>
              <a:rPr sz="632" spc="-3" dirty="0">
                <a:latin typeface="Book Antiqua"/>
                <a:cs typeface="Book Antiqua"/>
              </a:rPr>
              <a:t> weight	</a:t>
            </a:r>
            <a:r>
              <a:rPr sz="947" spc="-5" baseline="5847" dirty="0">
                <a:latin typeface="Book Antiqua"/>
                <a:cs typeface="Book Antiqua"/>
              </a:rPr>
              <a:t>money </a:t>
            </a:r>
            <a:r>
              <a:rPr sz="947" baseline="5847" dirty="0">
                <a:latin typeface="Book Antiqua"/>
                <a:cs typeface="Book Antiqua"/>
              </a:rPr>
              <a:t>on</a:t>
            </a:r>
            <a:r>
              <a:rPr sz="947" spc="-5" baseline="5847" dirty="0">
                <a:latin typeface="Book Antiqua"/>
                <a:cs typeface="Book Antiqua"/>
              </a:rPr>
              <a:t> </a:t>
            </a:r>
            <a:r>
              <a:rPr sz="947" baseline="5847" dirty="0">
                <a:latin typeface="Book Antiqua"/>
                <a:cs typeface="Book Antiqua"/>
              </a:rPr>
              <a:t>clothes	</a:t>
            </a:r>
            <a:r>
              <a:rPr sz="947" spc="5" baseline="5847" dirty="0">
                <a:latin typeface="Book Antiqua"/>
                <a:cs typeface="Book Antiqua"/>
              </a:rPr>
              <a:t>not </a:t>
            </a:r>
            <a:r>
              <a:rPr sz="947" spc="-5" baseline="5847" dirty="0">
                <a:latin typeface="Book Antiqua"/>
                <a:cs typeface="Book Antiqua"/>
              </a:rPr>
              <a:t>stay </a:t>
            </a:r>
            <a:r>
              <a:rPr sz="947" spc="-25" baseline="5847" dirty="0">
                <a:latin typeface="Book Antiqua"/>
                <a:cs typeface="Book Antiqua"/>
              </a:rPr>
              <a:t>up </a:t>
            </a:r>
            <a:r>
              <a:rPr sz="947" spc="-5" baseline="5847" dirty="0">
                <a:latin typeface="Book Antiqua"/>
                <a:cs typeface="Book Antiqua"/>
              </a:rPr>
              <a:t>so</a:t>
            </a:r>
            <a:r>
              <a:rPr sz="947" spc="-85" baseline="5847" dirty="0">
                <a:latin typeface="Book Antiqua"/>
                <a:cs typeface="Book Antiqua"/>
              </a:rPr>
              <a:t> </a:t>
            </a:r>
            <a:r>
              <a:rPr sz="947" spc="-5" baseline="5847" dirty="0">
                <a:latin typeface="Book Antiqua"/>
                <a:cs typeface="Book Antiqua"/>
              </a:rPr>
              <a:t>long</a:t>
            </a:r>
            <a:endParaRPr sz="947" baseline="5847">
              <a:latin typeface="Book Antiqua"/>
              <a:cs typeface="Book Antiqu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854180" y="2968210"/>
            <a:ext cx="805913" cy="134600"/>
          </a:xfrm>
          <a:custGeom>
            <a:avLst/>
            <a:gdLst/>
            <a:ahLst/>
            <a:cxnLst/>
            <a:rect l="l" t="t" r="r" b="b"/>
            <a:pathLst>
              <a:path w="1212850" h="202564">
                <a:moveTo>
                  <a:pt x="0" y="202450"/>
                </a:moveTo>
                <a:lnTo>
                  <a:pt x="1212253" y="202450"/>
                </a:lnTo>
                <a:lnTo>
                  <a:pt x="1212253" y="0"/>
                </a:lnTo>
                <a:lnTo>
                  <a:pt x="0" y="0"/>
                </a:lnTo>
                <a:lnTo>
                  <a:pt x="0" y="20245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4" name="object 54"/>
          <p:cNvSpPr/>
          <p:nvPr/>
        </p:nvSpPr>
        <p:spPr>
          <a:xfrm>
            <a:off x="4791980" y="291053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0"/>
                </a:move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55"/>
          <p:cNvSpPr/>
          <p:nvPr/>
        </p:nvSpPr>
        <p:spPr>
          <a:xfrm>
            <a:off x="4791980" y="2910534"/>
            <a:ext cx="103799" cy="103799"/>
          </a:xfrm>
          <a:custGeom>
            <a:avLst/>
            <a:gdLst/>
            <a:ahLst/>
            <a:cxnLst/>
            <a:rect l="l" t="t" r="r" b="b"/>
            <a:pathLst>
              <a:path w="156210" h="156210">
                <a:moveTo>
                  <a:pt x="77825" y="155651"/>
                </a:moveTo>
                <a:lnTo>
                  <a:pt x="108116" y="149534"/>
                </a:lnTo>
                <a:lnTo>
                  <a:pt x="132854" y="132854"/>
                </a:lnTo>
                <a:lnTo>
                  <a:pt x="149534" y="108116"/>
                </a:lnTo>
                <a:lnTo>
                  <a:pt x="155651" y="77825"/>
                </a:lnTo>
                <a:lnTo>
                  <a:pt x="149534" y="47534"/>
                </a:lnTo>
                <a:lnTo>
                  <a:pt x="132854" y="22796"/>
                </a:lnTo>
                <a:lnTo>
                  <a:pt x="108116" y="6116"/>
                </a:lnTo>
                <a:lnTo>
                  <a:pt x="77825" y="0"/>
                </a:lnTo>
                <a:lnTo>
                  <a:pt x="47534" y="6116"/>
                </a:lnTo>
                <a:lnTo>
                  <a:pt x="22796" y="22796"/>
                </a:lnTo>
                <a:lnTo>
                  <a:pt x="6116" y="47534"/>
                </a:lnTo>
                <a:lnTo>
                  <a:pt x="0" y="77825"/>
                </a:lnTo>
                <a:lnTo>
                  <a:pt x="6116" y="108116"/>
                </a:lnTo>
                <a:lnTo>
                  <a:pt x="22796" y="132854"/>
                </a:lnTo>
                <a:lnTo>
                  <a:pt x="47534" y="149534"/>
                </a:lnTo>
                <a:lnTo>
                  <a:pt x="77825" y="15565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6" name="object 56"/>
          <p:cNvSpPr txBox="1"/>
          <p:nvPr/>
        </p:nvSpPr>
        <p:spPr>
          <a:xfrm>
            <a:off x="4811768" y="2898622"/>
            <a:ext cx="62870" cy="10579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32" spc="40" dirty="0">
                <a:latin typeface="Book Antiqua"/>
                <a:cs typeface="Book Antiqua"/>
              </a:rPr>
              <a:t>8</a:t>
            </a:r>
            <a:endParaRPr sz="632">
              <a:latin typeface="Book Antiqua"/>
              <a:cs typeface="Book Antiqua"/>
            </a:endParaRPr>
          </a:p>
        </p:txBody>
      </p:sp>
      <p:pic>
        <p:nvPicPr>
          <p:cNvPr id="57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BE88A446-0471-B444-AF86-9D6CDF69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16216" y="2049240"/>
            <a:ext cx="1300694" cy="17394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97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5063" y="364197"/>
            <a:ext cx="3454457" cy="869205"/>
          </a:xfrm>
          <a:custGeom>
            <a:avLst/>
            <a:gdLst/>
            <a:ahLst/>
            <a:cxnLst/>
            <a:rect l="l" t="t" r="r" b="b"/>
            <a:pathLst>
              <a:path w="5198745" h="1308100">
                <a:moveTo>
                  <a:pt x="0" y="0"/>
                </a:moveTo>
                <a:lnTo>
                  <a:pt x="5198364" y="0"/>
                </a:lnTo>
                <a:lnTo>
                  <a:pt x="5198364" y="1307591"/>
                </a:lnTo>
                <a:lnTo>
                  <a:pt x="0" y="13075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235062" y="3776013"/>
            <a:ext cx="3411841" cy="1048109"/>
          </a:xfrm>
          <a:custGeom>
            <a:avLst/>
            <a:gdLst/>
            <a:ahLst/>
            <a:cxnLst/>
            <a:rect l="l" t="t" r="r" b="b"/>
            <a:pathLst>
              <a:path w="5134610" h="1577340">
                <a:moveTo>
                  <a:pt x="0" y="0"/>
                </a:moveTo>
                <a:lnTo>
                  <a:pt x="5134356" y="0"/>
                </a:lnTo>
                <a:lnTo>
                  <a:pt x="5134356" y="1577339"/>
                </a:lnTo>
                <a:lnTo>
                  <a:pt x="0" y="15773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313333" y="3831516"/>
            <a:ext cx="3253400" cy="88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2304894" y="278820"/>
            <a:ext cx="3270490" cy="14150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  <a:tabLst>
                <a:tab pos="127853" algn="l"/>
                <a:tab pos="3261731" algn="l"/>
              </a:tabLst>
            </a:pPr>
            <a:r>
              <a:rPr sz="864" u="sng" spc="7" dirty="0">
                <a:solidFill>
                  <a:srgbClr val="C8307F"/>
                </a:solidFill>
                <a:latin typeface="Calibri"/>
                <a:cs typeface="Calibri"/>
              </a:rPr>
              <a:t> 	</a:t>
            </a:r>
            <a:r>
              <a:rPr sz="864" u="sng" spc="23" dirty="0">
                <a:solidFill>
                  <a:srgbClr val="C8307F"/>
                </a:solidFill>
                <a:latin typeface="Calibri"/>
                <a:cs typeface="Calibri"/>
              </a:rPr>
              <a:t>When </a:t>
            </a:r>
            <a:r>
              <a:rPr sz="864" u="sng" spc="-3" dirty="0">
                <a:solidFill>
                  <a:srgbClr val="C8307F"/>
                </a:solidFill>
                <a:latin typeface="Calibri"/>
                <a:cs typeface="Calibri"/>
              </a:rPr>
              <a:t>in</a:t>
            </a:r>
            <a:r>
              <a:rPr sz="864" u="sng" spc="-17" dirty="0">
                <a:solidFill>
                  <a:srgbClr val="C8307F"/>
                </a:solidFill>
                <a:latin typeface="Calibri"/>
                <a:cs typeface="Calibri"/>
              </a:rPr>
              <a:t> </a:t>
            </a:r>
            <a:r>
              <a:rPr sz="864" u="sng" spc="7" dirty="0">
                <a:solidFill>
                  <a:srgbClr val="C8307F"/>
                </a:solidFill>
                <a:latin typeface="Calibri"/>
                <a:cs typeface="Calibri"/>
              </a:rPr>
              <a:t>Rome	</a:t>
            </a:r>
            <a:endParaRPr sz="864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3331" y="419218"/>
            <a:ext cx="3295385" cy="60008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6119" rIns="0" bIns="0" rtlCol="0">
            <a:spAutoFit/>
          </a:bodyPr>
          <a:lstStyle/>
          <a:p>
            <a:pPr marL="215198">
              <a:spcBef>
                <a:spcPts val="442"/>
              </a:spcBef>
            </a:pPr>
            <a:r>
              <a:rPr sz="698" spc="33" dirty="0">
                <a:latin typeface="Calibri"/>
                <a:cs typeface="Calibri"/>
              </a:rPr>
              <a:t>Choose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20" dirty="0">
                <a:latin typeface="Calibri"/>
                <a:cs typeface="Calibri"/>
              </a:rPr>
              <a:t>phrase </a:t>
            </a:r>
            <a:r>
              <a:rPr sz="698" spc="7" dirty="0">
                <a:latin typeface="Calibri"/>
                <a:cs typeface="Calibri"/>
              </a:rPr>
              <a:t>which </a:t>
            </a:r>
            <a:r>
              <a:rPr sz="698" dirty="0">
                <a:latin typeface="Calibri"/>
                <a:cs typeface="Calibri"/>
              </a:rPr>
              <a:t>best </a:t>
            </a:r>
            <a:r>
              <a:rPr sz="698" spc="17" dirty="0">
                <a:latin typeface="Calibri"/>
                <a:cs typeface="Calibri"/>
              </a:rPr>
              <a:t>describes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17" dirty="0">
                <a:latin typeface="Calibri"/>
                <a:cs typeface="Calibri"/>
              </a:rPr>
              <a:t> </a:t>
            </a:r>
            <a:r>
              <a:rPr sz="698" spc="26" dirty="0">
                <a:latin typeface="Calibri"/>
                <a:cs typeface="Calibri"/>
              </a:rPr>
              <a:t>idea.</a:t>
            </a:r>
            <a:endParaRPr sz="698">
              <a:latin typeface="Calibri"/>
              <a:cs typeface="Calibri"/>
            </a:endParaRPr>
          </a:p>
          <a:p>
            <a:pPr marL="215198">
              <a:lnSpc>
                <a:spcPts val="824"/>
              </a:lnSpc>
              <a:spcBef>
                <a:spcPts val="160"/>
              </a:spcBef>
            </a:pP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-3" dirty="0">
                <a:latin typeface="Book Antiqua"/>
                <a:cs typeface="Book Antiqua"/>
              </a:rPr>
              <a:t>ring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bell?  </a:t>
            </a:r>
            <a:r>
              <a:rPr sz="698" spc="17" dirty="0">
                <a:latin typeface="Book Antiqua"/>
                <a:cs typeface="Book Antiqua"/>
              </a:rPr>
              <a:t>—  </a:t>
            </a: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3" dirty="0">
                <a:latin typeface="Book Antiqua"/>
                <a:cs typeface="Book Antiqua"/>
              </a:rPr>
              <a:t>wake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up? </a:t>
            </a: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7" dirty="0">
                <a:latin typeface="Book Antiqua"/>
                <a:cs typeface="Book Antiqua"/>
              </a:rPr>
              <a:t>sound</a:t>
            </a:r>
            <a:r>
              <a:rPr sz="698" spc="2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familiar?</a:t>
            </a:r>
            <a:endParaRPr sz="698">
              <a:latin typeface="Book Antiqua"/>
              <a:cs typeface="Book Antiqua"/>
            </a:endParaRPr>
          </a:p>
          <a:p>
            <a:pPr marL="63294" algn="ctr">
              <a:lnSpc>
                <a:spcPts val="811"/>
              </a:lnSpc>
            </a:pP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7" dirty="0">
                <a:latin typeface="Book Antiqua"/>
                <a:cs typeface="Book Antiqua"/>
              </a:rPr>
              <a:t>sound</a:t>
            </a:r>
            <a:r>
              <a:rPr sz="698" spc="-2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exciting?</a:t>
            </a:r>
            <a:endParaRPr sz="698">
              <a:latin typeface="Book Antiqua"/>
              <a:cs typeface="Book Antiqua"/>
            </a:endParaRPr>
          </a:p>
          <a:p>
            <a:pPr marL="215198" marR="75109">
              <a:lnSpc>
                <a:spcPts val="811"/>
              </a:lnSpc>
              <a:spcBef>
                <a:spcPts val="37"/>
              </a:spcBef>
              <a:tabLst>
                <a:tab pos="1079789" algn="l"/>
              </a:tabLst>
            </a:pPr>
            <a:r>
              <a:rPr sz="698" spc="-7" dirty="0">
                <a:latin typeface="Book Antiqua"/>
                <a:cs typeface="Book Antiqua"/>
              </a:rPr>
              <a:t>To </a:t>
            </a:r>
            <a:r>
              <a:rPr sz="698" spc="-17" dirty="0">
                <a:latin typeface="Book Antiqua"/>
                <a:cs typeface="Book Antiqua"/>
              </a:rPr>
              <a:t>have </a:t>
            </a:r>
            <a:r>
              <a:rPr sz="698" spc="-10" dirty="0">
                <a:latin typeface="Book Antiqua"/>
                <a:cs typeface="Book Antiqua"/>
              </a:rPr>
              <a:t>green </a:t>
            </a:r>
            <a:r>
              <a:rPr sz="698" spc="-17" dirty="0">
                <a:latin typeface="Book Antiqua"/>
                <a:cs typeface="Book Antiqua"/>
              </a:rPr>
              <a:t>fingers </a:t>
            </a:r>
            <a:r>
              <a:rPr sz="698" spc="17" dirty="0">
                <a:latin typeface="Book Antiqua"/>
                <a:cs typeface="Book Antiqua"/>
              </a:rPr>
              <a:t>— </a:t>
            </a:r>
            <a:r>
              <a:rPr sz="698" dirty="0">
                <a:latin typeface="Book Antiqua"/>
                <a:cs typeface="Book Antiqua"/>
              </a:rPr>
              <a:t>to be </a:t>
            </a:r>
            <a:r>
              <a:rPr sz="698" spc="-14" dirty="0">
                <a:latin typeface="Book Antiqua"/>
                <a:cs typeface="Book Antiqua"/>
              </a:rPr>
              <a:t>beautiful </a:t>
            </a:r>
            <a:r>
              <a:rPr sz="698" spc="-37" dirty="0">
                <a:latin typeface="Book Antiqua"/>
                <a:cs typeface="Book Antiqua"/>
              </a:rPr>
              <a:t>/ </a:t>
            </a:r>
            <a:r>
              <a:rPr sz="698" dirty="0">
                <a:latin typeface="Book Antiqua"/>
                <a:cs typeface="Book Antiqua"/>
              </a:rPr>
              <a:t>to be </a:t>
            </a:r>
            <a:r>
              <a:rPr sz="698" spc="-20" dirty="0">
                <a:latin typeface="Book Antiqua"/>
                <a:cs typeface="Book Antiqua"/>
              </a:rPr>
              <a:t>lazy </a:t>
            </a:r>
            <a:r>
              <a:rPr sz="698" spc="-37" dirty="0">
                <a:latin typeface="Book Antiqua"/>
                <a:cs typeface="Book Antiqua"/>
              </a:rPr>
              <a:t>/ </a:t>
            </a:r>
            <a:r>
              <a:rPr sz="698" dirty="0">
                <a:latin typeface="Book Antiqua"/>
                <a:cs typeface="Book Antiqua"/>
              </a:rPr>
              <a:t>to be </a:t>
            </a:r>
            <a:r>
              <a:rPr sz="698" spc="-20" dirty="0">
                <a:latin typeface="Book Antiqua"/>
                <a:cs typeface="Book Antiqua"/>
              </a:rPr>
              <a:t>good </a:t>
            </a:r>
            <a:r>
              <a:rPr sz="698" dirty="0">
                <a:latin typeface="Book Antiqua"/>
                <a:cs typeface="Book Antiqua"/>
              </a:rPr>
              <a:t>at </a:t>
            </a:r>
            <a:r>
              <a:rPr sz="698" spc="-20" dirty="0">
                <a:latin typeface="Book Antiqua"/>
                <a:cs typeface="Book Antiqua"/>
              </a:rPr>
              <a:t>gardening 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spc="-3" dirty="0">
                <a:latin typeface="Book Antiqua"/>
                <a:cs typeface="Book Antiqua"/>
              </a:rPr>
              <a:t>have</a:t>
            </a:r>
            <a:r>
              <a:rPr sz="698" spc="44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clue.	</a:t>
            </a:r>
            <a:r>
              <a:rPr sz="698" spc="17" dirty="0">
                <a:latin typeface="Book Antiqua"/>
                <a:cs typeface="Book Antiqua"/>
              </a:rPr>
              <a:t>— 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20" dirty="0">
                <a:latin typeface="Book Antiqua"/>
                <a:cs typeface="Book Antiqua"/>
              </a:rPr>
              <a:t>don’t </a:t>
            </a:r>
            <a:r>
              <a:rPr sz="698" spc="-10" dirty="0">
                <a:latin typeface="Book Antiqua"/>
                <a:cs typeface="Book Antiqua"/>
              </a:rPr>
              <a:t>know. </a:t>
            </a:r>
            <a:r>
              <a:rPr sz="698" spc="-37" dirty="0">
                <a:latin typeface="Book Antiqua"/>
                <a:cs typeface="Book Antiqua"/>
              </a:rPr>
              <a:t>/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10" dirty="0">
                <a:latin typeface="Book Antiqua"/>
                <a:cs typeface="Book Antiqua"/>
              </a:rPr>
              <a:t>have </a:t>
            </a:r>
            <a:r>
              <a:rPr sz="698" dirty="0">
                <a:latin typeface="Book Antiqua"/>
                <a:cs typeface="Book Antiqua"/>
              </a:rPr>
              <a:t>no </a:t>
            </a:r>
            <a:r>
              <a:rPr sz="698" spc="-10" dirty="0">
                <a:latin typeface="Book Antiqua"/>
                <a:cs typeface="Book Antiqua"/>
              </a:rPr>
              <a:t>key. </a:t>
            </a:r>
            <a:r>
              <a:rPr sz="698" spc="-37" dirty="0">
                <a:latin typeface="Book Antiqua"/>
                <a:cs typeface="Book Antiqua"/>
              </a:rPr>
              <a:t>/ </a:t>
            </a:r>
            <a:r>
              <a:rPr sz="698" spc="-30" dirty="0">
                <a:latin typeface="Book Antiqua"/>
                <a:cs typeface="Book Antiqua"/>
              </a:rPr>
              <a:t>I’m </a:t>
            </a:r>
            <a:r>
              <a:rPr sz="698" dirty="0">
                <a:latin typeface="Book Antiqua"/>
                <a:cs typeface="Book Antiqua"/>
              </a:rPr>
              <a:t>not</a:t>
            </a:r>
            <a:r>
              <a:rPr sz="698" spc="7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interested.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3450" y="1230466"/>
            <a:ext cx="189014" cy="13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2373526" y="1225115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5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13450" y="3259494"/>
            <a:ext cx="189014" cy="133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373526" y="3254148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6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13450" y="3546459"/>
            <a:ext cx="189014" cy="133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373627" y="1231887"/>
            <a:ext cx="3031670" cy="2574562"/>
          </a:xfrm>
          <a:prstGeom prst="rect">
            <a:avLst/>
          </a:prstGeom>
        </p:spPr>
        <p:txBody>
          <a:bodyPr vert="horz" wrap="square" lIns="0" tIns="22363" rIns="0" bIns="0" rtlCol="0">
            <a:spAutoFit/>
          </a:bodyPr>
          <a:lstStyle/>
          <a:p>
            <a:pPr marL="154859" marR="3376" indent="-422">
              <a:lnSpc>
                <a:spcPts val="751"/>
              </a:lnSpc>
              <a:spcBef>
                <a:spcPts val="176"/>
              </a:spcBef>
            </a:pPr>
            <a:r>
              <a:rPr sz="698" spc="37" dirty="0">
                <a:latin typeface="Calibri"/>
                <a:cs typeface="Calibri"/>
              </a:rPr>
              <a:t>Read </a:t>
            </a:r>
            <a:r>
              <a:rPr sz="698" spc="-10" dirty="0">
                <a:latin typeface="Calibri"/>
                <a:cs typeface="Calibri"/>
              </a:rPr>
              <a:t>the list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17" dirty="0">
                <a:latin typeface="Calibri"/>
                <a:cs typeface="Calibri"/>
              </a:rPr>
              <a:t>possible </a:t>
            </a:r>
            <a:r>
              <a:rPr sz="698" dirty="0">
                <a:latin typeface="Calibri"/>
                <a:cs typeface="Calibri"/>
              </a:rPr>
              <a:t>questions </a:t>
            </a:r>
            <a:r>
              <a:rPr sz="698" spc="17" dirty="0">
                <a:latin typeface="Calibri"/>
                <a:cs typeface="Calibri"/>
              </a:rPr>
              <a:t>about </a:t>
            </a:r>
            <a:r>
              <a:rPr sz="698" spc="-3" dirty="0">
                <a:latin typeface="Calibri"/>
                <a:cs typeface="Calibri"/>
              </a:rPr>
              <a:t>summer </a:t>
            </a:r>
            <a:r>
              <a:rPr sz="698" spc="17" dirty="0">
                <a:latin typeface="Calibri"/>
                <a:cs typeface="Calibri"/>
              </a:rPr>
              <a:t>jobs. Rate </a:t>
            </a:r>
            <a:r>
              <a:rPr sz="698" spc="-14" dirty="0">
                <a:latin typeface="Calibri"/>
                <a:cs typeface="Calibri"/>
              </a:rPr>
              <a:t>them </a:t>
            </a:r>
            <a:r>
              <a:rPr sz="698" spc="26" dirty="0">
                <a:latin typeface="Calibri"/>
                <a:cs typeface="Calibri"/>
              </a:rPr>
              <a:t>according 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3" dirty="0">
                <a:latin typeface="Calibri"/>
                <a:cs typeface="Calibri"/>
              </a:rPr>
              <a:t>their </a:t>
            </a:r>
            <a:r>
              <a:rPr sz="698" spc="10" dirty="0">
                <a:latin typeface="Calibri"/>
                <a:cs typeface="Calibri"/>
              </a:rPr>
              <a:t>importance for </a:t>
            </a:r>
            <a:r>
              <a:rPr sz="698" spc="23" dirty="0">
                <a:latin typeface="Calibri"/>
                <a:cs typeface="Calibri"/>
              </a:rPr>
              <a:t>you. </a:t>
            </a:r>
            <a:r>
              <a:rPr sz="698" spc="33" dirty="0">
                <a:latin typeface="Calibri"/>
                <a:cs typeface="Calibri"/>
              </a:rPr>
              <a:t>Explain </a:t>
            </a:r>
            <a:r>
              <a:rPr sz="698" spc="-10" dirty="0">
                <a:latin typeface="Calibri"/>
                <a:cs typeface="Calibri"/>
              </a:rPr>
              <a:t>the first </a:t>
            </a:r>
            <a:r>
              <a:rPr sz="698" spc="7" dirty="0">
                <a:latin typeface="Calibri"/>
                <a:cs typeface="Calibri"/>
              </a:rPr>
              <a:t>five </a:t>
            </a:r>
            <a:r>
              <a:rPr sz="698" spc="3" dirty="0">
                <a:latin typeface="Calibri"/>
                <a:cs typeface="Calibri"/>
              </a:rPr>
              <a:t>positions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20" dirty="0">
                <a:latin typeface="Calibri"/>
                <a:cs typeface="Calibri"/>
              </a:rPr>
              <a:t>your</a:t>
            </a:r>
            <a:r>
              <a:rPr sz="698" spc="107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rating.</a:t>
            </a:r>
            <a:endParaRPr sz="698">
              <a:latin typeface="Calibri"/>
              <a:cs typeface="Calibri"/>
            </a:endParaRPr>
          </a:p>
          <a:p>
            <a:pPr marL="154859">
              <a:lnSpc>
                <a:spcPts val="741"/>
              </a:lnSpc>
            </a:pPr>
            <a:r>
              <a:rPr sz="698" spc="33" dirty="0">
                <a:latin typeface="Calibri"/>
                <a:cs typeface="Calibri"/>
              </a:rPr>
              <a:t>Explain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3" dirty="0">
                <a:latin typeface="Calibri"/>
                <a:cs typeface="Calibri"/>
              </a:rPr>
              <a:t>last position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20" dirty="0">
                <a:latin typeface="Calibri"/>
                <a:cs typeface="Calibri"/>
              </a:rPr>
              <a:t>your</a:t>
            </a:r>
            <a:r>
              <a:rPr sz="698" spc="2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rating.</a:t>
            </a:r>
            <a:endParaRPr sz="698">
              <a:latin typeface="Calibri"/>
              <a:cs typeface="Calibri"/>
            </a:endParaRPr>
          </a:p>
          <a:p>
            <a:pPr marL="298324" indent="-100004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298746" algn="l"/>
              </a:tabLst>
            </a:pPr>
            <a:r>
              <a:rPr sz="698" spc="-26" dirty="0">
                <a:latin typeface="Book Antiqua"/>
                <a:cs typeface="Book Antiqua"/>
              </a:rPr>
              <a:t>How </a:t>
            </a:r>
            <a:r>
              <a:rPr sz="698" spc="-7" dirty="0">
                <a:latin typeface="Book Antiqua"/>
                <a:cs typeface="Book Antiqua"/>
              </a:rPr>
              <a:t>should I </a:t>
            </a:r>
            <a:r>
              <a:rPr sz="698" spc="-3" dirty="0">
                <a:latin typeface="Book Antiqua"/>
                <a:cs typeface="Book Antiqua"/>
              </a:rPr>
              <a:t>look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33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job?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dirty="0">
                <a:latin typeface="Book Antiqua"/>
                <a:cs typeface="Book Antiqua"/>
              </a:rPr>
              <a:t>Where </a:t>
            </a:r>
            <a:r>
              <a:rPr sz="698" spc="3" dirty="0">
                <a:latin typeface="Book Antiqua"/>
                <a:cs typeface="Book Antiqua"/>
              </a:rPr>
              <a:t>can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10" dirty="0">
                <a:latin typeface="Book Antiqua"/>
                <a:cs typeface="Book Antiqua"/>
              </a:rPr>
              <a:t>find </a:t>
            </a:r>
            <a:r>
              <a:rPr sz="698" dirty="0">
                <a:latin typeface="Book Antiqua"/>
                <a:cs typeface="Book Antiqua"/>
              </a:rPr>
              <a:t>information about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job?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dirty="0">
                <a:latin typeface="Book Antiqua"/>
                <a:cs typeface="Book Antiqua"/>
              </a:rPr>
              <a:t>Should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3" dirty="0">
                <a:latin typeface="Book Antiqua"/>
                <a:cs typeface="Book Antiqua"/>
              </a:rPr>
              <a:t>advertise </a:t>
            </a:r>
            <a:r>
              <a:rPr sz="698" spc="-23" dirty="0">
                <a:latin typeface="Book Antiqua"/>
                <a:cs typeface="Book Antiqua"/>
              </a:rPr>
              <a:t>my</a:t>
            </a:r>
            <a:r>
              <a:rPr sz="698" spc="-2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services?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-10" dirty="0">
                <a:latin typeface="Book Antiqua"/>
                <a:cs typeface="Book Antiqua"/>
              </a:rPr>
              <a:t>kind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3" dirty="0">
                <a:latin typeface="Book Antiqua"/>
                <a:cs typeface="Book Antiqua"/>
              </a:rPr>
              <a:t>jobs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dirty="0">
                <a:latin typeface="Book Antiqua"/>
                <a:cs typeface="Book Antiqua"/>
              </a:rPr>
              <a:t>for me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11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do?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7" dirty="0">
                <a:latin typeface="Book Antiqua"/>
                <a:cs typeface="Book Antiqua"/>
              </a:rPr>
              <a:t>the job be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interesting?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26" dirty="0">
                <a:latin typeface="Book Antiqua"/>
                <a:cs typeface="Book Antiqua"/>
              </a:rPr>
              <a:t>How </a:t>
            </a:r>
            <a:r>
              <a:rPr sz="698" spc="-3" dirty="0">
                <a:latin typeface="Book Antiqua"/>
                <a:cs typeface="Book Antiqua"/>
              </a:rPr>
              <a:t>much </a:t>
            </a: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earn?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26" dirty="0">
                <a:latin typeface="Book Antiqua"/>
                <a:cs typeface="Book Antiqua"/>
              </a:rPr>
              <a:t>How </a:t>
            </a:r>
            <a:r>
              <a:rPr sz="698" spc="-3" dirty="0">
                <a:latin typeface="Book Antiqua"/>
                <a:cs typeface="Book Antiqua"/>
              </a:rPr>
              <a:t>much </a:t>
            </a:r>
            <a:r>
              <a:rPr sz="698" spc="-7" dirty="0">
                <a:latin typeface="Book Antiqua"/>
                <a:cs typeface="Book Antiqua"/>
              </a:rPr>
              <a:t>should I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charge?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3" dirty="0">
                <a:latin typeface="Book Antiqua"/>
                <a:cs typeface="Book Antiqua"/>
              </a:rPr>
              <a:t>When </a:t>
            </a:r>
            <a:r>
              <a:rPr sz="698" spc="-7" dirty="0">
                <a:latin typeface="Book Antiqua"/>
                <a:cs typeface="Book Antiqua"/>
              </a:rPr>
              <a:t>should I </a:t>
            </a:r>
            <a:r>
              <a:rPr sz="698" spc="-14" dirty="0">
                <a:latin typeface="Book Antiqua"/>
                <a:cs typeface="Book Antiqua"/>
              </a:rPr>
              <a:t>apply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job?</a:t>
            </a:r>
            <a:endParaRPr sz="698">
              <a:latin typeface="Book Antiqua"/>
              <a:cs typeface="Book Antiqua"/>
            </a:endParaRPr>
          </a:p>
          <a:p>
            <a:pPr marL="298324" indent="-100004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7" dirty="0">
                <a:latin typeface="Book Antiqua"/>
                <a:cs typeface="Book Antiqua"/>
              </a:rPr>
              <a:t>minimum </a:t>
            </a:r>
            <a:r>
              <a:rPr sz="698" dirty="0">
                <a:latin typeface="Book Antiqua"/>
                <a:cs typeface="Book Antiqua"/>
              </a:rPr>
              <a:t>age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requirement?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7" dirty="0">
                <a:latin typeface="Book Antiqua"/>
                <a:cs typeface="Book Antiqua"/>
              </a:rPr>
              <a:t>job </a:t>
            </a:r>
            <a:r>
              <a:rPr sz="698" dirty="0">
                <a:latin typeface="Book Antiqua"/>
                <a:cs typeface="Book Antiqua"/>
              </a:rPr>
              <a:t>require </a:t>
            </a:r>
            <a:r>
              <a:rPr sz="698" spc="-7" dirty="0">
                <a:latin typeface="Book Antiqua"/>
                <a:cs typeface="Book Antiqua"/>
              </a:rPr>
              <a:t>any </a:t>
            </a:r>
            <a:r>
              <a:rPr sz="698" dirty="0">
                <a:latin typeface="Book Antiqua"/>
                <a:cs typeface="Book Antiqua"/>
              </a:rPr>
              <a:t>special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skills?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3" dirty="0">
                <a:latin typeface="Book Antiqua"/>
                <a:cs typeface="Book Antiqua"/>
              </a:rPr>
              <a:t>learn </a:t>
            </a:r>
            <a:r>
              <a:rPr sz="698" spc="-3" dirty="0">
                <a:latin typeface="Book Antiqua"/>
                <a:cs typeface="Book Antiqua"/>
              </a:rPr>
              <a:t>anything new </a:t>
            </a:r>
            <a:r>
              <a:rPr sz="698" spc="10" dirty="0">
                <a:latin typeface="Book Antiqua"/>
                <a:cs typeface="Book Antiqua"/>
              </a:rPr>
              <a:t>at </a:t>
            </a:r>
            <a:r>
              <a:rPr sz="698" dirty="0">
                <a:latin typeface="Book Antiqua"/>
                <a:cs typeface="Book Antiqua"/>
              </a:rPr>
              <a:t>this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job?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to meet </a:t>
            </a:r>
            <a:r>
              <a:rPr sz="698" spc="-3" dirty="0">
                <a:latin typeface="Book Antiqua"/>
                <a:cs typeface="Book Antiqua"/>
              </a:rPr>
              <a:t>new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people?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to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travel?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still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-7" dirty="0">
                <a:latin typeface="Book Antiqua"/>
                <a:cs typeface="Book Antiqua"/>
              </a:rPr>
              <a:t>any </a:t>
            </a:r>
            <a:r>
              <a:rPr sz="698" spc="3" dirty="0">
                <a:latin typeface="Book Antiqua"/>
                <a:cs typeface="Book Antiqua"/>
              </a:rPr>
              <a:t>free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time?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11"/>
              </a:lnSpc>
              <a:buAutoNum type="arabicPeriod"/>
              <a:tabLst>
                <a:tab pos="298746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7" dirty="0">
                <a:latin typeface="Book Antiqua"/>
                <a:cs typeface="Book Antiqua"/>
              </a:rPr>
              <a:t>are the </a:t>
            </a:r>
            <a:r>
              <a:rPr sz="698" spc="-10" dirty="0">
                <a:latin typeface="Book Antiqua"/>
                <a:cs typeface="Book Antiqua"/>
              </a:rPr>
              <a:t>working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hours?</a:t>
            </a:r>
            <a:endParaRPr sz="698">
              <a:latin typeface="Book Antiqua"/>
              <a:cs typeface="Book Antiqua"/>
            </a:endParaRPr>
          </a:p>
          <a:p>
            <a:pPr marL="298324" indent="-143465">
              <a:lnSpc>
                <a:spcPts val="824"/>
              </a:lnSpc>
              <a:buAutoNum type="arabicPeriod"/>
              <a:tabLst>
                <a:tab pos="298746" algn="l"/>
              </a:tabLst>
            </a:pP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dirty="0">
                <a:latin typeface="Book Antiqua"/>
                <a:cs typeface="Book Antiqua"/>
              </a:rPr>
              <a:t>need </a:t>
            </a:r>
            <a:r>
              <a:rPr sz="698" spc="-3" dirty="0">
                <a:latin typeface="Book Antiqua"/>
                <a:cs typeface="Book Antiqua"/>
              </a:rPr>
              <a:t>permission from </a:t>
            </a:r>
            <a:r>
              <a:rPr sz="698" spc="-23" dirty="0">
                <a:latin typeface="Book Antiqua"/>
                <a:cs typeface="Book Antiqua"/>
              </a:rPr>
              <a:t>my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parents?</a:t>
            </a:r>
            <a:endParaRPr sz="698">
              <a:latin typeface="Book Antiqua"/>
              <a:cs typeface="Book Antiqua"/>
            </a:endParaRPr>
          </a:p>
          <a:p>
            <a:pPr marL="154859" marR="83969" indent="-422">
              <a:lnSpc>
                <a:spcPts val="751"/>
              </a:lnSpc>
              <a:spcBef>
                <a:spcPts val="572"/>
              </a:spcBef>
            </a:pPr>
            <a:r>
              <a:rPr sz="698" spc="20" dirty="0">
                <a:latin typeface="Calibri"/>
                <a:cs typeface="Calibri"/>
              </a:rPr>
              <a:t>Look </a:t>
            </a:r>
            <a:r>
              <a:rPr sz="698" spc="7" dirty="0">
                <a:latin typeface="Calibri"/>
                <a:cs typeface="Calibri"/>
              </a:rPr>
              <a:t>through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text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7" dirty="0">
                <a:latin typeface="Calibri"/>
                <a:cs typeface="Calibri"/>
              </a:rPr>
              <a:t>find </a:t>
            </a:r>
            <a:r>
              <a:rPr sz="698" spc="-7" dirty="0">
                <a:latin typeface="Calibri"/>
                <a:cs typeface="Calibri"/>
              </a:rPr>
              <a:t>out </a:t>
            </a:r>
            <a:r>
              <a:rPr sz="698" spc="7" dirty="0">
                <a:latin typeface="Calibri"/>
                <a:cs typeface="Calibri"/>
              </a:rPr>
              <a:t>which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dirty="0">
                <a:latin typeface="Calibri"/>
                <a:cs typeface="Calibri"/>
              </a:rPr>
              <a:t>questions </a:t>
            </a:r>
            <a:r>
              <a:rPr sz="698" spc="17" dirty="0">
                <a:latin typeface="Calibri"/>
                <a:cs typeface="Calibri"/>
              </a:rPr>
              <a:t>about </a:t>
            </a:r>
            <a:r>
              <a:rPr sz="698" spc="-3" dirty="0">
                <a:latin typeface="Calibri"/>
                <a:cs typeface="Calibri"/>
              </a:rPr>
              <a:t>summer  </a:t>
            </a:r>
            <a:r>
              <a:rPr sz="698" spc="17" dirty="0">
                <a:latin typeface="Calibri"/>
                <a:cs typeface="Calibri"/>
              </a:rPr>
              <a:t>jobs </a:t>
            </a:r>
            <a:r>
              <a:rPr sz="698" spc="-23" dirty="0">
                <a:latin typeface="Calibri"/>
                <a:cs typeface="Calibri"/>
              </a:rPr>
              <a:t>it</a:t>
            </a:r>
            <a:r>
              <a:rPr sz="698" spc="-3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answers.</a:t>
            </a:r>
            <a:endParaRPr sz="698">
              <a:latin typeface="Calibri"/>
              <a:cs typeface="Calibri"/>
            </a:endParaRPr>
          </a:p>
          <a:p>
            <a:pPr marL="154859" marR="267943" indent="-146840">
              <a:lnSpc>
                <a:spcPts val="751"/>
              </a:lnSpc>
              <a:spcBef>
                <a:spcPts val="755"/>
              </a:spcBef>
              <a:tabLst>
                <a:tab pos="154859" algn="l"/>
              </a:tabLst>
            </a:pPr>
            <a:r>
              <a:rPr sz="1046" spc="110" baseline="2645" dirty="0">
                <a:latin typeface="Calibri"/>
                <a:cs typeface="Calibri"/>
              </a:rPr>
              <a:t>7	</a:t>
            </a:r>
            <a:r>
              <a:rPr sz="698" spc="10" dirty="0">
                <a:latin typeface="Calibri"/>
                <a:cs typeface="Calibri"/>
              </a:rPr>
              <a:t>Emily </a:t>
            </a:r>
            <a:r>
              <a:rPr sz="698" spc="17" dirty="0">
                <a:latin typeface="Calibri"/>
                <a:cs typeface="Calibri"/>
              </a:rPr>
              <a:t>showed </a:t>
            </a:r>
            <a:r>
              <a:rPr sz="698" spc="20" dirty="0">
                <a:latin typeface="Calibri"/>
                <a:cs typeface="Calibri"/>
              </a:rPr>
              <a:t>Misha </a:t>
            </a:r>
            <a:r>
              <a:rPr sz="698" spc="33" dirty="0">
                <a:latin typeface="Calibri"/>
                <a:cs typeface="Calibri"/>
              </a:rPr>
              <a:t>an </a:t>
            </a:r>
            <a:r>
              <a:rPr sz="698" spc="7" dirty="0">
                <a:latin typeface="Calibri"/>
                <a:cs typeface="Calibri"/>
              </a:rPr>
              <a:t>article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3" dirty="0">
                <a:latin typeface="Calibri"/>
                <a:cs typeface="Calibri"/>
              </a:rPr>
              <a:t>some </a:t>
            </a:r>
            <a:r>
              <a:rPr sz="698" spc="26" dirty="0">
                <a:latin typeface="Calibri"/>
                <a:cs typeface="Calibri"/>
              </a:rPr>
              <a:t>advice </a:t>
            </a:r>
            <a:r>
              <a:rPr sz="698" spc="17" dirty="0">
                <a:latin typeface="Calibri"/>
                <a:cs typeface="Calibri"/>
              </a:rPr>
              <a:t>on </a:t>
            </a:r>
            <a:r>
              <a:rPr sz="698" spc="-3" dirty="0">
                <a:latin typeface="Calibri"/>
                <a:cs typeface="Calibri"/>
              </a:rPr>
              <a:t>summer</a:t>
            </a:r>
            <a:r>
              <a:rPr sz="698" spc="23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jobs </a:t>
            </a:r>
            <a:r>
              <a:rPr sz="698" spc="10" dirty="0">
                <a:latin typeface="Calibri"/>
                <a:cs typeface="Calibri"/>
              </a:rPr>
              <a:t>for </a:t>
            </a:r>
            <a:r>
              <a:rPr sz="698" spc="3" dirty="0">
                <a:latin typeface="Calibri"/>
                <a:cs typeface="Calibri"/>
              </a:rPr>
              <a:t> </a:t>
            </a:r>
            <a:r>
              <a:rPr sz="698" spc="23" dirty="0">
                <a:latin typeface="Calibri"/>
                <a:cs typeface="Calibri"/>
              </a:rPr>
              <a:t>American </a:t>
            </a:r>
            <a:r>
              <a:rPr sz="698" spc="17" dirty="0">
                <a:latin typeface="Calibri"/>
                <a:cs typeface="Calibri"/>
              </a:rPr>
              <a:t>teenagers. </a:t>
            </a: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text </a:t>
            </a:r>
            <a:r>
              <a:rPr sz="698" spc="33" dirty="0">
                <a:latin typeface="Calibri"/>
                <a:cs typeface="Calibri"/>
              </a:rPr>
              <a:t>and read </a:t>
            </a:r>
            <a:r>
              <a:rPr sz="698" spc="-23" dirty="0">
                <a:latin typeface="Calibri"/>
                <a:cs typeface="Calibri"/>
              </a:rPr>
              <a:t>it </a:t>
            </a:r>
            <a:r>
              <a:rPr sz="698" spc="10" dirty="0">
                <a:latin typeface="Calibri"/>
                <a:cs typeface="Calibri"/>
              </a:rPr>
              <a:t>for</a:t>
            </a:r>
            <a:r>
              <a:rPr sz="698" spc="70" dirty="0">
                <a:latin typeface="Calibri"/>
                <a:cs typeface="Calibri"/>
              </a:rPr>
              <a:t> </a:t>
            </a:r>
            <a:r>
              <a:rPr sz="698" spc="10" dirty="0">
                <a:latin typeface="Calibri"/>
                <a:cs typeface="Calibri"/>
              </a:rPr>
              <a:t>detail.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35062" y="3776012"/>
            <a:ext cx="3411841" cy="848647"/>
          </a:xfrm>
          <a:prstGeom prst="rect">
            <a:avLst/>
          </a:prstGeom>
        </p:spPr>
        <p:txBody>
          <a:bodyPr vert="horz" wrap="square" lIns="0" tIns="91140" rIns="0" bIns="0" rtlCol="0">
            <a:spAutoFit/>
          </a:bodyPr>
          <a:lstStyle/>
          <a:p>
            <a:pPr marL="389045">
              <a:lnSpc>
                <a:spcPts val="1000"/>
              </a:lnSpc>
              <a:spcBef>
                <a:spcPts val="718"/>
              </a:spcBef>
            </a:pPr>
            <a:r>
              <a:rPr sz="864" spc="10" dirty="0">
                <a:solidFill>
                  <a:srgbClr val="295CAA"/>
                </a:solidFill>
                <a:latin typeface="Calibri"/>
                <a:cs typeface="Calibri"/>
              </a:rPr>
              <a:t>“It </a:t>
            </a:r>
            <a:r>
              <a:rPr sz="864" spc="50" dirty="0">
                <a:solidFill>
                  <a:srgbClr val="295CAA"/>
                </a:solidFill>
                <a:latin typeface="Calibri"/>
                <a:cs typeface="Calibri"/>
              </a:rPr>
              <a:t>would </a:t>
            </a:r>
            <a:r>
              <a:rPr sz="864" spc="37" dirty="0">
                <a:solidFill>
                  <a:srgbClr val="295CAA"/>
                </a:solidFill>
                <a:latin typeface="Calibri"/>
                <a:cs typeface="Calibri"/>
              </a:rPr>
              <a:t>be </a:t>
            </a:r>
            <a:r>
              <a:rPr sz="864" spc="40" dirty="0">
                <a:solidFill>
                  <a:srgbClr val="295CAA"/>
                </a:solidFill>
                <a:latin typeface="Calibri"/>
                <a:cs typeface="Calibri"/>
              </a:rPr>
              <a:t>nice </a:t>
            </a:r>
            <a:r>
              <a:rPr sz="864" spc="10" dirty="0">
                <a:solidFill>
                  <a:srgbClr val="295CAA"/>
                </a:solidFill>
                <a:latin typeface="Calibri"/>
                <a:cs typeface="Calibri"/>
              </a:rPr>
              <a:t>to </a:t>
            </a:r>
            <a:r>
              <a:rPr sz="864" spc="33" dirty="0">
                <a:solidFill>
                  <a:srgbClr val="295CAA"/>
                </a:solidFill>
                <a:latin typeface="Calibri"/>
                <a:cs typeface="Calibri"/>
              </a:rPr>
              <a:t>have </a:t>
            </a:r>
            <a:r>
              <a:rPr sz="864" spc="20" dirty="0">
                <a:solidFill>
                  <a:srgbClr val="295CAA"/>
                </a:solidFill>
                <a:latin typeface="Calibri"/>
                <a:cs typeface="Calibri"/>
              </a:rPr>
              <a:t>a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job </a:t>
            </a:r>
            <a:r>
              <a:rPr sz="864" spc="17" dirty="0">
                <a:solidFill>
                  <a:srgbClr val="295CAA"/>
                </a:solidFill>
                <a:latin typeface="Calibri"/>
                <a:cs typeface="Calibri"/>
              </a:rPr>
              <a:t>this </a:t>
            </a:r>
            <a:r>
              <a:rPr sz="864" spc="20" dirty="0">
                <a:solidFill>
                  <a:srgbClr val="295CAA"/>
                </a:solidFill>
                <a:latin typeface="Calibri"/>
                <a:cs typeface="Calibri"/>
              </a:rPr>
              <a:t> </a:t>
            </a:r>
            <a:r>
              <a:rPr sz="864" spc="26" dirty="0">
                <a:solidFill>
                  <a:srgbClr val="295CAA"/>
                </a:solidFill>
                <a:latin typeface="Calibri"/>
                <a:cs typeface="Calibri"/>
              </a:rPr>
              <a:t>summer.”</a:t>
            </a:r>
            <a:endParaRPr sz="864">
              <a:latin typeface="Calibri"/>
              <a:cs typeface="Calibri"/>
            </a:endParaRPr>
          </a:p>
          <a:p>
            <a:pPr marL="389045">
              <a:lnSpc>
                <a:spcPts val="964"/>
              </a:lnSpc>
            </a:pPr>
            <a:r>
              <a:rPr sz="864" spc="17" dirty="0">
                <a:solidFill>
                  <a:srgbClr val="295CAA"/>
                </a:solidFill>
                <a:latin typeface="Calibri"/>
                <a:cs typeface="Calibri"/>
              </a:rPr>
              <a:t>“If </a:t>
            </a:r>
            <a:r>
              <a:rPr sz="864" spc="33" dirty="0">
                <a:solidFill>
                  <a:srgbClr val="295CAA"/>
                </a:solidFill>
                <a:latin typeface="Calibri"/>
                <a:cs typeface="Calibri"/>
              </a:rPr>
              <a:t>I had </a:t>
            </a:r>
            <a:r>
              <a:rPr sz="864" spc="26" dirty="0">
                <a:solidFill>
                  <a:srgbClr val="295CAA"/>
                </a:solidFill>
                <a:latin typeface="Calibri"/>
                <a:cs typeface="Calibri"/>
              </a:rPr>
              <a:t>more time, </a:t>
            </a:r>
            <a:r>
              <a:rPr sz="864" spc="40" dirty="0">
                <a:solidFill>
                  <a:srgbClr val="295CAA"/>
                </a:solidFill>
                <a:latin typeface="Calibri"/>
                <a:cs typeface="Calibri"/>
              </a:rPr>
              <a:t>I’d </a:t>
            </a:r>
            <a:r>
              <a:rPr sz="864" spc="26" dirty="0">
                <a:solidFill>
                  <a:srgbClr val="295CAA"/>
                </a:solidFill>
                <a:latin typeface="Calibri"/>
                <a:cs typeface="Calibri"/>
              </a:rPr>
              <a:t>definitely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look </a:t>
            </a:r>
            <a:r>
              <a:rPr sz="864" spc="3" dirty="0">
                <a:solidFill>
                  <a:srgbClr val="295CAA"/>
                </a:solidFill>
                <a:latin typeface="Calibri"/>
                <a:cs typeface="Calibri"/>
              </a:rPr>
              <a:t>for </a:t>
            </a:r>
            <a:r>
              <a:rPr sz="864" spc="20" dirty="0">
                <a:solidFill>
                  <a:srgbClr val="295CAA"/>
                </a:solidFill>
                <a:latin typeface="Calibri"/>
                <a:cs typeface="Calibri"/>
              </a:rPr>
              <a:t>a </a:t>
            </a:r>
            <a:r>
              <a:rPr sz="864" spc="70" dirty="0">
                <a:solidFill>
                  <a:srgbClr val="295CAA"/>
                </a:solidFill>
                <a:latin typeface="Calibri"/>
                <a:cs typeface="Calibri"/>
              </a:rPr>
              <a:t> </a:t>
            </a:r>
            <a:r>
              <a:rPr sz="864" spc="37" dirty="0">
                <a:solidFill>
                  <a:srgbClr val="295CAA"/>
                </a:solidFill>
                <a:latin typeface="Calibri"/>
                <a:cs typeface="Calibri"/>
              </a:rPr>
              <a:t>job.”</a:t>
            </a:r>
            <a:endParaRPr sz="864">
              <a:latin typeface="Calibri"/>
              <a:cs typeface="Calibri"/>
            </a:endParaRPr>
          </a:p>
          <a:p>
            <a:pPr marL="293261" marR="226169" indent="95363">
              <a:lnSpc>
                <a:spcPts val="964"/>
              </a:lnSpc>
              <a:spcBef>
                <a:spcPts val="56"/>
              </a:spcBef>
            </a:pPr>
            <a:r>
              <a:rPr sz="864" spc="17" dirty="0">
                <a:solidFill>
                  <a:srgbClr val="295CAA"/>
                </a:solidFill>
                <a:latin typeface="Calibri"/>
                <a:cs typeface="Calibri"/>
              </a:rPr>
              <a:t>“If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only </a:t>
            </a:r>
            <a:r>
              <a:rPr sz="864" spc="23" dirty="0">
                <a:solidFill>
                  <a:srgbClr val="295CAA"/>
                </a:solidFill>
                <a:latin typeface="Calibri"/>
                <a:cs typeface="Calibri"/>
              </a:rPr>
              <a:t>they </a:t>
            </a:r>
            <a:r>
              <a:rPr sz="864" spc="50" dirty="0">
                <a:solidFill>
                  <a:srgbClr val="295CAA"/>
                </a:solidFill>
                <a:latin typeface="Calibri"/>
                <a:cs typeface="Calibri"/>
              </a:rPr>
              <a:t>could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give </a:t>
            </a:r>
            <a:r>
              <a:rPr sz="864" spc="37" dirty="0">
                <a:solidFill>
                  <a:srgbClr val="295CAA"/>
                </a:solidFill>
                <a:latin typeface="Calibri"/>
                <a:cs typeface="Calibri"/>
              </a:rPr>
              <a:t>me </a:t>
            </a:r>
            <a:r>
              <a:rPr sz="864" spc="33" dirty="0">
                <a:solidFill>
                  <a:srgbClr val="295CAA"/>
                </a:solidFill>
                <a:latin typeface="Calibri"/>
                <a:cs typeface="Calibri"/>
              </a:rPr>
              <a:t>something </a:t>
            </a:r>
            <a:r>
              <a:rPr sz="864" spc="17" dirty="0">
                <a:solidFill>
                  <a:srgbClr val="295CAA"/>
                </a:solidFill>
                <a:latin typeface="Calibri"/>
                <a:cs typeface="Calibri"/>
              </a:rPr>
              <a:t>interesting </a:t>
            </a:r>
            <a:r>
              <a:rPr sz="864" spc="10" dirty="0">
                <a:solidFill>
                  <a:srgbClr val="295CAA"/>
                </a:solidFill>
                <a:latin typeface="Calibri"/>
                <a:cs typeface="Calibri"/>
              </a:rPr>
              <a:t>to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do,  </a:t>
            </a:r>
            <a:r>
              <a:rPr sz="864" spc="40" dirty="0">
                <a:solidFill>
                  <a:srgbClr val="295CAA"/>
                </a:solidFill>
                <a:latin typeface="Calibri"/>
                <a:cs typeface="Calibri"/>
              </a:rPr>
              <a:t>I’d </a:t>
            </a:r>
            <a:r>
              <a:rPr sz="864" spc="37" dirty="0">
                <a:solidFill>
                  <a:srgbClr val="295CAA"/>
                </a:solidFill>
                <a:latin typeface="Calibri"/>
                <a:cs typeface="Calibri"/>
              </a:rPr>
              <a:t>be </a:t>
            </a:r>
            <a:r>
              <a:rPr sz="864" spc="40" dirty="0">
                <a:solidFill>
                  <a:srgbClr val="295CAA"/>
                </a:solidFill>
                <a:latin typeface="Calibri"/>
                <a:cs typeface="Calibri"/>
              </a:rPr>
              <a:t>happy </a:t>
            </a:r>
            <a:r>
              <a:rPr sz="864" spc="10" dirty="0">
                <a:solidFill>
                  <a:srgbClr val="295CAA"/>
                </a:solidFill>
                <a:latin typeface="Calibri"/>
                <a:cs typeface="Calibri"/>
              </a:rPr>
              <a:t>to </a:t>
            </a:r>
            <a:r>
              <a:rPr sz="864" spc="7" dirty="0">
                <a:solidFill>
                  <a:srgbClr val="295CAA"/>
                </a:solidFill>
                <a:latin typeface="Calibri"/>
                <a:cs typeface="Calibri"/>
              </a:rPr>
              <a:t>try </a:t>
            </a:r>
            <a:r>
              <a:rPr sz="864" spc="20" dirty="0">
                <a:solidFill>
                  <a:srgbClr val="295CAA"/>
                </a:solidFill>
                <a:latin typeface="Calibri"/>
                <a:cs typeface="Calibri"/>
              </a:rPr>
              <a:t>a </a:t>
            </a:r>
            <a:r>
              <a:rPr sz="864" spc="44" dirty="0">
                <a:solidFill>
                  <a:srgbClr val="295CAA"/>
                </a:solidFill>
                <a:latin typeface="Calibri"/>
                <a:cs typeface="Calibri"/>
              </a:rPr>
              <a:t>job </a:t>
            </a:r>
            <a:r>
              <a:rPr sz="864" spc="20" dirty="0">
                <a:solidFill>
                  <a:srgbClr val="295CAA"/>
                </a:solidFill>
                <a:latin typeface="Calibri"/>
                <a:cs typeface="Calibri"/>
              </a:rPr>
              <a:t>out.” </a:t>
            </a:r>
            <a:r>
              <a:rPr sz="864" spc="17" dirty="0">
                <a:solidFill>
                  <a:srgbClr val="295CAA"/>
                </a:solidFill>
                <a:latin typeface="Calibri"/>
                <a:cs typeface="Calibri"/>
              </a:rPr>
              <a:t>“If </a:t>
            </a:r>
            <a:r>
              <a:rPr sz="864" spc="83" dirty="0">
                <a:solidFill>
                  <a:srgbClr val="295CAA"/>
                </a:solidFill>
                <a:latin typeface="Calibri"/>
                <a:cs typeface="Calibri"/>
              </a:rPr>
              <a:t> </a:t>
            </a:r>
            <a:r>
              <a:rPr sz="864" spc="33" dirty="0">
                <a:solidFill>
                  <a:srgbClr val="295CAA"/>
                </a:solidFill>
                <a:latin typeface="Calibri"/>
                <a:cs typeface="Calibri"/>
              </a:rPr>
              <a:t>I </a:t>
            </a:r>
            <a:r>
              <a:rPr sz="864" spc="26" dirty="0">
                <a:solidFill>
                  <a:srgbClr val="295CAA"/>
                </a:solidFill>
                <a:latin typeface="Calibri"/>
                <a:cs typeface="Calibri"/>
              </a:rPr>
              <a:t>were </a:t>
            </a:r>
            <a:r>
              <a:rPr sz="864" spc="53" dirty="0">
                <a:solidFill>
                  <a:srgbClr val="295CAA"/>
                </a:solidFill>
                <a:latin typeface="Calibri"/>
                <a:cs typeface="Calibri"/>
              </a:rPr>
              <a:t>older…”</a:t>
            </a:r>
            <a:endParaRPr sz="864">
              <a:latin typeface="Calibri"/>
              <a:cs typeface="Calibri"/>
            </a:endParaRPr>
          </a:p>
          <a:p>
            <a:pPr marL="293261" marR="225326" indent="95363">
              <a:lnSpc>
                <a:spcPts val="811"/>
              </a:lnSpc>
              <a:spcBef>
                <a:spcPts val="156"/>
              </a:spcBef>
            </a:pPr>
            <a:r>
              <a:rPr sz="698" spc="-7" dirty="0">
                <a:latin typeface="Book Antiqua"/>
                <a:cs typeface="Book Antiqua"/>
              </a:rPr>
              <a:t>Does </a:t>
            </a: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-3" dirty="0">
                <a:latin typeface="Book Antiqua"/>
                <a:cs typeface="Book Antiqua"/>
              </a:rPr>
              <a:t>ring </a:t>
            </a:r>
            <a:r>
              <a:rPr sz="698" spc="10" dirty="0">
                <a:latin typeface="Book Antiqua"/>
                <a:cs typeface="Book Antiqua"/>
              </a:rPr>
              <a:t>a bell?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0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want </a:t>
            </a:r>
            <a:r>
              <a:rPr sz="698" spc="7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find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summer </a:t>
            </a:r>
            <a:r>
              <a:rPr sz="698" spc="17" dirty="0">
                <a:latin typeface="Book Antiqua"/>
                <a:cs typeface="Book Antiqua"/>
              </a:rPr>
              <a:t>job, </a:t>
            </a:r>
            <a:r>
              <a:rPr sz="698" spc="-7" dirty="0">
                <a:latin typeface="Book Antiqua"/>
                <a:cs typeface="Book Antiqua"/>
              </a:rPr>
              <a:t>don’t </a:t>
            </a:r>
            <a:r>
              <a:rPr sz="698" spc="3" dirty="0">
                <a:latin typeface="Book Antiqua"/>
                <a:cs typeface="Book Antiqua"/>
              </a:rPr>
              <a:t>just </a:t>
            </a:r>
            <a:r>
              <a:rPr sz="698" dirty="0">
                <a:latin typeface="Book Antiqua"/>
                <a:cs typeface="Book Antiqua"/>
              </a:rPr>
              <a:t>sit </a:t>
            </a:r>
            <a:r>
              <a:rPr sz="698" spc="17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around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and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dream.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If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you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want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get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results,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get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up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and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get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moving.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You’ll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3511" y="4805475"/>
            <a:ext cx="911822" cy="110857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 </a:t>
            </a:r>
            <a:r>
              <a:rPr sz="665" spc="15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189</a:t>
            </a:r>
            <a:endParaRPr sz="947" baseline="2923">
              <a:latin typeface="Calibri"/>
              <a:cs typeface="Calibri"/>
            </a:endParaRPr>
          </a:p>
        </p:txBody>
      </p:sp>
      <p:pic>
        <p:nvPicPr>
          <p:cNvPr id="15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0B5313D0-529C-6147-9530-94884783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6156" y="1419705"/>
            <a:ext cx="1620180" cy="2166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507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4644" y="142330"/>
            <a:ext cx="3379544" cy="4804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4867682" y="201285"/>
            <a:ext cx="1009915" cy="121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867676" y="405755"/>
            <a:ext cx="1010135" cy="1006337"/>
          </a:xfrm>
          <a:custGeom>
            <a:avLst/>
            <a:gdLst/>
            <a:ahLst/>
            <a:cxnLst/>
            <a:rect l="l" t="t" r="r" b="b"/>
            <a:pathLst>
              <a:path w="1520189" h="1514475">
                <a:moveTo>
                  <a:pt x="0" y="0"/>
                </a:moveTo>
                <a:lnTo>
                  <a:pt x="321411" y="1514259"/>
                </a:lnTo>
                <a:lnTo>
                  <a:pt x="1519879" y="125987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867676" y="201289"/>
            <a:ext cx="1010135" cy="219833"/>
          </a:xfrm>
          <a:custGeom>
            <a:avLst/>
            <a:gdLst/>
            <a:ahLst/>
            <a:cxnLst/>
            <a:rect l="l" t="t" r="r" b="b"/>
            <a:pathLst>
              <a:path w="1520189" h="330834">
                <a:moveTo>
                  <a:pt x="1519879" y="330613"/>
                </a:moveTo>
                <a:lnTo>
                  <a:pt x="1449705" y="0"/>
                </a:lnTo>
                <a:lnTo>
                  <a:pt x="0" y="307708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833183" y="141099"/>
            <a:ext cx="44726" cy="1710562"/>
          </a:xfrm>
          <a:custGeom>
            <a:avLst/>
            <a:gdLst/>
            <a:ahLst/>
            <a:cxnLst/>
            <a:rect l="l" t="t" r="r" b="b"/>
            <a:pathLst>
              <a:path w="67310" h="2574290">
                <a:moveTo>
                  <a:pt x="0" y="2574036"/>
                </a:moveTo>
                <a:lnTo>
                  <a:pt x="66852" y="2574036"/>
                </a:lnTo>
                <a:lnTo>
                  <a:pt x="66852" y="0"/>
                </a:lnTo>
                <a:lnTo>
                  <a:pt x="0" y="0"/>
                </a:lnTo>
                <a:lnTo>
                  <a:pt x="0" y="2574036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645687" y="1995154"/>
            <a:ext cx="232070" cy="558233"/>
          </a:xfrm>
          <a:custGeom>
            <a:avLst/>
            <a:gdLst/>
            <a:ahLst/>
            <a:cxnLst/>
            <a:rect l="l" t="t" r="r" b="b"/>
            <a:pathLst>
              <a:path w="349250" h="840104">
                <a:moveTo>
                  <a:pt x="0" y="839482"/>
                </a:moveTo>
                <a:lnTo>
                  <a:pt x="349021" y="839482"/>
                </a:lnTo>
                <a:lnTo>
                  <a:pt x="349021" y="0"/>
                </a:lnTo>
                <a:lnTo>
                  <a:pt x="0" y="0"/>
                </a:lnTo>
                <a:lnTo>
                  <a:pt x="0" y="839482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730322" y="2056547"/>
            <a:ext cx="147275" cy="1034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730328" y="2056546"/>
            <a:ext cx="147680" cy="1034607"/>
          </a:xfrm>
          <a:custGeom>
            <a:avLst/>
            <a:gdLst/>
            <a:ahLst/>
            <a:cxnLst/>
            <a:rect l="l" t="t" r="r" b="b"/>
            <a:pathLst>
              <a:path w="222250" h="1557020">
                <a:moveTo>
                  <a:pt x="187261" y="0"/>
                </a:moveTo>
                <a:lnTo>
                  <a:pt x="0" y="1529689"/>
                </a:lnTo>
                <a:lnTo>
                  <a:pt x="221644" y="1556824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5854759" y="2056546"/>
            <a:ext cx="23207" cy="2954"/>
          </a:xfrm>
          <a:custGeom>
            <a:avLst/>
            <a:gdLst/>
            <a:ahLst/>
            <a:cxnLst/>
            <a:rect l="l" t="t" r="r" b="b"/>
            <a:pathLst>
              <a:path w="34925" h="4444">
                <a:moveTo>
                  <a:pt x="34382" y="4209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4814323" y="1324314"/>
            <a:ext cx="1020683" cy="1228702"/>
          </a:xfrm>
          <a:custGeom>
            <a:avLst/>
            <a:gdLst/>
            <a:ahLst/>
            <a:cxnLst/>
            <a:rect l="l" t="t" r="r" b="b"/>
            <a:pathLst>
              <a:path w="1536064" h="1849120">
                <a:moveTo>
                  <a:pt x="0" y="1849056"/>
                </a:moveTo>
                <a:lnTo>
                  <a:pt x="1535595" y="1849056"/>
                </a:lnTo>
                <a:lnTo>
                  <a:pt x="1535595" y="0"/>
                </a:lnTo>
                <a:lnTo>
                  <a:pt x="0" y="0"/>
                </a:lnTo>
                <a:lnTo>
                  <a:pt x="0" y="1849056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800736" y="1388029"/>
            <a:ext cx="948429" cy="13598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800640" y="1388030"/>
            <a:ext cx="948530" cy="1363302"/>
          </a:xfrm>
          <a:custGeom>
            <a:avLst/>
            <a:gdLst/>
            <a:ahLst/>
            <a:cxnLst/>
            <a:rect l="l" t="t" r="r" b="b"/>
            <a:pathLst>
              <a:path w="1427479" h="2051685">
                <a:moveTo>
                  <a:pt x="61061" y="0"/>
                </a:moveTo>
                <a:lnTo>
                  <a:pt x="0" y="2009736"/>
                </a:lnTo>
                <a:lnTo>
                  <a:pt x="1366418" y="2051253"/>
                </a:lnTo>
                <a:lnTo>
                  <a:pt x="1427480" y="41516"/>
                </a:lnTo>
                <a:lnTo>
                  <a:pt x="61061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814322" y="2552973"/>
            <a:ext cx="1063300" cy="1522375"/>
          </a:xfrm>
          <a:custGeom>
            <a:avLst/>
            <a:gdLst/>
            <a:ahLst/>
            <a:cxnLst/>
            <a:rect l="l" t="t" r="r" b="b"/>
            <a:pathLst>
              <a:path w="1600200" h="2291079">
                <a:moveTo>
                  <a:pt x="0" y="2290572"/>
                </a:moveTo>
                <a:lnTo>
                  <a:pt x="1600174" y="2290572"/>
                </a:lnTo>
                <a:lnTo>
                  <a:pt x="1600174" y="0"/>
                </a:lnTo>
                <a:lnTo>
                  <a:pt x="0" y="0"/>
                </a:lnTo>
                <a:lnTo>
                  <a:pt x="0" y="2290572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4630459" y="2618046"/>
            <a:ext cx="1247138" cy="13122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4344869" y="2812844"/>
            <a:ext cx="1532924" cy="1154018"/>
          </a:xfrm>
          <a:custGeom>
            <a:avLst/>
            <a:gdLst/>
            <a:ahLst/>
            <a:cxnLst/>
            <a:rect l="l" t="t" r="r" b="b"/>
            <a:pathLst>
              <a:path w="2306954" h="1736725">
                <a:moveTo>
                  <a:pt x="0" y="0"/>
                </a:moveTo>
                <a:lnTo>
                  <a:pt x="220675" y="1736293"/>
                </a:lnTo>
                <a:lnTo>
                  <a:pt x="2306672" y="147116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4344869" y="2618038"/>
            <a:ext cx="1532924" cy="194939"/>
          </a:xfrm>
          <a:custGeom>
            <a:avLst/>
            <a:gdLst/>
            <a:ahLst/>
            <a:cxnLst/>
            <a:rect l="l" t="t" r="r" b="b"/>
            <a:pathLst>
              <a:path w="2306954" h="293370">
                <a:moveTo>
                  <a:pt x="2306672" y="0"/>
                </a:moveTo>
                <a:lnTo>
                  <a:pt x="0" y="29317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235061" y="271142"/>
            <a:ext cx="2579345" cy="4569234"/>
          </a:xfrm>
          <a:custGeom>
            <a:avLst/>
            <a:gdLst/>
            <a:ahLst/>
            <a:cxnLst/>
            <a:rect l="l" t="t" r="r" b="b"/>
            <a:pathLst>
              <a:path w="3881754" h="6876415">
                <a:moveTo>
                  <a:pt x="0" y="0"/>
                </a:moveTo>
                <a:lnTo>
                  <a:pt x="3881628" y="0"/>
                </a:lnTo>
                <a:lnTo>
                  <a:pt x="3881628" y="6876288"/>
                </a:lnTo>
                <a:lnTo>
                  <a:pt x="0" y="68762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2313333" y="328374"/>
            <a:ext cx="2422027" cy="4405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301914" y="708385"/>
            <a:ext cx="1058236" cy="1258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932">
              <a:lnSpc>
                <a:spcPts val="814"/>
              </a:lnSpc>
            </a:pPr>
            <a:r>
              <a:rPr sz="698" dirty="0">
                <a:latin typeface="Book Antiqua"/>
                <a:cs typeface="Book Antiqua"/>
              </a:rPr>
              <a:t>or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26"/>
              </a:spcBef>
            </a:pPr>
            <a:endParaRPr sz="831">
              <a:latin typeface="Times New Roman"/>
              <a:cs typeface="Times New Roman"/>
            </a:endParaRPr>
          </a:p>
          <a:p>
            <a:pPr marR="851510" indent="17723">
              <a:lnSpc>
                <a:spcPts val="811"/>
              </a:lnSpc>
            </a:pPr>
            <a:r>
              <a:rPr sz="698" spc="-10" dirty="0">
                <a:latin typeface="Book Antiqua"/>
                <a:cs typeface="Book Antiqua"/>
              </a:rPr>
              <a:t>busy  </a:t>
            </a:r>
            <a:r>
              <a:rPr sz="698" dirty="0">
                <a:latin typeface="Book Antiqua"/>
                <a:cs typeface="Book Antiqua"/>
              </a:rPr>
              <a:t>want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1196">
              <a:latin typeface="Times New Roman"/>
              <a:cs typeface="Times New Roman"/>
            </a:endParaRPr>
          </a:p>
          <a:p>
            <a:pPr marL="37976">
              <a:spcBef>
                <a:spcPts val="3"/>
              </a:spcBef>
            </a:pPr>
            <a:r>
              <a:rPr sz="698" dirty="0">
                <a:latin typeface="Book Antiqua"/>
                <a:cs typeface="Book Antiqua"/>
              </a:rPr>
              <a:t>also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04894" y="388069"/>
            <a:ext cx="2305081" cy="4530507"/>
          </a:xfrm>
          <a:prstGeom prst="rect">
            <a:avLst/>
          </a:prstGeom>
        </p:spPr>
        <p:txBody>
          <a:bodyPr vert="horz" wrap="square" lIns="0" tIns="14768" rIns="0" bIns="0" rtlCol="0">
            <a:spAutoFit/>
          </a:bodyPr>
          <a:lstStyle/>
          <a:p>
            <a:pPr marL="129963" marR="4220">
              <a:lnSpc>
                <a:spcPts val="811"/>
              </a:lnSpc>
              <a:spcBef>
                <a:spcPts val="116"/>
              </a:spcBef>
            </a:pPr>
            <a:r>
              <a:rPr sz="698" spc="7" dirty="0">
                <a:latin typeface="Book Antiqua"/>
                <a:cs typeface="Book Antiqua"/>
              </a:rPr>
              <a:t>be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surprised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how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many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options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there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are.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But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you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won’t  </a:t>
            </a:r>
            <a:r>
              <a:rPr sz="698" spc="-10" dirty="0">
                <a:latin typeface="Book Antiqua"/>
                <a:cs typeface="Book Antiqua"/>
              </a:rPr>
              <a:t>know </a:t>
            </a:r>
            <a:r>
              <a:rPr sz="698" dirty="0">
                <a:latin typeface="Book Antiqua"/>
                <a:cs typeface="Book Antiqua"/>
              </a:rPr>
              <a:t>about them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dirty="0">
                <a:latin typeface="Book Antiqua"/>
                <a:cs typeface="Book Antiqua"/>
              </a:rPr>
              <a:t>make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effort.</a:t>
            </a:r>
            <a:endParaRPr sz="698">
              <a:latin typeface="Book Antiqua"/>
              <a:cs typeface="Book Antiqua"/>
            </a:endParaRPr>
          </a:p>
          <a:p>
            <a:pPr marL="129963" marR="3376" indent="95363">
              <a:lnSpc>
                <a:spcPts val="811"/>
              </a:lnSpc>
            </a:pPr>
            <a:r>
              <a:rPr sz="698" spc="-20" dirty="0">
                <a:latin typeface="Book Antiqua"/>
                <a:cs typeface="Book Antiqua"/>
              </a:rPr>
              <a:t>Your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first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step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should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be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to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look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for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adverts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in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the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local  papers. Then </a:t>
            </a:r>
            <a:r>
              <a:rPr sz="698" spc="-10" dirty="0">
                <a:latin typeface="Book Antiqua"/>
                <a:cs typeface="Book Antiqua"/>
              </a:rPr>
              <a:t>try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talk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neighbours, relatives  </a:t>
            </a:r>
            <a:r>
              <a:rPr sz="698" spc="-10" dirty="0">
                <a:latin typeface="Book Antiqua"/>
                <a:cs typeface="Book Antiqua"/>
              </a:rPr>
              <a:t>anybody </a:t>
            </a:r>
            <a:r>
              <a:rPr sz="698" spc="3" dirty="0">
                <a:latin typeface="Book Antiqua"/>
                <a:cs typeface="Book Antiqua"/>
              </a:rPr>
              <a:t>else </a:t>
            </a:r>
            <a:r>
              <a:rPr sz="698" spc="-10" dirty="0">
                <a:latin typeface="Book Antiqua"/>
                <a:cs typeface="Book Antiqua"/>
              </a:rPr>
              <a:t>who will </a:t>
            </a:r>
            <a:r>
              <a:rPr sz="698" dirty="0">
                <a:latin typeface="Book Antiqua"/>
                <a:cs typeface="Book Antiqua"/>
              </a:rPr>
              <a:t>listen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you.</a:t>
            </a:r>
            <a:endParaRPr sz="698">
              <a:latin typeface="Book Antiqua"/>
              <a:cs typeface="Book Antiqua"/>
            </a:endParaRPr>
          </a:p>
          <a:p>
            <a:pPr marL="225747">
              <a:lnSpc>
                <a:spcPts val="788"/>
              </a:lnSpc>
            </a:pPr>
            <a:r>
              <a:rPr sz="698" spc="17" dirty="0">
                <a:latin typeface="Book Antiqua"/>
                <a:cs typeface="Book Antiqua"/>
              </a:rPr>
              <a:t>So </a:t>
            </a: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7" dirty="0">
                <a:latin typeface="Book Antiqua"/>
                <a:cs typeface="Book Antiqua"/>
              </a:rPr>
              <a:t>are the </a:t>
            </a:r>
            <a:r>
              <a:rPr sz="698" spc="-3" dirty="0">
                <a:latin typeface="Book Antiqua"/>
                <a:cs typeface="Book Antiqua"/>
              </a:rPr>
              <a:t>options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can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try?</a:t>
            </a:r>
            <a:endParaRPr sz="698">
              <a:latin typeface="Book Antiqua"/>
              <a:cs typeface="Book Antiqua"/>
            </a:endParaRPr>
          </a:p>
          <a:p>
            <a:pPr marL="225747" marR="157390" indent="-95784">
              <a:lnSpc>
                <a:spcPts val="811"/>
              </a:lnSpc>
              <a:spcBef>
                <a:spcPts val="721"/>
              </a:spcBef>
              <a:buFont typeface="Book Antiqua"/>
              <a:buChar char="•"/>
              <a:tabLst>
                <a:tab pos="226169" algn="l"/>
              </a:tabLst>
            </a:pPr>
            <a:r>
              <a:rPr sz="698" b="1" dirty="0">
                <a:latin typeface="Book Antiqua"/>
                <a:cs typeface="Book Antiqua"/>
              </a:rPr>
              <a:t>Working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26" dirty="0">
                <a:latin typeface="Book Antiqua"/>
                <a:cs typeface="Book Antiqua"/>
              </a:rPr>
              <a:t>at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33" dirty="0">
                <a:latin typeface="Book Antiqua"/>
                <a:cs typeface="Book Antiqua"/>
              </a:rPr>
              <a:t>a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10" dirty="0">
                <a:latin typeface="Book Antiqua"/>
                <a:cs typeface="Book Antiqua"/>
              </a:rPr>
              <a:t>caf</a:t>
            </a:r>
            <a:r>
              <a:rPr sz="698" b="1" i="1" spc="10" dirty="0">
                <a:latin typeface="Times New Roman"/>
                <a:cs typeface="Times New Roman"/>
              </a:rPr>
              <a:t>é</a:t>
            </a:r>
            <a:r>
              <a:rPr sz="698" b="1" i="1" spc="-10" dirty="0">
                <a:latin typeface="Times New Roman"/>
                <a:cs typeface="Times New Roman"/>
              </a:rPr>
              <a:t> </a:t>
            </a:r>
            <a:r>
              <a:rPr sz="698" b="1" spc="26" dirty="0">
                <a:latin typeface="Book Antiqua"/>
                <a:cs typeface="Book Antiqua"/>
              </a:rPr>
              <a:t>or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33" dirty="0">
                <a:latin typeface="Book Antiqua"/>
                <a:cs typeface="Book Antiqua"/>
              </a:rPr>
              <a:t>a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b="1" spc="20" dirty="0">
                <a:latin typeface="Book Antiqua"/>
                <a:cs typeface="Book Antiqua"/>
              </a:rPr>
              <a:t>restaurant.</a:t>
            </a:r>
            <a:r>
              <a:rPr sz="698" b="1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This</a:t>
            </a:r>
            <a:r>
              <a:rPr sz="698" spc="-10" dirty="0">
                <a:latin typeface="Book Antiqua"/>
                <a:cs typeface="Book Antiqua"/>
              </a:rPr>
              <a:t> will </a:t>
            </a:r>
            <a:r>
              <a:rPr sz="698" spc="-3" dirty="0">
                <a:latin typeface="Book Antiqua"/>
                <a:cs typeface="Book Antiqua"/>
              </a:rPr>
              <a:t>suit  </a:t>
            </a:r>
            <a:r>
              <a:rPr sz="698" dirty="0">
                <a:latin typeface="Book Antiqua"/>
                <a:cs typeface="Book Antiqua"/>
              </a:rPr>
              <a:t>someone </a:t>
            </a:r>
            <a:r>
              <a:rPr sz="698" spc="-10" dirty="0">
                <a:latin typeface="Book Antiqua"/>
                <a:cs typeface="Book Antiqua"/>
              </a:rPr>
              <a:t>who </a:t>
            </a:r>
            <a:r>
              <a:rPr sz="698" spc="-3" dirty="0">
                <a:latin typeface="Book Antiqua"/>
                <a:cs typeface="Book Antiqua"/>
              </a:rPr>
              <a:t>wants </a:t>
            </a:r>
            <a:r>
              <a:rPr sz="698" spc="3" dirty="0">
                <a:latin typeface="Book Antiqua"/>
                <a:cs typeface="Book Antiqua"/>
              </a:rPr>
              <a:t>to earn </a:t>
            </a:r>
            <a:r>
              <a:rPr sz="698" dirty="0">
                <a:latin typeface="Book Antiqua"/>
                <a:cs typeface="Book Antiqua"/>
              </a:rPr>
              <a:t>as </a:t>
            </a:r>
            <a:r>
              <a:rPr sz="698" spc="-3" dirty="0">
                <a:latin typeface="Book Antiqua"/>
                <a:cs typeface="Book Antiqua"/>
              </a:rPr>
              <a:t>much money </a:t>
            </a:r>
            <a:r>
              <a:rPr sz="698" dirty="0">
                <a:latin typeface="Book Antiqua"/>
                <a:cs typeface="Book Antiqua"/>
              </a:rPr>
              <a:t>as  possible. </a:t>
            </a:r>
            <a:r>
              <a:rPr sz="698" spc="-14" dirty="0">
                <a:latin typeface="Book Antiqua"/>
                <a:cs typeface="Book Antiqua"/>
              </a:rPr>
              <a:t>Hot </a:t>
            </a:r>
            <a:r>
              <a:rPr sz="698" spc="-3" dirty="0">
                <a:latin typeface="Book Antiqua"/>
                <a:cs typeface="Book Antiqua"/>
              </a:rPr>
              <a:t>summer </a:t>
            </a:r>
            <a:r>
              <a:rPr sz="698" spc="-14" dirty="0">
                <a:latin typeface="Book Antiqua"/>
                <a:cs typeface="Book Antiqua"/>
              </a:rPr>
              <a:t>days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spc="-7" dirty="0">
                <a:latin typeface="Book Antiqua"/>
                <a:cs typeface="Book Antiqua"/>
              </a:rPr>
              <a:t>usually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17" dirty="0">
                <a:latin typeface="Book Antiqua"/>
                <a:cs typeface="Book Antiqua"/>
              </a:rPr>
              <a:t>very  </a:t>
            </a:r>
            <a:r>
              <a:rPr sz="698" dirty="0">
                <a:latin typeface="Book Antiqua"/>
                <a:cs typeface="Book Antiqua"/>
              </a:rPr>
              <a:t>time for caf</a:t>
            </a:r>
            <a:r>
              <a:rPr sz="698" dirty="0">
                <a:latin typeface="Times New Roman"/>
                <a:cs typeface="Times New Roman"/>
              </a:rPr>
              <a:t>é</a:t>
            </a:r>
            <a:r>
              <a:rPr sz="698" dirty="0">
                <a:latin typeface="Book Antiqua"/>
                <a:cs typeface="Book Antiqua"/>
              </a:rPr>
              <a:t>s </a:t>
            </a:r>
            <a:r>
              <a:rPr sz="698" spc="-3" dirty="0">
                <a:latin typeface="Book Antiqua"/>
                <a:cs typeface="Book Antiqua"/>
              </a:rPr>
              <a:t>and </a:t>
            </a:r>
            <a:r>
              <a:rPr sz="698" dirty="0">
                <a:latin typeface="Book Antiqua"/>
                <a:cs typeface="Book Antiqua"/>
              </a:rPr>
              <a:t>bistros, </a:t>
            </a:r>
            <a:r>
              <a:rPr sz="698" spc="-3" dirty="0">
                <a:latin typeface="Book Antiqua"/>
                <a:cs typeface="Book Antiqua"/>
              </a:rPr>
              <a:t>so </a:t>
            </a:r>
            <a:r>
              <a:rPr sz="698" spc="-10" dirty="0">
                <a:latin typeface="Book Antiqua"/>
                <a:cs typeface="Book Antiqua"/>
              </a:rPr>
              <a:t>they’ll</a:t>
            </a:r>
            <a:r>
              <a:rPr sz="698" spc="-6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probably</a:t>
            </a:r>
            <a:endParaRPr sz="698">
              <a:latin typeface="Book Antiqua"/>
              <a:cs typeface="Book Antiqua"/>
            </a:endParaRPr>
          </a:p>
          <a:p>
            <a:pPr marL="225747" marR="218574">
              <a:lnSpc>
                <a:spcPts val="811"/>
              </a:lnSpc>
            </a:pPr>
            <a:r>
              <a:rPr sz="698" dirty="0">
                <a:latin typeface="Book Antiqua"/>
                <a:cs typeface="Book Antiqua"/>
              </a:rPr>
              <a:t>all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help they </a:t>
            </a:r>
            <a:r>
              <a:rPr sz="698" spc="3" dirty="0">
                <a:latin typeface="Book Antiqua"/>
                <a:cs typeface="Book Antiqua"/>
              </a:rPr>
              <a:t>can </a:t>
            </a:r>
            <a:r>
              <a:rPr sz="698" spc="7" dirty="0">
                <a:latin typeface="Book Antiqua"/>
                <a:cs typeface="Book Antiqua"/>
              </a:rPr>
              <a:t>get. </a:t>
            </a:r>
            <a:r>
              <a:rPr sz="698" dirty="0">
                <a:latin typeface="Book Antiqua"/>
                <a:cs typeface="Book Antiqua"/>
              </a:rPr>
              <a:t>But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3" dirty="0">
                <a:latin typeface="Book Antiqua"/>
                <a:cs typeface="Book Antiqua"/>
              </a:rPr>
              <a:t>to bear 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-10" dirty="0">
                <a:latin typeface="Book Antiqua"/>
                <a:cs typeface="Book Antiqua"/>
              </a:rPr>
              <a:t>mind </a:t>
            </a:r>
            <a:r>
              <a:rPr sz="698" spc="7" dirty="0">
                <a:latin typeface="Book Antiqua"/>
                <a:cs typeface="Book Antiqua"/>
              </a:rPr>
              <a:t>that </a:t>
            </a:r>
            <a:r>
              <a:rPr sz="698" spc="-14" dirty="0">
                <a:latin typeface="Book Antiqua"/>
                <a:cs typeface="Book Antiqua"/>
              </a:rPr>
              <a:t>it’s </a:t>
            </a:r>
            <a:r>
              <a:rPr sz="698" spc="3" dirty="0">
                <a:latin typeface="Book Antiqua"/>
                <a:cs typeface="Book Antiqua"/>
              </a:rPr>
              <a:t>not an </a:t>
            </a:r>
            <a:r>
              <a:rPr sz="698" spc="-3" dirty="0">
                <a:latin typeface="Book Antiqua"/>
                <a:cs typeface="Book Antiqua"/>
              </a:rPr>
              <a:t>easy </a:t>
            </a:r>
            <a:r>
              <a:rPr sz="698" spc="10" dirty="0">
                <a:latin typeface="Book Antiqua"/>
                <a:cs typeface="Book Antiqua"/>
              </a:rPr>
              <a:t>job. </a:t>
            </a:r>
            <a:r>
              <a:rPr sz="698" spc="-17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103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be  </a:t>
            </a:r>
            <a:r>
              <a:rPr sz="698" spc="-10" dirty="0">
                <a:latin typeface="Book Antiqua"/>
                <a:cs typeface="Book Antiqua"/>
              </a:rPr>
              <a:t>physically </a:t>
            </a:r>
            <a:r>
              <a:rPr sz="698" spc="-3" dirty="0">
                <a:latin typeface="Book Antiqua"/>
                <a:cs typeface="Book Antiqua"/>
              </a:rPr>
              <a:t>fit and </a:t>
            </a:r>
            <a:r>
              <a:rPr sz="698" spc="-10" dirty="0">
                <a:latin typeface="Book Antiqua"/>
                <a:cs typeface="Book Antiqua"/>
              </a:rPr>
              <a:t>work </a:t>
            </a:r>
            <a:r>
              <a:rPr sz="698" spc="-3" dirty="0">
                <a:latin typeface="Book Antiqua"/>
                <a:cs typeface="Book Antiqua"/>
              </a:rPr>
              <a:t>well under </a:t>
            </a:r>
            <a:r>
              <a:rPr sz="698" dirty="0">
                <a:latin typeface="Book Antiqua"/>
                <a:cs typeface="Book Antiqua"/>
              </a:rPr>
              <a:t>stress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 </a:t>
            </a:r>
            <a:r>
              <a:rPr sz="698" spc="-3" dirty="0">
                <a:latin typeface="Book Antiqua"/>
                <a:cs typeface="Book Antiqua"/>
              </a:rPr>
              <a:t>think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job </a:t>
            </a:r>
            <a:r>
              <a:rPr sz="698" dirty="0">
                <a:latin typeface="Book Antiqua"/>
                <a:cs typeface="Book Antiqua"/>
              </a:rPr>
              <a:t>like this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-3" dirty="0">
                <a:latin typeface="Book Antiqua"/>
                <a:cs typeface="Book Antiqua"/>
              </a:rPr>
              <a:t>you. </a:t>
            </a:r>
            <a:r>
              <a:rPr sz="698" spc="-14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attitude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is</a:t>
            </a:r>
            <a:endParaRPr sz="698">
              <a:latin typeface="Book Antiqua"/>
              <a:cs typeface="Book Antiqua"/>
            </a:endParaRPr>
          </a:p>
          <a:p>
            <a:pPr marL="225747" marR="44728">
              <a:lnSpc>
                <a:spcPts val="811"/>
              </a:lnSpc>
            </a:pP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factor.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think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yourself </a:t>
            </a:r>
            <a:r>
              <a:rPr sz="698" spc="-33" dirty="0">
                <a:latin typeface="Book Antiqua"/>
                <a:cs typeface="Book Antiqua"/>
              </a:rPr>
              <a:t>“I </a:t>
            </a:r>
            <a:r>
              <a:rPr sz="698" spc="7" dirty="0">
                <a:latin typeface="Book Antiqua"/>
                <a:cs typeface="Book Antiqua"/>
              </a:rPr>
              <a:t>hate </a:t>
            </a: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-7" dirty="0">
                <a:latin typeface="Book Antiqua"/>
                <a:cs typeface="Book Antiqua"/>
              </a:rPr>
              <a:t>job” </a:t>
            </a:r>
            <a:r>
              <a:rPr sz="698" dirty="0">
                <a:latin typeface="Book Antiqua"/>
                <a:cs typeface="Book Antiqua"/>
              </a:rPr>
              <a:t>as 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7" dirty="0">
                <a:latin typeface="Book Antiqua"/>
                <a:cs typeface="Book Antiqua"/>
              </a:rPr>
              <a:t>wash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dishes </a:t>
            </a:r>
            <a:r>
              <a:rPr sz="698" dirty="0">
                <a:latin typeface="Book Antiqua"/>
                <a:cs typeface="Book Antiqua"/>
              </a:rPr>
              <a:t>or </a:t>
            </a:r>
            <a:r>
              <a:rPr sz="698" spc="3" dirty="0">
                <a:latin typeface="Book Antiqua"/>
                <a:cs typeface="Book Antiqua"/>
              </a:rPr>
              <a:t>clear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tables, </a:t>
            </a:r>
            <a:r>
              <a:rPr sz="698" spc="-14" dirty="0">
                <a:latin typeface="Book Antiqua"/>
                <a:cs typeface="Book Antiqua"/>
              </a:rPr>
              <a:t>you won’t  </a:t>
            </a:r>
            <a:r>
              <a:rPr sz="698" dirty="0">
                <a:latin typeface="Book Antiqua"/>
                <a:cs typeface="Book Antiqua"/>
              </a:rPr>
              <a:t>get </a:t>
            </a:r>
            <a:r>
              <a:rPr sz="698" spc="-3" dirty="0">
                <a:latin typeface="Book Antiqua"/>
                <a:cs typeface="Book Antiqua"/>
              </a:rPr>
              <a:t>much from </a:t>
            </a:r>
            <a:r>
              <a:rPr sz="698" spc="7" dirty="0">
                <a:latin typeface="Book Antiqua"/>
                <a:cs typeface="Book Antiqua"/>
              </a:rPr>
              <a:t>it. </a:t>
            </a:r>
            <a:r>
              <a:rPr sz="698" dirty="0">
                <a:latin typeface="Book Antiqua"/>
                <a:cs typeface="Book Antiqua"/>
              </a:rPr>
              <a:t>But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think </a:t>
            </a:r>
            <a:r>
              <a:rPr sz="698" spc="-7" dirty="0">
                <a:latin typeface="Book Antiqua"/>
                <a:cs typeface="Book Antiqua"/>
              </a:rPr>
              <a:t>positively, </a:t>
            </a:r>
            <a:r>
              <a:rPr sz="698" spc="-14" dirty="0">
                <a:latin typeface="Book Antiqua"/>
                <a:cs typeface="Book Antiqua"/>
              </a:rPr>
              <a:t>you  </a:t>
            </a:r>
            <a:r>
              <a:rPr sz="698" spc="-3" dirty="0">
                <a:latin typeface="Book Antiqua"/>
                <a:cs typeface="Book Antiqua"/>
              </a:rPr>
              <a:t>could </a:t>
            </a:r>
            <a:r>
              <a:rPr sz="698" spc="3" dirty="0">
                <a:latin typeface="Book Antiqua"/>
                <a:cs typeface="Book Antiqua"/>
              </a:rPr>
              <a:t>learn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about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restaurant </a:t>
            </a:r>
            <a:r>
              <a:rPr sz="698" spc="-3" dirty="0">
                <a:latin typeface="Book Antiqua"/>
                <a:cs typeface="Book Antiqua"/>
              </a:rPr>
              <a:t>business and  </a:t>
            </a:r>
            <a:r>
              <a:rPr sz="698" spc="3" dirty="0">
                <a:latin typeface="Book Antiqua"/>
                <a:cs typeface="Book Antiqua"/>
              </a:rPr>
              <a:t>later </a:t>
            </a: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-3" dirty="0">
                <a:latin typeface="Book Antiqua"/>
                <a:cs typeface="Book Antiqua"/>
              </a:rPr>
              <a:t>knowledge could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-3" dirty="0">
                <a:latin typeface="Book Antiqua"/>
                <a:cs typeface="Book Antiqua"/>
              </a:rPr>
              <a:t>useful when </a:t>
            </a:r>
            <a:r>
              <a:rPr sz="698" spc="-14" dirty="0">
                <a:latin typeface="Book Antiqua"/>
                <a:cs typeface="Book Antiqua"/>
              </a:rPr>
              <a:t>you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start 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business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-10" dirty="0">
                <a:latin typeface="Book Antiqua"/>
                <a:cs typeface="Book Antiqua"/>
              </a:rPr>
              <a:t>your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own.</a:t>
            </a:r>
            <a:endParaRPr sz="698">
              <a:latin typeface="Book Antiqua"/>
              <a:cs typeface="Book Antiqua"/>
            </a:endParaRPr>
          </a:p>
          <a:p>
            <a:pPr marL="225747" marR="59918" indent="-95784">
              <a:lnSpc>
                <a:spcPts val="811"/>
              </a:lnSpc>
              <a:spcBef>
                <a:spcPts val="186"/>
              </a:spcBef>
              <a:buFont typeface="Book Antiqua"/>
              <a:buChar char="•"/>
              <a:tabLst>
                <a:tab pos="226169" algn="l"/>
              </a:tabLst>
            </a:pPr>
            <a:r>
              <a:rPr sz="698" b="1" dirty="0">
                <a:latin typeface="Book Antiqua"/>
                <a:cs typeface="Book Antiqua"/>
              </a:rPr>
              <a:t>Babysitting. </a:t>
            </a:r>
            <a:r>
              <a:rPr sz="698" spc="-3" dirty="0">
                <a:latin typeface="Book Antiqua"/>
                <a:cs typeface="Book Antiqua"/>
              </a:rPr>
              <a:t>This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traditional </a:t>
            </a:r>
            <a:r>
              <a:rPr sz="698" spc="7" dirty="0">
                <a:latin typeface="Book Antiqua"/>
                <a:cs typeface="Book Antiqua"/>
              </a:rPr>
              <a:t>job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3" dirty="0">
                <a:latin typeface="Book Antiqua"/>
                <a:cs typeface="Book Antiqua"/>
              </a:rPr>
              <a:t>teenagers  to </a:t>
            </a:r>
            <a:r>
              <a:rPr sz="698" dirty="0">
                <a:latin typeface="Book Antiqua"/>
                <a:cs typeface="Book Antiqua"/>
              </a:rPr>
              <a:t>do.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dirty="0">
                <a:latin typeface="Book Antiqua"/>
                <a:cs typeface="Book Antiqua"/>
              </a:rPr>
              <a:t>responsible </a:t>
            </a:r>
            <a:r>
              <a:rPr sz="698" spc="-3" dirty="0">
                <a:latin typeface="Book Antiqua"/>
                <a:cs typeface="Book Antiqua"/>
              </a:rPr>
              <a:t>and love </a:t>
            </a:r>
            <a:r>
              <a:rPr sz="698" spc="-7" dirty="0">
                <a:latin typeface="Book Antiqua"/>
                <a:cs typeface="Book Antiqua"/>
              </a:rPr>
              <a:t>kids, </a:t>
            </a:r>
            <a:r>
              <a:rPr sz="698" spc="3" dirty="0">
                <a:latin typeface="Book Antiqua"/>
                <a:cs typeface="Book Antiqua"/>
              </a:rPr>
              <a:t>then  </a:t>
            </a:r>
            <a:r>
              <a:rPr sz="698" dirty="0">
                <a:latin typeface="Book Antiqua"/>
                <a:cs typeface="Book Antiqua"/>
              </a:rPr>
              <a:t>this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is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job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for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you.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There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will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always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be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family  with </a:t>
            </a:r>
            <a:r>
              <a:rPr sz="698" spc="-14" dirty="0">
                <a:latin typeface="Book Antiqua"/>
                <a:cs typeface="Book Antiqua"/>
              </a:rPr>
              <a:t>busy </a:t>
            </a:r>
            <a:r>
              <a:rPr sz="698" spc="-10" dirty="0">
                <a:latin typeface="Book Antiqua"/>
                <a:cs typeface="Book Antiqua"/>
              </a:rPr>
              <a:t>working </a:t>
            </a:r>
            <a:r>
              <a:rPr sz="698" dirty="0">
                <a:latin typeface="Book Antiqua"/>
                <a:cs typeface="Book Antiqua"/>
              </a:rPr>
              <a:t>parents </a:t>
            </a:r>
            <a:r>
              <a:rPr sz="698" spc="-14" dirty="0">
                <a:latin typeface="Book Antiqua"/>
                <a:cs typeface="Book Antiqua"/>
              </a:rPr>
              <a:t>who’ll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dirty="0">
                <a:latin typeface="Book Antiqua"/>
                <a:cs typeface="Book Antiqua"/>
              </a:rPr>
              <a:t>more</a:t>
            </a:r>
            <a:r>
              <a:rPr sz="698" spc="-3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than</a:t>
            </a:r>
            <a:endParaRPr sz="698">
              <a:latin typeface="Book Antiqua"/>
              <a:cs typeface="Book Antiqua"/>
            </a:endParaRPr>
          </a:p>
          <a:p>
            <a:pPr marL="225747">
              <a:lnSpc>
                <a:spcPts val="774"/>
              </a:lnSpc>
            </a:pPr>
            <a:r>
              <a:rPr sz="698" spc="-14" dirty="0">
                <a:latin typeface="Book Antiqua"/>
                <a:cs typeface="Book Antiqua"/>
              </a:rPr>
              <a:t>happy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give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7" dirty="0">
                <a:latin typeface="Book Antiqua"/>
                <a:cs typeface="Book Antiqua"/>
              </a:rPr>
              <a:t>job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help </a:t>
            </a:r>
            <a:r>
              <a:rPr sz="698" dirty="0">
                <a:latin typeface="Book Antiqua"/>
                <a:cs typeface="Book Antiqua"/>
              </a:rPr>
              <a:t>out </a:t>
            </a:r>
            <a:r>
              <a:rPr sz="698" spc="-7" dirty="0">
                <a:latin typeface="Book Antiqua"/>
                <a:cs typeface="Book Antiqua"/>
              </a:rPr>
              <a:t>over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summer.</a:t>
            </a:r>
            <a:endParaRPr sz="698">
              <a:latin typeface="Book Antiqua"/>
              <a:cs typeface="Book Antiqua"/>
            </a:endParaRPr>
          </a:p>
          <a:p>
            <a:pPr marL="225747" marR="89033">
              <a:lnSpc>
                <a:spcPts val="811"/>
              </a:lnSpc>
              <a:spcBef>
                <a:spcPts val="37"/>
              </a:spcBef>
            </a:pPr>
            <a:r>
              <a:rPr sz="698" spc="-14" dirty="0">
                <a:latin typeface="Book Antiqua"/>
                <a:cs typeface="Book Antiqua"/>
              </a:rPr>
              <a:t>Your </a:t>
            </a:r>
            <a:r>
              <a:rPr sz="698" spc="-3" dirty="0">
                <a:latin typeface="Book Antiqua"/>
                <a:cs typeface="Book Antiqua"/>
              </a:rPr>
              <a:t>help </a:t>
            </a: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dirty="0">
                <a:latin typeface="Book Antiqua"/>
                <a:cs typeface="Book Antiqua"/>
              </a:rPr>
              <a:t>even more welcome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can  </a:t>
            </a:r>
            <a:r>
              <a:rPr sz="698" spc="-7" dirty="0">
                <a:latin typeface="Book Antiqua"/>
                <a:cs typeface="Book Antiqua"/>
              </a:rPr>
              <a:t>do </a:t>
            </a:r>
            <a:r>
              <a:rPr sz="698" dirty="0">
                <a:latin typeface="Book Antiqua"/>
                <a:cs typeface="Book Antiqua"/>
              </a:rPr>
              <a:t>something </a:t>
            </a:r>
            <a:r>
              <a:rPr sz="698" spc="-3" dirty="0">
                <a:latin typeface="Book Antiqua"/>
                <a:cs typeface="Book Antiqua"/>
              </a:rPr>
              <a:t>useful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children: </a:t>
            </a:r>
            <a:r>
              <a:rPr sz="698" spc="7" dirty="0">
                <a:latin typeface="Book Antiqua"/>
                <a:cs typeface="Book Antiqua"/>
              </a:rPr>
              <a:t>teach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them  </a:t>
            </a:r>
            <a:r>
              <a:rPr sz="698" spc="-7" dirty="0">
                <a:latin typeface="Book Antiqua"/>
                <a:cs typeface="Book Antiqua"/>
              </a:rPr>
              <a:t>music </a:t>
            </a:r>
            <a:r>
              <a:rPr sz="698" dirty="0">
                <a:latin typeface="Book Antiqua"/>
                <a:cs typeface="Book Antiqua"/>
              </a:rPr>
              <a:t>or languages or </a:t>
            </a:r>
            <a:r>
              <a:rPr sz="698" spc="-7" dirty="0">
                <a:latin typeface="Book Antiqua"/>
                <a:cs typeface="Book Antiqua"/>
              </a:rPr>
              <a:t>do sports with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them.</a:t>
            </a:r>
            <a:endParaRPr sz="698">
              <a:latin typeface="Book Antiqua"/>
              <a:cs typeface="Book Antiqua"/>
            </a:endParaRPr>
          </a:p>
          <a:p>
            <a:pPr marL="225747" marR="45572" indent="-95784">
              <a:lnSpc>
                <a:spcPts val="811"/>
              </a:lnSpc>
              <a:spcBef>
                <a:spcPts val="186"/>
              </a:spcBef>
              <a:buFont typeface="Book Antiqua"/>
              <a:buChar char="•"/>
              <a:tabLst>
                <a:tab pos="226169" algn="l"/>
              </a:tabLst>
            </a:pPr>
            <a:r>
              <a:rPr sz="698" b="1" spc="7" dirty="0">
                <a:latin typeface="Book Antiqua"/>
                <a:cs typeface="Book Antiqua"/>
              </a:rPr>
              <a:t>Yard </a:t>
            </a:r>
            <a:r>
              <a:rPr sz="698" b="1" spc="3" dirty="0">
                <a:latin typeface="Book Antiqua"/>
                <a:cs typeface="Book Antiqua"/>
              </a:rPr>
              <a:t>work </a:t>
            </a:r>
            <a:r>
              <a:rPr sz="698" b="1" spc="26" dirty="0">
                <a:latin typeface="Book Antiqua"/>
                <a:cs typeface="Book Antiqua"/>
              </a:rPr>
              <a:t>or </a:t>
            </a:r>
            <a:r>
              <a:rPr sz="698" b="1" spc="7" dirty="0">
                <a:latin typeface="Book Antiqua"/>
                <a:cs typeface="Book Antiqua"/>
              </a:rPr>
              <a:t>cutting </a:t>
            </a:r>
            <a:r>
              <a:rPr sz="698" b="1" spc="17" dirty="0">
                <a:latin typeface="Book Antiqua"/>
                <a:cs typeface="Book Antiqua"/>
              </a:rPr>
              <a:t>the grass.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spc="-10" dirty="0">
                <a:latin typeface="Book Antiqua"/>
                <a:cs typeface="Book Antiqua"/>
              </a:rPr>
              <a:t>will </a:t>
            </a:r>
            <a:r>
              <a:rPr sz="698" spc="-7" dirty="0">
                <a:latin typeface="Book Antiqua"/>
                <a:cs typeface="Book Antiqua"/>
              </a:rPr>
              <a:t>always 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-3" dirty="0">
                <a:latin typeface="Book Antiqua"/>
                <a:cs typeface="Book Antiqua"/>
              </a:rPr>
              <a:t>people </a:t>
            </a:r>
            <a:r>
              <a:rPr sz="698" spc="-14" dirty="0">
                <a:latin typeface="Book Antiqua"/>
                <a:cs typeface="Book Antiqua"/>
              </a:rPr>
              <a:t>who’ll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-7" dirty="0">
                <a:latin typeface="Book Antiqua"/>
                <a:cs typeface="Book Antiqua"/>
              </a:rPr>
              <a:t>glad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4" dirty="0">
                <a:latin typeface="Book Antiqua"/>
                <a:cs typeface="Book Antiqua"/>
              </a:rPr>
              <a:t>pay you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-3" dirty="0">
                <a:latin typeface="Book Antiqua"/>
                <a:cs typeface="Book Antiqua"/>
              </a:rPr>
              <a:t>looking  </a:t>
            </a:r>
            <a:r>
              <a:rPr sz="698" spc="3" dirty="0">
                <a:latin typeface="Book Antiqua"/>
                <a:cs typeface="Book Antiqua"/>
              </a:rPr>
              <a:t>after </a:t>
            </a:r>
            <a:r>
              <a:rPr sz="698" dirty="0">
                <a:latin typeface="Book Antiqua"/>
                <a:cs typeface="Book Antiqua"/>
              </a:rPr>
              <a:t>their </a:t>
            </a:r>
            <a:r>
              <a:rPr sz="698" spc="-3" dirty="0">
                <a:latin typeface="Book Antiqua"/>
                <a:cs typeface="Book Antiqua"/>
              </a:rPr>
              <a:t>yard. </a:t>
            </a:r>
            <a:r>
              <a:rPr sz="698" spc="-83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-3" dirty="0">
                <a:latin typeface="Book Antiqua"/>
                <a:cs typeface="Book Antiqua"/>
              </a:rPr>
              <a:t>things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garden need  </a:t>
            </a:r>
            <a:r>
              <a:rPr sz="698" spc="3" dirty="0">
                <a:latin typeface="Book Antiqua"/>
                <a:cs typeface="Book Antiqua"/>
              </a:rPr>
              <a:t>attention </a:t>
            </a:r>
            <a:r>
              <a:rPr sz="698" dirty="0">
                <a:latin typeface="Book Antiqua"/>
                <a:cs typeface="Book Antiqua"/>
              </a:rPr>
              <a:t>in summer, </a:t>
            </a:r>
            <a:r>
              <a:rPr sz="698" spc="-3" dirty="0">
                <a:latin typeface="Book Antiqua"/>
                <a:cs typeface="Book Antiqua"/>
              </a:rPr>
              <a:t>and </a:t>
            </a:r>
            <a:r>
              <a:rPr sz="698" spc="3" dirty="0">
                <a:latin typeface="Book Antiqua"/>
                <a:cs typeface="Book Antiqua"/>
              </a:rPr>
              <a:t>not </a:t>
            </a:r>
            <a:r>
              <a:rPr sz="698" spc="-10" dirty="0">
                <a:latin typeface="Book Antiqua"/>
                <a:cs typeface="Book Antiqua"/>
              </a:rPr>
              <a:t>everybody who </a:t>
            </a:r>
            <a:r>
              <a:rPr sz="698" dirty="0">
                <a:latin typeface="Book Antiqua"/>
                <a:cs typeface="Book Antiqua"/>
              </a:rPr>
              <a:t>has </a:t>
            </a:r>
            <a:r>
              <a:rPr sz="698" spc="10" dirty="0">
                <a:latin typeface="Book Antiqua"/>
                <a:cs typeface="Book Antiqua"/>
              </a:rPr>
              <a:t>a  </a:t>
            </a:r>
            <a:r>
              <a:rPr sz="698" dirty="0">
                <a:latin typeface="Book Antiqua"/>
                <a:cs typeface="Book Antiqua"/>
              </a:rPr>
              <a:t>garden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born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dirty="0">
                <a:latin typeface="Book Antiqua"/>
                <a:cs typeface="Book Antiqua"/>
              </a:rPr>
              <a:t>green fingers. Fresh air </a:t>
            </a:r>
            <a:r>
              <a:rPr sz="698" spc="-3" dirty="0">
                <a:latin typeface="Book Antiqua"/>
                <a:cs typeface="Book Antiqua"/>
              </a:rPr>
              <a:t>and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lots  of </a:t>
            </a:r>
            <a:r>
              <a:rPr sz="698" spc="-7" dirty="0">
                <a:latin typeface="Book Antiqua"/>
                <a:cs typeface="Book Antiqua"/>
              </a:rPr>
              <a:t>physical </a:t>
            </a:r>
            <a:r>
              <a:rPr sz="698" spc="-3" dirty="0">
                <a:latin typeface="Book Antiqua"/>
                <a:cs typeface="Book Antiqua"/>
              </a:rPr>
              <a:t>activity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3" dirty="0">
                <a:latin typeface="Book Antiqua"/>
                <a:cs typeface="Book Antiqua"/>
              </a:rPr>
              <a:t>an extra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advantage.</a:t>
            </a:r>
            <a:endParaRPr sz="698">
              <a:latin typeface="Book Antiqua"/>
              <a:cs typeface="Book Antiqua"/>
            </a:endParaRPr>
          </a:p>
          <a:p>
            <a:pPr marL="225747" marR="76374" indent="-95784">
              <a:lnSpc>
                <a:spcPts val="811"/>
              </a:lnSpc>
              <a:spcBef>
                <a:spcPts val="186"/>
              </a:spcBef>
              <a:buFont typeface="Book Antiqua"/>
              <a:buChar char="•"/>
              <a:tabLst>
                <a:tab pos="226169" algn="l"/>
              </a:tabLst>
            </a:pPr>
            <a:r>
              <a:rPr sz="698" b="1" spc="-10" dirty="0">
                <a:latin typeface="Book Antiqua"/>
                <a:cs typeface="Book Antiqua"/>
              </a:rPr>
              <a:t>Dog </a:t>
            </a:r>
            <a:r>
              <a:rPr sz="698" b="1" dirty="0">
                <a:latin typeface="Book Antiqua"/>
                <a:cs typeface="Book Antiqua"/>
              </a:rPr>
              <a:t>walking. </a:t>
            </a:r>
            <a:r>
              <a:rPr sz="698" spc="-33" dirty="0">
                <a:latin typeface="Book Antiqua"/>
                <a:cs typeface="Book Antiqua"/>
              </a:rPr>
              <a:t>“I’d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dog,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7" dirty="0">
                <a:latin typeface="Book Antiqua"/>
                <a:cs typeface="Book Antiqua"/>
              </a:rPr>
              <a:t>I weren’t </a:t>
            </a:r>
            <a:r>
              <a:rPr sz="698" spc="-3" dirty="0">
                <a:latin typeface="Book Antiqua"/>
                <a:cs typeface="Book Antiqua"/>
              </a:rPr>
              <a:t>so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busy.”  You </a:t>
            </a:r>
            <a:r>
              <a:rPr sz="698" dirty="0">
                <a:latin typeface="Book Antiqua"/>
                <a:cs typeface="Book Antiqua"/>
              </a:rPr>
              <a:t>sometimes </a:t>
            </a:r>
            <a:r>
              <a:rPr sz="698" spc="3" dirty="0">
                <a:latin typeface="Book Antiqua"/>
                <a:cs typeface="Book Antiqua"/>
              </a:rPr>
              <a:t>hear </a:t>
            </a:r>
            <a:r>
              <a:rPr sz="698" spc="-3" dirty="0">
                <a:latin typeface="Book Antiqua"/>
                <a:cs typeface="Book Antiqua"/>
              </a:rPr>
              <a:t>people </a:t>
            </a:r>
            <a:r>
              <a:rPr sz="698" spc="-10" dirty="0">
                <a:latin typeface="Book Antiqua"/>
                <a:cs typeface="Book Antiqua"/>
              </a:rPr>
              <a:t>say </a:t>
            </a:r>
            <a:r>
              <a:rPr sz="698" spc="7" dirty="0">
                <a:latin typeface="Book Antiqua"/>
                <a:cs typeface="Book Antiqua"/>
              </a:rPr>
              <a:t>that, </a:t>
            </a:r>
            <a:r>
              <a:rPr sz="698" dirty="0">
                <a:latin typeface="Book Antiqua"/>
                <a:cs typeface="Book Antiqua"/>
              </a:rPr>
              <a:t>but </a:t>
            </a:r>
            <a:r>
              <a:rPr sz="698" spc="3" dirty="0">
                <a:latin typeface="Book Antiqua"/>
                <a:cs typeface="Book Antiqua"/>
              </a:rPr>
              <a:t>not  </a:t>
            </a:r>
            <a:r>
              <a:rPr sz="698" spc="-10" dirty="0">
                <a:latin typeface="Book Antiqua"/>
                <a:cs typeface="Book Antiqua"/>
              </a:rPr>
              <a:t>everybody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-3" dirty="0">
                <a:latin typeface="Book Antiqua"/>
                <a:cs typeface="Book Antiqua"/>
              </a:rPr>
              <a:t>so </a:t>
            </a:r>
            <a:r>
              <a:rPr sz="698" dirty="0">
                <a:latin typeface="Book Antiqua"/>
                <a:cs typeface="Book Antiqua"/>
              </a:rPr>
              <a:t>responsible. </a:t>
            </a:r>
            <a:r>
              <a:rPr sz="698" spc="-83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-3" dirty="0">
                <a:latin typeface="Book Antiqua"/>
                <a:cs typeface="Book Antiqua"/>
              </a:rPr>
              <a:t>people </a:t>
            </a:r>
            <a:r>
              <a:rPr sz="698" spc="-10" dirty="0">
                <a:latin typeface="Book Antiqua"/>
                <a:cs typeface="Book Antiqua"/>
              </a:rPr>
              <a:t>who  </a:t>
            </a:r>
            <a:r>
              <a:rPr sz="698" spc="-3" dirty="0">
                <a:latin typeface="Book Antiqua"/>
                <a:cs typeface="Book Antiqua"/>
              </a:rPr>
              <a:t>have pets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dirty="0">
                <a:latin typeface="Book Antiqua"/>
                <a:cs typeface="Book Antiqua"/>
              </a:rPr>
              <a:t>enough time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walk </a:t>
            </a:r>
            <a:r>
              <a:rPr sz="698" dirty="0">
                <a:latin typeface="Book Antiqua"/>
                <a:cs typeface="Book Antiqua"/>
              </a:rPr>
              <a:t>them  </a:t>
            </a:r>
            <a:r>
              <a:rPr sz="698" spc="-7" dirty="0">
                <a:latin typeface="Book Antiqua"/>
                <a:cs typeface="Book Antiqua"/>
              </a:rPr>
              <a:t>properly </a:t>
            </a:r>
            <a:r>
              <a:rPr sz="698" spc="-3" dirty="0">
                <a:latin typeface="Book Antiqua"/>
                <a:cs typeface="Book Antiqua"/>
              </a:rPr>
              <a:t>and </a:t>
            </a:r>
            <a:r>
              <a:rPr sz="698" spc="3" dirty="0">
                <a:latin typeface="Book Antiqua"/>
                <a:cs typeface="Book Antiqua"/>
              </a:rPr>
              <a:t>often feel </a:t>
            </a:r>
            <a:r>
              <a:rPr sz="698" spc="-10" dirty="0">
                <a:latin typeface="Book Antiqua"/>
                <a:cs typeface="Book Antiqua"/>
              </a:rPr>
              <a:t>guilty </a:t>
            </a:r>
            <a:r>
              <a:rPr sz="698" dirty="0">
                <a:latin typeface="Book Antiqua"/>
                <a:cs typeface="Book Antiqua"/>
              </a:rPr>
              <a:t>about </a:t>
            </a:r>
            <a:r>
              <a:rPr sz="698" spc="7" dirty="0">
                <a:latin typeface="Book Antiqua"/>
                <a:cs typeface="Book Antiqua"/>
              </a:rPr>
              <a:t>it. </a:t>
            </a:r>
            <a:r>
              <a:rPr sz="698" spc="-17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can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get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731">
              <a:latin typeface="Times New Roman"/>
              <a:cs typeface="Times New Roman"/>
            </a:endParaRPr>
          </a:p>
          <a:p>
            <a:pPr marL="8439"/>
            <a:r>
              <a:rPr sz="947" spc="74" baseline="2923" dirty="0">
                <a:latin typeface="Calibri"/>
                <a:cs typeface="Calibri"/>
              </a:rPr>
              <a:t>190   </a:t>
            </a: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</a:t>
            </a:r>
            <a:r>
              <a:rPr sz="665" spc="-80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</a:t>
            </a:r>
            <a:endParaRPr sz="66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84827" y="740208"/>
            <a:ext cx="875112" cy="1148532"/>
          </a:xfrm>
          <a:custGeom>
            <a:avLst/>
            <a:gdLst/>
            <a:ahLst/>
            <a:cxnLst/>
            <a:rect l="l" t="t" r="r" b="b"/>
            <a:pathLst>
              <a:path w="1316989" h="1728470">
                <a:moveTo>
                  <a:pt x="0" y="0"/>
                </a:moveTo>
                <a:lnTo>
                  <a:pt x="1316736" y="0"/>
                </a:lnTo>
                <a:lnTo>
                  <a:pt x="1316736" y="1728216"/>
                </a:lnTo>
                <a:lnTo>
                  <a:pt x="0" y="17282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4569392" y="801518"/>
            <a:ext cx="707237" cy="9776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569390" y="801522"/>
            <a:ext cx="707600" cy="978489"/>
          </a:xfrm>
          <a:custGeom>
            <a:avLst/>
            <a:gdLst/>
            <a:ahLst/>
            <a:cxnLst/>
            <a:rect l="l" t="t" r="r" b="b"/>
            <a:pathLst>
              <a:path w="1064895" h="1472564">
                <a:moveTo>
                  <a:pt x="0" y="102247"/>
                </a:moveTo>
                <a:lnTo>
                  <a:pt x="153835" y="1472260"/>
                </a:lnTo>
                <a:lnTo>
                  <a:pt x="1064475" y="1370012"/>
                </a:lnTo>
                <a:lnTo>
                  <a:pt x="910640" y="0"/>
                </a:lnTo>
                <a:lnTo>
                  <a:pt x="0" y="10224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565165" y="3250979"/>
            <a:ext cx="1017730" cy="1497902"/>
          </a:xfrm>
          <a:custGeom>
            <a:avLst/>
            <a:gdLst/>
            <a:ahLst/>
            <a:cxnLst/>
            <a:rect l="l" t="t" r="r" b="b"/>
            <a:pathLst>
              <a:path w="1531620" h="2254250">
                <a:moveTo>
                  <a:pt x="0" y="0"/>
                </a:moveTo>
                <a:lnTo>
                  <a:pt x="1531619" y="0"/>
                </a:lnTo>
                <a:lnTo>
                  <a:pt x="1531619" y="2253996"/>
                </a:lnTo>
                <a:lnTo>
                  <a:pt x="0" y="22539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4649882" y="3312457"/>
            <a:ext cx="848615" cy="1329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4649888" y="3312453"/>
            <a:ext cx="848952" cy="1329125"/>
          </a:xfrm>
          <a:custGeom>
            <a:avLst/>
            <a:gdLst/>
            <a:ahLst/>
            <a:cxnLst/>
            <a:rect l="l" t="t" r="r" b="b"/>
            <a:pathLst>
              <a:path w="1277620" h="2000250">
                <a:moveTo>
                  <a:pt x="0" y="138010"/>
                </a:moveTo>
                <a:lnTo>
                  <a:pt x="250278" y="2000135"/>
                </a:lnTo>
                <a:lnTo>
                  <a:pt x="1277099" y="1862124"/>
                </a:lnTo>
                <a:lnTo>
                  <a:pt x="1026820" y="0"/>
                </a:lnTo>
                <a:lnTo>
                  <a:pt x="0" y="13801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51283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5778" y="137711"/>
            <a:ext cx="3996356" cy="4117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3035997" y="232626"/>
            <a:ext cx="2585674" cy="3132514"/>
          </a:xfrm>
          <a:custGeom>
            <a:avLst/>
            <a:gdLst/>
            <a:ahLst/>
            <a:cxnLst/>
            <a:rect l="l" t="t" r="r" b="b"/>
            <a:pathLst>
              <a:path w="3891279" h="4714240">
                <a:moveTo>
                  <a:pt x="0" y="0"/>
                </a:moveTo>
                <a:lnTo>
                  <a:pt x="3890772" y="0"/>
                </a:lnTo>
                <a:lnTo>
                  <a:pt x="3890772" y="4713732"/>
                </a:lnTo>
                <a:lnTo>
                  <a:pt x="0" y="47137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114267" y="287657"/>
            <a:ext cx="2428010" cy="2972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2172319" y="1250415"/>
            <a:ext cx="1127435" cy="9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 marR="48104" algn="r">
              <a:spcBef>
                <a:spcPts val="611"/>
              </a:spcBef>
            </a:pPr>
            <a:r>
              <a:rPr sz="698" dirty="0">
                <a:latin typeface="Book Antiqua"/>
                <a:cs typeface="Book Antiqua"/>
              </a:rPr>
              <a:t>•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2360" y="1995155"/>
            <a:ext cx="1243892" cy="659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997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698" dirty="0">
                <a:latin typeface="Book Antiqua"/>
                <a:cs typeface="Book Antiqua"/>
              </a:rPr>
              <a:t>•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3606" y="381408"/>
            <a:ext cx="2265419" cy="2758827"/>
          </a:xfrm>
          <a:prstGeom prst="rect">
            <a:avLst/>
          </a:prstGeom>
        </p:spPr>
        <p:txBody>
          <a:bodyPr vert="horz" wrap="square" lIns="0" tIns="14346" rIns="0" bIns="0" rtlCol="0">
            <a:spAutoFit/>
          </a:bodyPr>
          <a:lstStyle/>
          <a:p>
            <a:pPr marL="103802" marR="73843">
              <a:lnSpc>
                <a:spcPts val="811"/>
              </a:lnSpc>
              <a:spcBef>
                <a:spcPts val="113"/>
              </a:spcBef>
            </a:pPr>
            <a:r>
              <a:rPr sz="698" dirty="0">
                <a:latin typeface="Book Antiqua"/>
                <a:cs typeface="Book Antiqua"/>
              </a:rPr>
              <a:t>quite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clients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just </a:t>
            </a:r>
            <a:r>
              <a:rPr sz="698" spc="-3" dirty="0">
                <a:latin typeface="Book Antiqua"/>
                <a:cs typeface="Book Antiqua"/>
              </a:rPr>
              <a:t>stick </a:t>
            </a:r>
            <a:r>
              <a:rPr sz="698" spc="3" dirty="0">
                <a:latin typeface="Book Antiqua"/>
                <a:cs typeface="Book Antiqua"/>
              </a:rPr>
              <a:t>an </a:t>
            </a:r>
            <a:r>
              <a:rPr sz="698" spc="-3" dirty="0">
                <a:latin typeface="Book Antiqua"/>
                <a:cs typeface="Book Antiqua"/>
              </a:rPr>
              <a:t>advert </a:t>
            </a:r>
            <a:r>
              <a:rPr sz="698" spc="-17" dirty="0">
                <a:latin typeface="Book Antiqua"/>
                <a:cs typeface="Book Antiqua"/>
              </a:rPr>
              <a:t>up </a:t>
            </a:r>
            <a:r>
              <a:rPr sz="698" dirty="0">
                <a:latin typeface="Book Antiqua"/>
                <a:cs typeface="Book Antiqua"/>
              </a:rPr>
              <a:t>on 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7" dirty="0">
                <a:latin typeface="Book Antiqua"/>
                <a:cs typeface="Book Antiqua"/>
              </a:rPr>
              <a:t>bus </a:t>
            </a:r>
            <a:r>
              <a:rPr sz="698" spc="-3" dirty="0">
                <a:latin typeface="Book Antiqua"/>
                <a:cs typeface="Book Antiqua"/>
              </a:rPr>
              <a:t>stop </a:t>
            </a:r>
            <a:r>
              <a:rPr sz="698" spc="3" dirty="0">
                <a:latin typeface="Book Antiqua"/>
                <a:cs typeface="Book Antiqua"/>
              </a:rPr>
              <a:t>near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house. Summer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time  </a:t>
            </a:r>
            <a:r>
              <a:rPr sz="698" spc="-3" dirty="0">
                <a:latin typeface="Book Antiqua"/>
                <a:cs typeface="Book Antiqua"/>
              </a:rPr>
              <a:t>when people </a:t>
            </a:r>
            <a:r>
              <a:rPr sz="698" dirty="0">
                <a:latin typeface="Book Antiqua"/>
                <a:cs typeface="Book Antiqua"/>
              </a:rPr>
              <a:t>want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dirty="0">
                <a:latin typeface="Book Antiqua"/>
                <a:cs typeface="Book Antiqua"/>
              </a:rPr>
              <a:t>on </a:t>
            </a:r>
            <a:r>
              <a:rPr sz="698" spc="-3" dirty="0">
                <a:latin typeface="Book Antiqua"/>
                <a:cs typeface="Book Antiqua"/>
              </a:rPr>
              <a:t>holiday. If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parents  </a:t>
            </a:r>
            <a:r>
              <a:rPr sz="698" spc="-10" dirty="0">
                <a:latin typeface="Book Antiqua"/>
                <a:cs typeface="Book Antiqua"/>
              </a:rPr>
              <a:t>don’t </a:t>
            </a:r>
            <a:r>
              <a:rPr sz="698" spc="-3" dirty="0">
                <a:latin typeface="Book Antiqua"/>
                <a:cs typeface="Book Antiqua"/>
              </a:rPr>
              <a:t>mind,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can </a:t>
            </a:r>
            <a:r>
              <a:rPr sz="698" dirty="0">
                <a:latin typeface="Book Antiqua"/>
                <a:cs typeface="Book Antiqua"/>
              </a:rPr>
              <a:t>also offer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look </a:t>
            </a:r>
            <a:r>
              <a:rPr sz="698" spc="3" dirty="0">
                <a:latin typeface="Book Antiqua"/>
                <a:cs typeface="Book Antiqua"/>
              </a:rPr>
              <a:t>after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10" dirty="0">
                <a:latin typeface="Book Antiqua"/>
                <a:cs typeface="Book Antiqua"/>
              </a:rPr>
              <a:t>dog </a:t>
            </a:r>
            <a:r>
              <a:rPr sz="698" dirty="0">
                <a:latin typeface="Book Antiqua"/>
                <a:cs typeface="Book Antiqua"/>
              </a:rPr>
              <a:t>or</a:t>
            </a:r>
            <a:r>
              <a:rPr sz="698" spc="-103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  </a:t>
            </a:r>
            <a:r>
              <a:rPr sz="698" spc="7" dirty="0">
                <a:latin typeface="Book Antiqua"/>
                <a:cs typeface="Book Antiqua"/>
              </a:rPr>
              <a:t>cat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couple of </a:t>
            </a:r>
            <a:r>
              <a:rPr sz="698" spc="-7" dirty="0">
                <a:latin typeface="Book Antiqua"/>
                <a:cs typeface="Book Antiqua"/>
              </a:rPr>
              <a:t>weeks </a:t>
            </a:r>
            <a:r>
              <a:rPr sz="698" dirty="0">
                <a:latin typeface="Book Antiqua"/>
                <a:cs typeface="Book Antiqua"/>
              </a:rPr>
              <a:t>until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owners </a:t>
            </a:r>
            <a:r>
              <a:rPr sz="698" dirty="0">
                <a:latin typeface="Book Antiqua"/>
                <a:cs typeface="Book Antiqua"/>
              </a:rPr>
              <a:t>come back  </a:t>
            </a:r>
            <a:r>
              <a:rPr sz="698" spc="-3" dirty="0">
                <a:latin typeface="Book Antiqua"/>
                <a:cs typeface="Book Antiqua"/>
              </a:rPr>
              <a:t>from</a:t>
            </a:r>
            <a:r>
              <a:rPr sz="698" spc="-4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holiday.</a:t>
            </a:r>
            <a:endParaRPr sz="698">
              <a:latin typeface="Book Antiqua"/>
              <a:cs typeface="Book Antiqua"/>
            </a:endParaRPr>
          </a:p>
          <a:p>
            <a:pPr marL="103802" marR="131229" indent="-95363">
              <a:lnSpc>
                <a:spcPts val="811"/>
              </a:lnSpc>
              <a:spcBef>
                <a:spcPts val="186"/>
              </a:spcBef>
              <a:buFont typeface="Book Antiqua"/>
              <a:buChar char="•"/>
              <a:tabLst>
                <a:tab pos="104224" algn="l"/>
              </a:tabLst>
            </a:pPr>
            <a:r>
              <a:rPr sz="698" b="1" spc="3" dirty="0">
                <a:latin typeface="Book Antiqua"/>
                <a:cs typeface="Book Antiqua"/>
              </a:rPr>
              <a:t>Teaching </a:t>
            </a:r>
            <a:r>
              <a:rPr sz="698" b="1" spc="7" dirty="0">
                <a:latin typeface="Book Antiqua"/>
                <a:cs typeface="Book Antiqua"/>
              </a:rPr>
              <a:t>people how </a:t>
            </a:r>
            <a:r>
              <a:rPr sz="698" b="1" spc="23" dirty="0">
                <a:latin typeface="Book Antiqua"/>
                <a:cs typeface="Book Antiqua"/>
              </a:rPr>
              <a:t>to </a:t>
            </a:r>
            <a:r>
              <a:rPr sz="698" b="1" spc="10" dirty="0">
                <a:latin typeface="Book Antiqua"/>
                <a:cs typeface="Book Antiqua"/>
              </a:rPr>
              <a:t>use </a:t>
            </a:r>
            <a:r>
              <a:rPr sz="698" b="1" spc="17" dirty="0">
                <a:latin typeface="Book Antiqua"/>
                <a:cs typeface="Book Antiqua"/>
              </a:rPr>
              <a:t>computers </a:t>
            </a:r>
            <a:r>
              <a:rPr sz="698" b="1" spc="26" dirty="0">
                <a:latin typeface="Book Antiqua"/>
                <a:cs typeface="Book Antiqua"/>
              </a:rPr>
              <a:t>or </a:t>
            </a:r>
            <a:r>
              <a:rPr sz="698" b="1" spc="17" dirty="0">
                <a:latin typeface="Book Antiqua"/>
                <a:cs typeface="Book Antiqua"/>
              </a:rPr>
              <a:t>the  Internet. </a:t>
            </a:r>
            <a:r>
              <a:rPr sz="698" spc="-14" dirty="0">
                <a:latin typeface="Book Antiqua"/>
                <a:cs typeface="Book Antiqua"/>
              </a:rPr>
              <a:t>It’s </a:t>
            </a:r>
            <a:r>
              <a:rPr sz="698" spc="-7" dirty="0">
                <a:latin typeface="Book Antiqua"/>
                <a:cs typeface="Book Antiqua"/>
              </a:rPr>
              <a:t>probably </a:t>
            </a:r>
            <a:r>
              <a:rPr sz="698" spc="-3" dirty="0">
                <a:latin typeface="Book Antiqua"/>
                <a:cs typeface="Book Antiqua"/>
              </a:rPr>
              <a:t>hard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imagine  </a:t>
            </a: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like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7" dirty="0">
                <a:latin typeface="Book Antiqua"/>
                <a:cs typeface="Book Antiqua"/>
              </a:rPr>
              <a:t>live </a:t>
            </a:r>
            <a:r>
              <a:rPr sz="698" spc="-3" dirty="0">
                <a:latin typeface="Book Antiqua"/>
                <a:cs typeface="Book Antiqua"/>
              </a:rPr>
              <a:t>without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computer. </a:t>
            </a:r>
            <a:r>
              <a:rPr sz="698" spc="-23" dirty="0">
                <a:latin typeface="Book Antiqua"/>
                <a:cs typeface="Book Antiqua"/>
              </a:rPr>
              <a:t>You’d</a:t>
            </a:r>
            <a:r>
              <a:rPr sz="698" spc="-11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feel</a:t>
            </a:r>
            <a:endParaRPr sz="698">
              <a:latin typeface="Book Antiqua"/>
              <a:cs typeface="Book Antiqua"/>
            </a:endParaRPr>
          </a:p>
          <a:p>
            <a:pPr marL="103802" marR="97472">
              <a:lnSpc>
                <a:spcPts val="811"/>
              </a:lnSpc>
            </a:pPr>
            <a:r>
              <a:rPr sz="698" dirty="0">
                <a:latin typeface="Book Antiqua"/>
                <a:cs typeface="Book Antiqua"/>
              </a:rPr>
              <a:t>completely cut off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switched </a:t>
            </a:r>
            <a:r>
              <a:rPr sz="698" dirty="0">
                <a:latin typeface="Book Antiqua"/>
                <a:cs typeface="Book Antiqua"/>
              </a:rPr>
              <a:t>off </a:t>
            </a:r>
            <a:r>
              <a:rPr sz="698" spc="-10" dirty="0">
                <a:latin typeface="Book Antiqua"/>
                <a:cs typeface="Book Antiqua"/>
              </a:rPr>
              <a:t>your</a:t>
            </a:r>
            <a:r>
              <a:rPr sz="698" spc="-8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computer  even for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day. </a:t>
            </a:r>
            <a:r>
              <a:rPr sz="698" dirty="0">
                <a:latin typeface="Book Antiqua"/>
                <a:cs typeface="Book Antiqua"/>
              </a:rPr>
              <a:t>Well, </a:t>
            </a: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spc="-7" dirty="0">
                <a:latin typeface="Book Antiqua"/>
                <a:cs typeface="Book Antiqua"/>
              </a:rPr>
              <a:t>probably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-7" dirty="0">
                <a:latin typeface="Book Antiqua"/>
                <a:cs typeface="Book Antiqua"/>
              </a:rPr>
              <a:t>surprised </a:t>
            </a:r>
            <a:r>
              <a:rPr sz="698" spc="3" dirty="0">
                <a:latin typeface="Book Antiqua"/>
                <a:cs typeface="Book Antiqua"/>
              </a:rPr>
              <a:t>to  </a:t>
            </a:r>
            <a:r>
              <a:rPr sz="698" spc="-10" dirty="0">
                <a:latin typeface="Book Antiqua"/>
                <a:cs typeface="Book Antiqua"/>
              </a:rPr>
              <a:t>know </a:t>
            </a:r>
            <a:r>
              <a:rPr sz="698" spc="7" dirty="0">
                <a:latin typeface="Book Antiqua"/>
                <a:cs typeface="Book Antiqua"/>
              </a:rPr>
              <a:t>that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-3" dirty="0">
                <a:latin typeface="Book Antiqua"/>
                <a:cs typeface="Book Antiqua"/>
              </a:rPr>
              <a:t>people </a:t>
            </a:r>
            <a:r>
              <a:rPr sz="698" spc="-10" dirty="0">
                <a:latin typeface="Book Antiqua"/>
                <a:cs typeface="Book Antiqua"/>
              </a:rPr>
              <a:t>who don’t</a:t>
            </a:r>
            <a:r>
              <a:rPr sz="698" spc="-119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have</a:t>
            </a:r>
            <a:endParaRPr sz="698">
              <a:latin typeface="Book Antiqua"/>
              <a:cs typeface="Book Antiqua"/>
            </a:endParaRPr>
          </a:p>
          <a:p>
            <a:pPr marL="103802" marR="107177">
              <a:lnSpc>
                <a:spcPts val="811"/>
              </a:lnSpc>
            </a:pP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clue about </a:t>
            </a:r>
            <a:r>
              <a:rPr sz="698" spc="-10" dirty="0">
                <a:latin typeface="Book Antiqua"/>
                <a:cs typeface="Book Antiqua"/>
              </a:rPr>
              <a:t>how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use </a:t>
            </a:r>
            <a:r>
              <a:rPr sz="698" spc="10" dirty="0">
                <a:latin typeface="Book Antiqua"/>
                <a:cs typeface="Book Antiqua"/>
              </a:rPr>
              <a:t>one. </a:t>
            </a:r>
            <a:r>
              <a:rPr sz="698" spc="-17" dirty="0">
                <a:latin typeface="Book Antiqua"/>
                <a:cs typeface="Book Antiqua"/>
              </a:rPr>
              <a:t>They’d </a:t>
            </a:r>
            <a:r>
              <a:rPr sz="698" dirty="0">
                <a:latin typeface="Book Antiqua"/>
                <a:cs typeface="Book Antiqua"/>
              </a:rPr>
              <a:t>like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 </a:t>
            </a:r>
            <a:r>
              <a:rPr sz="698" spc="10" dirty="0">
                <a:latin typeface="Book Antiqua"/>
                <a:cs typeface="Book Antiqua"/>
              </a:rPr>
              <a:t>to, </a:t>
            </a:r>
            <a:r>
              <a:rPr sz="698" dirty="0">
                <a:latin typeface="Book Antiqua"/>
                <a:cs typeface="Book Antiqua"/>
              </a:rPr>
              <a:t>but </a:t>
            </a:r>
            <a:r>
              <a:rPr sz="698" spc="-7" dirty="0">
                <a:latin typeface="Book Antiqua"/>
                <a:cs typeface="Book Antiqua"/>
              </a:rPr>
              <a:t>they’re </a:t>
            </a:r>
            <a:r>
              <a:rPr sz="698" dirty="0">
                <a:latin typeface="Book Antiqua"/>
                <a:cs typeface="Book Antiqua"/>
              </a:rPr>
              <a:t>scared. </a:t>
            </a:r>
            <a:r>
              <a:rPr sz="698" spc="-17" dirty="0">
                <a:latin typeface="Book Antiqua"/>
                <a:cs typeface="Book Antiqua"/>
              </a:rPr>
              <a:t>You </a:t>
            </a:r>
            <a:r>
              <a:rPr sz="698" spc="-10" dirty="0">
                <a:latin typeface="Book Antiqua"/>
                <a:cs typeface="Book Antiqua"/>
              </a:rPr>
              <a:t>may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spc="3" dirty="0">
                <a:latin typeface="Book Antiqua"/>
                <a:cs typeface="Book Antiqua"/>
              </a:rPr>
              <a:t>able to </a:t>
            </a:r>
            <a:r>
              <a:rPr sz="698" spc="-3" dirty="0">
                <a:latin typeface="Book Antiqua"/>
                <a:cs typeface="Book Antiqua"/>
              </a:rPr>
              <a:t>help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those  </a:t>
            </a:r>
            <a:r>
              <a:rPr sz="698" spc="-3" dirty="0">
                <a:latin typeface="Book Antiqua"/>
                <a:cs typeface="Book Antiqua"/>
              </a:rPr>
              <a:t>people if </a:t>
            </a:r>
            <a:r>
              <a:rPr sz="698" spc="-14" dirty="0">
                <a:latin typeface="Book Antiqua"/>
                <a:cs typeface="Book Antiqua"/>
              </a:rPr>
              <a:t>you’re </a:t>
            </a:r>
            <a:r>
              <a:rPr sz="698" spc="-17" dirty="0">
                <a:latin typeface="Book Antiqua"/>
                <a:cs typeface="Book Antiqua"/>
              </a:rPr>
              <a:t>very </a:t>
            </a:r>
            <a:r>
              <a:rPr sz="698" spc="-7" dirty="0">
                <a:latin typeface="Book Antiqua"/>
                <a:cs typeface="Book Antiqua"/>
              </a:rPr>
              <a:t>good </a:t>
            </a:r>
            <a:r>
              <a:rPr sz="698" spc="10" dirty="0">
                <a:latin typeface="Book Antiqua"/>
                <a:cs typeface="Book Antiqua"/>
              </a:rPr>
              <a:t>at </a:t>
            </a:r>
            <a:r>
              <a:rPr sz="698" spc="-7" dirty="0">
                <a:latin typeface="Book Antiqua"/>
                <a:cs typeface="Book Antiqua"/>
              </a:rPr>
              <a:t>using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computer, </a:t>
            </a:r>
            <a:r>
              <a:rPr sz="698" spc="-3" dirty="0">
                <a:latin typeface="Book Antiqua"/>
                <a:cs typeface="Book Antiqua"/>
              </a:rPr>
              <a:t>and  </a:t>
            </a:r>
            <a:r>
              <a:rPr sz="698" dirty="0">
                <a:latin typeface="Book Antiqua"/>
                <a:cs typeface="Book Antiqua"/>
              </a:rPr>
              <a:t>patience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-10" dirty="0">
                <a:latin typeface="Book Antiqua"/>
                <a:cs typeface="Book Antiqua"/>
              </a:rPr>
              <a:t>your </a:t>
            </a:r>
            <a:r>
              <a:rPr sz="698" dirty="0">
                <a:latin typeface="Book Antiqua"/>
                <a:cs typeface="Book Antiqua"/>
              </a:rPr>
              <a:t>strong</a:t>
            </a:r>
            <a:r>
              <a:rPr sz="698" spc="-5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point.</a:t>
            </a:r>
            <a:endParaRPr sz="698">
              <a:latin typeface="Book Antiqua"/>
              <a:cs typeface="Book Antiqua"/>
            </a:endParaRPr>
          </a:p>
          <a:p>
            <a:pPr marL="103802" marR="3376">
              <a:lnSpc>
                <a:spcPts val="811"/>
              </a:lnSpc>
              <a:spcBef>
                <a:spcPts val="186"/>
              </a:spcBef>
            </a:pPr>
            <a:r>
              <a:rPr sz="698" b="1" dirty="0">
                <a:latin typeface="Book Antiqua"/>
                <a:cs typeface="Book Antiqua"/>
              </a:rPr>
              <a:t>Working </a:t>
            </a:r>
            <a:r>
              <a:rPr sz="698" b="1" spc="26" dirty="0">
                <a:latin typeface="Book Antiqua"/>
                <a:cs typeface="Book Antiqua"/>
              </a:rPr>
              <a:t>at</a:t>
            </a:r>
            <a:r>
              <a:rPr sz="698" b="1" spc="-126" dirty="0">
                <a:latin typeface="Book Antiqua"/>
                <a:cs typeface="Book Antiqua"/>
              </a:rPr>
              <a:t> </a:t>
            </a:r>
            <a:r>
              <a:rPr sz="698" b="1" spc="17" dirty="0">
                <a:latin typeface="Book Antiqua"/>
                <a:cs typeface="Book Antiqua"/>
              </a:rPr>
              <a:t>an amusement </a:t>
            </a:r>
            <a:r>
              <a:rPr sz="698" b="1" spc="10" dirty="0">
                <a:latin typeface="Book Antiqua"/>
                <a:cs typeface="Book Antiqua"/>
              </a:rPr>
              <a:t>park. </a:t>
            </a:r>
            <a:r>
              <a:rPr sz="698" spc="-7" dirty="0">
                <a:latin typeface="Book Antiqua"/>
                <a:cs typeface="Book Antiqua"/>
              </a:rPr>
              <a:t>Most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3" dirty="0">
                <a:latin typeface="Book Antiqua"/>
                <a:cs typeface="Book Antiqua"/>
              </a:rPr>
              <a:t>these </a:t>
            </a:r>
            <a:r>
              <a:rPr sz="698" dirty="0">
                <a:latin typeface="Book Antiqua"/>
                <a:cs typeface="Book Antiqua"/>
              </a:rPr>
              <a:t>places 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spc="-7" dirty="0">
                <a:latin typeface="Book Antiqua"/>
                <a:cs typeface="Book Antiqua"/>
              </a:rPr>
              <a:t>only </a:t>
            </a:r>
            <a:r>
              <a:rPr sz="698" dirty="0">
                <a:latin typeface="Book Antiqua"/>
                <a:cs typeface="Book Antiqua"/>
              </a:rPr>
              <a:t>open in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summer, but </a:t>
            </a:r>
            <a:r>
              <a:rPr sz="698" spc="-3" dirty="0">
                <a:latin typeface="Book Antiqua"/>
                <a:cs typeface="Book Antiqua"/>
              </a:rPr>
              <a:t>they </a:t>
            </a:r>
            <a:r>
              <a:rPr sz="698" dirty="0">
                <a:latin typeface="Book Antiqua"/>
                <a:cs typeface="Book Antiqua"/>
              </a:rPr>
              <a:t>hire </a:t>
            </a:r>
            <a:r>
              <a:rPr sz="698" spc="-7" dirty="0">
                <a:latin typeface="Book Antiqua"/>
                <a:cs typeface="Book Antiqua"/>
              </a:rPr>
              <a:t>hundreds  </a:t>
            </a:r>
            <a:r>
              <a:rPr sz="698" dirty="0">
                <a:latin typeface="Book Antiqua"/>
                <a:cs typeface="Book Antiqua"/>
              </a:rPr>
              <a:t>of people. </a:t>
            </a:r>
            <a:r>
              <a:rPr sz="698" spc="-10" dirty="0">
                <a:latin typeface="Book Antiqua"/>
                <a:cs typeface="Book Antiqua"/>
              </a:rPr>
              <a:t>Going </a:t>
            </a:r>
            <a:r>
              <a:rPr sz="698" dirty="0">
                <a:latin typeface="Book Antiqua"/>
                <a:cs typeface="Book Antiqua"/>
              </a:rPr>
              <a:t>on </a:t>
            </a:r>
            <a:r>
              <a:rPr sz="698" spc="3" dirty="0">
                <a:latin typeface="Book Antiqua"/>
                <a:cs typeface="Book Antiqua"/>
              </a:rPr>
              <a:t>free </a:t>
            </a:r>
            <a:r>
              <a:rPr sz="698" dirty="0">
                <a:latin typeface="Book Antiqua"/>
                <a:cs typeface="Book Antiqua"/>
              </a:rPr>
              <a:t>rides, </a:t>
            </a:r>
            <a:r>
              <a:rPr sz="698" spc="-7" dirty="0">
                <a:latin typeface="Book Antiqua"/>
                <a:cs typeface="Book Antiqua"/>
              </a:rPr>
              <a:t>having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3" dirty="0">
                <a:latin typeface="Book Antiqua"/>
                <a:cs typeface="Book Antiqua"/>
              </a:rPr>
              <a:t>lot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-3" dirty="0">
                <a:latin typeface="Book Antiqua"/>
                <a:cs typeface="Book Antiqua"/>
              </a:rPr>
              <a:t>fun and  </a:t>
            </a:r>
            <a:r>
              <a:rPr sz="698" dirty="0">
                <a:latin typeface="Book Antiqua"/>
                <a:cs typeface="Book Antiqua"/>
              </a:rPr>
              <a:t>getting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know </a:t>
            </a:r>
            <a:r>
              <a:rPr sz="698" dirty="0">
                <a:latin typeface="Book Antiqua"/>
                <a:cs typeface="Book Antiqua"/>
              </a:rPr>
              <a:t>lots of </a:t>
            </a:r>
            <a:r>
              <a:rPr sz="698" spc="-3" dirty="0">
                <a:latin typeface="Book Antiqua"/>
                <a:cs typeface="Book Antiqua"/>
              </a:rPr>
              <a:t>new people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dirty="0">
                <a:latin typeface="Book Antiqua"/>
                <a:cs typeface="Book Antiqua"/>
              </a:rPr>
              <a:t>all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guaranteed.</a:t>
            </a:r>
            <a:endParaRPr sz="698">
              <a:latin typeface="Book Antiqua"/>
              <a:cs typeface="Book Antiqua"/>
            </a:endParaRPr>
          </a:p>
          <a:p>
            <a:pPr marL="103802" marR="83969">
              <a:lnSpc>
                <a:spcPts val="811"/>
              </a:lnSpc>
              <a:spcBef>
                <a:spcPts val="186"/>
              </a:spcBef>
            </a:pPr>
            <a:r>
              <a:rPr sz="698" b="1" dirty="0">
                <a:latin typeface="Book Antiqua"/>
                <a:cs typeface="Book Antiqua"/>
              </a:rPr>
              <a:t>Working </a:t>
            </a:r>
            <a:r>
              <a:rPr sz="698" b="1" spc="26" dirty="0">
                <a:latin typeface="Book Antiqua"/>
                <a:cs typeface="Book Antiqua"/>
              </a:rPr>
              <a:t>at </a:t>
            </a:r>
            <a:r>
              <a:rPr sz="698" b="1" spc="33" dirty="0">
                <a:latin typeface="Book Antiqua"/>
                <a:cs typeface="Book Antiqua"/>
              </a:rPr>
              <a:t>a </a:t>
            </a:r>
            <a:r>
              <a:rPr sz="698" b="1" spc="17" dirty="0">
                <a:latin typeface="Book Antiqua"/>
                <a:cs typeface="Book Antiqua"/>
              </a:rPr>
              <a:t>summer </a:t>
            </a:r>
            <a:r>
              <a:rPr sz="698" b="1" spc="20" dirty="0">
                <a:latin typeface="Book Antiqua"/>
                <a:cs typeface="Book Antiqua"/>
              </a:rPr>
              <a:t>camp, </a:t>
            </a:r>
            <a:r>
              <a:rPr sz="698" b="1" spc="10" dirty="0">
                <a:latin typeface="Book Antiqua"/>
                <a:cs typeface="Book Antiqua"/>
              </a:rPr>
              <a:t>national </a:t>
            </a:r>
            <a:r>
              <a:rPr sz="698" b="1" spc="7" dirty="0">
                <a:latin typeface="Book Antiqua"/>
                <a:cs typeface="Book Antiqua"/>
              </a:rPr>
              <a:t>park </a:t>
            </a:r>
            <a:r>
              <a:rPr sz="698" b="1" spc="26" dirty="0">
                <a:latin typeface="Book Antiqua"/>
                <a:cs typeface="Book Antiqua"/>
              </a:rPr>
              <a:t>or </a:t>
            </a:r>
            <a:r>
              <a:rPr sz="698" b="1" spc="33" dirty="0">
                <a:latin typeface="Book Antiqua"/>
                <a:cs typeface="Book Antiqua"/>
              </a:rPr>
              <a:t>a  </a:t>
            </a:r>
            <a:r>
              <a:rPr sz="698" b="1" dirty="0">
                <a:latin typeface="Book Antiqua"/>
                <a:cs typeface="Book Antiqua"/>
              </a:rPr>
              <a:t>holiday </a:t>
            </a:r>
            <a:r>
              <a:rPr sz="698" b="1" spc="23" dirty="0">
                <a:latin typeface="Book Antiqua"/>
                <a:cs typeface="Book Antiqua"/>
              </a:rPr>
              <a:t>resort. </a:t>
            </a: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7" dirty="0">
                <a:latin typeface="Book Antiqua"/>
                <a:cs typeface="Book Antiqua"/>
              </a:rPr>
              <a:t>friendly </a:t>
            </a:r>
            <a:r>
              <a:rPr sz="698" spc="-3" dirty="0">
                <a:latin typeface="Book Antiqua"/>
                <a:cs typeface="Book Antiqua"/>
              </a:rPr>
              <a:t>and outgoing  personality and 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like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dirty="0">
                <a:latin typeface="Book Antiqua"/>
                <a:cs typeface="Book Antiqua"/>
              </a:rPr>
              <a:t>travel, this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7" dirty="0">
                <a:latin typeface="Book Antiqua"/>
                <a:cs typeface="Book Antiqua"/>
              </a:rPr>
              <a:t>the job</a:t>
            </a:r>
            <a:r>
              <a:rPr sz="698" spc="-8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for  </a:t>
            </a:r>
            <a:r>
              <a:rPr sz="698" spc="-3" dirty="0">
                <a:latin typeface="Book Antiqua"/>
                <a:cs typeface="Book Antiqua"/>
              </a:rPr>
              <a:t>you. </a:t>
            </a:r>
            <a:r>
              <a:rPr sz="698" dirty="0">
                <a:latin typeface="Book Antiqua"/>
                <a:cs typeface="Book Antiqua"/>
              </a:rPr>
              <a:t>The </a:t>
            </a:r>
            <a:r>
              <a:rPr sz="698" spc="-7" dirty="0">
                <a:latin typeface="Book Antiqua"/>
                <a:cs typeface="Book Antiqua"/>
              </a:rPr>
              <a:t>only </a:t>
            </a:r>
            <a:r>
              <a:rPr sz="698" spc="-3" dirty="0">
                <a:latin typeface="Book Antiqua"/>
                <a:cs typeface="Book Antiqua"/>
              </a:rPr>
              <a:t>problem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spc="7" dirty="0">
                <a:latin typeface="Book Antiqua"/>
                <a:cs typeface="Book Antiqua"/>
              </a:rPr>
              <a:t>that </a:t>
            </a:r>
            <a:r>
              <a:rPr sz="698" spc="3" dirty="0">
                <a:latin typeface="Book Antiqua"/>
                <a:cs typeface="Book Antiqua"/>
              </a:rPr>
              <a:t>jobs </a:t>
            </a:r>
            <a:r>
              <a:rPr sz="698" dirty="0">
                <a:latin typeface="Book Antiqua"/>
                <a:cs typeface="Book Antiqua"/>
              </a:rPr>
              <a:t>like this </a:t>
            </a:r>
            <a:r>
              <a:rPr sz="698" spc="7" dirty="0">
                <a:latin typeface="Book Antiqua"/>
                <a:cs typeface="Book Antiqua"/>
              </a:rPr>
              <a:t>are </a:t>
            </a:r>
            <a:r>
              <a:rPr sz="698" dirty="0">
                <a:latin typeface="Book Antiqua"/>
                <a:cs typeface="Book Antiqua"/>
              </a:rPr>
              <a:t>really  </a:t>
            </a:r>
            <a:r>
              <a:rPr sz="698" spc="-3" dirty="0">
                <a:latin typeface="Book Antiqua"/>
                <a:cs typeface="Book Antiqua"/>
              </a:rPr>
              <a:t>popular, so </a:t>
            </a: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dirty="0">
                <a:latin typeface="Book Antiqua"/>
                <a:cs typeface="Book Antiqua"/>
              </a:rPr>
              <a:t>need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4" dirty="0">
                <a:latin typeface="Book Antiqua"/>
                <a:cs typeface="Book Antiqua"/>
              </a:rPr>
              <a:t>apply </a:t>
            </a:r>
            <a:r>
              <a:rPr sz="698" dirty="0">
                <a:latin typeface="Book Antiqua"/>
                <a:cs typeface="Book Antiqua"/>
              </a:rPr>
              <a:t>early </a:t>
            </a:r>
            <a:r>
              <a:rPr sz="698" spc="-3" dirty="0">
                <a:latin typeface="Book Antiqua"/>
                <a:cs typeface="Book Antiqua"/>
              </a:rPr>
              <a:t>and </a:t>
            </a:r>
            <a:r>
              <a:rPr sz="698" dirty="0">
                <a:latin typeface="Book Antiqua"/>
                <a:cs typeface="Book Antiqua"/>
              </a:rPr>
              <a:t>hope </a:t>
            </a:r>
            <a:r>
              <a:rPr sz="698" spc="7" dirty="0">
                <a:latin typeface="Book Antiqua"/>
                <a:cs typeface="Book Antiqua"/>
              </a:rPr>
              <a:t>that  </a:t>
            </a:r>
            <a:r>
              <a:rPr sz="698" spc="-17" dirty="0">
                <a:latin typeface="Book Antiqua"/>
                <a:cs typeface="Book Antiqua"/>
              </a:rPr>
              <a:t>you’ll </a:t>
            </a:r>
            <a:r>
              <a:rPr sz="698" spc="7" dirty="0">
                <a:latin typeface="Book Antiqua"/>
                <a:cs typeface="Book Antiqua"/>
              </a:rPr>
              <a:t>be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selected.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13450" y="3310634"/>
            <a:ext cx="189014" cy="133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2373526" y="3305290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8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20194" y="3312062"/>
            <a:ext cx="1579760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10" dirty="0">
                <a:latin typeface="Calibri"/>
                <a:cs typeface="Calibri"/>
              </a:rPr>
              <a:t>Find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text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7" dirty="0">
                <a:latin typeface="Calibri"/>
                <a:cs typeface="Calibri"/>
              </a:rPr>
              <a:t>that</a:t>
            </a:r>
            <a:r>
              <a:rPr sz="698" spc="76" dirty="0">
                <a:latin typeface="Calibri"/>
                <a:cs typeface="Calibri"/>
              </a:rPr>
              <a:t> </a:t>
            </a:r>
            <a:r>
              <a:rPr sz="698" spc="10" dirty="0">
                <a:latin typeface="Calibri"/>
                <a:cs typeface="Calibri"/>
              </a:rPr>
              <a:t>contain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13450" y="3707590"/>
            <a:ext cx="189014" cy="133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 txBox="1"/>
          <p:nvPr/>
        </p:nvSpPr>
        <p:spPr>
          <a:xfrm>
            <a:off x="2373526" y="3702242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9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13450" y="4184711"/>
            <a:ext cx="189014" cy="133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2345996" y="4179365"/>
            <a:ext cx="127005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10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02360" y="420957"/>
            <a:ext cx="166946" cy="821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2002360" y="420959"/>
            <a:ext cx="167090" cy="822369"/>
          </a:xfrm>
          <a:custGeom>
            <a:avLst/>
            <a:gdLst/>
            <a:ahLst/>
            <a:cxnLst/>
            <a:rect l="l" t="t" r="r" b="b"/>
            <a:pathLst>
              <a:path w="251460" h="1237614">
                <a:moveTo>
                  <a:pt x="0" y="1236995"/>
                </a:moveTo>
                <a:lnTo>
                  <a:pt x="251241" y="1183668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 txBox="1"/>
          <p:nvPr/>
        </p:nvSpPr>
        <p:spPr>
          <a:xfrm>
            <a:off x="2520092" y="3440666"/>
            <a:ext cx="3055298" cy="1545524"/>
          </a:xfrm>
          <a:prstGeom prst="rect">
            <a:avLst/>
          </a:prstGeom>
        </p:spPr>
        <p:txBody>
          <a:bodyPr vert="horz" wrap="square" lIns="0" tIns="14768" rIns="0" bIns="0" rtlCol="0">
            <a:spAutoFit/>
          </a:bodyPr>
          <a:lstStyle/>
          <a:p>
            <a:pPr marL="8439" marR="2351147">
              <a:lnSpc>
                <a:spcPts val="811"/>
              </a:lnSpc>
              <a:spcBef>
                <a:spcPts val="116"/>
              </a:spcBef>
            </a:pPr>
            <a:r>
              <a:rPr sz="698" spc="3" dirty="0">
                <a:latin typeface="Book Antiqua"/>
                <a:cs typeface="Book Antiqua"/>
              </a:rPr>
              <a:t>real </a:t>
            </a:r>
            <a:r>
              <a:rPr sz="698" dirty="0">
                <a:latin typeface="Book Antiqua"/>
                <a:cs typeface="Book Antiqua"/>
              </a:rPr>
              <a:t>conditions  unreal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conditions</a:t>
            </a:r>
            <a:endParaRPr sz="698">
              <a:latin typeface="Book Antiqua"/>
              <a:cs typeface="Book Antiqua"/>
            </a:endParaRPr>
          </a:p>
          <a:p>
            <a:pPr marL="8439" marR="338410" indent="-422">
              <a:lnSpc>
                <a:spcPts val="751"/>
              </a:lnSpc>
              <a:spcBef>
                <a:spcPts val="551"/>
              </a:spcBef>
            </a:pPr>
            <a:r>
              <a:rPr sz="698" spc="23" dirty="0">
                <a:latin typeface="Calibri"/>
                <a:cs typeface="Calibri"/>
              </a:rPr>
              <a:t>Which </a:t>
            </a:r>
            <a:r>
              <a:rPr sz="698" spc="26" dirty="0">
                <a:latin typeface="Calibri"/>
                <a:cs typeface="Calibri"/>
              </a:rPr>
              <a:t>advice </a:t>
            </a:r>
            <a:r>
              <a:rPr sz="698" spc="23" dirty="0">
                <a:latin typeface="Calibri"/>
                <a:cs typeface="Calibri"/>
              </a:rPr>
              <a:t>given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text </a:t>
            </a:r>
            <a:r>
              <a:rPr sz="698" spc="26" dirty="0">
                <a:latin typeface="Calibri"/>
                <a:cs typeface="Calibri"/>
              </a:rPr>
              <a:t>can be </a:t>
            </a:r>
            <a:r>
              <a:rPr sz="698" spc="10" dirty="0">
                <a:latin typeface="Calibri"/>
                <a:cs typeface="Calibri"/>
              </a:rPr>
              <a:t>used </a:t>
            </a:r>
            <a:r>
              <a:rPr sz="698" dirty="0">
                <a:latin typeface="Calibri"/>
                <a:cs typeface="Calibri"/>
              </a:rPr>
              <a:t>in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spc="3" dirty="0">
                <a:latin typeface="Calibri"/>
                <a:cs typeface="Calibri"/>
              </a:rPr>
              <a:t>city </a:t>
            </a:r>
            <a:r>
              <a:rPr sz="698" spc="7" dirty="0">
                <a:latin typeface="Calibri"/>
                <a:cs typeface="Calibri"/>
              </a:rPr>
              <a:t>(town, </a:t>
            </a:r>
            <a:r>
              <a:rPr sz="698" spc="23" dirty="0">
                <a:latin typeface="Calibri"/>
                <a:cs typeface="Calibri"/>
              </a:rPr>
              <a:t>village)?  </a:t>
            </a:r>
            <a:r>
              <a:rPr sz="698" spc="37" dirty="0">
                <a:latin typeface="Calibri"/>
                <a:cs typeface="Calibri"/>
              </a:rPr>
              <a:t>Why? </a:t>
            </a:r>
            <a:r>
              <a:rPr sz="698" spc="136" dirty="0">
                <a:latin typeface="Calibri"/>
                <a:cs typeface="Calibri"/>
              </a:rPr>
              <a:t>/</a:t>
            </a:r>
            <a:r>
              <a:rPr sz="698" spc="-93" dirty="0">
                <a:latin typeface="Calibri"/>
                <a:cs typeface="Calibri"/>
              </a:rPr>
              <a:t> </a:t>
            </a:r>
            <a:r>
              <a:rPr sz="698" spc="50" dirty="0">
                <a:latin typeface="Calibri"/>
                <a:cs typeface="Calibri"/>
              </a:rPr>
              <a:t>Why </a:t>
            </a:r>
            <a:r>
              <a:rPr sz="698" spc="-3" dirty="0">
                <a:latin typeface="Calibri"/>
                <a:cs typeface="Calibri"/>
              </a:rPr>
              <a:t>not?</a:t>
            </a:r>
            <a:endParaRPr sz="698">
              <a:latin typeface="Calibri"/>
              <a:cs typeface="Calibri"/>
            </a:endParaRPr>
          </a:p>
          <a:p>
            <a:pPr marL="8439" marR="554453" indent="-422">
              <a:lnSpc>
                <a:spcPts val="751"/>
              </a:lnSpc>
              <a:spcBef>
                <a:spcPts val="186"/>
              </a:spcBef>
            </a:pPr>
            <a:r>
              <a:rPr sz="698" spc="23" dirty="0">
                <a:latin typeface="Calibri"/>
                <a:cs typeface="Calibri"/>
              </a:rPr>
              <a:t>Which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jobs </a:t>
            </a:r>
            <a:r>
              <a:rPr sz="698" dirty="0">
                <a:latin typeface="Calibri"/>
                <a:cs typeface="Calibri"/>
              </a:rPr>
              <a:t>mentioned 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text </a:t>
            </a:r>
            <a:r>
              <a:rPr sz="698" spc="17" dirty="0">
                <a:latin typeface="Calibri"/>
                <a:cs typeface="Calibri"/>
              </a:rPr>
              <a:t>would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-7" dirty="0">
                <a:latin typeface="Calibri"/>
                <a:cs typeface="Calibri"/>
              </a:rPr>
              <a:t>not </a:t>
            </a:r>
            <a:r>
              <a:rPr sz="698" spc="33" dirty="0">
                <a:latin typeface="Calibri"/>
                <a:cs typeface="Calibri"/>
              </a:rPr>
              <a:t>charge </a:t>
            </a:r>
            <a:r>
              <a:rPr sz="698" spc="10" dirty="0">
                <a:latin typeface="Calibri"/>
                <a:cs typeface="Calibri"/>
              </a:rPr>
              <a:t>for  </a:t>
            </a:r>
            <a:r>
              <a:rPr sz="698" spc="-7" dirty="0">
                <a:latin typeface="Calibri"/>
                <a:cs typeface="Calibri"/>
              </a:rPr>
              <a:t>but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-14" dirty="0">
                <a:latin typeface="Calibri"/>
                <a:cs typeface="Calibri"/>
              </a:rPr>
              <a:t>them </a:t>
            </a:r>
            <a:r>
              <a:rPr sz="698" spc="33" dirty="0">
                <a:latin typeface="Calibri"/>
                <a:cs typeface="Calibri"/>
              </a:rPr>
              <a:t>as </a:t>
            </a:r>
            <a:r>
              <a:rPr sz="698" spc="67" dirty="0">
                <a:latin typeface="Calibri"/>
                <a:cs typeface="Calibri"/>
              </a:rPr>
              <a:t>a </a:t>
            </a:r>
            <a:r>
              <a:rPr sz="698" spc="20" dirty="0">
                <a:latin typeface="Calibri"/>
                <a:cs typeface="Calibri"/>
              </a:rPr>
              <a:t>favour</a:t>
            </a:r>
            <a:r>
              <a:rPr sz="698" spc="-67" dirty="0">
                <a:latin typeface="Calibri"/>
                <a:cs typeface="Calibri"/>
              </a:rPr>
              <a:t> </a:t>
            </a:r>
            <a:r>
              <a:rPr sz="698" spc="7" dirty="0">
                <a:latin typeface="Calibri"/>
                <a:cs typeface="Calibri"/>
              </a:rPr>
              <a:t>instead?</a:t>
            </a:r>
            <a:endParaRPr sz="698">
              <a:latin typeface="Calibri"/>
              <a:cs typeface="Calibri"/>
            </a:endParaRPr>
          </a:p>
          <a:p>
            <a:pPr marL="8439" marR="403391" indent="-422">
              <a:lnSpc>
                <a:spcPts val="751"/>
              </a:lnSpc>
              <a:spcBef>
                <a:spcPts val="565"/>
              </a:spcBef>
            </a:pPr>
            <a:r>
              <a:rPr sz="698" spc="20" dirty="0">
                <a:latin typeface="Calibri"/>
                <a:cs typeface="Calibri"/>
              </a:rPr>
              <a:t>Imagine </a:t>
            </a:r>
            <a:r>
              <a:rPr sz="698" spc="-7" dirty="0">
                <a:latin typeface="Calibri"/>
                <a:cs typeface="Calibri"/>
              </a:rPr>
              <a:t>that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7" dirty="0">
                <a:latin typeface="Calibri"/>
                <a:cs typeface="Calibri"/>
              </a:rPr>
              <a:t>want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7" dirty="0">
                <a:latin typeface="Calibri"/>
                <a:cs typeface="Calibri"/>
              </a:rPr>
              <a:t>find </a:t>
            </a:r>
            <a:r>
              <a:rPr sz="698" spc="67" dirty="0">
                <a:latin typeface="Calibri"/>
                <a:cs typeface="Calibri"/>
              </a:rPr>
              <a:t>a </a:t>
            </a:r>
            <a:r>
              <a:rPr sz="698" spc="17" dirty="0">
                <a:latin typeface="Calibri"/>
                <a:cs typeface="Calibri"/>
              </a:rPr>
              <a:t>job. </a:t>
            </a:r>
            <a:r>
              <a:rPr sz="698" spc="26" dirty="0">
                <a:latin typeface="Calibri"/>
                <a:cs typeface="Calibri"/>
              </a:rPr>
              <a:t>What </a:t>
            </a:r>
            <a:r>
              <a:rPr sz="698" spc="20" dirty="0">
                <a:latin typeface="Calibri"/>
                <a:cs typeface="Calibri"/>
              </a:rPr>
              <a:t>special </a:t>
            </a:r>
            <a:r>
              <a:rPr sz="698" dirty="0">
                <a:latin typeface="Calibri"/>
                <a:cs typeface="Calibri"/>
              </a:rPr>
              <a:t>skills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20" dirty="0">
                <a:latin typeface="Calibri"/>
                <a:cs typeface="Calibri"/>
              </a:rPr>
              <a:t>have?  </a:t>
            </a:r>
            <a:r>
              <a:rPr sz="698" spc="26" dirty="0">
                <a:latin typeface="Calibri"/>
                <a:cs typeface="Calibri"/>
              </a:rPr>
              <a:t>What </a:t>
            </a:r>
            <a:r>
              <a:rPr sz="698" spc="33" dirty="0">
                <a:latin typeface="Calibri"/>
                <a:cs typeface="Calibri"/>
              </a:rPr>
              <a:t>are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spc="7" dirty="0">
                <a:latin typeface="Calibri"/>
                <a:cs typeface="Calibri"/>
              </a:rPr>
              <a:t>strong</a:t>
            </a:r>
            <a:r>
              <a:rPr sz="698" spc="-50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points?</a:t>
            </a:r>
            <a:endParaRPr sz="698">
              <a:latin typeface="Calibri"/>
              <a:cs typeface="Calibri"/>
            </a:endParaRPr>
          </a:p>
          <a:p>
            <a:pPr marL="8439" marR="719438" indent="-422">
              <a:lnSpc>
                <a:spcPts val="751"/>
              </a:lnSpc>
              <a:spcBef>
                <a:spcPts val="189"/>
              </a:spcBef>
            </a:pPr>
            <a:r>
              <a:rPr sz="698" spc="26" dirty="0">
                <a:latin typeface="Calibri"/>
                <a:cs typeface="Calibri"/>
              </a:rPr>
              <a:t>What </a:t>
            </a:r>
            <a:r>
              <a:rPr sz="698" spc="20" dirty="0">
                <a:latin typeface="Calibri"/>
                <a:cs typeface="Calibri"/>
              </a:rPr>
              <a:t>special </a:t>
            </a:r>
            <a:r>
              <a:rPr sz="698" dirty="0">
                <a:latin typeface="Calibri"/>
                <a:cs typeface="Calibri"/>
              </a:rPr>
              <a:t>skills </a:t>
            </a:r>
            <a:r>
              <a:rPr sz="698" spc="33" dirty="0">
                <a:latin typeface="Calibri"/>
                <a:cs typeface="Calibri"/>
              </a:rPr>
              <a:t>do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-7" dirty="0">
                <a:latin typeface="Calibri"/>
                <a:cs typeface="Calibri"/>
              </a:rPr>
              <a:t>not </a:t>
            </a:r>
            <a:r>
              <a:rPr sz="698" spc="26" dirty="0">
                <a:latin typeface="Calibri"/>
                <a:cs typeface="Calibri"/>
              </a:rPr>
              <a:t>have </a:t>
            </a:r>
            <a:r>
              <a:rPr sz="698" spc="17" dirty="0">
                <a:latin typeface="Calibri"/>
                <a:cs typeface="Calibri"/>
              </a:rPr>
              <a:t>now </a:t>
            </a:r>
            <a:r>
              <a:rPr sz="698" spc="-7" dirty="0">
                <a:latin typeface="Calibri"/>
                <a:cs typeface="Calibri"/>
              </a:rPr>
              <a:t>but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would </a:t>
            </a:r>
            <a:r>
              <a:rPr sz="698" spc="26" dirty="0">
                <a:latin typeface="Calibri"/>
                <a:cs typeface="Calibri"/>
              </a:rPr>
              <a:t>have  </a:t>
            </a:r>
            <a:r>
              <a:rPr sz="698" dirty="0">
                <a:latin typeface="Calibri"/>
                <a:cs typeface="Calibri"/>
              </a:rPr>
              <a:t>if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17" dirty="0">
                <a:latin typeface="Calibri"/>
                <a:cs typeface="Calibri"/>
              </a:rPr>
              <a:t>were</a:t>
            </a:r>
            <a:r>
              <a:rPr sz="698" spc="-30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older?</a:t>
            </a:r>
            <a:endParaRPr sz="698">
              <a:latin typeface="Calibri"/>
              <a:cs typeface="Calibri"/>
            </a:endParaRPr>
          </a:p>
          <a:p>
            <a:pPr marL="8439">
              <a:spcBef>
                <a:spcPts val="149"/>
              </a:spcBef>
            </a:pPr>
            <a:r>
              <a:rPr sz="698" spc="17" dirty="0">
                <a:latin typeface="Calibri"/>
                <a:cs typeface="Calibri"/>
              </a:rPr>
              <a:t>Model:</a:t>
            </a:r>
            <a:r>
              <a:rPr sz="698" spc="7" dirty="0">
                <a:latin typeface="Calibri"/>
                <a:cs typeface="Calibri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can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play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piano.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-10" dirty="0">
                <a:latin typeface="Book Antiqua"/>
                <a:cs typeface="Book Antiqua"/>
              </a:rPr>
              <a:t>I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were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older,</a:t>
            </a:r>
            <a:r>
              <a:rPr sz="698" i="1" spc="-7" dirty="0">
                <a:latin typeface="Book Antiqua"/>
                <a:cs typeface="Book Antiqua"/>
              </a:rPr>
              <a:t> I’d </a:t>
            </a:r>
            <a:r>
              <a:rPr sz="698" i="1" spc="33" dirty="0">
                <a:latin typeface="Book Antiqua"/>
                <a:cs typeface="Book Antiqua"/>
              </a:rPr>
              <a:t>be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able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to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10" dirty="0">
                <a:latin typeface="Book Antiqua"/>
                <a:cs typeface="Book Antiqua"/>
              </a:rPr>
              <a:t>drive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70" dirty="0">
                <a:latin typeface="Book Antiqua"/>
                <a:cs typeface="Book Antiqua"/>
              </a:rPr>
              <a:t>a</a:t>
            </a:r>
            <a:r>
              <a:rPr sz="698" i="1" spc="-7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car.</a:t>
            </a:r>
            <a:endParaRPr sz="698">
              <a:latin typeface="Book Antiqua"/>
              <a:cs typeface="Book Antiqua"/>
            </a:endParaRPr>
          </a:p>
          <a:p>
            <a:pPr marR="3376" algn="r">
              <a:spcBef>
                <a:spcPts val="581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3,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4 </a:t>
            </a:r>
            <a:r>
              <a:rPr sz="665" spc="15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191</a:t>
            </a:r>
            <a:endParaRPr sz="947" baseline="2923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02360" y="141099"/>
            <a:ext cx="1003805" cy="1710562"/>
          </a:xfrm>
          <a:custGeom>
            <a:avLst/>
            <a:gdLst/>
            <a:ahLst/>
            <a:cxnLst/>
            <a:rect l="l" t="t" r="r" b="b"/>
            <a:pathLst>
              <a:path w="1510665" h="2574290">
                <a:moveTo>
                  <a:pt x="0" y="0"/>
                </a:moveTo>
                <a:lnTo>
                  <a:pt x="0" y="2574036"/>
                </a:lnTo>
                <a:lnTo>
                  <a:pt x="1510499" y="2574036"/>
                </a:lnTo>
                <a:lnTo>
                  <a:pt x="15104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2042470" y="202263"/>
            <a:ext cx="878302" cy="15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2042356" y="202258"/>
            <a:ext cx="878488" cy="1540097"/>
          </a:xfrm>
          <a:custGeom>
            <a:avLst/>
            <a:gdLst/>
            <a:ahLst/>
            <a:cxnLst/>
            <a:rect l="l" t="t" r="r" b="b"/>
            <a:pathLst>
              <a:path w="1322070" h="2317750">
                <a:moveTo>
                  <a:pt x="203974" y="0"/>
                </a:moveTo>
                <a:lnTo>
                  <a:pt x="0" y="2214638"/>
                </a:lnTo>
                <a:lnTo>
                  <a:pt x="1117981" y="2317610"/>
                </a:lnTo>
                <a:lnTo>
                  <a:pt x="1321955" y="102971"/>
                </a:lnTo>
                <a:lnTo>
                  <a:pt x="203974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2172319" y="1250415"/>
            <a:ext cx="1127435" cy="1017730"/>
          </a:xfrm>
          <a:custGeom>
            <a:avLst/>
            <a:gdLst/>
            <a:ahLst/>
            <a:cxnLst/>
            <a:rect l="l" t="t" r="r" b="b"/>
            <a:pathLst>
              <a:path w="1696720" h="1531620">
                <a:moveTo>
                  <a:pt x="0" y="0"/>
                </a:moveTo>
                <a:lnTo>
                  <a:pt x="1696212" y="0"/>
                </a:lnTo>
                <a:lnTo>
                  <a:pt x="1696212" y="1531619"/>
                </a:lnTo>
                <a:lnTo>
                  <a:pt x="0" y="15316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2254396" y="1309250"/>
            <a:ext cx="962531" cy="8517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2254392" y="1309247"/>
            <a:ext cx="962877" cy="851906"/>
          </a:xfrm>
          <a:custGeom>
            <a:avLst/>
            <a:gdLst/>
            <a:ahLst/>
            <a:cxnLst/>
            <a:rect l="l" t="t" r="r" b="b"/>
            <a:pathLst>
              <a:path w="1449070" h="1282064">
                <a:moveTo>
                  <a:pt x="200533" y="0"/>
                </a:moveTo>
                <a:lnTo>
                  <a:pt x="0" y="1041488"/>
                </a:lnTo>
                <a:lnTo>
                  <a:pt x="1248029" y="1281785"/>
                </a:lnTo>
                <a:lnTo>
                  <a:pt x="1448562" y="240296"/>
                </a:lnTo>
                <a:lnTo>
                  <a:pt x="200533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2002360" y="1995155"/>
            <a:ext cx="1238828" cy="1330811"/>
          </a:xfrm>
          <a:custGeom>
            <a:avLst/>
            <a:gdLst/>
            <a:ahLst/>
            <a:cxnLst/>
            <a:rect l="l" t="t" r="r" b="b"/>
            <a:pathLst>
              <a:path w="1864360" h="2002789">
                <a:moveTo>
                  <a:pt x="0" y="0"/>
                </a:moveTo>
                <a:lnTo>
                  <a:pt x="0" y="2002536"/>
                </a:lnTo>
                <a:lnTo>
                  <a:pt x="1863839" y="2002536"/>
                </a:lnTo>
                <a:lnTo>
                  <a:pt x="18638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2002360" y="2059341"/>
            <a:ext cx="1152903" cy="11575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2002360" y="2059343"/>
            <a:ext cx="1153174" cy="1157814"/>
          </a:xfrm>
          <a:custGeom>
            <a:avLst/>
            <a:gdLst/>
            <a:ahLst/>
            <a:cxnLst/>
            <a:rect l="l" t="t" r="r" b="b"/>
            <a:pathLst>
              <a:path w="1735455" h="1742439">
                <a:moveTo>
                  <a:pt x="0" y="1552615"/>
                </a:moveTo>
                <a:lnTo>
                  <a:pt x="1547788" y="1742105"/>
                </a:lnTo>
                <a:lnTo>
                  <a:pt x="1735049" y="212402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/>
          <p:nvPr/>
        </p:nvSpPr>
        <p:spPr>
          <a:xfrm>
            <a:off x="2002361" y="2552973"/>
            <a:ext cx="260339" cy="1522375"/>
          </a:xfrm>
          <a:custGeom>
            <a:avLst/>
            <a:gdLst/>
            <a:ahLst/>
            <a:cxnLst/>
            <a:rect l="l" t="t" r="r" b="b"/>
            <a:pathLst>
              <a:path w="391795" h="2291079">
                <a:moveTo>
                  <a:pt x="0" y="0"/>
                </a:moveTo>
                <a:lnTo>
                  <a:pt x="0" y="2290571"/>
                </a:lnTo>
                <a:lnTo>
                  <a:pt x="391407" y="2290572"/>
                </a:lnTo>
                <a:lnTo>
                  <a:pt x="391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28"/>
          <p:cNvSpPr/>
          <p:nvPr/>
        </p:nvSpPr>
        <p:spPr>
          <a:xfrm>
            <a:off x="2002360" y="2614400"/>
            <a:ext cx="175301" cy="11760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29"/>
          <p:cNvSpPr/>
          <p:nvPr/>
        </p:nvSpPr>
        <p:spPr>
          <a:xfrm>
            <a:off x="2002360" y="2614396"/>
            <a:ext cx="175529" cy="1176380"/>
          </a:xfrm>
          <a:custGeom>
            <a:avLst/>
            <a:gdLst/>
            <a:ahLst/>
            <a:cxnLst/>
            <a:rect l="l" t="t" r="r" b="b"/>
            <a:pathLst>
              <a:path w="264160" h="1770379">
                <a:moveTo>
                  <a:pt x="0" y="1769822"/>
                </a:moveTo>
                <a:lnTo>
                  <a:pt x="263812" y="1736293"/>
                </a:lnTo>
                <a:lnTo>
                  <a:pt x="43136" y="0"/>
                </a:lnTo>
                <a:lnTo>
                  <a:pt x="0" y="548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0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4BF1A854-DF2C-DF4A-A495-E7A961361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16448" y="1944289"/>
            <a:ext cx="1313033" cy="17559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065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3340" y="1590282"/>
            <a:ext cx="3336735" cy="1746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212176" y="1538443"/>
            <a:ext cx="2664578" cy="349370"/>
          </a:xfrm>
          <a:custGeom>
            <a:avLst/>
            <a:gdLst/>
            <a:ahLst/>
            <a:cxnLst/>
            <a:rect l="l" t="t" r="r" b="b"/>
            <a:pathLst>
              <a:path w="4010025" h="525780">
                <a:moveTo>
                  <a:pt x="0" y="0"/>
                </a:moveTo>
                <a:lnTo>
                  <a:pt x="4009644" y="0"/>
                </a:lnTo>
                <a:lnTo>
                  <a:pt x="4009644" y="525779"/>
                </a:lnTo>
                <a:lnTo>
                  <a:pt x="0" y="5257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2211949" y="1568705"/>
            <a:ext cx="269428" cy="269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043989" y="1338036"/>
            <a:ext cx="2523124" cy="190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13332" y="1338036"/>
            <a:ext cx="953205" cy="190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2212176" y="1538442"/>
            <a:ext cx="2664578" cy="223260"/>
          </a:xfrm>
          <a:prstGeom prst="rect">
            <a:avLst/>
          </a:prstGeom>
        </p:spPr>
        <p:txBody>
          <a:bodyPr vert="horz" wrap="square" lIns="0" tIns="104642" rIns="0" bIns="0" rtlCol="0">
            <a:spAutoFit/>
          </a:bodyPr>
          <a:lstStyle/>
          <a:p>
            <a:pPr marL="316046">
              <a:spcBef>
                <a:spcPts val="824"/>
              </a:spcBef>
            </a:pPr>
            <a:r>
              <a:rPr sz="764" spc="17" dirty="0">
                <a:latin typeface="Calibri"/>
                <a:cs typeface="Calibri"/>
              </a:rPr>
              <a:t>III </a:t>
            </a:r>
            <a:r>
              <a:rPr sz="764" dirty="0">
                <a:latin typeface="Calibri"/>
                <a:cs typeface="Calibri"/>
              </a:rPr>
              <a:t>тип </a:t>
            </a:r>
            <a:r>
              <a:rPr sz="764" spc="17" dirty="0">
                <a:latin typeface="Calibri"/>
                <a:cs typeface="Calibri"/>
              </a:rPr>
              <a:t>условных </a:t>
            </a:r>
            <a:r>
              <a:rPr sz="764" dirty="0">
                <a:latin typeface="Calibri"/>
                <a:cs typeface="Calibri"/>
              </a:rPr>
              <a:t>предложений </a:t>
            </a:r>
            <a:r>
              <a:rPr sz="764" spc="143" dirty="0">
                <a:latin typeface="Calibri"/>
                <a:cs typeface="Calibri"/>
              </a:rPr>
              <a:t>/</a:t>
            </a:r>
            <a:r>
              <a:rPr sz="764" spc="-10" dirty="0">
                <a:latin typeface="Calibri"/>
                <a:cs typeface="Calibri"/>
              </a:rPr>
              <a:t> </a:t>
            </a:r>
            <a:r>
              <a:rPr sz="764" spc="17" dirty="0">
                <a:latin typeface="Calibri"/>
                <a:cs typeface="Calibri"/>
              </a:rPr>
              <a:t>Conditionals </a:t>
            </a:r>
            <a:r>
              <a:rPr sz="764" spc="7" dirty="0">
                <a:latin typeface="Calibri"/>
                <a:cs typeface="Calibri"/>
              </a:rPr>
              <a:t>type </a:t>
            </a:r>
            <a:r>
              <a:rPr sz="764" spc="73" dirty="0">
                <a:latin typeface="Calibri"/>
                <a:cs typeface="Calibri"/>
              </a:rPr>
              <a:t>3</a:t>
            </a:r>
            <a:endParaRPr sz="764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4500" y="1841654"/>
            <a:ext cx="3088632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98" spc="-7" dirty="0">
                <a:latin typeface="Book Antiqua"/>
                <a:cs typeface="Book Antiqua"/>
              </a:rPr>
              <a:t>Сослагательное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наклонение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также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используется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в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условных</a:t>
            </a:r>
            <a:r>
              <a:rPr sz="698" spc="-37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предложениях</a:t>
            </a:r>
            <a:endParaRPr sz="698">
              <a:latin typeface="Book Antiqua"/>
              <a:cs typeface="Book Antiqu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456810" y="310973"/>
          <a:ext cx="909574" cy="84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1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4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456810" y="540797"/>
          <a:ext cx="1000478" cy="84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1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4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456810" y="770631"/>
          <a:ext cx="1000478" cy="843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8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9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1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4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2313450" y="965089"/>
            <a:ext cx="189014" cy="133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2370923" y="289065"/>
            <a:ext cx="2817743" cy="1223082"/>
          </a:xfrm>
          <a:prstGeom prst="rect">
            <a:avLst/>
          </a:prstGeom>
        </p:spPr>
        <p:txBody>
          <a:bodyPr vert="horz" wrap="square" lIns="0" tIns="28692" rIns="0" bIns="0" rtlCol="0">
            <a:spAutoFit/>
          </a:bodyPr>
          <a:lstStyle/>
          <a:p>
            <a:pPr marL="253175" indent="-95784">
              <a:spcBef>
                <a:spcPts val="226"/>
              </a:spcBef>
              <a:buAutoNum type="arabicPeriod" startAt="5"/>
              <a:tabLst>
                <a:tab pos="255284" algn="l"/>
              </a:tabLst>
            </a:pPr>
            <a:r>
              <a:rPr sz="698" spc="7" dirty="0">
                <a:latin typeface="Book Antiqua"/>
                <a:cs typeface="Book Antiqua"/>
              </a:rPr>
              <a:t>Someone </a:t>
            </a:r>
            <a:r>
              <a:rPr sz="698" spc="-10" dirty="0">
                <a:latin typeface="Book Antiqua"/>
                <a:cs typeface="Book Antiqua"/>
              </a:rPr>
              <a:t>who </a:t>
            </a:r>
            <a:r>
              <a:rPr sz="698" spc="-7" dirty="0">
                <a:latin typeface="Book Antiqua"/>
                <a:cs typeface="Book Antiqua"/>
              </a:rPr>
              <a:t>is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good-looking.</a:t>
            </a:r>
            <a:endParaRPr sz="698">
              <a:latin typeface="Book Antiqua"/>
              <a:cs typeface="Book Antiqua"/>
            </a:endParaRPr>
          </a:p>
          <a:p>
            <a:pPr marL="253175" marR="879782" indent="-95784">
              <a:lnSpc>
                <a:spcPts val="811"/>
              </a:lnSpc>
              <a:spcBef>
                <a:spcPts val="209"/>
              </a:spcBef>
              <a:buAutoNum type="arabicPeriod" startAt="5"/>
              <a:tabLst>
                <a:tab pos="255284" algn="l"/>
              </a:tabLst>
            </a:pPr>
            <a:r>
              <a:rPr sz="698" spc="7" dirty="0">
                <a:latin typeface="Book Antiqua"/>
                <a:cs typeface="Book Antiqua"/>
              </a:rPr>
              <a:t>Someone </a:t>
            </a:r>
            <a:r>
              <a:rPr sz="698" spc="-10" dirty="0">
                <a:latin typeface="Book Antiqua"/>
                <a:cs typeface="Book Antiqua"/>
              </a:rPr>
              <a:t>who </a:t>
            </a:r>
            <a:r>
              <a:rPr sz="698" spc="-3" dirty="0">
                <a:latin typeface="Book Antiqua"/>
                <a:cs typeface="Book Antiqua"/>
              </a:rPr>
              <a:t>wants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7" dirty="0">
                <a:latin typeface="Book Antiqua"/>
                <a:cs typeface="Book Antiqua"/>
              </a:rPr>
              <a:t>be </a:t>
            </a:r>
            <a:r>
              <a:rPr sz="698" dirty="0">
                <a:latin typeface="Book Antiqua"/>
                <a:cs typeface="Book Antiqua"/>
              </a:rPr>
              <a:t>more</a:t>
            </a:r>
            <a:r>
              <a:rPr sz="698" spc="-7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successful  </a:t>
            </a:r>
            <a:r>
              <a:rPr sz="698" spc="3" dirty="0">
                <a:latin typeface="Book Antiqua"/>
                <a:cs typeface="Book Antiqua"/>
              </a:rPr>
              <a:t>than other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people.</a:t>
            </a:r>
            <a:endParaRPr sz="698">
              <a:latin typeface="Book Antiqua"/>
              <a:cs typeface="Book Antiqua"/>
            </a:endParaRPr>
          </a:p>
          <a:p>
            <a:pPr marL="253175" marR="929150" indent="-95784">
              <a:lnSpc>
                <a:spcPts val="811"/>
              </a:lnSpc>
              <a:spcBef>
                <a:spcPts val="189"/>
              </a:spcBef>
              <a:buAutoNum type="arabicPeriod" startAt="5"/>
              <a:tabLst>
                <a:tab pos="255284" algn="l"/>
              </a:tabLst>
            </a:pPr>
            <a:r>
              <a:rPr sz="698" spc="7" dirty="0">
                <a:latin typeface="Book Antiqua"/>
                <a:cs typeface="Book Antiqua"/>
              </a:rPr>
              <a:t>Someone </a:t>
            </a:r>
            <a:r>
              <a:rPr sz="698" spc="-10" dirty="0">
                <a:latin typeface="Book Antiqua"/>
                <a:cs typeface="Book Antiqua"/>
              </a:rPr>
              <a:t>who </a:t>
            </a:r>
            <a:r>
              <a:rPr sz="698" spc="-7" dirty="0">
                <a:latin typeface="Book Antiqua"/>
                <a:cs typeface="Book Antiqua"/>
              </a:rPr>
              <a:t>is good </a:t>
            </a:r>
            <a:r>
              <a:rPr sz="698" spc="10" dirty="0">
                <a:latin typeface="Book Antiqua"/>
                <a:cs typeface="Book Antiqua"/>
              </a:rPr>
              <a:t>at </a:t>
            </a:r>
            <a:r>
              <a:rPr sz="698" spc="-3" dirty="0">
                <a:latin typeface="Book Antiqua"/>
                <a:cs typeface="Book Antiqua"/>
              </a:rPr>
              <a:t>thinking </a:t>
            </a:r>
            <a:r>
              <a:rPr sz="698" dirty="0">
                <a:latin typeface="Book Antiqua"/>
                <a:cs typeface="Book Antiqua"/>
              </a:rPr>
              <a:t>of</a:t>
            </a:r>
            <a:r>
              <a:rPr sz="698" spc="-8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new,  interesting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ideas.</a:t>
            </a:r>
            <a:endParaRPr sz="698">
              <a:latin typeface="Book Antiqua"/>
              <a:cs typeface="Book Antiqua"/>
            </a:endParaRPr>
          </a:p>
          <a:p>
            <a:pPr marL="8439">
              <a:lnSpc>
                <a:spcPts val="791"/>
              </a:lnSpc>
              <a:spcBef>
                <a:spcPts val="651"/>
              </a:spcBef>
              <a:tabLst>
                <a:tab pos="157390" algn="l"/>
              </a:tabLst>
            </a:pPr>
            <a:r>
              <a:rPr sz="698" spc="100" dirty="0">
                <a:latin typeface="Calibri"/>
                <a:cs typeface="Calibri"/>
              </a:rPr>
              <a:t>C	</a:t>
            </a:r>
            <a:r>
              <a:rPr sz="698" spc="26" dirty="0">
                <a:latin typeface="Calibri"/>
                <a:cs typeface="Calibri"/>
              </a:rPr>
              <a:t>What </a:t>
            </a:r>
            <a:r>
              <a:rPr sz="698" dirty="0">
                <a:latin typeface="Calibri"/>
                <a:cs typeface="Calibri"/>
              </a:rPr>
              <a:t>is </a:t>
            </a:r>
            <a:r>
              <a:rPr sz="698" spc="20" dirty="0">
                <a:latin typeface="Calibri"/>
                <a:cs typeface="Calibri"/>
              </a:rPr>
              <a:t>your </a:t>
            </a:r>
            <a:r>
              <a:rPr sz="698" spc="23" dirty="0">
                <a:latin typeface="Calibri"/>
                <a:cs typeface="Calibri"/>
              </a:rPr>
              <a:t>ideal </a:t>
            </a:r>
            <a:r>
              <a:rPr sz="698" spc="-3" dirty="0">
                <a:latin typeface="Calibri"/>
                <a:cs typeface="Calibri"/>
              </a:rPr>
              <a:t>summer </a:t>
            </a:r>
            <a:r>
              <a:rPr sz="698" spc="17" dirty="0">
                <a:latin typeface="Calibri"/>
                <a:cs typeface="Calibri"/>
              </a:rPr>
              <a:t>job? </a:t>
            </a:r>
            <a:r>
              <a:rPr sz="698" spc="26" dirty="0">
                <a:latin typeface="Calibri"/>
                <a:cs typeface="Calibri"/>
              </a:rPr>
              <a:t>What </a:t>
            </a:r>
            <a:r>
              <a:rPr sz="698" spc="17" dirty="0">
                <a:latin typeface="Calibri"/>
                <a:cs typeface="Calibri"/>
              </a:rPr>
              <a:t>would </a:t>
            </a:r>
            <a:r>
              <a:rPr sz="698" spc="26" dirty="0">
                <a:latin typeface="Calibri"/>
                <a:cs typeface="Calibri"/>
              </a:rPr>
              <a:t>you </a:t>
            </a:r>
            <a:r>
              <a:rPr sz="698" spc="10" dirty="0">
                <a:latin typeface="Calibri"/>
                <a:cs typeface="Calibri"/>
              </a:rPr>
              <a:t>like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33" dirty="0">
                <a:latin typeface="Calibri"/>
                <a:cs typeface="Calibri"/>
              </a:rPr>
              <a:t>do and</a:t>
            </a:r>
            <a:r>
              <a:rPr sz="698" spc="-2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why?</a:t>
            </a:r>
            <a:endParaRPr sz="698">
              <a:latin typeface="Calibri"/>
              <a:cs typeface="Calibri"/>
            </a:endParaRPr>
          </a:p>
          <a:p>
            <a:pPr marL="157390">
              <a:lnSpc>
                <a:spcPts val="791"/>
              </a:lnSpc>
            </a:pPr>
            <a:r>
              <a:rPr sz="698" spc="17" dirty="0">
                <a:latin typeface="Calibri"/>
                <a:cs typeface="Calibri"/>
              </a:rPr>
              <a:t>Write </a:t>
            </a:r>
            <a:r>
              <a:rPr sz="698" spc="83" dirty="0">
                <a:latin typeface="Calibri"/>
                <a:cs typeface="Calibri"/>
              </a:rPr>
              <a:t>5–7</a:t>
            </a:r>
            <a:r>
              <a:rPr sz="698" spc="-47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sentences.</a:t>
            </a:r>
            <a:endParaRPr sz="698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 marL="195788">
              <a:spcBef>
                <a:spcPts val="502"/>
              </a:spcBef>
              <a:tabLst>
                <a:tab pos="970502" algn="l"/>
              </a:tabLst>
            </a:pPr>
            <a:r>
              <a:rPr sz="864" b="1" spc="17" dirty="0">
                <a:solidFill>
                  <a:srgbClr val="FFFFFF"/>
                </a:solidFill>
                <a:latin typeface="Century Gothic"/>
                <a:cs typeface="Century Gothic"/>
              </a:rPr>
              <a:t>Lesson</a:t>
            </a:r>
            <a:r>
              <a:rPr sz="864" b="1" spc="-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64" b="1" spc="40" dirty="0">
                <a:solidFill>
                  <a:srgbClr val="FFFFFF"/>
                </a:solidFill>
                <a:latin typeface="Century Gothic"/>
                <a:cs typeface="Century Gothic"/>
              </a:rPr>
              <a:t>7	</a:t>
            </a:r>
            <a:r>
              <a:rPr sz="864" spc="50" dirty="0">
                <a:latin typeface="Calibri"/>
                <a:cs typeface="Calibri"/>
              </a:rPr>
              <a:t>An </a:t>
            </a:r>
            <a:r>
              <a:rPr sz="864" spc="10" dirty="0">
                <a:latin typeface="Calibri"/>
                <a:cs typeface="Calibri"/>
              </a:rPr>
              <a:t>accident </a:t>
            </a:r>
            <a:r>
              <a:rPr sz="864" spc="-3" dirty="0">
                <a:latin typeface="Calibri"/>
                <a:cs typeface="Calibri"/>
              </a:rPr>
              <a:t>in </a:t>
            </a:r>
            <a:r>
              <a:rPr sz="864" spc="17" dirty="0">
                <a:latin typeface="Calibri"/>
                <a:cs typeface="Calibri"/>
              </a:rPr>
              <a:t>Death</a:t>
            </a:r>
            <a:r>
              <a:rPr sz="864" spc="10" dirty="0">
                <a:latin typeface="Calibri"/>
                <a:cs typeface="Calibri"/>
              </a:rPr>
              <a:t> </a:t>
            </a:r>
            <a:r>
              <a:rPr sz="864" spc="23" dirty="0">
                <a:latin typeface="Calibri"/>
                <a:cs typeface="Calibri"/>
              </a:rPr>
              <a:t>Valley</a:t>
            </a:r>
            <a:endParaRPr sz="864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13450" y="3408727"/>
            <a:ext cx="189014" cy="133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>
            <a:off x="2373550" y="1944608"/>
            <a:ext cx="3201713" cy="3001564"/>
          </a:xfrm>
          <a:prstGeom prst="rect">
            <a:avLst/>
          </a:prstGeom>
        </p:spPr>
        <p:txBody>
          <a:bodyPr vert="horz" wrap="square" lIns="0" tIns="14768" rIns="0" bIns="0" rtlCol="0">
            <a:spAutoFit/>
          </a:bodyPr>
          <a:lstStyle/>
          <a:p>
            <a:pPr marL="59074" marR="63716" algn="just">
              <a:lnSpc>
                <a:spcPts val="811"/>
              </a:lnSpc>
              <a:spcBef>
                <a:spcPts val="116"/>
              </a:spcBef>
            </a:pPr>
            <a:r>
              <a:rPr sz="698" spc="-7" dirty="0">
                <a:latin typeface="Book Antiqua"/>
                <a:cs typeface="Book Antiqua"/>
              </a:rPr>
              <a:t>III </a:t>
            </a:r>
            <a:r>
              <a:rPr sz="698" dirty="0">
                <a:latin typeface="Book Antiqua"/>
                <a:cs typeface="Book Antiqua"/>
              </a:rPr>
              <a:t>типа. </a:t>
            </a:r>
            <a:r>
              <a:rPr sz="698" spc="3" dirty="0">
                <a:latin typeface="Book Antiqua"/>
                <a:cs typeface="Book Antiqua"/>
              </a:rPr>
              <a:t>В </a:t>
            </a:r>
            <a:r>
              <a:rPr sz="698" spc="-3" dirty="0">
                <a:latin typeface="Book Antiqua"/>
                <a:cs typeface="Book Antiqua"/>
              </a:rPr>
              <a:t>условных </a:t>
            </a:r>
            <a:r>
              <a:rPr sz="698" spc="-7" dirty="0">
                <a:latin typeface="Book Antiqua"/>
                <a:cs typeface="Book Antiqua"/>
              </a:rPr>
              <a:t>предложениях III </a:t>
            </a:r>
            <a:r>
              <a:rPr sz="698" spc="-3" dirty="0">
                <a:latin typeface="Book Antiqua"/>
                <a:cs typeface="Book Antiqua"/>
              </a:rPr>
              <a:t>типа </a:t>
            </a:r>
            <a:r>
              <a:rPr sz="698" dirty="0">
                <a:latin typeface="Book Antiqua"/>
                <a:cs typeface="Book Antiqua"/>
              </a:rPr>
              <a:t>действия могли бы </a:t>
            </a:r>
            <a:r>
              <a:rPr sz="698" spc="-3" dirty="0">
                <a:latin typeface="Book Antiqua"/>
                <a:cs typeface="Book Antiqua"/>
              </a:rPr>
              <a:t>произойти  </a:t>
            </a:r>
            <a:r>
              <a:rPr sz="698" b="1" dirty="0">
                <a:latin typeface="Book Antiqua"/>
                <a:cs typeface="Book Antiqua"/>
              </a:rPr>
              <a:t>в </a:t>
            </a:r>
            <a:r>
              <a:rPr sz="698" b="1" spc="3" dirty="0">
                <a:latin typeface="Book Antiqua"/>
                <a:cs typeface="Book Antiqua"/>
              </a:rPr>
              <a:t>прошлом</a:t>
            </a:r>
            <a:r>
              <a:rPr sz="698" spc="3" dirty="0">
                <a:latin typeface="Book Antiqua"/>
                <a:cs typeface="Book Antiqua"/>
              </a:rPr>
              <a:t>, </a:t>
            </a:r>
            <a:r>
              <a:rPr sz="698" spc="-3" dirty="0">
                <a:latin typeface="Book Antiqua"/>
                <a:cs typeface="Book Antiqua"/>
              </a:rPr>
              <a:t>но </a:t>
            </a:r>
            <a:r>
              <a:rPr sz="698" dirty="0">
                <a:latin typeface="Book Antiqua"/>
                <a:cs typeface="Book Antiqua"/>
              </a:rPr>
              <a:t>не </a:t>
            </a:r>
            <a:r>
              <a:rPr sz="698" spc="-3" dirty="0">
                <a:latin typeface="Book Antiqua"/>
                <a:cs typeface="Book Antiqua"/>
              </a:rPr>
              <a:t>произошли. </a:t>
            </a:r>
            <a:r>
              <a:rPr sz="698" spc="3" dirty="0">
                <a:latin typeface="Book Antiqua"/>
                <a:cs typeface="Book Antiqua"/>
              </a:rPr>
              <a:t>В главном </a:t>
            </a:r>
            <a:r>
              <a:rPr sz="698" spc="-3" dirty="0">
                <a:latin typeface="Book Antiqua"/>
                <a:cs typeface="Book Antiqua"/>
              </a:rPr>
              <a:t>предложении </a:t>
            </a:r>
            <a:r>
              <a:rPr sz="698" dirty="0">
                <a:latin typeface="Book Antiqua"/>
                <a:cs typeface="Book Antiqua"/>
              </a:rPr>
              <a:t>употребляется  </a:t>
            </a:r>
            <a:r>
              <a:rPr sz="698" b="1" spc="17" dirty="0">
                <a:latin typeface="Book Antiqua"/>
                <a:cs typeface="Book Antiqua"/>
              </a:rPr>
              <a:t>the Future </a:t>
            </a:r>
            <a:r>
              <a:rPr sz="698" b="1" spc="7" dirty="0">
                <a:latin typeface="Book Antiqua"/>
                <a:cs typeface="Book Antiqua"/>
              </a:rPr>
              <a:t>Perfect-in-the </a:t>
            </a:r>
            <a:r>
              <a:rPr sz="698" b="1" spc="17" dirty="0">
                <a:latin typeface="Book Antiqua"/>
                <a:cs typeface="Book Antiqua"/>
              </a:rPr>
              <a:t>Past </a:t>
            </a:r>
            <a:r>
              <a:rPr sz="698" dirty="0">
                <a:latin typeface="Book Antiqua"/>
                <a:cs typeface="Book Antiqua"/>
              </a:rPr>
              <a:t>(would </a:t>
            </a:r>
            <a:r>
              <a:rPr sz="698" spc="169" dirty="0">
                <a:latin typeface="Book Antiqua"/>
                <a:cs typeface="Book Antiqua"/>
              </a:rPr>
              <a:t>+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169" dirty="0">
                <a:latin typeface="Book Antiqua"/>
                <a:cs typeface="Book Antiqua"/>
              </a:rPr>
              <a:t>+</a:t>
            </a:r>
            <a:r>
              <a:rPr sz="698" spc="-10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глагол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spc="-7" dirty="0">
                <a:latin typeface="Book Antiqua"/>
                <a:cs typeface="Book Antiqua"/>
              </a:rPr>
              <a:t>III </a:t>
            </a:r>
            <a:r>
              <a:rPr sz="698" dirty="0">
                <a:latin typeface="Book Antiqua"/>
                <a:cs typeface="Book Antiqua"/>
              </a:rPr>
              <a:t>форме),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spc="-14" dirty="0">
                <a:latin typeface="Book Antiqua"/>
                <a:cs typeface="Book Antiqua"/>
              </a:rPr>
              <a:t>при-  </a:t>
            </a:r>
            <a:r>
              <a:rPr sz="698" dirty="0">
                <a:latin typeface="Book Antiqua"/>
                <a:cs typeface="Book Antiqua"/>
              </a:rPr>
              <a:t>даточном </a:t>
            </a:r>
            <a:r>
              <a:rPr sz="698" b="1" spc="17" dirty="0">
                <a:latin typeface="Book Antiqua"/>
                <a:cs typeface="Book Antiqua"/>
              </a:rPr>
              <a:t>the Past</a:t>
            </a:r>
            <a:r>
              <a:rPr sz="698" b="1" spc="-53" dirty="0">
                <a:latin typeface="Book Antiqua"/>
                <a:cs typeface="Book Antiqua"/>
              </a:rPr>
              <a:t> </a:t>
            </a:r>
            <a:r>
              <a:rPr sz="698" b="1" spc="17" dirty="0">
                <a:latin typeface="Book Antiqua"/>
                <a:cs typeface="Book Antiqua"/>
              </a:rPr>
              <a:t>Perfect</a:t>
            </a:r>
            <a:r>
              <a:rPr sz="698" spc="17" dirty="0">
                <a:latin typeface="Book Antiqua"/>
                <a:cs typeface="Book Antiqua"/>
              </a:rPr>
              <a:t>:</a:t>
            </a:r>
            <a:endParaRPr sz="698">
              <a:latin typeface="Book Antiqua"/>
              <a:cs typeface="Book Antiqua"/>
            </a:endParaRPr>
          </a:p>
          <a:p>
            <a:pPr marL="154859" marR="146420" algn="just">
              <a:lnSpc>
                <a:spcPts val="811"/>
              </a:lnSpc>
            </a:pPr>
            <a:r>
              <a:rPr sz="698" i="1" spc="44" dirty="0">
                <a:latin typeface="Book Antiqua"/>
                <a:cs typeface="Book Antiqua"/>
              </a:rPr>
              <a:t>Jim </a:t>
            </a:r>
            <a:r>
              <a:rPr sz="698" b="1" i="1" spc="10" dirty="0">
                <a:latin typeface="Cambria"/>
                <a:cs typeface="Cambria"/>
              </a:rPr>
              <a:t>would </a:t>
            </a:r>
            <a:r>
              <a:rPr sz="698" b="1" i="1" dirty="0">
                <a:latin typeface="Cambria"/>
                <a:cs typeface="Cambria"/>
              </a:rPr>
              <a:t>have finished </a:t>
            </a:r>
            <a:r>
              <a:rPr sz="698" i="1" spc="17" dirty="0">
                <a:latin typeface="Book Antiqua"/>
                <a:cs typeface="Book Antiqua"/>
              </a:rPr>
              <a:t>his </a:t>
            </a:r>
            <a:r>
              <a:rPr sz="698" i="1" spc="26" dirty="0">
                <a:latin typeface="Book Antiqua"/>
                <a:cs typeface="Book Antiqua"/>
              </a:rPr>
              <a:t>work </a:t>
            </a:r>
            <a:r>
              <a:rPr sz="698" i="1" spc="17" dirty="0">
                <a:latin typeface="Book Antiqua"/>
                <a:cs typeface="Book Antiqua"/>
              </a:rPr>
              <a:t>yesterday </a:t>
            </a:r>
            <a:r>
              <a:rPr sz="698" i="1" spc="10" dirty="0">
                <a:latin typeface="Book Antiqua"/>
                <a:cs typeface="Book Antiqua"/>
              </a:rPr>
              <a:t>if </a:t>
            </a:r>
            <a:r>
              <a:rPr sz="698" i="1" spc="37" dirty="0">
                <a:latin typeface="Book Antiqua"/>
                <a:cs typeface="Book Antiqua"/>
              </a:rPr>
              <a:t>he </a:t>
            </a:r>
            <a:r>
              <a:rPr sz="698" b="1" i="1" spc="17" dirty="0">
                <a:latin typeface="Cambria"/>
                <a:cs typeface="Cambria"/>
              </a:rPr>
              <a:t>had </a:t>
            </a:r>
            <a:r>
              <a:rPr sz="698" b="1" i="1" dirty="0">
                <a:latin typeface="Cambria"/>
                <a:cs typeface="Cambria"/>
              </a:rPr>
              <a:t>got </a:t>
            </a:r>
            <a:r>
              <a:rPr sz="698" i="1" spc="10" dirty="0">
                <a:latin typeface="Book Antiqua"/>
                <a:cs typeface="Book Antiqua"/>
              </a:rPr>
              <a:t>this </a:t>
            </a:r>
            <a:r>
              <a:rPr sz="698" i="1" spc="23" dirty="0">
                <a:latin typeface="Book Antiqua"/>
                <a:cs typeface="Book Antiqua"/>
              </a:rPr>
              <a:t>information  </a:t>
            </a:r>
            <a:r>
              <a:rPr sz="698" i="1" spc="7" dirty="0">
                <a:latin typeface="Book Antiqua"/>
                <a:cs typeface="Book Antiqua"/>
              </a:rPr>
              <a:t>in </a:t>
            </a:r>
            <a:r>
              <a:rPr sz="698" i="1" spc="20" dirty="0">
                <a:latin typeface="Book Antiqua"/>
                <a:cs typeface="Book Antiqua"/>
              </a:rPr>
              <a:t>time.</a:t>
            </a:r>
            <a:r>
              <a:rPr sz="698" spc="20" dirty="0">
                <a:latin typeface="Book Antiqua"/>
                <a:cs typeface="Book Antiqua"/>
              </a:rPr>
              <a:t>— </a:t>
            </a:r>
            <a:r>
              <a:rPr sz="698" spc="-7" dirty="0">
                <a:latin typeface="Book Antiqua"/>
                <a:cs typeface="Book Antiqua"/>
              </a:rPr>
              <a:t>Джим </a:t>
            </a:r>
            <a:r>
              <a:rPr sz="698" spc="-3" dirty="0">
                <a:latin typeface="Book Antiqua"/>
                <a:cs typeface="Book Antiqua"/>
              </a:rPr>
              <a:t>закончил </a:t>
            </a:r>
            <a:r>
              <a:rPr sz="698" dirty="0">
                <a:latin typeface="Book Antiqua"/>
                <a:cs typeface="Book Antiqua"/>
              </a:rPr>
              <a:t>бы </a:t>
            </a:r>
            <a:r>
              <a:rPr sz="698" spc="10" dirty="0">
                <a:latin typeface="Book Antiqua"/>
                <a:cs typeface="Book Antiqua"/>
              </a:rPr>
              <a:t>свою </a:t>
            </a:r>
            <a:r>
              <a:rPr sz="698" spc="-7" dirty="0">
                <a:latin typeface="Book Antiqua"/>
                <a:cs typeface="Book Antiqua"/>
              </a:rPr>
              <a:t>работу </a:t>
            </a:r>
            <a:r>
              <a:rPr sz="698" spc="3" dirty="0">
                <a:latin typeface="Book Antiqua"/>
                <a:cs typeface="Book Antiqua"/>
              </a:rPr>
              <a:t>вчера, </a:t>
            </a:r>
            <a:r>
              <a:rPr sz="698" dirty="0">
                <a:latin typeface="Book Antiqua"/>
                <a:cs typeface="Book Antiqua"/>
              </a:rPr>
              <a:t>если бы </a:t>
            </a:r>
            <a:r>
              <a:rPr sz="698" spc="-3" dirty="0">
                <a:latin typeface="Book Antiqua"/>
                <a:cs typeface="Book Antiqua"/>
              </a:rPr>
              <a:t>он </a:t>
            </a:r>
            <a:r>
              <a:rPr sz="698" spc="7" dirty="0">
                <a:latin typeface="Book Antiqua"/>
                <a:cs typeface="Book Antiqua"/>
              </a:rPr>
              <a:t>вовремя  </a:t>
            </a:r>
            <a:r>
              <a:rPr sz="698" spc="-17" dirty="0">
                <a:latin typeface="Book Antiqua"/>
                <a:cs typeface="Book Antiqua"/>
              </a:rPr>
              <a:t>получил </a:t>
            </a:r>
            <a:r>
              <a:rPr sz="698" spc="-7" dirty="0">
                <a:latin typeface="Book Antiqua"/>
                <a:cs typeface="Book Antiqua"/>
              </a:rPr>
              <a:t>эту</a:t>
            </a:r>
            <a:r>
              <a:rPr sz="698" spc="7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информацию.</a:t>
            </a:r>
            <a:endParaRPr sz="698">
              <a:latin typeface="Book Antiqua"/>
              <a:cs typeface="Book Antiqua"/>
            </a:endParaRPr>
          </a:p>
          <a:p>
            <a:pPr marL="59074" marR="64138" algn="just">
              <a:lnSpc>
                <a:spcPts val="811"/>
              </a:lnSpc>
            </a:pPr>
            <a:r>
              <a:rPr sz="698" spc="-17" dirty="0">
                <a:latin typeface="Book Antiqua"/>
                <a:cs typeface="Book Antiqua"/>
              </a:rPr>
              <a:t>Как </a:t>
            </a:r>
            <a:r>
              <a:rPr sz="698" spc="3" dirty="0">
                <a:latin typeface="Book Antiqua"/>
                <a:cs typeface="Book Antiqua"/>
              </a:rPr>
              <a:t>вы </a:t>
            </a:r>
            <a:r>
              <a:rPr sz="698" spc="-7" dirty="0">
                <a:latin typeface="Book Antiqua"/>
                <a:cs typeface="Book Antiqua"/>
              </a:rPr>
              <a:t>видите, </a:t>
            </a:r>
            <a:r>
              <a:rPr sz="698" spc="-10" dirty="0">
                <a:latin typeface="Book Antiqua"/>
                <a:cs typeface="Book Antiqua"/>
              </a:rPr>
              <a:t>перевод </a:t>
            </a:r>
            <a:r>
              <a:rPr sz="698" spc="-7" dirty="0">
                <a:latin typeface="Book Antiqua"/>
                <a:cs typeface="Book Antiqua"/>
              </a:rPr>
              <a:t>на </a:t>
            </a:r>
            <a:r>
              <a:rPr sz="698" spc="-17" dirty="0">
                <a:latin typeface="Book Antiqua"/>
                <a:cs typeface="Book Antiqua"/>
              </a:rPr>
              <a:t>русский </a:t>
            </a:r>
            <a:r>
              <a:rPr sz="698" spc="-3" dirty="0">
                <a:latin typeface="Book Antiqua"/>
                <a:cs typeface="Book Antiqua"/>
              </a:rPr>
              <a:t>язык </a:t>
            </a:r>
            <a:r>
              <a:rPr sz="698" spc="-14" dirty="0">
                <a:latin typeface="Book Antiqua"/>
                <a:cs typeface="Book Antiqua"/>
              </a:rPr>
              <a:t>условных </a:t>
            </a:r>
            <a:r>
              <a:rPr sz="698" spc="-17" dirty="0">
                <a:latin typeface="Book Antiqua"/>
                <a:cs typeface="Book Antiqua"/>
              </a:rPr>
              <a:t>предложений </a:t>
            </a:r>
            <a:r>
              <a:rPr sz="698" spc="-10" dirty="0">
                <a:latin typeface="Book Antiqua"/>
                <a:cs typeface="Book Antiqua"/>
              </a:rPr>
              <a:t>II и </a:t>
            </a:r>
            <a:r>
              <a:rPr sz="698" spc="-14" dirty="0">
                <a:latin typeface="Book Antiqua"/>
                <a:cs typeface="Book Antiqua"/>
              </a:rPr>
              <a:t>III </a:t>
            </a:r>
            <a:r>
              <a:rPr sz="698" spc="-10" dirty="0">
                <a:latin typeface="Book Antiqua"/>
                <a:cs typeface="Book Antiqua"/>
              </a:rPr>
              <a:t>ти-  </a:t>
            </a:r>
            <a:r>
              <a:rPr sz="698" dirty="0">
                <a:latin typeface="Book Antiqua"/>
                <a:cs typeface="Book Antiqua"/>
              </a:rPr>
              <a:t>па отличается </a:t>
            </a:r>
            <a:r>
              <a:rPr sz="698" spc="-14" dirty="0">
                <a:latin typeface="Book Antiqua"/>
                <a:cs typeface="Book Antiqua"/>
              </a:rPr>
              <a:t>лишь </a:t>
            </a:r>
            <a:r>
              <a:rPr sz="698" spc="17" dirty="0">
                <a:latin typeface="Book Antiqua"/>
                <a:cs typeface="Book Antiqua"/>
              </a:rPr>
              <a:t>тем, </a:t>
            </a:r>
            <a:r>
              <a:rPr sz="698" spc="-3" dirty="0">
                <a:latin typeface="Book Antiqua"/>
                <a:cs typeface="Book Antiqua"/>
              </a:rPr>
              <a:t>что </a:t>
            </a:r>
            <a:r>
              <a:rPr sz="698" dirty="0">
                <a:latin typeface="Book Antiqua"/>
                <a:cs typeface="Book Antiqua"/>
              </a:rPr>
              <a:t>действия, </a:t>
            </a:r>
            <a:r>
              <a:rPr sz="698" spc="3" dirty="0">
                <a:latin typeface="Book Antiqua"/>
                <a:cs typeface="Book Antiqua"/>
              </a:rPr>
              <a:t>описываемые </a:t>
            </a:r>
            <a:r>
              <a:rPr sz="698" spc="20" dirty="0">
                <a:latin typeface="Book Antiqua"/>
                <a:cs typeface="Book Antiqua"/>
              </a:rPr>
              <a:t>в </a:t>
            </a:r>
            <a:r>
              <a:rPr sz="698" dirty="0">
                <a:latin typeface="Book Antiqua"/>
                <a:cs typeface="Book Antiqua"/>
              </a:rPr>
              <a:t>них, </a:t>
            </a:r>
            <a:r>
              <a:rPr sz="698" spc="-10" dirty="0">
                <a:latin typeface="Book Antiqua"/>
                <a:cs typeface="Book Antiqua"/>
              </a:rPr>
              <a:t>произошли  </a:t>
            </a:r>
            <a:r>
              <a:rPr sz="698" dirty="0">
                <a:latin typeface="Book Antiqua"/>
                <a:cs typeface="Book Antiqua"/>
              </a:rPr>
              <a:t>бы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предложениях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II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типа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настоящем</a:t>
            </a:r>
            <a:r>
              <a:rPr sz="698" spc="-14" dirty="0">
                <a:latin typeface="Book Antiqua"/>
                <a:cs typeface="Book Antiqua"/>
              </a:rPr>
              <a:t> или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будущем,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а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20" dirty="0">
                <a:latin typeface="Book Antiqua"/>
                <a:cs typeface="Book Antiqua"/>
              </a:rPr>
              <a:t>в</a:t>
            </a:r>
            <a:r>
              <a:rPr sz="698" spc="-14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предложениях  </a:t>
            </a:r>
            <a:r>
              <a:rPr sz="698" spc="-10" dirty="0">
                <a:latin typeface="Book Antiqua"/>
                <a:cs typeface="Book Antiqua"/>
              </a:rPr>
              <a:t>III</a:t>
            </a:r>
            <a:r>
              <a:rPr sz="698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типа</a:t>
            </a:r>
            <a:r>
              <a:rPr sz="698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—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в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прошлом.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Однако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английский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вариант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условных</a:t>
            </a:r>
            <a:r>
              <a:rPr sz="698" spc="-47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предложений  </a:t>
            </a:r>
            <a:r>
              <a:rPr sz="698" spc="-7" dirty="0">
                <a:latin typeface="Book Antiqua"/>
                <a:cs typeface="Book Antiqua"/>
              </a:rPr>
              <a:t>II </a:t>
            </a:r>
            <a:r>
              <a:rPr sz="698" spc="-10" dirty="0">
                <a:latin typeface="Book Antiqua"/>
                <a:cs typeface="Book Antiqua"/>
              </a:rPr>
              <a:t>и </a:t>
            </a:r>
            <a:r>
              <a:rPr sz="698" spc="-7" dirty="0">
                <a:latin typeface="Book Antiqua"/>
                <a:cs typeface="Book Antiqua"/>
              </a:rPr>
              <a:t>III </a:t>
            </a:r>
            <a:r>
              <a:rPr sz="698" spc="-3" dirty="0">
                <a:latin typeface="Book Antiqua"/>
                <a:cs typeface="Book Antiqua"/>
              </a:rPr>
              <a:t>типа </a:t>
            </a:r>
            <a:r>
              <a:rPr sz="698" dirty="0">
                <a:latin typeface="Book Antiqua"/>
                <a:cs typeface="Book Antiqua"/>
              </a:rPr>
              <a:t>существенно отличается глагольными</a:t>
            </a:r>
            <a:r>
              <a:rPr sz="698" spc="86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формами.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64">
              <a:latin typeface="Times New Roman"/>
              <a:cs typeface="Times New Roman"/>
            </a:endParaRPr>
          </a:p>
          <a:p>
            <a:pPr marL="154859" marR="879782" indent="-146840">
              <a:lnSpc>
                <a:spcPts val="751"/>
              </a:lnSpc>
              <a:tabLst>
                <a:tab pos="154859" algn="l"/>
              </a:tabLst>
            </a:pPr>
            <a:r>
              <a:rPr sz="1046" spc="110" baseline="2645" dirty="0">
                <a:latin typeface="Calibri"/>
                <a:cs typeface="Calibri"/>
              </a:rPr>
              <a:t>1	</a:t>
            </a:r>
            <a:r>
              <a:rPr sz="698" spc="50" dirty="0">
                <a:latin typeface="Calibri"/>
                <a:cs typeface="Calibri"/>
              </a:rPr>
              <a:t>a) </a:t>
            </a:r>
            <a:r>
              <a:rPr sz="698" spc="20" dirty="0">
                <a:latin typeface="Calibri"/>
                <a:cs typeface="Calibri"/>
              </a:rPr>
              <a:t>Join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two sentences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3" dirty="0">
                <a:latin typeface="Calibri"/>
                <a:cs typeface="Calibri"/>
              </a:rPr>
              <a:t>rewrite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0" dirty="0">
                <a:latin typeface="Calibri"/>
                <a:cs typeface="Calibri"/>
              </a:rPr>
              <a:t>main</a:t>
            </a:r>
            <a:r>
              <a:rPr sz="698" spc="60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events</a:t>
            </a:r>
            <a:r>
              <a:rPr sz="698" spc="10" dirty="0">
                <a:latin typeface="Calibri"/>
                <a:cs typeface="Calibri"/>
              </a:rPr>
              <a:t> </a:t>
            </a:r>
            <a:r>
              <a:rPr sz="698" dirty="0">
                <a:latin typeface="Calibri"/>
                <a:cs typeface="Calibri"/>
              </a:rPr>
              <a:t>from  </a:t>
            </a:r>
            <a:r>
              <a:rPr sz="698" spc="17" dirty="0">
                <a:latin typeface="Calibri"/>
                <a:cs typeface="Calibri"/>
              </a:rPr>
              <a:t>Robin </a:t>
            </a:r>
            <a:r>
              <a:rPr sz="698" spc="50" dirty="0">
                <a:latin typeface="Calibri"/>
                <a:cs typeface="Calibri"/>
              </a:rPr>
              <a:t>MacWizard’s</a:t>
            </a:r>
            <a:r>
              <a:rPr sz="698" spc="-37" dirty="0">
                <a:latin typeface="Calibri"/>
                <a:cs typeface="Calibri"/>
              </a:rPr>
              <a:t> </a:t>
            </a:r>
            <a:r>
              <a:rPr sz="698" spc="26" dirty="0">
                <a:latin typeface="Calibri"/>
                <a:cs typeface="Calibri"/>
              </a:rPr>
              <a:t>diary.</a:t>
            </a:r>
            <a:endParaRPr sz="698">
              <a:latin typeface="Calibri"/>
              <a:cs typeface="Calibri"/>
            </a:endParaRPr>
          </a:p>
          <a:p>
            <a:pPr marL="154859">
              <a:spcBef>
                <a:spcPts val="90"/>
              </a:spcBef>
            </a:pPr>
            <a:r>
              <a:rPr sz="698" spc="33" dirty="0">
                <a:latin typeface="Calibri"/>
                <a:cs typeface="Calibri"/>
              </a:rPr>
              <a:t>b) </a:t>
            </a:r>
            <a:r>
              <a:rPr sz="698" spc="10" dirty="0">
                <a:latin typeface="Calibri"/>
                <a:cs typeface="Calibri"/>
              </a:rPr>
              <a:t>Translate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dirty="0">
                <a:latin typeface="Calibri"/>
                <a:cs typeface="Calibri"/>
              </a:rPr>
              <a:t>sentences </a:t>
            </a:r>
            <a:r>
              <a:rPr sz="698" spc="-3" dirty="0">
                <a:latin typeface="Calibri"/>
                <a:cs typeface="Calibri"/>
              </a:rPr>
              <a:t>into</a:t>
            </a:r>
            <a:r>
              <a:rPr sz="698" spc="17" dirty="0">
                <a:latin typeface="Calibri"/>
                <a:cs typeface="Calibri"/>
              </a:rPr>
              <a:t> </a:t>
            </a:r>
            <a:r>
              <a:rPr sz="698" spc="10" dirty="0">
                <a:latin typeface="Calibri"/>
                <a:cs typeface="Calibri"/>
              </a:rPr>
              <a:t>Russian.</a:t>
            </a:r>
            <a:endParaRPr sz="698">
              <a:latin typeface="Calibri"/>
              <a:cs typeface="Calibri"/>
            </a:endParaRPr>
          </a:p>
          <a:p>
            <a:pPr marL="154859">
              <a:lnSpc>
                <a:spcPts val="824"/>
              </a:lnSpc>
              <a:spcBef>
                <a:spcPts val="160"/>
              </a:spcBef>
            </a:pPr>
            <a:r>
              <a:rPr sz="698" spc="17" dirty="0">
                <a:latin typeface="Calibri"/>
                <a:cs typeface="Calibri"/>
              </a:rPr>
              <a:t>Model:  </a:t>
            </a:r>
            <a:r>
              <a:rPr sz="698" dirty="0">
                <a:latin typeface="Book Antiqua"/>
                <a:cs typeface="Book Antiqua"/>
              </a:rPr>
              <a:t>The </a:t>
            </a:r>
            <a:r>
              <a:rPr sz="698" spc="-10" dirty="0">
                <a:latin typeface="Book Antiqua"/>
                <a:cs typeface="Book Antiqua"/>
              </a:rPr>
              <a:t>boys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dirty="0">
                <a:latin typeface="Book Antiqua"/>
                <a:cs typeface="Book Antiqua"/>
              </a:rPr>
              <a:t>read </a:t>
            </a:r>
            <a:r>
              <a:rPr sz="698" spc="-10" dirty="0">
                <a:latin typeface="Book Antiqua"/>
                <a:cs typeface="Book Antiqua"/>
              </a:rPr>
              <a:t>Robin’s </a:t>
            </a:r>
            <a:r>
              <a:rPr sz="698" spc="-3" dirty="0">
                <a:latin typeface="Book Antiqua"/>
                <a:cs typeface="Book Antiqua"/>
              </a:rPr>
              <a:t>diary. </a:t>
            </a:r>
            <a:r>
              <a:rPr sz="698" dirty="0">
                <a:latin typeface="Book Antiqua"/>
                <a:cs typeface="Book Antiqua"/>
              </a:rPr>
              <a:t>The </a:t>
            </a:r>
            <a:r>
              <a:rPr sz="698" spc="-10" dirty="0">
                <a:latin typeface="Book Antiqua"/>
                <a:cs typeface="Book Antiqua"/>
              </a:rPr>
              <a:t>boys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3" dirty="0">
                <a:latin typeface="Book Antiqua"/>
                <a:cs typeface="Book Antiqua"/>
              </a:rPr>
              <a:t>meet</a:t>
            </a:r>
            <a:r>
              <a:rPr sz="698" spc="-2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Emily.—</a:t>
            </a:r>
            <a:endParaRPr sz="698">
              <a:latin typeface="Book Antiqua"/>
              <a:cs typeface="Book Antiqua"/>
            </a:endParaRPr>
          </a:p>
          <a:p>
            <a:pPr marL="465841">
              <a:lnSpc>
                <a:spcPts val="824"/>
              </a:lnSpc>
            </a:pPr>
            <a:r>
              <a:rPr sz="698" i="1" dirty="0">
                <a:latin typeface="Book Antiqua"/>
                <a:cs typeface="Book Antiqua"/>
              </a:rPr>
              <a:t>If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6" dirty="0">
                <a:latin typeface="Book Antiqua"/>
                <a:cs typeface="Book Antiqua"/>
              </a:rPr>
              <a:t>the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boys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hadn’t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3" dirty="0">
                <a:latin typeface="Book Antiqua"/>
                <a:cs typeface="Book Antiqua"/>
              </a:rPr>
              <a:t>met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" dirty="0">
                <a:latin typeface="Book Antiqua"/>
                <a:cs typeface="Book Antiqua"/>
              </a:rPr>
              <a:t>Emily,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17" dirty="0">
                <a:latin typeface="Book Antiqua"/>
                <a:cs typeface="Book Antiqua"/>
              </a:rPr>
              <a:t>they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7" dirty="0">
                <a:latin typeface="Book Antiqua"/>
                <a:cs typeface="Book Antiqua"/>
              </a:rPr>
              <a:t>wouldn’t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3" dirty="0">
                <a:latin typeface="Book Antiqua"/>
                <a:cs typeface="Book Antiqua"/>
              </a:rPr>
              <a:t>have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37" dirty="0">
                <a:latin typeface="Book Antiqua"/>
                <a:cs typeface="Book Antiqua"/>
              </a:rPr>
              <a:t>read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dirty="0">
                <a:latin typeface="Book Antiqua"/>
                <a:cs typeface="Book Antiqua"/>
              </a:rPr>
              <a:t>Robin’s</a:t>
            </a:r>
            <a:r>
              <a:rPr sz="698" i="1" spc="-10" dirty="0">
                <a:latin typeface="Book Antiqua"/>
                <a:cs typeface="Book Antiqua"/>
              </a:rPr>
              <a:t> </a:t>
            </a:r>
            <a:r>
              <a:rPr sz="698" i="1" spc="20" dirty="0">
                <a:latin typeface="Book Antiqua"/>
                <a:cs typeface="Book Antiqua"/>
              </a:rPr>
              <a:t>diary.</a:t>
            </a:r>
            <a:endParaRPr sz="698">
              <a:latin typeface="Book Antiqua"/>
              <a:cs typeface="Book Antiqua"/>
            </a:endParaRPr>
          </a:p>
          <a:p>
            <a:pPr marL="250643" indent="-95784">
              <a:lnSpc>
                <a:spcPts val="824"/>
              </a:lnSpc>
              <a:spcBef>
                <a:spcPts val="256"/>
              </a:spcBef>
              <a:buAutoNum type="arabicPeriod"/>
              <a:tabLst>
                <a:tab pos="252752" algn="l"/>
              </a:tabLst>
            </a:pPr>
            <a:r>
              <a:rPr sz="698" dirty="0">
                <a:latin typeface="Book Antiqua"/>
                <a:cs typeface="Book Antiqua"/>
              </a:rPr>
              <a:t>Robin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dirty="0">
                <a:latin typeface="Book Antiqua"/>
                <a:cs typeface="Book Antiqua"/>
              </a:rPr>
              <a:t>sail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Pilgrims. </a:t>
            </a:r>
            <a:r>
              <a:rPr sz="698" dirty="0">
                <a:latin typeface="Book Antiqua"/>
                <a:cs typeface="Book Antiqua"/>
              </a:rPr>
              <a:t>Robin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3" dirty="0">
                <a:latin typeface="Book Antiqua"/>
                <a:cs typeface="Book Antiqua"/>
              </a:rPr>
              <a:t>meet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Squanto.</a:t>
            </a:r>
            <a:endParaRPr sz="698">
              <a:latin typeface="Book Antiqua"/>
              <a:cs typeface="Book Antiqua"/>
            </a:endParaRPr>
          </a:p>
          <a:p>
            <a:pPr marL="250643" marR="174691" indent="-95784">
              <a:lnSpc>
                <a:spcPts val="811"/>
              </a:lnSpc>
              <a:spcBef>
                <a:spcPts val="33"/>
              </a:spcBef>
              <a:buAutoNum type="arabicPeriod"/>
              <a:tabLst>
                <a:tab pos="252752" algn="l"/>
              </a:tabLst>
            </a:pPr>
            <a:r>
              <a:rPr sz="698" spc="3" dirty="0">
                <a:latin typeface="Book Antiqua"/>
                <a:cs typeface="Book Antiqua"/>
              </a:rPr>
              <a:t>Squanto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didn’t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see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ring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that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Robin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wore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on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chain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round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his</a:t>
            </a:r>
            <a:r>
              <a:rPr sz="698" spc="-1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neck.  Squanto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3" dirty="0">
                <a:latin typeface="Book Antiqua"/>
                <a:cs typeface="Book Antiqua"/>
              </a:rPr>
              <a:t>tell </a:t>
            </a:r>
            <a:r>
              <a:rPr sz="698" dirty="0">
                <a:latin typeface="Book Antiqua"/>
                <a:cs typeface="Book Antiqua"/>
              </a:rPr>
              <a:t>Robin about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treasure.</a:t>
            </a:r>
            <a:endParaRPr sz="698">
              <a:latin typeface="Book Antiqua"/>
              <a:cs typeface="Book Antiqua"/>
            </a:endParaRPr>
          </a:p>
          <a:p>
            <a:pPr marL="250643" marR="74264" indent="-95784">
              <a:lnSpc>
                <a:spcPts val="811"/>
              </a:lnSpc>
              <a:buAutoNum type="arabicPeriod"/>
              <a:tabLst>
                <a:tab pos="252752" algn="l"/>
              </a:tabLst>
            </a:pPr>
            <a:r>
              <a:rPr sz="698" dirty="0">
                <a:latin typeface="Book Antiqua"/>
                <a:cs typeface="Book Antiqua"/>
              </a:rPr>
              <a:t>The future of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10" dirty="0">
                <a:latin typeface="Book Antiqua"/>
                <a:cs typeface="Book Antiqua"/>
              </a:rPr>
              <a:t>world wasn’t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-10" dirty="0">
                <a:latin typeface="Book Antiqua"/>
                <a:cs typeface="Book Antiqua"/>
              </a:rPr>
              <a:t>Robin’s </a:t>
            </a:r>
            <a:r>
              <a:rPr sz="698" dirty="0">
                <a:latin typeface="Book Antiqua"/>
                <a:cs typeface="Book Antiqua"/>
              </a:rPr>
              <a:t>hands. Robin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3" dirty="0">
                <a:latin typeface="Book Antiqua"/>
                <a:cs typeface="Book Antiqua"/>
              </a:rPr>
              <a:t>become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  </a:t>
            </a:r>
            <a:r>
              <a:rPr sz="698" spc="-7" dirty="0">
                <a:latin typeface="Book Antiqua"/>
                <a:cs typeface="Book Antiqua"/>
              </a:rPr>
              <a:t>guard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treasure.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774"/>
              </a:lnSpc>
              <a:buAutoNum type="arabicPeriod"/>
              <a:tabLst>
                <a:tab pos="252752" algn="l"/>
              </a:tabLst>
            </a:pPr>
            <a:r>
              <a:rPr sz="698" dirty="0">
                <a:latin typeface="Book Antiqua"/>
                <a:cs typeface="Book Antiqua"/>
              </a:rPr>
              <a:t>Robin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-10" dirty="0">
                <a:latin typeface="Book Antiqua"/>
                <a:cs typeface="Book Antiqua"/>
              </a:rPr>
              <a:t>know </a:t>
            </a:r>
            <a:r>
              <a:rPr sz="698" dirty="0">
                <a:latin typeface="Book Antiqua"/>
                <a:cs typeface="Book Antiqua"/>
              </a:rPr>
              <a:t>about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treasure. </a:t>
            </a:r>
            <a:r>
              <a:rPr sz="698" spc="-17" dirty="0">
                <a:latin typeface="Book Antiqua"/>
                <a:cs typeface="Book Antiqua"/>
              </a:rPr>
              <a:t>He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dirty="0">
                <a:latin typeface="Book Antiqua"/>
                <a:cs typeface="Book Antiqua"/>
              </a:rPr>
              <a:t>into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future.</a:t>
            </a:r>
            <a:endParaRPr sz="698">
              <a:latin typeface="Book Antiqua"/>
              <a:cs typeface="Book Antiqua"/>
            </a:endParaRPr>
          </a:p>
          <a:p>
            <a:pPr marL="252331" indent="-97472">
              <a:lnSpc>
                <a:spcPts val="824"/>
              </a:lnSpc>
              <a:buAutoNum type="arabicPeriod"/>
              <a:tabLst>
                <a:tab pos="252752" algn="l"/>
              </a:tabLst>
            </a:pPr>
            <a:r>
              <a:rPr sz="698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people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-3" dirty="0">
                <a:latin typeface="Book Antiqua"/>
                <a:cs typeface="Book Antiqua"/>
              </a:rPr>
              <a:t>his </a:t>
            </a:r>
            <a:r>
              <a:rPr sz="698" dirty="0">
                <a:latin typeface="Book Antiqua"/>
                <a:cs typeface="Book Antiqua"/>
              </a:rPr>
              <a:t>time were </a:t>
            </a:r>
            <a:r>
              <a:rPr sz="698" spc="7" dirty="0">
                <a:latin typeface="Book Antiqua"/>
                <a:cs typeface="Book Antiqua"/>
              </a:rPr>
              <a:t>better. </a:t>
            </a:r>
            <a:r>
              <a:rPr sz="698" dirty="0">
                <a:latin typeface="Book Antiqua"/>
                <a:cs typeface="Book Antiqua"/>
              </a:rPr>
              <a:t>Robin </a:t>
            </a:r>
            <a:r>
              <a:rPr sz="698" spc="-7" dirty="0">
                <a:latin typeface="Book Antiqua"/>
                <a:cs typeface="Book Antiqua"/>
              </a:rPr>
              <a:t>gave </a:t>
            </a:r>
            <a:r>
              <a:rPr sz="698" dirty="0">
                <a:latin typeface="Book Antiqua"/>
                <a:cs typeface="Book Antiqua"/>
              </a:rPr>
              <a:t>them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treasure.</a:t>
            </a:r>
            <a:endParaRPr sz="698">
              <a:latin typeface="Book Antiqua"/>
              <a:cs typeface="Book Antiqua"/>
            </a:endParaRPr>
          </a:p>
          <a:p>
            <a:pPr marL="2068436">
              <a:spcBef>
                <a:spcPts val="677"/>
              </a:spcBef>
            </a:pP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Lessons </a:t>
            </a:r>
            <a:r>
              <a:rPr sz="665" spc="17" dirty="0">
                <a:solidFill>
                  <a:srgbClr val="6D6E71"/>
                </a:solidFill>
                <a:latin typeface="Calibri"/>
                <a:cs typeface="Calibri"/>
              </a:rPr>
              <a:t>5,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</a:t>
            </a:r>
            <a:r>
              <a:rPr sz="665" spc="26" dirty="0">
                <a:solidFill>
                  <a:srgbClr val="6D6E71"/>
                </a:solidFill>
                <a:latin typeface="Calibri"/>
                <a:cs typeface="Calibri"/>
              </a:rPr>
              <a:t>and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7 </a:t>
            </a:r>
            <a:r>
              <a:rPr sz="665" spc="116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947" spc="74" baseline="2923" dirty="0">
                <a:latin typeface="Calibri"/>
                <a:cs typeface="Calibri"/>
              </a:rPr>
              <a:t>199</a:t>
            </a:r>
            <a:endParaRPr sz="947" baseline="2923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01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435971" y="1497186"/>
            <a:ext cx="1556768" cy="1030136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2104585" y="1495122"/>
            <a:ext cx="1558088" cy="1032118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767370" y="1496625"/>
            <a:ext cx="1558088" cy="1030796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11671" y="1169652"/>
            <a:ext cx="200708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88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00815" y="2727177"/>
            <a:ext cx="646055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3403" y="2727177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3720" y="2727177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20435" y="2727177"/>
            <a:ext cx="64605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188" y="2727177"/>
            <a:ext cx="646186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4208" y="2727178"/>
            <a:ext cx="660477" cy="8740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54849" y="2723111"/>
            <a:ext cx="645370" cy="864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98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3450" y="303471"/>
            <a:ext cx="189014" cy="13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2373526" y="298122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2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0102" y="284259"/>
            <a:ext cx="2814790" cy="1754331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8439">
              <a:spcBef>
                <a:spcPts val="242"/>
              </a:spcBef>
            </a:pPr>
            <a:r>
              <a:rPr sz="698" spc="17" dirty="0">
                <a:latin typeface="Calibri"/>
                <a:cs typeface="Calibri"/>
              </a:rPr>
              <a:t>Match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phrases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7" dirty="0">
                <a:latin typeface="Calibri"/>
                <a:cs typeface="Calibri"/>
              </a:rPr>
              <a:t>suitable </a:t>
            </a:r>
            <a:r>
              <a:rPr sz="698" spc="10" dirty="0">
                <a:latin typeface="Calibri"/>
                <a:cs typeface="Calibri"/>
              </a:rPr>
              <a:t>reactions.</a:t>
            </a:r>
            <a:endParaRPr sz="698">
              <a:latin typeface="Calibri"/>
              <a:cs typeface="Calibri"/>
            </a:endParaRPr>
          </a:p>
          <a:p>
            <a:pPr marL="103802" indent="-95363">
              <a:lnSpc>
                <a:spcPts val="824"/>
              </a:lnSpc>
              <a:spcBef>
                <a:spcPts val="162"/>
              </a:spcBef>
              <a:buAutoNum type="arabicPeriod"/>
              <a:tabLst>
                <a:tab pos="106334" algn="l"/>
              </a:tabLst>
            </a:pPr>
            <a:r>
              <a:rPr sz="698" spc="-7" dirty="0">
                <a:latin typeface="Book Antiqua"/>
                <a:cs typeface="Book Antiqua"/>
              </a:rPr>
              <a:t>That’s good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know. </a:t>
            </a:r>
            <a:r>
              <a:rPr sz="698" spc="-7" dirty="0">
                <a:latin typeface="Book Antiqua"/>
                <a:cs typeface="Book Antiqua"/>
              </a:rPr>
              <a:t>Actually, I </a:t>
            </a:r>
            <a:r>
              <a:rPr sz="698" dirty="0">
                <a:latin typeface="Book Antiqua"/>
                <a:cs typeface="Book Antiqua"/>
              </a:rPr>
              <a:t>need </a:t>
            </a:r>
            <a:r>
              <a:rPr sz="698" spc="50" dirty="0">
                <a:latin typeface="Book Antiqua"/>
                <a:cs typeface="Book Antiqua"/>
              </a:rPr>
              <a:t>20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roubles.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11"/>
              </a:lnSpc>
              <a:buAutoNum type="arabicPeriod"/>
              <a:tabLst>
                <a:tab pos="106334" algn="l"/>
              </a:tabLst>
            </a:pPr>
            <a:r>
              <a:rPr sz="698" spc="-23" dirty="0">
                <a:latin typeface="Book Antiqua"/>
                <a:cs typeface="Book Antiqua"/>
              </a:rPr>
              <a:t>I’m </a:t>
            </a:r>
            <a:r>
              <a:rPr sz="698" dirty="0">
                <a:latin typeface="Book Antiqua"/>
                <a:cs typeface="Book Antiqua"/>
              </a:rPr>
              <a:t>afraid </a:t>
            </a:r>
            <a:r>
              <a:rPr sz="698" spc="-3" dirty="0">
                <a:latin typeface="Book Antiqua"/>
                <a:cs typeface="Book Antiqua"/>
              </a:rPr>
              <a:t>there’s </a:t>
            </a:r>
            <a:r>
              <a:rPr sz="698" dirty="0">
                <a:latin typeface="Book Antiqua"/>
                <a:cs typeface="Book Antiqua"/>
              </a:rPr>
              <a:t>no </a:t>
            </a:r>
            <a:r>
              <a:rPr sz="698" spc="3" dirty="0">
                <a:latin typeface="Book Antiqua"/>
                <a:cs typeface="Book Antiqua"/>
              </a:rPr>
              <a:t>chance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10" dirty="0">
                <a:latin typeface="Book Antiqua"/>
                <a:cs typeface="Book Antiqua"/>
              </a:rPr>
              <a:t>that. </a:t>
            </a:r>
            <a:r>
              <a:rPr sz="698" spc="-7" dirty="0">
                <a:latin typeface="Book Antiqua"/>
                <a:cs typeface="Book Antiqua"/>
              </a:rPr>
              <a:t>They’re always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late.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11"/>
              </a:lnSpc>
              <a:buAutoNum type="arabicPeriod"/>
              <a:tabLst>
                <a:tab pos="106334" algn="l"/>
              </a:tabLst>
            </a:pPr>
            <a:r>
              <a:rPr sz="698" spc="17" dirty="0">
                <a:latin typeface="Book Antiqua"/>
                <a:cs typeface="Book Antiqua"/>
              </a:rPr>
              <a:t>So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were </a:t>
            </a:r>
            <a:r>
              <a:rPr sz="698" spc="-10" dirty="0">
                <a:latin typeface="Book Antiqua"/>
                <a:cs typeface="Book Antiqua"/>
              </a:rPr>
              <a:t>hungry </a:t>
            </a:r>
            <a:r>
              <a:rPr sz="698" dirty="0">
                <a:latin typeface="Book Antiqua"/>
                <a:cs typeface="Book Antiqua"/>
              </a:rPr>
              <a:t>all day! </a:t>
            </a:r>
            <a:r>
              <a:rPr sz="698" spc="-23" dirty="0">
                <a:latin typeface="Book Antiqua"/>
                <a:cs typeface="Book Antiqua"/>
              </a:rPr>
              <a:t>I’m </a:t>
            </a:r>
            <a:r>
              <a:rPr sz="698" spc="-3" dirty="0">
                <a:latin typeface="Book Antiqua"/>
                <a:cs typeface="Book Antiqua"/>
              </a:rPr>
              <a:t>so </a:t>
            </a:r>
            <a:r>
              <a:rPr sz="698" spc="-10" dirty="0">
                <a:latin typeface="Book Antiqua"/>
                <a:cs typeface="Book Antiqua"/>
              </a:rPr>
              <a:t>sorry </a:t>
            </a:r>
            <a:r>
              <a:rPr sz="698" spc="3" dirty="0">
                <a:latin typeface="Book Antiqua"/>
                <a:cs typeface="Book Antiqua"/>
              </a:rPr>
              <a:t>to hear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that!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11"/>
              </a:lnSpc>
              <a:buAutoNum type="arabicPeriod"/>
              <a:tabLst>
                <a:tab pos="106334" algn="l"/>
              </a:tabLst>
            </a:pPr>
            <a:r>
              <a:rPr sz="698" spc="-23" dirty="0">
                <a:latin typeface="Book Antiqua"/>
                <a:cs typeface="Book Antiqua"/>
              </a:rPr>
              <a:t>I’m </a:t>
            </a:r>
            <a:r>
              <a:rPr sz="698" spc="-7" dirty="0">
                <a:latin typeface="Book Antiqua"/>
                <a:cs typeface="Book Antiqua"/>
              </a:rPr>
              <a:t>glad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7" dirty="0">
                <a:latin typeface="Book Antiqua"/>
                <a:cs typeface="Book Antiqua"/>
              </a:rPr>
              <a:t>liked </a:t>
            </a:r>
            <a:r>
              <a:rPr sz="698" spc="7" dirty="0">
                <a:latin typeface="Book Antiqua"/>
                <a:cs typeface="Book Antiqua"/>
              </a:rPr>
              <a:t>it. </a:t>
            </a: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-10" dirty="0">
                <a:latin typeface="Book Antiqua"/>
                <a:cs typeface="Book Antiqua"/>
              </a:rPr>
              <a:t>was </a:t>
            </a:r>
            <a:r>
              <a:rPr sz="698" dirty="0">
                <a:latin typeface="Book Antiqua"/>
                <a:cs typeface="Book Antiqua"/>
              </a:rPr>
              <a:t>it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about?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11"/>
              </a:lnSpc>
              <a:buAutoNum type="arabicPeriod"/>
              <a:tabLst>
                <a:tab pos="106334" algn="l"/>
              </a:tabLst>
            </a:pPr>
            <a:r>
              <a:rPr sz="698" spc="-10" dirty="0">
                <a:latin typeface="Book Antiqua"/>
                <a:cs typeface="Book Antiqua"/>
              </a:rPr>
              <a:t>Good </a:t>
            </a:r>
            <a:r>
              <a:rPr sz="698" spc="3" dirty="0">
                <a:latin typeface="Book Antiqua"/>
                <a:cs typeface="Book Antiqua"/>
              </a:rPr>
              <a:t>idea.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7" dirty="0">
                <a:latin typeface="Book Antiqua"/>
                <a:cs typeface="Book Antiqua"/>
              </a:rPr>
              <a:t>hate </a:t>
            </a:r>
            <a:r>
              <a:rPr sz="698" spc="-3" dirty="0">
                <a:latin typeface="Book Antiqua"/>
                <a:cs typeface="Book Antiqua"/>
              </a:rPr>
              <a:t>boring</a:t>
            </a:r>
            <a:r>
              <a:rPr sz="698" spc="-7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films.</a:t>
            </a:r>
            <a:endParaRPr sz="698">
              <a:latin typeface="Book Antiqua"/>
              <a:cs typeface="Book Antiqua"/>
            </a:endParaRPr>
          </a:p>
          <a:p>
            <a:pPr marL="103802" marR="314358" indent="-95363">
              <a:lnSpc>
                <a:spcPts val="811"/>
              </a:lnSpc>
              <a:spcBef>
                <a:spcPts val="37"/>
              </a:spcBef>
              <a:buAutoNum type="arabicPeriod"/>
              <a:tabLst>
                <a:tab pos="106334" algn="l"/>
              </a:tabLst>
            </a:pPr>
            <a:r>
              <a:rPr sz="698" spc="-23" dirty="0">
                <a:latin typeface="Book Antiqua"/>
                <a:cs typeface="Book Antiqua"/>
              </a:rPr>
              <a:t>Why </a:t>
            </a:r>
            <a:r>
              <a:rPr sz="698" spc="-14" dirty="0">
                <a:latin typeface="Book Antiqua"/>
                <a:cs typeface="Book Antiqua"/>
              </a:rPr>
              <a:t>didn’t </a:t>
            </a:r>
            <a:r>
              <a:rPr sz="698" spc="-7" dirty="0">
                <a:latin typeface="Book Antiqua"/>
                <a:cs typeface="Book Antiqua"/>
              </a:rPr>
              <a:t>I </a:t>
            </a:r>
            <a:r>
              <a:rPr sz="698" spc="-3" dirty="0">
                <a:latin typeface="Book Antiqua"/>
                <a:cs typeface="Book Antiqua"/>
              </a:rPr>
              <a:t>think </a:t>
            </a:r>
            <a:r>
              <a:rPr sz="698" dirty="0">
                <a:latin typeface="Book Antiqua"/>
                <a:cs typeface="Book Antiqua"/>
              </a:rPr>
              <a:t>of you? </a:t>
            </a:r>
            <a:r>
              <a:rPr sz="698" spc="-7" dirty="0">
                <a:latin typeface="Book Antiqua"/>
                <a:cs typeface="Book Antiqua"/>
              </a:rPr>
              <a:t>Yesterday I </a:t>
            </a:r>
            <a:r>
              <a:rPr sz="698" spc="-3" dirty="0">
                <a:latin typeface="Book Antiqua"/>
                <a:cs typeface="Book Antiqua"/>
              </a:rPr>
              <a:t>phoned </a:t>
            </a:r>
            <a:r>
              <a:rPr sz="698" dirty="0">
                <a:latin typeface="Book Antiqua"/>
                <a:cs typeface="Book Antiqua"/>
              </a:rPr>
              <a:t>all </a:t>
            </a:r>
            <a:r>
              <a:rPr sz="698" spc="-23" dirty="0">
                <a:latin typeface="Book Antiqua"/>
                <a:cs typeface="Book Antiqua"/>
              </a:rPr>
              <a:t>my </a:t>
            </a:r>
            <a:r>
              <a:rPr sz="698" dirty="0">
                <a:latin typeface="Book Antiqua"/>
                <a:cs typeface="Book Antiqua"/>
              </a:rPr>
              <a:t>friends,  but </a:t>
            </a:r>
            <a:r>
              <a:rPr sz="698" spc="3" dirty="0">
                <a:latin typeface="Book Antiqua"/>
                <a:cs typeface="Book Antiqua"/>
              </a:rPr>
              <a:t>none </a:t>
            </a:r>
            <a:r>
              <a:rPr sz="698" dirty="0">
                <a:latin typeface="Book Antiqua"/>
                <a:cs typeface="Book Antiqua"/>
              </a:rPr>
              <a:t>of them </a:t>
            </a:r>
            <a:r>
              <a:rPr sz="698" spc="-10" dirty="0">
                <a:latin typeface="Book Antiqua"/>
                <a:cs typeface="Book Antiqua"/>
              </a:rPr>
              <a:t>was </a:t>
            </a:r>
            <a:r>
              <a:rPr sz="698" spc="3" dirty="0">
                <a:latin typeface="Book Antiqua"/>
                <a:cs typeface="Book Antiqua"/>
              </a:rPr>
              <a:t>able to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help.</a:t>
            </a:r>
            <a:endParaRPr sz="698">
              <a:latin typeface="Book Antiqua"/>
              <a:cs typeface="Book Antiqua"/>
            </a:endParaRPr>
          </a:p>
          <a:p>
            <a:pPr marL="103802" indent="-95363">
              <a:lnSpc>
                <a:spcPts val="824"/>
              </a:lnSpc>
              <a:spcBef>
                <a:spcPts val="428"/>
              </a:spcBef>
              <a:buAutoNum type="alphaLcParenR"/>
              <a:tabLst>
                <a:tab pos="114350" algn="l"/>
              </a:tabLst>
            </a:pPr>
            <a:r>
              <a:rPr sz="698" spc="-26" dirty="0">
                <a:latin typeface="Book Antiqua"/>
                <a:cs typeface="Book Antiqua"/>
              </a:rPr>
              <a:t>I’d </a:t>
            </a:r>
            <a:r>
              <a:rPr sz="698" dirty="0">
                <a:latin typeface="Book Antiqua"/>
                <a:cs typeface="Book Antiqua"/>
              </a:rPr>
              <a:t>lend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some </a:t>
            </a:r>
            <a:r>
              <a:rPr sz="698" spc="-3" dirty="0">
                <a:latin typeface="Book Antiqua"/>
                <a:cs typeface="Book Antiqua"/>
              </a:rPr>
              <a:t>money 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asked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me.</a:t>
            </a:r>
            <a:endParaRPr sz="698">
              <a:latin typeface="Book Antiqua"/>
              <a:cs typeface="Book Antiqua"/>
            </a:endParaRPr>
          </a:p>
          <a:p>
            <a:pPr marL="116882" indent="-108443">
              <a:lnSpc>
                <a:spcPts val="811"/>
              </a:lnSpc>
              <a:buAutoNum type="alphaLcParenR"/>
              <a:tabLst>
                <a:tab pos="117305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10" dirty="0">
                <a:latin typeface="Book Antiqua"/>
                <a:cs typeface="Book Antiqua"/>
              </a:rPr>
              <a:t>film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boring, </a:t>
            </a:r>
            <a:r>
              <a:rPr sz="698" spc="-7" dirty="0">
                <a:latin typeface="Book Antiqua"/>
                <a:cs typeface="Book Antiqua"/>
              </a:rPr>
              <a:t>we </a:t>
            </a:r>
            <a:r>
              <a:rPr sz="698" spc="-14" dirty="0">
                <a:latin typeface="Book Antiqua"/>
                <a:cs typeface="Book Antiqua"/>
              </a:rPr>
              <a:t>won’t </a:t>
            </a:r>
            <a:r>
              <a:rPr sz="698" spc="-3" dirty="0">
                <a:latin typeface="Book Antiqua"/>
                <a:cs typeface="Book Antiqua"/>
              </a:rPr>
              <a:t>stay </a:t>
            </a:r>
            <a:r>
              <a:rPr sz="698" dirty="0">
                <a:latin typeface="Book Antiqua"/>
                <a:cs typeface="Book Antiqua"/>
              </a:rPr>
              <a:t>until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end.</a:t>
            </a:r>
            <a:endParaRPr sz="698">
              <a:latin typeface="Book Antiqua"/>
              <a:cs typeface="Book Antiqua"/>
            </a:endParaRPr>
          </a:p>
          <a:p>
            <a:pPr marL="103802" marR="3376" indent="-95363">
              <a:lnSpc>
                <a:spcPts val="811"/>
              </a:lnSpc>
              <a:spcBef>
                <a:spcPts val="37"/>
              </a:spcBef>
              <a:buAutoNum type="alphaLcParenR"/>
              <a:tabLst>
                <a:tab pos="108865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train </a:t>
            </a:r>
            <a:r>
              <a:rPr sz="698" spc="-7" dirty="0">
                <a:latin typeface="Book Antiqua"/>
                <a:cs typeface="Book Antiqua"/>
              </a:rPr>
              <a:t>arrived </a:t>
            </a:r>
            <a:r>
              <a:rPr sz="698" dirty="0">
                <a:latin typeface="Book Antiqua"/>
                <a:cs typeface="Book Antiqua"/>
              </a:rPr>
              <a:t>on </a:t>
            </a:r>
            <a:r>
              <a:rPr sz="698" spc="3" dirty="0">
                <a:latin typeface="Book Antiqua"/>
                <a:cs typeface="Book Antiqua"/>
              </a:rPr>
              <a:t>time, </a:t>
            </a:r>
            <a:r>
              <a:rPr sz="698" spc="-20" dirty="0">
                <a:latin typeface="Book Antiqua"/>
                <a:cs typeface="Book Antiqua"/>
              </a:rPr>
              <a:t>we’d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dirty="0">
                <a:latin typeface="Book Antiqua"/>
                <a:cs typeface="Book Antiqua"/>
              </a:rPr>
              <a:t>enough time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have</a:t>
            </a:r>
            <a:r>
              <a:rPr sz="698" spc="-10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breakfast  </a:t>
            </a:r>
            <a:r>
              <a:rPr sz="698" spc="3" dirty="0">
                <a:latin typeface="Book Antiqua"/>
                <a:cs typeface="Book Antiqua"/>
              </a:rPr>
              <a:t>before </a:t>
            </a:r>
            <a:r>
              <a:rPr sz="698" spc="-3" dirty="0">
                <a:latin typeface="Book Antiqua"/>
                <a:cs typeface="Book Antiqua"/>
              </a:rPr>
              <a:t>our</a:t>
            </a:r>
            <a:r>
              <a:rPr sz="698" spc="-8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meeting.</a:t>
            </a:r>
            <a:endParaRPr sz="698">
              <a:latin typeface="Book Antiqua"/>
              <a:cs typeface="Book Antiqua"/>
            </a:endParaRPr>
          </a:p>
          <a:p>
            <a:pPr marL="103802" marR="145997" indent="-95363">
              <a:lnSpc>
                <a:spcPts val="811"/>
              </a:lnSpc>
              <a:buAutoNum type="alphaLcParenR"/>
              <a:tabLst>
                <a:tab pos="119836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train </a:t>
            </a:r>
            <a:r>
              <a:rPr sz="698" spc="-3" dirty="0">
                <a:latin typeface="Book Antiqua"/>
                <a:cs typeface="Book Antiqua"/>
              </a:rPr>
              <a:t>had </a:t>
            </a:r>
            <a:r>
              <a:rPr sz="698" spc="-7" dirty="0">
                <a:latin typeface="Book Antiqua"/>
                <a:cs typeface="Book Antiqua"/>
              </a:rPr>
              <a:t>arrived </a:t>
            </a:r>
            <a:r>
              <a:rPr sz="698" dirty="0">
                <a:latin typeface="Book Antiqua"/>
                <a:cs typeface="Book Antiqua"/>
              </a:rPr>
              <a:t>on </a:t>
            </a:r>
            <a:r>
              <a:rPr sz="698" spc="3" dirty="0">
                <a:latin typeface="Book Antiqua"/>
                <a:cs typeface="Book Antiqua"/>
              </a:rPr>
              <a:t>time, </a:t>
            </a:r>
            <a:r>
              <a:rPr sz="698" spc="-7" dirty="0">
                <a:latin typeface="Book Antiqua"/>
                <a:cs typeface="Book Antiqua"/>
              </a:rPr>
              <a:t>we </a:t>
            </a:r>
            <a:r>
              <a:rPr sz="698" spc="-10" dirty="0">
                <a:latin typeface="Book Antiqua"/>
                <a:cs typeface="Book Antiqua"/>
              </a:rPr>
              <a:t>would </a:t>
            </a:r>
            <a:r>
              <a:rPr sz="698" spc="-3" dirty="0">
                <a:latin typeface="Book Antiqua"/>
                <a:cs typeface="Book Antiqua"/>
              </a:rPr>
              <a:t>have had </a:t>
            </a:r>
            <a:r>
              <a:rPr sz="698" dirty="0">
                <a:latin typeface="Book Antiqua"/>
                <a:cs typeface="Book Antiqua"/>
              </a:rPr>
              <a:t>enough</a:t>
            </a:r>
            <a:r>
              <a:rPr sz="698" spc="-9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time 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dirty="0">
                <a:latin typeface="Book Antiqua"/>
                <a:cs typeface="Book Antiqua"/>
              </a:rPr>
              <a:t>lunch </a:t>
            </a:r>
            <a:r>
              <a:rPr sz="698" spc="3" dirty="0">
                <a:latin typeface="Book Antiqua"/>
                <a:cs typeface="Book Antiqua"/>
              </a:rPr>
              <a:t>before </a:t>
            </a:r>
            <a:r>
              <a:rPr sz="698" spc="-3" dirty="0">
                <a:latin typeface="Book Antiqua"/>
                <a:cs typeface="Book Antiqua"/>
              </a:rPr>
              <a:t>our</a:t>
            </a:r>
            <a:r>
              <a:rPr sz="698" spc="-96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meeting.</a:t>
            </a:r>
            <a:endParaRPr sz="698">
              <a:latin typeface="Book Antiqua"/>
              <a:cs typeface="Book Antiqua"/>
            </a:endParaRPr>
          </a:p>
          <a:p>
            <a:pPr marL="112241" indent="-103802">
              <a:lnSpc>
                <a:spcPts val="774"/>
              </a:lnSpc>
              <a:buAutoNum type="alphaLcParenR"/>
              <a:tabLst>
                <a:tab pos="112663" algn="l"/>
              </a:tabLst>
            </a:pPr>
            <a:r>
              <a:rPr sz="698" spc="-26" dirty="0">
                <a:latin typeface="Book Antiqua"/>
                <a:cs typeface="Book Antiqua"/>
              </a:rPr>
              <a:t>I’d </a:t>
            </a:r>
            <a:r>
              <a:rPr sz="698" spc="-3" dirty="0">
                <a:latin typeface="Book Antiqua"/>
                <a:cs typeface="Book Antiqua"/>
              </a:rPr>
              <a:t>have </a:t>
            </a:r>
            <a:r>
              <a:rPr sz="698" spc="3" dirty="0">
                <a:latin typeface="Book Antiqua"/>
                <a:cs typeface="Book Antiqua"/>
              </a:rPr>
              <a:t>lent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dirty="0">
                <a:latin typeface="Book Antiqua"/>
                <a:cs typeface="Book Antiqua"/>
              </a:rPr>
              <a:t>some </a:t>
            </a:r>
            <a:r>
              <a:rPr sz="698" spc="-3" dirty="0">
                <a:latin typeface="Book Antiqua"/>
                <a:cs typeface="Book Antiqua"/>
              </a:rPr>
              <a:t>money if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had asked </a:t>
            </a:r>
            <a:r>
              <a:rPr sz="698" dirty="0">
                <a:latin typeface="Book Antiqua"/>
                <a:cs typeface="Book Antiqua"/>
              </a:rPr>
              <a:t>me</a:t>
            </a:r>
            <a:r>
              <a:rPr sz="698" spc="-2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yesterday.</a:t>
            </a:r>
            <a:endParaRPr sz="698">
              <a:latin typeface="Book Antiqua"/>
              <a:cs typeface="Book Antiqua"/>
            </a:endParaRPr>
          </a:p>
          <a:p>
            <a:pPr marL="97050" indent="-88611">
              <a:lnSpc>
                <a:spcPts val="824"/>
              </a:lnSpc>
              <a:buAutoNum type="alphaLcParenR"/>
              <a:tabLst>
                <a:tab pos="97472" algn="l"/>
              </a:tabLst>
            </a:pPr>
            <a:r>
              <a:rPr sz="698" spc="-3" dirty="0">
                <a:latin typeface="Book Antiqua"/>
                <a:cs typeface="Book Antiqua"/>
              </a:rPr>
              <a:t>If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10" dirty="0">
                <a:latin typeface="Book Antiqua"/>
                <a:cs typeface="Book Antiqua"/>
              </a:rPr>
              <a:t>film </a:t>
            </a:r>
            <a:r>
              <a:rPr sz="698" spc="-3" dirty="0">
                <a:latin typeface="Book Antiqua"/>
                <a:cs typeface="Book Antiqua"/>
              </a:rPr>
              <a:t>had </a:t>
            </a:r>
            <a:r>
              <a:rPr sz="698" spc="7" dirty="0">
                <a:latin typeface="Book Antiqua"/>
                <a:cs typeface="Book Antiqua"/>
              </a:rPr>
              <a:t>been </a:t>
            </a:r>
            <a:r>
              <a:rPr sz="698" dirty="0">
                <a:latin typeface="Book Antiqua"/>
                <a:cs typeface="Book Antiqua"/>
              </a:rPr>
              <a:t>boring, </a:t>
            </a:r>
            <a:r>
              <a:rPr sz="698" spc="-7" dirty="0">
                <a:latin typeface="Book Antiqua"/>
                <a:cs typeface="Book Antiqua"/>
              </a:rPr>
              <a:t>we </a:t>
            </a:r>
            <a:r>
              <a:rPr sz="698" spc="-14" dirty="0">
                <a:latin typeface="Book Antiqua"/>
                <a:cs typeface="Book Antiqua"/>
              </a:rPr>
              <a:t>wouldn’t </a:t>
            </a:r>
            <a:r>
              <a:rPr sz="698" spc="-3" dirty="0">
                <a:latin typeface="Book Antiqua"/>
                <a:cs typeface="Book Antiqua"/>
              </a:rPr>
              <a:t>have stayed </a:t>
            </a:r>
            <a:r>
              <a:rPr sz="698" dirty="0">
                <a:latin typeface="Book Antiqua"/>
                <a:cs typeface="Book Antiqua"/>
              </a:rPr>
              <a:t>until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end.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3450" y="2099588"/>
            <a:ext cx="189014" cy="133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2373526" y="2094242"/>
            <a:ext cx="72152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73" dirty="0">
                <a:latin typeface="Calibri"/>
                <a:cs typeface="Calibri"/>
              </a:rPr>
              <a:t>3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0102" y="2101015"/>
            <a:ext cx="2067949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</a:pPr>
            <a:r>
              <a:rPr sz="698" spc="17" dirty="0">
                <a:latin typeface="Calibri"/>
                <a:cs typeface="Calibri"/>
              </a:rPr>
              <a:t>Match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17" dirty="0">
                <a:latin typeface="Calibri"/>
                <a:cs typeface="Calibri"/>
              </a:rPr>
              <a:t>words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expressions </a:t>
            </a:r>
            <a:r>
              <a:rPr sz="698" spc="-3" dirty="0">
                <a:latin typeface="Calibri"/>
                <a:cs typeface="Calibri"/>
              </a:rPr>
              <a:t>with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-26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definitions.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0182" y="2229621"/>
            <a:ext cx="1628283" cy="521482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19414" indent="-110975">
              <a:lnSpc>
                <a:spcPts val="824"/>
              </a:lnSpc>
              <a:spcBef>
                <a:spcPts val="67"/>
              </a:spcBef>
              <a:buAutoNum type="alphaLcParenR"/>
              <a:tabLst>
                <a:tab pos="114350" algn="l"/>
              </a:tabLst>
            </a:pP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dirty="0">
                <a:latin typeface="Book Antiqua"/>
                <a:cs typeface="Book Antiqua"/>
              </a:rPr>
              <a:t>path </a:t>
            </a:r>
            <a:r>
              <a:rPr sz="698" spc="-3" dirty="0">
                <a:latin typeface="Book Antiqua"/>
                <a:cs typeface="Book Antiqua"/>
              </a:rPr>
              <a:t>through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countryside</a:t>
            </a:r>
            <a:endParaRPr sz="698">
              <a:latin typeface="Book Antiqua"/>
              <a:cs typeface="Book Antiqua"/>
            </a:endParaRPr>
          </a:p>
          <a:p>
            <a:pPr marL="116882" indent="-108443">
              <a:lnSpc>
                <a:spcPts val="811"/>
              </a:lnSpc>
              <a:buAutoNum type="alphaLcParenR"/>
              <a:tabLst>
                <a:tab pos="117305" algn="l"/>
              </a:tabLst>
            </a:pPr>
            <a:r>
              <a:rPr sz="698" dirty="0">
                <a:latin typeface="Book Antiqua"/>
                <a:cs typeface="Book Antiqua"/>
              </a:rPr>
              <a:t>lack of water in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7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body</a:t>
            </a:r>
            <a:endParaRPr sz="698">
              <a:latin typeface="Book Antiqua"/>
              <a:cs typeface="Book Antiqua"/>
            </a:endParaRPr>
          </a:p>
          <a:p>
            <a:pPr marL="108443" indent="-100004">
              <a:lnSpc>
                <a:spcPts val="811"/>
              </a:lnSpc>
              <a:buAutoNum type="alphaLcParenR"/>
              <a:tabLst>
                <a:tab pos="108865" algn="l"/>
              </a:tabLst>
            </a:pP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dirty="0">
                <a:latin typeface="Book Antiqua"/>
                <a:cs typeface="Book Antiqua"/>
              </a:rPr>
              <a:t>for </a:t>
            </a:r>
            <a:r>
              <a:rPr sz="698" spc="10" dirty="0">
                <a:latin typeface="Book Antiqua"/>
                <a:cs typeface="Book Antiqua"/>
              </a:rPr>
              <a:t>a </a:t>
            </a:r>
            <a:r>
              <a:rPr sz="698" spc="-3" dirty="0">
                <a:latin typeface="Book Antiqua"/>
                <a:cs typeface="Book Antiqua"/>
              </a:rPr>
              <a:t>long</a:t>
            </a:r>
            <a:r>
              <a:rPr sz="698" spc="-96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walk</a:t>
            </a:r>
            <a:endParaRPr sz="698">
              <a:latin typeface="Book Antiqua"/>
              <a:cs typeface="Book Antiqua"/>
            </a:endParaRPr>
          </a:p>
          <a:p>
            <a:pPr marL="119414" marR="3376" indent="-110975">
              <a:lnSpc>
                <a:spcPts val="811"/>
              </a:lnSpc>
              <a:spcBef>
                <a:spcPts val="37"/>
              </a:spcBef>
              <a:buAutoNum type="alphaLcParenR"/>
              <a:tabLst>
                <a:tab pos="119836" algn="l"/>
              </a:tabLst>
            </a:pPr>
            <a:r>
              <a:rPr sz="698" dirty="0">
                <a:latin typeface="Book Antiqua"/>
                <a:cs typeface="Book Antiqua"/>
              </a:rPr>
              <a:t>illness or collapse caused </a:t>
            </a:r>
            <a:r>
              <a:rPr sz="698" spc="-17" dirty="0">
                <a:latin typeface="Book Antiqua"/>
                <a:cs typeface="Book Antiqua"/>
              </a:rPr>
              <a:t>by </a:t>
            </a:r>
            <a:r>
              <a:rPr sz="698" spc="-7" dirty="0">
                <a:latin typeface="Book Antiqua"/>
                <a:cs typeface="Book Antiqua"/>
              </a:rPr>
              <a:t>doing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too  </a:t>
            </a:r>
            <a:r>
              <a:rPr sz="698" spc="-3" dirty="0">
                <a:latin typeface="Book Antiqua"/>
                <a:cs typeface="Book Antiqua"/>
              </a:rPr>
              <a:t>much </a:t>
            </a:r>
            <a:r>
              <a:rPr sz="698" spc="-7" dirty="0">
                <a:latin typeface="Book Antiqua"/>
                <a:cs typeface="Book Antiqua"/>
              </a:rPr>
              <a:t>physical </a:t>
            </a:r>
            <a:r>
              <a:rPr sz="698" spc="-3" dirty="0">
                <a:latin typeface="Book Antiqua"/>
                <a:cs typeface="Book Antiqua"/>
              </a:rPr>
              <a:t>activity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3" dirty="0">
                <a:latin typeface="Book Antiqua"/>
                <a:cs typeface="Book Antiqua"/>
              </a:rPr>
              <a:t>hot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weather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13450" y="2805406"/>
            <a:ext cx="189014" cy="13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2373626" y="2806819"/>
            <a:ext cx="2965424" cy="117628"/>
          </a:xfrm>
          <a:prstGeom prst="rect">
            <a:avLst/>
          </a:prstGeom>
        </p:spPr>
        <p:txBody>
          <a:bodyPr vert="horz" wrap="square" lIns="0" tIns="10127" rIns="0" bIns="0" rtlCol="0">
            <a:spAutoFit/>
          </a:bodyPr>
          <a:lstStyle/>
          <a:p>
            <a:pPr marL="8439">
              <a:spcBef>
                <a:spcPts val="80"/>
              </a:spcBef>
              <a:tabLst>
                <a:tab pos="154859" algn="l"/>
              </a:tabLst>
            </a:pPr>
            <a:r>
              <a:rPr sz="1046" spc="110" baseline="2645" dirty="0">
                <a:latin typeface="Calibri"/>
                <a:cs typeface="Calibri"/>
              </a:rPr>
              <a:t>4	</a:t>
            </a:r>
            <a:r>
              <a:rPr sz="698" spc="10" dirty="0">
                <a:latin typeface="Calibri"/>
                <a:cs typeface="Calibri"/>
              </a:rPr>
              <a:t>Emily </a:t>
            </a:r>
            <a:r>
              <a:rPr sz="698" spc="17" dirty="0">
                <a:latin typeface="Calibri"/>
                <a:cs typeface="Calibri"/>
              </a:rPr>
              <a:t>keeps </a:t>
            </a:r>
            <a:r>
              <a:rPr sz="698" spc="7" dirty="0">
                <a:latin typeface="Calibri"/>
                <a:cs typeface="Calibri"/>
              </a:rPr>
              <a:t>her promise </a:t>
            </a:r>
            <a:r>
              <a:rPr sz="698" spc="-7" dirty="0">
                <a:latin typeface="Calibri"/>
                <a:cs typeface="Calibri"/>
              </a:rPr>
              <a:t>to tell </a:t>
            </a:r>
            <a:r>
              <a:rPr sz="698" spc="20" dirty="0">
                <a:latin typeface="Calibri"/>
                <a:cs typeface="Calibri"/>
              </a:rPr>
              <a:t>Misha </a:t>
            </a:r>
            <a:r>
              <a:rPr sz="698" spc="17" dirty="0">
                <a:latin typeface="Calibri"/>
                <a:cs typeface="Calibri"/>
              </a:rPr>
              <a:t>about </a:t>
            </a:r>
            <a:r>
              <a:rPr sz="698" spc="3" dirty="0">
                <a:latin typeface="Calibri"/>
                <a:cs typeface="Calibri"/>
              </a:rPr>
              <a:t>some </a:t>
            </a:r>
            <a:r>
              <a:rPr sz="698" spc="10" dirty="0">
                <a:latin typeface="Calibri"/>
                <a:cs typeface="Calibri"/>
              </a:rPr>
              <a:t>of </a:t>
            </a:r>
            <a:r>
              <a:rPr sz="698" spc="26" dirty="0">
                <a:latin typeface="Calibri"/>
                <a:cs typeface="Calibri"/>
              </a:rPr>
              <a:t>California’s</a:t>
            </a:r>
            <a:r>
              <a:rPr sz="698" spc="116" dirty="0">
                <a:latin typeface="Calibri"/>
                <a:cs typeface="Calibri"/>
              </a:rPr>
              <a:t> </a:t>
            </a:r>
            <a:r>
              <a:rPr sz="698" spc="17" dirty="0">
                <a:latin typeface="Calibri"/>
                <a:cs typeface="Calibri"/>
              </a:rPr>
              <a:t>national</a:t>
            </a:r>
            <a:endParaRPr sz="698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20181" y="2881518"/>
            <a:ext cx="2478923" cy="271553"/>
          </a:xfrm>
          <a:prstGeom prst="rect">
            <a:avLst/>
          </a:prstGeom>
        </p:spPr>
        <p:txBody>
          <a:bodyPr vert="horz" wrap="square" lIns="0" tIns="30802" rIns="0" bIns="0" rtlCol="0">
            <a:spAutoFit/>
          </a:bodyPr>
          <a:lstStyle/>
          <a:p>
            <a:pPr marL="8439">
              <a:spcBef>
                <a:spcPts val="242"/>
              </a:spcBef>
            </a:pPr>
            <a:r>
              <a:rPr sz="698" spc="20" dirty="0">
                <a:latin typeface="Calibri"/>
                <a:cs typeface="Calibri"/>
              </a:rPr>
              <a:t>parks. </a:t>
            </a:r>
            <a:r>
              <a:rPr sz="698" spc="-3" dirty="0">
                <a:latin typeface="Calibri"/>
                <a:cs typeface="Calibri"/>
              </a:rPr>
              <a:t>Listen </a:t>
            </a:r>
            <a:r>
              <a:rPr sz="698" spc="-7" dirty="0">
                <a:latin typeface="Calibri"/>
                <a:cs typeface="Calibri"/>
              </a:rPr>
              <a:t>to </a:t>
            </a:r>
            <a:r>
              <a:rPr sz="698" spc="-10" dirty="0">
                <a:latin typeface="Calibri"/>
                <a:cs typeface="Calibri"/>
              </a:rPr>
              <a:t>the </a:t>
            </a:r>
            <a:r>
              <a:rPr sz="698" spc="7" dirty="0">
                <a:latin typeface="Calibri"/>
                <a:cs typeface="Calibri"/>
              </a:rPr>
              <a:t>story, </a:t>
            </a:r>
            <a:r>
              <a:rPr sz="698" spc="33" dirty="0">
                <a:latin typeface="Calibri"/>
                <a:cs typeface="Calibri"/>
              </a:rPr>
              <a:t>read </a:t>
            </a:r>
            <a:r>
              <a:rPr sz="698" spc="-23" dirty="0">
                <a:latin typeface="Calibri"/>
                <a:cs typeface="Calibri"/>
              </a:rPr>
              <a:t>it </a:t>
            </a:r>
            <a:r>
              <a:rPr sz="698" spc="33" dirty="0">
                <a:latin typeface="Calibri"/>
                <a:cs typeface="Calibri"/>
              </a:rPr>
              <a:t>and </a:t>
            </a:r>
            <a:r>
              <a:rPr sz="698" spc="17" dirty="0">
                <a:latin typeface="Calibri"/>
                <a:cs typeface="Calibri"/>
              </a:rPr>
              <a:t>answer </a:t>
            </a:r>
            <a:r>
              <a:rPr sz="698" spc="-10" dirty="0">
                <a:latin typeface="Calibri"/>
                <a:cs typeface="Calibri"/>
              </a:rPr>
              <a:t>the</a:t>
            </a:r>
            <a:r>
              <a:rPr sz="698" spc="60" dirty="0">
                <a:latin typeface="Calibri"/>
                <a:cs typeface="Calibri"/>
              </a:rPr>
              <a:t> </a:t>
            </a:r>
            <a:r>
              <a:rPr sz="698" spc="3" dirty="0">
                <a:latin typeface="Calibri"/>
                <a:cs typeface="Calibri"/>
              </a:rPr>
              <a:t>questions.</a:t>
            </a:r>
            <a:endParaRPr sz="698">
              <a:latin typeface="Calibri"/>
              <a:cs typeface="Calibri"/>
            </a:endParaRPr>
          </a:p>
          <a:p>
            <a:pPr marL="8439">
              <a:spcBef>
                <a:spcPts val="162"/>
              </a:spcBef>
            </a:pPr>
            <a:r>
              <a:rPr sz="698" spc="33" dirty="0">
                <a:latin typeface="Book Antiqua"/>
                <a:cs typeface="Book Antiqua"/>
              </a:rPr>
              <a:t>1.</a:t>
            </a:r>
            <a:r>
              <a:rPr sz="698" spc="-11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What’s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name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national </a:t>
            </a:r>
            <a:r>
              <a:rPr sz="698" spc="-7" dirty="0">
                <a:latin typeface="Book Antiqua"/>
                <a:cs typeface="Book Antiqua"/>
              </a:rPr>
              <a:t>park </a:t>
            </a:r>
            <a:r>
              <a:rPr sz="698" spc="-3" dirty="0">
                <a:latin typeface="Book Antiqua"/>
                <a:cs typeface="Book Antiqua"/>
              </a:rPr>
              <a:t>described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story?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20181" y="3133758"/>
            <a:ext cx="1189039" cy="213706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105911" indent="-97472">
              <a:lnSpc>
                <a:spcPts val="824"/>
              </a:lnSpc>
              <a:spcBef>
                <a:spcPts val="67"/>
              </a:spcBef>
              <a:buAutoNum type="arabicPeriod" startAt="2"/>
              <a:tabLst>
                <a:tab pos="106334" algn="l"/>
              </a:tabLst>
            </a:pPr>
            <a:r>
              <a:rPr sz="698" spc="-3" dirty="0">
                <a:latin typeface="Book Antiqua"/>
                <a:cs typeface="Book Antiqua"/>
              </a:rPr>
              <a:t>What </a:t>
            </a:r>
            <a:r>
              <a:rPr sz="698" spc="-7" dirty="0">
                <a:latin typeface="Book Antiqua"/>
                <a:cs typeface="Book Antiqua"/>
              </a:rPr>
              <a:t>is </a:t>
            </a:r>
            <a:r>
              <a:rPr sz="698" dirty="0">
                <a:latin typeface="Book Antiqua"/>
                <a:cs typeface="Book Antiqua"/>
              </a:rPr>
              <a:t>it </a:t>
            </a:r>
            <a:r>
              <a:rPr sz="698" spc="-3" dirty="0">
                <a:latin typeface="Book Antiqua"/>
                <a:cs typeface="Book Antiqua"/>
              </a:rPr>
              <a:t>famous</a:t>
            </a:r>
            <a:r>
              <a:rPr sz="698" spc="-67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for?</a:t>
            </a:r>
            <a:endParaRPr sz="698">
              <a:latin typeface="Book Antiqua"/>
              <a:cs typeface="Book Antiqua"/>
            </a:endParaRPr>
          </a:p>
          <a:p>
            <a:pPr marL="105911" indent="-97472">
              <a:lnSpc>
                <a:spcPts val="824"/>
              </a:lnSpc>
              <a:buAutoNum type="arabicPeriod" startAt="2"/>
              <a:tabLst>
                <a:tab pos="106334" algn="l"/>
              </a:tabLst>
            </a:pPr>
            <a:r>
              <a:rPr sz="698" spc="-14" dirty="0">
                <a:latin typeface="Book Antiqua"/>
                <a:cs typeface="Book Antiqua"/>
              </a:rPr>
              <a:t>What’s </a:t>
            </a:r>
            <a:r>
              <a:rPr sz="698" spc="-3" dirty="0">
                <a:latin typeface="Book Antiqua"/>
                <a:cs typeface="Book Antiqua"/>
              </a:rPr>
              <a:t>dangerous </a:t>
            </a:r>
            <a:r>
              <a:rPr sz="698" dirty="0">
                <a:latin typeface="Book Antiqua"/>
                <a:cs typeface="Book Antiqua"/>
              </a:rPr>
              <a:t>about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17" dirty="0">
                <a:latin typeface="Book Antiqua"/>
                <a:cs typeface="Book Antiqua"/>
              </a:rPr>
              <a:t>it?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4984" y="2370634"/>
            <a:ext cx="945155" cy="428696"/>
          </a:xfrm>
          <a:custGeom>
            <a:avLst/>
            <a:gdLst/>
            <a:ahLst/>
            <a:cxnLst/>
            <a:rect l="l" t="t" r="r" b="b"/>
            <a:pathLst>
              <a:path w="1422400" h="645160">
                <a:moveTo>
                  <a:pt x="0" y="0"/>
                </a:moveTo>
                <a:lnTo>
                  <a:pt x="1421891" y="0"/>
                </a:lnTo>
                <a:lnTo>
                  <a:pt x="1421891" y="644651"/>
                </a:lnTo>
                <a:lnTo>
                  <a:pt x="0" y="6446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033785" y="2177434"/>
            <a:ext cx="1596603" cy="561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 txBox="1"/>
          <p:nvPr/>
        </p:nvSpPr>
        <p:spPr>
          <a:xfrm rot="21240000">
            <a:off x="4409329" y="2533192"/>
            <a:ext cx="117809" cy="91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8"/>
              </a:lnSpc>
            </a:pPr>
            <a:r>
              <a:rPr sz="698" spc="33" dirty="0">
                <a:latin typeface="Book Antiqua"/>
                <a:cs typeface="Book Antiqua"/>
              </a:rPr>
              <a:t>3.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55514" y="2218093"/>
            <a:ext cx="991569" cy="419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96">
              <a:latin typeface="Times New Roman"/>
              <a:cs typeface="Times New Roman"/>
            </a:endParaRPr>
          </a:p>
          <a:p>
            <a:pPr marL="565001">
              <a:spcBef>
                <a:spcPts val="950"/>
              </a:spcBef>
            </a:pPr>
            <a:r>
              <a:rPr sz="698" dirty="0">
                <a:latin typeface="Book Antiqua"/>
                <a:cs typeface="Book Antiqua"/>
              </a:rPr>
              <a:t>heatstroke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30298" y="2125442"/>
            <a:ext cx="762875" cy="410130"/>
          </a:xfrm>
          <a:custGeom>
            <a:avLst/>
            <a:gdLst/>
            <a:ahLst/>
            <a:cxnLst/>
            <a:rect l="l" t="t" r="r" b="b"/>
            <a:pathLst>
              <a:path w="1148079" h="617220">
                <a:moveTo>
                  <a:pt x="0" y="0"/>
                </a:moveTo>
                <a:lnTo>
                  <a:pt x="1147572" y="0"/>
                </a:lnTo>
                <a:lnTo>
                  <a:pt x="1147572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 rot="360000">
            <a:off x="5020195" y="2248685"/>
            <a:ext cx="341651" cy="91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8"/>
              </a:lnSpc>
            </a:pPr>
            <a:r>
              <a:rPr sz="1046" spc="50" baseline="2645" dirty="0">
                <a:latin typeface="Book Antiqua"/>
                <a:cs typeface="Book Antiqua"/>
              </a:rPr>
              <a:t>2.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136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trail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55513" y="2218094"/>
            <a:ext cx="981443" cy="355699"/>
          </a:xfrm>
          <a:custGeom>
            <a:avLst/>
            <a:gdLst/>
            <a:ahLst/>
            <a:cxnLst/>
            <a:rect l="l" t="t" r="r" b="b"/>
            <a:pathLst>
              <a:path w="1477010" h="535304">
                <a:moveTo>
                  <a:pt x="0" y="0"/>
                </a:moveTo>
                <a:lnTo>
                  <a:pt x="1476755" y="0"/>
                </a:lnTo>
                <a:lnTo>
                  <a:pt x="1476755" y="534924"/>
                </a:lnTo>
                <a:lnTo>
                  <a:pt x="0" y="5349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4137014" y="2295529"/>
            <a:ext cx="599583" cy="114219"/>
          </a:xfrm>
          <a:prstGeom prst="rect">
            <a:avLst/>
          </a:prstGeom>
        </p:spPr>
        <p:txBody>
          <a:bodyPr vert="horz" wrap="square" lIns="0" tIns="6751" rIns="0" bIns="0" rtlCol="0">
            <a:spAutoFit/>
          </a:bodyPr>
          <a:lstStyle/>
          <a:p>
            <a:pPr marL="8439">
              <a:spcBef>
                <a:spcPts val="53"/>
              </a:spcBef>
            </a:pPr>
            <a:r>
              <a:rPr sz="698" spc="33" dirty="0">
                <a:latin typeface="Book Antiqua"/>
                <a:cs typeface="Book Antiqua"/>
              </a:rPr>
              <a:t>1.</a:t>
            </a:r>
            <a:r>
              <a:rPr sz="698" spc="-63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dehydration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35062" y="3357579"/>
            <a:ext cx="3424077" cy="1482712"/>
          </a:xfrm>
          <a:custGeom>
            <a:avLst/>
            <a:gdLst/>
            <a:ahLst/>
            <a:cxnLst/>
            <a:rect l="l" t="t" r="r" b="b"/>
            <a:pathLst>
              <a:path w="5153025" h="2231390">
                <a:moveTo>
                  <a:pt x="0" y="0"/>
                </a:moveTo>
                <a:lnTo>
                  <a:pt x="5152644" y="0"/>
                </a:lnTo>
                <a:lnTo>
                  <a:pt x="5152644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2313332" y="3412591"/>
            <a:ext cx="3267114" cy="1327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4291778" y="3174945"/>
            <a:ext cx="1586088" cy="911399"/>
          </a:xfrm>
          <a:custGeom>
            <a:avLst/>
            <a:gdLst/>
            <a:ahLst/>
            <a:cxnLst/>
            <a:rect l="l" t="t" r="r" b="b"/>
            <a:pathLst>
              <a:path w="2386965" h="1371600">
                <a:moveTo>
                  <a:pt x="0" y="1371599"/>
                </a:moveTo>
                <a:lnTo>
                  <a:pt x="2386571" y="1371599"/>
                </a:lnTo>
                <a:lnTo>
                  <a:pt x="2386571" y="0"/>
                </a:lnTo>
                <a:lnTo>
                  <a:pt x="0" y="0"/>
                </a:lnTo>
                <a:lnTo>
                  <a:pt x="0" y="1371599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4385003" y="3238405"/>
            <a:ext cx="1411892" cy="7355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4378489" y="3238405"/>
            <a:ext cx="1418576" cy="735871"/>
          </a:xfrm>
          <a:custGeom>
            <a:avLst/>
            <a:gdLst/>
            <a:ahLst/>
            <a:cxnLst/>
            <a:rect l="l" t="t" r="r" b="b"/>
            <a:pathLst>
              <a:path w="2134870" h="1107439">
                <a:moveTo>
                  <a:pt x="0" y="1106932"/>
                </a:moveTo>
                <a:lnTo>
                  <a:pt x="2134603" y="1106932"/>
                </a:lnTo>
                <a:lnTo>
                  <a:pt x="2134603" y="0"/>
                </a:lnTo>
                <a:lnTo>
                  <a:pt x="0" y="0"/>
                </a:lnTo>
                <a:lnTo>
                  <a:pt x="0" y="110693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2516180" y="3494566"/>
            <a:ext cx="164981" cy="301289"/>
          </a:xfrm>
          <a:prstGeom prst="rect">
            <a:avLst/>
          </a:prstGeom>
        </p:spPr>
        <p:txBody>
          <a:bodyPr vert="horz" wrap="square" lIns="0" tIns="9704" rIns="0" bIns="0" rtlCol="0">
            <a:spAutoFit/>
          </a:bodyPr>
          <a:lstStyle/>
          <a:p>
            <a:pPr marL="8439">
              <a:spcBef>
                <a:spcPts val="76"/>
              </a:spcBef>
            </a:pPr>
            <a:r>
              <a:rPr sz="1894" dirty="0">
                <a:latin typeface="Book Antiqua"/>
                <a:cs typeface="Book Antiqua"/>
              </a:rPr>
              <a:t>T</a:t>
            </a:r>
            <a:endParaRPr sz="1894">
              <a:latin typeface="Book Antiqua"/>
              <a:cs typeface="Book Antiqu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64266" y="3545045"/>
            <a:ext cx="1618578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98" spc="-3" dirty="0">
                <a:latin typeface="Book Antiqua"/>
                <a:cs typeface="Book Antiqua"/>
              </a:rPr>
              <a:t>his happened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3" dirty="0">
                <a:latin typeface="Book Antiqua"/>
                <a:cs typeface="Book Antiqua"/>
              </a:rPr>
              <a:t>one </a:t>
            </a:r>
            <a:r>
              <a:rPr sz="698" dirty="0">
                <a:latin typeface="Book Antiqua"/>
                <a:cs typeface="Book Antiqua"/>
              </a:rPr>
              <a:t>of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3" dirty="0">
                <a:latin typeface="Book Antiqua"/>
                <a:cs typeface="Book Antiqua"/>
              </a:rPr>
              <a:t>hottest</a:t>
            </a:r>
            <a:r>
              <a:rPr sz="698" spc="-9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places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64266" y="3647999"/>
            <a:ext cx="1507185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98" dirty="0">
                <a:latin typeface="Book Antiqua"/>
                <a:cs typeface="Book Antiqua"/>
              </a:rPr>
              <a:t>on </a:t>
            </a:r>
            <a:r>
              <a:rPr sz="698" spc="7" dirty="0">
                <a:latin typeface="Book Antiqua"/>
                <a:cs typeface="Book Antiqua"/>
              </a:rPr>
              <a:t>Earth: </a:t>
            </a:r>
            <a:r>
              <a:rPr sz="698" dirty="0">
                <a:latin typeface="Book Antiqua"/>
                <a:cs typeface="Book Antiqua"/>
              </a:rPr>
              <a:t>Death </a:t>
            </a:r>
            <a:r>
              <a:rPr sz="698" spc="-10" dirty="0">
                <a:latin typeface="Book Antiqua"/>
                <a:cs typeface="Book Antiqua"/>
              </a:rPr>
              <a:t>Valley </a:t>
            </a:r>
            <a:r>
              <a:rPr sz="698" spc="-3" dirty="0">
                <a:latin typeface="Book Antiqua"/>
                <a:cs typeface="Book Antiqua"/>
              </a:rPr>
              <a:t>National</a:t>
            </a:r>
            <a:r>
              <a:rPr sz="698" dirty="0">
                <a:latin typeface="Book Antiqua"/>
                <a:cs typeface="Book Antiqua"/>
              </a:rPr>
              <a:t> Park.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15871" y="3750953"/>
            <a:ext cx="1667945" cy="115923"/>
          </a:xfrm>
          <a:prstGeom prst="rect">
            <a:avLst/>
          </a:prstGeom>
        </p:spPr>
        <p:txBody>
          <a:bodyPr vert="horz" wrap="square" lIns="0" tIns="8439" rIns="0" bIns="0" rtlCol="0">
            <a:spAutoFit/>
          </a:bodyPr>
          <a:lstStyle/>
          <a:p>
            <a:pPr marL="8439">
              <a:spcBef>
                <a:spcPts val="67"/>
              </a:spcBef>
            </a:pPr>
            <a:r>
              <a:rPr sz="698" spc="-7" dirty="0">
                <a:latin typeface="Book Antiqua"/>
                <a:cs typeface="Book Antiqua"/>
              </a:rPr>
              <a:t>Three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friends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from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France,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Martin,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Paul</a:t>
            </a:r>
            <a:r>
              <a:rPr sz="698" spc="-56" dirty="0">
                <a:latin typeface="Book Antiqua"/>
                <a:cs typeface="Book Antiqua"/>
              </a:rPr>
              <a:t> </a:t>
            </a:r>
            <a:r>
              <a:rPr sz="698" spc="-17" dirty="0">
                <a:latin typeface="Book Antiqua"/>
                <a:cs typeface="Book Antiqua"/>
              </a:rPr>
              <a:t>and</a:t>
            </a:r>
            <a:endParaRPr sz="698">
              <a:latin typeface="Book Antiqua"/>
              <a:cs typeface="Book Antiqu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04894" y="3853907"/>
            <a:ext cx="3162472" cy="1070288"/>
          </a:xfrm>
          <a:prstGeom prst="rect">
            <a:avLst/>
          </a:prstGeom>
        </p:spPr>
        <p:txBody>
          <a:bodyPr vert="horz" wrap="square" lIns="0" tIns="14346" rIns="0" bIns="0" rtlCol="0">
            <a:spAutoFit/>
          </a:bodyPr>
          <a:lstStyle/>
          <a:p>
            <a:pPr marL="223637" marR="1187388">
              <a:lnSpc>
                <a:spcPts val="811"/>
              </a:lnSpc>
              <a:spcBef>
                <a:spcPts val="113"/>
              </a:spcBef>
            </a:pPr>
            <a:r>
              <a:rPr sz="698" spc="-10" dirty="0">
                <a:latin typeface="Book Antiqua"/>
                <a:cs typeface="Book Antiqua"/>
              </a:rPr>
              <a:t>Christian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were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only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a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couple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of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20" dirty="0">
                <a:latin typeface="Book Antiqua"/>
                <a:cs typeface="Book Antiqua"/>
              </a:rPr>
              <a:t>days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into</a:t>
            </a:r>
            <a:r>
              <a:rPr sz="698" spc="-5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their  </a:t>
            </a:r>
            <a:r>
              <a:rPr sz="698" dirty="0">
                <a:latin typeface="Book Antiqua"/>
                <a:cs typeface="Book Antiqua"/>
              </a:rPr>
              <a:t>tour of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3" dirty="0">
                <a:latin typeface="Book Antiqua"/>
                <a:cs typeface="Book Antiqua"/>
              </a:rPr>
              <a:t>USA  </a:t>
            </a:r>
            <a:r>
              <a:rPr sz="698" spc="-3" dirty="0">
                <a:latin typeface="Book Antiqua"/>
                <a:cs typeface="Book Antiqua"/>
              </a:rPr>
              <a:t>when  they  decided</a:t>
            </a:r>
            <a:r>
              <a:rPr sz="698" spc="5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visit</a:t>
            </a:r>
            <a:endParaRPr sz="698">
              <a:latin typeface="Book Antiqua"/>
              <a:cs typeface="Book Antiqua"/>
            </a:endParaRPr>
          </a:p>
          <a:p>
            <a:pPr marL="223637" marR="3376" algn="just">
              <a:lnSpc>
                <a:spcPts val="811"/>
              </a:lnSpc>
            </a:pPr>
            <a:r>
              <a:rPr sz="698" dirty="0">
                <a:latin typeface="Book Antiqua"/>
                <a:cs typeface="Book Antiqua"/>
              </a:rPr>
              <a:t>this </a:t>
            </a:r>
            <a:r>
              <a:rPr sz="698" spc="-7" dirty="0">
                <a:latin typeface="Book Antiqua"/>
                <a:cs typeface="Book Antiqua"/>
              </a:rPr>
              <a:t>world-famous </a:t>
            </a:r>
            <a:r>
              <a:rPr sz="698" spc="3" dirty="0">
                <a:latin typeface="Book Antiqua"/>
                <a:cs typeface="Book Antiqua"/>
              </a:rPr>
              <a:t>place. </a:t>
            </a:r>
            <a:r>
              <a:rPr sz="698" spc="-7" dirty="0">
                <a:latin typeface="Book Antiqua"/>
                <a:cs typeface="Book Antiqua"/>
              </a:rPr>
              <a:t>They arrived </a:t>
            </a:r>
            <a:r>
              <a:rPr sz="698" spc="3" dirty="0">
                <a:latin typeface="Book Antiqua"/>
                <a:cs typeface="Book Antiqua"/>
              </a:rPr>
              <a:t>there </a:t>
            </a:r>
            <a:r>
              <a:rPr sz="698" dirty="0">
                <a:latin typeface="Book Antiqua"/>
                <a:cs typeface="Book Antiqua"/>
              </a:rPr>
              <a:t>in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spc="-3" dirty="0">
                <a:latin typeface="Book Antiqua"/>
                <a:cs typeface="Book Antiqua"/>
              </a:rPr>
              <a:t>evening and </a:t>
            </a:r>
            <a:r>
              <a:rPr sz="698" dirty="0">
                <a:latin typeface="Book Antiqua"/>
                <a:cs typeface="Book Antiqua"/>
              </a:rPr>
              <a:t>started </a:t>
            </a:r>
            <a:r>
              <a:rPr sz="698" spc="3" dirty="0">
                <a:latin typeface="Book Antiqua"/>
                <a:cs typeface="Book Antiqua"/>
              </a:rPr>
              <a:t>to  </a:t>
            </a:r>
            <a:r>
              <a:rPr sz="698" spc="-3" dirty="0">
                <a:latin typeface="Book Antiqua"/>
                <a:cs typeface="Book Antiqua"/>
              </a:rPr>
              <a:t>plan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their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adventure.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7" dirty="0">
                <a:latin typeface="Book Antiqua"/>
                <a:cs typeface="Book Antiqua"/>
              </a:rPr>
              <a:t>They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had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bought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10" dirty="0">
                <a:latin typeface="Book Antiqua"/>
                <a:cs typeface="Book Antiqua"/>
              </a:rPr>
              <a:t>a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guidebook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that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described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the</a:t>
            </a:r>
            <a:r>
              <a:rPr sz="698" spc="-4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most  interesting trails </a:t>
            </a:r>
            <a:r>
              <a:rPr sz="698" spc="-3" dirty="0">
                <a:latin typeface="Book Antiqua"/>
                <a:cs typeface="Book Antiqua"/>
              </a:rPr>
              <a:t>and decided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10" dirty="0">
                <a:latin typeface="Book Antiqua"/>
                <a:cs typeface="Book Antiqua"/>
              </a:rPr>
              <a:t>try </a:t>
            </a:r>
            <a:r>
              <a:rPr sz="698" dirty="0">
                <a:latin typeface="Book Antiqua"/>
                <a:cs typeface="Book Antiqua"/>
              </a:rPr>
              <a:t>some of </a:t>
            </a:r>
            <a:r>
              <a:rPr sz="698" spc="3" dirty="0">
                <a:latin typeface="Book Antiqua"/>
                <a:cs typeface="Book Antiqua"/>
              </a:rPr>
              <a:t>them. </a:t>
            </a:r>
            <a:r>
              <a:rPr sz="698" spc="-7" dirty="0">
                <a:latin typeface="Book Antiqua"/>
                <a:cs typeface="Book Antiqua"/>
              </a:rPr>
              <a:t>They </a:t>
            </a:r>
            <a:r>
              <a:rPr sz="698" dirty="0">
                <a:latin typeface="Book Antiqua"/>
                <a:cs typeface="Book Antiqua"/>
              </a:rPr>
              <a:t>soon </a:t>
            </a:r>
            <a:r>
              <a:rPr sz="698" spc="-7" dirty="0">
                <a:latin typeface="Book Antiqua"/>
                <a:cs typeface="Book Antiqua"/>
              </a:rPr>
              <a:t>found </a:t>
            </a:r>
            <a:r>
              <a:rPr sz="698" spc="3" dirty="0">
                <a:latin typeface="Book Antiqua"/>
                <a:cs typeface="Book Antiqua"/>
              </a:rPr>
              <a:t>out,  </a:t>
            </a:r>
            <a:r>
              <a:rPr sz="698" dirty="0">
                <a:latin typeface="Book Antiqua"/>
                <a:cs typeface="Book Antiqua"/>
              </a:rPr>
              <a:t>though, </a:t>
            </a:r>
            <a:r>
              <a:rPr sz="698" spc="7" dirty="0">
                <a:latin typeface="Book Antiqua"/>
                <a:cs typeface="Book Antiqua"/>
              </a:rPr>
              <a:t>that </a:t>
            </a:r>
            <a:r>
              <a:rPr sz="698" dirty="0">
                <a:latin typeface="Book Antiqua"/>
                <a:cs typeface="Book Antiqua"/>
              </a:rPr>
              <a:t>most of </a:t>
            </a:r>
            <a:r>
              <a:rPr sz="698" spc="7" dirty="0">
                <a:latin typeface="Book Antiqua"/>
                <a:cs typeface="Book Antiqua"/>
              </a:rPr>
              <a:t>the </a:t>
            </a:r>
            <a:r>
              <a:rPr sz="698" dirty="0">
                <a:latin typeface="Book Antiqua"/>
                <a:cs typeface="Book Antiqua"/>
              </a:rPr>
              <a:t>trails were </a:t>
            </a:r>
            <a:r>
              <a:rPr sz="698" spc="3" dirty="0">
                <a:latin typeface="Book Antiqua"/>
                <a:cs typeface="Book Antiqua"/>
              </a:rPr>
              <a:t>either </a:t>
            </a:r>
            <a:r>
              <a:rPr sz="698" dirty="0">
                <a:latin typeface="Book Antiqua"/>
                <a:cs typeface="Book Antiqua"/>
              </a:rPr>
              <a:t>closed or </a:t>
            </a:r>
            <a:r>
              <a:rPr sz="698" spc="-14" dirty="0">
                <a:latin typeface="Book Antiqua"/>
                <a:cs typeface="Book Antiqua"/>
              </a:rPr>
              <a:t>you </a:t>
            </a:r>
            <a:r>
              <a:rPr sz="698" spc="-3" dirty="0">
                <a:latin typeface="Book Antiqua"/>
                <a:cs typeface="Book Antiqua"/>
              </a:rPr>
              <a:t>had </a:t>
            </a:r>
            <a:r>
              <a:rPr sz="698" spc="3" dirty="0">
                <a:latin typeface="Book Antiqua"/>
                <a:cs typeface="Book Antiqua"/>
              </a:rPr>
              <a:t>to </a:t>
            </a:r>
            <a:r>
              <a:rPr sz="698" spc="-3" dirty="0">
                <a:latin typeface="Book Antiqua"/>
                <a:cs typeface="Book Antiqua"/>
              </a:rPr>
              <a:t>go </a:t>
            </a:r>
            <a:r>
              <a:rPr sz="698" spc="-7" dirty="0">
                <a:latin typeface="Book Antiqua"/>
                <a:cs typeface="Book Antiqua"/>
              </a:rPr>
              <a:t>with </a:t>
            </a:r>
            <a:r>
              <a:rPr sz="698" spc="10" dirty="0">
                <a:latin typeface="Book Antiqua"/>
                <a:cs typeface="Book Antiqua"/>
              </a:rPr>
              <a:t>a  </a:t>
            </a:r>
            <a:r>
              <a:rPr sz="698" spc="3" dirty="0">
                <a:latin typeface="Book Antiqua"/>
                <a:cs typeface="Book Antiqua"/>
              </a:rPr>
              <a:t>ranger.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If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they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had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come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Death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10" dirty="0">
                <a:latin typeface="Book Antiqua"/>
                <a:cs typeface="Book Antiqua"/>
              </a:rPr>
              <a:t>Valley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in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winter,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14" dirty="0">
                <a:latin typeface="Book Antiqua"/>
                <a:cs typeface="Book Antiqua"/>
              </a:rPr>
              <a:t>they’d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-3" dirty="0">
                <a:latin typeface="Book Antiqua"/>
                <a:cs typeface="Book Antiqua"/>
              </a:rPr>
              <a:t>have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7" dirty="0">
                <a:latin typeface="Book Antiqua"/>
                <a:cs typeface="Book Antiqua"/>
              </a:rPr>
              <a:t>been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able</a:t>
            </a:r>
            <a:r>
              <a:rPr sz="698" spc="-30" dirty="0">
                <a:latin typeface="Book Antiqua"/>
                <a:cs typeface="Book Antiqua"/>
              </a:rPr>
              <a:t> </a:t>
            </a:r>
            <a:r>
              <a:rPr sz="698" spc="3" dirty="0">
                <a:latin typeface="Book Antiqua"/>
                <a:cs typeface="Book Antiqua"/>
              </a:rPr>
              <a:t>to</a:t>
            </a:r>
            <a:endParaRPr sz="698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864">
              <a:latin typeface="Times New Roman"/>
              <a:cs typeface="Times New Roman"/>
            </a:endParaRPr>
          </a:p>
          <a:p>
            <a:pPr>
              <a:spcBef>
                <a:spcPts val="14"/>
              </a:spcBef>
            </a:pPr>
            <a:endParaRPr sz="665">
              <a:latin typeface="Times New Roman"/>
              <a:cs typeface="Times New Roman"/>
            </a:endParaRPr>
          </a:p>
          <a:p>
            <a:pPr marL="8439"/>
            <a:r>
              <a:rPr sz="947" spc="74" baseline="2923" dirty="0">
                <a:latin typeface="Calibri"/>
                <a:cs typeface="Calibri"/>
              </a:rPr>
              <a:t>200   </a:t>
            </a:r>
            <a:r>
              <a:rPr sz="665" spc="-14" dirty="0">
                <a:solidFill>
                  <a:srgbClr val="6D6E71"/>
                </a:solidFill>
                <a:latin typeface="Calibri"/>
                <a:cs typeface="Calibri"/>
              </a:rPr>
              <a:t>Unit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6  </a:t>
            </a:r>
            <a:r>
              <a:rPr sz="665" spc="3" dirty="0">
                <a:solidFill>
                  <a:srgbClr val="6D6E71"/>
                </a:solidFill>
                <a:latin typeface="Calibri"/>
                <a:cs typeface="Calibri"/>
              </a:rPr>
              <a:t>Lesson</a:t>
            </a:r>
            <a:r>
              <a:rPr sz="665" spc="-80" dirty="0">
                <a:solidFill>
                  <a:srgbClr val="6D6E71"/>
                </a:solidFill>
                <a:latin typeface="Calibri"/>
                <a:cs typeface="Calibri"/>
              </a:rPr>
              <a:t> </a:t>
            </a:r>
            <a:r>
              <a:rPr sz="665" spc="33" dirty="0">
                <a:solidFill>
                  <a:srgbClr val="6D6E71"/>
                </a:solidFill>
                <a:latin typeface="Calibri"/>
                <a:cs typeface="Calibri"/>
              </a:rPr>
              <a:t>7</a:t>
            </a:r>
            <a:endParaRPr sz="665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09943" y="2491024"/>
            <a:ext cx="799163" cy="352745"/>
          </a:xfrm>
          <a:custGeom>
            <a:avLst/>
            <a:gdLst/>
            <a:ahLst/>
            <a:cxnLst/>
            <a:rect l="l" t="t" r="r" b="b"/>
            <a:pathLst>
              <a:path w="1202689" h="530860">
                <a:moveTo>
                  <a:pt x="0" y="0"/>
                </a:moveTo>
                <a:lnTo>
                  <a:pt x="1202436" y="0"/>
                </a:lnTo>
                <a:lnTo>
                  <a:pt x="1202436" y="530351"/>
                </a:lnTo>
                <a:lnTo>
                  <a:pt x="0" y="5303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32"/>
          <p:cNvSpPr txBox="1"/>
          <p:nvPr/>
        </p:nvSpPr>
        <p:spPr>
          <a:xfrm>
            <a:off x="5103141" y="2574331"/>
            <a:ext cx="386501" cy="115497"/>
          </a:xfrm>
          <a:prstGeom prst="rect">
            <a:avLst/>
          </a:prstGeom>
        </p:spPr>
        <p:txBody>
          <a:bodyPr vert="horz" wrap="square" lIns="0" tIns="8017" rIns="0" bIns="0" rtlCol="0">
            <a:spAutoFit/>
          </a:bodyPr>
          <a:lstStyle/>
          <a:p>
            <a:pPr marL="8439">
              <a:spcBef>
                <a:spcPts val="63"/>
              </a:spcBef>
            </a:pPr>
            <a:r>
              <a:rPr sz="1046" spc="50" baseline="2645" dirty="0">
                <a:latin typeface="Book Antiqua"/>
                <a:cs typeface="Book Antiqua"/>
              </a:rPr>
              <a:t>4. </a:t>
            </a:r>
            <a:r>
              <a:rPr sz="698" spc="3" dirty="0">
                <a:latin typeface="Book Antiqua"/>
                <a:cs typeface="Book Antiqua"/>
              </a:rPr>
              <a:t>to</a:t>
            </a:r>
            <a:r>
              <a:rPr sz="698" spc="-133" dirty="0">
                <a:latin typeface="Book Antiqua"/>
                <a:cs typeface="Book Antiqua"/>
              </a:rPr>
              <a:t> </a:t>
            </a:r>
            <a:r>
              <a:rPr sz="698" dirty="0">
                <a:latin typeface="Book Antiqua"/>
                <a:cs typeface="Book Antiqua"/>
              </a:rPr>
              <a:t>hike</a:t>
            </a:r>
            <a:endParaRPr sz="698">
              <a:latin typeface="Book Antiqua"/>
              <a:cs typeface="Book Antiqua"/>
            </a:endParaRPr>
          </a:p>
        </p:txBody>
      </p:sp>
      <p:pic>
        <p:nvPicPr>
          <p:cNvPr id="33" name="Picture 6" descr="V:\pubs_new\Oblogki wse\HappyEng.ru\9 class\RGB_JPEG\HEru9SB_coverFGOS.jpg">
            <a:extLst>
              <a:ext uri="{FF2B5EF4-FFF2-40B4-BE49-F238E27FC236}">
                <a16:creationId xmlns:a16="http://schemas.microsoft.com/office/drawing/2014/main" id="{8470A950-B643-9D4E-A269-13735249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11162" y="1869672"/>
            <a:ext cx="1511453" cy="2021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66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82" y="1659408"/>
            <a:ext cx="826634" cy="1139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23" y="3051456"/>
            <a:ext cx="701082" cy="964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33" y="1659409"/>
            <a:ext cx="826611" cy="1139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66" y="1659030"/>
            <a:ext cx="826773" cy="1139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69" y="3047494"/>
            <a:ext cx="724108" cy="9644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23" y="1659408"/>
            <a:ext cx="830785" cy="1139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00" y="3045020"/>
            <a:ext cx="666592" cy="9740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33" y="3052711"/>
            <a:ext cx="705394" cy="969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55" y="3045019"/>
            <a:ext cx="734395" cy="977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03832" y="1212024"/>
            <a:ext cx="1333277" cy="352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88" b="1" spc="2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1688" spc="21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61" y="3051455"/>
            <a:ext cx="728701" cy="9644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83" y="3047264"/>
            <a:ext cx="731912" cy="964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4412" y="1247035"/>
            <a:ext cx="1214416" cy="1670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97735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EF09D-BB14-5942-A8C1-72F11D9D881A}"/>
              </a:ext>
            </a:extLst>
          </p:cNvPr>
          <p:cNvSpPr txBox="1"/>
          <p:nvPr/>
        </p:nvSpPr>
        <p:spPr>
          <a:xfrm>
            <a:off x="251520" y="3939902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Ознакомление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3E35C-90F9-3648-A6BB-7A00AA562896}"/>
              </a:ext>
            </a:extLst>
          </p:cNvPr>
          <p:cNvSpPr txBox="1"/>
          <p:nvPr/>
        </p:nvSpPr>
        <p:spPr>
          <a:xfrm>
            <a:off x="1691680" y="279329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 Понимание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99DDF-702E-8741-8E87-8DAAC836C26C}"/>
              </a:ext>
            </a:extLst>
          </p:cNvPr>
          <p:cNvSpPr txBox="1"/>
          <p:nvPr/>
        </p:nvSpPr>
        <p:spPr>
          <a:xfrm>
            <a:off x="3275856" y="236124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Погружение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DD965-6DE0-0B43-B09F-09FCCFA8FDF8}"/>
              </a:ext>
            </a:extLst>
          </p:cNvPr>
          <p:cNvSpPr txBox="1"/>
          <p:nvPr/>
        </p:nvSpPr>
        <p:spPr>
          <a:xfrm>
            <a:off x="5076056" y="198578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Использование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1AAE2-83F1-FA4A-986C-7547CA250B0C}"/>
              </a:ext>
            </a:extLst>
          </p:cNvPr>
          <p:cNvSpPr txBox="1"/>
          <p:nvPr/>
        </p:nvSpPr>
        <p:spPr>
          <a:xfrm>
            <a:off x="6981986" y="1563638"/>
            <a:ext cx="176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Навык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5A92E-0120-634B-BA5B-AD0BBD88C900}"/>
              </a:ext>
            </a:extLst>
          </p:cNvPr>
          <p:cNvSpPr txBox="1"/>
          <p:nvPr/>
        </p:nvSpPr>
        <p:spPr>
          <a:xfrm>
            <a:off x="1403648" y="33665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Сравнение</a:t>
            </a:r>
          </a:p>
        </p:txBody>
      </p:sp>
    </p:spTree>
    <p:extLst>
      <p:ext uri="{BB962C8B-B14F-4D97-AF65-F5344CB8AC3E}">
        <p14:creationId xmlns:p14="http://schemas.microsoft.com/office/powerpoint/2010/main" val="2329830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id="{846E1C40-05A7-AF46-9007-C66AB462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"/>
            <a:ext cx="6192688" cy="411509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altLang="ru-RU" sz="2100" b="1" dirty="0">
                <a:solidFill>
                  <a:srgbClr val="3B1D15"/>
                </a:solidFill>
              </a:rPr>
              <a:t>Принципы работы с грамматическим </a:t>
            </a:r>
            <a:br>
              <a:rPr lang="en-US" altLang="ru-RU" sz="2100" b="1" dirty="0">
                <a:solidFill>
                  <a:srgbClr val="3B1D15"/>
                </a:solidFill>
              </a:rPr>
            </a:br>
            <a:r>
              <a:rPr lang="ru-RU" altLang="ru-RU" sz="2100" b="1" dirty="0">
                <a:solidFill>
                  <a:srgbClr val="3B1D15"/>
                </a:solidFill>
              </a:rPr>
              <a:t>материалом</a:t>
            </a:r>
          </a:p>
        </p:txBody>
      </p:sp>
      <p:sp>
        <p:nvSpPr>
          <p:cNvPr id="32770" name="Содержимое 5">
            <a:extLst>
              <a:ext uri="{FF2B5EF4-FFF2-40B4-BE49-F238E27FC236}">
                <a16:creationId xmlns:a16="http://schemas.microsoft.com/office/drawing/2014/main" id="{3914E6BD-DBE6-AA48-9948-D7F0CE4B6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7813" y="1191817"/>
            <a:ext cx="6265069" cy="4782740"/>
          </a:xfrm>
        </p:spPr>
        <p:txBody>
          <a:bodyPr>
            <a:normAutofit/>
          </a:bodyPr>
          <a:lstStyle/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Объяснение грамматического материала на родном языке  на </a:t>
            </a:r>
            <a:r>
              <a:rPr lang="ru-RU" altLang="ru-RU" sz="1200" b="1" i="1" dirty="0">
                <a:solidFill>
                  <a:srgbClr val="0D0D0D"/>
                </a:solidFill>
              </a:rPr>
              <a:t>знакомом</a:t>
            </a:r>
            <a:r>
              <a:rPr lang="ru-RU" altLang="ru-RU" sz="1200" dirty="0">
                <a:solidFill>
                  <a:srgbClr val="0D0D0D"/>
                </a:solidFill>
              </a:rPr>
              <a:t> лексическом материале, иллюстрирующем </a:t>
            </a:r>
            <a:r>
              <a:rPr lang="ru-RU" altLang="ru-RU" sz="1200" b="1" dirty="0">
                <a:solidFill>
                  <a:srgbClr val="0D0D0D"/>
                </a:solidFill>
              </a:rPr>
              <a:t>реальные</a:t>
            </a:r>
            <a:r>
              <a:rPr lang="ru-RU" altLang="ru-RU" sz="1200" dirty="0">
                <a:solidFill>
                  <a:srgbClr val="0D0D0D"/>
                </a:solidFill>
              </a:rPr>
              <a:t> ситуации  использования этого материала носителями языка.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endParaRPr lang="ru-RU" altLang="ru-RU" sz="1200" dirty="0">
              <a:solidFill>
                <a:srgbClr val="0D0D0D"/>
              </a:solidFill>
            </a:endParaRP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Соблюдение методически обоснованной последовательности предъявления грамматических явлений. Поэтапная, дозированная и посильная презентация сложных грамматических явлений.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Достаточный объем чисто языковых упражнений для первоначальной отработки грамматики.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Адекватная и полноценная иллюстрация использования грамматических явлений в тексте.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Коммуникативная направленность даже чисто тренировочных упражнений, с тем , чтобы в конечном итоге, использовать новый материал в речи.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Наличие  и доступность полноценных и развернутых справочных материалов.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200" dirty="0">
                <a:solidFill>
                  <a:srgbClr val="0D0D0D"/>
                </a:solidFill>
              </a:rPr>
              <a:t>Постоянное повторение пройденного грамматического материала.</a:t>
            </a: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endParaRPr lang="ru-RU" altLang="ru-RU" sz="1350" dirty="0">
              <a:solidFill>
                <a:srgbClr val="0D0D0D"/>
              </a:solidFill>
            </a:endParaRPr>
          </a:p>
          <a:p>
            <a:pPr>
              <a:buClr>
                <a:srgbClr val="2A6D7D"/>
              </a:buClr>
              <a:buFont typeface="Wingdings" pitchFamily="2" charset="2"/>
              <a:buChar char="q"/>
              <a:defRPr/>
            </a:pPr>
            <a:endParaRPr lang="en-US" altLang="ru-RU" sz="135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4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2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F8A1E9-8594-4C4D-BB87-19AC4245F664}" type="slidenum">
              <a:rPr lang="ru-RU" altLang="ru-RU" smtClean="0"/>
              <a:pPr/>
              <a:t>6</a:t>
            </a:fld>
            <a:endParaRPr lang="ru-RU" alt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47664" y="411510"/>
            <a:ext cx="5705736" cy="864096"/>
          </a:xfrm>
          <a:prstGeom prst="rect">
            <a:avLst/>
          </a:prstGeom>
        </p:spPr>
        <p:txBody>
          <a:bodyPr/>
          <a:lstStyle/>
          <a:p>
            <a:pPr defTabSz="342900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C3399"/>
                </a:solidFill>
                <a:latin typeface="+mj-lt"/>
                <a:ea typeface="+mj-ea"/>
                <a:cs typeface="+mj-cs"/>
              </a:rPr>
              <a:t>Сборники учебных стихов и песен для начальной </a:t>
            </a:r>
            <a:br>
              <a:rPr lang="ru-RU" sz="2400" b="1" dirty="0">
                <a:solidFill>
                  <a:srgbClr val="CC3399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solidFill>
                  <a:srgbClr val="CC3399"/>
                </a:solidFill>
                <a:latin typeface="+mj-lt"/>
                <a:ea typeface="+mj-ea"/>
                <a:cs typeface="+mj-cs"/>
              </a:rPr>
              <a:t>и основной школы </a:t>
            </a:r>
            <a:endParaRPr lang="ru-RU" sz="24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Songs_2_4_cover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67594"/>
            <a:ext cx="2752616" cy="37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 descr="Songs_5_11_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0012" y="1167594"/>
            <a:ext cx="2718045" cy="37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0722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FC6248D-8DDC-6745-8275-76BDD2C952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"/>
          <a:stretch>
            <a:fillRect/>
          </a:stretch>
        </p:blipFill>
        <p:spPr bwMode="auto">
          <a:xfrm>
            <a:off x="2483768" y="413541"/>
            <a:ext cx="6660232" cy="44714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50 - A Christmas song" descr="150 - A Christmas song">
            <a:hlinkClick r:id="" action="ppaction://media"/>
            <a:extLst>
              <a:ext uri="{FF2B5EF4-FFF2-40B4-BE49-F238E27FC236}">
                <a16:creationId xmlns:a16="http://schemas.microsoft.com/office/drawing/2014/main" id="{9D3A45F5-E2AF-464E-9D2E-99BFEB4BE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3175"/>
            <a:ext cx="812800" cy="812800"/>
          </a:xfrm>
          <a:prstGeom prst="rect">
            <a:avLst/>
          </a:prstGeom>
        </p:spPr>
      </p:pic>
      <p:pic>
        <p:nvPicPr>
          <p:cNvPr id="4" name="Рисунок 3" descr="Songs_2_4_coverR.jpg">
            <a:extLst>
              <a:ext uri="{FF2B5EF4-FFF2-40B4-BE49-F238E27FC236}">
                <a16:creationId xmlns:a16="http://schemas.microsoft.com/office/drawing/2014/main" id="{046D6330-5CC0-9D45-BEA6-1B52F9A771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0672" y="2355726"/>
            <a:ext cx="1456472" cy="20000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115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69AFCE-7D78-4F49-A67A-43857FDD6963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67000" y="303498"/>
            <a:ext cx="4806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32FA7"/>
                </a:solidFill>
              </a:rPr>
              <a:t>Сборники учебных песен для начальной и основной школы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467000" y="1113589"/>
            <a:ext cx="5246340" cy="3394472"/>
          </a:xfrm>
          <a:prstGeom prst="rect">
            <a:avLst/>
          </a:prstGeom>
        </p:spPr>
        <p:txBody>
          <a:bodyPr/>
          <a:lstStyle/>
          <a:p>
            <a:pPr marL="257175" indent="-257175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сборника включают 57  песен и стихотворений.</a:t>
            </a:r>
          </a:p>
          <a:p>
            <a:pPr marL="257175" indent="-257175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Учебные песни и стихи органично сочетают учебный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развлекательный характер деятельности.</a:t>
            </a:r>
          </a:p>
          <a:p>
            <a:pPr marL="257175" indent="-257175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Учебные песни и стихи предлагаются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 изолированно,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сопровождаются серией упражнений, что позволяет использовать сборники как на уроке, так и во внеурочной деятельности.</a:t>
            </a:r>
          </a:p>
          <a:p>
            <a:pPr marL="257175" indent="-257175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Учебные песни и стихи сопровождаются аудиозаписями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караоке версиями, которые можно скачать бесплатно </a:t>
            </a:r>
            <a:b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помощью 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QR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кода.</a:t>
            </a:r>
          </a:p>
          <a:p>
            <a:pPr marL="257175" indent="-257175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 каждом сборнике приводится таблица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указанием названия песни, темы, лексического и грамматического наполнения, </a:t>
            </a:r>
            <a:r>
              <a:rPr lang="ru-RU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социокультурной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информации</a:t>
            </a:r>
          </a:p>
          <a:p>
            <a:pPr marL="257175" indent="-257175" defTabSz="342900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76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e Inch Tall | Math measurement, One inch, Childrens poetry">
            <a:extLst>
              <a:ext uri="{FF2B5EF4-FFF2-40B4-BE49-F238E27FC236}">
                <a16:creationId xmlns:a16="http://schemas.microsoft.com/office/drawing/2014/main" id="{2EE85E41-CCC2-FE41-8707-69963EA0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3968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6BED2F-9B22-E342-81DA-C8C45550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526"/>
            <a:ext cx="1584176" cy="20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653B8DE-072A-2C42-86E4-06C7D6CB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9119"/>
            <a:ext cx="1520349" cy="206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921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459</TotalTime>
  <Words>4254</Words>
  <Application>Microsoft Office PowerPoint</Application>
  <PresentationFormat>Экран (16:9)</PresentationFormat>
  <Paragraphs>391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Book Antiqua</vt:lpstr>
      <vt:lpstr>Calibri</vt:lpstr>
      <vt:lpstr>Cambria</vt:lpstr>
      <vt:lpstr>Century Gothic</vt:lpstr>
      <vt:lpstr>Roboto Black</vt:lpstr>
      <vt:lpstr>Times New Roman</vt:lpstr>
      <vt:lpstr>Wingdings</vt:lpstr>
      <vt:lpstr>Wingdings 3</vt:lpstr>
      <vt:lpstr>Тема Office</vt:lpstr>
      <vt:lpstr>Запускаем грамматические структуры в речь</vt:lpstr>
      <vt:lpstr>Презентация PowerPoint</vt:lpstr>
      <vt:lpstr>Презентация PowerPoint</vt:lpstr>
      <vt:lpstr>Презентация PowerPoint</vt:lpstr>
      <vt:lpstr>Принципы работы с грамматическим  материалом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47</cp:revision>
  <dcterms:created xsi:type="dcterms:W3CDTF">2019-11-08T08:59:02Z</dcterms:created>
  <dcterms:modified xsi:type="dcterms:W3CDTF">2021-12-14T08:30:42Z</dcterms:modified>
</cp:coreProperties>
</file>